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58" r:id="rId7"/>
    <p:sldId id="267" r:id="rId8"/>
    <p:sldId id="260" r:id="rId9"/>
    <p:sldId id="264" r:id="rId10"/>
    <p:sldId id="266" r:id="rId11"/>
    <p:sldId id="265" r:id="rId12"/>
    <p:sldId id="261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20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39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3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7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99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09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26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07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79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74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6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BEE9-2762-409B-A58D-A495E9D6C499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4615-332A-4361-AA68-E6287E403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3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9117507" y="6028982"/>
            <a:ext cx="91085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9117507" y="6021288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BIOLOGIE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LES: DOCENT EET OOG SCHAAP  </a:t>
            </a:r>
            <a:r>
              <a:rPr lang="nl-NL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 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64296" cy="11812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1966"/>
            <a:ext cx="5616623" cy="374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/>
          <p:cNvSpPr txBox="1"/>
          <p:nvPr/>
        </p:nvSpPr>
        <p:spPr>
          <a:xfrm>
            <a:off x="6228184" y="450594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Roberto Cristofoli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Het Hooghuis, Oss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002060"/>
                </a:solidFill>
              </a:rPr>
              <a:t>VMBO-TL / HAVO</a:t>
            </a:r>
          </a:p>
        </p:txBody>
      </p:sp>
    </p:spTree>
    <p:extLst>
      <p:ext uri="{BB962C8B-B14F-4D97-AF65-F5344CB8AC3E}">
        <p14:creationId xmlns:p14="http://schemas.microsoft.com/office/powerpoint/2010/main" val="10608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64916" y="605879"/>
            <a:ext cx="707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“Mag het ook eens om de herinnering gaan?”</a:t>
            </a: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164916" y="1345490"/>
            <a:ext cx="43011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002060"/>
                </a:solidFill>
              </a:rPr>
              <a:t>We moeten een beetje van die prestatiedruk af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002060"/>
                </a:solidFill>
              </a:rPr>
              <a:t>Minder kennisoverdracht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002060"/>
                </a:solidFill>
              </a:rPr>
              <a:t>Minder toetsen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002060"/>
                </a:solidFill>
              </a:rPr>
              <a:t>Meer in de actualiteit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002060"/>
                </a:solidFill>
              </a:rPr>
              <a:t>Meer in de beleving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600" dirty="0" smtClean="0">
                <a:solidFill>
                  <a:srgbClr val="002060"/>
                </a:solidFill>
              </a:rPr>
              <a:t>Meer vaardigheden: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600" dirty="0" smtClean="0">
                <a:solidFill>
                  <a:srgbClr val="002060"/>
                </a:solidFill>
              </a:rPr>
              <a:t>Praktisch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600" dirty="0" smtClean="0">
                <a:solidFill>
                  <a:srgbClr val="002060"/>
                </a:solidFill>
              </a:rPr>
              <a:t>Tekenen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600" dirty="0" smtClean="0">
                <a:solidFill>
                  <a:srgbClr val="002060"/>
                </a:solidFill>
              </a:rPr>
              <a:t>Samenwerken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600" dirty="0" smtClean="0">
                <a:solidFill>
                  <a:srgbClr val="002060"/>
                </a:solidFill>
              </a:rPr>
              <a:t>Plannen (binnen de les)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477296"/>
            <a:ext cx="28860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0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92165" y="692696"/>
            <a:ext cx="89644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En dan nu …… aan de slag 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De uiteindelijke opdracht verzin je zelf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Dit is wel een handige: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solidFill>
                  <a:srgbClr val="002060"/>
                </a:solidFill>
              </a:rPr>
              <a:t>1 Maak het oog rondom schoon maar laat de zenuw met rust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solidFill>
                  <a:srgbClr val="002060"/>
                </a:solidFill>
              </a:rPr>
              <a:t>2 Teken het oog van voren (schematisch)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solidFill>
                  <a:srgbClr val="002060"/>
                </a:solidFill>
              </a:rPr>
              <a:t>3 Zet het oog rechtop, prik het aan, knip het overlangs door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solidFill>
                  <a:srgbClr val="002060"/>
                </a:solidFill>
              </a:rPr>
              <a:t>4 Teken </a:t>
            </a:r>
            <a:r>
              <a:rPr lang="nl-NL" sz="2400" i="1" dirty="0" smtClean="0">
                <a:solidFill>
                  <a:srgbClr val="0070C0"/>
                </a:solidFill>
              </a:rPr>
              <a:t>de lens – lensbandjes – glasachtig lichaam </a:t>
            </a: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75" y="958496"/>
            <a:ext cx="1177784" cy="9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" y="4610606"/>
            <a:ext cx="1675563" cy="1256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49869"/>
            <a:ext cx="2473081" cy="2327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03" y="3549869"/>
            <a:ext cx="2352035" cy="1352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36336"/>
            <a:ext cx="1755616" cy="2340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0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9117507" y="6028982"/>
            <a:ext cx="91085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9117507" y="6021288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BIOLOGIE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LES: DOCENT EET OOG SCHAAP  </a:t>
            </a:r>
            <a:r>
              <a:rPr lang="nl-NL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 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7" y="969264"/>
            <a:ext cx="4888371" cy="3666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44" y="3402550"/>
            <a:ext cx="3095104" cy="2321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/>
          <p:cNvSpPr txBox="1"/>
          <p:nvPr/>
        </p:nvSpPr>
        <p:spPr>
          <a:xfrm>
            <a:off x="469503" y="5157192"/>
            <a:ext cx="488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O ja, over die traktatie ….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678998" y="1340768"/>
            <a:ext cx="3095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b="1" dirty="0" smtClean="0">
                <a:solidFill>
                  <a:srgbClr val="0070C0"/>
                </a:solidFill>
              </a:rPr>
              <a:t>Practica algemeen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b="1" dirty="0" smtClean="0">
                <a:solidFill>
                  <a:srgbClr val="0070C0"/>
                </a:solidFill>
              </a:rPr>
              <a:t>Tips voor elkaar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b="1" dirty="0" smtClean="0">
                <a:solidFill>
                  <a:srgbClr val="0070C0"/>
                </a:solidFill>
              </a:rPr>
              <a:t>Opmerkingen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b="1" dirty="0" smtClean="0">
                <a:solidFill>
                  <a:srgbClr val="0070C0"/>
                </a:solidFill>
              </a:rPr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13149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9117507" y="6028982"/>
            <a:ext cx="91085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9117507" y="6021288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BIOLOGIE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LES: DOCENT EET OOG SCHAAP  </a:t>
            </a:r>
            <a:r>
              <a:rPr lang="nl-NL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 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51929" y="605879"/>
            <a:ext cx="707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0070C0"/>
                </a:solidFill>
              </a:rPr>
              <a:t>Aftermath</a:t>
            </a:r>
            <a:r>
              <a:rPr lang="nl-NL" sz="2800" b="1" dirty="0" smtClean="0">
                <a:solidFill>
                  <a:srgbClr val="0070C0"/>
                </a:solidFill>
              </a:rPr>
              <a:t> … </a:t>
            </a:r>
            <a:r>
              <a:rPr lang="nl-NL" sz="2800" b="1" dirty="0" err="1" smtClean="0">
                <a:solidFill>
                  <a:srgbClr val="0070C0"/>
                </a:solidFill>
              </a:rPr>
              <a:t>the</a:t>
            </a:r>
            <a:r>
              <a:rPr lang="nl-NL" sz="2800" b="1" dirty="0" smtClean="0">
                <a:solidFill>
                  <a:srgbClr val="0070C0"/>
                </a:solidFill>
              </a:rPr>
              <a:t> making of … and more </a:t>
            </a:r>
            <a:r>
              <a:rPr lang="nl-NL" sz="2800" b="1" dirty="0" err="1" smtClean="0">
                <a:solidFill>
                  <a:srgbClr val="0070C0"/>
                </a:solidFill>
              </a:rPr>
              <a:t>fun</a:t>
            </a:r>
            <a:endParaRPr lang="nl-NL" sz="2800" b="1" dirty="0" smtClean="0">
              <a:solidFill>
                <a:srgbClr val="0070C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679762" cy="357301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18" y="1628800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9117507" y="6028982"/>
            <a:ext cx="91085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9117507" y="6021288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BIOLOGIE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LES: DOCENT EET OOG SCHAAP  </a:t>
            </a:r>
            <a:r>
              <a:rPr lang="nl-NL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 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51929" y="605879"/>
            <a:ext cx="707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0070C0"/>
                </a:solidFill>
              </a:rPr>
              <a:t>Aftermath</a:t>
            </a:r>
            <a:r>
              <a:rPr lang="nl-NL" sz="2800" b="1" dirty="0" smtClean="0">
                <a:solidFill>
                  <a:srgbClr val="0070C0"/>
                </a:solidFill>
              </a:rPr>
              <a:t> … </a:t>
            </a:r>
            <a:r>
              <a:rPr lang="nl-NL" sz="2800" b="1" dirty="0" err="1" smtClean="0">
                <a:solidFill>
                  <a:srgbClr val="0070C0"/>
                </a:solidFill>
              </a:rPr>
              <a:t>the</a:t>
            </a:r>
            <a:r>
              <a:rPr lang="nl-NL" sz="2800" b="1" dirty="0" smtClean="0">
                <a:solidFill>
                  <a:srgbClr val="0070C0"/>
                </a:solidFill>
              </a:rPr>
              <a:t> making of … and more </a:t>
            </a:r>
            <a:r>
              <a:rPr lang="nl-NL" sz="2800" b="1" dirty="0" err="1" smtClean="0">
                <a:solidFill>
                  <a:srgbClr val="0070C0"/>
                </a:solidFill>
              </a:rPr>
              <a:t>fun</a:t>
            </a:r>
            <a:endParaRPr lang="nl-NL" sz="2800" b="1" dirty="0" smtClean="0">
              <a:solidFill>
                <a:srgbClr val="0070C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68760"/>
            <a:ext cx="4032448" cy="302433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09" y="2712028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9117507" y="6028982"/>
            <a:ext cx="91085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9117507" y="6021288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BIOLOGIE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LES: DOCENT EET OOG SCHAAP  </a:t>
            </a:r>
            <a:r>
              <a:rPr lang="nl-NL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 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51929" y="605879"/>
            <a:ext cx="707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0070C0"/>
                </a:solidFill>
              </a:rPr>
              <a:t>Aftermath</a:t>
            </a:r>
            <a:r>
              <a:rPr lang="nl-NL" sz="2800" b="1" dirty="0" smtClean="0">
                <a:solidFill>
                  <a:srgbClr val="0070C0"/>
                </a:solidFill>
              </a:rPr>
              <a:t> … </a:t>
            </a:r>
            <a:r>
              <a:rPr lang="nl-NL" sz="2800" b="1" dirty="0" err="1" smtClean="0">
                <a:solidFill>
                  <a:srgbClr val="0070C0"/>
                </a:solidFill>
              </a:rPr>
              <a:t>the</a:t>
            </a:r>
            <a:r>
              <a:rPr lang="nl-NL" sz="2800" b="1" dirty="0" smtClean="0">
                <a:solidFill>
                  <a:srgbClr val="0070C0"/>
                </a:solidFill>
              </a:rPr>
              <a:t> making of … and more </a:t>
            </a:r>
            <a:r>
              <a:rPr lang="nl-NL" sz="2800" b="1" dirty="0" err="1" smtClean="0">
                <a:solidFill>
                  <a:srgbClr val="0070C0"/>
                </a:solidFill>
              </a:rPr>
              <a:t>fun</a:t>
            </a:r>
            <a:endParaRPr lang="nl-NL" sz="2800" b="1" dirty="0" smtClean="0">
              <a:solidFill>
                <a:srgbClr val="0070C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572000" cy="3429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9117507" y="6028982"/>
            <a:ext cx="91085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9117507" y="6021288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BIOLOGIE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LES: DOCENT EET OOG SCHAAP  </a:t>
            </a:r>
            <a:r>
              <a:rPr lang="nl-NL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 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51929" y="605879"/>
            <a:ext cx="707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0070C0"/>
                </a:solidFill>
              </a:rPr>
              <a:t>Aftermath</a:t>
            </a:r>
            <a:r>
              <a:rPr lang="nl-NL" sz="2800" b="1" dirty="0" smtClean="0">
                <a:solidFill>
                  <a:srgbClr val="0070C0"/>
                </a:solidFill>
              </a:rPr>
              <a:t> … </a:t>
            </a:r>
            <a:r>
              <a:rPr lang="nl-NL" sz="2800" b="1" dirty="0" err="1" smtClean="0">
                <a:solidFill>
                  <a:srgbClr val="0070C0"/>
                </a:solidFill>
              </a:rPr>
              <a:t>the</a:t>
            </a:r>
            <a:r>
              <a:rPr lang="nl-NL" sz="2800" b="1" dirty="0" smtClean="0">
                <a:solidFill>
                  <a:srgbClr val="0070C0"/>
                </a:solidFill>
              </a:rPr>
              <a:t> making of … and more </a:t>
            </a:r>
            <a:r>
              <a:rPr lang="nl-NL" sz="2800" b="1" dirty="0" err="1" smtClean="0">
                <a:solidFill>
                  <a:srgbClr val="0070C0"/>
                </a:solidFill>
              </a:rPr>
              <a:t>fun</a:t>
            </a:r>
            <a:endParaRPr lang="nl-NL" sz="2800" b="1" dirty="0" smtClean="0">
              <a:solidFill>
                <a:srgbClr val="0070C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079944" cy="305995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9669" y="2117676"/>
            <a:ext cx="3115413" cy="415388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03224" y="4869160"/>
            <a:ext cx="407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smtClean="0">
                <a:solidFill>
                  <a:schemeClr val="accent6">
                    <a:lumMod val="75000"/>
                  </a:schemeClr>
                </a:solidFill>
              </a:rPr>
              <a:t>Bedankt en tot ziens op de volgende </a:t>
            </a:r>
            <a:r>
              <a:rPr lang="nl-NL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NiBi</a:t>
            </a:r>
            <a:r>
              <a:rPr lang="nl-NL" sz="2400" b="1" i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nl-NL" sz="2400" b="1" i="1" dirty="0" smtClean="0">
                <a:solidFill>
                  <a:schemeClr val="accent6">
                    <a:lumMod val="75000"/>
                  </a:schemeClr>
                </a:solidFill>
              </a:rPr>
              <a:t>conferentie!</a:t>
            </a:r>
            <a:endParaRPr lang="nl-NL" sz="24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48442"/>
            <a:ext cx="1434808" cy="121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9117507" y="6028982"/>
            <a:ext cx="91085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 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9117507" y="6021288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BIOLOGIE LES: DOCENT EET OOG SCHAAP  </a:t>
            </a:r>
            <a:r>
              <a:rPr lang="nl-NL" sz="1700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BIOLOGIE</a:t>
            </a:r>
            <a:r>
              <a:rPr lang="nl-NL" sz="17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LES: DOCENT EET OOG SCHAAP  </a:t>
            </a:r>
            <a:r>
              <a:rPr lang="nl-NL" b="1" dirty="0" smtClean="0">
                <a:solidFill>
                  <a:srgbClr val="00B0F0"/>
                </a:solidFill>
                <a:latin typeface="Franklin Gothic Heavy" panose="020B0903020102020204" pitchFamily="34" charset="0"/>
                <a:sym typeface="Wingdings"/>
              </a:rPr>
              <a:t></a:t>
            </a:r>
            <a:r>
              <a:rPr lang="nl-NL" dirty="0" smtClean="0">
                <a:solidFill>
                  <a:schemeClr val="bg1"/>
                </a:solidFill>
                <a:latin typeface="Franklin Gothic Heavy" panose="020B0903020102020204" pitchFamily="34" charset="0"/>
                <a:sym typeface="Wingdings"/>
              </a:rPr>
              <a:t>    </a:t>
            </a:r>
            <a:endParaRPr lang="nl-NL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2290" y="836712"/>
            <a:ext cx="835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Inleiding: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rgbClr val="002060"/>
                </a:solidFill>
              </a:rPr>
              <a:t>Hoe hebben jullie je voor dit practicum voorbereid?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rgbClr val="002060"/>
                </a:solidFill>
              </a:rPr>
              <a:t>Wat verwacht je vandaag te leren?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rgbClr val="002060"/>
                </a:solidFill>
              </a:rPr>
              <a:t>Hoe is jullie parate kennis over het oog?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92290" y="2780928"/>
            <a:ext cx="7783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W</a:t>
            </a:r>
            <a:r>
              <a:rPr lang="nl-NL" sz="2800" b="1" dirty="0" smtClean="0">
                <a:solidFill>
                  <a:srgbClr val="0070C0"/>
                </a:solidFill>
              </a:rPr>
              <a:t>eddenschap: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rgbClr val="002060"/>
                </a:solidFill>
              </a:rPr>
              <a:t>6 stellingen (waar leerlingen de mist mee ingaan)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rgbClr val="002060"/>
                </a:solidFill>
              </a:rPr>
              <a:t>Wie aan het einde nog staat, trakteer ik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rgbClr val="002060"/>
                </a:solidFill>
              </a:rPr>
              <a:t>Als er niemand meer staat, trakteren jullie mij</a:t>
            </a:r>
          </a:p>
        </p:txBody>
      </p:sp>
      <p:sp>
        <p:nvSpPr>
          <p:cNvPr id="9" name="Rechthoek 8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20041" y="1556790"/>
            <a:ext cx="7905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dirty="0" smtClean="0">
                <a:solidFill>
                  <a:srgbClr val="002060"/>
                </a:solidFill>
              </a:rPr>
              <a:t>Het netvlies blijft op z’n plaats door het glasachtig lichaam.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dirty="0" smtClean="0">
                <a:solidFill>
                  <a:srgbClr val="002060"/>
                </a:solidFill>
              </a:rPr>
              <a:t>In de gele vlek liggen alleen maar kegeltjes.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dirty="0" smtClean="0">
                <a:solidFill>
                  <a:srgbClr val="002060"/>
                </a:solidFill>
              </a:rPr>
              <a:t>Als de kringspieren in de iris zich samentrekken, wordt de pupil groter.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12776"/>
            <a:ext cx="90418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4" y="3337008"/>
            <a:ext cx="8667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05" y="2391151"/>
            <a:ext cx="90418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69159"/>
            <a:ext cx="2340000" cy="175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3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14382" y="1227231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dirty="0" smtClean="0">
                <a:solidFill>
                  <a:srgbClr val="002060"/>
                </a:solidFill>
              </a:rPr>
              <a:t>Als de straalsgewijs lopende spieren zich spannen, wordt de pupil groter.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dirty="0" smtClean="0">
                <a:solidFill>
                  <a:srgbClr val="002060"/>
                </a:solidFill>
              </a:rPr>
              <a:t>Als de kringspieren rondom de lens zich ontspannen, wordt de lens boller.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dirty="0" smtClean="0">
                <a:solidFill>
                  <a:srgbClr val="002060"/>
                </a:solidFill>
              </a:rPr>
              <a:t>Bij strak gespannen lensbandjes kun je dingen in de verte beter zien.</a:t>
            </a:r>
            <a:endParaRPr lang="nl-NL" sz="32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21" y="1370993"/>
            <a:ext cx="90418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17" y="3269869"/>
            <a:ext cx="90418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26" y="2320192"/>
            <a:ext cx="8667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69160"/>
            <a:ext cx="2340000" cy="175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45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50895" y="2348880"/>
            <a:ext cx="88545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Tips om (meer) gedoe te voorkomen:</a:t>
            </a:r>
          </a:p>
          <a:p>
            <a:endParaRPr lang="nl-NL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Bereid je practicum altijd goed voor. Weet wat je leerlingen moeten doen en wat ze gaan zien. Soms ben jij beter dan de lesmethode!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Neem de tijd voor de start bv. voor een korte demo / instructie.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Opdrachten op een A4-tje dat vuil en weggegooid mag worden. (Beter dan het werkboek. Of maak zelf iets wat je lamineert.)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Hou het soepel maar maak duidelijke afspraken over geklooi.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563916" cy="14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92165" y="2420888"/>
            <a:ext cx="89644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Meer tips:</a:t>
            </a:r>
          </a:p>
          <a:p>
            <a:endParaRPr lang="nl-NL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Leg dingen in </a:t>
            </a:r>
            <a:r>
              <a:rPr lang="nl-NL" sz="2400" dirty="0">
                <a:solidFill>
                  <a:srgbClr val="002060"/>
                </a:solidFill>
              </a:rPr>
              <a:t>de </a:t>
            </a:r>
            <a:r>
              <a:rPr lang="nl-NL" sz="2400" dirty="0" smtClean="0">
                <a:solidFill>
                  <a:srgbClr val="002060"/>
                </a:solidFill>
              </a:rPr>
              <a:t>week; dit zorgt voor een betere acceptatie.          (Laat </a:t>
            </a:r>
            <a:r>
              <a:rPr lang="nl-NL" sz="2400" dirty="0">
                <a:solidFill>
                  <a:srgbClr val="002060"/>
                </a:solidFill>
              </a:rPr>
              <a:t>bv. een les eerder een bevroren oog uit de vriezer zien.)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Laat </a:t>
            </a:r>
            <a:r>
              <a:rPr lang="nl-NL" sz="2400" dirty="0">
                <a:solidFill>
                  <a:srgbClr val="002060"/>
                </a:solidFill>
              </a:rPr>
              <a:t>je TOA alles al klaarzetten in het lokaal. </a:t>
            </a:r>
            <a:r>
              <a:rPr lang="nl-NL" sz="2400" dirty="0" smtClean="0">
                <a:solidFill>
                  <a:srgbClr val="002060"/>
                </a:solidFill>
              </a:rPr>
              <a:t>(confrontatie-therapie</a:t>
            </a:r>
            <a:r>
              <a:rPr lang="nl-NL" sz="240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2060"/>
                </a:solidFill>
              </a:rPr>
              <a:t>Zet </a:t>
            </a:r>
            <a:r>
              <a:rPr lang="nl-NL" sz="2400" dirty="0" smtClean="0">
                <a:solidFill>
                  <a:srgbClr val="002060"/>
                </a:solidFill>
              </a:rPr>
              <a:t>ramen </a:t>
            </a:r>
            <a:r>
              <a:rPr lang="nl-NL" sz="2400" dirty="0">
                <a:solidFill>
                  <a:srgbClr val="002060"/>
                </a:solidFill>
              </a:rPr>
              <a:t>alvast open, sta toe als leerlingen </a:t>
            </a:r>
            <a:r>
              <a:rPr lang="nl-NL" sz="2400" dirty="0" smtClean="0">
                <a:solidFill>
                  <a:srgbClr val="002060"/>
                </a:solidFill>
              </a:rPr>
              <a:t>naar </a:t>
            </a:r>
            <a:r>
              <a:rPr lang="nl-NL" sz="2400" dirty="0">
                <a:solidFill>
                  <a:srgbClr val="002060"/>
                </a:solidFill>
              </a:rPr>
              <a:t>de wc moeten.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Geef info over herkomst materiaal, met oog voor het dier.</a:t>
            </a: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563916" cy="14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9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92165" y="2420888"/>
            <a:ext cx="8964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Meer tips:</a:t>
            </a:r>
          </a:p>
          <a:p>
            <a:endParaRPr lang="nl-NL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Neem een deo mee voor als het zaakje gaat stinken. (hart en nier)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Doe je practicum een les eerder of later dan in de studiewijzer staat.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Laat leerlingen ‘n paar foto’s maken als je er geen moeite mee hebt.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Nodig collega’s uit om een kijkje te komen nemen.</a:t>
            </a: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563916" cy="14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81920" y="873448"/>
            <a:ext cx="88545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70C0"/>
                </a:solidFill>
              </a:rPr>
              <a:t>En wat als het niet gaat?</a:t>
            </a:r>
          </a:p>
          <a:p>
            <a:endParaRPr lang="nl-NL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Zorg dat je een alternatief hebt, maak het practicum ‘luchtiger’.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I.p.v. snijden in hart: plaats gekleurde speldjes bij delen (opdracht).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002060"/>
                </a:solidFill>
              </a:rPr>
              <a:t>Zet leerlingen apart (in ander lokaal) en laat ze een model tekenen.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3078088" cy="2308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39" y="3356993"/>
            <a:ext cx="3072571" cy="2304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9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14524"/>
            <a:ext cx="9144000" cy="369332"/>
          </a:xfrm>
          <a:prstGeom prst="rect">
            <a:avLst/>
          </a:prstGeom>
          <a:solidFill>
            <a:srgbClr val="D4570A"/>
          </a:solidFill>
          <a:ln>
            <a:solidFill>
              <a:srgbClr val="D4570A"/>
            </a:solidFill>
          </a:ln>
          <a:effectLst>
            <a:outerShdw blurRad="50800" dist="1016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79512" y="692696"/>
            <a:ext cx="868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S</a:t>
            </a:r>
            <a:r>
              <a:rPr lang="nl-NL" sz="2800" b="1" dirty="0" smtClean="0">
                <a:solidFill>
                  <a:srgbClr val="0070C0"/>
                </a:solidFill>
              </a:rPr>
              <a:t>oms gaat het bij mij ook anders !</a:t>
            </a:r>
          </a:p>
          <a:p>
            <a:endParaRPr lang="nl-NL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rgbClr val="002060"/>
                </a:solidFill>
              </a:rPr>
              <a:t>“Meneer, wilt u even komen, we zien iets geks…. 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 smtClean="0">
                <a:solidFill>
                  <a:srgbClr val="002060"/>
                </a:solidFill>
              </a:rPr>
              <a:t>“We zijn klaar, mogen we een iglo van het hart maken?”</a:t>
            </a:r>
          </a:p>
        </p:txBody>
      </p:sp>
      <p:sp>
        <p:nvSpPr>
          <p:cNvPr id="7" name="Rechthoek 6"/>
          <p:cNvSpPr/>
          <p:nvPr/>
        </p:nvSpPr>
        <p:spPr>
          <a:xfrm>
            <a:off x="2409" y="373306"/>
            <a:ext cx="9144000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24142" cy="720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9607"/>
            <a:ext cx="3384376" cy="2538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67" y="2691661"/>
            <a:ext cx="2382171" cy="3176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17" y="2660914"/>
            <a:ext cx="2405232" cy="3206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179512" y="269334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solidFill>
                  <a:srgbClr val="0070C0"/>
                </a:solidFill>
              </a:rPr>
              <a:t>#</a:t>
            </a:r>
            <a:r>
              <a:rPr lang="nl-NL" sz="3200" b="1" i="1" dirty="0" err="1" smtClean="0">
                <a:solidFill>
                  <a:srgbClr val="0070C0"/>
                </a:solidFill>
              </a:rPr>
              <a:t>tbt</a:t>
            </a:r>
            <a:endParaRPr lang="nl-NL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830</Words>
  <Application>Microsoft Office PowerPoint</Application>
  <PresentationFormat>Diavoorstelling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94</cp:revision>
  <dcterms:created xsi:type="dcterms:W3CDTF">2022-04-15T11:25:44Z</dcterms:created>
  <dcterms:modified xsi:type="dcterms:W3CDTF">2022-05-23T18:57:44Z</dcterms:modified>
</cp:coreProperties>
</file>