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E1"/>
    <a:srgbClr val="EE4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867" autoAdjust="0"/>
  </p:normalViewPr>
  <p:slideViewPr>
    <p:cSldViewPr snapToGrid="0">
      <p:cViewPr varScale="1">
        <p:scale>
          <a:sx n="63" d="100"/>
          <a:sy n="6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2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72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32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22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87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85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13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03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2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18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7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503B-341B-4348-9BEC-5DF936A65DD1}" type="datetimeFigureOut">
              <a:rPr lang="nl-NL" smtClean="0"/>
              <a:t>9-5-2019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01A0-1DFC-4FF4-BEA1-B7B7199A2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81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7200" b="1" dirty="0"/>
              <a:t>Planten in de klas </a:t>
            </a:r>
            <a:br>
              <a:rPr lang="nl-NL" sz="7200" b="1" dirty="0"/>
            </a:br>
            <a:r>
              <a:rPr lang="nl-NL" sz="7200" b="1" i="1" dirty="0"/>
              <a:t>Krijg ook groene vingers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Carla van Rooij, </a:t>
            </a:r>
            <a:r>
              <a:rPr lang="nl-NL" dirty="0" err="1"/>
              <a:t>Toa</a:t>
            </a:r>
            <a:endParaRPr lang="nl-NL" dirty="0"/>
          </a:p>
          <a:p>
            <a:r>
              <a:rPr lang="nl-NL" dirty="0"/>
              <a:t>OSG De Ring van Putten, Spijkenisse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3509963"/>
            <a:ext cx="3384550" cy="338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963" y="3546476"/>
            <a:ext cx="3348037" cy="3348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19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gaan we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Planten informatie:</a:t>
            </a:r>
          </a:p>
          <a:p>
            <a:pPr lvl="1"/>
            <a:r>
              <a:rPr lang="nl-NL" dirty="0"/>
              <a:t>C3; C4 planten</a:t>
            </a:r>
          </a:p>
          <a:p>
            <a:pPr lvl="1"/>
            <a:r>
              <a:rPr lang="nl-NL" dirty="0"/>
              <a:t>Cam-planten (Succulenten),</a:t>
            </a:r>
            <a:endParaRPr lang="nl-NL" sz="1400" dirty="0"/>
          </a:p>
          <a:p>
            <a:r>
              <a:rPr lang="nl-NL" dirty="0"/>
              <a:t>Kijken naar huidmondjes,</a:t>
            </a:r>
          </a:p>
          <a:p>
            <a:r>
              <a:rPr lang="nl-NL" dirty="0"/>
              <a:t>Circuit:</a:t>
            </a:r>
          </a:p>
          <a:p>
            <a:pPr lvl="1"/>
            <a:r>
              <a:rPr lang="nl-NL" dirty="0"/>
              <a:t>Plantjes stekken,</a:t>
            </a:r>
          </a:p>
          <a:p>
            <a:pPr lvl="1"/>
            <a:r>
              <a:rPr lang="nl-NL" dirty="0"/>
              <a:t>Levend plantenbord,</a:t>
            </a:r>
          </a:p>
          <a:p>
            <a:pPr lvl="1"/>
            <a:r>
              <a:rPr lang="nl-NL" dirty="0"/>
              <a:t>Waterpest condities,</a:t>
            </a:r>
          </a:p>
          <a:p>
            <a:pPr lvl="1"/>
            <a:r>
              <a:rPr lang="nl-NL" dirty="0"/>
              <a:t>Fotosynthese-practicum.</a:t>
            </a:r>
          </a:p>
        </p:txBody>
      </p:sp>
    </p:spTree>
    <p:extLst>
      <p:ext uri="{BB962C8B-B14F-4D97-AF65-F5344CB8AC3E}">
        <p14:creationId xmlns:p14="http://schemas.microsoft.com/office/powerpoint/2010/main" val="10260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Planten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482600" y="1758155"/>
            <a:ext cx="4648200" cy="23947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2800" b="1" u="sng" dirty="0">
                <a:solidFill>
                  <a:prstClr val="white"/>
                </a:solidFill>
              </a:rPr>
              <a:t>C3 planten:</a:t>
            </a:r>
          </a:p>
          <a:p>
            <a:pPr lvl="0" algn="ctr"/>
            <a:r>
              <a:rPr lang="nl-NL" sz="2800" dirty="0">
                <a:solidFill>
                  <a:prstClr val="white"/>
                </a:solidFill>
              </a:rPr>
              <a:t>95 % van alle landplanten</a:t>
            </a:r>
          </a:p>
          <a:p>
            <a:pPr lvl="0" algn="ctr"/>
            <a:r>
              <a:rPr lang="nl-NL" sz="2800" dirty="0">
                <a:solidFill>
                  <a:prstClr val="white"/>
                </a:solidFill>
              </a:rPr>
              <a:t>vb Geranium, Tradescantia</a:t>
            </a:r>
          </a:p>
          <a:p>
            <a:pPr lvl="0" algn="ctr"/>
            <a:r>
              <a:rPr lang="nl-NL" sz="2800" dirty="0">
                <a:solidFill>
                  <a:prstClr val="white"/>
                </a:solidFill>
              </a:rPr>
              <a:t>(CO</a:t>
            </a:r>
            <a:r>
              <a:rPr lang="nl-NL" sz="2800" baseline="-25000" dirty="0">
                <a:solidFill>
                  <a:prstClr val="white"/>
                </a:solidFill>
              </a:rPr>
              <a:t>2</a:t>
            </a:r>
            <a:r>
              <a:rPr lang="nl-NL" sz="2800" dirty="0">
                <a:solidFill>
                  <a:prstClr val="white"/>
                </a:solidFill>
              </a:rPr>
              <a:t> normaal milieu)</a:t>
            </a:r>
            <a:r>
              <a:rPr lang="nl-NL" sz="2800" baseline="-25000" dirty="0">
                <a:solidFill>
                  <a:prstClr val="white"/>
                </a:solidFill>
              </a:rPr>
              <a:t> </a:t>
            </a:r>
            <a:endParaRPr lang="nl-NL" sz="2800" dirty="0">
              <a:solidFill>
                <a:prstClr val="white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6492875" y="1781255"/>
            <a:ext cx="4860925" cy="23716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b="1" u="sng" dirty="0"/>
          </a:p>
          <a:p>
            <a:pPr algn="ctr"/>
            <a:endParaRPr lang="nl-NL" sz="2800" b="1" u="sng" dirty="0"/>
          </a:p>
          <a:p>
            <a:pPr algn="ctr"/>
            <a:endParaRPr lang="nl-NL" sz="2800" b="1" u="sng" dirty="0"/>
          </a:p>
          <a:p>
            <a:pPr algn="ctr"/>
            <a:r>
              <a:rPr lang="nl-NL" sz="2800" b="1" u="sng" dirty="0"/>
              <a:t>C4 planten:</a:t>
            </a:r>
          </a:p>
          <a:p>
            <a:pPr algn="ctr"/>
            <a:r>
              <a:rPr lang="nl-NL" sz="2800" dirty="0"/>
              <a:t>1% van alle landplanten</a:t>
            </a:r>
          </a:p>
          <a:p>
            <a:pPr algn="ctr"/>
            <a:r>
              <a:rPr lang="nl-NL" sz="2800" dirty="0"/>
              <a:t>vb Mais, Rietsuiker, Grassen</a:t>
            </a:r>
          </a:p>
          <a:p>
            <a:pPr algn="ctr"/>
            <a:r>
              <a:rPr lang="nl-NL" sz="2800" dirty="0"/>
              <a:t>(kan in CO</a:t>
            </a:r>
            <a:r>
              <a:rPr lang="nl-NL" sz="2800" baseline="-25000" dirty="0"/>
              <a:t>2</a:t>
            </a:r>
            <a:r>
              <a:rPr lang="nl-NL" sz="2400" dirty="0"/>
              <a:t> arm milieu)</a:t>
            </a:r>
            <a:endParaRPr lang="nl-NL" sz="2800" dirty="0"/>
          </a:p>
          <a:p>
            <a:pPr algn="ctr"/>
            <a:endParaRPr lang="nl-NL" sz="2800" dirty="0"/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 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3594100" y="4287837"/>
            <a:ext cx="4648200" cy="23272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2800" b="1" u="sng">
                <a:solidFill>
                  <a:prstClr val="white"/>
                </a:solidFill>
              </a:rPr>
              <a:t>CAM planten:</a:t>
            </a:r>
          </a:p>
          <a:p>
            <a:pPr lvl="0" algn="ctr"/>
            <a:r>
              <a:rPr lang="nl-NL" sz="2800">
                <a:solidFill>
                  <a:prstClr val="white"/>
                </a:solidFill>
              </a:rPr>
              <a:t>Crassula</a:t>
            </a:r>
          </a:p>
          <a:p>
            <a:pPr lvl="0" algn="ctr"/>
            <a:r>
              <a:rPr lang="nl-NL" sz="2800">
                <a:solidFill>
                  <a:prstClr val="white"/>
                </a:solidFill>
              </a:rPr>
              <a:t>Kalanchoë</a:t>
            </a:r>
          </a:p>
          <a:p>
            <a:pPr lvl="0" algn="ctr"/>
            <a:r>
              <a:rPr lang="nl-NL" sz="2800">
                <a:solidFill>
                  <a:prstClr val="white"/>
                </a:solidFill>
              </a:rPr>
              <a:t>Aloe Vera</a:t>
            </a:r>
          </a:p>
          <a:p>
            <a:pPr lvl="0" algn="ctr"/>
            <a:r>
              <a:rPr lang="nl-NL" sz="2800">
                <a:solidFill>
                  <a:prstClr val="white"/>
                </a:solidFill>
              </a:rPr>
              <a:t>Sanseviera</a:t>
            </a:r>
            <a:endParaRPr lang="nl-NL" sz="2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Afbeeldingsresultaat voor sansevieria cam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4202429"/>
            <a:ext cx="2149475" cy="204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kalanch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358243"/>
            <a:ext cx="1730375" cy="173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05" y="0"/>
            <a:ext cx="9010095" cy="61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Huidmondjes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405" y="365125"/>
            <a:ext cx="7183045" cy="622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t="37593" r="15702" b="12593"/>
          <a:stretch/>
        </p:blipFill>
        <p:spPr>
          <a:xfrm>
            <a:off x="0" y="1690688"/>
            <a:ext cx="4930179" cy="4898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39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Circuit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41488"/>
            <a:ext cx="2537883" cy="380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32" y="228600"/>
            <a:ext cx="3386667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51" y="2489200"/>
            <a:ext cx="2838449" cy="283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7760" r="8634"/>
          <a:stretch/>
        </p:blipFill>
        <p:spPr>
          <a:xfrm>
            <a:off x="4022312" y="4499099"/>
            <a:ext cx="3610387" cy="209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IJL-RECHTS 8"/>
          <p:cNvSpPr/>
          <p:nvPr/>
        </p:nvSpPr>
        <p:spPr>
          <a:xfrm rot="20285494">
            <a:off x="2305934" y="1355725"/>
            <a:ext cx="2114893" cy="939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2095942">
            <a:off x="7299808" y="1222497"/>
            <a:ext cx="2114893" cy="939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9944351">
            <a:off x="7688909" y="5282406"/>
            <a:ext cx="2114893" cy="939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 rot="12449119">
            <a:off x="2082213" y="5213350"/>
            <a:ext cx="2114893" cy="9398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4587463" y="3179695"/>
            <a:ext cx="392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Aan de slag!</a:t>
            </a:r>
          </a:p>
        </p:txBody>
      </p:sp>
    </p:spTree>
    <p:extLst>
      <p:ext uri="{BB962C8B-B14F-4D97-AF65-F5344CB8AC3E}">
        <p14:creationId xmlns:p14="http://schemas.microsoft.com/office/powerpoint/2010/main" val="136291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nl-NL" b="1" dirty="0"/>
              <a:t>				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Bespreking beste manier voor de uitvoering van practica</a:t>
            </a:r>
          </a:p>
        </p:txBody>
      </p:sp>
    </p:spTree>
    <p:extLst>
      <p:ext uri="{BB962C8B-B14F-4D97-AF65-F5344CB8AC3E}">
        <p14:creationId xmlns:p14="http://schemas.microsoft.com/office/powerpoint/2010/main" val="32427389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Planten in de klas  Krijg ook groene vingers</vt:lpstr>
      <vt:lpstr>Wat gaan we doen?</vt:lpstr>
      <vt:lpstr>Planten informatie</vt:lpstr>
      <vt:lpstr>PowerPoint Presentation</vt:lpstr>
      <vt:lpstr>Huidmondjes</vt:lpstr>
      <vt:lpstr>Circuit</vt:lpstr>
      <vt:lpstr>    Afsluiting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in de klas  Krijg ook groene vingers</dc:title>
  <dc:creator>Carla van Rooij</dc:creator>
  <cp:lastModifiedBy>Carla van Rooij</cp:lastModifiedBy>
  <cp:revision>8</cp:revision>
  <dcterms:created xsi:type="dcterms:W3CDTF">2019-05-07T09:47:56Z</dcterms:created>
  <dcterms:modified xsi:type="dcterms:W3CDTF">2019-05-09T19:27:15Z</dcterms:modified>
</cp:coreProperties>
</file>