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73" r:id="rId2"/>
    <p:sldId id="274" r:id="rId3"/>
    <p:sldId id="27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4" d="100"/>
          <a:sy n="94" d="100"/>
        </p:scale>
        <p:origin x="139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530E8-64B7-4CFC-8D53-A3834DC5B631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5A8D07-C93A-4505-8ED6-9892624570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4185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95d2d4804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6" name="Google Shape;296;g295d2d4804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g295d2d4804c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95d2d4804c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8" name="Google Shape;368;g295d2d4804c_1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g295d2d4804c_1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3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125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915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08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671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51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247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317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220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210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9536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2613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E64C3-CC96-48E3-AA3B-4BDF922E199D}" type="datetimeFigureOut">
              <a:rPr lang="nl-NL" smtClean="0"/>
              <a:t>6-12-2023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85279-5B91-40B7-9D18-A8F3818660A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68331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3"/>
          <p:cNvSpPr txBox="1">
            <a:spLocks noGrp="1"/>
          </p:cNvSpPr>
          <p:nvPr>
            <p:ph type="ctrTitle"/>
          </p:nvPr>
        </p:nvSpPr>
        <p:spPr>
          <a:xfrm rot="-5400000">
            <a:off x="-2080500" y="3163500"/>
            <a:ext cx="4745100" cy="5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Het Mycelium Imperium</a:t>
            </a:r>
            <a:endParaRPr sz="3590">
              <a:solidFill>
                <a:srgbClr val="B7B7B7"/>
              </a:solidFill>
            </a:endParaRPr>
          </a:p>
        </p:txBody>
      </p:sp>
      <p:sp>
        <p:nvSpPr>
          <p:cNvPr id="287" name="Google Shape;287;p1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November 2023</a:t>
            </a:r>
            <a:endParaRPr/>
          </a:p>
        </p:txBody>
      </p:sp>
      <p:sp>
        <p:nvSpPr>
          <p:cNvPr id="288" name="Google Shape;288;p1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Workshop Microbioom Egmond aan Zee</a:t>
            </a:r>
            <a:endParaRPr/>
          </a:p>
        </p:txBody>
      </p:sp>
      <p:sp>
        <p:nvSpPr>
          <p:cNvPr id="293" name="Google Shape;293;p13"/>
          <p:cNvSpPr txBox="1">
            <a:spLocks noGrp="1"/>
          </p:cNvSpPr>
          <p:nvPr>
            <p:ph type="ctrTitle" idx="4294967295"/>
          </p:nvPr>
        </p:nvSpPr>
        <p:spPr>
          <a:xfrm rot="5400000">
            <a:off x="6691313" y="3446463"/>
            <a:ext cx="5500687" cy="70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De mens en het microbioom</a:t>
            </a:r>
            <a:endParaRPr sz="3590">
              <a:solidFill>
                <a:srgbClr val="B7B7B7"/>
              </a:solidFill>
            </a:endParaRPr>
          </a:p>
        </p:txBody>
      </p:sp>
      <p:pic>
        <p:nvPicPr>
          <p:cNvPr id="289" name="Google Shape;289;p13"/>
          <p:cNvPicPr preferRelativeResize="0"/>
          <p:nvPr/>
        </p:nvPicPr>
        <p:blipFill rotWithShape="1">
          <a:blip r:embed="rId3">
            <a:alphaModFix/>
          </a:blip>
          <a:srcRect r="13051"/>
          <a:stretch/>
        </p:blipFill>
        <p:spPr>
          <a:xfrm>
            <a:off x="11005950" y="152400"/>
            <a:ext cx="1186050" cy="90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814850"/>
            <a:ext cx="942976" cy="1043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3"/>
          <p:cNvPicPr preferRelativeResize="0"/>
          <p:nvPr/>
        </p:nvPicPr>
        <p:blipFill rotWithShape="1">
          <a:blip r:embed="rId5">
            <a:alphaModFix/>
          </a:blip>
          <a:srcRect l="3241" t="6296"/>
          <a:stretch/>
        </p:blipFill>
        <p:spPr>
          <a:xfrm>
            <a:off x="2192300" y="462900"/>
            <a:ext cx="7807401" cy="56702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76;g295d2d4804c_1_11">
            <a:extLst>
              <a:ext uri="{FF2B5EF4-FFF2-40B4-BE49-F238E27FC236}">
                <a16:creationId xmlns:a16="http://schemas.microsoft.com/office/drawing/2014/main" id="{2FF99B1C-CA0D-D001-A050-A8373E371DD6}"/>
              </a:ext>
            </a:extLst>
          </p:cNvPr>
          <p:cNvSpPr txBox="1">
            <a:spLocks/>
          </p:cNvSpPr>
          <p:nvPr/>
        </p:nvSpPr>
        <p:spPr>
          <a:xfrm rot="5400000">
            <a:off x="9090450" y="3446888"/>
            <a:ext cx="5500800" cy="7023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De mens en het microbioom</a:t>
            </a:r>
            <a:endParaRPr lang="nl-NL" sz="3590" dirty="0"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95d2d4804c_0_0"/>
          <p:cNvSpPr txBox="1">
            <a:spLocks noGrp="1"/>
          </p:cNvSpPr>
          <p:nvPr>
            <p:ph type="ctrTitle"/>
          </p:nvPr>
        </p:nvSpPr>
        <p:spPr>
          <a:xfrm rot="-5400000">
            <a:off x="-2080500" y="3163500"/>
            <a:ext cx="4745100" cy="5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Het Mycelium Imperium</a:t>
            </a:r>
            <a:endParaRPr sz="3590">
              <a:solidFill>
                <a:srgbClr val="B7B7B7"/>
              </a:solidFill>
            </a:endParaRPr>
          </a:p>
        </p:txBody>
      </p:sp>
      <p:sp>
        <p:nvSpPr>
          <p:cNvPr id="299" name="Google Shape;299;g295d2d4804c_0_0"/>
          <p:cNvSpPr txBox="1">
            <a:spLocks noGrp="1"/>
          </p:cNvSpPr>
          <p:nvPr>
            <p:ph type="dt" sz="half" idx="10"/>
          </p:nvPr>
        </p:nvSpPr>
        <p:spPr>
          <a:xfrm>
            <a:off x="98595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November 2023</a:t>
            </a:r>
            <a:endParaRPr/>
          </a:p>
        </p:txBody>
      </p:sp>
      <p:sp>
        <p:nvSpPr>
          <p:cNvPr id="300" name="Google Shape;300;g295d2d4804c_0_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Workshop Microbioom Egmond aan Zee</a:t>
            </a:r>
            <a:endParaRPr/>
          </a:p>
        </p:txBody>
      </p:sp>
      <p:sp>
        <p:nvSpPr>
          <p:cNvPr id="313" name="Google Shape;313;g295d2d4804c_0_0"/>
          <p:cNvSpPr txBox="1">
            <a:spLocks noGrp="1"/>
          </p:cNvSpPr>
          <p:nvPr>
            <p:ph type="ctrTitle" idx="4294967295"/>
          </p:nvPr>
        </p:nvSpPr>
        <p:spPr>
          <a:xfrm rot="5400000">
            <a:off x="6691313" y="3446463"/>
            <a:ext cx="5500687" cy="70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De mens en het microbioom</a:t>
            </a:r>
            <a:endParaRPr sz="3590">
              <a:solidFill>
                <a:srgbClr val="B7B7B7"/>
              </a:solidFill>
            </a:endParaRPr>
          </a:p>
        </p:txBody>
      </p:sp>
      <p:pic>
        <p:nvPicPr>
          <p:cNvPr id="301" name="Google Shape;301;g295d2d4804c_0_0"/>
          <p:cNvPicPr preferRelativeResize="0"/>
          <p:nvPr/>
        </p:nvPicPr>
        <p:blipFill rotWithShape="1">
          <a:blip r:embed="rId3">
            <a:alphaModFix/>
          </a:blip>
          <a:srcRect l="16922" t="11995" r="21227" b="10062"/>
          <a:stretch/>
        </p:blipFill>
        <p:spPr>
          <a:xfrm>
            <a:off x="3081993" y="235100"/>
            <a:ext cx="6468956" cy="6114202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g295d2d4804c_0_0"/>
          <p:cNvSpPr txBox="1"/>
          <p:nvPr/>
        </p:nvSpPr>
        <p:spPr>
          <a:xfrm rot="-2940473">
            <a:off x="2766273" y="731927"/>
            <a:ext cx="1960652" cy="646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nutriënten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g295d2d4804c_0_0"/>
          <p:cNvSpPr txBox="1"/>
          <p:nvPr/>
        </p:nvSpPr>
        <p:spPr>
          <a:xfrm rot="210547">
            <a:off x="5000457" y="411643"/>
            <a:ext cx="2632035" cy="646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impact-kaarten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295d2d4804c_0_0"/>
          <p:cNvSpPr txBox="1"/>
          <p:nvPr/>
        </p:nvSpPr>
        <p:spPr>
          <a:xfrm rot="-2498797">
            <a:off x="2691947" y="2784193"/>
            <a:ext cx="4148770" cy="646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materiaal per organisme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g295d2d4804c_0_0"/>
          <p:cNvSpPr txBox="1"/>
          <p:nvPr/>
        </p:nvSpPr>
        <p:spPr>
          <a:xfrm rot="-1719472">
            <a:off x="5363535" y="3138541"/>
            <a:ext cx="2806841" cy="646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spelbord tegels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6" name="Google Shape;306;g295d2d4804c_0_0"/>
          <p:cNvPicPr preferRelativeResize="0"/>
          <p:nvPr/>
        </p:nvPicPr>
        <p:blipFill rotWithShape="1">
          <a:blip r:embed="rId4">
            <a:alphaModFix/>
          </a:blip>
          <a:srcRect r="13051"/>
          <a:stretch/>
        </p:blipFill>
        <p:spPr>
          <a:xfrm>
            <a:off x="11005950" y="152400"/>
            <a:ext cx="1186050" cy="90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g295d2d4804c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20496" y="5404338"/>
            <a:ext cx="579604" cy="526125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g295d2d4804c_0_0"/>
          <p:cNvSpPr txBox="1"/>
          <p:nvPr/>
        </p:nvSpPr>
        <p:spPr>
          <a:xfrm rot="-497403">
            <a:off x="6346647" y="5613538"/>
            <a:ext cx="2948307" cy="646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vitaliteits-punten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g295d2d4804c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5814850"/>
            <a:ext cx="942976" cy="1043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g295d2d4804c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1316023">
            <a:off x="8365981" y="370068"/>
            <a:ext cx="1604585" cy="2273713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g295d2d4804c_0_0"/>
          <p:cNvSpPr txBox="1"/>
          <p:nvPr/>
        </p:nvSpPr>
        <p:spPr>
          <a:xfrm rot="4156172">
            <a:off x="9273775" y="914872"/>
            <a:ext cx="1856925" cy="646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spelregels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376;g295d2d4804c_1_11">
            <a:extLst>
              <a:ext uri="{FF2B5EF4-FFF2-40B4-BE49-F238E27FC236}">
                <a16:creationId xmlns:a16="http://schemas.microsoft.com/office/drawing/2014/main" id="{C3209396-29D4-7566-9A09-A2A6D3AA785A}"/>
              </a:ext>
            </a:extLst>
          </p:cNvPr>
          <p:cNvSpPr txBox="1">
            <a:spLocks/>
          </p:cNvSpPr>
          <p:nvPr/>
        </p:nvSpPr>
        <p:spPr>
          <a:xfrm rot="5400000">
            <a:off x="9090450" y="3446888"/>
            <a:ext cx="5500800" cy="7023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De mens en het microbioom</a:t>
            </a:r>
            <a:endParaRPr lang="nl-NL" sz="3590" dirty="0"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95d2d4804c_1_11"/>
          <p:cNvSpPr txBox="1">
            <a:spLocks noGrp="1"/>
          </p:cNvSpPr>
          <p:nvPr>
            <p:ph type="dt" idx="10"/>
          </p:nvPr>
        </p:nvSpPr>
        <p:spPr>
          <a:xfrm>
            <a:off x="10668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November 2023</a:t>
            </a:r>
            <a:endParaRPr/>
          </a:p>
        </p:txBody>
      </p:sp>
      <p:sp>
        <p:nvSpPr>
          <p:cNvPr id="372" name="Google Shape;372;g295d2d4804c_1_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/>
              <a:t>Workshop Microbioom Egmond aan Zee</a:t>
            </a:r>
            <a:endParaRPr/>
          </a:p>
        </p:txBody>
      </p:sp>
      <p:pic>
        <p:nvPicPr>
          <p:cNvPr id="373" name="Google Shape;373;g295d2d4804c_1_11"/>
          <p:cNvPicPr preferRelativeResize="0"/>
          <p:nvPr/>
        </p:nvPicPr>
        <p:blipFill rotWithShape="1">
          <a:blip r:embed="rId3">
            <a:alphaModFix/>
          </a:blip>
          <a:srcRect r="13051"/>
          <a:stretch/>
        </p:blipFill>
        <p:spPr>
          <a:xfrm>
            <a:off x="11005950" y="152400"/>
            <a:ext cx="1186050" cy="90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g295d2d4804c_1_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814850"/>
            <a:ext cx="942976" cy="1043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g295d2d4804c_1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6425" y="152400"/>
            <a:ext cx="8179773" cy="6134826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g295d2d4804c_1_11"/>
          <p:cNvSpPr txBox="1">
            <a:spLocks noGrp="1"/>
          </p:cNvSpPr>
          <p:nvPr>
            <p:ph type="ctrTitle"/>
          </p:nvPr>
        </p:nvSpPr>
        <p:spPr>
          <a:xfrm rot="5400000">
            <a:off x="9090450" y="3446888"/>
            <a:ext cx="5500800" cy="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 dirty="0">
                <a:solidFill>
                  <a:srgbClr val="B7B7B7"/>
                </a:solidFill>
              </a:rPr>
              <a:t>De mens en het microbioom</a:t>
            </a:r>
            <a:endParaRPr sz="3590" dirty="0">
              <a:solidFill>
                <a:srgbClr val="B7B7B7"/>
              </a:solidFill>
            </a:endParaRPr>
          </a:p>
        </p:txBody>
      </p:sp>
      <p:sp>
        <p:nvSpPr>
          <p:cNvPr id="377" name="Google Shape;377;g295d2d4804c_1_11"/>
          <p:cNvSpPr txBox="1">
            <a:spLocks noGrp="1"/>
          </p:cNvSpPr>
          <p:nvPr>
            <p:ph type="ctrTitle"/>
          </p:nvPr>
        </p:nvSpPr>
        <p:spPr>
          <a:xfrm rot="-5400000">
            <a:off x="-2080500" y="3163500"/>
            <a:ext cx="4745100" cy="5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nl-NL" sz="3590">
                <a:solidFill>
                  <a:srgbClr val="B7B7B7"/>
                </a:solidFill>
              </a:rPr>
              <a:t>Het Mycelium Imperium</a:t>
            </a:r>
            <a:endParaRPr sz="3590"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67</Words>
  <Application>Microsoft Office PowerPoint</Application>
  <PresentationFormat>Breedbeeld</PresentationFormat>
  <Paragraphs>23</Paragraphs>
  <Slides>3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De mens en het microbioom</vt:lpstr>
      <vt:lpstr>De mens en het microbioom</vt:lpstr>
      <vt:lpstr>De mens en het microbioom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mens en het microbioom</dc:title>
  <dc:creator>Netten, Henk van</dc:creator>
  <cp:lastModifiedBy>Netten, Henk van</cp:lastModifiedBy>
  <cp:revision>1</cp:revision>
  <dcterms:created xsi:type="dcterms:W3CDTF">2023-12-06T16:50:13Z</dcterms:created>
  <dcterms:modified xsi:type="dcterms:W3CDTF">2023-12-06T16:52:29Z</dcterms:modified>
</cp:coreProperties>
</file>