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19-05-15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dirty="0" smtClean="0"/>
              <a:t>Zee of snijpracticum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62000" y="4724399"/>
            <a:ext cx="6858000" cy="1381577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Jan-Pieter de Krijger</a:t>
            </a:r>
          </a:p>
          <a:p>
            <a:r>
              <a:rPr lang="nl-NL" dirty="0" err="1" smtClean="0"/>
              <a:t>Tabor</a:t>
            </a:r>
            <a:r>
              <a:rPr lang="nl-NL" dirty="0" smtClean="0"/>
              <a:t> college locatie </a:t>
            </a:r>
            <a:r>
              <a:rPr lang="nl-NL" dirty="0" err="1" smtClean="0"/>
              <a:t>d’Ampte</a:t>
            </a:r>
            <a:endParaRPr lang="nl-NL" dirty="0" smtClean="0"/>
          </a:p>
          <a:p>
            <a:r>
              <a:rPr lang="nl-NL" dirty="0" smtClean="0"/>
              <a:t>Hoorn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IMG_20150312_1356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8" y="584716"/>
            <a:ext cx="4100785" cy="5467714"/>
          </a:xfrm>
          <a:prstGeom prst="rect">
            <a:avLst/>
          </a:prstGeom>
        </p:spPr>
      </p:pic>
      <p:pic>
        <p:nvPicPr>
          <p:cNvPr id="19" name="Tijdelijke aanduiding voor inhoud 18" descr="IMG_20150312_134736-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12" r="-79412"/>
          <a:stretch>
            <a:fillRect/>
          </a:stretch>
        </p:blipFill>
        <p:spPr>
          <a:xfrm>
            <a:off x="1464877" y="619650"/>
            <a:ext cx="10545983" cy="5432779"/>
          </a:xfrm>
        </p:spPr>
      </p:pic>
    </p:spTree>
    <p:extLst>
      <p:ext uri="{BB962C8B-B14F-4D97-AF65-F5344CB8AC3E}">
        <p14:creationId xmlns:p14="http://schemas.microsoft.com/office/powerpoint/2010/main" val="250785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Genoeg gepraat, aan </a:t>
            </a:r>
            <a:r>
              <a:rPr lang="nl-NL" smtClean="0"/>
              <a:t>de slag!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Jullie gaan in tweetallen werken.</a:t>
            </a:r>
          </a:p>
          <a:p>
            <a:pPr marL="0" indent="0">
              <a:buNone/>
            </a:pPr>
            <a:r>
              <a:rPr lang="nl-NL" dirty="0" smtClean="0"/>
              <a:t>4 stations met 4 werkplekken.</a:t>
            </a:r>
          </a:p>
          <a:p>
            <a:pPr marL="0" indent="0">
              <a:buNone/>
            </a:pPr>
            <a:r>
              <a:rPr lang="nl-NL" dirty="0" smtClean="0"/>
              <a:t>Ongeveer 10 minuten per werkplek.</a:t>
            </a:r>
            <a:endParaRPr lang="nl-NL" dirty="0"/>
          </a:p>
        </p:txBody>
      </p:sp>
      <p:pic>
        <p:nvPicPr>
          <p:cNvPr id="4" name="Afbeelding 3" descr="zehn_minu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917714"/>
            <a:ext cx="3192729" cy="27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8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Ik hoop dat met deze workshop duidelijk is geworden dat op het vmbo en in de onderbouw wel degelijk snijpractica kunnen worden gegeven.</a:t>
            </a:r>
          </a:p>
          <a:p>
            <a:pPr marL="0" indent="0">
              <a:buNone/>
            </a:pPr>
            <a:r>
              <a:rPr lang="nl-NL" dirty="0" smtClean="0"/>
              <a:t>Het verlevendigd de stof, laat leerlingen dingen zien die ze nog niet kende en is een leuke afwisseling in je lessen.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Een laatste tip: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Vertrouw niet op de schoonmaak dat je afval ook daadwerkelijk opgeruimd wordt. Gooi het zelf weg in de afvalcontainer buiten school.</a:t>
            </a:r>
          </a:p>
          <a:p>
            <a:endParaRPr lang="nl-NL" dirty="0" smtClean="0"/>
          </a:p>
        </p:txBody>
      </p:sp>
      <p:pic>
        <p:nvPicPr>
          <p:cNvPr id="4" name="Afbeelding 3" descr="image-4410137.gi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8" y="4493421"/>
            <a:ext cx="3152771" cy="23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1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444500"/>
            <a:ext cx="7543800" cy="33655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Punten van aandacht: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Snijpracticum in de onderbouw en op het vmbo niet nodig of juist wel? </a:t>
            </a:r>
          </a:p>
          <a:p>
            <a:pPr marL="0" indent="0">
              <a:buNone/>
            </a:pPr>
            <a:r>
              <a:rPr lang="nl-NL" dirty="0" smtClean="0"/>
              <a:t>Wat kan je doen? </a:t>
            </a:r>
          </a:p>
          <a:p>
            <a:pPr marL="0" indent="0">
              <a:buNone/>
            </a:pPr>
            <a:r>
              <a:rPr lang="nl-NL" dirty="0" smtClean="0"/>
              <a:t>Waar zet je het in?</a:t>
            </a:r>
          </a:p>
          <a:p>
            <a:pPr marL="0" indent="0">
              <a:buNone/>
            </a:pPr>
            <a:r>
              <a:rPr lang="nl-NL" dirty="0" smtClean="0"/>
              <a:t>Waar loop je tegen aan? </a:t>
            </a:r>
            <a:endParaRPr lang="nl-NL" dirty="0"/>
          </a:p>
        </p:txBody>
      </p:sp>
      <p:pic>
        <p:nvPicPr>
          <p:cNvPr id="4" name="Afbeelding 3" descr="iStock_00001186096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48" y="2799958"/>
            <a:ext cx="3819887" cy="25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14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Snijpractica voegen wel degelijk wat toe aan de lessen. Het verduidelijkt de theorie en geeft leerlingen inzicht in de soms lastige materie.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Maar…………op </a:t>
            </a:r>
            <a:r>
              <a:rPr lang="nl-NL" dirty="0" err="1" smtClean="0"/>
              <a:t>d’Ampte</a:t>
            </a:r>
            <a:r>
              <a:rPr lang="nl-NL" dirty="0" smtClean="0"/>
              <a:t> gebruiken we </a:t>
            </a:r>
          </a:p>
          <a:p>
            <a:pPr marL="0" indent="0">
              <a:buNone/>
            </a:pPr>
            <a:r>
              <a:rPr lang="nl-NL" dirty="0" smtClean="0"/>
              <a:t>het ook om de </a:t>
            </a:r>
            <a:r>
              <a:rPr lang="nl-NL" dirty="0" err="1" smtClean="0"/>
              <a:t>IEUWfactor</a:t>
            </a:r>
            <a:r>
              <a:rPr lang="nl-NL" dirty="0" smtClean="0"/>
              <a:t> weg te nemen </a:t>
            </a:r>
          </a:p>
          <a:p>
            <a:pPr marL="0" indent="0">
              <a:buNone/>
            </a:pPr>
            <a:r>
              <a:rPr lang="nl-NL" dirty="0" smtClean="0"/>
              <a:t>en om kinderen dingen te laten zien die </a:t>
            </a:r>
          </a:p>
          <a:p>
            <a:pPr marL="0" indent="0">
              <a:buNone/>
            </a:pPr>
            <a:r>
              <a:rPr lang="nl-NL" dirty="0" smtClean="0"/>
              <a:t>veelal voor ze verborgen blijven.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Niet elk practicum hoeft ook door de leerlingen gedaan te worden. Demonstraties werken ook heel goed. </a:t>
            </a:r>
            <a:endParaRPr lang="nl-NL" dirty="0"/>
          </a:p>
        </p:txBody>
      </p:sp>
      <p:pic>
        <p:nvPicPr>
          <p:cNvPr id="4" name="Afbeelding 3" descr="getver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44" y="2646918"/>
            <a:ext cx="2877312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1750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Wij gebruiken snijpractica bij:</a:t>
            </a:r>
          </a:p>
          <a:p>
            <a:r>
              <a:rPr lang="nl-NL" dirty="0" smtClean="0"/>
              <a:t>Ordening en we gebruiken mossel, inktvis en eventueel zeester.</a:t>
            </a:r>
          </a:p>
          <a:p>
            <a:r>
              <a:rPr lang="nl-NL" dirty="0" smtClean="0"/>
              <a:t>Regeling en we gebruiken hersenen.</a:t>
            </a:r>
          </a:p>
          <a:p>
            <a:r>
              <a:rPr lang="nl-NL" dirty="0" smtClean="0"/>
              <a:t>Zintuigelijke waarnemingen en we gebruiken koeienoog.</a:t>
            </a:r>
          </a:p>
          <a:p>
            <a:r>
              <a:rPr lang="nl-NL" dirty="0" smtClean="0"/>
              <a:t>Gaswisseling en we gebruiken vissenkop.</a:t>
            </a:r>
          </a:p>
          <a:p>
            <a:r>
              <a:rPr lang="nl-NL" dirty="0" smtClean="0"/>
              <a:t>Transport en we gebruiken schapenhart.</a:t>
            </a:r>
            <a:endParaRPr lang="nl-NL" dirty="0"/>
          </a:p>
        </p:txBody>
      </p:sp>
      <p:pic>
        <p:nvPicPr>
          <p:cNvPr id="4" name="Afbeelding 3" descr="koeieno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52" y="3956304"/>
            <a:ext cx="1365504" cy="908304"/>
          </a:xfrm>
          <a:prstGeom prst="rect">
            <a:avLst/>
          </a:prstGeom>
        </p:spPr>
      </p:pic>
      <p:pic>
        <p:nvPicPr>
          <p:cNvPr id="5" name="Afbeelding 4" descr="inktv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929" y="5085029"/>
            <a:ext cx="2362200" cy="822046"/>
          </a:xfrm>
          <a:prstGeom prst="rect">
            <a:avLst/>
          </a:prstGeom>
        </p:spPr>
      </p:pic>
      <p:pic>
        <p:nvPicPr>
          <p:cNvPr id="6" name="Afbeelding 5" descr="moss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60800"/>
            <a:ext cx="1473200" cy="926606"/>
          </a:xfrm>
          <a:prstGeom prst="rect">
            <a:avLst/>
          </a:prstGeom>
        </p:spPr>
      </p:pic>
      <p:pic>
        <p:nvPicPr>
          <p:cNvPr id="7" name="Afbeelding 6" descr="hersen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87" y="5029200"/>
            <a:ext cx="1527329" cy="1025652"/>
          </a:xfrm>
          <a:prstGeom prst="rect">
            <a:avLst/>
          </a:prstGeom>
        </p:spPr>
      </p:pic>
      <p:pic>
        <p:nvPicPr>
          <p:cNvPr id="8" name="Afbeelding 7" descr="zees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16" y="3956304"/>
            <a:ext cx="1346200" cy="1346200"/>
          </a:xfrm>
          <a:prstGeom prst="rect">
            <a:avLst/>
          </a:prstGeom>
        </p:spPr>
      </p:pic>
      <p:pic>
        <p:nvPicPr>
          <p:cNvPr id="9" name="Afbeelding 8" descr="har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94452"/>
            <a:ext cx="1320800" cy="1320800"/>
          </a:xfrm>
          <a:prstGeom prst="rect">
            <a:avLst/>
          </a:prstGeom>
        </p:spPr>
      </p:pic>
      <p:pic>
        <p:nvPicPr>
          <p:cNvPr id="10" name="Afbeelding 9" descr="kop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68" y="3632200"/>
            <a:ext cx="1915932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7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Waar loop je tegen aan?</a:t>
            </a:r>
          </a:p>
          <a:p>
            <a:r>
              <a:rPr lang="nl-NL" dirty="0" smtClean="0"/>
              <a:t>Beschikbaarheid materiaal.</a:t>
            </a:r>
          </a:p>
          <a:p>
            <a:r>
              <a:rPr lang="nl-NL" dirty="0" smtClean="0"/>
              <a:t>Leerlingen weten ruim van te voren dat er practicum aan komt en maken zich druk. Enkele leerlingen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  <a:r>
              <a:rPr lang="nl-NL" dirty="0"/>
              <a:t>w</a:t>
            </a:r>
            <a:r>
              <a:rPr lang="nl-NL" dirty="0" smtClean="0"/>
              <a:t>eigeren in eerste instantie mee te werken.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Een heel enkele keer komt het voor dat een leerling het echt niet trekt.</a:t>
            </a:r>
            <a:endParaRPr lang="nl-NL" dirty="0"/>
          </a:p>
        </p:txBody>
      </p:sp>
      <p:pic>
        <p:nvPicPr>
          <p:cNvPr id="4" name="Afbeelding 3" descr="875_hazhrqg7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52" y="3987880"/>
            <a:ext cx="2273679" cy="2184320"/>
          </a:xfrm>
          <a:prstGeom prst="rect">
            <a:avLst/>
          </a:prstGeom>
        </p:spPr>
      </p:pic>
      <p:pic>
        <p:nvPicPr>
          <p:cNvPr id="5" name="Afbeelding 4" descr="Weigeren-erfenis-280x1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17" y="2249731"/>
            <a:ext cx="2257936" cy="13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Vissenkop practicum</a:t>
            </a:r>
            <a:endParaRPr lang="nl-NL" sz="2400" dirty="0"/>
          </a:p>
        </p:txBody>
      </p:sp>
      <p:pic>
        <p:nvPicPr>
          <p:cNvPr id="4" name="Tijdelijke aanduiding voor inhoud 3" descr="Vissenkop 2007 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>
          <a:xfrm>
            <a:off x="227718" y="1125983"/>
            <a:ext cx="8621211" cy="4441230"/>
          </a:xfrm>
        </p:spPr>
      </p:pic>
    </p:spTree>
    <p:extLst>
      <p:ext uri="{BB962C8B-B14F-4D97-AF65-F5344CB8AC3E}">
        <p14:creationId xmlns:p14="http://schemas.microsoft.com/office/powerpoint/2010/main" val="92325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Vissenkop 2007 0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>
          <a:xfrm>
            <a:off x="420025" y="1160423"/>
            <a:ext cx="8180846" cy="4214375"/>
          </a:xfrm>
        </p:spPr>
      </p:pic>
    </p:spTree>
    <p:extLst>
      <p:ext uri="{BB962C8B-B14F-4D97-AF65-F5344CB8AC3E}">
        <p14:creationId xmlns:p14="http://schemas.microsoft.com/office/powerpoint/2010/main" val="162551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Vissenkop 2007 0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>
          <a:xfrm>
            <a:off x="210345" y="1856105"/>
            <a:ext cx="5062449" cy="2607928"/>
          </a:xfrm>
        </p:spPr>
      </p:pic>
      <p:pic>
        <p:nvPicPr>
          <p:cNvPr id="5" name="Afbeelding 4" descr="Vissenkop 2007 0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112099"/>
            <a:ext cx="3208209" cy="42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Koeienoog practicum</a:t>
            </a:r>
            <a:endParaRPr lang="nl-NL" sz="2400" dirty="0"/>
          </a:p>
        </p:txBody>
      </p:sp>
      <p:pic>
        <p:nvPicPr>
          <p:cNvPr id="5" name="Afbeelding 4" descr="IMG_20150304_144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21" y="564418"/>
            <a:ext cx="3690766" cy="4921020"/>
          </a:xfrm>
          <a:prstGeom prst="rect">
            <a:avLst/>
          </a:prstGeom>
        </p:spPr>
      </p:pic>
      <p:pic>
        <p:nvPicPr>
          <p:cNvPr id="11" name="Tijdelijke aanduiding voor inhoud 10" descr="IMG_20150304_14473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12" r="-79412"/>
          <a:stretch>
            <a:fillRect/>
          </a:stretch>
        </p:blipFill>
        <p:spPr>
          <a:xfrm>
            <a:off x="-2560759" y="587918"/>
            <a:ext cx="9506951" cy="4897520"/>
          </a:xfrm>
        </p:spPr>
      </p:pic>
    </p:spTree>
    <p:extLst>
      <p:ext uri="{BB962C8B-B14F-4D97-AF65-F5344CB8AC3E}">
        <p14:creationId xmlns:p14="http://schemas.microsoft.com/office/powerpoint/2010/main" val="185904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antenpapie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Krantenpapier.thmx</Template>
  <TotalTime>7451</TotalTime>
  <Words>316</Words>
  <Application>Microsoft Macintosh PowerPoint</Application>
  <PresentationFormat>Diavoorstelling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Krantenpapier</vt:lpstr>
      <vt:lpstr>Zee of snijpracticum</vt:lpstr>
      <vt:lpstr>PowerPoint-presentatie</vt:lpstr>
      <vt:lpstr>PowerPoint-presentatie</vt:lpstr>
      <vt:lpstr>PowerPoint-presentatie</vt:lpstr>
      <vt:lpstr>PowerPoint-presentatie</vt:lpstr>
      <vt:lpstr>Vissenkop practicum</vt:lpstr>
      <vt:lpstr>PowerPoint-presentatie</vt:lpstr>
      <vt:lpstr>PowerPoint-presentatie</vt:lpstr>
      <vt:lpstr>Koeienoog practicum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 of snijpracticum</dc:title>
  <dc:creator>JP</dc:creator>
  <cp:lastModifiedBy>JP</cp:lastModifiedBy>
  <cp:revision>20</cp:revision>
  <dcterms:created xsi:type="dcterms:W3CDTF">2015-05-11T11:38:47Z</dcterms:created>
  <dcterms:modified xsi:type="dcterms:W3CDTF">2015-05-19T06:47:42Z</dcterms:modified>
</cp:coreProperties>
</file>