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Lst>
  <p:notesMasterIdLst>
    <p:notesMasterId r:id="rId10"/>
  </p:notesMasterIdLst>
  <p:handoutMasterIdLst>
    <p:handoutMasterId r:id="rId11"/>
  </p:handoutMasterIdLst>
  <p:sldIdLst>
    <p:sldId id="264" r:id="rId3"/>
    <p:sldId id="266" r:id="rId4"/>
    <p:sldId id="267" r:id="rId5"/>
    <p:sldId id="271" r:id="rId6"/>
    <p:sldId id="272" r:id="rId7"/>
    <p:sldId id="273" r:id="rId8"/>
    <p:sldId id="274" r:id="rId9"/>
  </p:sldIdLst>
  <p:sldSz cx="13003213" cy="9756775"/>
  <p:notesSz cx="6858000" cy="9144000"/>
  <p:defaultTextStyle>
    <a:defPPr>
      <a:defRPr lang="nl-NL"/>
    </a:defPPr>
    <a:lvl1pPr algn="l" defTabSz="649288" rtl="0" fontAlgn="base">
      <a:spcBef>
        <a:spcPct val="0"/>
      </a:spcBef>
      <a:spcAft>
        <a:spcPct val="0"/>
      </a:spcAft>
      <a:defRPr sz="2600" kern="1200">
        <a:solidFill>
          <a:schemeClr val="tx1"/>
        </a:solidFill>
        <a:latin typeface="Arial" pitchFamily="34" charset="0"/>
        <a:ea typeface="+mn-ea"/>
        <a:cs typeface="Arial" pitchFamily="34" charset="0"/>
      </a:defRPr>
    </a:lvl1pPr>
    <a:lvl2pPr marL="649288" indent="-192088" algn="l" defTabSz="649288" rtl="0" fontAlgn="base">
      <a:spcBef>
        <a:spcPct val="0"/>
      </a:spcBef>
      <a:spcAft>
        <a:spcPct val="0"/>
      </a:spcAft>
      <a:defRPr sz="2600" kern="1200">
        <a:solidFill>
          <a:schemeClr val="tx1"/>
        </a:solidFill>
        <a:latin typeface="Arial" pitchFamily="34" charset="0"/>
        <a:ea typeface="+mn-ea"/>
        <a:cs typeface="Arial" pitchFamily="34" charset="0"/>
      </a:defRPr>
    </a:lvl2pPr>
    <a:lvl3pPr marL="1300163" indent="-385763" algn="l" defTabSz="649288" rtl="0" fontAlgn="base">
      <a:spcBef>
        <a:spcPct val="0"/>
      </a:spcBef>
      <a:spcAft>
        <a:spcPct val="0"/>
      </a:spcAft>
      <a:defRPr sz="2600" kern="1200">
        <a:solidFill>
          <a:schemeClr val="tx1"/>
        </a:solidFill>
        <a:latin typeface="Arial" pitchFamily="34" charset="0"/>
        <a:ea typeface="+mn-ea"/>
        <a:cs typeface="Arial" pitchFamily="34" charset="0"/>
      </a:defRPr>
    </a:lvl3pPr>
    <a:lvl4pPr marL="1949450" indent="-577850" algn="l" defTabSz="649288" rtl="0" fontAlgn="base">
      <a:spcBef>
        <a:spcPct val="0"/>
      </a:spcBef>
      <a:spcAft>
        <a:spcPct val="0"/>
      </a:spcAft>
      <a:defRPr sz="2600" kern="1200">
        <a:solidFill>
          <a:schemeClr val="tx1"/>
        </a:solidFill>
        <a:latin typeface="Arial" pitchFamily="34" charset="0"/>
        <a:ea typeface="+mn-ea"/>
        <a:cs typeface="Arial" pitchFamily="34" charset="0"/>
      </a:defRPr>
    </a:lvl4pPr>
    <a:lvl5pPr marL="2600325" indent="-771525" algn="l" defTabSz="649288" rtl="0" fontAlgn="base">
      <a:spcBef>
        <a:spcPct val="0"/>
      </a:spcBef>
      <a:spcAft>
        <a:spcPct val="0"/>
      </a:spcAft>
      <a:defRPr sz="2600" kern="1200">
        <a:solidFill>
          <a:schemeClr val="tx1"/>
        </a:solidFill>
        <a:latin typeface="Arial" pitchFamily="34" charset="0"/>
        <a:ea typeface="+mn-ea"/>
        <a:cs typeface="Arial" pitchFamily="34" charset="0"/>
      </a:defRPr>
    </a:lvl5pPr>
    <a:lvl6pPr marL="2286000" algn="l" defTabSz="914400" rtl="0" eaLnBrk="1" latinLnBrk="0" hangingPunct="1">
      <a:defRPr sz="2600" kern="1200">
        <a:solidFill>
          <a:schemeClr val="tx1"/>
        </a:solidFill>
        <a:latin typeface="Arial" pitchFamily="34" charset="0"/>
        <a:ea typeface="+mn-ea"/>
        <a:cs typeface="Arial" pitchFamily="34" charset="0"/>
      </a:defRPr>
    </a:lvl6pPr>
    <a:lvl7pPr marL="2743200" algn="l" defTabSz="914400" rtl="0" eaLnBrk="1" latinLnBrk="0" hangingPunct="1">
      <a:defRPr sz="2600" kern="1200">
        <a:solidFill>
          <a:schemeClr val="tx1"/>
        </a:solidFill>
        <a:latin typeface="Arial" pitchFamily="34" charset="0"/>
        <a:ea typeface="+mn-ea"/>
        <a:cs typeface="Arial" pitchFamily="34" charset="0"/>
      </a:defRPr>
    </a:lvl7pPr>
    <a:lvl8pPr marL="3200400" algn="l" defTabSz="914400" rtl="0" eaLnBrk="1" latinLnBrk="0" hangingPunct="1">
      <a:defRPr sz="2600" kern="1200">
        <a:solidFill>
          <a:schemeClr val="tx1"/>
        </a:solidFill>
        <a:latin typeface="Arial" pitchFamily="34" charset="0"/>
        <a:ea typeface="+mn-ea"/>
        <a:cs typeface="Arial" pitchFamily="34" charset="0"/>
      </a:defRPr>
    </a:lvl8pPr>
    <a:lvl9pPr marL="3657600" algn="l" defTabSz="914400" rtl="0" eaLnBrk="1" latinLnBrk="0" hangingPunct="1">
      <a:defRPr sz="2600"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3073">
          <p15:clr>
            <a:srgbClr val="A4A3A4"/>
          </p15:clr>
        </p15:guide>
        <p15:guide id="2" pos="40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11B"/>
    <a:srgbClr val="BF2E1B"/>
    <a:srgbClr val="B3011B"/>
    <a:srgbClr val="B72E1B"/>
    <a:srgbClr val="00332B"/>
    <a:srgbClr val="E8CDCC"/>
    <a:srgbClr val="BE2E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924" autoAdjust="0"/>
    <p:restoredTop sz="94628" autoAdjust="0"/>
  </p:normalViewPr>
  <p:slideViewPr>
    <p:cSldViewPr snapToGrid="0" snapToObjects="1">
      <p:cViewPr varScale="1">
        <p:scale>
          <a:sx n="59" d="100"/>
          <a:sy n="59" d="100"/>
        </p:scale>
        <p:origin x="1886" y="58"/>
      </p:cViewPr>
      <p:guideLst>
        <p:guide orient="horz" pos="3073"/>
        <p:guide pos="40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33" d="100"/>
          <a:sy n="133" d="100"/>
        </p:scale>
        <p:origin x="-4344"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650276" fontAlgn="auto">
              <a:spcBef>
                <a:spcPts val="0"/>
              </a:spcBef>
              <a:spcAft>
                <a:spcPts val="0"/>
              </a:spcAft>
              <a:defRPr sz="1200" smtClean="0">
                <a:latin typeface="+mn-lt"/>
                <a:cs typeface="+mn-cs"/>
              </a:defRPr>
            </a:lvl1pPr>
          </a:lstStyle>
          <a:p>
            <a:pPr>
              <a:defRPr/>
            </a:pPr>
            <a:r>
              <a:rPr lang="nl-NL"/>
              <a:t>Koptekst</a:t>
            </a:r>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650276" fontAlgn="auto">
              <a:spcBef>
                <a:spcPts val="0"/>
              </a:spcBef>
              <a:spcAft>
                <a:spcPts val="0"/>
              </a:spcAft>
              <a:defRPr sz="1200" smtClean="0">
                <a:latin typeface="+mn-lt"/>
                <a:cs typeface="+mn-cs"/>
              </a:defRPr>
            </a:lvl1pPr>
          </a:lstStyle>
          <a:p>
            <a:pPr>
              <a:defRPr/>
            </a:pPr>
            <a:fld id="{CC1A952E-78C8-49BF-8195-98D05ACFBCF3}" type="datetime1">
              <a:rPr lang="nl-NL"/>
              <a:pPr>
                <a:defRPr/>
              </a:pPr>
              <a:t>27-11-2019</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650276" fontAlgn="auto">
              <a:spcBef>
                <a:spcPts val="0"/>
              </a:spcBef>
              <a:spcAft>
                <a:spcPts val="0"/>
              </a:spcAft>
              <a:defRPr sz="1200" smtClean="0">
                <a:latin typeface="+mn-lt"/>
                <a:cs typeface="+mn-cs"/>
              </a:defRPr>
            </a:lvl1pPr>
          </a:lstStyle>
          <a:p>
            <a:pPr>
              <a:defRPr/>
            </a:pPr>
            <a:r>
              <a:rPr lang="nl-NL"/>
              <a:t>Voettekst</a:t>
            </a:r>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650276" fontAlgn="auto">
              <a:spcBef>
                <a:spcPts val="0"/>
              </a:spcBef>
              <a:spcAft>
                <a:spcPts val="0"/>
              </a:spcAft>
              <a:defRPr sz="1200" smtClean="0">
                <a:latin typeface="+mn-lt"/>
                <a:cs typeface="+mn-cs"/>
              </a:defRPr>
            </a:lvl1pPr>
          </a:lstStyle>
          <a:p>
            <a:pPr>
              <a:defRPr/>
            </a:pPr>
            <a:fld id="{1093D68E-0F63-40F0-9C6E-674C849AC251}" type="slidenum">
              <a:rPr lang="nl-NL"/>
              <a:pPr>
                <a:defRPr/>
              </a:pPr>
              <a:t>‹nr.›</a:t>
            </a:fld>
            <a:endParaRPr lang="nl-NL"/>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650276" fontAlgn="auto">
              <a:spcBef>
                <a:spcPts val="0"/>
              </a:spcBef>
              <a:spcAft>
                <a:spcPts val="0"/>
              </a:spcAft>
              <a:defRPr sz="1200" smtClean="0">
                <a:latin typeface="+mn-lt"/>
                <a:cs typeface="+mn-cs"/>
              </a:defRPr>
            </a:lvl1pPr>
          </a:lstStyle>
          <a:p>
            <a:pPr>
              <a:defRPr/>
            </a:pPr>
            <a:r>
              <a:rPr lang="nl-NL"/>
              <a:t>Koptekst</a:t>
            </a:r>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650276" fontAlgn="auto">
              <a:spcBef>
                <a:spcPts val="0"/>
              </a:spcBef>
              <a:spcAft>
                <a:spcPts val="0"/>
              </a:spcAft>
              <a:defRPr sz="1200" smtClean="0">
                <a:latin typeface="+mn-lt"/>
                <a:cs typeface="+mn-cs"/>
              </a:defRPr>
            </a:lvl1pPr>
          </a:lstStyle>
          <a:p>
            <a:pPr>
              <a:defRPr/>
            </a:pPr>
            <a:fld id="{5E58BD6F-2E3F-4E45-B8F8-C9D79031E7C3}" type="datetime1">
              <a:rPr lang="nl-NL"/>
              <a:pPr>
                <a:defRPr/>
              </a:pPr>
              <a:t>27-11-2019</a:t>
            </a:fld>
            <a:endParaRPr lang="nl-NL"/>
          </a:p>
        </p:txBody>
      </p:sp>
      <p:sp>
        <p:nvSpPr>
          <p:cNvPr id="4" name="Tijdelijke aanduiding voor dia-afbeelding 3"/>
          <p:cNvSpPr>
            <a:spLocks noGrp="1" noRot="1" noChangeAspect="1"/>
          </p:cNvSpPr>
          <p:nvPr>
            <p:ph type="sldImg" idx="2"/>
          </p:nvPr>
        </p:nvSpPr>
        <p:spPr>
          <a:xfrm>
            <a:off x="1144588" y="685800"/>
            <a:ext cx="4568825" cy="34290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noProof="0" smtClean="0"/>
              <a:t>Klik om de tekststijl van het model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endParaRPr lang="nl-NL" noProof="0"/>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650276" fontAlgn="auto">
              <a:spcBef>
                <a:spcPts val="0"/>
              </a:spcBef>
              <a:spcAft>
                <a:spcPts val="0"/>
              </a:spcAft>
              <a:defRPr sz="1200" smtClean="0">
                <a:latin typeface="+mn-lt"/>
                <a:cs typeface="+mn-cs"/>
              </a:defRPr>
            </a:lvl1pPr>
          </a:lstStyle>
          <a:p>
            <a:pPr>
              <a:defRPr/>
            </a:pPr>
            <a:r>
              <a:rPr lang="nl-NL"/>
              <a:t>Voettekst</a:t>
            </a:r>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650276" fontAlgn="auto">
              <a:spcBef>
                <a:spcPts val="0"/>
              </a:spcBef>
              <a:spcAft>
                <a:spcPts val="0"/>
              </a:spcAft>
              <a:defRPr sz="1200" smtClean="0">
                <a:latin typeface="+mn-lt"/>
                <a:cs typeface="+mn-cs"/>
              </a:defRPr>
            </a:lvl1pPr>
          </a:lstStyle>
          <a:p>
            <a:pPr>
              <a:defRPr/>
            </a:pPr>
            <a:fld id="{DF251AD9-12E3-4A0A-B343-BBE99D418663}" type="slidenum">
              <a:rPr lang="nl-NL"/>
              <a:pPr>
                <a:defRPr/>
              </a:pPr>
              <a:t>‹nr.›</a:t>
            </a:fld>
            <a:endParaRPr lang="nl-NL"/>
          </a:p>
        </p:txBody>
      </p:sp>
    </p:spTree>
  </p:cSld>
  <p:clrMap bg1="lt1" tx1="dk1" bg2="lt2" tx2="dk2" accent1="accent1" accent2="accent2" accent3="accent3" accent4="accent4" accent5="accent5" accent6="accent6" hlink="hlink" folHlink="folHlink"/>
  <p:hf sldNum="0" hdr="0" ftr="0" dt="0"/>
  <p:notesStyle>
    <a:lvl1pPr algn="l" defTabSz="649288" rtl="0" fontAlgn="base">
      <a:spcBef>
        <a:spcPct val="30000"/>
      </a:spcBef>
      <a:spcAft>
        <a:spcPct val="0"/>
      </a:spcAft>
      <a:defRPr sz="1700" kern="1200">
        <a:solidFill>
          <a:schemeClr val="tx1"/>
        </a:solidFill>
        <a:latin typeface="+mn-lt"/>
        <a:ea typeface="+mn-ea"/>
        <a:cs typeface="+mn-cs"/>
      </a:defRPr>
    </a:lvl1pPr>
    <a:lvl2pPr marL="649288" algn="l" defTabSz="649288" rtl="0" fontAlgn="base">
      <a:spcBef>
        <a:spcPct val="30000"/>
      </a:spcBef>
      <a:spcAft>
        <a:spcPct val="0"/>
      </a:spcAft>
      <a:defRPr sz="1700" kern="1200">
        <a:solidFill>
          <a:schemeClr val="tx1"/>
        </a:solidFill>
        <a:latin typeface="+mn-lt"/>
        <a:ea typeface="+mn-ea"/>
        <a:cs typeface="+mn-cs"/>
      </a:defRPr>
    </a:lvl2pPr>
    <a:lvl3pPr marL="1300163" algn="l" defTabSz="649288" rtl="0" fontAlgn="base">
      <a:spcBef>
        <a:spcPct val="30000"/>
      </a:spcBef>
      <a:spcAft>
        <a:spcPct val="0"/>
      </a:spcAft>
      <a:defRPr sz="1700" kern="1200">
        <a:solidFill>
          <a:schemeClr val="tx1"/>
        </a:solidFill>
        <a:latin typeface="+mn-lt"/>
        <a:ea typeface="+mn-ea"/>
        <a:cs typeface="+mn-cs"/>
      </a:defRPr>
    </a:lvl3pPr>
    <a:lvl4pPr marL="1949450" algn="l" defTabSz="649288" rtl="0" fontAlgn="base">
      <a:spcBef>
        <a:spcPct val="30000"/>
      </a:spcBef>
      <a:spcAft>
        <a:spcPct val="0"/>
      </a:spcAft>
      <a:defRPr sz="1700" kern="1200">
        <a:solidFill>
          <a:schemeClr val="tx1"/>
        </a:solidFill>
        <a:latin typeface="+mn-lt"/>
        <a:ea typeface="+mn-ea"/>
        <a:cs typeface="+mn-cs"/>
      </a:defRPr>
    </a:lvl4pPr>
    <a:lvl5pPr marL="2600325" algn="l" defTabSz="649288" rtl="0" fontAlgn="base">
      <a:spcBef>
        <a:spcPct val="30000"/>
      </a:spcBef>
      <a:spcAft>
        <a:spcPct val="0"/>
      </a:spcAft>
      <a:defRPr sz="1700" kern="1200">
        <a:solidFill>
          <a:schemeClr val="tx1"/>
        </a:solidFill>
        <a:latin typeface="+mn-lt"/>
        <a:ea typeface="+mn-ea"/>
        <a:cs typeface="+mn-cs"/>
      </a:defRPr>
    </a:lvl5pPr>
    <a:lvl6pPr marL="3251378" algn="l" defTabSz="650276" rtl="0" eaLnBrk="1" latinLnBrk="0" hangingPunct="1">
      <a:defRPr sz="1700" kern="1200">
        <a:solidFill>
          <a:schemeClr val="tx1"/>
        </a:solidFill>
        <a:latin typeface="+mn-lt"/>
        <a:ea typeface="+mn-ea"/>
        <a:cs typeface="+mn-cs"/>
      </a:defRPr>
    </a:lvl6pPr>
    <a:lvl7pPr marL="3901653" algn="l" defTabSz="650276" rtl="0" eaLnBrk="1" latinLnBrk="0" hangingPunct="1">
      <a:defRPr sz="1700" kern="1200">
        <a:solidFill>
          <a:schemeClr val="tx1"/>
        </a:solidFill>
        <a:latin typeface="+mn-lt"/>
        <a:ea typeface="+mn-ea"/>
        <a:cs typeface="+mn-cs"/>
      </a:defRPr>
    </a:lvl7pPr>
    <a:lvl8pPr marL="4551929" algn="l" defTabSz="650276" rtl="0" eaLnBrk="1" latinLnBrk="0" hangingPunct="1">
      <a:defRPr sz="1700" kern="1200">
        <a:solidFill>
          <a:schemeClr val="tx1"/>
        </a:solidFill>
        <a:latin typeface="+mn-lt"/>
        <a:ea typeface="+mn-ea"/>
        <a:cs typeface="+mn-cs"/>
      </a:defRPr>
    </a:lvl8pPr>
    <a:lvl9pPr marL="5202204" algn="l" defTabSz="650276"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39939" name="Tijdelijke aanduiding voor notities 2"/>
          <p:cNvSpPr>
            <a:spLocks noGrp="1"/>
          </p:cNvSpPr>
          <p:nvPr>
            <p:ph type="body" idx="1"/>
          </p:nvPr>
        </p:nvSpPr>
        <p:spPr bwMode="auto">
          <a:noFill/>
        </p:spPr>
        <p:txBody>
          <a:bodyPr/>
          <a:lstStyle/>
          <a:p>
            <a:endParaRPr lang="nl-NL" dirty="0" smtClean="0">
              <a:ea typeface="ＭＳ Ｐゴシック" pitchFamily="34" charset="-128"/>
            </a:endParaRPr>
          </a:p>
        </p:txBody>
      </p:sp>
      <p:sp>
        <p:nvSpPr>
          <p:cNvPr id="39940" name="Tijdelijke aanduiding voor dianummer 3"/>
          <p:cNvSpPr>
            <a:spLocks noGrp="1"/>
          </p:cNvSpPr>
          <p:nvPr>
            <p:ph type="sldNum" sz="quarter" idx="5"/>
          </p:nvPr>
        </p:nvSpPr>
        <p:spPr bwMode="auto">
          <a:noFill/>
          <a:ln>
            <a:miter lim="800000"/>
            <a:headEnd/>
            <a:tailEnd/>
          </a:ln>
        </p:spPr>
        <p:txBody>
          <a:bodyPr/>
          <a:lstStyle/>
          <a:p>
            <a:fld id="{6228C390-02C2-4570-8C53-7FF97120144D}" type="slidenum">
              <a:rPr lang="nl-NL"/>
              <a:pPr/>
              <a:t>1</a:t>
            </a:fld>
            <a:endParaRPr lang="nl-NL" dirty="0"/>
          </a:p>
        </p:txBody>
      </p:sp>
    </p:spTree>
    <p:extLst>
      <p:ext uri="{BB962C8B-B14F-4D97-AF65-F5344CB8AC3E}">
        <p14:creationId xmlns:p14="http://schemas.microsoft.com/office/powerpoint/2010/main" val="3185435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ru.nl/docentenacademi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Klik om de stijl te bewerken</a:t>
            </a:r>
            <a:endParaRPr lang="nl-NL" dirty="0"/>
          </a:p>
        </p:txBody>
      </p:sp>
      <p:sp>
        <p:nvSpPr>
          <p:cNvPr id="6" name="Tijdelijke aanduiding voor inhoud 2"/>
          <p:cNvSpPr>
            <a:spLocks noGrp="1"/>
          </p:cNvSpPr>
          <p:nvPr>
            <p:ph sz="half" idx="1"/>
          </p:nvPr>
        </p:nvSpPr>
        <p:spPr>
          <a:xfrm>
            <a:off x="900000" y="1800000"/>
            <a:ext cx="5400000" cy="6120000"/>
          </a:xfrm>
        </p:spPr>
        <p:txBody>
          <a:bodyPr/>
          <a:lstStyle>
            <a:lvl1pPr>
              <a:defRPr sz="2500"/>
            </a:lvl1pPr>
            <a:lvl2pPr>
              <a:defRPr sz="2500"/>
            </a:lvl2pPr>
            <a:lvl3pPr>
              <a:defRPr sz="2100"/>
            </a:lvl3pPr>
            <a:lvl4pPr>
              <a:defRPr sz="2100"/>
            </a:lvl4pPr>
            <a:lvl5pPr>
              <a:defRPr sz="2100"/>
            </a:lvl5pPr>
            <a:lvl6pPr>
              <a:defRPr sz="2600"/>
            </a:lvl6pPr>
            <a:lvl7pPr>
              <a:defRPr sz="2600"/>
            </a:lvl7pPr>
            <a:lvl8pPr>
              <a:defRPr sz="2600"/>
            </a:lvl8pPr>
            <a:lvl9pPr>
              <a:defRPr sz="2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7" name="Tijdelijke aanduiding voor inhoud 3"/>
          <p:cNvSpPr>
            <a:spLocks noGrp="1"/>
          </p:cNvSpPr>
          <p:nvPr>
            <p:ph sz="half" idx="2"/>
          </p:nvPr>
        </p:nvSpPr>
        <p:spPr>
          <a:xfrm>
            <a:off x="6660000" y="1800000"/>
            <a:ext cx="5400000" cy="6120000"/>
          </a:xfrm>
        </p:spPr>
        <p:txBody>
          <a:bodyPr/>
          <a:lstStyle>
            <a:lvl1pPr>
              <a:defRPr sz="2500"/>
            </a:lvl1pPr>
            <a:lvl2pPr>
              <a:defRPr sz="2500"/>
            </a:lvl2pPr>
            <a:lvl3pPr>
              <a:defRPr sz="2100"/>
            </a:lvl3pPr>
            <a:lvl4pPr>
              <a:defRPr sz="2100"/>
            </a:lvl4pPr>
            <a:lvl5pPr>
              <a:defRPr sz="2100"/>
            </a:lvl5pPr>
            <a:lvl6pPr>
              <a:defRPr sz="2600"/>
            </a:lvl6pPr>
            <a:lvl7pPr>
              <a:defRPr sz="2600"/>
            </a:lvl7pPr>
            <a:lvl8pPr>
              <a:defRPr sz="2600"/>
            </a:lvl8pPr>
            <a:lvl9pPr>
              <a:defRPr sz="2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dianummer 5"/>
          <p:cNvSpPr>
            <a:spLocks noGrp="1"/>
          </p:cNvSpPr>
          <p:nvPr>
            <p:ph type="sldNum" sz="quarter" idx="10"/>
          </p:nvPr>
        </p:nvSpPr>
        <p:spPr/>
        <p:txBody>
          <a:bodyPr/>
          <a:lstStyle>
            <a:lvl1pPr>
              <a:defRPr/>
            </a:lvl1pPr>
          </a:lstStyle>
          <a:p>
            <a:pPr>
              <a:defRPr/>
            </a:pPr>
            <a:fld id="{402AB587-A8D2-4B78-8F0D-77D8F09C2B20}" type="slidenum">
              <a:rPr lang="nl-NL"/>
              <a:pPr>
                <a:defRPr/>
              </a:pPr>
              <a:t>‹nr.›</a:t>
            </a:fld>
            <a:endParaRPr lang="nl-NL" dirty="0"/>
          </a:p>
        </p:txBody>
      </p:sp>
      <p:sp>
        <p:nvSpPr>
          <p:cNvPr id="8" name="Tijdelijke aanduiding voor voettekst 4"/>
          <p:cNvSpPr>
            <a:spLocks noGrp="1"/>
          </p:cNvSpPr>
          <p:nvPr>
            <p:ph type="ftr" sz="quarter" idx="11"/>
          </p:nvPr>
        </p:nvSpPr>
        <p:spPr/>
        <p:txBody>
          <a:bodyPr/>
          <a:lstStyle>
            <a:lvl1pPr>
              <a:defRPr/>
            </a:lvl1pPr>
          </a:lstStyle>
          <a:p>
            <a:pPr>
              <a:defRPr/>
            </a:pPr>
            <a:r>
              <a:rPr lang="nl-NL"/>
              <a:t>Voettekst</a:t>
            </a:r>
          </a:p>
        </p:txBody>
      </p:sp>
      <p:sp>
        <p:nvSpPr>
          <p:cNvPr id="9" name="Tijdelijke aanduiding voor datum 3"/>
          <p:cNvSpPr>
            <a:spLocks noGrp="1"/>
          </p:cNvSpPr>
          <p:nvPr>
            <p:ph type="dt" sz="half" idx="12"/>
          </p:nvPr>
        </p:nvSpPr>
        <p:spPr/>
        <p:txBody>
          <a:bodyPr/>
          <a:lstStyle>
            <a:lvl1pPr>
              <a:defRPr/>
            </a:lvl1pPr>
          </a:lstStyle>
          <a:p>
            <a:pPr>
              <a:defRPr/>
            </a:pPr>
            <a:fld id="{21980993-A701-4A37-9361-571C8BCB2A7D}" type="datetime1">
              <a:rPr lang="nl-NL"/>
              <a:pPr>
                <a:defRPr/>
              </a:pPr>
              <a:t>27-11-2019</a:t>
            </a:fld>
            <a:endParaRPr lang="nl-N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Opening 1 zonder opsomm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lvl1pPr marL="0" indent="0">
              <a:buNone/>
              <a:defRPr sz="2560">
                <a:latin typeface="Arial"/>
                <a:cs typeface="Arial"/>
              </a:defRPr>
            </a:lvl1pPr>
            <a:lvl2pPr marL="0" indent="0">
              <a:buFont typeface="Arial"/>
              <a:buNone/>
              <a:defRPr sz="2560">
                <a:solidFill>
                  <a:srgbClr val="FFFFFF"/>
                </a:solidFill>
                <a:latin typeface="Arial"/>
                <a:cs typeface="Arial"/>
              </a:defRPr>
            </a:lvl2pPr>
            <a:lvl3pPr marL="0" indent="0">
              <a:buFont typeface="Arial"/>
              <a:buNone/>
              <a:defRPr sz="2560">
                <a:solidFill>
                  <a:srgbClr val="FFFFFF"/>
                </a:solidFill>
                <a:latin typeface="Arial"/>
                <a:cs typeface="Arial"/>
              </a:defRPr>
            </a:lvl3pPr>
            <a:lvl4pPr marL="0" indent="0">
              <a:buFont typeface="Arial"/>
              <a:buNone/>
              <a:defRPr sz="2560">
                <a:solidFill>
                  <a:srgbClr val="FFFFFF"/>
                </a:solidFill>
                <a:latin typeface="Arial"/>
                <a:cs typeface="Arial"/>
              </a:defRPr>
            </a:lvl4pPr>
            <a:lvl5pPr marL="0" indent="0">
              <a:buFont typeface="Arial"/>
              <a:buNone/>
              <a:defRPr sz="2560">
                <a:solidFill>
                  <a:srgbClr val="FFFFFF"/>
                </a:solidFill>
                <a:latin typeface="Arial"/>
                <a:cs typeface="Arial"/>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Tree>
    <p:extLst>
      <p:ext uri="{BB962C8B-B14F-4D97-AF65-F5344CB8AC3E}">
        <p14:creationId xmlns:p14="http://schemas.microsoft.com/office/powerpoint/2010/main" val="318582453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Klik om de stijl te bewerken</a:t>
            </a:r>
            <a:endParaRPr lang="nl-NL" dirty="0"/>
          </a:p>
        </p:txBody>
      </p:sp>
      <p:sp>
        <p:nvSpPr>
          <p:cNvPr id="6" name="Tijdelijke aanduiding voor inhoud 2"/>
          <p:cNvSpPr>
            <a:spLocks noGrp="1"/>
          </p:cNvSpPr>
          <p:nvPr>
            <p:ph idx="1"/>
          </p:nvPr>
        </p:nvSpPr>
        <p:spPr>
          <a:xfrm>
            <a:off x="900000" y="1800000"/>
            <a:ext cx="11160000" cy="61200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ianummer 5"/>
          <p:cNvSpPr>
            <a:spLocks noGrp="1"/>
          </p:cNvSpPr>
          <p:nvPr>
            <p:ph type="sldNum" sz="quarter" idx="10"/>
          </p:nvPr>
        </p:nvSpPr>
        <p:spPr/>
        <p:txBody>
          <a:bodyPr/>
          <a:lstStyle>
            <a:lvl1pPr>
              <a:defRPr/>
            </a:lvl1pPr>
          </a:lstStyle>
          <a:p>
            <a:pPr>
              <a:defRPr/>
            </a:pPr>
            <a:fld id="{F6E8EDAD-65C6-4975-8DED-536A6C677CA4}" type="slidenum">
              <a:rPr lang="nl-NL"/>
              <a:pPr>
                <a:defRPr/>
              </a:pPr>
              <a:t>‹nr.›</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r>
              <a:rPr lang="nl-NL"/>
              <a:t>Voettekst</a:t>
            </a:r>
          </a:p>
        </p:txBody>
      </p:sp>
      <p:sp>
        <p:nvSpPr>
          <p:cNvPr id="7" name="Tijdelijke aanduiding voor datum 3"/>
          <p:cNvSpPr>
            <a:spLocks noGrp="1"/>
          </p:cNvSpPr>
          <p:nvPr>
            <p:ph type="dt" sz="half" idx="12"/>
          </p:nvPr>
        </p:nvSpPr>
        <p:spPr/>
        <p:txBody>
          <a:bodyPr/>
          <a:lstStyle>
            <a:lvl1pPr>
              <a:defRPr/>
            </a:lvl1pPr>
          </a:lstStyle>
          <a:p>
            <a:pPr>
              <a:defRPr/>
            </a:pPr>
            <a:fld id="{88CC4E5C-73D4-4CBC-A758-A565F6324F7D}" type="datetime1">
              <a:rPr lang="nl-NL"/>
              <a:pPr>
                <a:defRPr/>
              </a:pPr>
              <a:t>27-11-2019</a:t>
            </a:fld>
            <a:endParaRPr lang="nl-NL"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angepaste indel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6" name="Tijdelijke aanduiding voor tekst 2"/>
          <p:cNvSpPr>
            <a:spLocks noGrp="1"/>
          </p:cNvSpPr>
          <p:nvPr>
            <p:ph type="body" idx="1"/>
          </p:nvPr>
        </p:nvSpPr>
        <p:spPr>
          <a:xfrm>
            <a:off x="900000" y="1800000"/>
            <a:ext cx="5400000" cy="900000"/>
          </a:xfrm>
        </p:spPr>
        <p:txBody>
          <a:bodyPr/>
          <a:lstStyle>
            <a:lvl1pPr marL="0" indent="0">
              <a:buNone/>
              <a:defRPr sz="2500" b="1"/>
            </a:lvl1pPr>
            <a:lvl2pPr marL="650276" indent="0">
              <a:buNone/>
              <a:defRPr sz="2800" b="1"/>
            </a:lvl2pPr>
            <a:lvl3pPr marL="1300551" indent="0">
              <a:buNone/>
              <a:defRPr sz="2600" b="1"/>
            </a:lvl3pPr>
            <a:lvl4pPr marL="1950827" indent="0">
              <a:buNone/>
              <a:defRPr sz="2300" b="1"/>
            </a:lvl4pPr>
            <a:lvl5pPr marL="2601102" indent="0">
              <a:buNone/>
              <a:defRPr sz="2300" b="1"/>
            </a:lvl5pPr>
            <a:lvl6pPr marL="3251378" indent="0">
              <a:buNone/>
              <a:defRPr sz="2300" b="1"/>
            </a:lvl6pPr>
            <a:lvl7pPr marL="3901653" indent="0">
              <a:buNone/>
              <a:defRPr sz="2300" b="1"/>
            </a:lvl7pPr>
            <a:lvl8pPr marL="4551929" indent="0">
              <a:buNone/>
              <a:defRPr sz="2300" b="1"/>
            </a:lvl8pPr>
            <a:lvl9pPr marL="5202204" indent="0">
              <a:buNone/>
              <a:defRPr sz="2300" b="1"/>
            </a:lvl9pPr>
          </a:lstStyle>
          <a:p>
            <a:pPr lvl="0"/>
            <a:r>
              <a:rPr lang="nl-NL" smtClean="0"/>
              <a:t>Klik om de modelstijlen te bewerken</a:t>
            </a:r>
          </a:p>
        </p:txBody>
      </p:sp>
      <p:sp>
        <p:nvSpPr>
          <p:cNvPr id="7" name="Tijdelijke aanduiding voor inhoud 3"/>
          <p:cNvSpPr>
            <a:spLocks noGrp="1"/>
          </p:cNvSpPr>
          <p:nvPr>
            <p:ph sz="half" idx="2"/>
          </p:nvPr>
        </p:nvSpPr>
        <p:spPr>
          <a:xfrm>
            <a:off x="900000" y="2700000"/>
            <a:ext cx="5400000" cy="5220000"/>
          </a:xfrm>
        </p:spPr>
        <p:txBody>
          <a:bodyPr/>
          <a:lstStyle>
            <a:lvl1pPr>
              <a:defRPr sz="2500"/>
            </a:lvl1pPr>
            <a:lvl2pPr>
              <a:defRPr sz="2500"/>
            </a:lvl2pPr>
            <a:lvl3pPr>
              <a:defRPr sz="2100"/>
            </a:lvl3pPr>
            <a:lvl4pPr>
              <a:defRPr sz="2100"/>
            </a:lvl4pPr>
            <a:lvl5pPr>
              <a:defRPr sz="2100"/>
            </a:lvl5pPr>
            <a:lvl6pPr>
              <a:defRPr sz="2300"/>
            </a:lvl6pPr>
            <a:lvl7pPr>
              <a:defRPr sz="2300"/>
            </a:lvl7pPr>
            <a:lvl8pPr>
              <a:defRPr sz="2300"/>
            </a:lvl8pPr>
            <a:lvl9pPr>
              <a:defRPr sz="23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8" name="Tijdelijke aanduiding voor tekst 4"/>
          <p:cNvSpPr>
            <a:spLocks noGrp="1"/>
          </p:cNvSpPr>
          <p:nvPr>
            <p:ph type="body" sz="quarter" idx="3"/>
          </p:nvPr>
        </p:nvSpPr>
        <p:spPr>
          <a:xfrm>
            <a:off x="6660000" y="1800000"/>
            <a:ext cx="5400000" cy="900000"/>
          </a:xfrm>
        </p:spPr>
        <p:txBody>
          <a:bodyPr/>
          <a:lstStyle>
            <a:lvl1pPr marL="0" indent="0">
              <a:buNone/>
              <a:defRPr sz="2500" b="1"/>
            </a:lvl1pPr>
            <a:lvl2pPr marL="650276" indent="0">
              <a:buNone/>
              <a:defRPr sz="2800" b="1"/>
            </a:lvl2pPr>
            <a:lvl3pPr marL="1300551" indent="0">
              <a:buNone/>
              <a:defRPr sz="2600" b="1"/>
            </a:lvl3pPr>
            <a:lvl4pPr marL="1950827" indent="0">
              <a:buNone/>
              <a:defRPr sz="2300" b="1"/>
            </a:lvl4pPr>
            <a:lvl5pPr marL="2601102" indent="0">
              <a:buNone/>
              <a:defRPr sz="2300" b="1"/>
            </a:lvl5pPr>
            <a:lvl6pPr marL="3251378" indent="0">
              <a:buNone/>
              <a:defRPr sz="2300" b="1"/>
            </a:lvl6pPr>
            <a:lvl7pPr marL="3901653" indent="0">
              <a:buNone/>
              <a:defRPr sz="2300" b="1"/>
            </a:lvl7pPr>
            <a:lvl8pPr marL="4551929" indent="0">
              <a:buNone/>
              <a:defRPr sz="2300" b="1"/>
            </a:lvl8pPr>
            <a:lvl9pPr marL="5202204" indent="0">
              <a:buNone/>
              <a:defRPr sz="2300" b="1"/>
            </a:lvl9pPr>
          </a:lstStyle>
          <a:p>
            <a:pPr lvl="0"/>
            <a:r>
              <a:rPr lang="nl-NL" smtClean="0"/>
              <a:t>Klik om de modelstijlen te bewerken</a:t>
            </a:r>
          </a:p>
        </p:txBody>
      </p:sp>
      <p:sp>
        <p:nvSpPr>
          <p:cNvPr id="9" name="Tijdelijke aanduiding voor inhoud 5"/>
          <p:cNvSpPr>
            <a:spLocks noGrp="1"/>
          </p:cNvSpPr>
          <p:nvPr>
            <p:ph sz="quarter" idx="4"/>
          </p:nvPr>
        </p:nvSpPr>
        <p:spPr>
          <a:xfrm>
            <a:off x="6660000" y="2700000"/>
            <a:ext cx="5400000" cy="5220000"/>
          </a:xfrm>
        </p:spPr>
        <p:txBody>
          <a:bodyPr/>
          <a:lstStyle>
            <a:lvl1pPr>
              <a:defRPr sz="2500"/>
            </a:lvl1pPr>
            <a:lvl2pPr>
              <a:defRPr sz="2500"/>
            </a:lvl2pPr>
            <a:lvl3pPr>
              <a:defRPr sz="2100"/>
            </a:lvl3pPr>
            <a:lvl4pPr>
              <a:defRPr sz="2100"/>
            </a:lvl4pPr>
            <a:lvl5pPr>
              <a:defRPr sz="2100"/>
            </a:lvl5pPr>
            <a:lvl6pPr>
              <a:defRPr sz="2300"/>
            </a:lvl6pPr>
            <a:lvl7pPr>
              <a:defRPr sz="2300"/>
            </a:lvl7pPr>
            <a:lvl8pPr>
              <a:defRPr sz="2300"/>
            </a:lvl8pPr>
            <a:lvl9pPr>
              <a:defRPr sz="23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10" name="Tijdelijke aanduiding voor dianummer 5"/>
          <p:cNvSpPr>
            <a:spLocks noGrp="1"/>
          </p:cNvSpPr>
          <p:nvPr>
            <p:ph type="sldNum" sz="quarter" idx="10"/>
          </p:nvPr>
        </p:nvSpPr>
        <p:spPr/>
        <p:txBody>
          <a:bodyPr/>
          <a:lstStyle>
            <a:lvl1pPr>
              <a:defRPr/>
            </a:lvl1pPr>
          </a:lstStyle>
          <a:p>
            <a:pPr>
              <a:defRPr/>
            </a:pPr>
            <a:fld id="{9B372B64-3899-4CC9-8B80-9E4DF15913AF}" type="slidenum">
              <a:rPr lang="nl-NL"/>
              <a:pPr>
                <a:defRPr/>
              </a:pPr>
              <a:t>‹nr.›</a:t>
            </a:fld>
            <a:endParaRPr lang="nl-NL" dirty="0"/>
          </a:p>
        </p:txBody>
      </p:sp>
      <p:sp>
        <p:nvSpPr>
          <p:cNvPr id="11" name="Tijdelijke aanduiding voor voettekst 4"/>
          <p:cNvSpPr>
            <a:spLocks noGrp="1"/>
          </p:cNvSpPr>
          <p:nvPr>
            <p:ph type="ftr" sz="quarter" idx="11"/>
          </p:nvPr>
        </p:nvSpPr>
        <p:spPr/>
        <p:txBody>
          <a:bodyPr/>
          <a:lstStyle>
            <a:lvl1pPr>
              <a:defRPr/>
            </a:lvl1pPr>
          </a:lstStyle>
          <a:p>
            <a:pPr>
              <a:defRPr/>
            </a:pPr>
            <a:r>
              <a:rPr lang="nl-NL"/>
              <a:t>Voettekst</a:t>
            </a:r>
          </a:p>
        </p:txBody>
      </p:sp>
      <p:sp>
        <p:nvSpPr>
          <p:cNvPr id="12" name="Tijdelijke aanduiding voor datum 3"/>
          <p:cNvSpPr>
            <a:spLocks noGrp="1"/>
          </p:cNvSpPr>
          <p:nvPr>
            <p:ph type="dt" sz="half" idx="12"/>
          </p:nvPr>
        </p:nvSpPr>
        <p:spPr/>
        <p:txBody>
          <a:bodyPr/>
          <a:lstStyle>
            <a:lvl1pPr>
              <a:defRPr/>
            </a:lvl1pPr>
          </a:lstStyle>
          <a:p>
            <a:pPr>
              <a:defRPr/>
            </a:pPr>
            <a:fld id="{51D38FD1-6784-4C23-9651-A515763B8EF0}" type="datetime1">
              <a:rPr lang="nl-NL"/>
              <a:pPr>
                <a:defRPr/>
              </a:pPr>
              <a:t>27-11-2019</a:t>
            </a:fld>
            <a:endParaRPr lang="nl-NL"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ianummer 5"/>
          <p:cNvSpPr>
            <a:spLocks noGrp="1"/>
          </p:cNvSpPr>
          <p:nvPr>
            <p:ph type="sldNum" sz="quarter" idx="10"/>
          </p:nvPr>
        </p:nvSpPr>
        <p:spPr/>
        <p:txBody>
          <a:bodyPr/>
          <a:lstStyle>
            <a:lvl1pPr>
              <a:defRPr/>
            </a:lvl1pPr>
          </a:lstStyle>
          <a:p>
            <a:pPr>
              <a:defRPr/>
            </a:pPr>
            <a:fld id="{6ECFCC7B-46E3-4A1B-8CA0-E50958F28AD1}" type="slidenum">
              <a:rPr lang="nl-NL"/>
              <a:pPr>
                <a:defRPr/>
              </a:pPr>
              <a:t>‹nr.›</a:t>
            </a:fld>
            <a:endParaRPr lang="nl-NL" dirty="0"/>
          </a:p>
        </p:txBody>
      </p:sp>
      <p:sp>
        <p:nvSpPr>
          <p:cNvPr id="4" name="Tijdelijke aanduiding voor voettekst 4"/>
          <p:cNvSpPr>
            <a:spLocks noGrp="1"/>
          </p:cNvSpPr>
          <p:nvPr>
            <p:ph type="ftr" sz="quarter" idx="11"/>
          </p:nvPr>
        </p:nvSpPr>
        <p:spPr/>
        <p:txBody>
          <a:bodyPr/>
          <a:lstStyle>
            <a:lvl1pPr>
              <a:defRPr/>
            </a:lvl1pPr>
          </a:lstStyle>
          <a:p>
            <a:pPr>
              <a:defRPr/>
            </a:pPr>
            <a:r>
              <a:rPr lang="nl-NL"/>
              <a:t>Voettekst</a:t>
            </a:r>
          </a:p>
        </p:txBody>
      </p:sp>
      <p:sp>
        <p:nvSpPr>
          <p:cNvPr id="5" name="Tijdelijke aanduiding voor datum 3"/>
          <p:cNvSpPr>
            <a:spLocks noGrp="1"/>
          </p:cNvSpPr>
          <p:nvPr>
            <p:ph type="dt" sz="half" idx="12"/>
          </p:nvPr>
        </p:nvSpPr>
        <p:spPr/>
        <p:txBody>
          <a:bodyPr/>
          <a:lstStyle>
            <a:lvl1pPr>
              <a:defRPr/>
            </a:lvl1pPr>
          </a:lstStyle>
          <a:p>
            <a:pPr>
              <a:defRPr/>
            </a:pPr>
            <a:fld id="{2039F5E3-74C3-4F69-A899-CE77A7861EA8}" type="datetime1">
              <a:rPr lang="nl-NL"/>
              <a:pPr>
                <a:defRPr/>
              </a:pPr>
              <a:t>27-11-2019</a:t>
            </a:fld>
            <a:endParaRPr lang="nl-NL"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fbeelding met bijschrift">
    <p:spTree>
      <p:nvGrpSpPr>
        <p:cNvPr id="1" name=""/>
        <p:cNvGrpSpPr/>
        <p:nvPr/>
      </p:nvGrpSpPr>
      <p:grpSpPr>
        <a:xfrm>
          <a:off x="0" y="0"/>
          <a:ext cx="0" cy="0"/>
          <a:chOff x="0" y="0"/>
          <a:chExt cx="0" cy="0"/>
        </a:xfrm>
      </p:grpSpPr>
      <p:sp>
        <p:nvSpPr>
          <p:cNvPr id="6" name="Tijdelijke aanduiding voor afbeelding 2"/>
          <p:cNvSpPr>
            <a:spLocks noGrp="1"/>
          </p:cNvSpPr>
          <p:nvPr>
            <p:ph type="pic" idx="1"/>
          </p:nvPr>
        </p:nvSpPr>
        <p:spPr>
          <a:xfrm>
            <a:off x="1977370" y="554351"/>
            <a:ext cx="8944630" cy="6711476"/>
          </a:xfrm>
        </p:spPr>
        <p:txBody>
          <a:bodyPr rtlCol="0">
            <a:noAutofit/>
          </a:bodyPr>
          <a:lstStyle>
            <a:lvl1pPr marL="0" indent="0">
              <a:buNone/>
              <a:defRPr sz="4600"/>
            </a:lvl1pPr>
            <a:lvl2pPr marL="650276" indent="0">
              <a:buNone/>
              <a:defRPr sz="4000"/>
            </a:lvl2pPr>
            <a:lvl3pPr marL="1300551" indent="0">
              <a:buNone/>
              <a:defRPr sz="3400"/>
            </a:lvl3pPr>
            <a:lvl4pPr marL="1950827" indent="0">
              <a:buNone/>
              <a:defRPr sz="2800"/>
            </a:lvl4pPr>
            <a:lvl5pPr marL="2601102" indent="0">
              <a:buNone/>
              <a:defRPr sz="2800"/>
            </a:lvl5pPr>
            <a:lvl6pPr marL="3251378" indent="0">
              <a:buNone/>
              <a:defRPr sz="2800"/>
            </a:lvl6pPr>
            <a:lvl7pPr marL="3901653" indent="0">
              <a:buNone/>
              <a:defRPr sz="2800"/>
            </a:lvl7pPr>
            <a:lvl8pPr marL="4551929" indent="0">
              <a:buNone/>
              <a:defRPr sz="2800"/>
            </a:lvl8pPr>
            <a:lvl9pPr marL="5202204" indent="0">
              <a:buNone/>
              <a:defRPr sz="2800"/>
            </a:lvl9pPr>
          </a:lstStyle>
          <a:p>
            <a:pPr lvl="0"/>
            <a:r>
              <a:rPr lang="nl-NL" noProof="0" smtClean="0"/>
              <a:t>Klik op het pictogram als u een afbeelding wilt toevoegen</a:t>
            </a:r>
            <a:endParaRPr lang="nl-NL" noProof="0"/>
          </a:p>
        </p:txBody>
      </p:sp>
      <p:sp>
        <p:nvSpPr>
          <p:cNvPr id="7" name="Tijdelijke aanduiding voor tekst 3"/>
          <p:cNvSpPr>
            <a:spLocks noGrp="1"/>
          </p:cNvSpPr>
          <p:nvPr>
            <p:ph type="body" sz="half" idx="2"/>
          </p:nvPr>
        </p:nvSpPr>
        <p:spPr>
          <a:xfrm>
            <a:off x="1977370" y="7265828"/>
            <a:ext cx="8944630" cy="796768"/>
          </a:xfrm>
        </p:spPr>
        <p:txBody>
          <a:bodyPr/>
          <a:lstStyle>
            <a:lvl1pPr marL="0" indent="0" algn="ctr">
              <a:buNone/>
              <a:defRPr sz="1800"/>
            </a:lvl1pPr>
            <a:lvl2pPr marL="650276" indent="0">
              <a:buNone/>
              <a:defRPr sz="1700"/>
            </a:lvl2pPr>
            <a:lvl3pPr marL="1300551" indent="0">
              <a:buNone/>
              <a:defRPr sz="1400"/>
            </a:lvl3pPr>
            <a:lvl4pPr marL="1950827" indent="0">
              <a:buNone/>
              <a:defRPr sz="1300"/>
            </a:lvl4pPr>
            <a:lvl5pPr marL="2601102" indent="0">
              <a:buNone/>
              <a:defRPr sz="1300"/>
            </a:lvl5pPr>
            <a:lvl6pPr marL="3251378" indent="0">
              <a:buNone/>
              <a:defRPr sz="1300"/>
            </a:lvl6pPr>
            <a:lvl7pPr marL="3901653" indent="0">
              <a:buNone/>
              <a:defRPr sz="1300"/>
            </a:lvl7pPr>
            <a:lvl8pPr marL="4551929" indent="0">
              <a:buNone/>
              <a:defRPr sz="1300"/>
            </a:lvl8pPr>
            <a:lvl9pPr marL="5202204" indent="0">
              <a:buNone/>
              <a:defRPr sz="1300"/>
            </a:lvl9pPr>
          </a:lstStyle>
          <a:p>
            <a:pPr lvl="0"/>
            <a:r>
              <a:rPr lang="nl-NL" smtClean="0"/>
              <a:t>Klik om de modelstijlen te bewerken</a:t>
            </a:r>
          </a:p>
        </p:txBody>
      </p:sp>
      <p:sp>
        <p:nvSpPr>
          <p:cNvPr id="4" name="Tijdelijke aanduiding voor dianummer 5"/>
          <p:cNvSpPr>
            <a:spLocks noGrp="1"/>
          </p:cNvSpPr>
          <p:nvPr>
            <p:ph type="sldNum" sz="quarter" idx="10"/>
          </p:nvPr>
        </p:nvSpPr>
        <p:spPr/>
        <p:txBody>
          <a:bodyPr/>
          <a:lstStyle>
            <a:lvl1pPr>
              <a:defRPr/>
            </a:lvl1pPr>
          </a:lstStyle>
          <a:p>
            <a:pPr>
              <a:defRPr/>
            </a:pPr>
            <a:fld id="{B849CBF3-D655-47F2-B1E7-8E349BA0C0AC}" type="slidenum">
              <a:rPr lang="nl-NL"/>
              <a:pPr>
                <a:defRPr/>
              </a:pPr>
              <a:t>‹nr.›</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r>
              <a:rPr lang="nl-NL"/>
              <a:t>Voettekst</a:t>
            </a:r>
          </a:p>
        </p:txBody>
      </p:sp>
      <p:sp>
        <p:nvSpPr>
          <p:cNvPr id="8" name="Tijdelijke aanduiding voor datum 3"/>
          <p:cNvSpPr>
            <a:spLocks noGrp="1"/>
          </p:cNvSpPr>
          <p:nvPr>
            <p:ph type="dt" sz="half" idx="12"/>
          </p:nvPr>
        </p:nvSpPr>
        <p:spPr/>
        <p:txBody>
          <a:bodyPr/>
          <a:lstStyle>
            <a:lvl1pPr>
              <a:defRPr/>
            </a:lvl1pPr>
          </a:lstStyle>
          <a:p>
            <a:pPr>
              <a:defRPr/>
            </a:pPr>
            <a:fld id="{9D8B188B-2846-4A48-84AB-1884C983EE69}" type="datetime1">
              <a:rPr lang="nl-NL"/>
              <a:pPr>
                <a:defRPr/>
              </a:pPr>
              <a:t>27-11-2019</a:t>
            </a:fld>
            <a:endParaRPr lang="nl-NL"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lotpagina">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213644" y="5408964"/>
            <a:ext cx="5734233" cy="350065"/>
          </a:xfrm>
        </p:spPr>
        <p:txBody>
          <a:bodyPr/>
          <a:lstStyle>
            <a:lvl1pPr>
              <a:defRPr sz="3600" b="1" baseline="30000">
                <a:solidFill>
                  <a:srgbClr val="BF2E1B"/>
                </a:solidFill>
                <a:latin typeface="Calibri" panose="020F0502020204030204" pitchFamily="34" charset="0"/>
              </a:defRPr>
            </a:lvl1pPr>
          </a:lstStyle>
          <a:p>
            <a:pPr lvl="0"/>
            <a:r>
              <a:rPr lang="nl-NL" dirty="0" smtClean="0"/>
              <a:t>Contact</a:t>
            </a:r>
            <a:br>
              <a:rPr lang="nl-NL" dirty="0" smtClean="0"/>
            </a:br>
            <a:r>
              <a:rPr lang="nl-NL" b="0" i="0" dirty="0" smtClean="0">
                <a:solidFill>
                  <a:srgbClr val="222222"/>
                </a:solidFill>
                <a:effectLst/>
                <a:latin typeface="Open Sans"/>
              </a:rPr>
              <a:t/>
            </a:r>
            <a:br>
              <a:rPr lang="nl-NL" b="0" i="0" dirty="0" smtClean="0">
                <a:solidFill>
                  <a:srgbClr val="222222"/>
                </a:solidFill>
                <a:effectLst/>
                <a:latin typeface="Open Sans"/>
              </a:rPr>
            </a:br>
            <a:endParaRPr lang="nl-NL" dirty="0" smtClean="0"/>
          </a:p>
        </p:txBody>
      </p:sp>
      <p:sp>
        <p:nvSpPr>
          <p:cNvPr id="3" name="Tijdelijke aanduiding voor dianummer 5"/>
          <p:cNvSpPr>
            <a:spLocks noGrp="1"/>
          </p:cNvSpPr>
          <p:nvPr>
            <p:ph type="sldNum" sz="quarter" idx="10"/>
          </p:nvPr>
        </p:nvSpPr>
        <p:spPr/>
        <p:txBody>
          <a:bodyPr/>
          <a:lstStyle>
            <a:lvl1pPr>
              <a:defRPr/>
            </a:lvl1pPr>
          </a:lstStyle>
          <a:p>
            <a:pPr>
              <a:defRPr/>
            </a:pPr>
            <a:fld id="{413F4AB2-C9AA-451D-9D74-D9232C066F60}" type="slidenum">
              <a:rPr lang="nl-NL"/>
              <a:pPr>
                <a:defRPr/>
              </a:pPr>
              <a:t>‹nr.›</a:t>
            </a:fld>
            <a:endParaRPr lang="nl-NL" dirty="0"/>
          </a:p>
        </p:txBody>
      </p:sp>
      <p:sp>
        <p:nvSpPr>
          <p:cNvPr id="4" name="Tijdelijke aanduiding voor voettekst 4"/>
          <p:cNvSpPr>
            <a:spLocks noGrp="1"/>
          </p:cNvSpPr>
          <p:nvPr>
            <p:ph type="ftr" sz="quarter" idx="11"/>
          </p:nvPr>
        </p:nvSpPr>
        <p:spPr/>
        <p:txBody>
          <a:bodyPr/>
          <a:lstStyle>
            <a:lvl1pPr>
              <a:defRPr/>
            </a:lvl1pPr>
          </a:lstStyle>
          <a:p>
            <a:pPr>
              <a:defRPr/>
            </a:pPr>
            <a:r>
              <a:rPr lang="nl-NL"/>
              <a:t>Voettekst</a:t>
            </a:r>
          </a:p>
        </p:txBody>
      </p:sp>
      <p:sp>
        <p:nvSpPr>
          <p:cNvPr id="5" name="Tijdelijke aanduiding voor datum 3"/>
          <p:cNvSpPr>
            <a:spLocks noGrp="1"/>
          </p:cNvSpPr>
          <p:nvPr>
            <p:ph type="dt" sz="half" idx="12"/>
          </p:nvPr>
        </p:nvSpPr>
        <p:spPr/>
        <p:txBody>
          <a:bodyPr/>
          <a:lstStyle>
            <a:lvl1pPr>
              <a:defRPr/>
            </a:lvl1pPr>
          </a:lstStyle>
          <a:p>
            <a:pPr>
              <a:defRPr/>
            </a:pPr>
            <a:fld id="{65A080E8-4C80-422A-BAF7-6E72834A6ABA}" type="datetime1">
              <a:rPr lang="nl-NL"/>
              <a:pPr>
                <a:defRPr/>
              </a:pPr>
              <a:t>27-11-2019</a:t>
            </a:fld>
            <a:endParaRPr lang="nl-NL" dirty="0"/>
          </a:p>
        </p:txBody>
      </p:sp>
      <p:sp>
        <p:nvSpPr>
          <p:cNvPr id="6" name="Tekstvak 5"/>
          <p:cNvSpPr txBox="1"/>
          <p:nvPr userDrawn="1"/>
        </p:nvSpPr>
        <p:spPr>
          <a:xfrm>
            <a:off x="8730456" y="228282"/>
            <a:ext cx="4537686" cy="430887"/>
          </a:xfrm>
          <a:prstGeom prst="rect">
            <a:avLst/>
          </a:prstGeom>
          <a:noFill/>
        </p:spPr>
        <p:txBody>
          <a:bodyPr wrap="square" rtlCol="0">
            <a:spAutoFit/>
          </a:bodyPr>
          <a:lstStyle/>
          <a:p>
            <a:r>
              <a:rPr lang="nl-NL" sz="2200" b="1" dirty="0" smtClean="0">
                <a:solidFill>
                  <a:srgbClr val="BF2E1B"/>
                </a:solidFill>
                <a:latin typeface="Calibri" pitchFamily="34" charset="0"/>
              </a:rPr>
              <a:t>Radboud Docenten Academie</a:t>
            </a:r>
            <a:endParaRPr lang="nl-NL" sz="2200" b="1" dirty="0">
              <a:solidFill>
                <a:srgbClr val="BF2E1B"/>
              </a:solidFill>
              <a:latin typeface="Calibri" pitchFamily="34" charset="0"/>
            </a:endParaRPr>
          </a:p>
        </p:txBody>
      </p:sp>
      <p:sp>
        <p:nvSpPr>
          <p:cNvPr id="7" name="Tekstvak 6"/>
          <p:cNvSpPr txBox="1"/>
          <p:nvPr userDrawn="1"/>
        </p:nvSpPr>
        <p:spPr>
          <a:xfrm>
            <a:off x="1170659" y="5254378"/>
            <a:ext cx="4433886" cy="2431435"/>
          </a:xfrm>
          <a:prstGeom prst="rect">
            <a:avLst/>
          </a:prstGeom>
          <a:noFill/>
        </p:spPr>
        <p:txBody>
          <a:bodyPr wrap="square" rtlCol="0">
            <a:spAutoFit/>
          </a:bodyPr>
          <a:lstStyle/>
          <a:p>
            <a:r>
              <a:rPr lang="nl-NL" dirty="0" smtClean="0"/>
              <a:t/>
            </a:r>
            <a:br>
              <a:rPr lang="nl-NL" dirty="0" smtClean="0"/>
            </a:br>
            <a:r>
              <a:rPr lang="nl-NL" sz="2000" dirty="0" smtClean="0">
                <a:latin typeface="Calibri" panose="020F0502020204030204" pitchFamily="34" charset="0"/>
              </a:rPr>
              <a:t>Radboud Docenten Academie</a:t>
            </a:r>
            <a:br>
              <a:rPr lang="nl-NL" sz="2000" dirty="0" smtClean="0">
                <a:latin typeface="Calibri" panose="020F0502020204030204" pitchFamily="34" charset="0"/>
              </a:rPr>
            </a:br>
            <a:r>
              <a:rPr lang="nl-NL" sz="2000" dirty="0" smtClean="0">
                <a:latin typeface="Calibri" panose="020F0502020204030204" pitchFamily="34" charset="0"/>
              </a:rPr>
              <a:t>Telefoon: (024) 361 55 72</a:t>
            </a:r>
            <a:br>
              <a:rPr lang="nl-NL" sz="2000" dirty="0" smtClean="0">
                <a:latin typeface="Calibri" panose="020F0502020204030204" pitchFamily="34" charset="0"/>
              </a:rPr>
            </a:br>
            <a:r>
              <a:rPr lang="nl-NL" sz="2000" dirty="0" smtClean="0">
                <a:latin typeface="Calibri" panose="020F0502020204030204" pitchFamily="34" charset="0"/>
              </a:rPr>
              <a:t>E-mail:</a:t>
            </a:r>
            <a:br>
              <a:rPr lang="nl-NL" sz="2000" dirty="0" smtClean="0">
                <a:latin typeface="Calibri" panose="020F0502020204030204" pitchFamily="34" charset="0"/>
              </a:rPr>
            </a:br>
            <a:r>
              <a:rPr lang="nl-NL" sz="2000" dirty="0" smtClean="0">
                <a:latin typeface="Calibri" panose="020F0502020204030204" pitchFamily="34" charset="0"/>
              </a:rPr>
              <a:t>Website: </a:t>
            </a:r>
            <a:r>
              <a:rPr lang="nl-NL" sz="2000" dirty="0" smtClean="0">
                <a:latin typeface="Calibri" panose="020F0502020204030204" pitchFamily="34" charset="0"/>
                <a:hlinkClick r:id="rId2"/>
              </a:rPr>
              <a:t>www.ru.nl/docentenacademie</a:t>
            </a:r>
            <a:r>
              <a:rPr lang="nl-NL" sz="2000" dirty="0" smtClean="0">
                <a:latin typeface="Calibri" panose="020F0502020204030204" pitchFamily="34" charset="0"/>
              </a:rPr>
              <a:t> </a:t>
            </a:r>
            <a:br>
              <a:rPr lang="nl-NL" sz="2000" dirty="0" smtClean="0">
                <a:latin typeface="Calibri" panose="020F0502020204030204" pitchFamily="34" charset="0"/>
              </a:rPr>
            </a:br>
            <a:r>
              <a:rPr lang="nl-NL" sz="2000" dirty="0" smtClean="0">
                <a:latin typeface="Calibri" panose="020F0502020204030204" pitchFamily="34" charset="0"/>
              </a:rPr>
              <a:t>Erasmusgebouw 20e verdieping</a:t>
            </a:r>
            <a:r>
              <a:rPr lang="nl-NL" dirty="0" smtClean="0"/>
              <a:t/>
            </a:r>
            <a:br>
              <a:rPr lang="nl-NL" dirty="0" smtClean="0"/>
            </a:br>
            <a:endParaRPr lang="nl-NL" dirty="0"/>
          </a:p>
        </p:txBody>
      </p:sp>
      <p:sp>
        <p:nvSpPr>
          <p:cNvPr id="8" name="Titel 1"/>
          <p:cNvSpPr txBox="1">
            <a:spLocks/>
          </p:cNvSpPr>
          <p:nvPr userDrawn="1"/>
        </p:nvSpPr>
        <p:spPr bwMode="auto">
          <a:xfrm>
            <a:off x="2082738" y="6263681"/>
            <a:ext cx="5734233" cy="350065"/>
          </a:xfrm>
          <a:prstGeom prst="rect">
            <a:avLst/>
          </a:prstGeom>
          <a:noFill/>
          <a:ln w="9525">
            <a:noFill/>
            <a:miter lim="800000"/>
            <a:headEnd/>
            <a:tailEnd/>
          </a:ln>
        </p:spPr>
        <p:txBody>
          <a:bodyPr vert="horz" wrap="square" lIns="36000" tIns="36000" rIns="36000" bIns="36000" numCol="1" anchor="t" anchorCtr="0" compatLnSpc="1">
            <a:prstTxWarp prst="textNoShape">
              <a:avLst/>
            </a:prstTxWarp>
          </a:bodyPr>
          <a:lstStyle>
            <a:lvl1pPr algn="l" defTabSz="649288" rtl="0" fontAlgn="base">
              <a:spcBef>
                <a:spcPct val="0"/>
              </a:spcBef>
              <a:spcAft>
                <a:spcPct val="0"/>
              </a:spcAft>
              <a:defRPr sz="3600" b="1" kern="1200" baseline="30000">
                <a:solidFill>
                  <a:srgbClr val="BF2E1B"/>
                </a:solidFill>
                <a:latin typeface="Calibri" panose="020F0502020204030204" pitchFamily="34" charset="0"/>
                <a:ea typeface="+mj-ea"/>
                <a:cs typeface="+mj-cs"/>
              </a:defRPr>
            </a:lvl1pPr>
            <a:lvl2pPr algn="l" defTabSz="649288" rtl="0" fontAlgn="base">
              <a:spcBef>
                <a:spcPct val="0"/>
              </a:spcBef>
              <a:spcAft>
                <a:spcPct val="0"/>
              </a:spcAft>
              <a:defRPr sz="3000" b="1">
                <a:solidFill>
                  <a:srgbClr val="BE2E1A"/>
                </a:solidFill>
                <a:latin typeface="Arial" pitchFamily="34" charset="0"/>
              </a:defRPr>
            </a:lvl2pPr>
            <a:lvl3pPr algn="l" defTabSz="649288" rtl="0" fontAlgn="base">
              <a:spcBef>
                <a:spcPct val="0"/>
              </a:spcBef>
              <a:spcAft>
                <a:spcPct val="0"/>
              </a:spcAft>
              <a:defRPr sz="3000" b="1">
                <a:solidFill>
                  <a:srgbClr val="BE2E1A"/>
                </a:solidFill>
                <a:latin typeface="Arial" pitchFamily="34" charset="0"/>
              </a:defRPr>
            </a:lvl3pPr>
            <a:lvl4pPr algn="l" defTabSz="649288" rtl="0" fontAlgn="base">
              <a:spcBef>
                <a:spcPct val="0"/>
              </a:spcBef>
              <a:spcAft>
                <a:spcPct val="0"/>
              </a:spcAft>
              <a:defRPr sz="3000" b="1">
                <a:solidFill>
                  <a:srgbClr val="BE2E1A"/>
                </a:solidFill>
                <a:latin typeface="Arial" pitchFamily="34" charset="0"/>
              </a:defRPr>
            </a:lvl4pPr>
            <a:lvl5pPr algn="l" defTabSz="649288" rtl="0" fontAlgn="base">
              <a:spcBef>
                <a:spcPct val="0"/>
              </a:spcBef>
              <a:spcAft>
                <a:spcPct val="0"/>
              </a:spcAft>
              <a:defRPr sz="3000" b="1">
                <a:solidFill>
                  <a:srgbClr val="BE2E1A"/>
                </a:solidFill>
                <a:latin typeface="Arial" pitchFamily="34" charset="0"/>
              </a:defRPr>
            </a:lvl5pPr>
            <a:lvl6pPr marL="457200" algn="l" defTabSz="649288" rtl="0" fontAlgn="base">
              <a:spcBef>
                <a:spcPct val="0"/>
              </a:spcBef>
              <a:spcAft>
                <a:spcPct val="0"/>
              </a:spcAft>
              <a:defRPr sz="3000" b="1">
                <a:solidFill>
                  <a:srgbClr val="BE2E1A"/>
                </a:solidFill>
                <a:latin typeface="Arial" pitchFamily="34" charset="0"/>
              </a:defRPr>
            </a:lvl6pPr>
            <a:lvl7pPr marL="914400" algn="l" defTabSz="649288" rtl="0" fontAlgn="base">
              <a:spcBef>
                <a:spcPct val="0"/>
              </a:spcBef>
              <a:spcAft>
                <a:spcPct val="0"/>
              </a:spcAft>
              <a:defRPr sz="3000" b="1">
                <a:solidFill>
                  <a:srgbClr val="BE2E1A"/>
                </a:solidFill>
                <a:latin typeface="Arial" pitchFamily="34" charset="0"/>
              </a:defRPr>
            </a:lvl7pPr>
            <a:lvl8pPr marL="1371600" algn="l" defTabSz="649288" rtl="0" fontAlgn="base">
              <a:spcBef>
                <a:spcPct val="0"/>
              </a:spcBef>
              <a:spcAft>
                <a:spcPct val="0"/>
              </a:spcAft>
              <a:defRPr sz="3000" b="1">
                <a:solidFill>
                  <a:srgbClr val="BE2E1A"/>
                </a:solidFill>
                <a:latin typeface="Arial" pitchFamily="34" charset="0"/>
              </a:defRPr>
            </a:lvl8pPr>
            <a:lvl9pPr marL="1828800" algn="l" defTabSz="649288" rtl="0" fontAlgn="base">
              <a:spcBef>
                <a:spcPct val="0"/>
              </a:spcBef>
              <a:spcAft>
                <a:spcPct val="0"/>
              </a:spcAft>
              <a:defRPr sz="3000" b="1">
                <a:solidFill>
                  <a:srgbClr val="BE2E1A"/>
                </a:solidFill>
                <a:latin typeface="Arial" pitchFamily="34" charset="0"/>
              </a:defRPr>
            </a:lvl9pPr>
          </a:lstStyle>
          <a:p>
            <a:r>
              <a:rPr lang="nl-NL" dirty="0" smtClean="0"/>
              <a:t/>
            </a:r>
            <a:br>
              <a:rPr lang="nl-NL" dirty="0" smtClean="0"/>
            </a:br>
            <a:r>
              <a:rPr lang="nl-NL" b="0" dirty="0" smtClean="0">
                <a:solidFill>
                  <a:srgbClr val="222222"/>
                </a:solidFill>
                <a:latin typeface="Open Sans"/>
              </a:rPr>
              <a:t/>
            </a:r>
            <a:br>
              <a:rPr lang="nl-NL" b="0" dirty="0" smtClean="0">
                <a:solidFill>
                  <a:srgbClr val="222222"/>
                </a:solidFill>
                <a:latin typeface="Open Sans"/>
              </a:rPr>
            </a:br>
            <a:endParaRPr lang="nl-NL" dirty="0" smtClean="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1 kolom">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lvl1pPr marL="0" indent="0">
              <a:buNone/>
              <a:defRPr sz="2560">
                <a:latin typeface="+mn-lt"/>
              </a:defRPr>
            </a:lvl1pPr>
            <a:lvl2pPr marL="0" indent="0">
              <a:buFont typeface="Lucida Grande"/>
              <a:buNone/>
              <a:defRPr sz="2560">
                <a:latin typeface="+mn-lt"/>
              </a:defRPr>
            </a:lvl2pPr>
            <a:lvl3pPr marL="0" indent="0">
              <a:buFont typeface="Lucida Grande"/>
              <a:buNone/>
              <a:defRPr sz="2560">
                <a:latin typeface="+mn-lt"/>
              </a:defRPr>
            </a:lvl3pPr>
            <a:lvl4pPr marL="0" indent="0">
              <a:buFont typeface="Lucida Grande"/>
              <a:buNone/>
              <a:defRPr sz="2560">
                <a:latin typeface="+mn-lt"/>
              </a:defRPr>
            </a:lvl4pPr>
            <a:lvl5pPr marL="0" indent="0">
              <a:buFont typeface="Lucida Grande"/>
              <a:buNone/>
              <a:defRPr sz="2560">
                <a:latin typeface="+mn-lt"/>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Tree>
    <p:extLst>
      <p:ext uri="{BB962C8B-B14F-4D97-AF65-F5344CB8AC3E}">
        <p14:creationId xmlns:p14="http://schemas.microsoft.com/office/powerpoint/2010/main" val="208925030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6" name="Tijdelijke aanduiding voor inhoud 2"/>
          <p:cNvSpPr>
            <a:spLocks noGrp="1"/>
          </p:cNvSpPr>
          <p:nvPr>
            <p:ph idx="1"/>
          </p:nvPr>
        </p:nvSpPr>
        <p:spPr>
          <a:xfrm>
            <a:off x="900000" y="1800000"/>
            <a:ext cx="11160000" cy="6120000"/>
          </a:xfrm>
        </p:spPr>
        <p:txBody>
          <a:body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ianummer 5"/>
          <p:cNvSpPr>
            <a:spLocks noGrp="1"/>
          </p:cNvSpPr>
          <p:nvPr>
            <p:ph type="sldNum" sz="quarter" idx="10"/>
          </p:nvPr>
        </p:nvSpPr>
        <p:spPr/>
        <p:txBody>
          <a:bodyPr/>
          <a:lstStyle>
            <a:lvl1pPr>
              <a:defRPr/>
            </a:lvl1pPr>
          </a:lstStyle>
          <a:p>
            <a:pPr>
              <a:defRPr/>
            </a:pPr>
            <a:fld id="{DEB25724-8575-44C0-B2A0-121CF62027D5}" type="slidenum">
              <a:rPr lang="nl-NL"/>
              <a:pPr>
                <a:defRPr/>
              </a:pPr>
              <a:t>‹nr.›</a:t>
            </a:fld>
            <a:endParaRPr lang="nl-NL" dirty="0"/>
          </a:p>
        </p:txBody>
      </p:sp>
      <p:sp>
        <p:nvSpPr>
          <p:cNvPr id="5" name="Tijdelijke aanduiding voor voettekst 4"/>
          <p:cNvSpPr>
            <a:spLocks noGrp="1"/>
          </p:cNvSpPr>
          <p:nvPr>
            <p:ph type="ftr" sz="quarter" idx="11"/>
          </p:nvPr>
        </p:nvSpPr>
        <p:spPr/>
        <p:txBody>
          <a:bodyPr/>
          <a:lstStyle>
            <a:lvl1pPr>
              <a:defRPr/>
            </a:lvl1pPr>
          </a:lstStyle>
          <a:p>
            <a:pPr>
              <a:defRPr/>
            </a:pPr>
            <a:r>
              <a:rPr lang="nl-NL"/>
              <a:t>Voettekst</a:t>
            </a:r>
          </a:p>
        </p:txBody>
      </p:sp>
      <p:sp>
        <p:nvSpPr>
          <p:cNvPr id="7" name="Tijdelijke aanduiding voor datum 3"/>
          <p:cNvSpPr>
            <a:spLocks noGrp="1"/>
          </p:cNvSpPr>
          <p:nvPr>
            <p:ph type="dt" sz="half" idx="12"/>
          </p:nvPr>
        </p:nvSpPr>
        <p:spPr/>
        <p:txBody>
          <a:bodyPr/>
          <a:lstStyle>
            <a:lvl1pPr>
              <a:defRPr/>
            </a:lvl1pPr>
          </a:lstStyle>
          <a:p>
            <a:pPr>
              <a:defRPr/>
            </a:pPr>
            <a:fld id="{FAD7E440-CCC7-49FA-97C3-924300BFB76D}" type="datetime1">
              <a:rPr lang="nl-NL"/>
              <a:pPr>
                <a:defRPr/>
              </a:pPr>
              <a:t>27-11-2019</a:t>
            </a:fld>
            <a:endParaRPr lang="nl-NL"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 kolommen opsomm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Titelstijl van model bewerken</a:t>
            </a:r>
            <a:endParaRPr lang="nl-NL" dirty="0"/>
          </a:p>
        </p:txBody>
      </p:sp>
      <p:sp>
        <p:nvSpPr>
          <p:cNvPr id="4" name="Tijdelijke aanduiding voor inhoud 2"/>
          <p:cNvSpPr>
            <a:spLocks noGrp="1"/>
          </p:cNvSpPr>
          <p:nvPr>
            <p:ph idx="1"/>
          </p:nvPr>
        </p:nvSpPr>
        <p:spPr>
          <a:xfrm>
            <a:off x="900003" y="2070774"/>
            <a:ext cx="11047652" cy="6287780"/>
          </a:xfrm>
        </p:spPr>
        <p:txBody>
          <a:bodyPr numCol="2"/>
          <a:lstStyle>
            <a:lvl1pPr marL="0" indent="0" algn="l">
              <a:buNone/>
              <a:defRPr sz="2500">
                <a:latin typeface="+mn-lt"/>
              </a:defRPr>
            </a:lvl1pPr>
            <a:lvl2pPr>
              <a:buFont typeface="Lucida Grande"/>
              <a:buChar char="-"/>
              <a:defRPr sz="2100">
                <a:latin typeface="+mn-lt"/>
              </a:defRPr>
            </a:lvl2pPr>
            <a:lvl3pPr>
              <a:buFont typeface="Lucida Grande"/>
              <a:buChar char="-"/>
              <a:defRPr sz="2100">
                <a:latin typeface="+mn-lt"/>
              </a:defRPr>
            </a:lvl3pPr>
            <a:lvl4pPr>
              <a:buFont typeface="Lucida Grande"/>
              <a:buChar char="-"/>
              <a:defRPr sz="2100">
                <a:latin typeface="+mn-lt"/>
              </a:defRPr>
            </a:lvl4pPr>
            <a:lvl5pPr>
              <a:buFont typeface="Lucida Grande"/>
              <a:buChar char="-"/>
              <a:defRPr sz="2100">
                <a:latin typeface="+mn-lt"/>
              </a:defRPr>
            </a:lvl5pPr>
          </a:lstStyle>
          <a:p>
            <a:pPr lvl="0"/>
            <a:endParaRPr lang="nl-NL" dirty="0" smtClean="0"/>
          </a:p>
          <a:p>
            <a:pPr lvl="0"/>
            <a:endParaRPr lang="nl-NL" dirty="0" smtClean="0"/>
          </a:p>
          <a:p>
            <a:pPr lvl="0"/>
            <a:endParaRPr lang="nl-NL" dirty="0" smtClean="0"/>
          </a:p>
          <a:p>
            <a:pPr lvl="0"/>
            <a:endParaRPr lang="nl-NL" dirty="0" smtClean="0"/>
          </a:p>
          <a:p>
            <a:pPr lvl="0"/>
            <a:endParaRPr lang="nl-NL" dirty="0" smtClean="0"/>
          </a:p>
          <a:p>
            <a:pPr lvl="0"/>
            <a:endParaRPr lang="nl-NL" dirty="0" smtClean="0"/>
          </a:p>
        </p:txBody>
      </p:sp>
    </p:spTree>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image" Target="../media/image3.pn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4.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900113" y="720725"/>
            <a:ext cx="11160125" cy="1079500"/>
          </a:xfrm>
          <a:prstGeom prst="rect">
            <a:avLst/>
          </a:prstGeom>
          <a:noFill/>
          <a:ln w="9525">
            <a:noFill/>
            <a:miter lim="800000"/>
            <a:headEnd/>
            <a:tailEnd/>
          </a:ln>
        </p:spPr>
        <p:txBody>
          <a:bodyPr vert="horz" wrap="square" lIns="36000" tIns="36000" rIns="36000" bIns="36000" numCol="1" anchor="t" anchorCtr="0" compatLnSpc="1">
            <a:prstTxWarp prst="textNoShape">
              <a:avLst/>
            </a:prstTxWarp>
          </a:bodyPr>
          <a:lstStyle/>
          <a:p>
            <a:pPr lvl="0"/>
            <a:r>
              <a:rPr lang="nl-NL" dirty="0" smtClean="0"/>
              <a:t>Titelstijl van model bewerken</a:t>
            </a:r>
          </a:p>
        </p:txBody>
      </p:sp>
      <p:sp>
        <p:nvSpPr>
          <p:cNvPr id="1027" name="Tijdelijke aanduiding voor tekst 2"/>
          <p:cNvSpPr>
            <a:spLocks noGrp="1"/>
          </p:cNvSpPr>
          <p:nvPr>
            <p:ph type="body" idx="1"/>
          </p:nvPr>
        </p:nvSpPr>
        <p:spPr bwMode="auto">
          <a:xfrm>
            <a:off x="900113" y="1800225"/>
            <a:ext cx="11160125" cy="6119813"/>
          </a:xfrm>
          <a:prstGeom prst="rect">
            <a:avLst/>
          </a:prstGeom>
          <a:noFill/>
          <a:ln w="9525">
            <a:noFill/>
            <a:miter lim="800000"/>
            <a:headEnd/>
            <a:tailEnd/>
          </a:ln>
        </p:spPr>
        <p:txBody>
          <a:bodyPr vert="horz" wrap="square" lIns="36000" tIns="36000" rIns="36000" bIns="36000" numCol="1" anchor="t" anchorCtr="0" compatLnSpc="1">
            <a:prstTxWarp prst="textNoShape">
              <a:avLst/>
            </a:prstTxWarp>
          </a:body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p>
        </p:txBody>
      </p:sp>
      <p:sp>
        <p:nvSpPr>
          <p:cNvPr id="6" name="Tijdelijke aanduiding voor dianummer 5"/>
          <p:cNvSpPr>
            <a:spLocks noGrp="1"/>
          </p:cNvSpPr>
          <p:nvPr>
            <p:ph type="sldNum" sz="quarter" idx="4"/>
          </p:nvPr>
        </p:nvSpPr>
        <p:spPr>
          <a:xfrm>
            <a:off x="900113" y="8916988"/>
            <a:ext cx="627062" cy="519112"/>
          </a:xfrm>
          <a:prstGeom prst="rect">
            <a:avLst/>
          </a:prstGeom>
        </p:spPr>
        <p:txBody>
          <a:bodyPr vert="horz" lIns="0" tIns="0" rIns="0" bIns="0" rtlCol="0" anchor="ctr"/>
          <a:lstStyle>
            <a:lvl1pPr algn="l" defTabSz="650276" fontAlgn="auto">
              <a:spcBef>
                <a:spcPts val="0"/>
              </a:spcBef>
              <a:spcAft>
                <a:spcPts val="0"/>
              </a:spcAft>
              <a:defRPr sz="1400" b="0" smtClean="0">
                <a:solidFill>
                  <a:srgbClr val="FFFFFF"/>
                </a:solidFill>
                <a:latin typeface="+mn-lt"/>
                <a:cs typeface="+mn-cs"/>
              </a:defRPr>
            </a:lvl1pPr>
          </a:lstStyle>
          <a:p>
            <a:pPr>
              <a:defRPr/>
            </a:pPr>
            <a:fld id="{B06CCEE8-EEBD-4772-BFC1-BE05771E896B}" type="slidenum">
              <a:rPr lang="nl-NL"/>
              <a:pPr>
                <a:defRPr/>
              </a:pPr>
              <a:t>‹nr.›</a:t>
            </a:fld>
            <a:endParaRPr lang="nl-NL" dirty="0"/>
          </a:p>
        </p:txBody>
      </p:sp>
      <p:pic>
        <p:nvPicPr>
          <p:cNvPr id="1029" name="Afbeelding 11"/>
          <p:cNvPicPr>
            <a:picLocks noChangeAspect="1"/>
          </p:cNvPicPr>
          <p:nvPr/>
        </p:nvPicPr>
        <p:blipFill>
          <a:blip r:embed="rId10"/>
          <a:srcRect/>
          <a:stretch>
            <a:fillRect/>
          </a:stretch>
        </p:blipFill>
        <p:spPr bwMode="auto">
          <a:xfrm>
            <a:off x="8596313" y="8705850"/>
            <a:ext cx="3805237" cy="806450"/>
          </a:xfrm>
          <a:prstGeom prst="rect">
            <a:avLst/>
          </a:prstGeom>
          <a:blipFill dpi="0" rotWithShape="1">
            <a:blip r:embed="rId11"/>
            <a:srcRect/>
            <a:stretch>
              <a:fillRect/>
            </a:stretch>
          </a:blipFill>
          <a:ln w="9525">
            <a:noFill/>
            <a:miter lim="800000"/>
            <a:headEnd/>
            <a:tailEnd/>
          </a:ln>
        </p:spPr>
      </p:pic>
      <p:sp>
        <p:nvSpPr>
          <p:cNvPr id="9" name="Tijdelijke aanduiding voor voettekst 4"/>
          <p:cNvSpPr>
            <a:spLocks noGrp="1"/>
          </p:cNvSpPr>
          <p:nvPr>
            <p:ph type="ftr" sz="quarter" idx="3"/>
          </p:nvPr>
        </p:nvSpPr>
        <p:spPr>
          <a:xfrm>
            <a:off x="1616075" y="8916988"/>
            <a:ext cx="5708650" cy="519112"/>
          </a:xfrm>
          <a:prstGeom prst="rect">
            <a:avLst/>
          </a:prstGeom>
        </p:spPr>
        <p:txBody>
          <a:bodyPr vert="horz" lIns="0" tIns="0" rIns="0" bIns="0" rtlCol="0" anchor="ctr"/>
          <a:lstStyle>
            <a:lvl1pPr algn="l" defTabSz="650276" fontAlgn="auto">
              <a:spcBef>
                <a:spcPts val="0"/>
              </a:spcBef>
              <a:spcAft>
                <a:spcPts val="0"/>
              </a:spcAft>
              <a:defRPr sz="1400" dirty="0" smtClean="0">
                <a:solidFill>
                  <a:srgbClr val="FFFFFF"/>
                </a:solidFill>
                <a:latin typeface="+mn-lt"/>
                <a:cs typeface="+mn-cs"/>
              </a:defRPr>
            </a:lvl1pPr>
          </a:lstStyle>
          <a:p>
            <a:pPr>
              <a:defRPr/>
            </a:pPr>
            <a:r>
              <a:rPr lang="nl-NL"/>
              <a:t>Voettekst</a:t>
            </a:r>
          </a:p>
        </p:txBody>
      </p:sp>
      <p:sp>
        <p:nvSpPr>
          <p:cNvPr id="8" name="Tijdelijke aanduiding voor datum 3"/>
          <p:cNvSpPr>
            <a:spLocks noGrp="1"/>
          </p:cNvSpPr>
          <p:nvPr>
            <p:ph type="dt" sz="half" idx="2"/>
          </p:nvPr>
        </p:nvSpPr>
        <p:spPr>
          <a:xfrm>
            <a:off x="7507288" y="8916988"/>
            <a:ext cx="922337" cy="519112"/>
          </a:xfrm>
          <a:prstGeom prst="rect">
            <a:avLst/>
          </a:prstGeom>
        </p:spPr>
        <p:txBody>
          <a:bodyPr vert="horz" lIns="0" tIns="0" rIns="0" bIns="0" rtlCol="0" anchor="ctr"/>
          <a:lstStyle>
            <a:lvl1pPr algn="l" defTabSz="650276" fontAlgn="auto">
              <a:spcBef>
                <a:spcPts val="0"/>
              </a:spcBef>
              <a:spcAft>
                <a:spcPts val="0"/>
              </a:spcAft>
              <a:defRPr sz="1200" b="1" smtClean="0">
                <a:solidFill>
                  <a:schemeClr val="bg1"/>
                </a:solidFill>
                <a:latin typeface="+mn-lt"/>
                <a:cs typeface="+mn-cs"/>
              </a:defRPr>
            </a:lvl1pPr>
          </a:lstStyle>
          <a:p>
            <a:pPr>
              <a:defRPr/>
            </a:pPr>
            <a:fld id="{B868A9E5-D780-40D5-A122-8532FF0F1280}" type="datetime1">
              <a:rPr lang="nl-NL"/>
              <a:pPr>
                <a:defRPr/>
              </a:pPr>
              <a:t>27-11-2019</a:t>
            </a:fld>
            <a:endParaRPr lang="nl-NL"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74" r:id="rId7"/>
  </p:sldLayoutIdLst>
  <p:timing>
    <p:tnLst>
      <p:par>
        <p:cTn id="1" dur="indefinite" restart="never" nodeType="tmRoot"/>
      </p:par>
    </p:tnLst>
  </p:timing>
  <p:hf sldNum="0" hdr="0" ftr="0" dt="0"/>
  <p:txStyles>
    <p:titleStyle>
      <a:lvl1pPr algn="l" defTabSz="649288" rtl="0" fontAlgn="base">
        <a:spcBef>
          <a:spcPct val="0"/>
        </a:spcBef>
        <a:spcAft>
          <a:spcPct val="0"/>
        </a:spcAft>
        <a:defRPr sz="3000" b="1" kern="1200">
          <a:solidFill>
            <a:srgbClr val="BE2E1A"/>
          </a:solidFill>
          <a:latin typeface="Calibri" pitchFamily="34" charset="0"/>
          <a:ea typeface="+mj-ea"/>
          <a:cs typeface="+mj-cs"/>
        </a:defRPr>
      </a:lvl1pPr>
      <a:lvl2pPr algn="l" defTabSz="649288" rtl="0" fontAlgn="base">
        <a:spcBef>
          <a:spcPct val="0"/>
        </a:spcBef>
        <a:spcAft>
          <a:spcPct val="0"/>
        </a:spcAft>
        <a:defRPr sz="3000" b="1">
          <a:solidFill>
            <a:srgbClr val="BE2E1A"/>
          </a:solidFill>
          <a:latin typeface="Arial" pitchFamily="34" charset="0"/>
        </a:defRPr>
      </a:lvl2pPr>
      <a:lvl3pPr algn="l" defTabSz="649288" rtl="0" fontAlgn="base">
        <a:spcBef>
          <a:spcPct val="0"/>
        </a:spcBef>
        <a:spcAft>
          <a:spcPct val="0"/>
        </a:spcAft>
        <a:defRPr sz="3000" b="1">
          <a:solidFill>
            <a:srgbClr val="BE2E1A"/>
          </a:solidFill>
          <a:latin typeface="Arial" pitchFamily="34" charset="0"/>
        </a:defRPr>
      </a:lvl3pPr>
      <a:lvl4pPr algn="l" defTabSz="649288" rtl="0" fontAlgn="base">
        <a:spcBef>
          <a:spcPct val="0"/>
        </a:spcBef>
        <a:spcAft>
          <a:spcPct val="0"/>
        </a:spcAft>
        <a:defRPr sz="3000" b="1">
          <a:solidFill>
            <a:srgbClr val="BE2E1A"/>
          </a:solidFill>
          <a:latin typeface="Arial" pitchFamily="34" charset="0"/>
        </a:defRPr>
      </a:lvl4pPr>
      <a:lvl5pPr algn="l" defTabSz="649288" rtl="0" fontAlgn="base">
        <a:spcBef>
          <a:spcPct val="0"/>
        </a:spcBef>
        <a:spcAft>
          <a:spcPct val="0"/>
        </a:spcAft>
        <a:defRPr sz="3000" b="1">
          <a:solidFill>
            <a:srgbClr val="BE2E1A"/>
          </a:solidFill>
          <a:latin typeface="Arial" pitchFamily="34" charset="0"/>
        </a:defRPr>
      </a:lvl5pPr>
      <a:lvl6pPr marL="457200" algn="l" defTabSz="649288" rtl="0" fontAlgn="base">
        <a:spcBef>
          <a:spcPct val="0"/>
        </a:spcBef>
        <a:spcAft>
          <a:spcPct val="0"/>
        </a:spcAft>
        <a:defRPr sz="3000" b="1">
          <a:solidFill>
            <a:srgbClr val="BE2E1A"/>
          </a:solidFill>
          <a:latin typeface="Arial" pitchFamily="34" charset="0"/>
        </a:defRPr>
      </a:lvl6pPr>
      <a:lvl7pPr marL="914400" algn="l" defTabSz="649288" rtl="0" fontAlgn="base">
        <a:spcBef>
          <a:spcPct val="0"/>
        </a:spcBef>
        <a:spcAft>
          <a:spcPct val="0"/>
        </a:spcAft>
        <a:defRPr sz="3000" b="1">
          <a:solidFill>
            <a:srgbClr val="BE2E1A"/>
          </a:solidFill>
          <a:latin typeface="Arial" pitchFamily="34" charset="0"/>
        </a:defRPr>
      </a:lvl7pPr>
      <a:lvl8pPr marL="1371600" algn="l" defTabSz="649288" rtl="0" fontAlgn="base">
        <a:spcBef>
          <a:spcPct val="0"/>
        </a:spcBef>
        <a:spcAft>
          <a:spcPct val="0"/>
        </a:spcAft>
        <a:defRPr sz="3000" b="1">
          <a:solidFill>
            <a:srgbClr val="BE2E1A"/>
          </a:solidFill>
          <a:latin typeface="Arial" pitchFamily="34" charset="0"/>
        </a:defRPr>
      </a:lvl8pPr>
      <a:lvl9pPr marL="1828800" algn="l" defTabSz="649288" rtl="0" fontAlgn="base">
        <a:spcBef>
          <a:spcPct val="0"/>
        </a:spcBef>
        <a:spcAft>
          <a:spcPct val="0"/>
        </a:spcAft>
        <a:defRPr sz="3000" b="1">
          <a:solidFill>
            <a:srgbClr val="BE2E1A"/>
          </a:solidFill>
          <a:latin typeface="Arial" pitchFamily="34" charset="0"/>
        </a:defRPr>
      </a:lvl9pPr>
    </p:titleStyle>
    <p:bodyStyle>
      <a:lvl1pPr marL="358775" indent="-358775" algn="l" defTabSz="649288" rtl="0" fontAlgn="base">
        <a:spcBef>
          <a:spcPct val="0"/>
        </a:spcBef>
        <a:spcAft>
          <a:spcPct val="0"/>
        </a:spcAft>
        <a:buFont typeface="Arial" pitchFamily="34" charset="0"/>
        <a:buChar char="•"/>
        <a:defRPr sz="2500" kern="1200">
          <a:solidFill>
            <a:schemeClr val="tx1"/>
          </a:solidFill>
          <a:latin typeface="Calibri" pitchFamily="34" charset="0"/>
          <a:ea typeface="+mn-ea"/>
          <a:cs typeface="+mn-cs"/>
        </a:defRPr>
      </a:lvl1pPr>
      <a:lvl2pPr marL="719138" indent="-358775" algn="l" defTabSz="649288" rtl="0" fontAlgn="base">
        <a:spcBef>
          <a:spcPct val="0"/>
        </a:spcBef>
        <a:spcAft>
          <a:spcPct val="0"/>
        </a:spcAft>
        <a:buFont typeface="Lucida Grande"/>
        <a:buChar char="-"/>
        <a:defRPr sz="2500" kern="1200">
          <a:solidFill>
            <a:schemeClr val="tx1"/>
          </a:solidFill>
          <a:latin typeface="Calibri" pitchFamily="34" charset="0"/>
          <a:ea typeface="+mn-ea"/>
          <a:cs typeface="+mn-cs"/>
        </a:defRPr>
      </a:lvl2pPr>
      <a:lvl3pPr marL="1114425" indent="-358775" algn="l" defTabSz="649288" rtl="0" fontAlgn="base">
        <a:spcBef>
          <a:spcPct val="0"/>
        </a:spcBef>
        <a:spcAft>
          <a:spcPct val="0"/>
        </a:spcAft>
        <a:buFont typeface="Lucida Grande"/>
        <a:buChar char="–"/>
        <a:defRPr sz="2100" kern="1200">
          <a:solidFill>
            <a:schemeClr val="tx1"/>
          </a:solidFill>
          <a:latin typeface="Calibri" pitchFamily="34" charset="0"/>
          <a:ea typeface="+mn-ea"/>
          <a:cs typeface="+mn-cs"/>
        </a:defRPr>
      </a:lvl3pPr>
      <a:lvl4pPr marL="1511300" indent="-358775" algn="l" defTabSz="649288" rtl="0" fontAlgn="base">
        <a:spcBef>
          <a:spcPct val="0"/>
        </a:spcBef>
        <a:spcAft>
          <a:spcPct val="0"/>
        </a:spcAft>
        <a:buFont typeface="Lucida Grande"/>
        <a:buChar char="-"/>
        <a:defRPr sz="2100" kern="1200">
          <a:solidFill>
            <a:schemeClr val="tx1"/>
          </a:solidFill>
          <a:latin typeface="Calibri" pitchFamily="34" charset="0"/>
          <a:ea typeface="+mn-ea"/>
          <a:cs typeface="+mn-cs"/>
        </a:defRPr>
      </a:lvl4pPr>
      <a:lvl5pPr marL="1906588" indent="-358775" algn="l" defTabSz="649288" rtl="0" fontAlgn="base">
        <a:spcBef>
          <a:spcPct val="0"/>
        </a:spcBef>
        <a:spcAft>
          <a:spcPct val="0"/>
        </a:spcAft>
        <a:buFont typeface="Lucida Grande"/>
        <a:buChar char="-"/>
        <a:defRPr sz="2100" kern="1200">
          <a:solidFill>
            <a:schemeClr val="tx1"/>
          </a:solidFill>
          <a:latin typeface="Calibri" pitchFamily="34" charset="0"/>
          <a:ea typeface="+mn-ea"/>
          <a:cs typeface="+mn-cs"/>
        </a:defRPr>
      </a:lvl5pPr>
      <a:lvl6pPr marL="3576516" indent="-325138" algn="l" defTabSz="650276" rtl="0" eaLnBrk="1" latinLnBrk="0" hangingPunct="1">
        <a:spcBef>
          <a:spcPct val="20000"/>
        </a:spcBef>
        <a:buFont typeface="Arial"/>
        <a:buChar char="•"/>
        <a:defRPr sz="2800" kern="1200">
          <a:solidFill>
            <a:schemeClr val="tx1"/>
          </a:solidFill>
          <a:latin typeface="+mn-lt"/>
          <a:ea typeface="+mn-ea"/>
          <a:cs typeface="+mn-cs"/>
        </a:defRPr>
      </a:lvl6pPr>
      <a:lvl7pPr marL="4226791" indent="-325138" algn="l" defTabSz="650276" rtl="0" eaLnBrk="1" latinLnBrk="0" hangingPunct="1">
        <a:spcBef>
          <a:spcPct val="20000"/>
        </a:spcBef>
        <a:buFont typeface="Arial"/>
        <a:buChar char="•"/>
        <a:defRPr sz="2800" kern="1200">
          <a:solidFill>
            <a:schemeClr val="tx1"/>
          </a:solidFill>
          <a:latin typeface="+mn-lt"/>
          <a:ea typeface="+mn-ea"/>
          <a:cs typeface="+mn-cs"/>
        </a:defRPr>
      </a:lvl7pPr>
      <a:lvl8pPr marL="4877067" indent="-325138" algn="l" defTabSz="650276" rtl="0" eaLnBrk="1" latinLnBrk="0" hangingPunct="1">
        <a:spcBef>
          <a:spcPct val="20000"/>
        </a:spcBef>
        <a:buFont typeface="Arial"/>
        <a:buChar char="•"/>
        <a:defRPr sz="2800" kern="1200">
          <a:solidFill>
            <a:schemeClr val="tx1"/>
          </a:solidFill>
          <a:latin typeface="+mn-lt"/>
          <a:ea typeface="+mn-ea"/>
          <a:cs typeface="+mn-cs"/>
        </a:defRPr>
      </a:lvl8pPr>
      <a:lvl9pPr marL="5527342" indent="-325138" algn="l" defTabSz="650276" rtl="0" eaLnBrk="1" latinLnBrk="0" hangingPunct="1">
        <a:spcBef>
          <a:spcPct val="20000"/>
        </a:spcBef>
        <a:buFont typeface="Arial"/>
        <a:buChar char="•"/>
        <a:defRPr sz="2800" kern="1200">
          <a:solidFill>
            <a:schemeClr val="tx1"/>
          </a:solidFill>
          <a:latin typeface="+mn-lt"/>
          <a:ea typeface="+mn-ea"/>
          <a:cs typeface="+mn-cs"/>
        </a:defRPr>
      </a:lvl9pPr>
    </p:bodyStyle>
    <p:otherStyle>
      <a:defPPr>
        <a:defRPr lang="nl-NL"/>
      </a:defPPr>
      <a:lvl1pPr marL="0" algn="l" defTabSz="650276" rtl="0" eaLnBrk="1" latinLnBrk="0" hangingPunct="1">
        <a:defRPr sz="2600" kern="1200">
          <a:solidFill>
            <a:schemeClr val="tx1"/>
          </a:solidFill>
          <a:latin typeface="+mn-lt"/>
          <a:ea typeface="+mn-ea"/>
          <a:cs typeface="+mn-cs"/>
        </a:defRPr>
      </a:lvl1pPr>
      <a:lvl2pPr marL="650276" algn="l" defTabSz="650276" rtl="0" eaLnBrk="1" latinLnBrk="0" hangingPunct="1">
        <a:defRPr sz="2600" kern="1200">
          <a:solidFill>
            <a:schemeClr val="tx1"/>
          </a:solidFill>
          <a:latin typeface="+mn-lt"/>
          <a:ea typeface="+mn-ea"/>
          <a:cs typeface="+mn-cs"/>
        </a:defRPr>
      </a:lvl2pPr>
      <a:lvl3pPr marL="1300551" algn="l" defTabSz="650276" rtl="0" eaLnBrk="1" latinLnBrk="0" hangingPunct="1">
        <a:defRPr sz="2600" kern="1200">
          <a:solidFill>
            <a:schemeClr val="tx1"/>
          </a:solidFill>
          <a:latin typeface="+mn-lt"/>
          <a:ea typeface="+mn-ea"/>
          <a:cs typeface="+mn-cs"/>
        </a:defRPr>
      </a:lvl3pPr>
      <a:lvl4pPr marL="1950827" algn="l" defTabSz="650276" rtl="0" eaLnBrk="1" latinLnBrk="0" hangingPunct="1">
        <a:defRPr sz="2600" kern="1200">
          <a:solidFill>
            <a:schemeClr val="tx1"/>
          </a:solidFill>
          <a:latin typeface="+mn-lt"/>
          <a:ea typeface="+mn-ea"/>
          <a:cs typeface="+mn-cs"/>
        </a:defRPr>
      </a:lvl4pPr>
      <a:lvl5pPr marL="2601102" algn="l" defTabSz="650276" rtl="0" eaLnBrk="1" latinLnBrk="0" hangingPunct="1">
        <a:defRPr sz="2600" kern="1200">
          <a:solidFill>
            <a:schemeClr val="tx1"/>
          </a:solidFill>
          <a:latin typeface="+mn-lt"/>
          <a:ea typeface="+mn-ea"/>
          <a:cs typeface="+mn-cs"/>
        </a:defRPr>
      </a:lvl5pPr>
      <a:lvl6pPr marL="3251378" algn="l" defTabSz="650276" rtl="0" eaLnBrk="1" latinLnBrk="0" hangingPunct="1">
        <a:defRPr sz="2600" kern="1200">
          <a:solidFill>
            <a:schemeClr val="tx1"/>
          </a:solidFill>
          <a:latin typeface="+mn-lt"/>
          <a:ea typeface="+mn-ea"/>
          <a:cs typeface="+mn-cs"/>
        </a:defRPr>
      </a:lvl6pPr>
      <a:lvl7pPr marL="3901653" algn="l" defTabSz="650276" rtl="0" eaLnBrk="1" latinLnBrk="0" hangingPunct="1">
        <a:defRPr sz="2600" kern="1200">
          <a:solidFill>
            <a:schemeClr val="tx1"/>
          </a:solidFill>
          <a:latin typeface="+mn-lt"/>
          <a:ea typeface="+mn-ea"/>
          <a:cs typeface="+mn-cs"/>
        </a:defRPr>
      </a:lvl7pPr>
      <a:lvl8pPr marL="4551929" algn="l" defTabSz="650276" rtl="0" eaLnBrk="1" latinLnBrk="0" hangingPunct="1">
        <a:defRPr sz="2600" kern="1200">
          <a:solidFill>
            <a:schemeClr val="tx1"/>
          </a:solidFill>
          <a:latin typeface="+mn-lt"/>
          <a:ea typeface="+mn-ea"/>
          <a:cs typeface="+mn-cs"/>
        </a:defRPr>
      </a:lvl8pPr>
      <a:lvl9pPr marL="5202204" algn="l" defTabSz="650276" rtl="0" eaLnBrk="1" latinLnBrk="0" hangingPunct="1">
        <a:defRPr sz="2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2050" name="Tijdelijke aanduiding voor titel 1"/>
          <p:cNvSpPr>
            <a:spLocks noGrp="1"/>
          </p:cNvSpPr>
          <p:nvPr>
            <p:ph type="title"/>
          </p:nvPr>
        </p:nvSpPr>
        <p:spPr bwMode="auto">
          <a:xfrm>
            <a:off x="900113" y="720725"/>
            <a:ext cx="11160125" cy="1079500"/>
          </a:xfrm>
          <a:prstGeom prst="rect">
            <a:avLst/>
          </a:prstGeom>
          <a:noFill/>
          <a:ln w="9525">
            <a:noFill/>
            <a:miter lim="800000"/>
            <a:headEnd/>
            <a:tailEnd/>
          </a:ln>
        </p:spPr>
        <p:txBody>
          <a:bodyPr vert="horz" wrap="square" lIns="36000" tIns="36000" rIns="36000" bIns="36000" numCol="1" anchor="t" anchorCtr="0" compatLnSpc="1">
            <a:prstTxWarp prst="textNoShape">
              <a:avLst/>
            </a:prstTxWarp>
          </a:bodyPr>
          <a:lstStyle/>
          <a:p>
            <a:pPr lvl="0"/>
            <a:r>
              <a:rPr lang="nl-NL" dirty="0" smtClean="0"/>
              <a:t>Titelstijl van model bewerken</a:t>
            </a:r>
          </a:p>
        </p:txBody>
      </p:sp>
      <p:sp>
        <p:nvSpPr>
          <p:cNvPr id="2051" name="Tijdelijke aanduiding voor tekst 2"/>
          <p:cNvSpPr>
            <a:spLocks noGrp="1"/>
          </p:cNvSpPr>
          <p:nvPr>
            <p:ph type="body" idx="1"/>
          </p:nvPr>
        </p:nvSpPr>
        <p:spPr bwMode="auto">
          <a:xfrm>
            <a:off x="900113" y="1800225"/>
            <a:ext cx="11160125" cy="6119813"/>
          </a:xfrm>
          <a:prstGeom prst="rect">
            <a:avLst/>
          </a:prstGeom>
          <a:noFill/>
          <a:ln w="9525">
            <a:noFill/>
            <a:miter lim="800000"/>
            <a:headEnd/>
            <a:tailEnd/>
          </a:ln>
        </p:spPr>
        <p:txBody>
          <a:bodyPr vert="horz" wrap="square" lIns="36000" tIns="36000" rIns="36000" bIns="36000" numCol="1" anchor="t" anchorCtr="0" compatLnSpc="1">
            <a:prstTxWarp prst="textNoShape">
              <a:avLst/>
            </a:prstTxWarp>
          </a:body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p>
        </p:txBody>
      </p:sp>
      <p:pic>
        <p:nvPicPr>
          <p:cNvPr id="2052" name="Afbeelding 5"/>
          <p:cNvPicPr>
            <a:picLocks noChangeAspect="1"/>
          </p:cNvPicPr>
          <p:nvPr/>
        </p:nvPicPr>
        <p:blipFill>
          <a:blip r:embed="rId6"/>
          <a:srcRect/>
          <a:stretch>
            <a:fillRect/>
          </a:stretch>
        </p:blipFill>
        <p:spPr bwMode="auto">
          <a:xfrm>
            <a:off x="8596313" y="8705850"/>
            <a:ext cx="3805237" cy="806450"/>
          </a:xfrm>
          <a:prstGeom prst="rect">
            <a:avLst/>
          </a:prstGeom>
          <a:blipFill dpi="0" rotWithShape="1">
            <a:blip r:embed="rId7"/>
            <a:srcRect/>
            <a:stretch>
              <a:fillRect/>
            </a:stretch>
          </a:blipFill>
          <a:ln w="9525">
            <a:noFill/>
            <a:miter lim="800000"/>
            <a:headEnd/>
            <a:tailEnd/>
          </a:ln>
        </p:spPr>
      </p:pic>
      <p:sp>
        <p:nvSpPr>
          <p:cNvPr id="14" name="Tijdelijke aanduiding voor dianummer 5"/>
          <p:cNvSpPr>
            <a:spLocks noGrp="1"/>
          </p:cNvSpPr>
          <p:nvPr>
            <p:ph type="sldNum" sz="quarter" idx="4"/>
          </p:nvPr>
        </p:nvSpPr>
        <p:spPr>
          <a:xfrm>
            <a:off x="900113" y="8916988"/>
            <a:ext cx="627062" cy="519112"/>
          </a:xfrm>
          <a:prstGeom prst="rect">
            <a:avLst/>
          </a:prstGeom>
        </p:spPr>
        <p:txBody>
          <a:bodyPr vert="horz" lIns="0" tIns="0" rIns="0" bIns="0" rtlCol="0" anchor="ctr"/>
          <a:lstStyle>
            <a:lvl1pPr algn="l" defTabSz="650276" fontAlgn="auto">
              <a:spcBef>
                <a:spcPts val="0"/>
              </a:spcBef>
              <a:spcAft>
                <a:spcPts val="0"/>
              </a:spcAft>
              <a:defRPr sz="1400" b="0" smtClean="0">
                <a:solidFill>
                  <a:srgbClr val="FFFFFF"/>
                </a:solidFill>
                <a:latin typeface="+mn-lt"/>
                <a:cs typeface="+mn-cs"/>
              </a:defRPr>
            </a:lvl1pPr>
          </a:lstStyle>
          <a:p>
            <a:pPr>
              <a:defRPr/>
            </a:pPr>
            <a:fld id="{02826A5B-6309-4073-A743-6D2E8D05591B}" type="slidenum">
              <a:rPr lang="nl-NL"/>
              <a:pPr>
                <a:defRPr/>
              </a:pPr>
              <a:t>‹nr.›</a:t>
            </a:fld>
            <a:endParaRPr lang="nl-NL" dirty="0"/>
          </a:p>
        </p:txBody>
      </p:sp>
      <p:sp>
        <p:nvSpPr>
          <p:cNvPr id="15" name="Tijdelijke aanduiding voor voettekst 4"/>
          <p:cNvSpPr>
            <a:spLocks noGrp="1"/>
          </p:cNvSpPr>
          <p:nvPr>
            <p:ph type="ftr" sz="quarter" idx="3"/>
          </p:nvPr>
        </p:nvSpPr>
        <p:spPr>
          <a:xfrm>
            <a:off x="1616075" y="8916988"/>
            <a:ext cx="5708650" cy="519112"/>
          </a:xfrm>
          <a:prstGeom prst="rect">
            <a:avLst/>
          </a:prstGeom>
        </p:spPr>
        <p:txBody>
          <a:bodyPr vert="horz" lIns="0" tIns="0" rIns="0" bIns="0" rtlCol="0" anchor="ctr"/>
          <a:lstStyle>
            <a:lvl1pPr algn="l" defTabSz="650276" fontAlgn="auto">
              <a:spcBef>
                <a:spcPts val="0"/>
              </a:spcBef>
              <a:spcAft>
                <a:spcPts val="0"/>
              </a:spcAft>
              <a:defRPr sz="1400" dirty="0" smtClean="0">
                <a:solidFill>
                  <a:srgbClr val="FFFFFF"/>
                </a:solidFill>
                <a:latin typeface="+mn-lt"/>
                <a:cs typeface="+mn-cs"/>
              </a:defRPr>
            </a:lvl1pPr>
          </a:lstStyle>
          <a:p>
            <a:pPr>
              <a:defRPr/>
            </a:pPr>
            <a:r>
              <a:rPr lang="nl-NL"/>
              <a:t>Voettekst</a:t>
            </a:r>
          </a:p>
        </p:txBody>
      </p:sp>
      <p:sp>
        <p:nvSpPr>
          <p:cNvPr id="16" name="Tijdelijke aanduiding voor datum 3"/>
          <p:cNvSpPr>
            <a:spLocks noGrp="1"/>
          </p:cNvSpPr>
          <p:nvPr>
            <p:ph type="dt" sz="half" idx="2"/>
          </p:nvPr>
        </p:nvSpPr>
        <p:spPr>
          <a:xfrm>
            <a:off x="7507288" y="8916988"/>
            <a:ext cx="922337" cy="519112"/>
          </a:xfrm>
          <a:prstGeom prst="rect">
            <a:avLst/>
          </a:prstGeom>
        </p:spPr>
        <p:txBody>
          <a:bodyPr vert="horz" lIns="0" tIns="0" rIns="0" bIns="0" rtlCol="0" anchor="ctr"/>
          <a:lstStyle>
            <a:lvl1pPr algn="l" defTabSz="650276" fontAlgn="auto">
              <a:spcBef>
                <a:spcPts val="0"/>
              </a:spcBef>
              <a:spcAft>
                <a:spcPts val="0"/>
              </a:spcAft>
              <a:defRPr sz="1200" b="1" smtClean="0">
                <a:solidFill>
                  <a:schemeClr val="bg1"/>
                </a:solidFill>
                <a:latin typeface="+mn-lt"/>
                <a:cs typeface="+mn-cs"/>
              </a:defRPr>
            </a:lvl1pPr>
          </a:lstStyle>
          <a:p>
            <a:pPr>
              <a:defRPr/>
            </a:pPr>
            <a:fld id="{EEAF809F-6284-4B13-9B8C-F2A2DB5FC60C}" type="datetime1">
              <a:rPr lang="nl-NL"/>
              <a:pPr>
                <a:defRPr/>
              </a:pPr>
              <a:t>27-11-2019</a:t>
            </a:fld>
            <a:endParaRPr lang="nl-NL" dirty="0"/>
          </a:p>
        </p:txBody>
      </p:sp>
      <p:sp>
        <p:nvSpPr>
          <p:cNvPr id="8" name="Tekstvak 7"/>
          <p:cNvSpPr txBox="1"/>
          <p:nvPr userDrawn="1"/>
        </p:nvSpPr>
        <p:spPr>
          <a:xfrm>
            <a:off x="8730456" y="228282"/>
            <a:ext cx="4537686" cy="430887"/>
          </a:xfrm>
          <a:prstGeom prst="rect">
            <a:avLst/>
          </a:prstGeom>
          <a:noFill/>
        </p:spPr>
        <p:txBody>
          <a:bodyPr wrap="square" rtlCol="0">
            <a:spAutoFit/>
          </a:bodyPr>
          <a:lstStyle/>
          <a:p>
            <a:r>
              <a:rPr lang="nl-NL" sz="2200" b="1" dirty="0" smtClean="0">
                <a:solidFill>
                  <a:srgbClr val="BF2E1B"/>
                </a:solidFill>
                <a:latin typeface="Calibri" pitchFamily="34" charset="0"/>
              </a:rPr>
              <a:t>Radboud Docenten Academie</a:t>
            </a:r>
            <a:endParaRPr lang="nl-NL" sz="2200" b="1" dirty="0">
              <a:solidFill>
                <a:srgbClr val="BF2E1B"/>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667" r:id="rId1"/>
    <p:sldLayoutId id="2147483671" r:id="rId2"/>
    <p:sldLayoutId id="2147483673" r:id="rId3"/>
  </p:sldLayoutIdLst>
  <p:timing>
    <p:tnLst>
      <p:par>
        <p:cTn id="1" dur="indefinite" restart="never" nodeType="tmRoot"/>
      </p:par>
    </p:tnLst>
  </p:timing>
  <p:hf sldNum="0" hdr="0" ftr="0" dt="0"/>
  <p:txStyles>
    <p:titleStyle>
      <a:lvl1pPr algn="l" defTabSz="649288" rtl="0" fontAlgn="base">
        <a:spcBef>
          <a:spcPct val="0"/>
        </a:spcBef>
        <a:spcAft>
          <a:spcPct val="0"/>
        </a:spcAft>
        <a:defRPr sz="5000" kern="1200">
          <a:solidFill>
            <a:schemeClr val="tx1"/>
          </a:solidFill>
          <a:latin typeface="Calibri" pitchFamily="34" charset="0"/>
          <a:ea typeface="+mj-ea"/>
          <a:cs typeface="+mj-cs"/>
        </a:defRPr>
      </a:lvl1pPr>
      <a:lvl2pPr algn="l" defTabSz="649288" rtl="0" fontAlgn="base">
        <a:spcBef>
          <a:spcPct val="0"/>
        </a:spcBef>
        <a:spcAft>
          <a:spcPct val="0"/>
        </a:spcAft>
        <a:defRPr sz="5000">
          <a:solidFill>
            <a:schemeClr val="tx1"/>
          </a:solidFill>
          <a:latin typeface="Arial" pitchFamily="34" charset="0"/>
        </a:defRPr>
      </a:lvl2pPr>
      <a:lvl3pPr algn="l" defTabSz="649288" rtl="0" fontAlgn="base">
        <a:spcBef>
          <a:spcPct val="0"/>
        </a:spcBef>
        <a:spcAft>
          <a:spcPct val="0"/>
        </a:spcAft>
        <a:defRPr sz="5000">
          <a:solidFill>
            <a:schemeClr val="tx1"/>
          </a:solidFill>
          <a:latin typeface="Arial" pitchFamily="34" charset="0"/>
        </a:defRPr>
      </a:lvl3pPr>
      <a:lvl4pPr algn="l" defTabSz="649288" rtl="0" fontAlgn="base">
        <a:spcBef>
          <a:spcPct val="0"/>
        </a:spcBef>
        <a:spcAft>
          <a:spcPct val="0"/>
        </a:spcAft>
        <a:defRPr sz="5000">
          <a:solidFill>
            <a:schemeClr val="tx1"/>
          </a:solidFill>
          <a:latin typeface="Arial" pitchFamily="34" charset="0"/>
        </a:defRPr>
      </a:lvl4pPr>
      <a:lvl5pPr algn="l" defTabSz="649288" rtl="0" fontAlgn="base">
        <a:spcBef>
          <a:spcPct val="0"/>
        </a:spcBef>
        <a:spcAft>
          <a:spcPct val="0"/>
        </a:spcAft>
        <a:defRPr sz="5000">
          <a:solidFill>
            <a:schemeClr val="tx1"/>
          </a:solidFill>
          <a:latin typeface="Arial" pitchFamily="34" charset="0"/>
        </a:defRPr>
      </a:lvl5pPr>
      <a:lvl6pPr marL="457200" algn="l" defTabSz="649288" rtl="0" fontAlgn="base">
        <a:spcBef>
          <a:spcPct val="0"/>
        </a:spcBef>
        <a:spcAft>
          <a:spcPct val="0"/>
        </a:spcAft>
        <a:defRPr sz="5000">
          <a:solidFill>
            <a:schemeClr val="tx1"/>
          </a:solidFill>
          <a:latin typeface="Arial" pitchFamily="34" charset="0"/>
        </a:defRPr>
      </a:lvl6pPr>
      <a:lvl7pPr marL="914400" algn="l" defTabSz="649288" rtl="0" fontAlgn="base">
        <a:spcBef>
          <a:spcPct val="0"/>
        </a:spcBef>
        <a:spcAft>
          <a:spcPct val="0"/>
        </a:spcAft>
        <a:defRPr sz="5000">
          <a:solidFill>
            <a:schemeClr val="tx1"/>
          </a:solidFill>
          <a:latin typeface="Arial" pitchFamily="34" charset="0"/>
        </a:defRPr>
      </a:lvl7pPr>
      <a:lvl8pPr marL="1371600" algn="l" defTabSz="649288" rtl="0" fontAlgn="base">
        <a:spcBef>
          <a:spcPct val="0"/>
        </a:spcBef>
        <a:spcAft>
          <a:spcPct val="0"/>
        </a:spcAft>
        <a:defRPr sz="5000">
          <a:solidFill>
            <a:schemeClr val="tx1"/>
          </a:solidFill>
          <a:latin typeface="Arial" pitchFamily="34" charset="0"/>
        </a:defRPr>
      </a:lvl8pPr>
      <a:lvl9pPr marL="1828800" algn="l" defTabSz="649288" rtl="0" fontAlgn="base">
        <a:spcBef>
          <a:spcPct val="0"/>
        </a:spcBef>
        <a:spcAft>
          <a:spcPct val="0"/>
        </a:spcAft>
        <a:defRPr sz="5000">
          <a:solidFill>
            <a:schemeClr val="tx1"/>
          </a:solidFill>
          <a:latin typeface="Arial" pitchFamily="34" charset="0"/>
        </a:defRPr>
      </a:lvl9pPr>
    </p:titleStyle>
    <p:bodyStyle>
      <a:lvl1pPr marL="358775" indent="-358775" algn="l" defTabSz="649288" rtl="0" fontAlgn="base">
        <a:spcBef>
          <a:spcPct val="0"/>
        </a:spcBef>
        <a:spcAft>
          <a:spcPct val="0"/>
        </a:spcAft>
        <a:buFont typeface="Arial" pitchFamily="34" charset="0"/>
        <a:buChar char="•"/>
        <a:defRPr sz="2500" kern="1200">
          <a:solidFill>
            <a:srgbClr val="000000"/>
          </a:solidFill>
          <a:latin typeface="Calibri" pitchFamily="34" charset="0"/>
          <a:ea typeface="+mn-ea"/>
          <a:cs typeface="+mn-cs"/>
        </a:defRPr>
      </a:lvl1pPr>
      <a:lvl2pPr marL="719138" indent="-358775" algn="l" defTabSz="649288" rtl="0" fontAlgn="base">
        <a:spcBef>
          <a:spcPct val="0"/>
        </a:spcBef>
        <a:spcAft>
          <a:spcPct val="0"/>
        </a:spcAft>
        <a:buFont typeface="Lucida Grande"/>
        <a:buChar char="-"/>
        <a:defRPr sz="2500" kern="1200">
          <a:solidFill>
            <a:srgbClr val="000000"/>
          </a:solidFill>
          <a:latin typeface="Calibri" pitchFamily="34" charset="0"/>
          <a:ea typeface="+mn-ea"/>
          <a:cs typeface="+mn-cs"/>
        </a:defRPr>
      </a:lvl2pPr>
      <a:lvl3pPr marL="1114425" indent="-358775" algn="l" defTabSz="649288" rtl="0" fontAlgn="base">
        <a:spcBef>
          <a:spcPct val="0"/>
        </a:spcBef>
        <a:spcAft>
          <a:spcPct val="0"/>
        </a:spcAft>
        <a:buFont typeface="Lucida Grande"/>
        <a:buChar char="–"/>
        <a:defRPr sz="2100" kern="1200">
          <a:solidFill>
            <a:srgbClr val="000000"/>
          </a:solidFill>
          <a:latin typeface="Calibri" pitchFamily="34" charset="0"/>
          <a:ea typeface="+mn-ea"/>
          <a:cs typeface="+mn-cs"/>
        </a:defRPr>
      </a:lvl3pPr>
      <a:lvl4pPr marL="1511300" indent="-358775" algn="l" defTabSz="649288" rtl="0" fontAlgn="base">
        <a:spcBef>
          <a:spcPct val="0"/>
        </a:spcBef>
        <a:spcAft>
          <a:spcPct val="0"/>
        </a:spcAft>
        <a:buFont typeface="Lucida Grande"/>
        <a:buChar char="-"/>
        <a:defRPr sz="2100" kern="1200">
          <a:solidFill>
            <a:srgbClr val="000000"/>
          </a:solidFill>
          <a:latin typeface="Calibri" pitchFamily="34" charset="0"/>
          <a:ea typeface="+mn-ea"/>
          <a:cs typeface="+mn-cs"/>
        </a:defRPr>
      </a:lvl4pPr>
      <a:lvl5pPr marL="1906588" indent="-358775" algn="l" defTabSz="649288" rtl="0" fontAlgn="base">
        <a:spcBef>
          <a:spcPct val="0"/>
        </a:spcBef>
        <a:spcAft>
          <a:spcPct val="0"/>
        </a:spcAft>
        <a:buFont typeface="Lucida Grande"/>
        <a:buChar char="-"/>
        <a:defRPr sz="2100" kern="1200">
          <a:solidFill>
            <a:srgbClr val="000000"/>
          </a:solidFill>
          <a:latin typeface="Calibri" pitchFamily="34" charset="0"/>
          <a:ea typeface="+mn-ea"/>
          <a:cs typeface="+mn-cs"/>
        </a:defRPr>
      </a:lvl5pPr>
      <a:lvl6pPr marL="3576516" indent="-325138" algn="l" defTabSz="650276" rtl="0" eaLnBrk="1" latinLnBrk="0" hangingPunct="1">
        <a:spcBef>
          <a:spcPct val="20000"/>
        </a:spcBef>
        <a:buFont typeface="Arial"/>
        <a:buChar char="•"/>
        <a:defRPr sz="2800" kern="1200">
          <a:solidFill>
            <a:schemeClr val="tx1"/>
          </a:solidFill>
          <a:latin typeface="+mn-lt"/>
          <a:ea typeface="+mn-ea"/>
          <a:cs typeface="+mn-cs"/>
        </a:defRPr>
      </a:lvl6pPr>
      <a:lvl7pPr marL="4226791" indent="-325138" algn="l" defTabSz="650276" rtl="0" eaLnBrk="1" latinLnBrk="0" hangingPunct="1">
        <a:spcBef>
          <a:spcPct val="20000"/>
        </a:spcBef>
        <a:buFont typeface="Arial"/>
        <a:buChar char="•"/>
        <a:defRPr sz="2800" kern="1200">
          <a:solidFill>
            <a:schemeClr val="tx1"/>
          </a:solidFill>
          <a:latin typeface="+mn-lt"/>
          <a:ea typeface="+mn-ea"/>
          <a:cs typeface="+mn-cs"/>
        </a:defRPr>
      </a:lvl7pPr>
      <a:lvl8pPr marL="4877067" indent="-325138" algn="l" defTabSz="650276" rtl="0" eaLnBrk="1" latinLnBrk="0" hangingPunct="1">
        <a:spcBef>
          <a:spcPct val="20000"/>
        </a:spcBef>
        <a:buFont typeface="Arial"/>
        <a:buChar char="•"/>
        <a:defRPr sz="2800" kern="1200">
          <a:solidFill>
            <a:schemeClr val="tx1"/>
          </a:solidFill>
          <a:latin typeface="+mn-lt"/>
          <a:ea typeface="+mn-ea"/>
          <a:cs typeface="+mn-cs"/>
        </a:defRPr>
      </a:lvl8pPr>
      <a:lvl9pPr marL="5527342" indent="-325138" algn="l" defTabSz="650276" rtl="0" eaLnBrk="1" latinLnBrk="0" hangingPunct="1">
        <a:spcBef>
          <a:spcPct val="20000"/>
        </a:spcBef>
        <a:buFont typeface="Arial"/>
        <a:buChar char="•"/>
        <a:defRPr sz="2800" kern="1200">
          <a:solidFill>
            <a:schemeClr val="tx1"/>
          </a:solidFill>
          <a:latin typeface="+mn-lt"/>
          <a:ea typeface="+mn-ea"/>
          <a:cs typeface="+mn-cs"/>
        </a:defRPr>
      </a:lvl9pPr>
    </p:bodyStyle>
    <p:otherStyle>
      <a:defPPr>
        <a:defRPr lang="nl-NL"/>
      </a:defPPr>
      <a:lvl1pPr marL="0" algn="l" defTabSz="650276" rtl="0" eaLnBrk="1" latinLnBrk="0" hangingPunct="1">
        <a:defRPr sz="2600" kern="1200">
          <a:solidFill>
            <a:schemeClr val="tx1"/>
          </a:solidFill>
          <a:latin typeface="+mn-lt"/>
          <a:ea typeface="+mn-ea"/>
          <a:cs typeface="+mn-cs"/>
        </a:defRPr>
      </a:lvl1pPr>
      <a:lvl2pPr marL="650276" algn="l" defTabSz="650276" rtl="0" eaLnBrk="1" latinLnBrk="0" hangingPunct="1">
        <a:defRPr sz="2600" kern="1200">
          <a:solidFill>
            <a:schemeClr val="tx1"/>
          </a:solidFill>
          <a:latin typeface="+mn-lt"/>
          <a:ea typeface="+mn-ea"/>
          <a:cs typeface="+mn-cs"/>
        </a:defRPr>
      </a:lvl2pPr>
      <a:lvl3pPr marL="1300551" algn="l" defTabSz="650276" rtl="0" eaLnBrk="1" latinLnBrk="0" hangingPunct="1">
        <a:defRPr sz="2600" kern="1200">
          <a:solidFill>
            <a:schemeClr val="tx1"/>
          </a:solidFill>
          <a:latin typeface="+mn-lt"/>
          <a:ea typeface="+mn-ea"/>
          <a:cs typeface="+mn-cs"/>
        </a:defRPr>
      </a:lvl3pPr>
      <a:lvl4pPr marL="1950827" algn="l" defTabSz="650276" rtl="0" eaLnBrk="1" latinLnBrk="0" hangingPunct="1">
        <a:defRPr sz="2600" kern="1200">
          <a:solidFill>
            <a:schemeClr val="tx1"/>
          </a:solidFill>
          <a:latin typeface="+mn-lt"/>
          <a:ea typeface="+mn-ea"/>
          <a:cs typeface="+mn-cs"/>
        </a:defRPr>
      </a:lvl4pPr>
      <a:lvl5pPr marL="2601102" algn="l" defTabSz="650276" rtl="0" eaLnBrk="1" latinLnBrk="0" hangingPunct="1">
        <a:defRPr sz="2600" kern="1200">
          <a:solidFill>
            <a:schemeClr val="tx1"/>
          </a:solidFill>
          <a:latin typeface="+mn-lt"/>
          <a:ea typeface="+mn-ea"/>
          <a:cs typeface="+mn-cs"/>
        </a:defRPr>
      </a:lvl5pPr>
      <a:lvl6pPr marL="3251378" algn="l" defTabSz="650276" rtl="0" eaLnBrk="1" latinLnBrk="0" hangingPunct="1">
        <a:defRPr sz="2600" kern="1200">
          <a:solidFill>
            <a:schemeClr val="tx1"/>
          </a:solidFill>
          <a:latin typeface="+mn-lt"/>
          <a:ea typeface="+mn-ea"/>
          <a:cs typeface="+mn-cs"/>
        </a:defRPr>
      </a:lvl6pPr>
      <a:lvl7pPr marL="3901653" algn="l" defTabSz="650276" rtl="0" eaLnBrk="1" latinLnBrk="0" hangingPunct="1">
        <a:defRPr sz="2600" kern="1200">
          <a:solidFill>
            <a:schemeClr val="tx1"/>
          </a:solidFill>
          <a:latin typeface="+mn-lt"/>
          <a:ea typeface="+mn-ea"/>
          <a:cs typeface="+mn-cs"/>
        </a:defRPr>
      </a:lvl7pPr>
      <a:lvl8pPr marL="4551929" algn="l" defTabSz="650276" rtl="0" eaLnBrk="1" latinLnBrk="0" hangingPunct="1">
        <a:defRPr sz="2600" kern="1200">
          <a:solidFill>
            <a:schemeClr val="tx1"/>
          </a:solidFill>
          <a:latin typeface="+mn-lt"/>
          <a:ea typeface="+mn-ea"/>
          <a:cs typeface="+mn-cs"/>
        </a:defRPr>
      </a:lvl8pPr>
      <a:lvl9pPr marL="5202204" algn="l" defTabSz="650276"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google.com/search?q=ice+age+dodo&amp;rlz=1C1GCEA_enNL766NL766&amp;oq=ice+age+dodo&amp;aqs=chrome..69i57j0l5.6434j0j8&amp;sourceid=chrome&amp;ie=UTF-8"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3"/>
          <p:cNvSpPr>
            <a:spLocks noGrp="1"/>
          </p:cNvSpPr>
          <p:nvPr>
            <p:ph type="title"/>
          </p:nvPr>
        </p:nvSpPr>
        <p:spPr/>
        <p:txBody>
          <a:bodyPr/>
          <a:lstStyle/>
          <a:p>
            <a:r>
              <a:rPr lang="nl-NL" sz="3982" dirty="0">
                <a:ea typeface="ＭＳ Ｐゴシック" pitchFamily="34" charset="-128"/>
                <a:cs typeface="Arial" pitchFamily="34" charset="0"/>
              </a:rPr>
              <a:t>DODO-</a:t>
            </a:r>
            <a:r>
              <a:rPr lang="nl-NL" sz="3982" dirty="0" err="1">
                <a:ea typeface="ＭＳ Ｐゴシック" pitchFamily="34" charset="-128"/>
                <a:cs typeface="Arial" pitchFamily="34" charset="0"/>
              </a:rPr>
              <a:t>mystery</a:t>
            </a:r>
            <a:endParaRPr lang="nl-NL" sz="3128" dirty="0">
              <a:ea typeface="ＭＳ Ｐゴシック" pitchFamily="34" charset="-128"/>
              <a:cs typeface="Arial" pitchFamily="34" charset="0"/>
            </a:endParaRPr>
          </a:p>
        </p:txBody>
      </p:sp>
      <p:sp>
        <p:nvSpPr>
          <p:cNvPr id="7171" name="Tijdelijke aanduiding voor inhoud 4"/>
          <p:cNvSpPr>
            <a:spLocks noGrp="1"/>
          </p:cNvSpPr>
          <p:nvPr>
            <p:ph idx="1"/>
          </p:nvPr>
        </p:nvSpPr>
        <p:spPr>
          <a:xfrm>
            <a:off x="562471" y="3547204"/>
            <a:ext cx="6758326" cy="2457572"/>
          </a:xfrm>
        </p:spPr>
        <p:txBody>
          <a:bodyPr/>
          <a:lstStyle/>
          <a:p>
            <a:pPr>
              <a:buNone/>
            </a:pPr>
            <a:endParaRPr lang="nl-NL" sz="4550" dirty="0" smtClean="0">
              <a:latin typeface="Arial" pitchFamily="34" charset="0"/>
              <a:ea typeface="ＭＳ Ｐゴシック" pitchFamily="34" charset="-128"/>
              <a:cs typeface="Arial" pitchFamily="34" charset="0"/>
            </a:endParaRPr>
          </a:p>
          <a:p>
            <a:pPr>
              <a:buNone/>
            </a:pPr>
            <a:r>
              <a:rPr lang="nl-NL" sz="4550" dirty="0" smtClean="0">
                <a:latin typeface="Arial" pitchFamily="34" charset="0"/>
                <a:ea typeface="ＭＳ Ｐゴシック" pitchFamily="34" charset="-128"/>
                <a:cs typeface="Arial" pitchFamily="34" charset="0"/>
              </a:rPr>
              <a:t>Wat </a:t>
            </a:r>
            <a:r>
              <a:rPr lang="nl-NL" sz="4550" dirty="0">
                <a:latin typeface="Arial" pitchFamily="34" charset="0"/>
                <a:ea typeface="ＭＳ Ｐゴシック" pitchFamily="34" charset="-128"/>
                <a:cs typeface="Arial" pitchFamily="34" charset="0"/>
              </a:rPr>
              <a:t>is er gebeurd met dit raadselachtige dier?</a:t>
            </a:r>
          </a:p>
          <a:p>
            <a:pPr>
              <a:buNone/>
            </a:pPr>
            <a:endParaRPr lang="nl-NL" sz="4550" dirty="0">
              <a:latin typeface="Arial" pitchFamily="34" charset="0"/>
              <a:ea typeface="ＭＳ Ｐゴシック" pitchFamily="34" charset="-128"/>
              <a:cs typeface="Arial" pitchFamily="34" charset="0"/>
            </a:endParaRPr>
          </a:p>
          <a:p>
            <a:pPr>
              <a:buNone/>
            </a:pPr>
            <a:endParaRPr lang="nl-NL" sz="4550" dirty="0">
              <a:latin typeface="Arial" pitchFamily="34" charset="0"/>
              <a:ea typeface="ＭＳ Ｐゴシック" pitchFamily="34" charset="-128"/>
              <a:cs typeface="Arial" pitchFamily="34" charset="0"/>
            </a:endParaRPr>
          </a:p>
          <a:p>
            <a:endParaRPr lang="nl-NL" dirty="0" smtClean="0">
              <a:latin typeface="Arial" pitchFamily="34" charset="0"/>
              <a:ea typeface="ＭＳ Ｐゴシック" pitchFamily="34" charset="-128"/>
              <a:cs typeface="Arial" pitchFamily="34" charset="0"/>
            </a:endParaRPr>
          </a:p>
          <a:p>
            <a:endParaRPr lang="nl-NL" dirty="0" smtClean="0">
              <a:latin typeface="Arial" pitchFamily="34" charset="0"/>
              <a:ea typeface="ＭＳ Ｐゴシック" pitchFamily="34" charset="-128"/>
              <a:cs typeface="Arial" pitchFamily="34" charset="0"/>
            </a:endParaRPr>
          </a:p>
          <a:p>
            <a:endParaRPr lang="nl-NL" dirty="0" smtClean="0">
              <a:latin typeface="Arial" pitchFamily="34" charset="0"/>
              <a:ea typeface="ＭＳ Ｐゴシック" pitchFamily="34" charset="-128"/>
              <a:cs typeface="Arial" pitchFamily="34" charset="0"/>
            </a:endParaRPr>
          </a:p>
          <a:p>
            <a:endParaRPr lang="nl-NL" dirty="0" smtClean="0">
              <a:latin typeface="Arial" pitchFamily="34" charset="0"/>
              <a:ea typeface="ＭＳ Ｐゴシック" pitchFamily="34" charset="-128"/>
              <a:cs typeface="Arial" pitchFamily="34" charset="0"/>
            </a:endParaRPr>
          </a:p>
          <a:p>
            <a:endParaRPr lang="nl-NL" dirty="0" smtClean="0">
              <a:latin typeface="Arial" pitchFamily="34" charset="0"/>
              <a:ea typeface="ＭＳ Ｐゴシック" pitchFamily="34" charset="-128"/>
              <a:cs typeface="Arial" pitchFamily="34" charset="0"/>
            </a:endParaRPr>
          </a:p>
        </p:txBody>
      </p:sp>
      <p:sp>
        <p:nvSpPr>
          <p:cNvPr id="8" name="Rechthoek 7"/>
          <p:cNvSpPr>
            <a:spLocks noChangeArrowheads="1"/>
          </p:cNvSpPr>
          <p:nvPr/>
        </p:nvSpPr>
        <p:spPr bwMode="auto">
          <a:xfrm>
            <a:off x="6788910" y="3365686"/>
            <a:ext cx="5688905" cy="372379"/>
          </a:xfrm>
          <a:prstGeom prst="rect">
            <a:avLst/>
          </a:prstGeom>
          <a:noFill/>
          <a:ln w="9525">
            <a:noFill/>
            <a:miter lim="800000"/>
            <a:headEnd/>
            <a:tailEnd/>
          </a:ln>
        </p:spPr>
        <p:txBody>
          <a:bodyPr lIns="91411" tIns="45705" rIns="91411" bIns="45705">
            <a:spAutoFit/>
          </a:bodyPr>
          <a:lstStyle/>
          <a:p>
            <a:pPr>
              <a:lnSpc>
                <a:spcPct val="80000"/>
              </a:lnSpc>
            </a:pPr>
            <a:r>
              <a:rPr lang="nl-NL" sz="2275" i="1" dirty="0">
                <a:solidFill>
                  <a:schemeClr val="bg1"/>
                </a:solidFill>
                <a:latin typeface="Calibri" pitchFamily="34" charset="0"/>
              </a:rPr>
              <a:t>“</a:t>
            </a:r>
            <a:endParaRPr lang="en-US" sz="2133" i="1" dirty="0">
              <a:solidFill>
                <a:schemeClr val="bg1"/>
              </a:solidFill>
              <a:latin typeface="Calibri" pitchFamily="34" charset="0"/>
            </a:endParaRPr>
          </a:p>
        </p:txBody>
      </p:sp>
      <p:pic>
        <p:nvPicPr>
          <p:cNvPr id="7" name="Afbeelding 6" descr="wiewatwaar-01.jpg"/>
          <p:cNvPicPr>
            <a:picLocks noChangeAspect="1"/>
          </p:cNvPicPr>
          <p:nvPr/>
        </p:nvPicPr>
        <p:blipFill>
          <a:blip r:embed="rId3"/>
          <a:stretch>
            <a:fillRect/>
          </a:stretch>
        </p:blipFill>
        <p:spPr>
          <a:xfrm>
            <a:off x="7832791" y="4328429"/>
            <a:ext cx="4533787" cy="3809941"/>
          </a:xfrm>
          <a:prstGeom prst="rect">
            <a:avLst/>
          </a:prstGeom>
        </p:spPr>
      </p:pic>
    </p:spTree>
    <p:extLst>
      <p:ext uri="{BB962C8B-B14F-4D97-AF65-F5344CB8AC3E}">
        <p14:creationId xmlns:p14="http://schemas.microsoft.com/office/powerpoint/2010/main" val="34738988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nl-NL" dirty="0" smtClean="0">
                <a:solidFill>
                  <a:srgbClr val="C00000"/>
                </a:solidFill>
              </a:rPr>
              <a:t>Waardoor is Dodo uitgestorven?</a:t>
            </a:r>
            <a:endParaRPr lang="nl-NL" dirty="0">
              <a:solidFill>
                <a:srgbClr val="C00000"/>
              </a:solidFill>
            </a:endParaRPr>
          </a:p>
        </p:txBody>
      </p:sp>
      <p:pic>
        <p:nvPicPr>
          <p:cNvPr id="3" name="Tijdelijke aanduiding voor inhoud 2"/>
          <p:cNvPicPr>
            <a:picLocks noGrp="1" noChangeAspect="1"/>
          </p:cNvPicPr>
          <p:nvPr>
            <p:ph idx="1"/>
          </p:nvPr>
        </p:nvPicPr>
        <p:blipFill>
          <a:blip r:embed="rId2"/>
          <a:stretch>
            <a:fillRect/>
          </a:stretch>
        </p:blipFill>
        <p:spPr>
          <a:xfrm>
            <a:off x="7445212" y="1704022"/>
            <a:ext cx="4502443" cy="6004956"/>
          </a:xfrm>
          <a:prstGeom prst="rect">
            <a:avLst/>
          </a:prstGeom>
        </p:spPr>
      </p:pic>
      <p:pic>
        <p:nvPicPr>
          <p:cNvPr id="2" name="Afbeelding 1"/>
          <p:cNvPicPr>
            <a:picLocks noChangeAspect="1"/>
          </p:cNvPicPr>
          <p:nvPr/>
        </p:nvPicPr>
        <p:blipFill>
          <a:blip r:embed="rId3"/>
          <a:stretch>
            <a:fillRect/>
          </a:stretch>
        </p:blipFill>
        <p:spPr>
          <a:xfrm>
            <a:off x="2200854" y="2932809"/>
            <a:ext cx="3612705" cy="3612705"/>
          </a:xfrm>
          <a:prstGeom prst="rect">
            <a:avLst/>
          </a:prstGeom>
        </p:spPr>
      </p:pic>
    </p:spTree>
    <p:extLst>
      <p:ext uri="{BB962C8B-B14F-4D97-AF65-F5344CB8AC3E}">
        <p14:creationId xmlns:p14="http://schemas.microsoft.com/office/powerpoint/2010/main" val="2384164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weet je van de Dodo?</a:t>
            </a:r>
            <a:endParaRPr lang="nl-NL" dirty="0"/>
          </a:p>
        </p:txBody>
      </p:sp>
      <p:pic>
        <p:nvPicPr>
          <p:cNvPr id="6" name="Tijdelijke aanduiding voor inhoud 5">
            <a:hlinkClick r:id="rId2"/>
          </p:cNvPr>
          <p:cNvPicPr>
            <a:picLocks noGrp="1" noChangeAspect="1"/>
          </p:cNvPicPr>
          <p:nvPr>
            <p:ph idx="1"/>
          </p:nvPr>
        </p:nvPicPr>
        <p:blipFill>
          <a:blip r:embed="rId3"/>
          <a:stretch>
            <a:fillRect/>
          </a:stretch>
        </p:blipFill>
        <p:spPr>
          <a:xfrm>
            <a:off x="2327462" y="2318416"/>
            <a:ext cx="8192733" cy="4612206"/>
          </a:xfrm>
          <a:prstGeom prst="rect">
            <a:avLst/>
          </a:prstGeom>
        </p:spPr>
      </p:pic>
    </p:spTree>
    <p:extLst>
      <p:ext uri="{BB962C8B-B14F-4D97-AF65-F5344CB8AC3E}">
        <p14:creationId xmlns:p14="http://schemas.microsoft.com/office/powerpoint/2010/main" val="428430343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Reconstructie Dodo </a:t>
            </a:r>
            <a:r>
              <a:rPr lang="nl-NL" smtClean="0"/>
              <a:t>natuurhistorisch museum Wenen</a:t>
            </a:r>
            <a:endParaRPr lang="nl-NL"/>
          </a:p>
        </p:txBody>
      </p:sp>
      <p:pic>
        <p:nvPicPr>
          <p:cNvPr id="4" name="Tijdelijke aanduiding voor inhoud 3"/>
          <p:cNvPicPr>
            <a:picLocks noGrp="1" noChangeAspect="1"/>
          </p:cNvPicPr>
          <p:nvPr>
            <p:ph idx="1"/>
          </p:nvPr>
        </p:nvPicPr>
        <p:blipFill>
          <a:blip r:embed="rId2"/>
          <a:stretch>
            <a:fillRect/>
          </a:stretch>
        </p:blipFill>
        <p:spPr>
          <a:xfrm>
            <a:off x="3721493" y="3063356"/>
            <a:ext cx="5404460" cy="4022869"/>
          </a:xfrm>
          <a:prstGeom prst="rect">
            <a:avLst/>
          </a:prstGeom>
        </p:spPr>
      </p:pic>
    </p:spTree>
    <p:extLst>
      <p:ext uri="{BB962C8B-B14F-4D97-AF65-F5344CB8AC3E}">
        <p14:creationId xmlns:p14="http://schemas.microsoft.com/office/powerpoint/2010/main" val="414328116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Vragen over Dodo</a:t>
            </a:r>
            <a:endParaRPr lang="nl-NL" dirty="0"/>
          </a:p>
        </p:txBody>
      </p:sp>
      <p:sp>
        <p:nvSpPr>
          <p:cNvPr id="3" name="Tijdelijke aanduiding voor inhoud 2"/>
          <p:cNvSpPr>
            <a:spLocks noGrp="1"/>
          </p:cNvSpPr>
          <p:nvPr>
            <p:ph idx="1"/>
          </p:nvPr>
        </p:nvSpPr>
        <p:spPr/>
        <p:txBody>
          <a:bodyPr/>
          <a:lstStyle/>
          <a:p>
            <a:pPr lvl="1"/>
            <a:r>
              <a:rPr lang="nl-NL" dirty="0"/>
              <a:t>Waar leefden de Dodo’s?</a:t>
            </a:r>
          </a:p>
          <a:p>
            <a:pPr lvl="1"/>
            <a:r>
              <a:rPr lang="nl-NL" dirty="0"/>
              <a:t>Hoe leefden zij?</a:t>
            </a:r>
          </a:p>
          <a:p>
            <a:pPr lvl="1"/>
            <a:r>
              <a:rPr lang="nl-NL" dirty="0"/>
              <a:t>Wanneer zijn zij uitgestorven?</a:t>
            </a:r>
          </a:p>
          <a:p>
            <a:pPr lvl="1"/>
            <a:r>
              <a:rPr lang="nl-NL" dirty="0"/>
              <a:t>Hoe komt het dat zij uitgestorven zijn?</a:t>
            </a:r>
          </a:p>
        </p:txBody>
      </p:sp>
    </p:spTree>
    <p:extLst>
      <p:ext uri="{BB962C8B-B14F-4D97-AF65-F5344CB8AC3E}">
        <p14:creationId xmlns:p14="http://schemas.microsoft.com/office/powerpoint/2010/main" val="125655026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50161" y="392731"/>
            <a:ext cx="11702891" cy="1208892"/>
          </a:xfrm>
        </p:spPr>
        <p:txBody>
          <a:bodyPr>
            <a:normAutofit/>
          </a:bodyPr>
          <a:lstStyle/>
          <a:p>
            <a:r>
              <a:rPr lang="nl-NL" dirty="0" smtClean="0">
                <a:solidFill>
                  <a:srgbClr val="C00000"/>
                </a:solidFill>
              </a:rPr>
              <a:t>Waardoor is de Dodo uitgestorven?</a:t>
            </a:r>
            <a:endParaRPr lang="nl-NL" dirty="0">
              <a:solidFill>
                <a:srgbClr val="C00000"/>
              </a:solidFill>
            </a:endParaRPr>
          </a:p>
        </p:txBody>
      </p:sp>
      <p:sp>
        <p:nvSpPr>
          <p:cNvPr id="3" name="Tijdelijke aanduiding voor inhoud 2"/>
          <p:cNvSpPr>
            <a:spLocks noGrp="1"/>
          </p:cNvSpPr>
          <p:nvPr>
            <p:ph idx="1"/>
          </p:nvPr>
        </p:nvSpPr>
        <p:spPr>
          <a:xfrm>
            <a:off x="562471" y="1089629"/>
            <a:ext cx="11702891" cy="7884713"/>
          </a:xfrm>
        </p:spPr>
        <p:txBody>
          <a:bodyPr>
            <a:normAutofit/>
          </a:bodyPr>
          <a:lstStyle/>
          <a:p>
            <a:pPr lvl="0"/>
            <a:r>
              <a:rPr lang="nl-NL" dirty="0" smtClean="0">
                <a:solidFill>
                  <a:srgbClr val="C00000"/>
                </a:solidFill>
                <a:latin typeface="Calibri" pitchFamily="34" charset="0"/>
              </a:rPr>
              <a:t>Groepjes</a:t>
            </a:r>
            <a:r>
              <a:rPr lang="nl-NL" dirty="0" smtClean="0">
                <a:latin typeface="Calibri" pitchFamily="34" charset="0"/>
              </a:rPr>
              <a:t> van drie personen.(lezer, opdrachtbewaker, observeerder)</a:t>
            </a:r>
          </a:p>
          <a:p>
            <a:pPr lvl="0"/>
            <a:endParaRPr lang="nl-NL" dirty="0" smtClean="0">
              <a:latin typeface="Calibri" pitchFamily="34" charset="0"/>
            </a:endParaRPr>
          </a:p>
          <a:p>
            <a:pPr lvl="0"/>
            <a:r>
              <a:rPr lang="nl-NL" dirty="0" smtClean="0">
                <a:latin typeface="Calibri" pitchFamily="34" charset="0"/>
              </a:rPr>
              <a:t>Envelop met </a:t>
            </a:r>
            <a:r>
              <a:rPr lang="nl-NL" dirty="0" smtClean="0">
                <a:latin typeface="Calibri" pitchFamily="34" charset="0"/>
              </a:rPr>
              <a:t>40 </a:t>
            </a:r>
            <a:r>
              <a:rPr lang="nl-NL" dirty="0" smtClean="0">
                <a:solidFill>
                  <a:srgbClr val="C00000"/>
                </a:solidFill>
                <a:latin typeface="Calibri" pitchFamily="34" charset="0"/>
              </a:rPr>
              <a:t>kaartjes</a:t>
            </a:r>
            <a:r>
              <a:rPr lang="nl-NL" dirty="0" smtClean="0">
                <a:solidFill>
                  <a:srgbClr val="C00000"/>
                </a:solidFill>
                <a:latin typeface="Calibri" pitchFamily="34" charset="0"/>
              </a:rPr>
              <a:t>.</a:t>
            </a:r>
            <a:r>
              <a:rPr lang="nl-NL" dirty="0" smtClean="0">
                <a:latin typeface="Calibri" pitchFamily="34" charset="0"/>
              </a:rPr>
              <a:t>  Teksten zijn gebeurtenissen en feiten. </a:t>
            </a:r>
          </a:p>
          <a:p>
            <a:pPr lvl="1"/>
            <a:r>
              <a:rPr lang="nl-NL" dirty="0" smtClean="0">
                <a:solidFill>
                  <a:srgbClr val="C00000"/>
                </a:solidFill>
                <a:latin typeface="Calibri" pitchFamily="34" charset="0"/>
              </a:rPr>
              <a:t> </a:t>
            </a:r>
          </a:p>
          <a:p>
            <a:pPr lvl="1"/>
            <a:r>
              <a:rPr lang="nl-NL" dirty="0" smtClean="0">
                <a:latin typeface="Calibri" pitchFamily="34" charset="0"/>
              </a:rPr>
              <a:t>Geef </a:t>
            </a:r>
            <a:r>
              <a:rPr lang="nl-NL" dirty="0" smtClean="0">
                <a:solidFill>
                  <a:srgbClr val="C00000"/>
                </a:solidFill>
                <a:latin typeface="Calibri" pitchFamily="34" charset="0"/>
              </a:rPr>
              <a:t>antwoord</a:t>
            </a:r>
            <a:r>
              <a:rPr lang="nl-NL" dirty="0" smtClean="0">
                <a:latin typeface="Calibri" pitchFamily="34" charset="0"/>
              </a:rPr>
              <a:t> op de vraag door:</a:t>
            </a:r>
          </a:p>
          <a:p>
            <a:pPr marL="457200" lvl="1" indent="-457200">
              <a:buFont typeface="Wingdings" panose="05000000000000000000" pitchFamily="2" charset="2"/>
              <a:buChar char="ü"/>
            </a:pPr>
            <a:r>
              <a:rPr lang="nl-NL" dirty="0">
                <a:latin typeface="Calibri" pitchFamily="34" charset="0"/>
              </a:rPr>
              <a:t>	</a:t>
            </a:r>
            <a:r>
              <a:rPr lang="nl-NL" dirty="0" smtClean="0">
                <a:latin typeface="Calibri" pitchFamily="34" charset="0"/>
              </a:rPr>
              <a:t>verschillende </a:t>
            </a:r>
            <a:r>
              <a:rPr lang="nl-NL" dirty="0" smtClean="0">
                <a:solidFill>
                  <a:srgbClr val="C00000"/>
                </a:solidFill>
                <a:latin typeface="Calibri" pitchFamily="34" charset="0"/>
              </a:rPr>
              <a:t>oorzaken</a:t>
            </a:r>
            <a:r>
              <a:rPr lang="nl-NL" dirty="0" smtClean="0">
                <a:latin typeface="Calibri" pitchFamily="34" charset="0"/>
              </a:rPr>
              <a:t> op post-</a:t>
            </a:r>
            <a:r>
              <a:rPr lang="nl-NL" dirty="0" err="1" smtClean="0">
                <a:latin typeface="Calibri" pitchFamily="34" charset="0"/>
              </a:rPr>
              <a:t>its</a:t>
            </a:r>
            <a:r>
              <a:rPr lang="nl-NL" dirty="0" smtClean="0">
                <a:latin typeface="Calibri" pitchFamily="34" charset="0"/>
              </a:rPr>
              <a:t> te schrijven.</a:t>
            </a:r>
          </a:p>
          <a:p>
            <a:pPr marL="457200" lvl="1" indent="-457200">
              <a:buFont typeface="Wingdings" panose="05000000000000000000" pitchFamily="2" charset="2"/>
              <a:buChar char="ü"/>
            </a:pPr>
            <a:r>
              <a:rPr lang="nl-NL" dirty="0">
                <a:latin typeface="Calibri" pitchFamily="34" charset="0"/>
              </a:rPr>
              <a:t>	</a:t>
            </a:r>
            <a:r>
              <a:rPr lang="nl-NL" dirty="0" smtClean="0">
                <a:latin typeface="Calibri" pitchFamily="34" charset="0"/>
              </a:rPr>
              <a:t>met </a:t>
            </a:r>
            <a:r>
              <a:rPr lang="nl-NL" dirty="0" smtClean="0">
                <a:solidFill>
                  <a:srgbClr val="C00000"/>
                </a:solidFill>
                <a:latin typeface="Calibri" pitchFamily="34" charset="0"/>
              </a:rPr>
              <a:t>biologische begrippen </a:t>
            </a:r>
            <a:r>
              <a:rPr lang="nl-NL" dirty="0" smtClean="0">
                <a:latin typeface="Calibri" pitchFamily="34" charset="0"/>
              </a:rPr>
              <a:t>te beredeneren hoe deze oorzaken elkaar beïnvloed 	hebben.</a:t>
            </a:r>
          </a:p>
          <a:p>
            <a:pPr marL="457200" lvl="1" indent="-457200">
              <a:buFont typeface="Wingdings" panose="05000000000000000000" pitchFamily="2" charset="2"/>
              <a:buChar char="ü"/>
            </a:pPr>
            <a:r>
              <a:rPr lang="nl-NL" dirty="0">
                <a:latin typeface="Calibri" pitchFamily="34" charset="0"/>
              </a:rPr>
              <a:t>	</a:t>
            </a:r>
            <a:r>
              <a:rPr lang="nl-NL" dirty="0" smtClean="0">
                <a:latin typeface="Calibri" pitchFamily="34" charset="0"/>
              </a:rPr>
              <a:t>tot slot te concluderen wat volgens jullie de </a:t>
            </a:r>
            <a:r>
              <a:rPr lang="nl-NL" dirty="0" smtClean="0">
                <a:solidFill>
                  <a:srgbClr val="C00000"/>
                </a:solidFill>
                <a:latin typeface="Calibri" pitchFamily="34" charset="0"/>
              </a:rPr>
              <a:t>hoofdoorzaak</a:t>
            </a:r>
            <a:r>
              <a:rPr lang="nl-NL" dirty="0" smtClean="0">
                <a:latin typeface="Calibri" pitchFamily="34" charset="0"/>
              </a:rPr>
              <a:t> is.</a:t>
            </a:r>
            <a:endParaRPr lang="nl-NL" dirty="0" smtClean="0">
              <a:latin typeface="Calibri" pitchFamily="34" charset="0"/>
            </a:endParaRPr>
          </a:p>
          <a:p>
            <a:endParaRPr lang="nl-NL" dirty="0" smtClean="0">
              <a:solidFill>
                <a:srgbClr val="C00000"/>
              </a:solidFill>
              <a:latin typeface="Calibri" pitchFamily="34" charset="0"/>
            </a:endParaRPr>
          </a:p>
          <a:p>
            <a:endParaRPr lang="nl-NL" dirty="0">
              <a:solidFill>
                <a:srgbClr val="C00000"/>
              </a:solidFill>
              <a:latin typeface="Calibri" pitchFamily="34" charset="0"/>
            </a:endParaRPr>
          </a:p>
          <a:p>
            <a:r>
              <a:rPr lang="nl-NL" dirty="0" smtClean="0">
                <a:latin typeface="Calibri" pitchFamily="34" charset="0"/>
              </a:rPr>
              <a:t>Plenair</a:t>
            </a:r>
            <a:r>
              <a:rPr lang="nl-NL" dirty="0" smtClean="0">
                <a:latin typeface="Calibri" pitchFamily="34" charset="0"/>
              </a:rPr>
              <a:t>:</a:t>
            </a:r>
          </a:p>
          <a:p>
            <a:r>
              <a:rPr lang="nl-NL" dirty="0" smtClean="0">
                <a:latin typeface="Calibri" pitchFamily="34" charset="0"/>
              </a:rPr>
              <a:t>- Elk groepje vertelt </a:t>
            </a:r>
            <a:r>
              <a:rPr lang="nl-NL" dirty="0" smtClean="0">
                <a:latin typeface="Calibri" pitchFamily="34" charset="0"/>
              </a:rPr>
              <a:t>hoe jullie hebben beredeneerd </a:t>
            </a:r>
            <a:r>
              <a:rPr lang="nl-NL" dirty="0" smtClean="0">
                <a:solidFill>
                  <a:srgbClr val="C00000"/>
                </a:solidFill>
                <a:latin typeface="Calibri" pitchFamily="34" charset="0"/>
              </a:rPr>
              <a:t>wat</a:t>
            </a:r>
            <a:r>
              <a:rPr lang="nl-NL" dirty="0" smtClean="0">
                <a:latin typeface="Calibri" pitchFamily="34" charset="0"/>
              </a:rPr>
              <a:t> de (hoofd-)oorzaak was dat de Dodo is uitgestorven.</a:t>
            </a:r>
            <a:endParaRPr lang="nl-NL" dirty="0" smtClean="0">
              <a:latin typeface="Calibri" pitchFamily="34" charset="0"/>
            </a:endParaRPr>
          </a:p>
          <a:p>
            <a:r>
              <a:rPr lang="nl-NL" dirty="0" smtClean="0">
                <a:latin typeface="Calibri" pitchFamily="34" charset="0"/>
              </a:rPr>
              <a:t>- De observeerder vertelt </a:t>
            </a:r>
            <a:r>
              <a:rPr lang="nl-NL" dirty="0" smtClean="0">
                <a:solidFill>
                  <a:srgbClr val="C00000"/>
                </a:solidFill>
                <a:latin typeface="Calibri" pitchFamily="34" charset="0"/>
              </a:rPr>
              <a:t>hoe</a:t>
            </a:r>
            <a:r>
              <a:rPr lang="nl-NL" dirty="0" smtClean="0">
                <a:latin typeface="Calibri" pitchFamily="34" charset="0"/>
              </a:rPr>
              <a:t> jullie werkwijze was</a:t>
            </a:r>
            <a:r>
              <a:rPr lang="nl-NL" dirty="0" smtClean="0">
                <a:latin typeface="Calibri" pitchFamily="34" charset="0"/>
              </a:rPr>
              <a:t>.</a:t>
            </a:r>
            <a:endParaRPr lang="nl-NL" dirty="0">
              <a:latin typeface="Calibri" pitchFamily="34" charset="0"/>
            </a:endParaRPr>
          </a:p>
        </p:txBody>
      </p:sp>
    </p:spTree>
    <p:extLst>
      <p:ext uri="{BB962C8B-B14F-4D97-AF65-F5344CB8AC3E}">
        <p14:creationId xmlns:p14="http://schemas.microsoft.com/office/powerpoint/2010/main" val="29695297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00003" y="782432"/>
            <a:ext cx="11047651" cy="614393"/>
          </a:xfrm>
        </p:spPr>
        <p:txBody>
          <a:bodyPr>
            <a:normAutofit/>
          </a:bodyPr>
          <a:lstStyle/>
          <a:p>
            <a:r>
              <a:rPr lang="nl-NL" dirty="0" smtClean="0">
                <a:solidFill>
                  <a:srgbClr val="C00000"/>
                </a:solidFill>
              </a:rPr>
              <a:t>Huiswerk </a:t>
            </a:r>
            <a:endParaRPr lang="nl-NL" dirty="0">
              <a:solidFill>
                <a:srgbClr val="C00000"/>
              </a:solidFill>
            </a:endParaRPr>
          </a:p>
        </p:txBody>
      </p:sp>
      <p:sp>
        <p:nvSpPr>
          <p:cNvPr id="3" name="Tijdelijke aanduiding voor inhoud 2"/>
          <p:cNvSpPr>
            <a:spLocks noGrp="1"/>
          </p:cNvSpPr>
          <p:nvPr>
            <p:ph idx="1"/>
          </p:nvPr>
        </p:nvSpPr>
        <p:spPr>
          <a:xfrm>
            <a:off x="900003" y="1601624"/>
            <a:ext cx="11047651" cy="6476773"/>
          </a:xfrm>
        </p:spPr>
        <p:txBody>
          <a:bodyPr>
            <a:normAutofit/>
          </a:bodyPr>
          <a:lstStyle/>
          <a:p>
            <a:endParaRPr lang="nl-NL" sz="2844" dirty="0">
              <a:latin typeface="Calibri" pitchFamily="34" charset="0"/>
            </a:endParaRPr>
          </a:p>
          <a:p>
            <a:r>
              <a:rPr lang="nl-NL" dirty="0" smtClean="0"/>
              <a:t>Je maakt zelf een </a:t>
            </a:r>
            <a:r>
              <a:rPr lang="nl-NL" dirty="0"/>
              <a:t>verslag waarin je antwoord geeft op de </a:t>
            </a:r>
            <a:r>
              <a:rPr lang="nl-NL" dirty="0" smtClean="0"/>
              <a:t>vragen: </a:t>
            </a:r>
          </a:p>
          <a:p>
            <a:pPr marL="457200" indent="-457200">
              <a:buFontTx/>
              <a:buChar char="-"/>
            </a:pPr>
            <a:r>
              <a:rPr lang="nl-NL" dirty="0"/>
              <a:t>H</a:t>
            </a:r>
            <a:r>
              <a:rPr lang="nl-NL" smtClean="0"/>
              <a:t>oe </a:t>
            </a:r>
            <a:r>
              <a:rPr lang="nl-NL" dirty="0"/>
              <a:t>kun je uit verschillende feiten een verhaal opbouwen, waardoor je een onderbouwde conclusie kunt geven op een vraag. </a:t>
            </a:r>
            <a:endParaRPr lang="nl-NL" dirty="0" smtClean="0"/>
          </a:p>
          <a:p>
            <a:pPr marL="457200" indent="-457200">
              <a:buFontTx/>
              <a:buChar char="-"/>
            </a:pPr>
            <a:r>
              <a:rPr lang="nl-NL" dirty="0" smtClean="0"/>
              <a:t>Wat </a:t>
            </a:r>
            <a:r>
              <a:rPr lang="nl-NL" dirty="0"/>
              <a:t>heb je hierbij over je eigen aanpak geleerd en over die van </a:t>
            </a:r>
            <a:r>
              <a:rPr lang="nl-NL" dirty="0" smtClean="0"/>
              <a:t>anderen? </a:t>
            </a:r>
          </a:p>
          <a:p>
            <a:pPr marL="457200" indent="-457200">
              <a:buFontTx/>
              <a:buChar char="-"/>
            </a:pPr>
            <a:r>
              <a:rPr lang="nl-NL" dirty="0" smtClean="0"/>
              <a:t>Wat wil je in de toekomst bewuster gaan gebruiken? </a:t>
            </a:r>
          </a:p>
          <a:p>
            <a:endParaRPr lang="nl-NL" dirty="0"/>
          </a:p>
          <a:p>
            <a:r>
              <a:rPr lang="nl-NL" dirty="0" smtClean="0"/>
              <a:t>Ook </a:t>
            </a:r>
            <a:r>
              <a:rPr lang="nl-NL" dirty="0"/>
              <a:t>kies je een verhaal, film of lied </a:t>
            </a:r>
            <a:r>
              <a:rPr lang="nl-NL" dirty="0" smtClean="0"/>
              <a:t>uit, </a:t>
            </a:r>
            <a:r>
              <a:rPr lang="nl-NL" dirty="0"/>
              <a:t>waarin de Dodo voorkomt. Je onderzoekt in hoeverre de Dodo in deze film, dit verhaal of lied ook overeenkomt met hoe hij in werkelijkheid leefde. Je schrijft op welke feiten kloppen en wat fictie (verzonnen) is.</a:t>
            </a:r>
          </a:p>
          <a:p>
            <a:r>
              <a:rPr lang="nl-NL" sz="2844" dirty="0"/>
              <a:t> </a:t>
            </a:r>
          </a:p>
          <a:p>
            <a:r>
              <a:rPr lang="nl-NL" sz="2844" dirty="0"/>
              <a:t>					        </a:t>
            </a:r>
          </a:p>
          <a:p>
            <a:endParaRPr lang="nl-NL" sz="2844" dirty="0">
              <a:latin typeface="Calibri" pitchFamily="34" charset="0"/>
            </a:endParaRPr>
          </a:p>
          <a:p>
            <a:endParaRPr lang="nl-NL" dirty="0"/>
          </a:p>
        </p:txBody>
      </p:sp>
    </p:spTree>
    <p:extLst>
      <p:ext uri="{BB962C8B-B14F-4D97-AF65-F5344CB8AC3E}">
        <p14:creationId xmlns:p14="http://schemas.microsoft.com/office/powerpoint/2010/main" val="2155208363"/>
      </p:ext>
    </p:extLst>
  </p:cSld>
  <p:clrMapOvr>
    <a:masterClrMapping/>
  </p:clrMapOvr>
  <p:timing>
    <p:tnLst>
      <p:par>
        <p:cTn id="1" dur="indefinite" restart="never" nodeType="tmRoot"/>
      </p:par>
    </p:tnLst>
  </p:timing>
</p:sld>
</file>

<file path=ppt/theme/theme1.xml><?xml version="1.0" encoding="utf-8"?>
<a:theme xmlns:a="http://schemas.openxmlformats.org/drawingml/2006/main" name="RU PPT Algemeen NL 201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 klassiek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36000" tIns="36000" rIns="36000" bIns="36000" numCol="1" anchor="t" anchorCtr="0" compatLnSpc="1">
        <a:prstTxWarp prst="textNoShape">
          <a:avLst/>
        </a:prstTxWarp>
      </a:bodyPr>
      <a:lstStyle>
        <a:defPPr>
          <a:defRPr dirty="0" smtClean="0"/>
        </a:defPPr>
      </a:lstStyle>
    </a:txDef>
  </a:objectDefaults>
  <a:extraClrSchemeLst/>
</a:theme>
</file>

<file path=ppt/theme/theme2.xml><?xml version="1.0" encoding="utf-8"?>
<a:theme xmlns:a="http://schemas.openxmlformats.org/drawingml/2006/main" name="RU Titeldia'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 klassiek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RU PPT Algemeen NL 2014</Template>
  <TotalTime>226</TotalTime>
  <Words>203</Words>
  <Application>Microsoft Office PowerPoint</Application>
  <PresentationFormat>Aangepast</PresentationFormat>
  <Paragraphs>42</Paragraphs>
  <Slides>7</Slides>
  <Notes>1</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7</vt:i4>
      </vt:variant>
    </vt:vector>
  </HeadingPairs>
  <TitlesOfParts>
    <vt:vector size="15" baseType="lpstr">
      <vt:lpstr>ＭＳ Ｐゴシック</vt:lpstr>
      <vt:lpstr>Arial</vt:lpstr>
      <vt:lpstr>Calibri</vt:lpstr>
      <vt:lpstr>Lucida Grande</vt:lpstr>
      <vt:lpstr>Open Sans</vt:lpstr>
      <vt:lpstr>Wingdings</vt:lpstr>
      <vt:lpstr>RU PPT Algemeen NL 2014</vt:lpstr>
      <vt:lpstr>RU Titeldia's</vt:lpstr>
      <vt:lpstr>DODO-mystery</vt:lpstr>
      <vt:lpstr>Waardoor is Dodo uitgestorven?</vt:lpstr>
      <vt:lpstr>Wat weet je van de Dodo?</vt:lpstr>
      <vt:lpstr>Reconstructie Dodo natuurhistorisch museum Wenen</vt:lpstr>
      <vt:lpstr>Vragen over Dodo</vt:lpstr>
      <vt:lpstr>Waardoor is de Dodo uitgestorven?</vt:lpstr>
      <vt:lpstr>Huiswerk </vt:lpstr>
    </vt:vector>
  </TitlesOfParts>
  <Company>Radboud Universiteit Nijmegen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u560141</dc:creator>
  <cp:lastModifiedBy>Besselink, A.J.M.J. (José)</cp:lastModifiedBy>
  <cp:revision>29</cp:revision>
  <dcterms:created xsi:type="dcterms:W3CDTF">2014-10-09T12:19:00Z</dcterms:created>
  <dcterms:modified xsi:type="dcterms:W3CDTF">2019-11-27T15:15:33Z</dcterms:modified>
</cp:coreProperties>
</file>