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57" r:id="rId2"/>
    <p:sldId id="277" r:id="rId3"/>
    <p:sldId id="278" r:id="rId4"/>
    <p:sldId id="280" r:id="rId5"/>
    <p:sldId id="279" r:id="rId6"/>
    <p:sldId id="294" r:id="rId7"/>
    <p:sldId id="281" r:id="rId8"/>
    <p:sldId id="293" r:id="rId9"/>
    <p:sldId id="284" r:id="rId10"/>
    <p:sldId id="282" r:id="rId11"/>
    <p:sldId id="286" r:id="rId12"/>
    <p:sldId id="287" r:id="rId13"/>
    <p:sldId id="291" r:id="rId14"/>
    <p:sldId id="289" r:id="rId15"/>
    <p:sldId id="268" r:id="rId16"/>
    <p:sldId id="274" r:id="rId17"/>
    <p:sldId id="276" r:id="rId18"/>
    <p:sldId id="292" r:id="rId19"/>
    <p:sldId id="275" r:id="rId20"/>
    <p:sldId id="263" r:id="rId21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85" autoAdjust="0"/>
  </p:normalViewPr>
  <p:slideViewPr>
    <p:cSldViewPr snapToGrid="0" snapToObjects="1">
      <p:cViewPr>
        <p:scale>
          <a:sx n="142" d="100"/>
          <a:sy n="142" d="100"/>
        </p:scale>
        <p:origin x="-108" y="-2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345441" y="2206952"/>
            <a:ext cx="7147931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208476"/>
            <a:ext cx="1190348" cy="184480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2352494"/>
            <a:ext cx="910224" cy="155676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4" y="2291716"/>
            <a:ext cx="6947845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3468951"/>
            <a:ext cx="762000" cy="3429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541822" y="3419458"/>
            <a:ext cx="6755166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2354580"/>
            <a:ext cx="6760868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3486150"/>
            <a:ext cx="6553200" cy="3429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420275"/>
            <a:ext cx="6629400" cy="9144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171450"/>
            <a:ext cx="1859280" cy="45919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263557"/>
            <a:ext cx="1672235" cy="4407763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8" y="296571"/>
            <a:ext cx="1485531" cy="4341736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172200" cy="4343401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451976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2286001"/>
            <a:ext cx="8033800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0"/>
            <a:ext cx="7696200" cy="97155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3406141"/>
            <a:ext cx="7818120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3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8" y="2343150"/>
            <a:ext cx="7817599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1828800"/>
            <a:ext cx="4040188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041775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231854"/>
            <a:ext cx="2483254" cy="2425746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228850"/>
            <a:ext cx="2298634" cy="131445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300734"/>
            <a:ext cx="2298634" cy="893715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3771900"/>
            <a:ext cx="7600765" cy="902193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914400" y="4229100"/>
            <a:ext cx="7328514" cy="338772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3806190"/>
            <a:ext cx="7946136" cy="82296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18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1"/>
            <a:ext cx="7328514" cy="392282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C928863-FF26-4F46-A1DB-3B1BC0BC8370}" type="datetimeFigureOut">
              <a:rPr lang="nl-NL" smtClean="0"/>
              <a:t>20-1-2015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E671F29-7F5D-E74F-A418-458599D12E2A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9647"/>
            <a:ext cx="8380520" cy="83894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jp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eakprosperity.com/blog/unfixable/6582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RotterZwam: Introductie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Mark Slegers, Siemen Cox</a:t>
            </a:r>
            <a:endParaRPr lang="nl-NL" dirty="0"/>
          </a:p>
        </p:txBody>
      </p:sp>
      <p:pic>
        <p:nvPicPr>
          <p:cNvPr id="6" name="Tijdelijke aanduiding voor inhoud 5" descr="Tropicana-403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/>
              <a:t>Max de Corte</a:t>
            </a:r>
            <a:endParaRPr lang="nl-NL" dirty="0"/>
          </a:p>
        </p:txBody>
      </p:sp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647319"/>
            <a:ext cx="4038600" cy="12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16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RotterZwam: Onze motivatie</a:t>
            </a:r>
            <a:endParaRPr lang="nl-NL" dirty="0"/>
          </a:p>
        </p:txBody>
      </p:sp>
      <p:pic>
        <p:nvPicPr>
          <p:cNvPr id="2" name="The_Blue_Economy_mov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519" y="1316673"/>
            <a:ext cx="6439494" cy="36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RotterZwam: inspiratie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356681" y="1559512"/>
            <a:ext cx="4325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In het afval van de stad</a:t>
            </a:r>
            <a:endParaRPr lang="nl-NL" sz="2800" dirty="0"/>
          </a:p>
        </p:txBody>
      </p:sp>
      <p:sp>
        <p:nvSpPr>
          <p:cNvPr id="6" name="Tekstvak 5"/>
          <p:cNvSpPr txBox="1"/>
          <p:nvPr/>
        </p:nvSpPr>
        <p:spPr>
          <a:xfrm>
            <a:off x="4006040" y="4215679"/>
            <a:ext cx="4581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Op het afval van de stad</a:t>
            </a:r>
            <a:endParaRPr lang="nl-NL" sz="28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728" y="1285876"/>
            <a:ext cx="3148476" cy="173251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85" y="3701269"/>
            <a:ext cx="3474182" cy="1279202"/>
          </a:xfrm>
          <a:prstGeom prst="rect">
            <a:avLst/>
          </a:prstGeom>
        </p:spPr>
      </p:pic>
      <p:pic>
        <p:nvPicPr>
          <p:cNvPr id="2" name="Picture 1" descr="Tropicana_Rotterdam (1)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929" y="2286513"/>
            <a:ext cx="3807432" cy="15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RotterZwam: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inspiration</a:t>
            </a:r>
            <a:endParaRPr lang="nl-NL" dirty="0"/>
          </a:p>
        </p:txBody>
      </p:sp>
      <p:pic>
        <p:nvPicPr>
          <p:cNvPr id="3" name="Afbeelding 2" descr="Tropicana-004-1600px-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32" y="0"/>
            <a:ext cx="9157432" cy="51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>
            <a:normAutofit/>
          </a:bodyPr>
          <a:lstStyle/>
          <a:p>
            <a:r>
              <a:rPr lang="nl-NL" dirty="0" smtClean="0"/>
              <a:t>RotterZwam: uitdagingen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822" y="1299772"/>
            <a:ext cx="3936788" cy="36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RotterZwam: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Challenges</a:t>
            </a:r>
            <a:r>
              <a:rPr lang="nl-NL" dirty="0"/>
              <a:t>….</a:t>
            </a:r>
          </a:p>
        </p:txBody>
      </p:sp>
      <p:pic>
        <p:nvPicPr>
          <p:cNvPr id="5" name="Afbeelding 4" descr="IMG_47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RotterZwam: even voorstellen …</a:t>
            </a:r>
            <a:endParaRPr lang="nl-NL" dirty="0"/>
          </a:p>
        </p:txBody>
      </p:sp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424" y="141481"/>
            <a:ext cx="626924" cy="82320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601063" y="2752767"/>
            <a:ext cx="198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Einde over Mark</a:t>
            </a:r>
            <a:endParaRPr lang="nl-NL" dirty="0"/>
          </a:p>
        </p:txBody>
      </p:sp>
      <p:pic>
        <p:nvPicPr>
          <p:cNvPr id="5" name="Picture 4" descr="CU7P8686-3000p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RotterZwam: vertrouwen</a:t>
            </a:r>
            <a:endParaRPr lang="nl-NL" dirty="0"/>
          </a:p>
        </p:txBody>
      </p:sp>
      <p:pic>
        <p:nvPicPr>
          <p:cNvPr id="8" name="Afbeelding 7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7" name="Afbeelding 6" descr="IMG_518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850" y="1248471"/>
            <a:ext cx="4955661" cy="3716746"/>
          </a:xfrm>
          <a:prstGeom prst="rect">
            <a:avLst/>
          </a:prstGeom>
        </p:spPr>
      </p:pic>
      <p:pic>
        <p:nvPicPr>
          <p:cNvPr id="3" name="Picture 2" descr="1959518_626563824090182_1885528700_n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48" y="2566329"/>
            <a:ext cx="2686723" cy="2356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BjkdTZ6IMAAwTph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04" y="2143540"/>
            <a:ext cx="2484980" cy="1863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28572" y="1539670"/>
            <a:ext cx="27854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Zwambassadeur:</a:t>
            </a:r>
          </a:p>
          <a:p>
            <a:pPr algn="ctr"/>
            <a:r>
              <a:rPr lang="nl-N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 Deelder</a:t>
            </a:r>
            <a:endParaRPr lang="nl-NL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203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RotterZwam: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dream</a:t>
            </a:r>
            <a:endParaRPr lang="nl-NL" dirty="0"/>
          </a:p>
        </p:txBody>
      </p:sp>
      <p:pic>
        <p:nvPicPr>
          <p:cNvPr id="4" name="Picture 3" descr="2013-10-02 08.17.5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009" y="0"/>
            <a:ext cx="9192758" cy="5132350"/>
          </a:xfrm>
          <a:prstGeom prst="rect">
            <a:avLst/>
          </a:prstGeom>
        </p:spPr>
      </p:pic>
      <p:pic>
        <p:nvPicPr>
          <p:cNvPr id="3" name="Afbeelding 2" descr="Schermafbeelding 2013-10-06 om 20.45.3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915" y="146050"/>
            <a:ext cx="4009922" cy="4327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800" y="4633842"/>
            <a:ext cx="45091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www.Mushroom</a:t>
            </a:r>
            <a:r>
              <a:rPr lang="nl-NL" b="1" dirty="0" smtClean="0">
                <a:solidFill>
                  <a:srgbClr val="FF0000"/>
                </a:solidFill>
              </a:rPr>
              <a:t>-Learning-</a:t>
            </a:r>
            <a:r>
              <a:rPr lang="nl-NL" b="1" dirty="0" err="1">
                <a:solidFill>
                  <a:srgbClr val="FF0000"/>
                </a:solidFill>
              </a:rPr>
              <a:t>N</a:t>
            </a:r>
            <a:r>
              <a:rPr lang="nl-NL" b="1" dirty="0" err="1" smtClean="0">
                <a:solidFill>
                  <a:srgbClr val="FF0000"/>
                </a:solidFill>
              </a:rPr>
              <a:t>etwork.org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RotterZwam: activiteiten</a:t>
            </a:r>
            <a:endParaRPr lang="nl-NL" dirty="0"/>
          </a:p>
        </p:txBody>
      </p:sp>
      <p:pic>
        <p:nvPicPr>
          <p:cNvPr id="6" name="Afbeelding 5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5" name="Afbeelding 4" descr="IMG_54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28" y="1333500"/>
            <a:ext cx="2322286" cy="1741715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60268" y="3126127"/>
            <a:ext cx="321793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600" b="1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Teamuitjes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Afbeelding 7" descr="foto(31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285" y="1859642"/>
            <a:ext cx="4245429" cy="3184072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735284" y="1254412"/>
            <a:ext cx="424542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Inspiratie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566031" y="1254412"/>
            <a:ext cx="738664" cy="37371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536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5360000" algn="tl" rotWithShape="0">
                    <a:srgbClr val="000000">
                      <a:alpha val="40000"/>
                    </a:srgbClr>
                  </a:outerShdw>
                </a:effectLst>
              </a:rPr>
              <a:t>orkshops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2014-04-01 10.30.3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68" y="3900714"/>
            <a:ext cx="1524000" cy="1143000"/>
          </a:xfrm>
          <a:prstGeom prst="rect">
            <a:avLst/>
          </a:prstGeom>
        </p:spPr>
      </p:pic>
      <p:pic>
        <p:nvPicPr>
          <p:cNvPr id="11" name="Picture 10" descr="2014-03-05 15.52.1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706" y="3900714"/>
            <a:ext cx="155749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wdfund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05"/>
            <a:ext cx="9144001" cy="51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RotterZwam: </a:t>
            </a:r>
            <a:r>
              <a:rPr lang="nl-NL" dirty="0" err="1" smtClean="0"/>
              <a:t>Siemen</a:t>
            </a:r>
            <a:r>
              <a:rPr lang="nl-NL" dirty="0" smtClean="0"/>
              <a:t> Cox</a:t>
            </a:r>
            <a:endParaRPr lang="nl-NL" dirty="0"/>
          </a:p>
        </p:txBody>
      </p:sp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12" name="Afbeelding 11" descr="nationale-nederlande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476" y="1903210"/>
            <a:ext cx="6567099" cy="1047941"/>
          </a:xfrm>
          <a:prstGeom prst="rect">
            <a:avLst/>
          </a:prstGeom>
        </p:spPr>
      </p:pic>
      <p:pic>
        <p:nvPicPr>
          <p:cNvPr id="13" name="Afbeelding 12" descr="rab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29" y="3148177"/>
            <a:ext cx="1619673" cy="1470806"/>
          </a:xfrm>
          <a:prstGeom prst="rect">
            <a:avLst/>
          </a:prstGeom>
        </p:spPr>
      </p:pic>
      <p:pic>
        <p:nvPicPr>
          <p:cNvPr id="14" name="Afbeelding 13" descr="Delta_Lloy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082" y="3588028"/>
            <a:ext cx="5372589" cy="8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713254" y="5870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6" name="Afbeelding 5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466955" y="20172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19148" y="1690375"/>
            <a:ext cx="8534400" cy="2109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Van afval reductie naar voedsel productie</a:t>
            </a:r>
            <a:endParaRPr lang="nl-NL" sz="2800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/>
          <a:p>
            <a:r>
              <a:rPr lang="nl-NL" dirty="0" smtClean="0"/>
              <a:t>RotterZwam: de droom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28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RotterZwam: </a:t>
            </a:r>
            <a:r>
              <a:rPr lang="nl-NL" dirty="0" err="1" smtClean="0"/>
              <a:t>Siemen</a:t>
            </a:r>
            <a:r>
              <a:rPr lang="nl-NL" dirty="0" smtClean="0"/>
              <a:t> Cox</a:t>
            </a:r>
            <a:endParaRPr lang="nl-NL" dirty="0"/>
          </a:p>
        </p:txBody>
      </p:sp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838325"/>
            <a:ext cx="4191000" cy="145732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97682" y="3963235"/>
            <a:ext cx="6272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00FF"/>
                </a:solidFill>
                <a:hlinkClick r:id="rId4"/>
              </a:rPr>
              <a:t>http://www.peakprosperity.com/blog/unfixable/</a:t>
            </a:r>
            <a:r>
              <a:rPr lang="nl-NL" dirty="0" smtClean="0">
                <a:solidFill>
                  <a:srgbClr val="0000FF"/>
                </a:solidFill>
                <a:hlinkClick r:id="rId4"/>
              </a:rPr>
              <a:t>65829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endParaRPr lang="nl-NL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9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RotterZwam: </a:t>
            </a:r>
            <a:r>
              <a:rPr lang="nl-NL" dirty="0" err="1" smtClean="0"/>
              <a:t>Introduction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086304" y="1318491"/>
            <a:ext cx="24210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 smtClean="0"/>
              <a:t>Their</a:t>
            </a:r>
            <a:r>
              <a:rPr lang="nl-NL" sz="3200" dirty="0" smtClean="0"/>
              <a:t> </a:t>
            </a:r>
            <a:r>
              <a:rPr lang="nl-NL" sz="3200" dirty="0" err="1" smtClean="0"/>
              <a:t>Future</a:t>
            </a:r>
            <a:endParaRPr lang="nl-NL" sz="3200" dirty="0"/>
          </a:p>
        </p:txBody>
      </p:sp>
      <p:pic>
        <p:nvPicPr>
          <p:cNvPr id="3" name="Picture 2" descr="2014-01-26 18.57.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1430000" cy="64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RotterZwam: </a:t>
            </a:r>
            <a:r>
              <a:rPr lang="nl-NL" dirty="0" err="1" smtClean="0"/>
              <a:t>Introduction</a:t>
            </a:r>
            <a:endParaRPr lang="nl-NL" dirty="0"/>
          </a:p>
        </p:txBody>
      </p:sp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5" y="88900"/>
            <a:ext cx="8963740" cy="491490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329" y="1402171"/>
            <a:ext cx="3982175" cy="311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2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RotterZwam: </a:t>
            </a:r>
            <a:r>
              <a:rPr lang="nl-NL" dirty="0" err="1" smtClean="0"/>
              <a:t>Introduction</a:t>
            </a:r>
            <a:endParaRPr lang="nl-NL" dirty="0"/>
          </a:p>
        </p:txBody>
      </p:sp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3" name="Picture 2" descr="EcoChain_nederlands_-_YouT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4" name="Picture 3" descr="Logo Ecochai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4836"/>
            <a:ext cx="2519358" cy="8576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214" y="4620280"/>
            <a:ext cx="45727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Aantoonbaar duurzaam?</a:t>
            </a:r>
            <a:endParaRPr lang="nl-NL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C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362" y="0"/>
            <a:ext cx="2531637" cy="145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Wie zien toekomst in</a:t>
            </a:r>
            <a:endParaRPr lang="nl-NL" dirty="0"/>
          </a:p>
        </p:txBody>
      </p:sp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3" name="Picture 2" descr="RotterZwam_gaat_crowdfunden_-_YouTub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456" y="2617113"/>
            <a:ext cx="4082344" cy="2185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Rechthoek 22"/>
          <p:cNvSpPr/>
          <p:nvPr/>
        </p:nvSpPr>
        <p:spPr>
          <a:xfrm>
            <a:off x="7594354" y="2438864"/>
            <a:ext cx="10924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 descr="lokaal RotterZw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33" y="1493420"/>
            <a:ext cx="4417292" cy="1603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709" y="1363293"/>
            <a:ext cx="1084409" cy="8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Wij zien toekomst in</a:t>
            </a:r>
            <a:endParaRPr lang="nl-NL" dirty="0"/>
          </a:p>
        </p:txBody>
      </p:sp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pic>
        <p:nvPicPr>
          <p:cNvPr id="4" name="Picture 3" descr="1-1230898497K7AZ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974" y="3141668"/>
            <a:ext cx="3703826" cy="185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hthoek 11"/>
          <p:cNvSpPr/>
          <p:nvPr/>
        </p:nvSpPr>
        <p:spPr>
          <a:xfrm>
            <a:off x="7594354" y="2786467"/>
            <a:ext cx="10924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 descr="RotterZwam-cirke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39" y="1538111"/>
            <a:ext cx="3970442" cy="275872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086" y="1286934"/>
            <a:ext cx="1180888" cy="885666"/>
          </a:xfrm>
          <a:prstGeom prst="rect">
            <a:avLst/>
          </a:prstGeom>
        </p:spPr>
      </p:pic>
      <p:pic>
        <p:nvPicPr>
          <p:cNvPr id="10" name="Picture 9" descr="2014-03-05 15.52.1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961" y="2158488"/>
            <a:ext cx="1537197" cy="1537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032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RotterZwam logo 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511" y="178837"/>
            <a:ext cx="760073" cy="99804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>
            <a:normAutofit/>
          </a:bodyPr>
          <a:lstStyle/>
          <a:p>
            <a:r>
              <a:rPr lang="nl-NL" dirty="0" smtClean="0"/>
              <a:t>Wij zien toekomst in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30" y="1334842"/>
            <a:ext cx="3385473" cy="253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 descr="25_k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282" y="1334842"/>
            <a:ext cx="3412222" cy="138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ijl rechts 5"/>
          <p:cNvSpPr/>
          <p:nvPr/>
        </p:nvSpPr>
        <p:spPr>
          <a:xfrm>
            <a:off x="3454817" y="1628305"/>
            <a:ext cx="778358" cy="35843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 descr="2014-02-28 17.07.1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1" y="2831275"/>
            <a:ext cx="1585736" cy="2114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Afbeelding 11" descr="1Kilo_jpg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470" y="2973915"/>
            <a:ext cx="1828800" cy="1971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Pijl links 9"/>
          <p:cNvSpPr/>
          <p:nvPr/>
        </p:nvSpPr>
        <p:spPr>
          <a:xfrm>
            <a:off x="5926446" y="4393354"/>
            <a:ext cx="1051467" cy="3481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36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ker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ker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ker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Apotheker.thmx</Template>
  <TotalTime>3664</TotalTime>
  <Words>111</Words>
  <Application>Microsoft Office PowerPoint</Application>
  <PresentationFormat>Diavoorstelling (16:9)</PresentationFormat>
  <Paragraphs>36</Paragraphs>
  <Slides>20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Apotheker</vt:lpstr>
      <vt:lpstr>RotterZwam: Introductie</vt:lpstr>
      <vt:lpstr>RotterZwam: Siemen Cox</vt:lpstr>
      <vt:lpstr>RotterZwam: Siemen Cox</vt:lpstr>
      <vt:lpstr>RotterZwam: Introduction</vt:lpstr>
      <vt:lpstr>RotterZwam: Introduction</vt:lpstr>
      <vt:lpstr>RotterZwam: Introduction</vt:lpstr>
      <vt:lpstr>Wie zien toekomst in</vt:lpstr>
      <vt:lpstr>Wij zien toekomst in</vt:lpstr>
      <vt:lpstr>Wij zien toekomst in</vt:lpstr>
      <vt:lpstr>RotterZwam: Onze motivatie</vt:lpstr>
      <vt:lpstr>RotterZwam: inspiratie</vt:lpstr>
      <vt:lpstr>RotterZwam: our inspiration</vt:lpstr>
      <vt:lpstr>RotterZwam: uitdagingen</vt:lpstr>
      <vt:lpstr>RotterZwam: our Challenges….</vt:lpstr>
      <vt:lpstr>RotterZwam: even voorstellen …</vt:lpstr>
      <vt:lpstr>RotterZwam: vertrouwen</vt:lpstr>
      <vt:lpstr>RotterZwam: our dream</vt:lpstr>
      <vt:lpstr>RotterZwam: activiteiten</vt:lpstr>
      <vt:lpstr>PowerPoint-presentatie</vt:lpstr>
      <vt:lpstr>RotterZwam: de droom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RotterZwam: even voorstellen …</dc:title>
  <dc:creator>Siemen Cox</dc:creator>
  <cp:lastModifiedBy>Tycho Malmberg</cp:lastModifiedBy>
  <cp:revision>83</cp:revision>
  <dcterms:created xsi:type="dcterms:W3CDTF">2013-09-07T15:32:51Z</dcterms:created>
  <dcterms:modified xsi:type="dcterms:W3CDTF">2015-01-20T10:04:09Z</dcterms:modified>
</cp:coreProperties>
</file>