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70" r:id="rId2"/>
    <p:sldId id="271" r:id="rId3"/>
    <p:sldId id="265" r:id="rId4"/>
    <p:sldId id="266" r:id="rId5"/>
    <p:sldId id="283" r:id="rId6"/>
    <p:sldId id="277" r:id="rId7"/>
    <p:sldId id="289" r:id="rId8"/>
    <p:sldId id="280" r:id="rId9"/>
    <p:sldId id="276" r:id="rId10"/>
    <p:sldId id="274" r:id="rId11"/>
    <p:sldId id="278" r:id="rId12"/>
    <p:sldId id="260" r:id="rId13"/>
    <p:sldId id="261" r:id="rId14"/>
    <p:sldId id="284" r:id="rId15"/>
    <p:sldId id="281" r:id="rId16"/>
    <p:sldId id="259" r:id="rId17"/>
    <p:sldId id="288" r:id="rId18"/>
    <p:sldId id="286" r:id="rId19"/>
    <p:sldId id="290" r:id="rId2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0DD77C-3C2B-4725-82BD-5091044B8DC0}" v="35" dt="2022-11-11T13:40:44.257"/>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78"/>
    <p:restoredTop sz="78222"/>
  </p:normalViewPr>
  <p:slideViewPr>
    <p:cSldViewPr snapToGrid="0">
      <p:cViewPr varScale="1">
        <p:scale>
          <a:sx n="64" d="100"/>
          <a:sy n="64" d="100"/>
        </p:scale>
        <p:origin x="1445" y="53"/>
      </p:cViewPr>
      <p:guideLst/>
    </p:cSldViewPr>
  </p:slideViewPr>
  <p:notesTextViewPr>
    <p:cViewPr>
      <p:scale>
        <a:sx n="1" d="1"/>
        <a:sy n="1" d="1"/>
      </p:scale>
      <p:origin x="0" y="0"/>
    </p:cViewPr>
  </p:notesTextViewPr>
  <p:sorterViewPr>
    <p:cViewPr>
      <p:scale>
        <a:sx n="88" d="100"/>
        <a:sy n="88" d="100"/>
      </p:scale>
      <p:origin x="0" y="-2635"/>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tz Lohse" userId="0452b18b-1de4-46b1-8a9c-aa387a6dac57" providerId="ADAL" clId="{860DD77C-3C2B-4725-82BD-5091044B8DC0}"/>
    <pc:docChg chg="modSld">
      <pc:chgData name="Lutz Lohse" userId="0452b18b-1de4-46b1-8a9c-aa387a6dac57" providerId="ADAL" clId="{860DD77C-3C2B-4725-82BD-5091044B8DC0}" dt="2022-11-10T20:18:37.918" v="117"/>
      <pc:docMkLst>
        <pc:docMk/>
      </pc:docMkLst>
      <pc:sldChg chg="modSp mod">
        <pc:chgData name="Lutz Lohse" userId="0452b18b-1de4-46b1-8a9c-aa387a6dac57" providerId="ADAL" clId="{860DD77C-3C2B-4725-82BD-5091044B8DC0}" dt="2022-11-10T09:15:39.307" v="27" actId="1076"/>
        <pc:sldMkLst>
          <pc:docMk/>
          <pc:sldMk cId="3078368904" sldId="274"/>
        </pc:sldMkLst>
        <pc:spChg chg="mod">
          <ac:chgData name="Lutz Lohse" userId="0452b18b-1de4-46b1-8a9c-aa387a6dac57" providerId="ADAL" clId="{860DD77C-3C2B-4725-82BD-5091044B8DC0}" dt="2022-11-10T09:15:39.307" v="27" actId="1076"/>
          <ac:spMkLst>
            <pc:docMk/>
            <pc:sldMk cId="3078368904" sldId="274"/>
            <ac:spMk id="3" creationId="{1168BD9B-5C6A-2046-ECB8-208FA60643B6}"/>
          </ac:spMkLst>
        </pc:spChg>
        <pc:spChg chg="mod">
          <ac:chgData name="Lutz Lohse" userId="0452b18b-1de4-46b1-8a9c-aa387a6dac57" providerId="ADAL" clId="{860DD77C-3C2B-4725-82BD-5091044B8DC0}" dt="2022-11-10T09:14:29.460" v="20" actId="14100"/>
          <ac:spMkLst>
            <pc:docMk/>
            <pc:sldMk cId="3078368904" sldId="274"/>
            <ac:spMk id="4" creationId="{B38D818F-25B2-091F-C691-6350296069AA}"/>
          </ac:spMkLst>
        </pc:spChg>
        <pc:spChg chg="mod">
          <ac:chgData name="Lutz Lohse" userId="0452b18b-1de4-46b1-8a9c-aa387a6dac57" providerId="ADAL" clId="{860DD77C-3C2B-4725-82BD-5091044B8DC0}" dt="2022-11-10T09:15:11.567" v="25" actId="14100"/>
          <ac:spMkLst>
            <pc:docMk/>
            <pc:sldMk cId="3078368904" sldId="274"/>
            <ac:spMk id="5" creationId="{209E2947-9080-7978-A263-C3F560F6C308}"/>
          </ac:spMkLst>
        </pc:spChg>
        <pc:spChg chg="mod">
          <ac:chgData name="Lutz Lohse" userId="0452b18b-1de4-46b1-8a9c-aa387a6dac57" providerId="ADAL" clId="{860DD77C-3C2B-4725-82BD-5091044B8DC0}" dt="2022-11-10T09:14:53.953" v="23" actId="1076"/>
          <ac:spMkLst>
            <pc:docMk/>
            <pc:sldMk cId="3078368904" sldId="274"/>
            <ac:spMk id="6" creationId="{D7777306-4A59-FCB6-F19C-CB7888C87D08}"/>
          </ac:spMkLst>
        </pc:spChg>
        <pc:spChg chg="mod">
          <ac:chgData name="Lutz Lohse" userId="0452b18b-1de4-46b1-8a9c-aa387a6dac57" providerId="ADAL" clId="{860DD77C-3C2B-4725-82BD-5091044B8DC0}" dt="2022-11-10T09:14:07.608" v="15" actId="1076"/>
          <ac:spMkLst>
            <pc:docMk/>
            <pc:sldMk cId="3078368904" sldId="274"/>
            <ac:spMk id="7" creationId="{EFD03F2C-FF35-A4F2-662C-2C095F2839A2}"/>
          </ac:spMkLst>
        </pc:spChg>
        <pc:picChg chg="mod">
          <ac:chgData name="Lutz Lohse" userId="0452b18b-1de4-46b1-8a9c-aa387a6dac57" providerId="ADAL" clId="{860DD77C-3C2B-4725-82BD-5091044B8DC0}" dt="2022-11-10T09:13:51.902" v="11" actId="1076"/>
          <ac:picMkLst>
            <pc:docMk/>
            <pc:sldMk cId="3078368904" sldId="274"/>
            <ac:picMk id="2050" creationId="{06D72CC9-4187-1AD8-488B-95965479FC28}"/>
          </ac:picMkLst>
        </pc:picChg>
        <pc:picChg chg="mod">
          <ac:chgData name="Lutz Lohse" userId="0452b18b-1de4-46b1-8a9c-aa387a6dac57" providerId="ADAL" clId="{860DD77C-3C2B-4725-82BD-5091044B8DC0}" dt="2022-11-10T09:13:56.576" v="13" actId="14100"/>
          <ac:picMkLst>
            <pc:docMk/>
            <pc:sldMk cId="3078368904" sldId="274"/>
            <ac:picMk id="2054" creationId="{513C783B-8D42-4569-A1E9-12161A4C95A9}"/>
          </ac:picMkLst>
        </pc:picChg>
        <pc:picChg chg="mod">
          <ac:chgData name="Lutz Lohse" userId="0452b18b-1de4-46b1-8a9c-aa387a6dac57" providerId="ADAL" clId="{860DD77C-3C2B-4725-82BD-5091044B8DC0}" dt="2022-11-10T09:14:32.647" v="21" actId="1076"/>
          <ac:picMkLst>
            <pc:docMk/>
            <pc:sldMk cId="3078368904" sldId="274"/>
            <ac:picMk id="2056" creationId="{025F845C-164F-AA17-DE05-8950164EEB96}"/>
          </ac:picMkLst>
        </pc:picChg>
        <pc:picChg chg="mod">
          <ac:chgData name="Lutz Lohse" userId="0452b18b-1de4-46b1-8a9c-aa387a6dac57" providerId="ADAL" clId="{860DD77C-3C2B-4725-82BD-5091044B8DC0}" dt="2022-11-10T09:14:18.290" v="19" actId="1076"/>
          <ac:picMkLst>
            <pc:docMk/>
            <pc:sldMk cId="3078368904" sldId="274"/>
            <ac:picMk id="2058" creationId="{8A279541-0BA4-48E0-C105-FE4C19F27286}"/>
          </ac:picMkLst>
        </pc:picChg>
      </pc:sldChg>
      <pc:sldChg chg="modSp mod">
        <pc:chgData name="Lutz Lohse" userId="0452b18b-1de4-46b1-8a9c-aa387a6dac57" providerId="ADAL" clId="{860DD77C-3C2B-4725-82BD-5091044B8DC0}" dt="2022-11-10T09:13:37.343" v="10" actId="1076"/>
        <pc:sldMkLst>
          <pc:docMk/>
          <pc:sldMk cId="2100304524" sldId="276"/>
        </pc:sldMkLst>
        <pc:spChg chg="mod">
          <ac:chgData name="Lutz Lohse" userId="0452b18b-1de4-46b1-8a9c-aa387a6dac57" providerId="ADAL" clId="{860DD77C-3C2B-4725-82BD-5091044B8DC0}" dt="2022-11-10T09:13:37.343" v="10" actId="1076"/>
          <ac:spMkLst>
            <pc:docMk/>
            <pc:sldMk cId="2100304524" sldId="276"/>
            <ac:spMk id="3" creationId="{36CD07EF-0B6E-7993-2126-E9AA82EE341C}"/>
          </ac:spMkLst>
        </pc:spChg>
        <pc:spChg chg="mod">
          <ac:chgData name="Lutz Lohse" userId="0452b18b-1de4-46b1-8a9c-aa387a6dac57" providerId="ADAL" clId="{860DD77C-3C2B-4725-82BD-5091044B8DC0}" dt="2022-11-10T09:13:31.130" v="9" actId="1076"/>
          <ac:spMkLst>
            <pc:docMk/>
            <pc:sldMk cId="2100304524" sldId="276"/>
            <ac:spMk id="5" creationId="{5BC8D38F-1259-43B3-146E-5F86CFB11BA8}"/>
          </ac:spMkLst>
        </pc:spChg>
      </pc:sldChg>
      <pc:sldChg chg="modAnim">
        <pc:chgData name="Lutz Lohse" userId="0452b18b-1de4-46b1-8a9c-aa387a6dac57" providerId="ADAL" clId="{860DD77C-3C2B-4725-82BD-5091044B8DC0}" dt="2022-11-10T20:11:58.481" v="35"/>
        <pc:sldMkLst>
          <pc:docMk/>
          <pc:sldMk cId="352180441" sldId="277"/>
        </pc:sldMkLst>
      </pc:sldChg>
      <pc:sldChg chg="addSp modSp mod modAnim">
        <pc:chgData name="Lutz Lohse" userId="0452b18b-1de4-46b1-8a9c-aa387a6dac57" providerId="ADAL" clId="{860DD77C-3C2B-4725-82BD-5091044B8DC0}" dt="2022-11-10T20:16:27.801" v="113"/>
        <pc:sldMkLst>
          <pc:docMk/>
          <pc:sldMk cId="3823704077" sldId="280"/>
        </pc:sldMkLst>
        <pc:spChg chg="mod">
          <ac:chgData name="Lutz Lohse" userId="0452b18b-1de4-46b1-8a9c-aa387a6dac57" providerId="ADAL" clId="{860DD77C-3C2B-4725-82BD-5091044B8DC0}" dt="2022-11-10T20:13:46.319" v="60" actId="20577"/>
          <ac:spMkLst>
            <pc:docMk/>
            <pc:sldMk cId="3823704077" sldId="280"/>
            <ac:spMk id="6" creationId="{4727352D-2BF5-74E6-A734-C052D80B8939}"/>
          </ac:spMkLst>
        </pc:spChg>
        <pc:spChg chg="mod">
          <ac:chgData name="Lutz Lohse" userId="0452b18b-1de4-46b1-8a9c-aa387a6dac57" providerId="ADAL" clId="{860DD77C-3C2B-4725-82BD-5091044B8DC0}" dt="2022-11-10T20:15:33.049" v="85" actId="1076"/>
          <ac:spMkLst>
            <pc:docMk/>
            <pc:sldMk cId="3823704077" sldId="280"/>
            <ac:spMk id="7" creationId="{4BADA931-2B15-7203-0C01-73C20098F6B6}"/>
          </ac:spMkLst>
        </pc:spChg>
        <pc:spChg chg="add mod">
          <ac:chgData name="Lutz Lohse" userId="0452b18b-1de4-46b1-8a9c-aa387a6dac57" providerId="ADAL" clId="{860DD77C-3C2B-4725-82BD-5091044B8DC0}" dt="2022-11-10T20:15:49.469" v="109" actId="1076"/>
          <ac:spMkLst>
            <pc:docMk/>
            <pc:sldMk cId="3823704077" sldId="280"/>
            <ac:spMk id="8" creationId="{8DF58165-4DBC-4478-9ADD-299D92A84165}"/>
          </ac:spMkLst>
        </pc:spChg>
        <pc:spChg chg="add mod">
          <ac:chgData name="Lutz Lohse" userId="0452b18b-1de4-46b1-8a9c-aa387a6dac57" providerId="ADAL" clId="{860DD77C-3C2B-4725-82BD-5091044B8DC0}" dt="2022-11-10T20:15:53.522" v="110" actId="1076"/>
          <ac:spMkLst>
            <pc:docMk/>
            <pc:sldMk cId="3823704077" sldId="280"/>
            <ac:spMk id="9" creationId="{DB9BB18F-D43C-4ABC-8D82-61471CB20D0F}"/>
          </ac:spMkLst>
        </pc:spChg>
      </pc:sldChg>
      <pc:sldChg chg="modAnim">
        <pc:chgData name="Lutz Lohse" userId="0452b18b-1de4-46b1-8a9c-aa387a6dac57" providerId="ADAL" clId="{860DD77C-3C2B-4725-82BD-5091044B8DC0}" dt="2022-11-10T20:09:46.487" v="31"/>
        <pc:sldMkLst>
          <pc:docMk/>
          <pc:sldMk cId="2828197751" sldId="283"/>
        </pc:sldMkLst>
      </pc:sldChg>
      <pc:sldChg chg="modAnim">
        <pc:chgData name="Lutz Lohse" userId="0452b18b-1de4-46b1-8a9c-aa387a6dac57" providerId="ADAL" clId="{860DD77C-3C2B-4725-82BD-5091044B8DC0}" dt="2022-11-10T20:18:37.918" v="117"/>
        <pc:sldMkLst>
          <pc:docMk/>
          <pc:sldMk cId="1733701161" sldId="284"/>
        </pc:sldMkLst>
      </pc:sldChg>
    </pc:docChg>
  </pc:docChgLst>
  <pc:docChgLst>
    <pc:chgData name="Lutz Lohse" userId="0452b18b-1de4-46b1-8a9c-aa387a6dac57" providerId="ADAL" clId="{1B6BCF10-624C-4564-9F7B-27CEBB8B4933}"/>
    <pc:docChg chg="undo custSel modSld">
      <pc:chgData name="Lutz Lohse" userId="0452b18b-1de4-46b1-8a9c-aa387a6dac57" providerId="ADAL" clId="{1B6BCF10-624C-4564-9F7B-27CEBB8B4933}" dt="2022-11-09T09:17:45.716" v="117" actId="403"/>
      <pc:docMkLst>
        <pc:docMk/>
      </pc:docMkLst>
      <pc:sldChg chg="modSp mod">
        <pc:chgData name="Lutz Lohse" userId="0452b18b-1de4-46b1-8a9c-aa387a6dac57" providerId="ADAL" clId="{1B6BCF10-624C-4564-9F7B-27CEBB8B4933}" dt="2022-11-09T09:17:45.716" v="117" actId="403"/>
        <pc:sldMkLst>
          <pc:docMk/>
          <pc:sldMk cId="3078368904" sldId="274"/>
        </pc:sldMkLst>
        <pc:spChg chg="mod">
          <ac:chgData name="Lutz Lohse" userId="0452b18b-1de4-46b1-8a9c-aa387a6dac57" providerId="ADAL" clId="{1B6BCF10-624C-4564-9F7B-27CEBB8B4933}" dt="2022-11-09T09:17:45.716" v="117" actId="403"/>
          <ac:spMkLst>
            <pc:docMk/>
            <pc:sldMk cId="3078368904" sldId="274"/>
            <ac:spMk id="3" creationId="{1168BD9B-5C6A-2046-ECB8-208FA60643B6}"/>
          </ac:spMkLst>
        </pc:spChg>
      </pc:sldChg>
      <pc:sldChg chg="addSp delSp modSp mod modAnim">
        <pc:chgData name="Lutz Lohse" userId="0452b18b-1de4-46b1-8a9c-aa387a6dac57" providerId="ADAL" clId="{1B6BCF10-624C-4564-9F7B-27CEBB8B4933}" dt="2022-11-09T09:17:22.833" v="115"/>
        <pc:sldMkLst>
          <pc:docMk/>
          <pc:sldMk cId="2100304524" sldId="276"/>
        </pc:sldMkLst>
        <pc:spChg chg="mod">
          <ac:chgData name="Lutz Lohse" userId="0452b18b-1de4-46b1-8a9c-aa387a6dac57" providerId="ADAL" clId="{1B6BCF10-624C-4564-9F7B-27CEBB8B4933}" dt="2022-11-09T09:17:09.431" v="113" actId="1076"/>
          <ac:spMkLst>
            <pc:docMk/>
            <pc:sldMk cId="2100304524" sldId="276"/>
            <ac:spMk id="3" creationId="{36CD07EF-0B6E-7993-2126-E9AA82EE341C}"/>
          </ac:spMkLst>
        </pc:spChg>
        <pc:spChg chg="add del mod">
          <ac:chgData name="Lutz Lohse" userId="0452b18b-1de4-46b1-8a9c-aa387a6dac57" providerId="ADAL" clId="{1B6BCF10-624C-4564-9F7B-27CEBB8B4933}" dt="2022-11-09T09:15:59.998" v="79"/>
          <ac:spMkLst>
            <pc:docMk/>
            <pc:sldMk cId="2100304524" sldId="276"/>
            <ac:spMk id="4" creationId="{098305C9-4612-00C8-1F5D-F86BA28B8DE8}"/>
          </ac:spMkLst>
        </pc:spChg>
        <pc:spChg chg="add mod">
          <ac:chgData name="Lutz Lohse" userId="0452b18b-1de4-46b1-8a9c-aa387a6dac57" providerId="ADAL" clId="{1B6BCF10-624C-4564-9F7B-27CEBB8B4933}" dt="2022-11-09T09:17:01.499" v="112" actId="1076"/>
          <ac:spMkLst>
            <pc:docMk/>
            <pc:sldMk cId="2100304524" sldId="276"/>
            <ac:spMk id="5" creationId="{5BC8D38F-1259-43B3-146E-5F86CFB11BA8}"/>
          </ac:spMkLst>
        </pc:spChg>
      </pc:sldChg>
      <pc:sldChg chg="addSp delSp modSp mod modAnim">
        <pc:chgData name="Lutz Lohse" userId="0452b18b-1de4-46b1-8a9c-aa387a6dac57" providerId="ADAL" clId="{1B6BCF10-624C-4564-9F7B-27CEBB8B4933}" dt="2022-11-09T09:13:40.528" v="77" actId="20577"/>
        <pc:sldMkLst>
          <pc:docMk/>
          <pc:sldMk cId="352180441" sldId="277"/>
        </pc:sldMkLst>
        <pc:spChg chg="add mod">
          <ac:chgData name="Lutz Lohse" userId="0452b18b-1de4-46b1-8a9c-aa387a6dac57" providerId="ADAL" clId="{1B6BCF10-624C-4564-9F7B-27CEBB8B4933}" dt="2022-11-09T09:13:40.528" v="77" actId="20577"/>
          <ac:spMkLst>
            <pc:docMk/>
            <pc:sldMk cId="352180441" sldId="277"/>
            <ac:spMk id="9" creationId="{19F90E8C-5105-150C-0099-48B3A88330C5}"/>
          </ac:spMkLst>
        </pc:spChg>
        <pc:picChg chg="add del mod">
          <ac:chgData name="Lutz Lohse" userId="0452b18b-1de4-46b1-8a9c-aa387a6dac57" providerId="ADAL" clId="{1B6BCF10-624C-4564-9F7B-27CEBB8B4933}" dt="2022-11-09T09:03:09.949" v="1" actId="478"/>
          <ac:picMkLst>
            <pc:docMk/>
            <pc:sldMk cId="352180441" sldId="277"/>
            <ac:picMk id="5" creationId="{A924B997-7F14-964A-5186-E091224DD06C}"/>
          </ac:picMkLst>
        </pc:picChg>
        <pc:picChg chg="add mod">
          <ac:chgData name="Lutz Lohse" userId="0452b18b-1de4-46b1-8a9c-aa387a6dac57" providerId="ADAL" clId="{1B6BCF10-624C-4564-9F7B-27CEBB8B4933}" dt="2022-11-09T09:05:05.106" v="5" actId="1076"/>
          <ac:picMkLst>
            <pc:docMk/>
            <pc:sldMk cId="352180441" sldId="277"/>
            <ac:picMk id="8" creationId="{04094A42-B9BF-D747-3132-C44756C6B129}"/>
          </ac:picMkLst>
        </pc:picChg>
      </pc:sldChg>
    </pc:docChg>
  </pc:docChgLst>
  <pc:docChgLst>
    <pc:chgData name="Lutz Lohse" userId="0452b18b-1de4-46b1-8a9c-aa387a6dac57" providerId="ADAL" clId="{63F99882-0102-F24B-A68B-A12C1F037AC3}"/>
    <pc:docChg chg="custSel addSld delSld modSld sldOrd">
      <pc:chgData name="Lutz Lohse" userId="0452b18b-1de4-46b1-8a9c-aa387a6dac57" providerId="ADAL" clId="{63F99882-0102-F24B-A68B-A12C1F037AC3}" dt="2022-11-06T20:03:19.653" v="1087" actId="1076"/>
      <pc:docMkLst>
        <pc:docMk/>
      </pc:docMkLst>
      <pc:sldChg chg="addSp modSp mod ord">
        <pc:chgData name="Lutz Lohse" userId="0452b18b-1de4-46b1-8a9c-aa387a6dac57" providerId="ADAL" clId="{63F99882-0102-F24B-A68B-A12C1F037AC3}" dt="2022-11-06T15:36:12.986" v="872" actId="1076"/>
        <pc:sldMkLst>
          <pc:docMk/>
          <pc:sldMk cId="907637563" sldId="259"/>
        </pc:sldMkLst>
        <pc:spChg chg="add mod">
          <ac:chgData name="Lutz Lohse" userId="0452b18b-1de4-46b1-8a9c-aa387a6dac57" providerId="ADAL" clId="{63F99882-0102-F24B-A68B-A12C1F037AC3}" dt="2022-11-06T15:36:12.986" v="872" actId="1076"/>
          <ac:spMkLst>
            <pc:docMk/>
            <pc:sldMk cId="907637563" sldId="259"/>
            <ac:spMk id="3" creationId="{C2ED841D-D3CA-8C00-7598-C5170A86129C}"/>
          </ac:spMkLst>
        </pc:spChg>
        <pc:grpChg chg="add mod">
          <ac:chgData name="Lutz Lohse" userId="0452b18b-1de4-46b1-8a9c-aa387a6dac57" providerId="ADAL" clId="{63F99882-0102-F24B-A68B-A12C1F037AC3}" dt="2022-11-06T14:46:44.172" v="712" actId="164"/>
          <ac:grpSpMkLst>
            <pc:docMk/>
            <pc:sldMk cId="907637563" sldId="259"/>
            <ac:grpSpMk id="4" creationId="{048FF0DD-F212-AF00-3073-E5BFEAB10023}"/>
          </ac:grpSpMkLst>
        </pc:grpChg>
        <pc:picChg chg="mod">
          <ac:chgData name="Lutz Lohse" userId="0452b18b-1de4-46b1-8a9c-aa387a6dac57" providerId="ADAL" clId="{63F99882-0102-F24B-A68B-A12C1F037AC3}" dt="2022-11-06T14:46:44.172" v="712" actId="164"/>
          <ac:picMkLst>
            <pc:docMk/>
            <pc:sldMk cId="907637563" sldId="259"/>
            <ac:picMk id="13" creationId="{6A89E183-4D90-CCB6-3340-77F4B5907ECA}"/>
          </ac:picMkLst>
        </pc:picChg>
      </pc:sldChg>
      <pc:sldChg chg="ord">
        <pc:chgData name="Lutz Lohse" userId="0452b18b-1de4-46b1-8a9c-aa387a6dac57" providerId="ADAL" clId="{63F99882-0102-F24B-A68B-A12C1F037AC3}" dt="2022-11-06T14:40:38.203" v="483" actId="20578"/>
        <pc:sldMkLst>
          <pc:docMk/>
          <pc:sldMk cId="2065837375" sldId="260"/>
        </pc:sldMkLst>
      </pc:sldChg>
      <pc:sldChg chg="ord">
        <pc:chgData name="Lutz Lohse" userId="0452b18b-1de4-46b1-8a9c-aa387a6dac57" providerId="ADAL" clId="{63F99882-0102-F24B-A68B-A12C1F037AC3}" dt="2022-11-06T14:40:55.740" v="484" actId="20578"/>
        <pc:sldMkLst>
          <pc:docMk/>
          <pc:sldMk cId="3999917378" sldId="261"/>
        </pc:sldMkLst>
      </pc:sldChg>
      <pc:sldChg chg="del">
        <pc:chgData name="Lutz Lohse" userId="0452b18b-1de4-46b1-8a9c-aa387a6dac57" providerId="ADAL" clId="{63F99882-0102-F24B-A68B-A12C1F037AC3}" dt="2022-10-28T13:19:41.473" v="81" actId="2696"/>
        <pc:sldMkLst>
          <pc:docMk/>
          <pc:sldMk cId="4094869901" sldId="262"/>
        </pc:sldMkLst>
      </pc:sldChg>
      <pc:sldChg chg="modSp del mod ord">
        <pc:chgData name="Lutz Lohse" userId="0452b18b-1de4-46b1-8a9c-aa387a6dac57" providerId="ADAL" clId="{63F99882-0102-F24B-A68B-A12C1F037AC3}" dt="2022-11-06T19:43:09.535" v="887" actId="2696"/>
        <pc:sldMkLst>
          <pc:docMk/>
          <pc:sldMk cId="1709966426" sldId="263"/>
        </pc:sldMkLst>
        <pc:spChg chg="mod">
          <ac:chgData name="Lutz Lohse" userId="0452b18b-1de4-46b1-8a9c-aa387a6dac57" providerId="ADAL" clId="{63F99882-0102-F24B-A68B-A12C1F037AC3}" dt="2022-10-29T06:18:24.351" v="267" actId="1076"/>
          <ac:spMkLst>
            <pc:docMk/>
            <pc:sldMk cId="1709966426" sldId="263"/>
            <ac:spMk id="4" creationId="{3EA17541-9C87-BF9A-81A9-D3BA751AFE16}"/>
          </ac:spMkLst>
        </pc:spChg>
        <pc:spChg chg="mod">
          <ac:chgData name="Lutz Lohse" userId="0452b18b-1de4-46b1-8a9c-aa387a6dac57" providerId="ADAL" clId="{63F99882-0102-F24B-A68B-A12C1F037AC3}" dt="2022-10-30T18:34:40.107" v="464" actId="1076"/>
          <ac:spMkLst>
            <pc:docMk/>
            <pc:sldMk cId="1709966426" sldId="263"/>
            <ac:spMk id="6" creationId="{E91491B1-A7B3-52D6-2478-76831DF932B7}"/>
          </ac:spMkLst>
        </pc:spChg>
        <pc:spChg chg="mod">
          <ac:chgData name="Lutz Lohse" userId="0452b18b-1de4-46b1-8a9c-aa387a6dac57" providerId="ADAL" clId="{63F99882-0102-F24B-A68B-A12C1F037AC3}" dt="2022-10-30T18:34:36.809" v="463" actId="1076"/>
          <ac:spMkLst>
            <pc:docMk/>
            <pc:sldMk cId="1709966426" sldId="263"/>
            <ac:spMk id="7" creationId="{7EE3727A-3E2C-B898-4B8C-EABFF518A771}"/>
          </ac:spMkLst>
        </pc:spChg>
        <pc:spChg chg="mod">
          <ac:chgData name="Lutz Lohse" userId="0452b18b-1de4-46b1-8a9c-aa387a6dac57" providerId="ADAL" clId="{63F99882-0102-F24B-A68B-A12C1F037AC3}" dt="2022-10-29T06:18:24.351" v="267" actId="1076"/>
          <ac:spMkLst>
            <pc:docMk/>
            <pc:sldMk cId="1709966426" sldId="263"/>
            <ac:spMk id="9" creationId="{E0A8CA33-4C87-BE28-B237-09112A6A8D81}"/>
          </ac:spMkLst>
        </pc:spChg>
      </pc:sldChg>
      <pc:sldChg chg="del ord">
        <pc:chgData name="Lutz Lohse" userId="0452b18b-1de4-46b1-8a9c-aa387a6dac57" providerId="ADAL" clId="{63F99882-0102-F24B-A68B-A12C1F037AC3}" dt="2022-11-06T15:33:38.631" v="869" actId="2696"/>
        <pc:sldMkLst>
          <pc:docMk/>
          <pc:sldMk cId="1654417317" sldId="264"/>
        </pc:sldMkLst>
      </pc:sldChg>
      <pc:sldChg chg="addSp delSp modSp mod">
        <pc:chgData name="Lutz Lohse" userId="0452b18b-1de4-46b1-8a9c-aa387a6dac57" providerId="ADAL" clId="{63F99882-0102-F24B-A68B-A12C1F037AC3}" dt="2022-11-06T15:25:09.426" v="820" actId="20577"/>
        <pc:sldMkLst>
          <pc:docMk/>
          <pc:sldMk cId="3445601066" sldId="270"/>
        </pc:sldMkLst>
        <pc:spChg chg="mod">
          <ac:chgData name="Lutz Lohse" userId="0452b18b-1de4-46b1-8a9c-aa387a6dac57" providerId="ADAL" clId="{63F99882-0102-F24B-A68B-A12C1F037AC3}" dt="2022-11-06T15:25:09.426" v="820" actId="20577"/>
          <ac:spMkLst>
            <pc:docMk/>
            <pc:sldMk cId="3445601066" sldId="270"/>
            <ac:spMk id="2" creationId="{D3A500D7-E1A4-2353-7CDC-53744C95067E}"/>
          </ac:spMkLst>
        </pc:spChg>
        <pc:spChg chg="del">
          <ac:chgData name="Lutz Lohse" userId="0452b18b-1de4-46b1-8a9c-aa387a6dac57" providerId="ADAL" clId="{63F99882-0102-F24B-A68B-A12C1F037AC3}" dt="2022-11-06T15:04:31.863" v="731" actId="478"/>
          <ac:spMkLst>
            <pc:docMk/>
            <pc:sldMk cId="3445601066" sldId="270"/>
            <ac:spMk id="4" creationId="{0296DA86-7C26-FADE-587A-8D104F9FE799}"/>
          </ac:spMkLst>
        </pc:spChg>
        <pc:spChg chg="del mod">
          <ac:chgData name="Lutz Lohse" userId="0452b18b-1de4-46b1-8a9c-aa387a6dac57" providerId="ADAL" clId="{63F99882-0102-F24B-A68B-A12C1F037AC3}" dt="2022-11-06T15:04:28.682" v="730" actId="478"/>
          <ac:spMkLst>
            <pc:docMk/>
            <pc:sldMk cId="3445601066" sldId="270"/>
            <ac:spMk id="5" creationId="{7BD89196-556A-1C28-CBAD-435F92E95E8B}"/>
          </ac:spMkLst>
        </pc:spChg>
        <pc:spChg chg="add mod">
          <ac:chgData name="Lutz Lohse" userId="0452b18b-1de4-46b1-8a9c-aa387a6dac57" providerId="ADAL" clId="{63F99882-0102-F24B-A68B-A12C1F037AC3}" dt="2022-11-06T15:06:01.664" v="819" actId="1076"/>
          <ac:spMkLst>
            <pc:docMk/>
            <pc:sldMk cId="3445601066" sldId="270"/>
            <ac:spMk id="6" creationId="{C64BE937-E685-3D54-83B9-3E3380236416}"/>
          </ac:spMkLst>
        </pc:spChg>
      </pc:sldChg>
      <pc:sldChg chg="modSp mod">
        <pc:chgData name="Lutz Lohse" userId="0452b18b-1de4-46b1-8a9c-aa387a6dac57" providerId="ADAL" clId="{63F99882-0102-F24B-A68B-A12C1F037AC3}" dt="2022-10-28T13:14:13.411" v="6" actId="1076"/>
        <pc:sldMkLst>
          <pc:docMk/>
          <pc:sldMk cId="2717368023" sldId="271"/>
        </pc:sldMkLst>
        <pc:picChg chg="mod">
          <ac:chgData name="Lutz Lohse" userId="0452b18b-1de4-46b1-8a9c-aa387a6dac57" providerId="ADAL" clId="{63F99882-0102-F24B-A68B-A12C1F037AC3}" dt="2022-10-28T13:14:05.425" v="4" actId="1076"/>
          <ac:picMkLst>
            <pc:docMk/>
            <pc:sldMk cId="2717368023" sldId="271"/>
            <ac:picMk id="5" creationId="{9BA247B6-3EFE-7E14-BCF4-E1AC421E0D2E}"/>
          </ac:picMkLst>
        </pc:picChg>
        <pc:picChg chg="mod">
          <ac:chgData name="Lutz Lohse" userId="0452b18b-1de4-46b1-8a9c-aa387a6dac57" providerId="ADAL" clId="{63F99882-0102-F24B-A68B-A12C1F037AC3}" dt="2022-10-28T13:13:58.441" v="1" actId="1076"/>
          <ac:picMkLst>
            <pc:docMk/>
            <pc:sldMk cId="2717368023" sldId="271"/>
            <ac:picMk id="7" creationId="{855DE25C-D2DA-EDBB-A8A4-86563D2922E0}"/>
          </ac:picMkLst>
        </pc:picChg>
        <pc:picChg chg="mod">
          <ac:chgData name="Lutz Lohse" userId="0452b18b-1de4-46b1-8a9c-aa387a6dac57" providerId="ADAL" clId="{63F99882-0102-F24B-A68B-A12C1F037AC3}" dt="2022-10-28T13:14:13.411" v="6" actId="1076"/>
          <ac:picMkLst>
            <pc:docMk/>
            <pc:sldMk cId="2717368023" sldId="271"/>
            <ac:picMk id="9" creationId="{80466914-14AC-30F7-D355-9AD3825F72E0}"/>
          </ac:picMkLst>
        </pc:picChg>
        <pc:picChg chg="mod">
          <ac:chgData name="Lutz Lohse" userId="0452b18b-1de4-46b1-8a9c-aa387a6dac57" providerId="ADAL" clId="{63F99882-0102-F24B-A68B-A12C1F037AC3}" dt="2022-10-28T13:14:08.643" v="5" actId="1076"/>
          <ac:picMkLst>
            <pc:docMk/>
            <pc:sldMk cId="2717368023" sldId="271"/>
            <ac:picMk id="2050" creationId="{8A68EF57-233D-2194-877B-B634E03B032C}"/>
          </ac:picMkLst>
        </pc:picChg>
      </pc:sldChg>
      <pc:sldChg chg="del">
        <pc:chgData name="Lutz Lohse" userId="0452b18b-1de4-46b1-8a9c-aa387a6dac57" providerId="ADAL" clId="{63F99882-0102-F24B-A68B-A12C1F037AC3}" dt="2022-10-28T13:16:54.166" v="14" actId="2696"/>
        <pc:sldMkLst>
          <pc:docMk/>
          <pc:sldMk cId="3722813917" sldId="273"/>
        </pc:sldMkLst>
      </pc:sldChg>
      <pc:sldChg chg="ord">
        <pc:chgData name="Lutz Lohse" userId="0452b18b-1de4-46b1-8a9c-aa387a6dac57" providerId="ADAL" clId="{63F99882-0102-F24B-A68B-A12C1F037AC3}" dt="2022-11-06T14:39:18.383" v="478" actId="20578"/>
        <pc:sldMkLst>
          <pc:docMk/>
          <pc:sldMk cId="3078368904" sldId="274"/>
        </pc:sldMkLst>
      </pc:sldChg>
      <pc:sldChg chg="modSp mod ord">
        <pc:chgData name="Lutz Lohse" userId="0452b18b-1de4-46b1-8a9c-aa387a6dac57" providerId="ADAL" clId="{63F99882-0102-F24B-A68B-A12C1F037AC3}" dt="2022-11-06T14:40:28.884" v="482" actId="20578"/>
        <pc:sldMkLst>
          <pc:docMk/>
          <pc:sldMk cId="2100304524" sldId="276"/>
        </pc:sldMkLst>
        <pc:spChg chg="mod">
          <ac:chgData name="Lutz Lohse" userId="0452b18b-1de4-46b1-8a9c-aa387a6dac57" providerId="ADAL" clId="{63F99882-0102-F24B-A68B-A12C1F037AC3}" dt="2022-10-28T13:26:02.133" v="247" actId="1076"/>
          <ac:spMkLst>
            <pc:docMk/>
            <pc:sldMk cId="2100304524" sldId="276"/>
            <ac:spMk id="2" creationId="{21CED5DE-537B-E66E-3E3F-B71941BBBE67}"/>
          </ac:spMkLst>
        </pc:spChg>
        <pc:spChg chg="mod">
          <ac:chgData name="Lutz Lohse" userId="0452b18b-1de4-46b1-8a9c-aa387a6dac57" providerId="ADAL" clId="{63F99882-0102-F24B-A68B-A12C1F037AC3}" dt="2022-10-28T13:26:16.035" v="265" actId="20577"/>
          <ac:spMkLst>
            <pc:docMk/>
            <pc:sldMk cId="2100304524" sldId="276"/>
            <ac:spMk id="3" creationId="{36CD07EF-0B6E-7993-2126-E9AA82EE341C}"/>
          </ac:spMkLst>
        </pc:spChg>
      </pc:sldChg>
      <pc:sldChg chg="modSp mod ord">
        <pc:chgData name="Lutz Lohse" userId="0452b18b-1de4-46b1-8a9c-aa387a6dac57" providerId="ADAL" clId="{63F99882-0102-F24B-A68B-A12C1F037AC3}" dt="2022-11-06T14:38:13.617" v="472" actId="20578"/>
        <pc:sldMkLst>
          <pc:docMk/>
          <pc:sldMk cId="352180441" sldId="277"/>
        </pc:sldMkLst>
        <pc:spChg chg="mod">
          <ac:chgData name="Lutz Lohse" userId="0452b18b-1de4-46b1-8a9c-aa387a6dac57" providerId="ADAL" clId="{63F99882-0102-F24B-A68B-A12C1F037AC3}" dt="2022-10-28T13:23:51.944" v="204" actId="20577"/>
          <ac:spMkLst>
            <pc:docMk/>
            <pc:sldMk cId="352180441" sldId="277"/>
            <ac:spMk id="2" creationId="{21CED5DE-537B-E66E-3E3F-B71941BBBE67}"/>
          </ac:spMkLst>
        </pc:spChg>
        <pc:spChg chg="mod">
          <ac:chgData name="Lutz Lohse" userId="0452b18b-1de4-46b1-8a9c-aa387a6dac57" providerId="ADAL" clId="{63F99882-0102-F24B-A68B-A12C1F037AC3}" dt="2022-10-28T13:24:04.421" v="212" actId="1076"/>
          <ac:spMkLst>
            <pc:docMk/>
            <pc:sldMk cId="352180441" sldId="277"/>
            <ac:spMk id="3" creationId="{8970BCF1-1130-44E2-53B7-5BF336A4BF6F}"/>
          </ac:spMkLst>
        </pc:spChg>
        <pc:spChg chg="mod">
          <ac:chgData name="Lutz Lohse" userId="0452b18b-1de4-46b1-8a9c-aa387a6dac57" providerId="ADAL" clId="{63F99882-0102-F24B-A68B-A12C1F037AC3}" dt="2022-10-28T13:24:16.556" v="217" actId="1076"/>
          <ac:spMkLst>
            <pc:docMk/>
            <pc:sldMk cId="352180441" sldId="277"/>
            <ac:spMk id="4" creationId="{A8941AD5-F55D-560A-6742-E3E5966A94A8}"/>
          </ac:spMkLst>
        </pc:spChg>
        <pc:spChg chg="mod">
          <ac:chgData name="Lutz Lohse" userId="0452b18b-1de4-46b1-8a9c-aa387a6dac57" providerId="ADAL" clId="{63F99882-0102-F24B-A68B-A12C1F037AC3}" dt="2022-10-28T13:24:26.543" v="222" actId="1076"/>
          <ac:spMkLst>
            <pc:docMk/>
            <pc:sldMk cId="352180441" sldId="277"/>
            <ac:spMk id="6" creationId="{F1D50F12-0F9C-C48F-81AD-393D626B217A}"/>
          </ac:spMkLst>
        </pc:spChg>
        <pc:spChg chg="mod">
          <ac:chgData name="Lutz Lohse" userId="0452b18b-1de4-46b1-8a9c-aa387a6dac57" providerId="ADAL" clId="{63F99882-0102-F24B-A68B-A12C1F037AC3}" dt="2022-10-28T13:24:35.462" v="227" actId="1076"/>
          <ac:spMkLst>
            <pc:docMk/>
            <pc:sldMk cId="352180441" sldId="277"/>
            <ac:spMk id="7" creationId="{C18A198F-9378-8366-C5A3-5DD019EDC599}"/>
          </ac:spMkLst>
        </pc:spChg>
      </pc:sldChg>
      <pc:sldChg chg="addSp delSp modSp mod modAnim">
        <pc:chgData name="Lutz Lohse" userId="0452b18b-1de4-46b1-8a9c-aa387a6dac57" providerId="ADAL" clId="{63F99882-0102-F24B-A68B-A12C1F037AC3}" dt="2022-11-06T14:48:43.207" v="721"/>
        <pc:sldMkLst>
          <pc:docMk/>
          <pc:sldMk cId="152277238" sldId="278"/>
        </pc:sldMkLst>
        <pc:spChg chg="mod">
          <ac:chgData name="Lutz Lohse" userId="0452b18b-1de4-46b1-8a9c-aa387a6dac57" providerId="ADAL" clId="{63F99882-0102-F24B-A68B-A12C1F037AC3}" dt="2022-11-06T14:48:06.347" v="714" actId="403"/>
          <ac:spMkLst>
            <pc:docMk/>
            <pc:sldMk cId="152277238" sldId="278"/>
            <ac:spMk id="2" creationId="{5770ADF2-2664-D86A-B1F9-EBFB1102C943}"/>
          </ac:spMkLst>
        </pc:spChg>
        <pc:spChg chg="mod">
          <ac:chgData name="Lutz Lohse" userId="0452b18b-1de4-46b1-8a9c-aa387a6dac57" providerId="ADAL" clId="{63F99882-0102-F24B-A68B-A12C1F037AC3}" dt="2022-11-06T14:48:14.666" v="716" actId="403"/>
          <ac:spMkLst>
            <pc:docMk/>
            <pc:sldMk cId="152277238" sldId="278"/>
            <ac:spMk id="4" creationId="{F91B9EC8-4E23-DEE3-84AB-858A07CA10B1}"/>
          </ac:spMkLst>
        </pc:spChg>
        <pc:spChg chg="mod">
          <ac:chgData name="Lutz Lohse" userId="0452b18b-1de4-46b1-8a9c-aa387a6dac57" providerId="ADAL" clId="{63F99882-0102-F24B-A68B-A12C1F037AC3}" dt="2022-11-06T14:48:28.252" v="719" actId="1076"/>
          <ac:spMkLst>
            <pc:docMk/>
            <pc:sldMk cId="152277238" sldId="278"/>
            <ac:spMk id="5" creationId="{E4AB4B52-32E3-3AEB-5BB9-1D931FBFCAE3}"/>
          </ac:spMkLst>
        </pc:spChg>
        <pc:spChg chg="mod">
          <ac:chgData name="Lutz Lohse" userId="0452b18b-1de4-46b1-8a9c-aa387a6dac57" providerId="ADAL" clId="{63F99882-0102-F24B-A68B-A12C1F037AC3}" dt="2022-11-06T14:48:28.252" v="719" actId="1076"/>
          <ac:spMkLst>
            <pc:docMk/>
            <pc:sldMk cId="152277238" sldId="278"/>
            <ac:spMk id="6" creationId="{10BF48D7-D115-5E07-2E5E-A1060C032534}"/>
          </ac:spMkLst>
        </pc:spChg>
        <pc:picChg chg="add mod">
          <ac:chgData name="Lutz Lohse" userId="0452b18b-1de4-46b1-8a9c-aa387a6dac57" providerId="ADAL" clId="{63F99882-0102-F24B-A68B-A12C1F037AC3}" dt="2022-10-28T13:16:19.259" v="11" actId="1076"/>
          <ac:picMkLst>
            <pc:docMk/>
            <pc:sldMk cId="152277238" sldId="278"/>
            <ac:picMk id="3" creationId="{E5785C46-1E9C-38F6-D7E4-C81544460016}"/>
          </ac:picMkLst>
        </pc:picChg>
        <pc:picChg chg="del">
          <ac:chgData name="Lutz Lohse" userId="0452b18b-1de4-46b1-8a9c-aa387a6dac57" providerId="ADAL" clId="{63F99882-0102-F24B-A68B-A12C1F037AC3}" dt="2022-10-28T13:16:10.922" v="7" actId="478"/>
          <ac:picMkLst>
            <pc:docMk/>
            <pc:sldMk cId="152277238" sldId="278"/>
            <ac:picMk id="1026" creationId="{F1692441-711F-1BE8-DC4E-2F01DF685909}"/>
          </ac:picMkLst>
        </pc:picChg>
      </pc:sldChg>
      <pc:sldChg chg="del">
        <pc:chgData name="Lutz Lohse" userId="0452b18b-1de4-46b1-8a9c-aa387a6dac57" providerId="ADAL" clId="{63F99882-0102-F24B-A68B-A12C1F037AC3}" dt="2022-10-28T13:21:49.422" v="84" actId="2696"/>
        <pc:sldMkLst>
          <pc:docMk/>
          <pc:sldMk cId="1786605506" sldId="279"/>
        </pc:sldMkLst>
      </pc:sldChg>
      <pc:sldChg chg="modSp mod ord">
        <pc:chgData name="Lutz Lohse" userId="0452b18b-1de4-46b1-8a9c-aa387a6dac57" providerId="ADAL" clId="{63F99882-0102-F24B-A68B-A12C1F037AC3}" dt="2022-11-06T15:32:03.131" v="868" actId="20577"/>
        <pc:sldMkLst>
          <pc:docMk/>
          <pc:sldMk cId="3823704077" sldId="280"/>
        </pc:sldMkLst>
        <pc:spChg chg="mod">
          <ac:chgData name="Lutz Lohse" userId="0452b18b-1de4-46b1-8a9c-aa387a6dac57" providerId="ADAL" clId="{63F99882-0102-F24B-A68B-A12C1F037AC3}" dt="2022-10-28T13:22:02.624" v="92" actId="6549"/>
          <ac:spMkLst>
            <pc:docMk/>
            <pc:sldMk cId="3823704077" sldId="280"/>
            <ac:spMk id="2" creationId="{21CED5DE-537B-E66E-3E3F-B71941BBBE67}"/>
          </ac:spMkLst>
        </pc:spChg>
        <pc:spChg chg="mod">
          <ac:chgData name="Lutz Lohse" userId="0452b18b-1de4-46b1-8a9c-aa387a6dac57" providerId="ADAL" clId="{63F99882-0102-F24B-A68B-A12C1F037AC3}" dt="2022-10-28T13:22:36.047" v="137" actId="6549"/>
          <ac:spMkLst>
            <pc:docMk/>
            <pc:sldMk cId="3823704077" sldId="280"/>
            <ac:spMk id="5" creationId="{224A3426-930B-C973-33BC-705435609F89}"/>
          </ac:spMkLst>
        </pc:spChg>
        <pc:spChg chg="mod">
          <ac:chgData name="Lutz Lohse" userId="0452b18b-1de4-46b1-8a9c-aa387a6dac57" providerId="ADAL" clId="{63F99882-0102-F24B-A68B-A12C1F037AC3}" dt="2022-10-28T13:22:18.518" v="102" actId="20577"/>
          <ac:spMkLst>
            <pc:docMk/>
            <pc:sldMk cId="3823704077" sldId="280"/>
            <ac:spMk id="6" creationId="{4727352D-2BF5-74E6-A734-C052D80B8939}"/>
          </ac:spMkLst>
        </pc:spChg>
        <pc:spChg chg="mod">
          <ac:chgData name="Lutz Lohse" userId="0452b18b-1de4-46b1-8a9c-aa387a6dac57" providerId="ADAL" clId="{63F99882-0102-F24B-A68B-A12C1F037AC3}" dt="2022-11-06T15:32:03.131" v="868" actId="20577"/>
          <ac:spMkLst>
            <pc:docMk/>
            <pc:sldMk cId="3823704077" sldId="280"/>
            <ac:spMk id="7" creationId="{4BADA931-2B15-7203-0C01-73C20098F6B6}"/>
          </ac:spMkLst>
        </pc:spChg>
      </pc:sldChg>
      <pc:sldChg chg="ord">
        <pc:chgData name="Lutz Lohse" userId="0452b18b-1de4-46b1-8a9c-aa387a6dac57" providerId="ADAL" clId="{63F99882-0102-F24B-A68B-A12C1F037AC3}" dt="2022-11-06T15:35:37.262" v="871" actId="20578"/>
        <pc:sldMkLst>
          <pc:docMk/>
          <pc:sldMk cId="738910096" sldId="281"/>
        </pc:sldMkLst>
      </pc:sldChg>
      <pc:sldChg chg="modSp mod ord">
        <pc:chgData name="Lutz Lohse" userId="0452b18b-1de4-46b1-8a9c-aa387a6dac57" providerId="ADAL" clId="{63F99882-0102-F24B-A68B-A12C1F037AC3}" dt="2022-11-06T15:28:09.417" v="823" actId="14100"/>
        <pc:sldMkLst>
          <pc:docMk/>
          <pc:sldMk cId="2828197751" sldId="283"/>
        </pc:sldMkLst>
        <pc:spChg chg="mod">
          <ac:chgData name="Lutz Lohse" userId="0452b18b-1de4-46b1-8a9c-aa387a6dac57" providerId="ADAL" clId="{63F99882-0102-F24B-A68B-A12C1F037AC3}" dt="2022-10-28T13:19:03.249" v="79" actId="1076"/>
          <ac:spMkLst>
            <pc:docMk/>
            <pc:sldMk cId="2828197751" sldId="283"/>
            <ac:spMk id="2" creationId="{5770ADF2-2664-D86A-B1F9-EBFB1102C943}"/>
          </ac:spMkLst>
        </pc:spChg>
        <pc:spChg chg="mod">
          <ac:chgData name="Lutz Lohse" userId="0452b18b-1de4-46b1-8a9c-aa387a6dac57" providerId="ADAL" clId="{63F99882-0102-F24B-A68B-A12C1F037AC3}" dt="2022-10-28T13:19:08.067" v="80" actId="1076"/>
          <ac:spMkLst>
            <pc:docMk/>
            <pc:sldMk cId="2828197751" sldId="283"/>
            <ac:spMk id="7" creationId="{A703BE4F-A5FE-0F4B-72E9-EB4D6EB53B4E}"/>
          </ac:spMkLst>
        </pc:spChg>
        <pc:spChg chg="mod">
          <ac:chgData name="Lutz Lohse" userId="0452b18b-1de4-46b1-8a9c-aa387a6dac57" providerId="ADAL" clId="{63F99882-0102-F24B-A68B-A12C1F037AC3}" dt="2022-10-28T13:19:08.067" v="80" actId="1076"/>
          <ac:spMkLst>
            <pc:docMk/>
            <pc:sldMk cId="2828197751" sldId="283"/>
            <ac:spMk id="8" creationId="{6A07DBE9-9075-2F3F-AAF2-BFE268FA14E2}"/>
          </ac:spMkLst>
        </pc:spChg>
        <pc:spChg chg="mod">
          <ac:chgData name="Lutz Lohse" userId="0452b18b-1de4-46b1-8a9c-aa387a6dac57" providerId="ADAL" clId="{63F99882-0102-F24B-A68B-A12C1F037AC3}" dt="2022-10-28T13:18:32.260" v="74" actId="1036"/>
          <ac:spMkLst>
            <pc:docMk/>
            <pc:sldMk cId="2828197751" sldId="283"/>
            <ac:spMk id="9" creationId="{B1DF58CD-7776-AB89-4359-8CBC6F556958}"/>
          </ac:spMkLst>
        </pc:spChg>
        <pc:spChg chg="mod">
          <ac:chgData name="Lutz Lohse" userId="0452b18b-1de4-46b1-8a9c-aa387a6dac57" providerId="ADAL" clId="{63F99882-0102-F24B-A68B-A12C1F037AC3}" dt="2022-10-28T13:18:46.627" v="76" actId="1076"/>
          <ac:spMkLst>
            <pc:docMk/>
            <pc:sldMk cId="2828197751" sldId="283"/>
            <ac:spMk id="10" creationId="{A1BA1F26-2F9C-743B-19B1-F6818E229635}"/>
          </ac:spMkLst>
        </pc:spChg>
        <pc:spChg chg="mod">
          <ac:chgData name="Lutz Lohse" userId="0452b18b-1de4-46b1-8a9c-aa387a6dac57" providerId="ADAL" clId="{63F99882-0102-F24B-A68B-A12C1F037AC3}" dt="2022-10-28T13:18:50.145" v="77" actId="1076"/>
          <ac:spMkLst>
            <pc:docMk/>
            <pc:sldMk cId="2828197751" sldId="283"/>
            <ac:spMk id="11" creationId="{47B61BFA-0D9D-8142-7421-5F471244E7CF}"/>
          </ac:spMkLst>
        </pc:spChg>
        <pc:spChg chg="mod">
          <ac:chgData name="Lutz Lohse" userId="0452b18b-1de4-46b1-8a9c-aa387a6dac57" providerId="ADAL" clId="{63F99882-0102-F24B-A68B-A12C1F037AC3}" dt="2022-11-06T15:28:09.417" v="823" actId="14100"/>
          <ac:spMkLst>
            <pc:docMk/>
            <pc:sldMk cId="2828197751" sldId="283"/>
            <ac:spMk id="12" creationId="{76958D9E-6586-9C51-C344-CF4076A04BF8}"/>
          </ac:spMkLst>
        </pc:spChg>
        <pc:spChg chg="mod">
          <ac:chgData name="Lutz Lohse" userId="0452b18b-1de4-46b1-8a9c-aa387a6dac57" providerId="ADAL" clId="{63F99882-0102-F24B-A68B-A12C1F037AC3}" dt="2022-10-28T13:18:38.909" v="75" actId="1076"/>
          <ac:spMkLst>
            <pc:docMk/>
            <pc:sldMk cId="2828197751" sldId="283"/>
            <ac:spMk id="13" creationId="{4D37ABC2-49C7-657F-817B-2F9DA9125D2C}"/>
          </ac:spMkLst>
        </pc:spChg>
        <pc:spChg chg="mod">
          <ac:chgData name="Lutz Lohse" userId="0452b18b-1de4-46b1-8a9c-aa387a6dac57" providerId="ADAL" clId="{63F99882-0102-F24B-A68B-A12C1F037AC3}" dt="2022-11-06T15:27:56.263" v="822" actId="1076"/>
          <ac:spMkLst>
            <pc:docMk/>
            <pc:sldMk cId="2828197751" sldId="283"/>
            <ac:spMk id="14" creationId="{E1E9F488-6544-3408-C8B3-71E8A4ED9847}"/>
          </ac:spMkLst>
        </pc:spChg>
      </pc:sldChg>
      <pc:sldChg chg="modSp mod ord">
        <pc:chgData name="Lutz Lohse" userId="0452b18b-1de4-46b1-8a9c-aa387a6dac57" providerId="ADAL" clId="{63F99882-0102-F24B-A68B-A12C1F037AC3}" dt="2022-11-06T15:37:59.514" v="873" actId="20578"/>
        <pc:sldMkLst>
          <pc:docMk/>
          <pc:sldMk cId="1733701161" sldId="284"/>
        </pc:sldMkLst>
        <pc:spChg chg="mod">
          <ac:chgData name="Lutz Lohse" userId="0452b18b-1de4-46b1-8a9c-aa387a6dac57" providerId="ADAL" clId="{63F99882-0102-F24B-A68B-A12C1F037AC3}" dt="2022-10-29T14:46:25.204" v="415" actId="20577"/>
          <ac:spMkLst>
            <pc:docMk/>
            <pc:sldMk cId="1733701161" sldId="284"/>
            <ac:spMk id="2" creationId="{5770ADF2-2664-D86A-B1F9-EBFB1102C943}"/>
          </ac:spMkLst>
        </pc:spChg>
        <pc:spChg chg="mod">
          <ac:chgData name="Lutz Lohse" userId="0452b18b-1de4-46b1-8a9c-aa387a6dac57" providerId="ADAL" clId="{63F99882-0102-F24B-A68B-A12C1F037AC3}" dt="2022-10-29T14:45:58.420" v="412" actId="6549"/>
          <ac:spMkLst>
            <pc:docMk/>
            <pc:sldMk cId="1733701161" sldId="284"/>
            <ac:spMk id="5" creationId="{71F5A087-11E4-A14A-4DFB-B2C80370C6D0}"/>
          </ac:spMkLst>
        </pc:spChg>
        <pc:spChg chg="mod">
          <ac:chgData name="Lutz Lohse" userId="0452b18b-1de4-46b1-8a9c-aa387a6dac57" providerId="ADAL" clId="{63F99882-0102-F24B-A68B-A12C1F037AC3}" dt="2022-10-29T14:45:25.136" v="386" actId="1076"/>
          <ac:spMkLst>
            <pc:docMk/>
            <pc:sldMk cId="1733701161" sldId="284"/>
            <ac:spMk id="6" creationId="{F3E94488-6597-6D64-4445-629951867E1C}"/>
          </ac:spMkLst>
        </pc:spChg>
        <pc:spChg chg="mod">
          <ac:chgData name="Lutz Lohse" userId="0452b18b-1de4-46b1-8a9c-aa387a6dac57" providerId="ADAL" clId="{63F99882-0102-F24B-A68B-A12C1F037AC3}" dt="2022-10-29T14:46:07.756" v="413" actId="1076"/>
          <ac:spMkLst>
            <pc:docMk/>
            <pc:sldMk cId="1733701161" sldId="284"/>
            <ac:spMk id="7" creationId="{266207C7-7787-3E45-75D6-D87FE0F6B6B8}"/>
          </ac:spMkLst>
        </pc:spChg>
      </pc:sldChg>
      <pc:sldChg chg="del">
        <pc:chgData name="Lutz Lohse" userId="0452b18b-1de4-46b1-8a9c-aa387a6dac57" providerId="ADAL" clId="{63F99882-0102-F24B-A68B-A12C1F037AC3}" dt="2022-11-06T14:32:10.679" v="465" actId="2696"/>
        <pc:sldMkLst>
          <pc:docMk/>
          <pc:sldMk cId="828002231" sldId="285"/>
        </pc:sldMkLst>
      </pc:sldChg>
      <pc:sldChg chg="addSp modSp mod ord">
        <pc:chgData name="Lutz Lohse" userId="0452b18b-1de4-46b1-8a9c-aa387a6dac57" providerId="ADAL" clId="{63F99882-0102-F24B-A68B-A12C1F037AC3}" dt="2022-11-06T14:43:39.424" v="652" actId="20577"/>
        <pc:sldMkLst>
          <pc:docMk/>
          <pc:sldMk cId="3597393905" sldId="286"/>
        </pc:sldMkLst>
        <pc:spChg chg="mod">
          <ac:chgData name="Lutz Lohse" userId="0452b18b-1de4-46b1-8a9c-aa387a6dac57" providerId="ADAL" clId="{63F99882-0102-F24B-A68B-A12C1F037AC3}" dt="2022-11-06T14:42:17.337" v="508" actId="20577"/>
          <ac:spMkLst>
            <pc:docMk/>
            <pc:sldMk cId="3597393905" sldId="286"/>
            <ac:spMk id="2" creationId="{EC931DE4-2886-A96C-6F3A-9E73A41A53FD}"/>
          </ac:spMkLst>
        </pc:spChg>
        <pc:spChg chg="add mod">
          <ac:chgData name="Lutz Lohse" userId="0452b18b-1de4-46b1-8a9c-aa387a6dac57" providerId="ADAL" clId="{63F99882-0102-F24B-A68B-A12C1F037AC3}" dt="2022-11-06T14:43:39.424" v="652" actId="20577"/>
          <ac:spMkLst>
            <pc:docMk/>
            <pc:sldMk cId="3597393905" sldId="286"/>
            <ac:spMk id="3" creationId="{7D2CEB29-DCDC-7C14-9389-AE67FF148846}"/>
          </ac:spMkLst>
        </pc:spChg>
        <pc:spChg chg="mod">
          <ac:chgData name="Lutz Lohse" userId="0452b18b-1de4-46b1-8a9c-aa387a6dac57" providerId="ADAL" clId="{63F99882-0102-F24B-A68B-A12C1F037AC3}" dt="2022-11-06T14:42:49.390" v="537" actId="313"/>
          <ac:spMkLst>
            <pc:docMk/>
            <pc:sldMk cId="3597393905" sldId="286"/>
            <ac:spMk id="11" creationId="{D08F43EA-788B-2F72-D526-83CF9D70862F}"/>
          </ac:spMkLst>
        </pc:spChg>
      </pc:sldChg>
      <pc:sldChg chg="modSp mod ord">
        <pc:chgData name="Lutz Lohse" userId="0452b18b-1de4-46b1-8a9c-aa387a6dac57" providerId="ADAL" clId="{63F99882-0102-F24B-A68B-A12C1F037AC3}" dt="2022-11-06T15:40:47.807" v="881" actId="20577"/>
        <pc:sldMkLst>
          <pc:docMk/>
          <pc:sldMk cId="3816031056" sldId="288"/>
        </pc:sldMkLst>
        <pc:spChg chg="mod">
          <ac:chgData name="Lutz Lohse" userId="0452b18b-1de4-46b1-8a9c-aa387a6dac57" providerId="ADAL" clId="{63F99882-0102-F24B-A68B-A12C1F037AC3}" dt="2022-11-06T15:40:22.271" v="876" actId="20577"/>
          <ac:spMkLst>
            <pc:docMk/>
            <pc:sldMk cId="3816031056" sldId="288"/>
            <ac:spMk id="9" creationId="{EC6D48D3-F64F-1B67-0388-B80060861289}"/>
          </ac:spMkLst>
        </pc:spChg>
        <pc:spChg chg="mod">
          <ac:chgData name="Lutz Lohse" userId="0452b18b-1de4-46b1-8a9c-aa387a6dac57" providerId="ADAL" clId="{63F99882-0102-F24B-A68B-A12C1F037AC3}" dt="2022-11-06T15:40:35.265" v="877" actId="20577"/>
          <ac:spMkLst>
            <pc:docMk/>
            <pc:sldMk cId="3816031056" sldId="288"/>
            <ac:spMk id="10" creationId="{E44DCC40-8446-3082-6F38-B47F4436EA9A}"/>
          </ac:spMkLst>
        </pc:spChg>
        <pc:spChg chg="mod">
          <ac:chgData name="Lutz Lohse" userId="0452b18b-1de4-46b1-8a9c-aa387a6dac57" providerId="ADAL" clId="{63F99882-0102-F24B-A68B-A12C1F037AC3}" dt="2022-11-06T15:40:47.807" v="881" actId="20577"/>
          <ac:spMkLst>
            <pc:docMk/>
            <pc:sldMk cId="3816031056" sldId="288"/>
            <ac:spMk id="11" creationId="{ABF3705E-B40E-20A6-DB3C-B3C69DF807B3}"/>
          </ac:spMkLst>
        </pc:spChg>
        <pc:picChg chg="mod">
          <ac:chgData name="Lutz Lohse" userId="0452b18b-1de4-46b1-8a9c-aa387a6dac57" providerId="ADAL" clId="{63F99882-0102-F24B-A68B-A12C1F037AC3}" dt="2022-10-28T13:20:01.196" v="83" actId="1076"/>
          <ac:picMkLst>
            <pc:docMk/>
            <pc:sldMk cId="3816031056" sldId="288"/>
            <ac:picMk id="4100" creationId="{C9D6D163-E98C-04C0-C264-9422E1316A0C}"/>
          </ac:picMkLst>
        </pc:picChg>
      </pc:sldChg>
      <pc:sldChg chg="addSp delSp modSp new mod ord setBg">
        <pc:chgData name="Lutz Lohse" userId="0452b18b-1de4-46b1-8a9c-aa387a6dac57" providerId="ADAL" clId="{63F99882-0102-F24B-A68B-A12C1F037AC3}" dt="2022-11-06T19:42:49.283" v="885" actId="27918"/>
        <pc:sldMkLst>
          <pc:docMk/>
          <pc:sldMk cId="2987502088" sldId="289"/>
        </pc:sldMkLst>
        <pc:graphicFrameChg chg="add del mod">
          <ac:chgData name="Lutz Lohse" userId="0452b18b-1de4-46b1-8a9c-aa387a6dac57" providerId="ADAL" clId="{63F99882-0102-F24B-A68B-A12C1F037AC3}" dt="2022-10-29T06:38:58.933" v="284" actId="478"/>
          <ac:graphicFrameMkLst>
            <pc:docMk/>
            <pc:sldMk cId="2987502088" sldId="289"/>
            <ac:graphicFrameMk id="2" creationId="{15D2618B-1DE7-70AA-330D-784EAD723BBC}"/>
          </ac:graphicFrameMkLst>
        </pc:graphicFrameChg>
        <pc:graphicFrameChg chg="add mod">
          <ac:chgData name="Lutz Lohse" userId="0452b18b-1de4-46b1-8a9c-aa387a6dac57" providerId="ADAL" clId="{63F99882-0102-F24B-A68B-A12C1F037AC3}" dt="2022-11-06T19:41:40.931" v="882" actId="20577"/>
          <ac:graphicFrameMkLst>
            <pc:docMk/>
            <pc:sldMk cId="2987502088" sldId="289"/>
            <ac:graphicFrameMk id="3" creationId="{96268A29-8CB0-5007-5C08-5EB085AC2F55}"/>
          </ac:graphicFrameMkLst>
        </pc:graphicFrameChg>
      </pc:sldChg>
      <pc:sldChg chg="addSp delSp modSp add del mod ord">
        <pc:chgData name="Lutz Lohse" userId="0452b18b-1de4-46b1-8a9c-aa387a6dac57" providerId="ADAL" clId="{63F99882-0102-F24B-A68B-A12C1F037AC3}" dt="2022-11-06T19:43:07.837" v="886" actId="2696"/>
        <pc:sldMkLst>
          <pc:docMk/>
          <pc:sldMk cId="1753125360" sldId="290"/>
        </pc:sldMkLst>
        <pc:spChg chg="add mod">
          <ac:chgData name="Lutz Lohse" userId="0452b18b-1de4-46b1-8a9c-aa387a6dac57" providerId="ADAL" clId="{63F99882-0102-F24B-A68B-A12C1F037AC3}" dt="2022-10-29T19:16:42.218" v="462" actId="1076"/>
          <ac:spMkLst>
            <pc:docMk/>
            <pc:sldMk cId="1753125360" sldId="290"/>
            <ac:spMk id="2" creationId="{09DA0EBA-6C0B-652A-D9F1-6EEC0F66ECFE}"/>
          </ac:spMkLst>
        </pc:spChg>
        <pc:graphicFrameChg chg="del">
          <ac:chgData name="Lutz Lohse" userId="0452b18b-1de4-46b1-8a9c-aa387a6dac57" providerId="ADAL" clId="{63F99882-0102-F24B-A68B-A12C1F037AC3}" dt="2022-10-29T19:16:01.935" v="417" actId="478"/>
          <ac:graphicFrameMkLst>
            <pc:docMk/>
            <pc:sldMk cId="1753125360" sldId="290"/>
            <ac:graphicFrameMk id="3" creationId="{96268A29-8CB0-5007-5C08-5EB085AC2F55}"/>
          </ac:graphicFrameMkLst>
        </pc:graphicFrameChg>
      </pc:sldChg>
      <pc:sldChg chg="delSp modSp add mod">
        <pc:chgData name="Lutz Lohse" userId="0452b18b-1de4-46b1-8a9c-aa387a6dac57" providerId="ADAL" clId="{63F99882-0102-F24B-A68B-A12C1F037AC3}" dt="2022-11-06T20:03:19.653" v="1087" actId="1076"/>
        <pc:sldMkLst>
          <pc:docMk/>
          <pc:sldMk cId="2385524836" sldId="290"/>
        </pc:sldMkLst>
        <pc:spChg chg="mod">
          <ac:chgData name="Lutz Lohse" userId="0452b18b-1de4-46b1-8a9c-aa387a6dac57" providerId="ADAL" clId="{63F99882-0102-F24B-A68B-A12C1F037AC3}" dt="2022-11-06T20:02:54.743" v="1075" actId="20577"/>
          <ac:spMkLst>
            <pc:docMk/>
            <pc:sldMk cId="2385524836" sldId="290"/>
            <ac:spMk id="2" creationId="{EC931DE4-2886-A96C-6F3A-9E73A41A53FD}"/>
          </ac:spMkLst>
        </pc:spChg>
        <pc:spChg chg="mod">
          <ac:chgData name="Lutz Lohse" userId="0452b18b-1de4-46b1-8a9c-aa387a6dac57" providerId="ADAL" clId="{63F99882-0102-F24B-A68B-A12C1F037AC3}" dt="2022-11-06T20:03:19.653" v="1087" actId="1076"/>
          <ac:spMkLst>
            <pc:docMk/>
            <pc:sldMk cId="2385524836" sldId="290"/>
            <ac:spMk id="3" creationId="{7D2CEB29-DCDC-7C14-9389-AE67FF148846}"/>
          </ac:spMkLst>
        </pc:spChg>
        <pc:spChg chg="del">
          <ac:chgData name="Lutz Lohse" userId="0452b18b-1de4-46b1-8a9c-aa387a6dac57" providerId="ADAL" clId="{63F99882-0102-F24B-A68B-A12C1F037AC3}" dt="2022-11-06T20:00:40.654" v="892" actId="478"/>
          <ac:spMkLst>
            <pc:docMk/>
            <pc:sldMk cId="2385524836" sldId="290"/>
            <ac:spMk id="6" creationId="{A01D03BF-6F74-6C39-6B26-AA37C29BE541}"/>
          </ac:spMkLst>
        </pc:spChg>
        <pc:spChg chg="del">
          <ac:chgData name="Lutz Lohse" userId="0452b18b-1de4-46b1-8a9c-aa387a6dac57" providerId="ADAL" clId="{63F99882-0102-F24B-A68B-A12C1F037AC3}" dt="2022-11-06T20:00:40.654" v="892" actId="478"/>
          <ac:spMkLst>
            <pc:docMk/>
            <pc:sldMk cId="2385524836" sldId="290"/>
            <ac:spMk id="7" creationId="{1E6B2732-F04B-8612-8B54-5EF1EE6B42D5}"/>
          </ac:spMkLst>
        </pc:spChg>
        <pc:spChg chg="del mod">
          <ac:chgData name="Lutz Lohse" userId="0452b18b-1de4-46b1-8a9c-aa387a6dac57" providerId="ADAL" clId="{63F99882-0102-F24B-A68B-A12C1F037AC3}" dt="2022-11-06T20:00:33.207" v="891" actId="478"/>
          <ac:spMkLst>
            <pc:docMk/>
            <pc:sldMk cId="2385524836" sldId="290"/>
            <ac:spMk id="8" creationId="{4C1C346D-D154-C452-E58D-F18367EF143D}"/>
          </ac:spMkLst>
        </pc:spChg>
        <pc:spChg chg="del">
          <ac:chgData name="Lutz Lohse" userId="0452b18b-1de4-46b1-8a9c-aa387a6dac57" providerId="ADAL" clId="{63F99882-0102-F24B-A68B-A12C1F037AC3}" dt="2022-11-06T20:00:40.654" v="892" actId="478"/>
          <ac:spMkLst>
            <pc:docMk/>
            <pc:sldMk cId="2385524836" sldId="290"/>
            <ac:spMk id="9" creationId="{25B207EF-58CD-0756-9EED-B44A98F08F51}"/>
          </ac:spMkLst>
        </pc:spChg>
        <pc:spChg chg="mod">
          <ac:chgData name="Lutz Lohse" userId="0452b18b-1de4-46b1-8a9c-aa387a6dac57" providerId="ADAL" clId="{63F99882-0102-F24B-A68B-A12C1F037AC3}" dt="2022-11-06T20:03:09.976" v="1083" actId="313"/>
          <ac:spMkLst>
            <pc:docMk/>
            <pc:sldMk cId="2385524836" sldId="290"/>
            <ac:spMk id="11" creationId="{D08F43EA-788B-2F72-D526-83CF9D70862F}"/>
          </ac:spMkLst>
        </pc:spChg>
        <pc:picChg chg="del">
          <ac:chgData name="Lutz Lohse" userId="0452b18b-1de4-46b1-8a9c-aa387a6dac57" providerId="ADAL" clId="{63F99882-0102-F24B-A68B-A12C1F037AC3}" dt="2022-11-06T20:00:28.991" v="889" actId="478"/>
          <ac:picMkLst>
            <pc:docMk/>
            <pc:sldMk cId="2385524836" sldId="290"/>
            <ac:picMk id="5" creationId="{E93D557E-9E53-D7CC-F384-C943A4776DBE}"/>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Map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0" i="0" u="none" strike="noStrike" kern="1200" spc="0" baseline="0">
                <a:solidFill>
                  <a:schemeClr val="bg1"/>
                </a:solidFill>
                <a:latin typeface="+mn-lt"/>
                <a:ea typeface="+mn-ea"/>
                <a:cs typeface="+mn-cs"/>
              </a:defRPr>
            </a:pPr>
            <a:r>
              <a:rPr lang="en-US" sz="3600" dirty="0" err="1">
                <a:solidFill>
                  <a:schemeClr val="bg1"/>
                </a:solidFill>
              </a:rPr>
              <a:t>Energieverdeling</a:t>
            </a:r>
            <a:r>
              <a:rPr lang="en-US" sz="3600" dirty="0">
                <a:solidFill>
                  <a:schemeClr val="bg1"/>
                </a:solidFill>
              </a:rPr>
              <a:t> in het </a:t>
            </a:r>
            <a:r>
              <a:rPr lang="en-US" sz="3600" dirty="0" err="1">
                <a:solidFill>
                  <a:schemeClr val="bg1"/>
                </a:solidFill>
              </a:rPr>
              <a:t>lichaam</a:t>
            </a:r>
            <a:r>
              <a:rPr lang="en-US" sz="3600" dirty="0">
                <a:solidFill>
                  <a:schemeClr val="bg1"/>
                </a:solidFill>
              </a:rPr>
              <a:t> </a:t>
            </a:r>
          </a:p>
          <a:p>
            <a:pPr>
              <a:defRPr sz="3600">
                <a:solidFill>
                  <a:schemeClr val="bg1"/>
                </a:solidFill>
              </a:defRPr>
            </a:pPr>
            <a:r>
              <a:rPr lang="en-US" sz="3600" dirty="0">
                <a:solidFill>
                  <a:schemeClr val="bg1"/>
                </a:solidFill>
              </a:rPr>
              <a:t>(is </a:t>
            </a:r>
            <a:r>
              <a:rPr lang="en-US" sz="3600" dirty="0" err="1">
                <a:solidFill>
                  <a:schemeClr val="bg1"/>
                </a:solidFill>
              </a:rPr>
              <a:t>flexibel</a:t>
            </a:r>
            <a:r>
              <a:rPr lang="en-US" sz="3600" dirty="0">
                <a:solidFill>
                  <a:schemeClr val="bg1"/>
                </a:solidFill>
              </a:rPr>
              <a:t>) </a:t>
            </a:r>
          </a:p>
        </c:rich>
      </c:tx>
      <c:layout>
        <c:manualLayout>
          <c:xMode val="edge"/>
          <c:yMode val="edge"/>
          <c:x val="4.9937499999999989E-2"/>
          <c:y val="1.6406248990757322E-2"/>
        </c:manualLayout>
      </c:layout>
      <c:overlay val="0"/>
      <c:spPr>
        <a:noFill/>
        <a:ln>
          <a:noFill/>
        </a:ln>
        <a:effectLst/>
      </c:spPr>
      <c:txPr>
        <a:bodyPr rot="0" spcFirstLastPara="1" vertOverflow="ellipsis" vert="horz" wrap="square" anchor="ctr" anchorCtr="1"/>
        <a:lstStyle/>
        <a:p>
          <a:pPr>
            <a:defRPr sz="3600" b="0" i="0" u="none" strike="noStrike" kern="1200" spc="0" baseline="0">
              <a:solidFill>
                <a:schemeClr val="bg1"/>
              </a:solidFill>
              <a:latin typeface="+mn-lt"/>
              <a:ea typeface="+mn-ea"/>
              <a:cs typeface="+mn-cs"/>
            </a:defRPr>
          </a:pPr>
          <a:endParaRPr lang="nl-NL"/>
        </a:p>
      </c:txPr>
    </c:title>
    <c:autoTitleDeleted val="0"/>
    <c:plotArea>
      <c:layout/>
      <c:pieChart>
        <c:varyColors val="1"/>
        <c:ser>
          <c:idx val="0"/>
          <c:order val="0"/>
          <c:tx>
            <c:strRef>
              <c:f>Blad1!$B$1</c:f>
              <c:strCache>
                <c:ptCount val="1"/>
                <c:pt idx="0">
                  <c:v>Verkoop</c:v>
                </c:pt>
              </c:strCache>
            </c:strRef>
          </c:tx>
          <c:dPt>
            <c:idx val="0"/>
            <c:bubble3D val="0"/>
            <c:spPr>
              <a:solidFill>
                <a:srgbClr val="FF0000"/>
              </a:solidFill>
              <a:ln w="19050">
                <a:solidFill>
                  <a:schemeClr val="lt1"/>
                </a:solidFill>
              </a:ln>
              <a:effectLst/>
            </c:spPr>
            <c:extLst>
              <c:ext xmlns:c16="http://schemas.microsoft.com/office/drawing/2014/chart" uri="{C3380CC4-5D6E-409C-BE32-E72D297353CC}">
                <c16:uniqueId val="{00000001-EBE3-1549-8D8E-56F5379B09B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7477-C74A-B122-E4410144FE2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477-C74A-B122-E4410144FE2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477-C74A-B122-E4410144FE2E}"/>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7477-C74A-B122-E4410144FE2E}"/>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7477-C74A-B122-E4410144FE2E}"/>
              </c:ext>
            </c:extLst>
          </c:dPt>
          <c:cat>
            <c:strRef>
              <c:f>Blad1!$A$2:$A$7</c:f>
              <c:strCache>
                <c:ptCount val="6"/>
                <c:pt idx="0">
                  <c:v>Beweging</c:v>
                </c:pt>
                <c:pt idx="1">
                  <c:v>Groei</c:v>
                </c:pt>
                <c:pt idx="2">
                  <c:v>Herstel</c:v>
                </c:pt>
                <c:pt idx="3">
                  <c:v>Reproductie</c:v>
                </c:pt>
                <c:pt idx="4">
                  <c:v>Opslag </c:v>
                </c:pt>
                <c:pt idx="5">
                  <c:v>Warmte</c:v>
                </c:pt>
              </c:strCache>
            </c:strRef>
          </c:cat>
          <c:val>
            <c:numRef>
              <c:f>Blad1!$B$2:$B$7</c:f>
              <c:numCache>
                <c:formatCode>General</c:formatCode>
                <c:ptCount val="6"/>
                <c:pt idx="0">
                  <c:v>20</c:v>
                </c:pt>
                <c:pt idx="1">
                  <c:v>15</c:v>
                </c:pt>
                <c:pt idx="2">
                  <c:v>15</c:v>
                </c:pt>
                <c:pt idx="3">
                  <c:v>20</c:v>
                </c:pt>
                <c:pt idx="4">
                  <c:v>20</c:v>
                </c:pt>
                <c:pt idx="5">
                  <c:v>35</c:v>
                </c:pt>
              </c:numCache>
            </c:numRef>
          </c:val>
          <c:extLst>
            <c:ext xmlns:c16="http://schemas.microsoft.com/office/drawing/2014/chart" uri="{C3380CC4-5D6E-409C-BE32-E72D297353CC}">
              <c16:uniqueId val="{00000000-EBE3-1549-8D8E-56F5379B09B6}"/>
            </c:ext>
          </c:extLst>
        </c:ser>
        <c:dLbls>
          <c:showLegendKey val="0"/>
          <c:showVal val="0"/>
          <c:showCatName val="0"/>
          <c:showSerName val="0"/>
          <c:showPercent val="0"/>
          <c:showBubbleSize val="0"/>
          <c:showLeaderLines val="1"/>
        </c:dLbls>
        <c:firstSliceAng val="0"/>
      </c:pieChart>
      <c:spPr>
        <a:noFill/>
        <a:ln>
          <a:noFill/>
        </a:ln>
        <a:effectLst/>
      </c:spPr>
    </c:plotArea>
    <c:legend>
      <c:legendPos val="l"/>
      <c:overlay val="0"/>
      <c:spPr>
        <a:noFill/>
        <a:ln>
          <a:noFill/>
        </a:ln>
        <a:effectLst/>
      </c:spPr>
      <c:txPr>
        <a:bodyPr rot="0" spcFirstLastPara="1" vertOverflow="ellipsis" vert="horz" wrap="square" anchor="ctr" anchorCtr="1"/>
        <a:lstStyle/>
        <a:p>
          <a:pPr>
            <a:defRPr sz="2400" b="0" i="0" u="none" strike="noStrike" kern="1200" baseline="0">
              <a:solidFill>
                <a:schemeClr val="bg1"/>
              </a:solidFill>
              <a:latin typeface="+mn-lt"/>
              <a:ea typeface="+mn-ea"/>
              <a:cs typeface="+mn-cs"/>
            </a:defRPr>
          </a:pPr>
          <a:endParaRPr lang="nl-N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nl-N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bg1"/>
                </a:solidFill>
                <a:latin typeface="+mn-lt"/>
                <a:ea typeface="+mn-ea"/>
                <a:cs typeface="+mn-cs"/>
              </a:defRPr>
            </a:pPr>
            <a:r>
              <a:rPr lang="nl-NL" sz="2400" b="1">
                <a:solidFill>
                  <a:schemeClr val="bg1"/>
                </a:solidFill>
              </a:rPr>
              <a:t>kcal verbruik fietsen, 70 kg </a:t>
            </a:r>
          </a:p>
        </c:rich>
      </c:tx>
      <c:overlay val="0"/>
      <c:spPr>
        <a:noFill/>
        <a:ln>
          <a:noFill/>
        </a:ln>
        <a:effectLst/>
      </c:spPr>
      <c:txPr>
        <a:bodyPr rot="0" spcFirstLastPara="1" vertOverflow="ellipsis" vert="horz" wrap="square" anchor="ctr" anchorCtr="1"/>
        <a:lstStyle/>
        <a:p>
          <a:pPr>
            <a:defRPr sz="2400" b="1" i="0" u="none" strike="noStrike" kern="1200" spc="0" baseline="0">
              <a:solidFill>
                <a:schemeClr val="bg1"/>
              </a:solidFill>
              <a:latin typeface="+mn-lt"/>
              <a:ea typeface="+mn-ea"/>
              <a:cs typeface="+mn-cs"/>
            </a:defRPr>
          </a:pPr>
          <a:endParaRPr lang="nl-NL"/>
        </a:p>
      </c:txPr>
    </c:title>
    <c:autoTitleDeleted val="0"/>
    <c:plotArea>
      <c:layout/>
      <c:barChart>
        <c:barDir val="col"/>
        <c:grouping val="clustered"/>
        <c:varyColors val="0"/>
        <c:ser>
          <c:idx val="0"/>
          <c:order val="0"/>
          <c:tx>
            <c:strRef>
              <c:f>Blad1!$F$3:$F$4</c:f>
              <c:strCache>
                <c:ptCount val="2"/>
                <c:pt idx="0">
                  <c:v>snelheid (km/h) </c:v>
                </c:pt>
                <c:pt idx="1">
                  <c:v>15</c:v>
                </c:pt>
              </c:strCache>
            </c:strRef>
          </c:tx>
          <c:spPr>
            <a:solidFill>
              <a:schemeClr val="accent1"/>
            </a:solidFill>
            <a:ln>
              <a:noFill/>
            </a:ln>
            <a:effectLst/>
          </c:spPr>
          <c:invertIfNegative val="0"/>
          <c:cat>
            <c:strRef>
              <c:f>Blad1!$E$5:$E$8</c:f>
              <c:strCache>
                <c:ptCount val="4"/>
                <c:pt idx="0">
                  <c:v>gewone fiets </c:v>
                </c:pt>
                <c:pt idx="1">
                  <c:v>E-fiets  lage trapondersteuning </c:v>
                </c:pt>
                <c:pt idx="2">
                  <c:v>E-fiets  normale  trapondersteuning </c:v>
                </c:pt>
                <c:pt idx="3">
                  <c:v>E-fiets  hoge  trapondersteuning </c:v>
                </c:pt>
              </c:strCache>
            </c:strRef>
          </c:cat>
          <c:val>
            <c:numRef>
              <c:f>Blad1!$F$5:$F$8</c:f>
              <c:numCache>
                <c:formatCode>General</c:formatCode>
                <c:ptCount val="4"/>
                <c:pt idx="0">
                  <c:v>279</c:v>
                </c:pt>
                <c:pt idx="1">
                  <c:v>190</c:v>
                </c:pt>
                <c:pt idx="2">
                  <c:v>154</c:v>
                </c:pt>
                <c:pt idx="3">
                  <c:v>122</c:v>
                </c:pt>
              </c:numCache>
            </c:numRef>
          </c:val>
          <c:extLst>
            <c:ext xmlns:c16="http://schemas.microsoft.com/office/drawing/2014/chart" uri="{C3380CC4-5D6E-409C-BE32-E72D297353CC}">
              <c16:uniqueId val="{00000000-223C-144D-BE55-A5AA7C546519}"/>
            </c:ext>
          </c:extLst>
        </c:ser>
        <c:ser>
          <c:idx val="1"/>
          <c:order val="1"/>
          <c:tx>
            <c:strRef>
              <c:f>Blad1!$G$3:$G$4</c:f>
              <c:strCache>
                <c:ptCount val="2"/>
                <c:pt idx="0">
                  <c:v>snelheid (km/h) </c:v>
                </c:pt>
                <c:pt idx="1">
                  <c:v>18</c:v>
                </c:pt>
              </c:strCache>
            </c:strRef>
          </c:tx>
          <c:spPr>
            <a:solidFill>
              <a:schemeClr val="accent2"/>
            </a:solidFill>
            <a:ln>
              <a:noFill/>
            </a:ln>
            <a:effectLst/>
          </c:spPr>
          <c:invertIfNegative val="0"/>
          <c:cat>
            <c:strRef>
              <c:f>Blad1!$E$5:$E$8</c:f>
              <c:strCache>
                <c:ptCount val="4"/>
                <c:pt idx="0">
                  <c:v>gewone fiets </c:v>
                </c:pt>
                <c:pt idx="1">
                  <c:v>E-fiets  lage trapondersteuning </c:v>
                </c:pt>
                <c:pt idx="2">
                  <c:v>E-fiets  normale  trapondersteuning </c:v>
                </c:pt>
                <c:pt idx="3">
                  <c:v>E-fiets  hoge  trapondersteuning </c:v>
                </c:pt>
              </c:strCache>
            </c:strRef>
          </c:cat>
          <c:val>
            <c:numRef>
              <c:f>Blad1!$G$5:$G$8</c:f>
              <c:numCache>
                <c:formatCode>General</c:formatCode>
                <c:ptCount val="4"/>
                <c:pt idx="0">
                  <c:v>405</c:v>
                </c:pt>
                <c:pt idx="1">
                  <c:v>221</c:v>
                </c:pt>
                <c:pt idx="2">
                  <c:v>180</c:v>
                </c:pt>
                <c:pt idx="3">
                  <c:v>138</c:v>
                </c:pt>
              </c:numCache>
            </c:numRef>
          </c:val>
          <c:extLst>
            <c:ext xmlns:c16="http://schemas.microsoft.com/office/drawing/2014/chart" uri="{C3380CC4-5D6E-409C-BE32-E72D297353CC}">
              <c16:uniqueId val="{00000001-223C-144D-BE55-A5AA7C546519}"/>
            </c:ext>
          </c:extLst>
        </c:ser>
        <c:ser>
          <c:idx val="2"/>
          <c:order val="2"/>
          <c:tx>
            <c:strRef>
              <c:f>Blad1!$H$3:$H$4</c:f>
              <c:strCache>
                <c:ptCount val="2"/>
                <c:pt idx="0">
                  <c:v>snelheid (km/h) </c:v>
                </c:pt>
                <c:pt idx="1">
                  <c:v>21</c:v>
                </c:pt>
              </c:strCache>
            </c:strRef>
          </c:tx>
          <c:spPr>
            <a:solidFill>
              <a:schemeClr val="accent3"/>
            </a:solidFill>
            <a:ln>
              <a:noFill/>
            </a:ln>
            <a:effectLst/>
          </c:spPr>
          <c:invertIfNegative val="0"/>
          <c:cat>
            <c:strRef>
              <c:f>Blad1!$E$5:$E$8</c:f>
              <c:strCache>
                <c:ptCount val="4"/>
                <c:pt idx="0">
                  <c:v>gewone fiets </c:v>
                </c:pt>
                <c:pt idx="1">
                  <c:v>E-fiets  lage trapondersteuning </c:v>
                </c:pt>
                <c:pt idx="2">
                  <c:v>E-fiets  normale  trapondersteuning </c:v>
                </c:pt>
                <c:pt idx="3">
                  <c:v>E-fiets  hoge  trapondersteuning </c:v>
                </c:pt>
              </c:strCache>
            </c:strRef>
          </c:cat>
          <c:val>
            <c:numRef>
              <c:f>Blad1!$H$5:$H$8</c:f>
              <c:numCache>
                <c:formatCode>General</c:formatCode>
                <c:ptCount val="4"/>
                <c:pt idx="0">
                  <c:v>552</c:v>
                </c:pt>
                <c:pt idx="1">
                  <c:v>252</c:v>
                </c:pt>
                <c:pt idx="2">
                  <c:v>206</c:v>
                </c:pt>
                <c:pt idx="3">
                  <c:v>154</c:v>
                </c:pt>
              </c:numCache>
            </c:numRef>
          </c:val>
          <c:extLst>
            <c:ext xmlns:c16="http://schemas.microsoft.com/office/drawing/2014/chart" uri="{C3380CC4-5D6E-409C-BE32-E72D297353CC}">
              <c16:uniqueId val="{00000002-223C-144D-BE55-A5AA7C546519}"/>
            </c:ext>
          </c:extLst>
        </c:ser>
        <c:dLbls>
          <c:showLegendKey val="0"/>
          <c:showVal val="0"/>
          <c:showCatName val="0"/>
          <c:showSerName val="0"/>
          <c:showPercent val="0"/>
          <c:showBubbleSize val="0"/>
        </c:dLbls>
        <c:gapWidth val="219"/>
        <c:overlap val="-27"/>
        <c:axId val="642983216"/>
        <c:axId val="642984864"/>
      </c:barChart>
      <c:catAx>
        <c:axId val="642983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nl-NL"/>
          </a:p>
        </c:txPr>
        <c:crossAx val="642984864"/>
        <c:crosses val="autoZero"/>
        <c:auto val="1"/>
        <c:lblAlgn val="ctr"/>
        <c:lblOffset val="100"/>
        <c:noMultiLvlLbl val="0"/>
      </c:catAx>
      <c:valAx>
        <c:axId val="6429848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NL"/>
          </a:p>
        </c:txPr>
        <c:crossAx val="642983216"/>
        <c:crosses val="autoZero"/>
        <c:crossBetween val="between"/>
      </c:valAx>
      <c:spPr>
        <a:noFill/>
        <a:ln>
          <a:noFill/>
        </a:ln>
        <a:effectLst/>
      </c:spPr>
    </c:plotArea>
    <c:legend>
      <c:legendPos val="l"/>
      <c:overlay val="0"/>
      <c:spPr>
        <a:noFill/>
        <a:ln>
          <a:noFill/>
        </a:ln>
        <a:effectLst/>
      </c:spPr>
      <c:txPr>
        <a:bodyPr rot="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nl-N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17T13:15:40.450"/>
    </inkml:context>
    <inkml:brush xml:id="br0">
      <inkml:brushProperty name="width" value="0.025" units="cm"/>
      <inkml:brushProperty name="height" value="0.025" units="cm"/>
    </inkml:brush>
  </inkml:definitions>
  <inkml:trace contextRef="#ctx0" brushRef="#br0">0 30 24575,'13'0'0,"2"0"0,12-2 0,-8 2 0,0-5 0,-16 11 0,1-7 0,-8 5 0,6-3 0,1-4 0,2 3 0,5-5 0,-2 3 0,4-2 0,-4 4 0,0-2 0,-4 0 0,-4 4 0,3-5 0,-2 5 0,11-7 0,-9 7 0,13-8 0,-12 6 0,6-3 0,-7 3 0,1 0 0,1 0 0,1 0 0,0-4 0,0 4 0,-17 10 0,13-6 0,7 8 0,6-12 0,12-2 0,-16-1 0,-5-1 0,1 4 0,-6 2 0,4 2 0,1 0 0,2-2 0,3-2 0,-3 0 0,9 0 0,-7 14 0,13-9 0,-15 17 0,9-20 0,-12 4 0,5-8 0,-8-2 0,-2 6 0,1-5 0,12 1 0,12 2 0,11-2 0,-5 2 0,-10 2 0,-13-4 0,-2 4 0,4-4 0,4 1 0,5-3 0,-3 4 0,10-5 0,-10 3 0,3 2 0,-6-1 0,-10 4 0,7-4 0,-2 0 0,0-2 0,-2 4 0,12-10 0,-15 13 0,14-9 0,-10 13 0,-2-4 0,33 0 0,-9-2 0,41-8 0,-24 4 0,-7 7 0,-1-2 0,-10 5 0,14-9 0,-14 2 0,-4 0 0,-18 1 0,2-3 0,-8 0 0,0 1 0,1 3 0,9-2 0,4 8 0,32-7 0,8-2 0,12-2 0,20 6 0,-18 4 0,6 6 0,2-7 0,-25-5 0,4-6 0,-33 3 0,-9-4 0,-10 5 0,-3-2 0,5 0 0,-2 2 0,11-4 0,-11 19 0,28-14 0,7 13 0,33-11 0,0 1 0,11 0 0,-28-4 0,-14-3 0,-11-2 0,14-3 0,36 4 0,-8 0 0,2 2 0,-16 3 0,1 1 0,13 0 0,0 0 0,-15-1 0,-4 1 0,31 2 0,1-2 0,-52-2 0,-16 3 0,-11-3 0,-3-2 0,13-1 0,-6 5 0,31 5 0,-17 13 0,33 0 0,34 5 0,-38-17 0,1-2 0,5-1 0,-2-1 0,31-1 0,-48-3 0,-16 0 0,-17-1 0,-4 2 0,-2-4 0,3 2 0,0-1 0,6 2 0,-6 2 0,11 2 0,2 3 0,12-2 0,7 1 0,-10-4 0,-4-4 0,-13 2 0,4-2 0,4 2 0,1 0 0,15 0 0,3 5 0,10 9 0,1-3 0,-4 5 0,-9-8 0,-4-3 0,-15 6 0,-7-8 0,-3 2 0,6-5 0,4 5 0,3 2 0,16 6 0,-11-1 0,5 3 0,-12-6 0,-11-4 0,-2-1 0,-4-5 0,2 3 0,4-4 0,2 2 0,3-1 0,-1 2 0,-2 1 0,-2-1 0,-1 0 0,3 2 0,5 1 0,17 10 0,2-3 0,-2 4 0,1-7 0,-21-3 0,3-1 0,-8-3 0,-3 1 0,3 1 0,3 3 0,18 1 0,0-3 0,8-1 0,-12-3 0,-10 0 0,0-2 0,-2 1 0,5-1 0,-1 2 0,-1-1 0,-1 2 0,11 0 0,11 1 0,8 1 0,-8-3 0,-13 0 0,-11-4 0,0 3 0,7 16 0,71 14 0,-5-12 0,8 0-805,1 6 1,4 1 804,-12-9 0,4 0 0,-8 1 0,2 7 0,-8 0 0,-11-4 0,-6-1 0,13 1 0,-50-19 0,-8-2 0,0-2 0,-2 0 1609,4 0-1609,4 2 0,0 2 0,14 0 0,-1 2 0,13-2 0,-9 0 0,-4 2 0,-12-2 0,-6 0 0,-3 0 0,-3-2 0,1 0 0,4 2 0,16-2 0,20 8 0,20 2 0,9 2 0,8-3 0,-13-1 0,-12-6 0,-18 3 0,-23-3 0,-7 0 0,-4 0 0,-2-1 0,8 0 0,5 0 0,5 3 0,15-2 0,-4 2 0,5-2 0,0 0 0,-3 0 0,-6 0 0,1 0 0,-14 0 0,2 0 0,-6 0 0,-1 0 0,-1 0 0,5 0 0,-1 0 0,7 0 0,-1 0 0,-5 0 0,0 2 0,-5-1 0,0 0 0,14 2 0,10 3 0,42 8 0,-25 1 0,3 2 0,15 3 0,3 0 0,-5-3 0,-2-1 0,-12 0 0,-6-3 0,11-7 0,-35 0 0,-16-3 0,10 0 0,2 3 0,21 9 0,-10 9 0,3 0 0,-21-2 0,2-4 0,0-1 0,1 6 0,24-1 0,-16 6 0,22-12 0,-29 2 0,2-13 0,-13-2 0,2-5 0,-5 9 0,6 1 0,4 6 0,17 15 0,-9-7 0,13 7 0,-13-7 0,-2-7 0,-2-5 0,-8-4 0,-4-4 0,1 2 0,0 1 0,10 24 0,6-4 0,22 6 0,-4 4 0,2-21 0,-13 21 0,-9-16 0,-1 3 0,-4-10 0,-6-5 0,-4-4 0,-1-3 0,-2 3 0,4-1 0,-3 4 0,6 2 0,3 1 0,6 10 0,7 0 0,0 7 0,2 4 0,-4-4 0,-4 0 0,-4-7 0,-1-8 0,-4 1 0,6-3 0,-5 9 0,1 2 0,5-1 0,4 12 0,10-2 0,2 4 0,-11-4 0,0-13 0,-16-4 0,5-7 0,-6-2 0,0-1 0,-3 1 0,1 1 0,5 9 0,3 8 0,17 8 0,9 0 0,8 8 0,2-2 0,-1 3 0,-6 11 0,9-16 0,-9 16 0,4-28 0,-7 12 0,-13-14 0,0 2 0,-10 4 0,-2 2 0,-2-8 0,-5 16 0,4-14 0,2 2 0,1-12 0,-7-6 0,-1 1 0,1 5 0,5 18 0,13 18 0,-4-1 0,3 4 0,1-3 0,2 1 0,3 10 0,2 2 0,4 1 0,1 1 0,-3-5 0,0 0 0,-2 4 0,-1-1 0,16 24 0,-20-31 0,-8-24 0,-5-7 0,-6-11 0,-3-2 0,0-6 0,-1-1 0,-1 5 0,0 2 0,0 4 0,0 2 0,3 6 0,2 11 0,5-3 0,-5 12 0,2-18 0,-4 6 0,0-12 0,3-4 0,-6-3 0,3-4 0,-2 0 0,2-1 0,-3 0 0,2 1 0,0 7 0,0 0 0,5 5 0,3 9 0,-1 6 0,10 22 0,-4 6 0,10 8 0,11 15 0,-18-37 0,3 1 0,8 8 0,1 3 0,-1 6 0,-1 0 0,1-7 0,-1 1 0,-2 9 0,-1 0 0,-4-15 0,-1-3 0,-3 3 0,-2-2 0,5 12 0,-5-31 0,-10-17 0,3-9 0,-6 5 0,0 0 0,0 3 0,2-3 0,1 4 0,1 6 0,7 9 0,-6 5 0,12 8 0,-7-1 0,2 1 0,0-2 0,-8 5 0,5-14 0,-5 2 0,4 5 0,-2 5 0,-1 2 0,0 27 0,23-2 0,-12-13 0,1 6-593,11 15 1,3 3 592,5 1 0,2 1 0,0 2 0,1-5-38,-5-23 0,-1-4 38,-5-3 0,-4-6 0,1-2 0,-9 5 0,-13-32 0,-1-5 1181,-3-7-1181,0-1 80,0 1-80,-1 2 0,2 1 0,-2 6 0,5 17 0,-2 1 0,5 18 0,-2-10 0,2-1 0,-2 11 0,3 5 0,5 19 0,14 14 0,3 0 0,-14-39 0,0 0 0,15 44 0,-22-39 0,-1 0 0,12 35 0,-7 2 0,-4-26 0,-1-16 0,-3 8 0,0-7 0,-3 7 0,0-14 0,-1-9 0,1-17 0,-1 4 0,0-8 0,-2-2 0,2-3 0,5 9 0,5 16 0,6 25 0,-1 24 0,1 16 0,-9-36 0,1 2 0,1-10 0,1 0 0,1 9 0,2-1 0,21 32 0,-15-29 0,0 0 0,13 26 0,-12-32 0,-2-3 0,1 11 0,-2-18 0,-10-20 0,-7-18 0,-2-6 0,2 15 0,5 19 0,-1 20 0,10 20 0,-5-7 0,9 6 0,-2 7 0,-1-7 0,1 11 0,-9-33 0,0-13 0,-5-21 0,-2-6 0,0 3 0,-2-6 0,0 3 0,0-9 0,0 9 0,5 8 0,-1 24 0,5 11 0,-3 8 0,4 5 0,-6-18 0,2 2 0,-4-6 0,-1-9 0,2 9 0,-1 2 0,6 18 0,-1 3 0,10 16 0,-7-29 0,5 0 0,-4-24 0,-4-9 0,0-8 0,-5-10 0,0-1 0,-2 13 0,0 4 0,0 8 0,-2 2 0,1-14 0,-1 3 0,2-12 0,0 3 0,0-5 0,0 1 0,0 5 0,0 4 0,-3 13 0,1-4 0,-1-3 0,0 1 0,1-3 0,4 15 0,-4 1 0,3-3 0,-2-11 0,-3-10 0,5-15 0,-4 5 0,4-5 0,-2 19 0,4 40 0,1-8 0,0 24 0,-2-40 0,0-13 0,-2-10 0,2-11 0,-2 1 0,1-1 0,-2 11 0,-3 6 0,-1 2 0,-2-1 0,5-11 0,-2-1 0,2-1 0,-2 0 0,2-1 0,-2 11 0,3-6 0,-1 7 0,2-10 0,0-6 0,0 1 0,-2-1 0,5-3 0,-7 5 0,8-8 0,-5 13 0,6-4 0,-1 4 0,0 1 0,-2-4 0,4 10 0,-2-1 0,3-7 0,-5 0 0,-2-11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17T13:15:40.451"/>
    </inkml:context>
    <inkml:brush xml:id="br0">
      <inkml:brushProperty name="width" value="0.1" units="cm"/>
      <inkml:brushProperty name="height" value="0.1" units="cm"/>
      <inkml:brushProperty name="color" value="#E71224"/>
    </inkml:brush>
  </inkml:definitions>
  <inkml:trace contextRef="#ctx0" brushRef="#br0">0 84 24575,'12'2'0,"11"0"0,6-4 0,-2 2 0,-3 2 0,-4-1 0,-5 0 0,2 1 0,-6-2 0,-8 3 0,11-4 0,-11 2 0,17-8 0,-11 6 0,9-3 0,-5 2 0,-5 2 0,4-2 0,-9 3 0,4 0 0,-5 2 0,1-3 0,3 2 0,-4 1 0,12 0 0,-3 3 0,13-3 0,7-1 0,-2-2 0,-3 3 0,-1-2 0,-7-2 0,0 0 0,-4 7 0,-9 0 0,4 6 0,3-9 0,15 2 0,-4-6 0,-2 5 0,-8-8 0,-10 4 0,2-3 0,-14 8 0,11-6 0,-11 7 0,19-8 0,0 0 0,7-2 0,-8 3 0,10 1 0,6 2 0,38-6 0,17 2 0,12-2 0,-8 8 0,-2 3 0,-19-1 0,-9-2 0,-26-2 0,-21-2 0,-1-1 0,-8 2 0,9-2 0,-16 11 0,10-2 0,-6 4 0,41-15 0,-4-3 0,31-13 0,-32 10 0,-8 1 0,-15 6 0,-6 4 0,10-4 0,4 0 0,4 0 0,-3 3 0,3-3 0,-7 5 0,16-7 0,-14 3 0,3-1 0,-13 3 0,0 0 0,-4 0 0,7-5 0,3 3 0,-3-1 0,0 4 0,-7 0 0,5-2 0,14-3 0,7-5 0,8 5 0,-4 0 0,-11 11 0,-2-2 0,4 3 0,-10-2 0,5-2 0,-11 2 0,-2-4 0,2-3 0,11-2 0,-6-1 0,7 1 0,0-3 0,-7 3 0,10-1 0,-8 1 0,13 0 0,-2-1 0,10-5 0,-14 7 0,3-3 0,-7 1 0,-2 2 0,4-5 0,-8 3 0,-1-1 0,-2 2 0,-1 0 0,-1 2 0,3 0 0,5-2 0,-2 2 0,6-6 0,-8 5 0,3-3 0,-4 2 0,-1 1 0,7-5 0,-5 5 0,4-5 0,1 4 0,-3 0 0,4 0 0,3 2 0,7-3 0,1 0 0,4-2 0,-11 2 0,-1-1 0,-7 4 0,1-4 0,-4 2 0,12-1 0,-5-2 0,15 1 0,-11 0 0,0 1 0,4 3 0,-15 0 0,10 0 0,-10 0 0,-2 0 0,2 0 0,-5 0 0,5 0 0,-2 0 0,6-2 0,-1 2 0,1-4 0,3 2 0,-1-1 0,-3 3 0,0 0 0,-2 2 0,6-4 0,-2 1 0,2-1 0,3 2 0,-4 0 0,3 0 0,-4 0 0,0 0 0,-5 0 0,2 0 0,0 0 0,-1 0 0,11 0 0,-1 0 0,9 0 0,3 2 0,-8 1 0,-6-1 0,-6 0 0,-6-2 0,6 0 0,-4 0 0,7 2 0,12 1 0,12 5 0,17 5 0,0 2 0,12 2 0,31 4 0,-2-3 0,-45-6 0,-1-2 0,28 5 0,-34-1 0,-11-11 0,-14 2 0,-7-5 0,4 0 0,0 0 0,0 0 0,-4-2 0,1 0 0,-4-1 0,3 0 0,-6 2 0,1-1 0,4 2 0,5 2 0,12-1 0,-5 1 0,1-4 0,-13 2 0,-6-1 0,-4 19 0,-3 5 0,2 11 0,0-2 0,0-5 0,0-8 0,0-6 0,0-1 0,0-7 0,0 2 0,0-3 0,0 8 0,2-2 0,0 6 0,0-4 0,2-2 0,-3 3 0,2-1 0,0 6 0,3-2 0,0 11 0,1 1 0,-2 4 0,-2 2 0,1-11 0,-4-2 0,5-14 0,-4 0 0,3-1 0,-3-2 0,0 4 0,0-5 0,1-1 0,-4 3 0,2-4 0,-2 4 0,0 1 0,4 11 0,1 5 0,5 20 0,4 6 0,4 4 0,5 6 0,-4-15 0,-2-9 0,-7-14 0,-5-14 0,-3-3 0,4-2 0,24-26 0,0-5 0,17-17 0,-2-2 0,-8-1 0,9-3 0,-12 3 0,-4 7 0,-7 3 0,-6-2 0,-3 10 0,0-4 0,-1 13 0,0-5 0,2 5 0,-7 7 0,-2 4 0,2 3 0,-2 1 0,0 3 0,1-1 0,0-7 0,9-5 0,5-14 0,0 3 0,0 2 0,-8 6 0,-6 12 0,-1 1 0,-3 5 0,5-3 0,-5 9 0,7-5 0,-8 8 0,9-10 0,0 5 0,15-7 0,-9 8 0,12-5 0,-18 5 0,3-2 0,-2 4 0,-1-2 0,3 0 0,3-2 0,-5-1 0,12-1 0,1 2 0,17 0 0,16 0 0,-7 0 0,-4 2 0,-24-2 0,-13 1 0,-3-2 0,-3 0 0,8 1 0,4 2 0,22-2 0,10 3 0,4 1 0,-13-3 0,-20 4 0,-10-7 0,-1 0 0,-3 0 0,9-2 0,-5 4 0,19-7 0,-7 5 0,6-2 0,4 4 0,-8 0 0,2 0 0,-10-2 0,-8 2 0,-1-4 0,3 4 0,4-2 0,5 2 0,8 3 0,4-3 0,-2 2 0,-5-2 0,-11 0 0,-5 0 0,15-2 0,12 1 0,23 2 0,20 3 0,-7 0 0,-12-1 0,-24-3 0,-19 0 0,-3 0 0,0 2 0,0-2 0,3 2 0,-1-2 0,-5 1 0,1 0 0,-5 2 0,20 0 0,14 2 0,11-1 0,-6 0 0,-14-3 0,-17 1 0,-1-2 0,-2 0 0,2 0 0,5 2 0,-7 2 0,13 1 0,-9-1 0,7-2 0,-9-2 0,-2 0 0,-4 0 0,1 0 0,1 0 0,16 0 0,15 3 0,19 3 0,-3 1 0,-10 6 0,-12-7 0,-15 1 0,-2-5 0,-9-2 0,8 2 0,8 3 0,22-4 0,10 3 0,3-7 0,-9 3 0,-18 0 0,-10 0 0,-9 0 0,0-2 0,3 2 0,5-4 0,-4 1 0,3 1 0,-10-2 0,0 0 0,-3 2 0,-2 6 0,2 9 0,-4 3 0,4 0 0,-3-6 0,2-2 0,-3-1 0,2 3 0,0 1 0,-1 1 0,0-1 0,1-1 0,-1-4 0,2 3 0,0 2 0,-1 10 0,2-1 0,-4 1 0,2-6 0,0-6 0,-2 0 0,2-5 0,-2 2 0,0-3 0,0 2 0,0 1 0,0 7 0,2 0 0,0 5 0,1-2 0,-1-5 0,1-5 0,39-32 0,-10 3 0,46-37 0,-39 24 0,11-9 0,-28 28 0,-6 3 0,-7 6 0,2-13 0,3-6 0,10-7 0,5-6 0,-5 10 0,2 1 0,-17 12 0,-3 13 0,7 7 0,11 10 0,3-6 0,1 5 0,-16-6 0,-4 5 0,5 1 0,34 14 0,-3-1 0,28 1 0,-30-8 0,-14-11 0,-11-7 0,-14 2 0,2-4 0,-1 2 0,6-4 0,-1 10 0,34-7 0,3 7 0,28-9 0,4 3 0,12-7 0,-39 5 0,0 0 0,43-5 0,-16 2 0,-31 2 0,-27 5 0,-6-2 0,-11 2 0,6-2 0,8 0 0,2-2 0,6 3 0,12-8 0,-6 7 0,26-8 0,0 7 0,0-1 0,9 2 0,-10-3 0,-4 2 0,5-10 0,-20 9 0,-4-8 0,-21 13 0,-4-4 0,-5 2 0,8-3 0,13-3 0,18 0 0,-6 1 0,20 1 0,-20 1 0,18-2 0,-9 1 0,8 0 0,-25 3 0,-1 0 0,-18 0 0,-2 0 0,-3 0 0,3-2 0,10-1 0,20 1 0,32 3 0,18 0 0,-3 10 0,2-3 0,-33-1 0,-7-4 0,-18-6 0,-13 1 0,-2 2 0,-3 0 0,0 0 0,-4 0 0,-2 6 0,-1-5 0,11 7 0,-3-6 0,10 1 0,-6-1 0,-4-4 0,-1 2 0,-8-2 0,1 2 0,1 0 0,10 4 0,-6 5 0,5-2 0,-7 1 0,-3-7 0,8-2 0,-8 2 0,6-3 0,-1 2 0,-1 0 0,0 3 0,24 4 0,2 6 0,30 0 0,1 0 0,-7-4 0,-6-4 0,-21-1 0,-12-2 0,6 0 0,4 1 0,11 0 0,-8 0 0,-12-3 0,-9 0 0,-6 0 0,3 2 0,1-2 0,8 2 0,-2-2 0,6 0 0,-7 4 0,10-8 0,-6 5 0,-1-5 0,-5 2 0,-4 4 0,1-2 0,19 5 0,19-4 0,31 8 0,-3-8 0,22 2 0,-28 3 0,-4-5 0,-28 7 0,-19-8 0,12-4 0,-15 3 0,44 1 0,-40 1 0,18 5 0,2-6 0,-8 2 0,16 1 0,-20 2 0,-11-1 0,-8-2 0,-3 0 0,2-4 0,0 1 0,4 0 0,-4-1 0,2 1 0,7 0 0,42 11 0,20 3 0,-29-2 0,3 0 0,6-2 0,0-1 0,21 4 0,-8-3 0,-32-5 0,-29 1 0,12 8 0,-5 1 0,42 32 0,-7-15 0,1 28 0,-16-35 0,-27 3 0,-4-23 0,-3-4 0,10 6 0,13 21 0,10 5 0,14 23 0,-5-11 0,-3 2 0,-1-10 0,-5-7 0,-2-6 0,-9-2 0,-5-1 0,-5-7 0,-4-5 0,-1-6 0,-8 0 0,1 1 0,0-1 0,6 6 0,9-7 0,20 14 0,2 0 0,11-1 0,-19 8 0,-1-15 0,-15 12 0,8-9 0,-3 6 0,11-3 0,-4 1 0,34 6 0,-20 4 0,32 6 0,-34 8 0,-8-12 0,-16-3 0,-9-23 0,-1 1 0,1-3 0,0 8 0,2 3 0,-1 6 0,3-1 0,3 7 0,15-5 0,-1 10 0,23 5 0,8 3 0,7 2 0,5-9 0,-22-6 0,-3-7 0,-8 10 0,-5-10 0,4 5 0,-21-10 0,0-5 0,-10 0 0,-4-1 0,4-2 0,6 2 0,-1 4 0,13-4 0,3 3 0,42 1 0,-16 15 0,19 2 0,-34 1 0,-17-12 0,-4-11 0,-6 9 0,13 2 0,-10 11 0,17-2 0,-16-1 0,16-5 0,-2-3 0,13 0 0,-9 2 0,-6-1 0,-15 0 0,-5-10 0,-3-2 0,-1 1 0,5-6 0,-4 6 0,7-7 0,-2 2 0,2 1 0,-3 3 0,2-1 0,-6 2 0,6-3 0,-2 0 0,1-1 0,-5 2 0,-1-4 0,0 2 0,9 2 0,2-1 0,5 5 0,-3-3 0,-8 2 0,2-6 0,-5 3 0,2-1 0,0 4 0,-1 0 0,0 4 0,4-2 0,6 13 0,13 7 0,7 4 0,4 10 0,-8-16 0,-7 5 0,-5-18 0,-2 4 0,-4-10 0,-2 2 0,-5-2 0,-3-3 0,1 8 0,9-4 0,-2 11 0,8-4 0,-5 8 0,1-1 0,-5-1 0,0-4 0,-3 3 0,7-1 0,3-2 0,-2-4 0,-2-3 0,0 6 0,1 9 0,4 3 0,-3 2 0,-4-11 0,-4 0 0,1-12 0,-6 6 0,13-5 0,-11 9 0,16-7 0,-6 3 0,-1-5 0,0 2 0,-5 3 0,2 10 0,17 5 0,1 10 0,11-8 0,5 10 0,-10-12 0,6 2 0,-11-8 0,-4-8 0,2-4 0,-17 0 0,5-3 0,-11 0 0,4-1 0,2 0 0,1 7 0,2-5 0,-2 5 0,4-5 0,7 2 0,19 2 0,3 2 0,3-1 0,-6 0 0,-2 3 0,0 0 0,-1 0 0,3-1 0,-4 6 0,-4-7 0,-5 4 0,-10-11 0,-4-3 0,-5-1 0,-8-1 0,2 2 0,10-2 0,-4 2 0,19-2 0,19 5 0,1-2 0,18 3 0,5 4 0,-22 8 0,23-6 0,-34 2 0,-5-9 0,-18-5 0,-8 4 0,4-2 0,-2 9 0,38 2 0,27 13 0,-26-5 0,2 2 0,3 0 0,0 0 0,-1 2 0,-1 1 0,31 15 0,-16-19 0,-25-5 0,-28-13 0,2 5 0,6 12 0,29 12 0,-5 1 0,9-1 0,-25-16 0,-13 0 0,-10-11 0,-4-2 0,-2 1 0,10-3 0,-2 11 0,14 6 0,-4 1 0,12 16 0,8-6 0,8 10 0,4 0 0,-4 1 0,-10-5 0,-6-6 0,-7-12 0,-13 0 0,2-6 0,0-1 0,-2 3 0,5-8 0,-4 11 0,2 4 0,8 10 0,-8 7 0,20 7 0,-6 1 0,18 5 0,-6 3 0,-6-7 0,-7-9 0,-14-14 0,-2-15 0,-9-4 0,0-1 0,-1 0 0,9 6 0,5 8 0,8 13 0,20 29 0,3-4 0,14 8 0,-15-21 0,-10-18 0,-21-6 0,-4-9 0,-4-2 0,1 4 0,0-1 0,1 13 0,4 6 0,9 18 0,3 8 0,9 3 0,-10 14 0,-2-14 0,1 4 0,-7-17 0,11-3 0,-13 4 0,2-4 0,-2 3 0,-2-8 0,1-6 0,-3-4 0,2-10 0,-2 3 0,1-5 0,-4 3 0,-1-6 0,-2-1 0,5 6 0,7 20 0,1 7 0,17 19 0,-1 2 0,2-3 0,-1-5 0,-9-9 0,4-4 0,-8 5 0,1-2 0,-4-1 0,-3-5 0,6-2 0,-6-8 0,-2-5 0,-4-12 0,-6-5 0,1-9 0,-2 3 0,2-2 0,5 13 0,12 13 0,0 24 0,14 0 0,2 22 0,4-4 0,16 3 0,-14-15 0,-3-20 0,-13-18 0,-13-7 0,1-2 0,-7-4 0,-2-2 0,-1-5 0,-3 3 0,3-1 0,4 6 0,15 11 0,4 7 0,28 15 0,-20-11 0,4 3 0,-22-22 0,-9-2 0,0 0 0,2 5 0,16 31 0,1 4 0,15 27 0,-12-23 0,5 3 0,-8-16 0,-3-8 0,-1 9 0,-5-17 0,-5 7 0,4-6 0,-5 5 0,4-1 0,-4 2 0,-2-11 0,-4-7 0,-2-8 0,-1 1 0,3-1 0,0 8 0,4 3 0,0 3 0,-2-3 0,-3-6 0,2 0 0,1 4 0,5 2 0,6 12 0,11 11 0,11 13 0,4 8 0,-11-12 0,-10-11 0,-14-19 0,0 2 0,0-1 0,7 15 0,-6-12 0,1 1 0,-5-15 0,-2-1 0,3 10 0,2 0 0,3 12 0,6-3 0,-1 5 0,1-2 0,0 5 0,-4-5 0,2 1 0,10 4 0,8 10 0,-8 3 0,2 7 0,4 3 0,-1 2 0,-2 7 0,-2-2 0,-1-12 0,-2-6 0,8 10 0,-16-26 0,-7-15 0,-7-4 0,0-4 0,2 2 0,-2-1 0,6 3 0,10 16 0,22 17 0,9 15 0,-1-5 0,-16-14 0,-7-11 0,-4-6 0,15 15 0,-4-3 0,3 25 0,-13-5 0,-4 9 0,-8-13 0,-3-19 0,-2-10 0,-1-15 0,-2-1 0,0 0 0,-2-3 0,4 7 0,3 2 0,18 17 0,-4 3 0,2-1 0,-7 3 0,-3-5 0,5 14 0,7 13 0,0 10 0,-3-9 0,-10-29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17T13:15:40.452"/>
    </inkml:context>
    <inkml:brush xml:id="br0">
      <inkml:brushProperty name="width" value="0.1" units="cm"/>
      <inkml:brushProperty name="height" value="0.1" units="cm"/>
      <inkml:brushProperty name="color" value="#E71224"/>
    </inkml:brush>
  </inkml:definitions>
  <inkml:trace contextRef="#ctx0" brushRef="#br0">0 1 24575,'0'15'0,"4"-2"0,-3 10 0,3-11 0,-3 6 0,0-12 0,1 4 0,-1-2 0,4 5 0,0 8 0,1-2 0,3 6 0,-5-4 0,4-7 0,-6-5 0,0 0 0,0-6 0,0 5 0,-2-5 0,3-1 0,-3 3 0,2 0 0,-2 2 0,2 3 0,4-1 0,-3-1 0,3-2 0,-3-3 0,-2 1 0,6 1 0,-6 6 0,4 2 0,3 11 0,3-8 0,4 2 0,-4-11 0,-5-2 0,-5-1 0,5 0 0,-3-1 0,9 8 0,-2 3 0,8 12 0,-4-10 0,-3 1 0,-4-11 0,-3-4 0,0 1 0,0 8 0,7 3 0,-3 6 0,3-2 0,-4-10 0,-6-1 0,2-5 0,-3 5 0,2-2 0,4 7 0,-3-6 0,5 1 0,-6-2 0,0-3 0,-1 2 0,3 3 0,5 7 0,11 6 0,-8 0 0,3-3 0,-11-9 0,2-1 0,1 4 0,4 8 0,-4 6 0,1 13 0,-3-8 0,0 10 0,0-14 0,0-1 0,-2-10 0,-2-7 0,-1 2 0,0 7 0,4 0 0,-3 6 0,3-9 0,-2-4 0,-2-4 0,2-3 0,-2 1 0,0-1 0,0 3 0,0 4 0,6 4 0,-2 4 0,3-2 0,-4-6 0,-2-3 0,0-5 0,1 3 0,-2 3 0,2 14 0,3 9 0,-1 11 0,4 1 0,1 2 0,-4-12 0,3 7 0,-5-11 0,0 2 0,-5-9 0,1-8 0,-1-7 0,2-3 0,0 18 0,0 27 0,3 10 0,0 11 0,3-22 0,-1-14 0,-2-14 0,-1-5 0,0-11 0,-2 3 0,2 2 0,0 7 0,-2-1 0,4-4 0,-4-6 0,2-3 0,-2 11 0,5 8 0,1 11 0,2-3 0,-1-8 0,-3-13 0,-4-3 0,2-4 0,-1 4 0,1-1 0,-1 4 0,1 5 0,3 11 0,3 2 0,0 9 0,1-13 0,-4 1 0,0-9 0,-2-5 0,-3-2 0,2-6 0,-2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17T13:15:40.454"/>
    </inkml:context>
    <inkml:brush xml:id="br0">
      <inkml:brushProperty name="width" value="0.025" units="cm"/>
      <inkml:brushProperty name="height" value="0.025" units="cm"/>
    </inkml:brush>
  </inkml:definitions>
  <inkml:trace contextRef="#ctx0" brushRef="#br0">3 1 24575,'-1'1'0,"0"-1"0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17T13:15:40.455"/>
    </inkml:context>
    <inkml:brush xml:id="br0">
      <inkml:brushProperty name="width" value="0.3" units="cm"/>
      <inkml:brushProperty name="height" value="0.6" units="cm"/>
      <inkml:brushProperty name="color" value="#A9D8FF"/>
      <inkml:brushProperty name="tip" value="rectangle"/>
      <inkml:brushProperty name="rasterOp" value="maskPen"/>
    </inkml:brush>
  </inkml:definitions>
  <inkml:trace contextRef="#ctx0" brushRef="#br0">40 0 9872,'2'38'983,"0"-8"0,1-25 0,6 6 0,-1 3 0,1 1 0,0 1-287,-3-6-649,3 3-44,1 2 14,-1-4-9,2 3-5,-1-2 0,-2 0-9,3 2 6,-3-2 8,2 4 48,-3-4-47,3 5 41,-4-7-39,6 6-8,-4-5 6,2 2 27,1 0-30,-2-2-6,6 5 2,-6-7 35,2 3-32,0-1-2,-3-2-8,5 7 5,-3-4 8,3 5-8,-2-5 8,1 4 29,-4-6 69,9 9-103,-7-9 42,10 10-12,-12-12-33,8 9 3,-8-8 0,6 8 3,-5-7 19,10 12-25,-8-10 0,12 11 0,-11-12-9,13 13 9,-11-12 9,11 14-4,-14-14 26,8 10-31,-10-9-5,9 9 5,-9-7 39,13 14-39,-11-13-3,11 13-33,-12-15 44,10 7-2,-9-8 5,14 11 0,-13-10-11,13 10-8,-15-12-1,9 8 12,-9-9 8,12 13-8,-11-11-3,10 11 0,-12-12-17,10 11 17,-9-11 0,10 11-36,-9-13 41,7 8 7,-8-9-4,16 12-8,-13-10 0,13 10 6,-14-10-9,7 7 3,-9-7 17,9 14-9,-9-12 23,6 14-40,-7-13 18,7 8 27,-7-10-44,10 11 5,-10-13 9,10 8 50,-9-10-9,5 6-47,-4-4 0,0 0 73,3 3-56,-4-1-12,1 1 15,1 5-17,-4-9 149,9 13-116,-7-11-39,11 11 1,-11-10-1,8 7 11,-6-6 34,10 15-42,-10-13 3,8 14 33,-10-16-22,6 8-14,-6-8 65,12 11-65,-9-11 53,13 10 28,-14-12-25,8 8-50,-10-9 176,11 10-118,-12-11-58,10 8-3,-12-9 58,5 6-58,-3 0 0,0-2-3,2 6-9,-5-8 7,3 3 66,3 1-56,-3-3 4,10 9-10,-8-8 15,10 12-6,-7-9 40,9 13-48,-10-11 16,17 23 26,-14-17-48,15 24 3,-17-22 11,17 32-13,-14-25-4,23 38 6,-15-30-31,25 39 31,-18-29-11,19 33 11,-23-36 12,0 2 1,1 1-13,1 2-3,0-1 1,-1-1 2,-4-3-42,20 31 42,-21-33 22,0 1 0,-1-1-19,-1 1-3,16 33 3,-24-49 5,6 16-5,-8-21 6,15 35-9,-12-28 8,14 29 0,-15-35-5,7 14 3,-9-19 5,11 18-8,-12-21 11,7 14 22,-11-19 43,2 10 16,-7-13 90,1 7-166,-2-3 26,-1 2-11,-1 1-48,-2-2-96,1 1 110,-1 2 45,2-1-36,4 1-7,0-4 4,4 2 47,14 19-44,-7-12 2,18 25-11,-14-22-51,15 20 96,-12-16 14,32 44-51,-20-27 0,-1 1 1,0 2 36,0 2-37,16 32 29,-23-40 16,-1 0 0,1 1-16,0-1 13,23 42 3,-24-46 37,18 27-54,-17-29 62,24 34-89,-26-37 5,25 36-6,-22-32 37,24 34-48,-24-31 0,20 27 6,-26-37 0,16 24 2,-17-24 1,13 21-3,-14-23 14,13 30-17,-16-30 33,9 22-27,-14-31 36,1 9-37,-6-16 37,0 8-5,-4-12-48,0 8 2,-1-2 9,0-2 0,0 6-5,2-8 10,-1 5-2,0 2 11,0-6 3,-1 7 19,0-7-53,0 4-36,0-2 14,0 0-28,-3 0 64,-10-2-5,0-3-46,-10-2 46,2-1 0,-4 1-32,-20 6 38,9-1-7,-28 12 1,27-11-6,-24 11 14,28-13 8,-28 12-8,31-14 39,-22 8-27,29-12 38,-27 3-42,23-5 29,-29 1-37,27-4 17,-58 7-20,48-4 5,-12 4 1,-5 3 53,-16 5-56,6 0-2,-11 1-4,38-10 9,0 0 36,-11 1-28,28-5-11,-21 1 0,23-2 14,-15 0-8,15 0 53,-13 0-23,13 0 59,-27 2-25,21-1-61,-25 4-1,28-2 40,-27 3-40,25-4 34,-26 3-8,26-5-20,-18 2-9,18-3 62,-21 3-58,23-3-4,-16 2 1,23-2-3,-11 0-6,10 0 0,-26 3 6,19-2 120,-24 3-114,26-3 5,-11 1 19,17-1 18,-13-1-43,17 0 261,-6 0-146,4-1-73,2-1-33,-8-3-14,6 0 3,-1 0 33,-3-1-39,5 3-17,-5-2 6,3 1 2,3 1 9,-6-2 0,3 1-5,-2-1-6,2 2-37,0-1 40,-3 2 8,3 0-6,-2 0 0,-3 1 4,5 0 2,-5 0-9,-4 0 9,5 0 0,-18 0-5,11 0-43,-42 3 45,28 0 9,-37 3-1,40-1 29,-24 1-34,26-2-17,-39 1 17,37-2 9,-26 1-1,39-3 6,-9 0-11,21-1 5,-3 0-8,-1-2 14,5-1-3,-9-3-11,8 1 0,-1-2 3,-3-1-6,3 2-5,-3 0 2,3 1-2,-3 1 0,0-1-1,2 3 12,-3-2 14,5-1-9,-1-3-5,-1-4-6,3 2-5,-3-2 8,3 3 0,-3-1-9,1 2 1,-5-1 2,5 5-44,-2-1 42,-2 1-1,4 1 18,-6-2 7,6 0-41,0 0 11,0-6 9,4 0 10,-1-4 6,0 1-19,3 1-3,-2 0 8,0-1 11,0 2-13,-2-1-12,2 1 0,0-2 3,2 1-42,2-1-31,1-2 79,2 0-3,2-1 22,1 1 42,0 1 9,0 0-45,-1-1-9,0 0-28,-1 1 51,-3-1-28,0 1-3,-2 2 0,2-5-3,1 6-42,0-7 43,2 3-18,0 3 3,0-5-33,1 5 92,0-2-42,0-5 0,0 9 22,0-9-16,0 8 16,0-5 3,-3 0-36,2 5-3,-3-6 11,4 2-11,-1 1-36,1-2-14,0 3 61,0-2 53,0 0-5,0 0 17,0 2-46,0-2-2,0 1-14,-2-3-11,0 3 14,-1-2 0,-1 3 2,1-3-13,0 4-26,-1-3 15,3 2 10,-1-1-2,0-2-3,2 1 6,-1 0-12,1 1 1,0-1 38,0 2-27,1-1-17,-1-1-26,2 1 40,1-2 14,1 3 16,0-1 23,0 0 9,0 0-15,-2-2-39,0 2 3,0-3 3,1 3-6,-2-2 3,1 0-8,-2 3-9,2-4-19,0 3 33,0 0 14,0-4-14,0 7 15,-1-6 44,1 4-34,-2-1-36,0-1-3,0 0 14,-1 0 6,0 0-11,-2 0 11,1 1-1,0-1 10,1 0-4,-1 1-5,-2-4 5,2 5-8,-2-3-5,1 2 2,0 0 0,-1-4-5,1 7-4,0-6 7,1 3-4,0-1 12,0-2-3,0 5-3,1-5-2,0 2-4,0 2 1,0-7 5,1 8-11,0-3-14,0-1-70,0 5 93,0-6 13,0 2 12,1 3-15,0-5 4,1 5 13,1-3-5,-1 0-3,0 0 8,-1 0-19,0 1-9,-1 0 4,0-3-26,0 5-45,1-4 118,1 2 27,0 2-35,-1-5-32,0 5-55,-1-4 2,0 1 40,0 0 14,-2 1 44,1-1-25,-2 1-2,1-1-23,-1 1-6,2-2 3,-1 0-14,1 2-16,0-2 38,1 3-2,0-3 42,0 0-45,0 1-3,0 0-11,-1 1-64,0-1 25,1 1 27,0 0 99,0-2-70,0 3-17,1-3 14,0 2-14,2-1 14,1 0 25,-1 2-22,-1-2-23,1 2 6,0-3-2,0 3 13,1-3 3,-1 1 17,1 0-15,-1-2 15,-1 5 28,0-3-39,-1 0-18,1 1 4,-2-4 8,0 5-6,0-3-13,1 1-71,0 1 43,3-1 30,1 2 17,2-1 0,1 2 14,0-2 19,-1 2-27,-1-1-3,3-2-3,-4 5-39,5-5 36,-2 2-36,0 0-6,4-5 36,-4 9-27,3-5 25,3 1-23,-2 3-55,8-8 44,-6 9 11,12-9 62,-8 9-36,17-7 5,-13 8-50,24-6 47,-23 8-33,19-4 31,-23 7-26,24-1 34,-19 3-11,24-1 11,-26 2 0,18-1 0,-18 1 14,15 1-11,-16-2 11,22 0-9,-21 0 12,17-1 19,-21 1-33,20-5-3,-17 3-5,20-5 5,-20 4 11,18-5-11,-13 3 8,34-10-2,-26 8 13,29-7-13,-34 9 8,15-4-14,-20 5 11,18-7-5,-22 6 2,16-4-8,-21 6-11,13-2-23,-12 3 23,14-2 0,-12 2 5,30-5 6,-20 4 9,33-5 2,-28 4-8,24-4 0,-25 5-3,26-5-9,-32 7-36,15-3 37,-28 4-84,9 1 89,-10 2 283,4 3-272,-23 22 1,2-12-1,-17 16 28,-4-13-27,3-2 5,-23 12-11,15-9-3,-27 15-3,23-13-6,-39 25 4,35-21-4,-33 22 7,38-23-7,-18 14 6,23-16 1,-28 19 2,29-20 0,-27 17-6,30-20 12,-31 21-1,26-17 6,-32 22-8,30-21-8,-22 18-4,23-16-97,-25 26 69,30-25-5,-15 24 42,26-28-19,-8 17 16,11-15 20,-14 23-6,13-22 42,-14 20-50,13-23-3,-10 11 0,8-12-3,-11 9 9,10-13 61,-18 9-103,20-16-948,-7 5 1063,61-3 11,-4-6-29,49 5 12,15-21-70,-23 3 18,-13-4 0,-1-3-18,6-4 18,-10 2 0,-2 0 24,7-5-1,23-9-7,-49 15 33,17-13-17,-32 13 53,16-17-69,-22 15-29,13-23-53,-13 18-53,22-25 54,-8 20-26,51-31 64,-18 20-47,11-1 0,2 1-1,4 1-3,-11 7 0,-3 2 20,-16 9-2,10-2 39,-38 15-8,6-1 38,-18 6-27,5-3-8,1 0-4,-4 1-24,9-4 30,-8 4 0,2-1-3,1 1-72,9-2 75,-10 4 266,7-1-254,-55 33 36,19-16-37,-35 25 3,28-24 23,-1 2-29,-24 15-2,15-10-3,-31 21-5,32-22-46,-19 14 18,23-15 38,-15 17 1,18-15-15,-22 24 4,22-20 8,-19 22 30,22-23 12,-16 18-9,14-17-19,-30 30-8,24-26 30,-27 27-39,29-28-51,-14 18 46,19-18-12,-16 30 9,19-26-1,-12 30 6,17-32 1,-7 22 2,8-22 58,-14 28-49,13-30 33,-16 23-39,16-30-12,-6 11-36,9-16-123,-1 15 98,8-17-109,4 9 174,15-14 5,4-3 8,18-3-4,15-14 0,5-4 2,17-3 27,5-7 1,0-3-28,-3-5-4,2-4 1,-1-3-3,4-3-18,-5 0 0,-1-1 12,-6 2-33,-15 6 0,-1-1 28,1-2-29,-13 5 1,-4 1 37,-6 2 32,15-22 43,-31 28-20,6-12-58,-13 20-785,0-4 1154,-1 14-246,-33 45-48,-8-4-44,-1 5 1,-4 1 35,-38 20 13,21-15 1,-1 0-72,14-11 0,0 0 35,-23 20 1,1 0 4,-3 4-17,17-14 0,3-3-19,3 0-14,-12 19-2,36-35-73,-6 14 19,18-23-170,0 5 103,7-11 132,22-1 33,-10-6 34,17-3-17,-13-7-44,2-4 55,18-17-64,-1-1-2,5-4 1,3-2-4,17-14 0,-6 4 1,1-1-57,8-5 7,-4 4 1,-2 3 53,-8 5-11,24-16-25,-55 42 151,-1 0-96,-24 61 15,-4-12 30,-20 53 15,-7-22 2,-8 7 91,-4-7 0,-2 1-101,18-25 1,0 1 22,-6 9 0,-5 5 1,6-7 11,-14 23-75,16-15 0,4-2 0,5 4-45,-4 30-31,24-56-87,2 14 124,12-35-135,12 1 143,3-9 120,68-37-120,-25 1-95,11-11 0,1-5 11,-32 19 0,-1-2-31,29-19 0,-1 1 34,7-3 28,-12 10 0,-3 3-17,-10 9-154,23-3 224,-54 29 53,10 14-8,-13 1-6,19 26 6,-21-18 106,10 20-25,-20-24 263,-3 20-212,-13-6 12,-17 19 0,-7 4-100,-11 9-15,-4 2 1,0-1-39,4-8-40,11-9 0,4-1-33,5-8-50,-3 18 34,25-43-90,3-1 197,30-20-18,-1-9-28,30-22-12,-19 2 0,1-3-86,23-21-11,-12 10 1,0 1 63,5-5 3,-11 14 1,-2 3 0,-5 6-102,15-7 102,-40 32 349,-1 10-201,-20 33 28,-18 24-101,-4 6 47,-21 17-27,18-37 50,-21 27-51,23-31 1,-18 36-62,31-45-42,-5 21 31,19-39-59,1 9 28,2-15-25,19 2 117,-1-14-8,47-24-39,-16-1-2,8-9 1,0-2-2,1-2-19,-11 8 1,-3 2-18,-17 10-71,8 1 12,-20 13 92,4 5 12,-8 16-1,-1-3-5,-2 9-3,-2-9-3,0-1-5,14 10-1,-5-6-41,21 16 58,-14-13 4,19 13 24,-16-13 23,12 18-54,-21-19 4,2 13 44,-14-19 599,-1 2-649,-30-6-3,12-3-5,-25-1-1,15-1 3,-34 8 6,6 2 77,2-1 0,-1 1-22,-12 2 8,9-3 0,-1-2-13,-9 0 38,-8-3 0,-1-2-49,-4 0-20,4-2 1,1-1 19,6-4-35,12 1 0,0-2-4,-7-3 47,3 0 1,-1 0-43,-1-1 13,5 3 0,0 0-13,2 2 43,-39 1-43,39 1-4,1-1 1,1 1 56,-1-1-24,-34-4-32,53 3 46,-16-4-43,23 4 34,-32-5-34,28 2 113,-22-4-51,33 4-37,-8-4-27,15 5 0,-10-3-4,12 4 12,-8-1-11,2 1-3,2 1 0,-4 0-5,-2 0 2,3 1-3,-17-1 1,11 2 2,-19-2 6,17 2 36,-27-5-39,26 4 11,-24-6-11,26 5-6,-20-2-2,18 3-54,-30-1 57,28 3-29,-24 2 34,30 0-8,-13 4 2,19-3-11,-18 3 17,19-4-2,-13 3-35,18-3-66,-7 2 55,6 0 51,-3 3 33,0 1 104,3-1-241,-3-2 31,1 1 28,0-1 54,-2 3 304,5-2-282,-4 1-26,-2-10-14,3-4-36,0-8-89,9 1 44,4-6 11,1 5 32,4-6 35,3 3 1,7-10 8,-2 5 70,3-15-37,-9 15 96,-1-22-123,-5 23-6,-6-20 8,0 24 6,-6-8-8,5 14-474,-3-5 412,15 3 56,9-2 3,7 0 0,5 2 67,1-1 0,-8 4 67,5-7-75,-14 9 136,3-9-156,-8 6-33,1-3-12,-4-3-11,0 6-64,1-8 44,2 6 286,-1 2-163,1-6-86,-3 3-6,-4 0 3,-3-5 0,-1 8 0,-2-4 0,-1 0 0,2 3 3,-7-9 0,5 8 5,-11-19-10,8 16-1,-11-18 3,11 17-22,-15-24 16,12 18-28,-14-24 26,14 24-6,-12-21-22,12 17-37,-11-34 64,17 30-131,-2-32 90,14 34-45,15-22 58,1 20 8,14-8 0,3 1 26,3-2-23,0 3 1,-1 3 25,-6 5 6,17-10-6,-22 18-56,22-15 50,-27 22-38,16-9-7,-22 15 48,12-5 3,-10 6 3,20-9 3,-18 7 72,15-9-19,-23 9 131,2-5-128,-10 0-28,0-5-1,-6 1-19,-6-7-5,0 11-12,-13-11 3,6 11-23,-21-14 18,16 14 5,-16-13 8,18 15-11,-10-10 3,12 9-5,-15-16-1,15 13-2,-11-15 2,16 17-5,-9-10 11,9 12-6,-13-12 4,12 12 2,-12-8-9,13 12 1,-9-6 8,7 7 8,-16-11-11,13 9 1,-14-11-1,18 11-3,-11-13 6,13 11-8,-6-12 2,10 13 6,-5-8 3,4 7 0,-6-5 2,4 9-643,-5-4 638,6 43 34,1-21 19,4 32-45,3-29 6,0 18 31,0-7 8,-8 39-53,-1-19-5,-12 30-37,9-36-14,-2 23 50,11-34-5,0 25 5,2-26-36,1 14 42,3-19 3,9 19-3,-2-20 8,9 19-8,-9-20 9,8 16-6,-7-13 11,18 26-6,-10-21 28,22 25-30,-14-27 33,24 17-30,-16-18-23,37 27 11,-35-24 0,28 26 9,-38-25 89,14 23-62,-20-18-16,15 38-8,-20-33 2,11 33-11,-13-37-11,14 21 11,-8-24-9,41 33 4,-16-31-18,7-3 1,4-2 22,14-4 2,-8-9 1,2-1 6,12-2-7,2-1 1,2 0 0,2 1-2,-4-1 1,-1 1-2,-4 1-4,-13-3 0,-2 0-41,8 3 11,-11-1 1,-3 0 24,-7-1-10,21 8 13,-44-11-70,16 7 74,-19-6-1,8 5 403,-20-9-394,-37 20 2,-5-9-2,-40 17-6,3-11 0,-7 3-3,19-8 0,-1 1-2,-33 10-18,35-10 1,-2 1 20,6-2 1,2 0 1,-23 10-4,25-9 0,3 0-2,6-1-16,-10 6 16,32-15 12,-5 2 243,17-7-232,-6-1-9,-1-7-8,-4 0 45,-15-10-45,10 4-104,-27-13 96,17 8-1,-44-23 7,38 19-7,-24-20-44,45 21-101,0-16 14,14 13-67,25-38 198,2 21-20,10-4 0,4-1 34,10-3 60,20-21-15,-40 37 210,-2-24-215,-19 27-36,-16-29-15,-4 30-8,-31-18 8,12 22-44,-43-16 50,36 23 95,-36-7-50,44 17-160,-20 0 73,23 5-3,-26 3-13,29 2-74,-16 8 124,26-1-37,-10 14 45,10-7-20,-21 28 12,18-21-6,-16 25 11,20-27 0,-8 15-2,10-16-9,-6 23 8,12-22-33,-2 20 39,8-23 3,1 11-1,1-14 74,0 16-31,0-15 14,-3 16-6,0-15 6,-5 14-17,2-13-28,-7 15 22,6-17 34,-6 11-36,7-17 16,-5 7-36,5-10 25,-5 8-33,4-4-1,0-1-7,-4 6 2,3-7 0,0 2 2,-2 1 74,3-4 131,-4 3-168,-4-5 12,3-1-34,-5-3-502,2-1 183,2 4 293,5 12 9,7-2 0,9 10 34,6-8 11,8 2 75,39 21-78,-1-6-16,3-1 1,4-1 43,22 8-34,-26-15 1,9 4 0,-7-4-37,-13-6 0,0 0 2,12 4 1,8 3 0,-10-4-3,27 9 7,-19-6 0,-2-2 1,6 0 3,-7-4 1,-1-2-7,-3-3 17,-8-5 1,-2-2-20,-7-6 11,33-6 20,-31-4-29,9-8 1,1-2 5,8-6-11,1-1 0,2 0 6,1-3-1,-7 5 1,0 0-6,12-4 0,-27 10 0,2 0-45,40-14 42,-24 8-4,-17 5 0,-1 0-63,-3 1-5,9-3 24,-28 11-44,-1 3 28,-10 3 25,-2 2 39,3 4-11,-4-2-73,10 5 79,-9 1-40,0-1 40,1 7-1,-5-5-7,3 13 13,-5-7 6,-1 17 30,-4-11 29,-17 23-15,-22 9-40,5-15 0,-3 0 2,-31 30 10,21-24 1,1-3-14,-7 5 20,10-10 1,1-1-27,0 1-3,-6 6 0,19-13-5,9-9-1,-10 13 15,11-13 42,-16 19-15,17-21-16,-12 14-11,17-21-326,0 0 320,43-36-5,-13 12 2,33-26-3,14 4 1,-21 13-48,39-15 2,-51 25-106,13 2 149,-31 8-3,6 8 44,-15 9 79,-2-1-16,-3 8-26,-7-11-9,-7 9-8,-12 4-2,-15 12 14,-1 1 1,-3 3-7,-31 26-10,22-19 1,-9 7 0,8-6-21,10-8 0,1-1-15,-6 6 0,-5 5 0,9-7-14,-7 10-50,-10 16 44,40-43 18,-9 8 41,20-24-260,-4 4 128,19-55 34,5 14 3,12-42-5,18-5 2,-6 12 10,-5 10 0,-1-2-13,8-30 46,-5-5 80,-15 30 138,-25 22-88,-8 29-163,-41 24 0,-12 12 35,26-8 0,-3 4 26,-19 11 0,-10 8 1,8-2-27,12-3 0,3 2-3,-2 1 0,-3 5 0,3-2 3,-5 5 0,2 1 0,-13 12 0,3-1-1,19-16 0,3-3 1,1 2 0,6-4-3,4-4-3,-9 12 12,30-33-185,-2 4 179,45-79 0,-10 19 0,5-6 0,3-6-6,4-5 0,-1 1 6,8-18 4,-3-6 1,-3 1 56,-14 16-26,-6 10 0,-3 4-1,-7 15 25,-4-6-6,-2 24 17,-9-10-73,6 14-25,-3-3 73,-8 43-11,13-19 10,-13 26 343,15-29-393,-14-14 6,7 2 0,-10-8 0,10 9-11,-1 1 2,-3-1-16,2-1-25,0-8 16,7 4-2,3-8-31,2 4-3,0-14 61,1 6-21,5-33 32,-1 24 110,13-35-61,-4 31 61,15-36-68,-7 25-3,4-6 0,0-1-33,2-2 23,-2 5 0,0 3 11,-6 12 156,7-15-130,-14 26 377,6-28-342,-10 23-2,7-28-31,-10 31-28,5-20 0,-5 19 121,8-27-96,-7 25 36,7-25-97,-6 28 8,3-19 28,-4 18-25,6-21-14,-5 20-1,1-10 35,0 0 5,-3 9 61,-1-21-119,-3 21 53,-4-38-34,0 27-1,-8-35 1,2 38 34,-9-20-32,5 25 6,-18-35-8,-3 3-6,1 1-11,-4-17-19,21 36 27,3-6 1,2-2-1,2-4-2,4 4 1,0 1-1,3 7 5,-6-30 9,2 35 50,-10-28-53,7 36 8,-12-25-5,7 28-3,-10-24-3,8 22 0,-17-39 0,16 34-39,-14-36 39,20 41-6,-4-28 0,8 23-2,-6-51 8,7 41 8,-5-33-2,5 46 44,-5-10-16,3 14-23,-14-25-8,8 24 3,-12-25-12,14 29-2,-7-17-26,9 16 26,-11-30 2,11 25-25,-7-27 34,9 30 8,-8-27-11,7 28 6,-7-20 2,10 29-11,-5-11 1,6 15-1,-4-11 0,5 11 0,-7-20 0,6 16-2,-5-19-1,5 21 9,-7-24 0,5 18 8,-9-23 28,7 22-39,-9-17 3,7 17-9,-16-26 4,12 24-4,-14-22 3,14 24-2,-9-15 2,10 16-3,-8-17 1,10 16-9,-13-26 11,13 24-3,-10-25-27,12 27-19,-8-29 10,10 26 6,-3-25 36,6 27 8,-1-16-5,0 17 3,-4-20-6,5 22-6,-3-14 6,5 23-5,-1-6-4,2 6-100,-2-2 89,3-2 6,-1 1-28,2 2 34,0-5-3,3 4-23,-1-1 23,4-2 3,0 7-4,6-12 10,-4 11 10,5-10 51,-8 13 33,0-5-86,-2-2 2,-2 2 1,0-5 5,-1 0-9,-3 3 4,-3-15-9,0 12-48,-4-21 40,5 19-32,0-19 35,4 21-4,0-10-27,1 13 39,0-17-3,0 18 0,0-11 5,0 17-7,0-7-1,-2-1-14,1 4 3,-1-9 6,2 11 8,-1-7 2,1 2-2,-1 2-8,-1-4-26,0 2 26,0-1-76,-1-6 48,2 8-12,-2-13-2,1 10-71,-1-16 116,-1 12-1,-3-22 6,1 21 11,-4-17-8,4 23 14,-5-12-14,4 16-12,-3-8-50,5 11 12,1-4-12,1-3 53,1-1 6,0 1 3,0-1-3,0 2 0,-1 3-31,-1-8-22,-1 11 62,1-7 5,-3 3 0,2 0-12,-2-1-16,0 1-39,3 0 53,-1-3 0,1 1 9,-2 3-18,-1-2 9,-1 2-3,0 1-16,-4-2-135,4 3 73,-3 1 92,-5 4-176,3 2-230,-6 4 412,6 0-476,-2 3 478,2 7 1,1 2-17,2 4-6,2-5-154,-2 3 70,4-1 45,0 3 23,4 0 189,2-2-326,0 1 119,0 2 20,0-2 40,1 0 19,3 0-23,0-1-27,1 3 14,-3-3 117,1 2-162,-2-1 13,1 0-4,0 1 44,2-1 78,-2 0-154,2 0 60,-1 0 63,0 0 43,1 0-107,-2 0-5,0 0 5,-2 1 0,0 0 3,0 0 11,0-2 0,0 5-2,0-6 10,0 3 29,0 0-82,0-3 20,0 4 14,0-1 3,0-1 17,0 1-9,0 1-14,0-2 6,0 3-3,0-4-17,0 2-2,0-1 7,0 1 1,0 0 0,1 0 14,2-1 14,2 1 30,0-2-27,-2 2-17,0-1 8,-1 1 0,0 0-11,1-2-6,-1 2 9,-1 0 6,1-1 2,-2 3-17,0-5-5,1 3 25,1-1 64,-1 0-64,0 2-11,-1 0-25,0-3-6,0 2-23,0-1 51,0 0 0,0 3 3,1-4 8,0 1 1,1 2 7,-1-4-13,0 4-20,1-3 8,-1 2 12,1 1 24,-1-2-1,1 1-24,-2-1-16,0 0 3,0 2 8,0-3 75,0 3-58,-3-1-9,0-2-50,-3 2-8,1-2 33,3 0 6,0 3 16,1-3 12,-1 2 17,0 1 11,0-4-40,-2 5 9,0-4-33,-2 1-43,0 1 3,2-2 40,0 1 10,3 1 18,1 0 5,0 0 28,1 1-20,0-4-5,0 4-98,-1-2 39,2 0 36,1 0 3,3 1 9,-1-2 0,2 1 36,-2 0 2,0-1-5,-2 2-53,-1-1-47,0 0 55,2 1 12,0-3 16,1 4 1,-2-3 61,-1 1-76,-2 1-8,0-2-11,0 2 5,0-1-5,0 0 17,0 1 8,0-2-6,0 3-2,0-3-20,0 3-54,0-3 38,0 1 18,1 3 12,0-5 40,2 6 4,0-5-24,1 2-17,-2-1 22,1-2-25,0 5 14,0-5 45,-1 4-40,-1-1-2,0-1-11,-1 2-9,0-3-5,0 3 2,0-1 6,0 1 6,0-3 30,-1 3-30,-3-3 44,-1 1-28,-3 1-30,1-4-37,0 3 12,0 0-9,1 0 28,1 1-23,0-1 37,3 0 9,-1 2 2,1-2 17,-2 2-28,3-3-3,-2 2 6,1-1 5,0 0-8,-1 1 0,0-1-11,1 0 0,2 2-37,0-2 31,0 1 3,0-1 12,0-1 38,2 2 138,1-1-177,23-41 3,-13 15-3,17-36 0,-7 5 3,-4 4-20,7-12 1,1-3 55,5-6-36,0 0 0,0 1 3,1 4 1,-6 8 1,0 1-3,6-5 7,7-15 2,-2 10 31,-13 17 14,9-13-53,-17 26 0,12-16-6,-9 14-8,33-30 8,-23 28-8,34-25-1,-34 31-55,20-11 59,-16 14-79,4-1 79,-13 8-62,0 7 61,-13 4-75,12 3 81,-12 1-2,12 3 5,-12-1 3,11 4 5,-3-5 28,7 1-33,-6-3 36,5-1-33,-12 0 375,6 0-381,-62 0 0,28 1 8,-47 0 1,41 1 80,-25 1-47,20-2 17,-25-4-53,30-3-4,-17-12-4,15 2-10,-18-17-38,9-2-34,-4-13 34,11 8-54,4-14 96,12 21-60,-1-27 26,5 14 56,-2-9-5,1 18 27,-5 6-39,2 18-856,-1 4 856,12 44 3,-3-23-131,9 27 91,21-60 40,-15 22 6,24-17 44,-20 31 54,27 34-51,-7 0-36,18 24-9,-24-23 37,1 7-36,-15-19 38,10 26-5,-9-9-28,4 12-5,-8-17 2,2 5-3,-8-24 51,5 19-53,-2-12-4,4 10-7,-3-12 2,7 4 6,-1-11 5,0 0-2,10 2-6,-5-9-3,2-1 6,3 0-3,-11-10-6,12 6 1,-5-4 5,8 6 0,-7-4 5,6 7 4,-6-3 30,6 4-36,-7-7 2,3 0-2,-11-10 3,9 1-1,-4-4 4,6-2-7,-6 0 4,6-1 0,-14 0 5,10 0 36,-9-3-16,1 0 17,-2-4 47,-5-3-62,-1-6 1,-5 1-31,-2-2 58,-3-6-61,-3 5 6,-11-17-3,-9 5 53,-13-6-53,6 9-1,-11 3-2,18 12-16,-14-2 2,8 6-20,-9-1 34,9 3-11,-18 2 0,10 3-82,-53 2 90,22 6-1,-11 6 0,-3 3 4,-5 5 46,6 3 0,1 1 33,7 1-58,16-2 0,2 2 18,-10 11-42,-4 9-33,32-13-57,9 12 91,18-10 4,3 36 35,22-7 13,10 14-13,3-24-35,11-5 32,-15-24 8,28 23-28,7 1 28,15 10-39,-14-14 36,3 3-36,-30-21 0,23 24-1,-9 0 1,12 20-3,-15-14 3,-1 5-3,-21-32-3,14 16-5,-1-6-1,12 12 4,-8-12 2,7 6 9,-18-18-6,18 20 44,-6 3-30,13 25 40,-12-10-40,3 24 61,-18-15-50,-12-27 1,-1 1-18,4 29 11,-8-26 1,-2-1-14,3 11-5,-2-9 1,1 2 3,10 32-4,-6-30 1,0-1-2,10 29 0,-8-33 0,-1-3 0,2 8-3,9 39 6,-5-20 2,-7-27 1,-1 0-6,6 27 3,3 11-3,-8-38 0,7 21-14,-4-28 6,8 8-1,-5-18-8,9 5 15,-11-16-15,10 9 0,-7-11 0,4 1 12,-6-7-18,0-4 6,-7-6-33,6-1-20,-2-2 28,3 0 36,0 0-10,-2 1 7,-1 1 1,5 5 8,-6 0 0,11 5 0,6 4 8,30 11-2,-2-2-4,-9-5 1,1 0 3,11 6-5,-8-4 1,-2 1 1,7 5 1,-8-4 0,3 2 4,36 17-5,-32-16 0,2 1 18,-14-7 0,0 0-17,11 6 0,-2-2-1,9 6-2,-10-5 1,3 2 5,-11-6 0,1 1 11,14 6 0,0-1-18,-14-6 0,-1 0 0,11 4 0,-4-1 6,5 7-3,25 18-3,-35-14 0,10 11 3,-19-12-1,12 11 1,-20-18 0,17 16-3,-13-12 3,6 3-3,-15-10 8,-4-2 26,-14-13 81,0 5-113,-5 0-4,-1 0 2,-1 5-6,0-4-14,0-3 20,0 9 3,0-2 0,0 3 3,0 8-1,0-12 9,-2 16 28,-3-7-31,-6 9-5,1-11-3,-5 5-54,7-15 57,-3 13 5,5-6 0,-2 6 51,1-5-12,-8 5-47,3-10 0,-15 15 8,1-3 0,-10 9-11,7-10-11,-3 4-22,16-18 30,-7 10 8,8-7 46,-5 4-18,4-6 9,-7 1-28,-2-4 3,-19 6-17,-1-2 0,-40 11-3,26-9 0,9-4 1,0 1-35,-14 4 35,-3 3-1,24-8-11,-2 2 5,17-6-2,-17 7 17,16-5 2,-2 1-5,13-6-70,5-3-17,2 2 14,1 4 64,0 5-44,5-2-6,4 3 47,5-7 51,9 2-39,2-7 0,2-3 45,7-6-46,-10-1 35,17-7-37,-13 2 0,17-8 3,-3 0-1,14-8-2,-8 3-5,25-12 2,-18 11 0,42-18-5,-23 17 5,8 0-5,-28 12-34,-1 7 36,-17 3-11,19 1 3,-13 2 9,7 2 5,-10 0 0,3 5-3,-16-4-3,10 5 6,-8 0 6,7 3-6,-5-2 11,8 4-11,-9-6 14,17 6 0,-5-4-6,9 2-8,-11-3 12,4-1-7,-15-3-2,11 2-3,-7-3 0,3 1 0,-6-3 0,0 0 0,-7-2-11,8 0-51,-2-2 54,4 0-1,-5 1-66,6-1 61,-2 3 3,8 3-26,-5 0-22,6 6 1,-10-3-239,13 3 297,-14-5 14,11 0 3,-12-4-54,1-1-47,-5 0 42,1 2 23,-1 4 19,1 5 2,-4 1-2,-3 0-2,3 0 2,-1-3 2,6 2-4,-2-3-26,12 7 28,-13-8 5,12 8-5,-15-9 3,8 2-6,-3-1 12,4 0-7,-3-3 12,0 0-11,-3-3 6,2 1 5,3-1 218,-3 0 51,-1 1-230,-55-1 6,13 1-22,-24-2 1,-6 1 24,-5-1-24,-3 2 0,0 0 15,4 0-11,-36 4-42,66-4 8,-18 1 1,8 0-15,-16 1 3,10-1-36,-8 4 31,25-3-37,-19 6-6,13 0 37,-6 4 9,12-2 2,1 1 3,16-6 59,-10 4-51,14-7 138,-6 2-135,0-5 0,3 0-11,-9-1 0,9-1-14,-8-1 3,2 0 5,0-1-5,0 1 6,7 2 2,-6-1 0,3 1 0,-6-1 0,3 1 3,-7-2 0,8 2 0,-16-1 0,4-1-8,-13 1-34,9 0 34,-10 1 5,20 0-3,-14 0 12,13 0 11,-4 0 25,9 0-28,-2 0-6,9 0 28,-7 0-38,3-2-12,-5 1 5,5-1-27,-3 0 33,7 2 0,-6 0 12,3 0-1,-5 2-2,4-2 30,-3 2-28,8-2 37,-9 0-31,5 0 3,-6 0-9,5 0 34,-1 0-50,3-1 0,-3 0-4,1 0 12,1 0 3,-2 1-3,3 2 11,-6-1 31,2 1 9,-6 0-48,4 0 5,-3-2-8,9 0 3,-8 0-3,3 0-11,-6 1 2,4 1 9,-8 1 6,12 0 2,-12 1 31,7-2-27,-4 0-7,6-1 6,0-1-8,10 0-6,-10 0-2,7 0-4,-4 0 7,0 0 10,4 0 0,-4 0 1,1 0-6,0 0-3,-2 0 0,4 0-9,-9 0 4,9 0-37,-12 0 28,5 3 5,-7 1 12,5 1 33,-7 0-33,14-2 0,-11-1 0,8-1 2,-5-1-2,7 1 6,-2-1-4,8 0-8,-9 0-5,-1 0-6,-10 0 8,3 0-5,-13 2 6,-3 0 5,3 1 2,2-2 1,22-1-14,4 0 5,-3 0 1,3 0-1,-6 0 6,4 0-3,-2 0 3,3 0 0,-5 0 3,-1 0-3,-1 0 0,1-1-3,3-1 1,4 1-18,-6 0 0,4 0 9,-3 1 11,2 0 0,3 0 3,-6 0 11,5 0-3,-5 0-2,-2 0 5,-5 0-12,0 0-4,1-1-7,7 0 4,-8-1 5,9 0-6,-17 1-8,1 0 0,-1 0 8,-1 1-5,-11 0 11,24 0 6,-21 0 13,13-1-19,7 0-2,-10-2-15,4 1-17,5 1 9,-18 1 14,11 0 2,0 1-5,-6 3 20,17 0 36,-10-1-36,14-1 19,-2-1-17,6-1-30,-3-1-20,-4 0 36,6 1 6,-4-1 0,1 1 0,1 0 14,-2 0-11,-1 0-3,7 0-20,-8 0 18,4 1-7,-3 1 12,0 0-3,3-1-3,-1 1 3,2-2 0,-11 3-3,1 0 3,1 1-11,-3 0 8,7-1 17,0-1 3,1 0 0,3-2-39,1 0 2,-2 0 23,0 0 2,0 0 4,-2 0-6,2 0-3,1 0-9,-3 0-33,-5 2 42,4-1-3,-11 2 3,10-1 0,2 0 28,1-1-75,4-1-71,-1 0 113,-2 1 91,-2 1-91,4 0 69,0 0-58,-3-1-59,2-1 33,-1 0 45,1 0-2,1 0-29,-2-3-56,1 2 48,-1-2 6,-1 2 2,3 1 9,-2 0-123,1 0 58,1 0-50,-3 0-196,3 1 210,-1 2 65,0 7 117,5-2-90,-4-30 3,11 14 9,-1-32 5,7 28-3,1-4-22,-2 1 12,1-1-15,-1 1 6,2-1 2,1-2-2,-2 5-20,2-4 73,-1 6-31,0-5-5,1 1-3,-2 1 2,1-2 1,-2 1 8,1 0 0,-1-1-22,0 1-1,-1 0 12,0 0-28,1-1 8,1 0 0,0 2 17,2-3 0,-1 3 84,0-2-70,-1-1-5,-1 3-43,0-2-25,-2 1 110,3 1-43,-1-4-5,0 3-3,1 0-104,-3 0 152,5 1-1,-3-4-16,2 4 11,-2-2-92,-2 1 27,0-1 4,2-1 13,0 1 68,2 1-29,-2 0-77,-1 0 27,-1-1 22,2 0 49,-2 1 10,1 0-53,-1 0-36,0 0 0,0-2-17,-1 2 33,-1 0 4,2-2 8,-1 4-9,1-4 0,0 1 1,0 2 5,0-6-3,0 8-8,0-11 11,0 12-3,0-12 9,1 2 8,-1 0 0,0-4-6,0 5-50,1 2 34,0-1-12,2 0 12,1 1-1,-1 1 1,2-5 19,-1 7 59,1-7-50,-3 3-6,0 5-20,-2-2-5,1-5 5,-1 10-8,3-14-19,-2 16 10,4-16 23,-3 13 6,3-10 44,-3 5-19,-1 2-25,0-3-6,-1 5 2,0-3 10,-1 0-10,-1-2-10,-1-8-26,0 1 43,0-6-1,1 3-8,1 0-42,-1-5-36,2 6 61,0-1-33,1 7 44,1 7 3,5-6 6,0 3 11,1-3 53,-3 2-53,-2-1-5,0 3 35,-2-3-4,0-2-35,-1 1-10,-1-3-9,-2-4 11,1 10-3,-3-7-36,3 8 51,0-1 10,-1 0 34,0 5-61,-2-3-3,-2 1 2,-3-1 7,2 2-1,-3-3-53,-2-7 5,0 2 49,1-3 4,0 1-2,3 9-2,-2-4-4,0 3-100,5 3 27,-1-2 43,4-1 27,0-1 1,0 0 28,1 0-12,0 2 3,0-1-14,0-2-30,-1 1 24,2 1 7,0-1 13,0 0 67,-2-1-72,-2-1-113,-1 4-366,2 0 476,17 50-3,-10-28-42,13 42 31,-16-44-53,0 2 64,1 14 8,0-8-2,1 10 16,-1-5-11,0-8 9,1 8-12,-2-5-69,0 2 61,2 0 14,0-1 22,1 0-30,-1 1 10,0-1-30,0-1 20,-1 4 8,1-4 22,-2 2-58,1 0 22,-1-1 6,0 0 27,0 1-38,0 0-18,0-2 20,0 4 17,0-5 6,0 4 30,0-2-38,-1 1-10,0 1-49,-2-3-4,2 1 60,-2 3 47,2-5-53,0 6 13,-1-6-130,-1 3-26,1 0 131,2-2 15,6 3 33,0-4 305,3 3-195,-5-2-264,-4 0 112,-4 2 26,-2-1 5,-1-2-132,0 0 9,0 1 100,2 0-66,1 1-34,3 0 95,0 1 72,1 0 66,0 0-119,0-1-100,0 0 165,0 0-160,0 0 76,-2 1 17,1 0 70,-1-1-70,-1 0-37,-1 1-50,1-2 20,-1 4 25,3-4 193,-1 2-185,1 1 0,-1-4 0,-1 4 14,0-1-22,0-4-28,-1 6 53,3-4 104,0 1-48,-1 2-143,0-4 22,-1 2 18,0 2-29,2-3 48,1 3 42,2-2-3,1-1-5,3 2 8,-1-2-11,0 1-23,-1 1 6,0-2-5,3 0 2,0 0 17,1 1 5,0 0 1,-1-1 30,-1 2-24,-1-3-32,1 5-8,0-6 6,3 1 10,1 2 10,1-4-1,-1 2-14,5 1 3,-3-4 14,9 3 11,3-4-5,0-2 5,8-1 28,-2-3-28,12 0-2,-5-3 30,9 1 6,-6-3-34,1-6 81,14-14-41,-4-8-34,9-13 30,2-19-30,-7-7 4,-23 24 0,-2-2-27,16-43-19,-26 44 0,-2-2-70,10-42 68,-13 38 1,-2-1 20,6-32 12,-3-1 64,-11 28-68,-4 14 4,-1 5-14,-1 5-23,-2 2 36,-1 2 9,-5-2 28,0 9-36,-6 2-174,-7 13 11,-8 19 118,-22 30 3,-3 25-43,4 13 18,15-10-21,21-12 71,10-19-22,3-5 75,2-10 562,0-11-646,-10-54-106,9 12 36,3-44 104,8 40-6,15-4 5,-10 18 15,9-9 97,-14 16-139,1 0 0,-53 25 27,23-3-41,-40 19-45,39-8-37,-1 6-33,7 13 162,8-16 3,3 8 11,3-18 143,0 7-59,-3-2 9,-3 6 28,-6-6-4,1-6-7,-3-3-51,0-7-53,-3-3-12,0-6-52,1-6-15,6 0-72,4-3 92,5-1 39,1 4 8,0-6 9,0 6 0,1-4 6,-1-6-9,0 4 40,0-2-586,-2 7 540,-7 56 1,1-22-12,-6 58 1,6-32-18,1 28-19,4-6 37,12 15-15,15-5 124,10-8-65,12 1-3,1-12-2,-10-14 8,6 6-25,-14-15-6,3 4 3,-8-8 25,-6-6-19,-1 2-15,-1-3 4,2 4-9,1-4 3,1-3 5,1-1 12,6 0-9,-4-6 34,5-2-34,1-4-8,-4-2 5,3 3 42,-7 6 34,-8-1 20,-4 4 260,-6-6-219,-12 2-105,-26 3-46,-27 9-5,-30 5 0,3-1 2,17-6-33,24-9 28,24-7 109,9-4-72,3-1-18,-5-2-5,-6-1-5,-5 0-1,5-1 205,7 0-193,6 19-4,-2-14 18,-15 8-20,5-17 0,-9-5-48,19 3-663,5 1 720,44-6 33,2 0-31,37-6-5,-14 3-6,-2 0 0,15 0 8,5 0 27,-28 6 0,1 0 3,1 0-1,0 0-36,3-1 1,0 0 2,-3 1 1,1 0 3,7-1 0,0 1-5,-11 2 0,-1 1-2,5-1 1,-1 1 12,29-1-3,-3 3 3,5 0-11,-17 2 2,0 0-7,0 2-7,-15 3 6,9 4 3,-18 4 3,-4 1 8,-1 1 6,10 1-3,-4-1-11,8 0 3,6 2-4,-5-1 4,9 5 8,-9-1-11,0 1 56,-3-1 27,13-5-74,-8-6 41,11-6-36,8-16-12,-8-2-5,14-9-42,-4 5 42,-16 5-3,4 4 9,-15 4 2,2 1-5,3-2 6,15-1-1,-10 1 0,9 1-2,-16 4 2,-5 0-5,-13 1 36,1-2 1,-10 0-35,6-4 15,-2-3 69,5-5-77,-8-2 27,3-4-25,-10 3 59,-2-2-40,-5 2-22,-3-1 29,-3-1-40,-2-2-59,3-18 56,0 1 53,0-14-24,-5-3 16,-12 9-28,-7-5 0,-11 13-3,-6 3-6,-4 5-2,-18-2-6,1 11-5,-16 2 5,-5 13-1,14 5 0,-2 2 5,7 0 1,-1 1-1,-15 1 0,-1 1 0,16-1 1,1 2 3,-10 4 1,0 3-7,11 1 0,1 3-1,-8 6 1,2 4-19,14 3 1,3 2 10,-34 29-5,5 5 17,16-11 36,1-1-25,2-6 10,11-15 0,-4 0-22,2-2 1,-1 0 4,-14 4 0,-1-1 11,8-7 1,0-3 28,-40 10-2,31-17-34,18-7-456,33-10 436,46-21 1,26-10 2,-11 5 1,5-1 3,7-5 0,8-3 1,-2 0 4,-6 4 1,-1 1 0,-2 1-2,10-7 1,-1 0 0,16-9 0,-3-1 15,-21 12 0,-2 0-17,10-6 1,-3-1 5,-14 8 0,-5 1 86,21-26-46,-32 17-38,-19 7 27,-10 11-42,-6 8-204,-1 6 272,5-3-68,-46 19-10,-18 7-1,7 4 0,-4 2 20,1-2 0,1-2 50,-44 3 6,18-12-45,22-14-23,10-9-41,17-11-87,11-10-26,17-24 146,26-11-4,-5 25 0,6 0 14,15-9 0,4 1-20,-1 6 1,1 0 10,6-1 1,-1 3 27,19-15 49,-20 21-52,-25 20-323,-13 13 348,-6 45-15,-3-19 57,0 30 106,0-36 767,0-5-943,-26-15 5,4-1-8,-25-14-6,10 2 0,-17-7 3,3 2 8,-11-8-5,13 3 0,3-14-6,17 6 0,6-8 26,7 6-20,7 17-12,-1 2-36,6 19 76,-1-6-31,-2-4 3,-4-8 14,-3-4-9,-3 2-11,-11-9-11,2 3 9,-8-7-12,-3-6 9,-2-7-51,-3-14 56,10 7-11,9 4-28,10 13 31,4 4-40,4 1-52,3 10-6,1 5 47,2 9-8,7-1 56,3-3-36,9-5-18,1 2-27,12 1 0,0 5 50,10 2 42,10 4-8,10 0 8,5-2-8,3-3-22,1-8 24,-7-5 9,-11 3 3,-19 5-140,-18 11 25,2 5 98,2 1 17,11 1 16,14-2 15,-11 1-26,18-4 3,-18 0-8,5-1 0,-2 1-48,-8 2-5,-6 1 8,-7 2 8,-4 7 34,4 2 6,1 4-1,9 6-5,-10-7-2,4 3 7,-7-4-2,1 1-3,-3-3 6,5 4-1,-2-4-2,4 1 8,14 2-5,-6-5-6,8 4-3,-10-5-5,1 6-9,-1 0 6,0 3 13,0 2 4,3 0 11,6-2-3,-1 0-3,2-3-25,3 4 17,-9-2-3,5 6-3,-13-5 6,7 8-3,-7-7 5,6 6 4,-5-9 2,13 8-11,-7-4 6,8 6-4,-11-5 12,6 9-11,-9-7 6,4 6-7,-11-9 7,8 9-4,-5-5 7,5 6 2,-8-5 53,-1 8-62,-5-9-2,-1 6-6,-4-13-2,2 3-1,-2-6 9,5 11 5,-4-1-8,1 1 0,-2-2-2,0-8 4,4 3 1,0-4-3,3 4 3,-1 2 11,0 7-6,1 2 1,-1 1-6,-2-9-3,-2-5 0,2 1 0,-3-2 5,3 5 12,0 2-3,-2-3-11,-1-1-9,2-2 6,0-1 0,4 2-3,-1-3 6,1 2 0,-3-1-6,1 1 3,1 2 6,-1-3 8,4 3-3,-3-7 0,1 2-8,1 1 0,-2 0-6,2 2 3,-1-2-3,3 4 3,0-3 3,-1 2 11,-2-6-3,0 1-14,3 3 1,-3-2-1,4 4 6,-2 0 2,7 6-2,-3-1 5,2 5-2,-6-9 0,1 5 24,3 4 12,-3-1 3,2 5-42,-7-8 3,2 6 8,3 4-12,1 2 7,3 3 16,1 9 37,-1 12-32,-1 5-24,-5 1 0,-4-9-4,-2-11-10,0-10 0,-2-11-4,2-7 10,1 4 10,1 2-8,2 7-20,7 22 29,-5-13-6,7 15 13,-4-19-13,-1-8 3,4 5-15,-3-7 12,1 5 14,1 10-14,-4-7-6,5 10 6,-6-11 5,9 6-2,-6-10-1,7 3-13,-4-4 8,-1 0 11,0 1 0,-5-3-11,-4-6 3,2 6-14,-1-6 3,2 3 10,-5-8 4,2 3-6,0-1 3,0 1 5,4 1 1,-4-7-9,2 5-23,-2 0-2,0-2 19,0 5 426,1-5-420,-16-50-44,1 23-15,-30-61 25,11 45 76,-20-13-33,21 23 5,-6 1-9,14 9 4,-3-7-1,-5-12-16,-6-13-29,1-4 32,0 0-37,10 4 0,8 16 30,3-1 7,5 12 19,0-2-3,-1-2-14,0-1-8,1 3-73,1-7 73,1 9 8,1-4 0,0 9-16,2-7-1,1 4-140,1-3-139,3 6 299,9 8 0,2 3 0,4 7-6,-2 6 1,3 4 10,3 4 12,0 1 25,-2 0-45,-6-7 3,-4-1-3,-1-3-2,-1 0-1,2 5 6,-2 1 17,5 10 0,-6-8 39,-2 0-56,-5-7 0,-2 5 3,-1-2-1,-1 8-4,0 1 4,2-6 539,0-3-550,-26-47-7,8 14 7,-23-31-2,17 28 3,0-1-12,3-1 14,2 0 6,-1-7-8,4 5-3,-5-8-26,6 12 35,-2-2 2,7 11 2,-2-2-2,3 3-5,-5-7-1,1 1-19,-6-11 22,3 6-2,-4-5-1,5 11-2,1-1 5,4 5 3,-1-4-3,1 0-17,-2-4-36,4 6-47,1 2 164,4-2-38,1 1 27,0-4-47,0 1-3,-2 3 8,-1-2-10,-2 1 2,1 1 5,-3-3-2,2 5 0,-4-4-6,3 3-563,-1-1 575,23 51 5,-12-24 3,18 42-6,-16-38 8,1 2-5,-2-5 12,-1 1-29,0 1-14,-1-3 11,4 6-5,-1-7 56,3 1-37,6-6-19,-2-6-67,7-1 531,-6-2-458,-6-15 5,-8 0-3,-7-11 0,-5 3 0,-2 0 6,3 5-6,-5-2 6,6 9 0,-5-3-11,4 3 2,-1-1-50,2-1-22,3 1 111,2 1-30,-3-1-6,2 1 3,-3-1 3,2 1-3,0-3-6,-1 2 15,1 1-4,-3 1-2,1 0 3,-1 0-9,-1-2 3,-3-4-3,2 1-2,-5-8 5,7 7-3,-2-2 6,3 7 2,-1-3-8,2 2 6,-2-6 0,1 4 3,-3-5-4,1 5 7,-3-2-1,1 5 6,-4-6-11,3 4-6,-4-7 0,4 7-2,-3-6-6,5 6-6,-2-3-8,6 6-143,0-1 112,6-2 109,2 2 0,2-5-53,0 1-20,-1 5 6,-1-5 23,0 3 86,1-2-70,-1 0-11,-4 2-8,-2 0-6,-4 1 3,0 0-6,0 3 14,-1-3-8,0 3 0,0-3-6,0 2-6,-2-3 9,0 4 12,-5-5-7,-2 0 6,-2-3-11,0-1-2,2 0-7,2 0 6,1-1 1,1 3-32,4 4 26,2 7 10,-2-4-2,-1 2-2,0-3-21,1-1-8,6 2-19,-1-7 25,5 0 33,0-1 34,0 1-28,-5 0-8,0 5 13,-4-4-7,3 5-1,-3-1-8,1-1-9,0-1-42,1-1 37,1-4 0,2 3 14,0-8-6,1 8 3,-1-1-8,1 4-1,-2-1 6,2-2-5,2 3-3,1-6-9,1 5-39,0-1 51,1-1 14,0 2-15,0-5 15,0 4 11,0-1-12,0-1-8,0 3 29,0-4-4,0 4 42,0-3-50,-3 2-2,-2 1-12,-5-2-3,1 3-14,-4-6 11,3 3 4,-4-6-4,5 9 3,-3-3 0,6 7 6,-3-5 0,-2 2 3,3-1-9,-8 0-6,6 5-24,-5-2-6,1 4 64,0-1-6,0 0-13,2 0-9,-1-2-5,0 1 8,-3-6 3,3 2-3,-7-7-6,5 1-33,2-1 33,3 1 1,5 5-4,-3-2-2,-1-1 14,-1-3 0,-1 1-3,2-1-9,3 6 4,1-2-12,1-1 17,-4-1-9,3 3 9,-3-1 0,2 2-5,0 0-12,0-4 11,3 1 15,0 3-6,0-4-12,-2 4-41,2-3 47,0 1-3,2 0-8,1-4 6,0 1 5,0-8 45,0 5 9,0-4-49,-1 11-10,-1-3 8,-1 2 0,0-1 3,-3-2 53,-2-2-53,0 4 13,-7-9-16,3 10-2,-6-4-15,-2 3 6,-2 0 2,-3-3 6,6 6-5,4 1-26,5 4 23,-1-1-11,2-3 27,0-1 9,2-3-8,1 2-9,-2 1-2,1-2 2,1 0 3,2 2-45,0-5 39,1 2 9,-1-8 14,1 6-11,-2 0 10,-1 2-2,-3 0-5,-2-1-9,-2-2 3,1 2-9,1 2 12,-5-3 5,1 2-14,1 0-5,2 3-6,3 1 14,1 2 11,-3-4-8,2 1 8,-1 2-34,0-2 9,1 1 3,0-1 11,0-2-5,2 3 24,-1-2-16,-1 0 39,0 1-39,-3-2-3,3 4-6,-5-5 3,2 2 6,-7-6 36,5 4-47,-9-8 11,7 4-3,-1 0-3,0-2-5,-2-1 5,-1-2 6,-3-2-6,2-1-3,5 5-8,-4-11 11,7 8 9,-7-9 5,4 10 0,-8-7-5,2 9 2,1 1-13,0 1 5,8 6 11,-3-7 0,4 5-8,-3-5-9,-1-4 9,1 2 8,-6-10-2,0 2-4,3-1 508,1-6-564,8 14-388,0-8 436,3 5-8,0-1 11,0 0 8,2 6 17,-4 1 26,2 0-48,-2 1-9,2 0-39,1-1-50,3-3 0,4-1 78,5-1-19,7-1 52,2 0 63,-1 2-40,-5 4 37,-7 4-12,-1 2-39,-3 1-11,-9-6-3,3 5-11,-6-6 3,4-1-39,3 4 47,-3-12 0,1 5 34,-6-11-37,1 11 9,-7-8-11,3 11 8,-7-6-6,5 10-2,-7-6-12,9 10-2,-6-5 2,9 8-5,-1-1-17,6 5 45,-1-3-12,-1 0 1,0-4 11,-4-5-17,2 2-6,-6-7 15,-8-11-9,5 7-9,-5-10 9,7 9-5,2 1 7,1 1-4,4 4-43,2 3 31,4 5-121,2 3 124,3-2 17,1 1 8,1-4-9,0 0-2,0 4 20,0-2 10,0 0-30,-1 1 0,-1-3 2,0 6 15,-3-5-6,-1 3 31,-6-10-42,0 6-6,-3-9 6,-1 2 13,-1 3 4,-15-12-26,5 9-8,-16-13 14,14 11 0,-7-9-11,7 8-3,0-2 11,6 8-13,4 4-21,9 10 48,0-1-5,-2 0 0,1-1-6,-4-3 2,4 2-4,-1-3 4,-3-4 7,-2 0-4,-4-6 12,4 4-25,-8-8-1,3 3 12,-1 0 0,-2-1-20,1 5 3,1 1 0,-1 1 9,9 8-4,-3-4 9,7 5 0,2 0 14,-8-9-11,4 1-6,-8-9 0,2 1 3,5 6-2,-8-10-4,3 3 0,-2-5-2,-4-5 8,8 10 8,-6-6-8,6 11-14,2 4-22,4 8 33,2 3 6,-4-2-6,0 0-5,-1-1 2,1 3 3,0-1-2,0 0 2,-5-1-5,7 1-32,-4-1 10,3 2-10,-1 0 38,-1-1 4,1 1-2,-2-2-8,2 1 8,-3-1 8,3 1 1,-7-5-12,4 1 0,-7-4-2,6 5-18,-3-2-22,4 5 34,2 0 8,0 2 3,1 1 0,-2-2-2,1 1-18,-4-2-19,2 2 30,-2-2 4,-2-2-6,-2-2-34,-3-2 39,5 3 3,4 2-53,6 3-36,-3-3 87,0 2-49,-1-1 21,-1-2-54,5 3-42,-5-4-44,3 3 72,-1 1-322,-2 0 261,2 3-12,-3 1 126,0 5 40,2 1-9,-1 1-42,0 2 1,1-1-88,0 2 48,1 1 95,2 2 6,-1 2-11,1 0-15,-1-1 34,0-3-83,-2 1 66,2-1 62,-2 1-20,1 1-38,1-2-4,-1 1-394,2-1 433,58 6 6,-4-4-27,48 3 2,-9 5-6,-22 1 40,25 31 5,-38-8 0,13 38-36,-26-10-12,1 3 93,7 8-27,-15-39 1,2 1-51,2 3 0,2-1 18,4 5 1,3 0 9,6 3 0,4 2 54,13 13 1,3 1-78,-5-6 1,3 2 4,-7-7 1,4 3 0,-4-4-6,3 4 1,0-1-11,-5-4 0,2 3 0,-1-1-3,-6-6 0,0-2 0,-2 1 1,-1 0 0,0 0 0,0 1 17,4 3 0,0 0 0,-3-2-24,2 3 0,0-2 9,15 15 1,2-3 18,-10-14 0,1-2-28,5 3 0,0 0 14,-5-4 0,-4 0-104,-10-1 1,-6 3 135,-8-2 0,-5 5 72,-4 19 0,-5 2-120,-4-20 1,-1 1-2,1 23 0,-1-2 13,3 14 11,-7-32 0,-1 1 8,-1 30-119,-7-30 1,-2-1 158,-7 28-148,-1-24 1,0 2 222,4-15 0,1 0-140,0 18 1,4 2-7,8-5 1,6 0-2,5 7 0,5-1 4,1-9 1,4 0 8,2 0 0,3 2-8,9 18 1,2-2-6,-8-19 1,0 1-1,0-3 1,2 3 0,-2-4-10,6 5 1,-1-4 7,-1 0 0,0 1 1,4 3 0,0-2-1,-12-18 0,0-1 5,6 6 1,0-3-1,17 14 3,9 10-11,-9-6 6,4 11 36,-18-13 3,-10 4 27,-17-13-13,-4 5-17,-14-14 9,-10 2-37,-6-15-9,-17 12-24,-2 1 2,-11 14 0,8-4-33,1 9-96,20-15 129,7-5-67,13-1 82,19-1 4,5 7 46,25 22 16,-2 5-63,-18-31 1,0 1-5,18 31 3,7 5 3,-2-15 5,0-3-8,10 1-11,-4-13 51,-1-3-40,-3-7 0,-23-18 19,1-1-16,-11-9 2,11 8-5,-3-2 0,2 3 14,6 9 3,-2 4-8,2 6-9,-3 3 19,-2-3 4,-5-6-18,-2-3-10,-6-10 2,-3-8 14,1-4 3,0-5-6,2-1-10,4-2-10,0-3 1,2 2 20,0-3 86,-5-1-78,1-4 33,3-12-11,-2-5-33,7-28-51,-6-3 48,-1-7 2,-9 17 40,-5 13 11,-6 10-11,-5-1-37,-15-16-8,-34-31-6,24 31 1,-1-1-2,-7-6 0,0 1 18,-28-26-11,16 23 6,-8 6-6,18 15 6,-11-6-15,10 6-8,-6-1 6,6 8-6,-1 6 3,10 8-33,5 1-116,7 4-47,12 1 216,31-31 0,-6 4 2,25-39 34,-23 18-95,-2-1 3,-8 17 10,2 1 40,2 0 12,5-14 32,-4 0-30,-2-14-11,-8 14-8,-7-11-7,-2 21 4,-3 8 0,3 13-68,3 6 84,-3-11 40,-2-2-42,-6-10-6,-3 3-6,2 3-16,-3-3-29,1 0 1,1 0 41,-2-6 18,1 5 2,0 0-14,-4-1 0,1 5 1,-2 0 2,-7-6-23,-7 0 15,-5-5-1,-16-7 7,3 5-1,1 3-6,2-3-2,14 4-3,7-2-64,5-9 64,12 5 0,4 1-20,4-1 43,2 11-12,1 1-6,-2 0-35,2 1 38,-1-3-78,1-11-11,1 4 50,2-1 87,1-3-34,0 5 40,-3-9-90,-7 4-53,-8-8 33,-1 4 26,0 1-17,3-6 30,3 4 15,1-1 11,-2-1-9,2 13-11,-1 4-56,4 10-260,4 10 286,10-2 41,7 4-246,-1 0 244,6 5 8,-7 13 2,2 0 4,6 11 11,-5-6 5,6 8 54,-6-2-31,2 7-29,-1 2-2,-4-4-14,4 2 20,-1-7-14,3 3 10,-1-4 43,0 4-14,-5-2-34,3 10-8,-4-3 3,1-1-4,0-4-2,-1-10 0,3 0 0,-1-1 0,5 4 3,-3-2 0,5 4 3,-3-2 5,-1 2 34,-4-2 2,-4 3-44,-3-4-11,3 4 10,1-3 4,1 1-3,-2-4 0,1 1-3,-2-1-9,2 2-10,4 4 19,-2-5 8,5 7 3,-5-3 0,10 5-5,-8-9 8,6 3-6,-7-7 15,3 6-6,-3-2-9,-2 0 31,-1 0 12,-1 0-43,0 0-5,2 3 2,-2-3 12,1 4 25,-1 0-33,2 7 7,-1-2-2,1-1-2,-1 2-7,-2-8 60,0-1-54,-1 0-6,-4-1-2,2 3-3,-1 0-8,1-2 8,3 2 3,-1-1 2,-1 0-5,2 2 0,-1 0 3,1 1 8,1 6 6,-1-4-14,1 3 8,0-2-5,-1-6 13,2 2-5,0-1 31,-1 1-37,-2-3 6,-2 0-5,1 2-9,0 2 8,2 8 9,-2-2 5,1 5-8,1 1-5,-2-5 2,3 4 34,0 0-45,0 6 11,0-4-3,1 3-10,0-7 7,1-2 4,2 0 49,-1-4-44,0 2 37,1 5-4,-2 0-41,2 5 0,-1-5-6,1 2 5,-3-12 1,1 5-3,-2-6-6,1 2 6,0 0-9,-1-2 12,3 5-6,0-2 8,0 0 6,0 1-8,-3-5-4,-1-1 1,-1-1 0,0-2 5,1 3 4,0 1 2,-2-1 16,0 0-21,0-1 514,1 0-531,-12-55-1,2 26 7,-13-41-197,9 45-232,1 10 439,6 36 12,5-7 5,3 39-14,3-26 6,12 31-3,-4-22 39,16 27-39,-10-20-8,0-2-1,-2-2 7,-2-13-7,4 0 1,2-2-37,0-8 48,6 5 25,-3-1-28,6 8-3,-2-3 3,-5-6-11,-7-11 5,-7-7 15,-3-4 16,-3 0-37,4 4 15,-4-4-3,7 15 3,-2-2-11,8 14 10,-4-8-10,-1-2 2,-5-8 37,-3-2-25,-5-3-26,0 9 15,-2-3 2,-1 0-48,0-7 32,2-1-9,1 1 8,2 4-5,2 6 11,1-3 0,-1-2-25,0-6 14,-1-1 11,1 0 2,1 2-2,-1 3 152,0-6-158,1-46-36,-3 26 20,0-40-74,-5 39 57,0-2 42,0-7 5,0 3 1,-3-15-155,-7-4 132,-1 0-5,-5-2 5,7 18-370,2 6 421,32 45 13,-16-20-28,22 31 32,-25-32 2,-2-1-51,0 9-5,-3-8 9,1 15 5,0-7-14,0 2 5,3 0 1,-1-5 2,1-1 23,0-2-6,0 3-14,0-3 17,1 4 51,-2-4-18,3 2-41,-3-1 27,2 0-69,-2 1 25,1-2 53,0 3-51,0 0 7,-1-2-4,0 3-16,-1-3 8,-1 2 0,2-1 0,0 0 11,2 1 3,-3-1-14,1 0-3,0 0 0,0 0-8,1 2 8,1 4 0,0-3 17,0-2 26,-1-2 18,-3 0-69,1 0 8,-3 4 23,0-3-70,0-1-82,1 3 168,4-4-22,-1 2-70,3-1-11,1-2 67,-1 2 9,1 0-7,-3 1-102,2-2 89,1 1 8,2-2 70,1-2-173,4-3 201,-1-6-95,2-5-20,-1-4 154,-4 0 130,1-3-264,-30-7-6,12 8 6,-26-5-8,15 12-1,-4-1-13,-2 3 11,-3 0 16,4 1 4,-5 0-7,3 2-10,-5 2 14,2 0-6,4 0 50,0 1 26,4-3-60,0 0-4,5-2-12,-2 0-51,0 0-36,-2 0 71,-3 3 100,5-1 56,3 2-110,-3-2 21,3-3-37,-4-3 11,2-2 0,2 0-5,-2 1-17,-1 2 5,0 1-14,-1-2-33,2 3 22,0-1 34,-3 2 59,4 0-12,-2-2-81,1 0-33,2-1 47,-4 1-11,1 2 11,1 0 48,-2 0-11,3 0 16,-2 0-41,-1 0-12,2 0 3,-2-2-17,3 1 17,-1-1 11,0 0-5,-1 0 8,1-2 39,1-1-42,-1-2-8,2-2 0,-1 1-9,-4 1 3,1 3-13,-3 0 2,0 3 8,4-2-2,-4 3-6,1 0-26,-6 0 38,2 0 16,3 0 81,3 0-20,1 0-24,-1-2-46,-2-1-13,5 1-48,-2-2 53,2 3 54,-1 0-4,-3 0-47,3 0-61,1-1 38,-2 0 9,2 1 28,-3 1-5,2 0 35,1 0 1,-3-2-34,2-2-19,-1 0-48,-1 0 42,3 3-36,-3 0 50,3 1 39,-5 0-17,-1 0-13,3 0-9,-1 0-3,3 0 64,-1 0-27,-1 0-28,2 0-4,-2 0-7,-1-2 8,-1 0 8,2-1 48,-3-1-62,2 1-17,-6-2 12,4 2-37,-4 0 34,5 3-9,-3-1 3,3 1 12,1 0-368,6 0 376,50 6 0,-16-3 0,44 8 8,-37-5-11,-4 0 0,-10-2-3,-4 0 3,3 1-5,0 0-4,11 4 9,0 0 6,9 3 16,2-1-5,-1-1-9,-6-5-5,-7-1-11,-7 0-1,-2 0 15,1 1 0,3-2 44,9 0-47,-7-1-17,10-1-31,-10 0 34,0 2 126,-5-1-115,0 0-56,0-3 0,3 1 50,1-2 51,-6 2-26,5-1-41,-3 0 19,2 0 26,0-3-88,-2 1 37,1-1-956,1 1 656,-64-10 0,-15-2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17T13:15:40.456"/>
    </inkml:context>
    <inkml:brush xml:id="br0">
      <inkml:brushProperty name="width" value="0.3" units="cm"/>
      <inkml:brushProperty name="height" value="0.6" units="cm"/>
      <inkml:brushProperty name="color" value="#A9D8FF"/>
      <inkml:brushProperty name="tip" value="rectangle"/>
      <inkml:brushProperty name="rasterOp" value="maskPen"/>
    </inkml:brush>
  </inkml:definitions>
  <inkml:trace contextRef="#ctx0" brushRef="#br0">936 3959 9911,'-11'36'983,"2"-7"0,9-25 0,0 9 0,0 4 0,0-1 0,0 3 0,1-8 0,2 3 0,2 4 0,-2-4 0,1 2 0,2-1-800,-1-2-175,2 4 1,0-3-1,0-1 0,0 1-5,1 1 6,-1-2 7,1 2 18,-2-1 36,0-1-53,-1 3 36,-2-2-42,-1 2 3,-1 0 6,-1-1-12,0 2 1,0-3-9,0 4-6,1-3 101,-1 2-33,1 1-29,0-2-13,0 1-14,0 3-1,-1-2 29,0 6-31,0-5-3,0 2 0,0-1 226,3 21-228,-1-16 2,5 20 0,-4-27 44,4 9-38,-5-12 72,1 21-36,-2-15-30,-1 22-12,-3-20 2,-3 28 1,1-25 28,-4 27-37,4-29 4,0 16-4,2-18-33,2 19 39,1-20-39,0 17 11,3-19 30,4 13 35,-1-13 97,12 43 269,-9-17 199,7 48-593,-10-45-7,4 23-2,-4-31 40,9 40-43,-6-37 8,7 37 1,-8-46-9,4 21 0,-5-24 9,5 19 47,-4-20 28,6 38-39,-9-32 20,4 32-28,-7-38-29,-1 14-5,0-24 20,0 6 173,-1-18-199,2 9 6,-6-2 9,2 0-18,-4 5 4,2-6-4,0 1 7,0 3-1,1-4-34,0 1 35,1 6-4,0-5 0,1 5-8,1 5 12,0-11 2,0 13 0,0-17 2,0 8-2,0-3-8,-2 7 2,1-3-33,-3 7 34,0-9-4,-3 14-24,1-12-21,-7 23 49,6-21-4,-7 21-2,6-24-28,-5 16-3,5-16-14,-7 15 53,8-18-2,-5 11-1,5-17 0,-5 7-2,4-7-45,-13 13 19,10-11-25,-11 13 23,12-13-6,-7 9 36,7-8-89,-11 11 36,12-13 129,-6 5-70,2-11-2,-2-2-4,-1-1 0,0 0 1,-2 2 2,4-1-39,-5 2 36,3 2 1,5-2 142,-6 2-129,2-8-5,1-2 34,-2-7-32,5 2-78,0-3 59,3-3 182,3 2-190,-2-6 22,3 4 0,-4 3 3,-2-4 0,2 5-1,-5-4-2,4 4 0,-1-3 9,1 1 19,1 0-11,-3-1 11,3 2-20,-4 0-5,4-4 2,1 2 4,4-5 2,2 4 3,1-2 8,0 0 99,0 2-74,-2-2-47,-1 2-5,0-1 8,-2-2-1,2 0 40,0 4-2,1-5-1,0 5-25,0-3-3,1-1-5,-1 3-1,0-2 9,0 0-8,-2 0-3,0 2-3,0-4 5,1 7 12,-3-9-9,1 6 43,1-1-9,-3-1-37,2 2 1,0-1-3,-2-5 0,2 7 5,-1-4 0,-3-1 29,2 4-29,-5-10-2,4 10-1,-4-9-2,5 11 0,-6-7-3,6 9 6,-7-11-6,6 10 0,-5-12 2,7 11-4,-4-11 2,5 9 42,-7-16-34,5 16 34,-5-12-36,6 16 8,-3-7-20,3 5 0,-1-5 4,2 1-4,2 2 3,-2-7 3,3 8-3,-2-5-8,1 0 8,0 6 6,-1-8-3,-1 6 9,0-3-15,1 2 6,-1 0-6,1 1-2,-1-3 0,2 2-1,-1-1 4,3-1 10,-1 3-2,0-4 0,0 5-3,-2-6 0,1 2-6,0 4-5,0-4-6,2 3 14,-1-5 1,0 4-1,-1-1 3,1 3 5,0-2 9,0-2 6,0 2-12,-1 0-10,0 0-4,0-1 6,1 1 0,1-3-45,0 3-56,1 0 141,0 0 69,3 0-98,-2-1-47,3 1 33,-4-1 3,0 1 3,0 0-1,1-2 7,0 3 41,-1-3-33,1 0-6,-1 2 0,-2-2-16,0 3-37,-1-2 3,1 1 44,1-1 4,1-1-18,0 3 6,0-2 6,-1-1-6,0 3 1,0-5 2,1 5 0,0-2 5,0-3 4,0 7-60,-3-7 46,3 7 24,-2-4-10,2-2 13,0 5 3,-1-4-30,0 2-63,0 0 52,0-1 52,0 1-50,0-1 8,1 2 4,0-1 7,0-2 57,0 3-20,0-3-59,-2 2-42,0-1 45,-1 1 0,2-1 9,1 0 10,0 2 9,-1-3 0,-1 3-8,0-3-43,-1 3 37,0-2 0,1 1-2,-1 1-1,0-3 8,1 3-19,-1-2 6,2-1-6,1 4 20,0-5-6,0 2 8,0 3-11,-1-6 9,0 7 8,-1-3-14,1-3 3,-1 5 5,0-5-2,0 4-1,-1-1-10,1-4 5,0 7-14,1-7-31,1 6 31,-1-2 5,1-4 26,0 7-34,0-6-13,0 3 77,1 1 1,0-3-45,-1 0-12,1 4-24,0-6 38,0 5 4,0-3 16,-1 2-36,0 1 5,0-3 9,0 3-3,0-4 11,0 5-3,-1-2-8,-2-1 9,-1 2-23,-1-2 3,0 0-23,3 3 31,1-5 9,1 3 5,0-1-11,-1-1 3,0 4-9,-2-4 3,0 1 3,0 1 0,1-3 9,0 6-9,-1-5-6,1 3 6,-1 0-11,-1-3 3,2 3-1,-2-3-10,3 3-4,0-1 15,1-2-3,0 2 13,0 0 10,0-2-18,0 4-14,0-4 1,0 3 13,2-3-5,0 2 17,2-2 47,-1 4-59,1-2 9,-1-2-14,-2 4-3,1-4 3,0 1 22,0 2 6,1-4 30,-2 4-38,-1-1-9,0-2-9,-2 3 18,0-2-9,-3 1-14,1 2 8,-1-5-2,2 5 5,-1-4-6,-1 2-44,2 2 11,-1-5-36,3 5 75,0-6 6,1 6 5,2-8 29,-1 9-18,1-5-2,-1 1-14,-1 4-9,0-8 1,0 7-43,0-3 42,1-2 4,0 6 16,1-9 5,-1 9-10,1-4-9,-1-2 2,0 7 1,0-8 3,-1 5-40,0 0 17,0-4 6,0 6 11,1-7-3,1 2-2,0 5 8,2-7-1,-3 5-10,1-2 8,0-3 0,-1 8 6,1-7-4,0 2 10,0 2-7,-2-3-10,1 1-4,0 0 1,-1-2 2,1 4 3,0-2 3,-1 0-2,1 1-4,0-1-2,-1 2 5,2-4 0,-1 3 14,0-3-11,0 1-5,-1 4 16,0-6-14,0 7 6,1-5 0,0 0-6,2 5 48,-1-6-40,-1 4 18,0-1-9,-1-3-6,0 5-14,-2-3-47,0 0 28,0 2 53,2-3 11,-1 2-44,-2-1 5,1 2 2,-2-3-10,2 3-51,0-2 51,2 0-34,0 3 45,0-7 5,0 5 34,0 0-48,1-5-2,0 8 0,1-5 8,-1 0-6,1 3-11,1-4 12,0 2-1,1 1 6,-1-1 11,1-1 17,-2 4-5,1-3-18,-2 0-19,0 2-19,1-6 33,-1 5 11,2 1-3,-1-5 6,-1 8-3,1-9-2,-1 7 2,0-2 0,-1-4-5,0 6-23,0-4 3,0 1-3,0 3 12,0-5 2,0 4 48,0-1 11,0-1-48,0 1-16,-2-1-12,-1 1 12,0 1 5,-1-3 3,3 1 5,-1 0 12,1 2 3,-2-3-29,0 3-5,-1-3-8,1 3 2,0-2-13,2 1 36,-1 0 2,2-2-5,0 4-8,0-6-26,0 7 31,0-7 3,0 3 0,0 2 12,1-3-4,0 2-5,0-1-28,0-1 16,2 4-5,-1-2 11,1-3 3,-1 5 17,1-5 22,-2 5-19,0-2-14,0-1-9,-1 1 0,0-1 3,1-2 0,-1 6 0,0-9 3,0 7-3,0-3-3,0 0-3,0 1 9,0 0 8,0-2-2,0 3-1,0-1-33,0 0-23,-1 1 29,0 0 24,0-1 29,1 0-31,-3-2 2,1 5-5,-4-4-2,1 3-1,0-1-8,0-1-23,2 4 34,-2-5 3,2 2-6,1 0 0,-1 0-19,1 1 8,0-3-39,0 2 11,1-1-6,0 1 26,1 0 36,0-2 58,0 2-63,0-1-54,0-2-75,0 5 78,3-4 33,0 3 1,4-1 11,-1-1 19,0 2 51,-2-2-59,-1 2-23,-1-2-30,-1 1 31,-1-1-9,0 1 9,1 0-26,-1-1 23,3 1-31,-1 0 47,1-1-2,-1 2-28,1-2 11,-2 0-39,1 2-23,0-4 57,1 3 13,0 0 59,1 0-61,-3 0-59,1 0 11,-2-1-51,0 2 79,1-2 23,2 0 2,0 2 59,3-2-163,-2 2-427,-1 0 539,16 43 4,-14-23 24,12 34-30,-16-32-56,-1-3 36,6 17 9,-3-13 44,7 11-11,-4-6-11,-2-6-8,1 12-6,-3-6-22,1 0 8,2 2 0,-1-4 8,5 4 3,-2-2-8,1 0 75,2-2-44,-2 0-45,-1 2-23,0-1 62,-2 3 37,0-2-26,-2 1-39,-1 1 3,-1-2 13,3 3 21,-1-3-15,1 1-8,1 0 8,-3 0-8,3 1-19,-1-1 30,1-1 56,-1 0-50,-1 1-42,-2 2-59,2-3 84,2 2 14,3-4 19,0 3 9,-1-3-53,-2 3-31,0-1 45,-1 2 28,1-2-9,2 0-22,-2 0-11,3 0 8,-3 1 6,2-1 11,-1 0 17,0 0-23,-1 2-36,0-2 11,1 0 20,1 0 0,1-1 39,0 3-36,-2-2 19,-1 0-36,1 1-15,0-3 24,2 5 7,-2-5 26,0 2-9,-1 2-8,0-4-42,1 5 12,1-4 7,-1 0 9,3 2 0,-2-2 0,0 3 6,-1-3 33,1 2-19,-1-2-20,-1 2-9,1-1 9,-3 0-8,2 1 2,0 0 3,0-2 1,3 4-1,-2-4-8,1 2-1,1 1 12,-2-3 0,2 3-8,-2-3 8,1 1 0,1 1 0,-1 0 0,0-3 6,0 3-1,0 0 43,-3-3-37,3 6 9,-5-6-4,1 4-16,0 1-8,-1-2 0,0 1 5,2 1-3,-1-3 1,2 4 5,-1-3 2,1 0 7,-1 1 5,-1-2 28,-1 2-37,0 1-5,-1-1 0,0-1 0,0 1 0,-1 0 0,2 2 0,-2-4-5,0 5-4,1-7-49,0 5 49,4-1-24,-1-4 33,5 6 2,-1-5 7,0 1-4,-1 2-2,0-2 0,-1 1 3,2 0-1,-1 2-2,-2-5 19,3 7-16,-4-6 8,2 3-6,-2 0 12,0-2-12,-1 1-13,0-1 5,1 3 5,0-2 1,1 0 0,-2 0-6,1-1 0,0 3 0,0-1 2,0-2 49,-1 1-37,0 0-20,-1 1-30,0-1-20,3 0 47,1 0 4,1-3 13,2 3 34,-1-5-28,0 4-33,1 0 13,-4 0-5,7 0 25,-4-3 14,3 1-17,-4 2 0,-1-1-33,-2 3 8,1-2 19,-2 1 7,2 1-1,-2-1-3,1 2 3,-1-3-13,0 1-4,1 0 6,0 1 6,-1-2-6,-1 1-9,1 0-2,0 0 8,2 2 6,-1-4 3,0 5-6,-1-4 8,0 1-11,3 1-44,-3-3 30,4 3 8,-1-2 12,2 0 8,-1 0 37,-1 0-48,-1 2-6,0-3 1,-1 5 5,1-3 0,-1-1-6,3 2 1,-2-2-1,2 0 9,0 2-3,-1-1 3,0-2 2,0 3-8,1-1 1,-1-2-1,2 1 3,-1 0 0,0-2 0,2 6 3,-2-5 11,0 0 5,0 5-13,-3-5 5,1 3-3,-1-1 4,-1-2-4,1 5 6,0-4 17,0 1-26,-3 0-7,0 0-12,-1 2 14,2-3 8,0 1 3,0 2-30,-1-3 5,1 2 14,0-1-6,-1 1 3,3 1 0,-1-1 1,-1-2-4,2 4-5,-1-6 5,3 9 6,-3-8 6,1 4-6,1 0-6,-2-5 3,3 9-2,-1-6 5,0 1 3,1 0-3,-2-3-6,2 1 6,0 3 6,-1-3-6,2 0 0,-1 3 8,-1-6 9,1 7-14,-2-2 8,-1-3-3,1 8-2,-3-10 11,0 5-9,1 0 3,-1-1 3,1 1-8,-1 0-6,0-1 5,-1 0-10,0 3-18,0-4 1,0 4 14,0-2-6,1-1 14,1 3 2,0-5 15,1 3-6,-1 1-5,-1-2-6,1 1 0,-1 1-31,1-5-8,1 5 42,3-1-3,-2-4 5,4 5 7,-4-5 30,1 7-31,-2-4 0,1 4-11,-3-4 14,0-1-6,0 4 15,0-6-26,0 5-11,0-1 8,0-2 12,1 4-6,-1-3-8,1 1 8,0 2-3,0-4-8,0 4 11,0-2 11,1-3-8,0 4-3,-1-3 0,0 2 0,0 1 0,-1-2 0,1 1-3,0 2 0,2-4 3,-1 0-3,3 2 0,-2-3 1,2 2 2,0 1-9,0-1 9,2 1 3,-2-4 5,2 3-5,-2-3 6,1 2 5,0 1-17,-1-2 3,1 4 0,-2-2 0,1-1 5,1 3-5,-2-3 6,1 2 5,-1-1-5,-1 2-1,-1-6 9,2 7-5,-1-4-12,-1 0 3,3 5 3,-3-9-3,2 8 5,1-3 35,-2-1-26,0 3-31,-2-4 14,1 4 11,-1-2 18,-1 1-15,0-1-11,-1 2-6,0-1-19,0-1-14,2 2 28,0-2-6,3 1 6,-1-1 8,1-2 11,0 2 1,0-1-9,2 2-3,-2-1 3,2 1 0,-1 1-3,-2-4-3,2 5 6,1-4 0,0 1 6,1 1-3,-3-5 11,1 4 28,0 2-31,-2-3 6,0 3 16,-2-3-41,-1 0-3,1 4 0,-2-3 5,2 1-8,0-1 8,0-1 12,1 5 2,0-4 6,0 0-11,-1 2 3,-1-5 5,2 7 0,-1-3-5,0-3 2,-1 4-8,-1-1-3,2-1 3,-2 5 0,1-8 6,0 8-6,0-4-3,0-1 0,0 3 6,-1-4-3,0 2-8,1 1 2,0-3-39,1 3 37,2 1 8,-1-1 0,2 0 8,1-2 4,0-1-7,1 3 1,-3-3 8,0 2-3,-1-3 0,1 2-11,-2 2-11,0-3 3,1 2 2,0-2 6,2 2 3,0 2-12,-1-4 4,1 1 8,-1-1 5,1 2 34,-2 1-39,-1 0 2,-1-5-10,0 6-1,1-5 15,-1 5-4,0-1 1,1-3-1,-2 5 4,0-7-43,0 8 34,0-5-5,0-1 2,1 4 6,-1-5 2,1 4 12,0 0 3,1-3-4,-2 2-10,1-1-9,-1 1 3,0 0-11,0 0 0,0-2 5,0 3 6,0-3 3,0 3-3,0-1-34,1 1 34,1-1-2,0-1-1,2 2-3,-1-3-8,2 0 23,1 3 19,-3-6-12,2 7 12,-4-3-53,0 0 17,1 1 5,-1 1-14,1-3 79,2 3-45,-2-4-1,0 2-10,-1 2 44,-1-3-50,0 2 3,-2-1-6,-2 2 3,-2-1-22,0-3 95,1 5-124,3-7 51,-3 7-16,1-4-15,1 0 62,0 4-45,2-5-93,-1 3 233,1 1-28,-1-5-87,2 6 132,-3-4-134,-11-3-7,2-4 1,-9-4 0,5-2 0,3 1 0,-4 0 5,1 0-5,1 1-6,-6 0-3,9 0 1,-5 1 5,-1-1 5,5 0-2,-5-1 42,-2 0-37,8-1 51,-12 0-48,13-1 45,-7-2-50,4-2 8,-4-3 20,3-1-23,-4 0-3,7 3 9,-13-4-14,13 5-3,-12-2 0,14 5-14,-6-1 11,-1 2 6,4 0 5,-9 0 9,11 0 61,-6 2-72,-1 0 5,6 0-2,-7 0-4,5-1 4,-1 1-4,-4 1-5,6-1 6,-3 0 39,1 1-1,-1-1-27,-1 1 31,1-2-37,2-1 31,-1 0-39,-1 0-3,-1 0 5,1 0-13,1 0 106,0 0-361,0 0 257,26-31 3,-4 15 1,23-27 2,-11 22-6,12-12 6,-8 7 0,18-20-3,-17 22-11,18-22 6,-22 25-3,15-13 2,-21 21-33,7-4 39,-10 8-2,8-5 5,-10 6-3,9-5 0,-6 5 6,1-1-3,1 0-6,-1 1 6,1 1-5,5-4-4,-5 5-33,8-3 42,-8 3 26,12-4 7,-13 3 6,9-5-33,-12 5 14,5-5-15,-3 2-8,1-4 1,0 3-12,-2 0 11,0 2 62,1-1-29,-2-2-10,1-1 44,-3 1-75,-1-3 6,-2 2 24,-1-3-2,1 0 33,-3 2-8,-1-4-5,-1-2-32,0 2-2,-2-3-3,-2 4 6,-7-9-1,1 6-2,-9-11 6,8 13 13,-13-15-19,12 17 2,-11-13-7,13 16-4,-7-11 3,7 10-2,-8-11 2,8 8 3,-5-4 0,-2-6 0,1 6 3,-17-17-6,10 15 3,-26-18 5,23 22-2,-18-10-6,26 18-8,-10-4 8,12 7-2,-11-6 5,14 7 0,-8-7-3,13 7-3,-5-4 4,-1 1-12,4 2 8,0-11-30,7 9 30,2-9-30,1-2 30,0 5-2,5-15-1,-2 14-13,9-19 16,-6 20-5,6-15 8,-7 17 3,5-12 6,-5 13-1,4-13 1,-4 12 8,2-13-8,-3 10 33,2-13-36,-4 12-1,0-5 7,-2 1-4,1 6 37,-1-7-42,0 10 3,0-6-11,-3-7 8,2 7 0,-4-11 0,2 17-3,-2-9-14,2 5 9,-2-2 8,3 4 19,-2-1 23,1 4-33,-2-4-4,-2 1 1,1 3-6,-4-8 3,2 5-9,-10-15 6,5 11 3,-15-17-3,11 15-39,-15-13 36,14 16 9,-15-12-6,19 17 0,-8-8-6,14 12-39,-4-6 42,4 1-11,-2-8 6,4 4-3,-4-11 8,4 10 0,-7-14 0,5 12-5,-9-18 14,9 20-4,-7-15 1,8 19 6,-4-7-7,4 9-2,-6-16-2,6 14-12,-7-17-28,9 14 44,-7-21 1,6 18-3,-4-19 3,4 22 36,-3-11-36,4 13 11,-7-8-11,5 11 5,-8-12-13,7 12-7,-7-14-21,9 12 19,-4-16 8,4 9-8,-2-32 14,4 24 3,-2-28 3,3 32 10,-2-16-10,2 21 8,-3-16-14,2 20-6,-2-15 1,4 16-34,-1-13 30,3 11-33,-1-24 42,1 18-5,0-27-1,1 24 0,2-19 1,0 19-12,6-26 14,-5 27 3,5-21 3,-5 26 3,2-13-6,-4 14 14,2-22-9,-3 19 4,1-22-9,-2 22 39,-3-29-39,1 24 8,-6-22-8,3 29 6,-3-9-3,3 15-3,-3-8 0,3 10 2,-2-4 4,1-1-6,2 4-3,-4-12-5,3 9-12,-4-21 17,4 18-2,-4-22-1,4 21 3,-2-15-5,2 14 14,-4-20 2,3 19 34,-7-20-39,5 23-3,-5-10 0,5 13-3,-6-11 3,8 13-6,-6-11 1,8 14-12,-3-9 11,4 7-36,-3-14 40,4 12-7,-2-16 4,4 15 2,0-14 3,-2 11 53,-2-19-47,0 19 2,-4-15-5,4 20-3,-4-10-6,4 11-53,-1-17 51,3 16-3,1-15 5,1 16-8,0-10 6,0 10-20,0-17 33,0 16 37,0-14-42,0 16-5,0-8-1,0 9-2,0-11 8,0 12 5,0-9 4,0 4-6,0 3 47,-1-11-50,0 13-6,-1-8 6,-1 6 3,-1-2 22,-2-5-27,-2-3-1,2 1-14,-2-4 14,4 13 6,-2-6-597,2 6 586,-12 47-26,11-21 32,-8 44 32,13-9-21,0-5 19,1 6 0,-2 3 5,-1 2-30,-1-1 0,-1-2 0,-4-3 5,-6 38 3,5-22-5,-2 6-6,5-22-36,3-3 33,2-18-6,1 21-5,2-10 6,3 7 8,1-12 6,6 5-1,-5-17 12,5 17 33,-6-4-38,2 10 21,-5-8-16,-1 9-14,-2-17 14,0 17 22,0-12-39,-2 6 0,0-12-3,-1 1-5,1-15-51,1 8 50,1-6-5,3 6 6,0-5 5,7 6 6,-3-9 3,6 11 5,-2-3 3,2 7-6,-4-6 6,0 7-5,-5-12 2,2 13 3,-3-6 0,0 8-9,0-7 9,-3 6-5,1-13 8,-1 14-9,0-13 6,-1 23-14,0-20 0,0 19 0,-1-22 8,0 11-2,-1-13 5,-2 16-8,2-16 0,-2 17-3,3-18-3,0 14-5,1-12-4,1 19 12,0-17 6,-1 19-3,0-19 2,-1 23-5,-1-20 0,1 21 3,0-24 3,0 15-3,0-16-1,-1 14-4,2-14-32,-1 3 34,2 0 0,0-7-6,0 13 1,0-11-6,7 18 8,-2-17 3,9 15 0,-6-19 0,9 9 0,-8-9 5,12 18 4,-11-15 8,7 17-12,-10-17 6,2 12-11,-5-11-5,7 16 5,-4-16 0,7 15 3,-6-17-1,3 10-2,-4-9 14,8 18-11,-7-15 6,8 18-4,-9-19 9,5 14 28,-4-7-36,1 9-1,-4-8 9,-1 5-8,-1-14-3,-1 13-9,2-7-5,1 7 8,1-8 3,1 4 3,-2-10 0,2 11 2,-1-5 4,1 8-4,-2-8 1,0 6-3,-2-12 2,0 11-7,0-5-4,2 8 3,0-7 6,2 8 0,-4-13 14,5 22-12,-3-4-10,0 0-7,3 5 7,-4-23-6,9 19 11,-6-19-3,6 16 3,-6-19-3,6 12 3,-4-11-8,10 21 5,-7-18-6,12 20 7,-11-22-1,11 15-3,-10-13 1,14 23 10,-14-21 6,11 18-5,-15-24 5,5 8-8,-8-13 3,5 9-6,-5-10-3,1 3 3,2 3 3,-3-6 2,4 8 9,-1 0-5,-2-3 2,4 12-6,-5-12 12,4 9 17,-7-11-15,4 7-21,-6-9 21,1 6-19,-3 1-3,0-5-2,0 10-6,0-12 11,0 8 5,0-4 18,0 0-23,-2 5 2,0-10-10,-5 9-45,-2-3 11,0 0 31,-6 16 8,8-16-48,-4 16 49,6-21 170,2 3-230,-12 0 54,7-2-34,-11 8 33,9-4-33,-5 10-3,5-7 9,-3 10 36,8-15 210,-1 1-204,-14-38 5,12 13-6,-15-24-2,17 21 0,-2-1 3,1-2 10,-5-9 18,5 4 33,-7-16-61,6 15 33,-3-13-22,3 12 2,-1-2-10,2 8-4,-1 0-2,3 8 8,-7-12-5,5 10 33,-7-12-36,5 12 14,-7-9 16,5 8-21,-12-11-10,11 12 1,-10-11-3,12 12 6,-7-8-3,7 6-9,-9-13 3,8 9-8,-5-14 3,9 15-32,0-13 32,4 11 8,1-18 6,1 17 36,1-15-37,0 18 6,-1-10-8,0 10 11,-5-16 129,0 5-143,-1-1-95,-3-2 61,5 13 20,-2-19 14,4 15 9,-1-15-1,2 19 6,-3-8-8,2 11 13,-4-12-19,4 12-3,-5-13 1,4 12 2,-3-10 0,3 8-20,-3-16 17,2 15 0,-2-15 6,3 18-3,-3-10 3,3 10 17,-6-18-20,3 15-3,-8-18 3,7 19 5,-9-13-5,7 14-16,-9-19 10,10 17-39,-6-16 12,11 19 16,-2-9-22,4 4 22,0-5 8,2 5-5,1-4 14,0 9-5,4-10-6,3 0 5,3-10 6,-1 3 0,2-11-6,-6 16-8,8-20-19,-6 17 24,5-9-5,2-1 12,-2 10 2,7-19 0,-10 22-3,7-26 0,-8 26-11,8-25 8,-7 27 1,11-21-1,-9 18-2,16-29 2,-14 28 3,13-23 1,-16 29-10,8-12 4,-8 16-26,11-16 26,-2 1 5,-1 2 9,5-10 2,-12 20 3,12-23-11,-12 21 3,7-19 3,-12 24-6,4-10 3,-6 14-6,4-10-6,-5 14-7,4-7 13,-1 1 3,1 3 0,1-4-9,0 0-2,-2 4 17,6-11-1,-6 11 9,3-9-14,-5 10-53,8-16 53,-6 12 0,7-16 0,-8 16 9,3-8-7,-5 12 259,2-6-236,-4 5-17,-12-2-2,0 4-6,-9 2 3,3 1 0,2-1-3,1 0-3,-2-4 0,7 3-42,-8-16 45,8 11 11,-6-15-11,8 15 6,-5-8-3,5 10-6,-2-7 0,2 8-2,2-3 5,-2-4 5,2 3 4,0-4 66,-2 0-19,2 10-39,-6-9-11,3 9 2,-1-4-8,-1-1-6,4 3-2,-1-4 0,2-5 2,2 7 9,-1-11 2,2 13 26,0-10-8,0 10 187,-1-4-98,-9 3-109,2 4 8,-6-3-13,3 0-4,5 3-2,-3-8 5,5 6 3,-4-3-3,0-2-981,3 5 0,-7-1 656,-2-11 0,-5-4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17T13:15:40.457"/>
    </inkml:context>
    <inkml:brush xml:id="br0">
      <inkml:brushProperty name="width" value="0.2" units="cm"/>
      <inkml:brushProperty name="height" value="0.4" units="cm"/>
      <inkml:brushProperty name="color" value="#A9D8FF"/>
      <inkml:brushProperty name="tip" value="rectangle"/>
      <inkml:brushProperty name="rasterOp" value="maskPen"/>
    </inkml:brush>
  </inkml:definitions>
  <inkml:trace contextRef="#ctx0" brushRef="#br0">189 975 9880,'-25'-4'983,"5"0"0,16 2 0,-2-4 0,-2-3 0,2 2 0,-2-3 0,4 2 0,-1 0 0,0-4-455,2 2-433,-1 1-78,0-3 8,2 5 37,-2-4 19,1 1 3,1 1 34,-2-3-107,1 3-11,0 0 0,-1-2-51,2 1-47,0 0 110,0-1 49,1 2 57,0-1-104,-1-1 0,0 2-20,0-2 6,2 1 31,0 0 50,-1 0-39,0-1-25,0 1 3,0 0-6,0-1 2,0 0-4,1 0-10,-1 1 49,-1 0-32,0 0 23,-1-1-47,0 1-1,0 0 9,1-2 11,1 4-14,-1-4 3,0 2 19,2 2-13,-3-5-7,3 5 57,-2-3-56,0-1 17,2 4-20,-2-4 5,2 2 26,-2 1 11,1-4-34,1 5 9,0-4-17,0 1-19,0 2-7,0-2-16,0 1 90,0 0 5,0-1-44,0 1 52,-1 0-50,0 0 3,0 0-16,0-2-10,1 3-4,0-3 74,0 3-41,0-2-3,-1 1 9,1 0-15,-1-1-14,0 0-33,0 2-118,0-2 115,1 2 26,0-2-1,3 1 25,0 0-67,1 1 54,2 0 103,-1 0-90,0-1 1,-1-1-43,0 2 37,0-2 22,0 3 104,0-2-146,-2 0-11,-1 1 81,-1-3-39,0 2-806,0 0 789,1 38-3,1-19 4,0 29-1,1-30 3,-2 0 5,2 4 7,-1-4 2,2 5-9,0-6 1,1 2-3,-1 1-3,1 0 2,-2-1 7,1 4 27,-2-5-33,1 4 3,-1 0 2,-1-3-2,2 4-4,0-4-2,0 2 3,1-1 11,-1 1 0,1-1 20,0 2-26,-1-2 3,-1 0-8,0 1-6,1 0 1,0 0 2,1 1 2,-1-4 10,2 4-10,-1-2 1,0 0-6,2 2 3,-3-5 6,2 3-6,0 1 3,-1-2 0,2 4 2,-3-5 18,1 2-21,2 0 4,-3-3-12,5 4 6,-4-3 3,1 1 3,1 0-3,-1-1-9,0 1 9,0 1 5,1-3 1,0 2-9,-1-1 11,0 1-3,0 0-5,0 1 17,0-2-29,1 1 1,-1-1-320,0 1 0,0 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C04600-4921-1447-AFC2-33B13563A53E}" type="datetimeFigureOut">
              <a:rPr lang="nl-NL" smtClean="0"/>
              <a:t>11-11-2022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C7D8DD-9194-EA4A-9115-77DA33F79467}" type="slidenum">
              <a:rPr lang="nl-NL" smtClean="0"/>
              <a:t>‹nr.›</a:t>
            </a:fld>
            <a:endParaRPr lang="nl-NL"/>
          </a:p>
        </p:txBody>
      </p:sp>
    </p:spTree>
    <p:extLst>
      <p:ext uri="{BB962C8B-B14F-4D97-AF65-F5344CB8AC3E}">
        <p14:creationId xmlns:p14="http://schemas.microsoft.com/office/powerpoint/2010/main" val="17274504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90C7D8DD-9194-EA4A-9115-77DA33F79467}" type="slidenum">
              <a:rPr lang="nl-NL" smtClean="0"/>
              <a:t>1</a:t>
            </a:fld>
            <a:endParaRPr lang="nl-NL"/>
          </a:p>
        </p:txBody>
      </p:sp>
    </p:spTree>
    <p:extLst>
      <p:ext uri="{BB962C8B-B14F-4D97-AF65-F5344CB8AC3E}">
        <p14:creationId xmlns:p14="http://schemas.microsoft.com/office/powerpoint/2010/main" val="1314649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90C7D8DD-9194-EA4A-9115-77DA33F79467}" type="slidenum">
              <a:rPr lang="nl-NL" smtClean="0"/>
              <a:t>2</a:t>
            </a:fld>
            <a:endParaRPr lang="nl-NL"/>
          </a:p>
        </p:txBody>
      </p:sp>
    </p:spTree>
    <p:extLst>
      <p:ext uri="{BB962C8B-B14F-4D97-AF65-F5344CB8AC3E}">
        <p14:creationId xmlns:p14="http://schemas.microsoft.com/office/powerpoint/2010/main" val="636518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90C7D8DD-9194-EA4A-9115-77DA33F79467}" type="slidenum">
              <a:rPr lang="nl-NL" smtClean="0"/>
              <a:t>3</a:t>
            </a:fld>
            <a:endParaRPr lang="nl-NL"/>
          </a:p>
        </p:txBody>
      </p:sp>
    </p:spTree>
    <p:extLst>
      <p:ext uri="{BB962C8B-B14F-4D97-AF65-F5344CB8AC3E}">
        <p14:creationId xmlns:p14="http://schemas.microsoft.com/office/powerpoint/2010/main" val="3255604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90C7D8DD-9194-EA4A-9115-77DA33F79467}" type="slidenum">
              <a:rPr lang="nl-NL" smtClean="0"/>
              <a:t>7</a:t>
            </a:fld>
            <a:endParaRPr lang="nl-NL"/>
          </a:p>
        </p:txBody>
      </p:sp>
    </p:spTree>
    <p:extLst>
      <p:ext uri="{BB962C8B-B14F-4D97-AF65-F5344CB8AC3E}">
        <p14:creationId xmlns:p14="http://schemas.microsoft.com/office/powerpoint/2010/main" val="2335060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Fysieke aanpassingen treden niet op om ziektes te voorkomen, maar om te voorkomen dat een organisme meer energie dan nodig gebruikt om zich in het leven te houden (dat geldt natuurlijk alleen onder energie limiterende omstandigheden)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800" dirty="0">
              <a:effectLst/>
              <a:latin typeface="AdvP46190F"/>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800" dirty="0">
              <a:effectLst/>
              <a:latin typeface="AdvP46190F"/>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effectLst/>
                <a:latin typeface="AdvP46190F"/>
              </a:rPr>
              <a:t>Quote DL: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err="1">
                <a:effectLst/>
                <a:latin typeface="AdvP46190F"/>
              </a:rPr>
              <a:t>Seen</a:t>
            </a:r>
            <a:r>
              <a:rPr lang="nl-NL" sz="1800" dirty="0">
                <a:effectLst/>
                <a:latin typeface="AdvP46190F"/>
              </a:rPr>
              <a:t> in </a:t>
            </a:r>
            <a:r>
              <a:rPr lang="nl-NL" sz="1800" dirty="0" err="1">
                <a:effectLst/>
                <a:latin typeface="AdvP46190F"/>
              </a:rPr>
              <a:t>this</a:t>
            </a:r>
            <a:r>
              <a:rPr lang="nl-NL" sz="1800" dirty="0">
                <a:effectLst/>
                <a:latin typeface="AdvP46190F"/>
              </a:rPr>
              <a:t> light, </a:t>
            </a:r>
            <a:r>
              <a:rPr lang="nl-NL" sz="1800" dirty="0" err="1">
                <a:effectLst/>
                <a:latin typeface="AdvP46190F"/>
              </a:rPr>
              <a:t>the</a:t>
            </a:r>
            <a:r>
              <a:rPr lang="nl-NL" sz="1800" dirty="0">
                <a:effectLst/>
                <a:latin typeface="AdvP46190F"/>
              </a:rPr>
              <a:t> </a:t>
            </a:r>
            <a:r>
              <a:rPr lang="nl-NL" sz="1800" dirty="0" err="1">
                <a:effectLst/>
                <a:latin typeface="AdvP46190F"/>
              </a:rPr>
              <a:t>fact</a:t>
            </a:r>
            <a:r>
              <a:rPr lang="nl-NL" sz="1800" dirty="0">
                <a:effectLst/>
                <a:latin typeface="AdvP46190F"/>
              </a:rPr>
              <a:t> </a:t>
            </a:r>
            <a:r>
              <a:rPr lang="nl-NL" sz="1800" dirty="0" err="1">
                <a:effectLst/>
                <a:latin typeface="AdvP46190F"/>
              </a:rPr>
              <a:t>that</a:t>
            </a:r>
            <a:r>
              <a:rPr lang="nl-NL" sz="1800" dirty="0">
                <a:effectLst/>
                <a:latin typeface="AdvP46190F"/>
              </a:rPr>
              <a:t> </a:t>
            </a:r>
            <a:r>
              <a:rPr lang="nl-NL" sz="1800" dirty="0" err="1">
                <a:effectLst/>
                <a:latin typeface="AdvP46190F"/>
              </a:rPr>
              <a:t>exercise</a:t>
            </a:r>
            <a:r>
              <a:rPr lang="nl-NL" sz="1800" dirty="0">
                <a:effectLst/>
                <a:latin typeface="AdvP46190F"/>
              </a:rPr>
              <a:t> </a:t>
            </a:r>
            <a:r>
              <a:rPr lang="nl-NL" sz="1800" dirty="0" err="1">
                <a:effectLst/>
                <a:latin typeface="AdvP46190F"/>
              </a:rPr>
              <a:t>helps</a:t>
            </a:r>
            <a:r>
              <a:rPr lang="nl-NL" sz="1800" dirty="0">
                <a:effectLst/>
                <a:latin typeface="AdvP46190F"/>
              </a:rPr>
              <a:t> </a:t>
            </a:r>
            <a:r>
              <a:rPr lang="nl-NL" sz="1800" dirty="0" err="1">
                <a:effectLst/>
                <a:latin typeface="AdvP46190F"/>
              </a:rPr>
              <a:t>prevent</a:t>
            </a:r>
            <a:r>
              <a:rPr lang="nl-NL" sz="1800" dirty="0">
                <a:effectLst/>
                <a:latin typeface="AdvP46190F"/>
              </a:rPr>
              <a:t> </a:t>
            </a:r>
            <a:r>
              <a:rPr lang="nl-NL" sz="1800" dirty="0" err="1">
                <a:effectLst/>
                <a:latin typeface="AdvP46190F"/>
              </a:rPr>
              <a:t>osteoporosis</a:t>
            </a:r>
            <a:r>
              <a:rPr lang="nl-NL" sz="1800" dirty="0">
                <a:effectLst/>
                <a:latin typeface="AdvP46190F"/>
              </a:rPr>
              <a:t> is </a:t>
            </a:r>
            <a:r>
              <a:rPr lang="nl-NL" sz="1800" dirty="0" err="1">
                <a:effectLst/>
                <a:latin typeface="AdvP46190F"/>
              </a:rPr>
              <a:t>primarily</a:t>
            </a:r>
            <a:r>
              <a:rPr lang="nl-NL" sz="1800" dirty="0">
                <a:effectLst/>
                <a:latin typeface="AdvP46190F"/>
              </a:rPr>
              <a:t> a </a:t>
            </a:r>
            <a:r>
              <a:rPr lang="nl-NL" sz="1800" dirty="0" err="1">
                <a:effectLst/>
                <a:latin typeface="AdvP46190F"/>
              </a:rPr>
              <a:t>consequence</a:t>
            </a:r>
            <a:r>
              <a:rPr lang="nl-NL" sz="1800" dirty="0">
                <a:effectLst/>
                <a:latin typeface="AdvP46190F"/>
              </a:rPr>
              <a:t> of </a:t>
            </a:r>
            <a:r>
              <a:rPr lang="nl-NL" sz="1800" dirty="0" err="1">
                <a:effectLst/>
                <a:latin typeface="AdvP46190F"/>
              </a:rPr>
              <a:t>the</a:t>
            </a:r>
            <a:r>
              <a:rPr lang="nl-NL" sz="1800" dirty="0">
                <a:effectLst/>
                <a:latin typeface="AdvP46190F"/>
              </a:rPr>
              <a:t> </a:t>
            </a:r>
            <a:r>
              <a:rPr lang="nl-NL" sz="1800" dirty="0" err="1">
                <a:effectLst/>
                <a:latin typeface="AdvP46190F"/>
              </a:rPr>
              <a:t>skeletal</a:t>
            </a:r>
            <a:r>
              <a:rPr lang="nl-NL" sz="1800" dirty="0">
                <a:effectLst/>
                <a:latin typeface="AdvP46190F"/>
              </a:rPr>
              <a:t> system </a:t>
            </a:r>
            <a:r>
              <a:rPr lang="nl-NL" sz="1800" dirty="0" err="1">
                <a:effectLst/>
                <a:latin typeface="AdvP46190F"/>
              </a:rPr>
              <a:t>requiring</a:t>
            </a:r>
            <a:r>
              <a:rPr lang="nl-NL" sz="1800" dirty="0">
                <a:effectLst/>
                <a:latin typeface="AdvP46190F"/>
              </a:rPr>
              <a:t> </a:t>
            </a:r>
            <a:r>
              <a:rPr lang="nl-NL" sz="1800" dirty="0" err="1">
                <a:effectLst/>
                <a:latin typeface="AdvP46190F"/>
              </a:rPr>
              <a:t>physical</a:t>
            </a:r>
            <a:r>
              <a:rPr lang="nl-NL" sz="1800" dirty="0">
                <a:effectLst/>
                <a:latin typeface="AdvP46190F"/>
              </a:rPr>
              <a:t> </a:t>
            </a:r>
            <a:r>
              <a:rPr lang="nl-NL" sz="1800" dirty="0" err="1">
                <a:effectLst/>
                <a:latin typeface="AdvP46190F"/>
              </a:rPr>
              <a:t>activity</a:t>
            </a:r>
            <a:r>
              <a:rPr lang="nl-NL" sz="1800" dirty="0">
                <a:effectLst/>
                <a:latin typeface="AdvP46190F"/>
              </a:rPr>
              <a:t> </a:t>
            </a:r>
            <a:r>
              <a:rPr lang="nl-NL" sz="1800" dirty="0" err="1">
                <a:effectLst/>
                <a:latin typeface="AdvP46190F"/>
              </a:rPr>
              <a:t>to</a:t>
            </a:r>
            <a:r>
              <a:rPr lang="nl-NL" sz="1800" dirty="0">
                <a:effectLst/>
                <a:latin typeface="AdvP46190F"/>
              </a:rPr>
              <a:t> </a:t>
            </a:r>
            <a:r>
              <a:rPr lang="nl-NL" sz="1800" dirty="0" err="1">
                <a:effectLst/>
                <a:latin typeface="AdvP46190F"/>
              </a:rPr>
              <a:t>adjust</a:t>
            </a:r>
            <a:r>
              <a:rPr lang="nl-NL" sz="1800" dirty="0">
                <a:effectLst/>
                <a:latin typeface="AdvP46190F"/>
              </a:rPr>
              <a:t> </a:t>
            </a:r>
            <a:r>
              <a:rPr lang="nl-NL" sz="1800" dirty="0" err="1">
                <a:effectLst/>
                <a:latin typeface="AdvP46190F"/>
              </a:rPr>
              <a:t>capacity</a:t>
            </a:r>
            <a:r>
              <a:rPr lang="nl-NL" sz="1800" dirty="0">
                <a:effectLst/>
                <a:latin typeface="AdvP46190F"/>
              </a:rPr>
              <a:t> </a:t>
            </a:r>
            <a:r>
              <a:rPr lang="nl-NL" sz="1800" dirty="0" err="1">
                <a:effectLst/>
                <a:latin typeface="AdvP46190F"/>
              </a:rPr>
              <a:t>to</a:t>
            </a:r>
            <a:r>
              <a:rPr lang="nl-NL" sz="1800" dirty="0">
                <a:effectLst/>
                <a:latin typeface="AdvP46190F"/>
              </a:rPr>
              <a:t> </a:t>
            </a:r>
            <a:r>
              <a:rPr lang="nl-NL" sz="1800" dirty="0" err="1">
                <a:effectLst/>
                <a:latin typeface="AdvP46190F"/>
              </a:rPr>
              <a:t>demand</a:t>
            </a:r>
            <a:r>
              <a:rPr lang="nl-NL" sz="1800" dirty="0">
                <a:effectLst/>
                <a:latin typeface="AdvP46190F"/>
              </a:rPr>
              <a:t> </a:t>
            </a:r>
            <a:r>
              <a:rPr lang="nl-NL" sz="1800" dirty="0" err="1">
                <a:effectLst/>
                <a:latin typeface="AdvP46190F"/>
              </a:rPr>
              <a:t>and</a:t>
            </a:r>
            <a:r>
              <a:rPr lang="nl-NL" sz="1800" dirty="0">
                <a:effectLst/>
                <a:latin typeface="AdvP46190F"/>
              </a:rPr>
              <a:t> </a:t>
            </a:r>
            <a:r>
              <a:rPr lang="nl-NL" sz="1800" dirty="0" err="1">
                <a:effectLst/>
                <a:latin typeface="AdvP46190F"/>
              </a:rPr>
              <a:t>thus</a:t>
            </a:r>
            <a:r>
              <a:rPr lang="nl-NL" sz="1800" dirty="0">
                <a:effectLst/>
                <a:latin typeface="AdvP46190F"/>
              </a:rPr>
              <a:t> </a:t>
            </a:r>
            <a:r>
              <a:rPr lang="nl-NL" sz="1800" dirty="0" err="1">
                <a:effectLst/>
                <a:latin typeface="AdvP46190F"/>
              </a:rPr>
              <a:t>failing</a:t>
            </a:r>
            <a:r>
              <a:rPr lang="nl-NL" sz="1800" dirty="0">
                <a:effectLst/>
                <a:latin typeface="AdvP46190F"/>
              </a:rPr>
              <a:t> </a:t>
            </a:r>
            <a:r>
              <a:rPr lang="nl-NL" sz="1800" dirty="0" err="1">
                <a:effectLst/>
                <a:latin typeface="AdvP46190F"/>
              </a:rPr>
              <a:t>to</a:t>
            </a:r>
            <a:r>
              <a:rPr lang="nl-NL" sz="1800" dirty="0">
                <a:effectLst/>
                <a:latin typeface="AdvP46190F"/>
              </a:rPr>
              <a:t> </a:t>
            </a:r>
            <a:r>
              <a:rPr lang="nl-NL" sz="1800" dirty="0" err="1">
                <a:effectLst/>
                <a:latin typeface="AdvP46190F"/>
              </a:rPr>
              <a:t>develop</a:t>
            </a:r>
            <a:r>
              <a:rPr lang="nl-NL" sz="1800" dirty="0">
                <a:effectLst/>
                <a:latin typeface="AdvP46190F"/>
              </a:rPr>
              <a:t> </a:t>
            </a:r>
            <a:r>
              <a:rPr lang="nl-NL" sz="1800" dirty="0" err="1">
                <a:effectLst/>
                <a:latin typeface="AdvP46190F"/>
              </a:rPr>
              <a:t>normal</a:t>
            </a:r>
            <a:r>
              <a:rPr lang="nl-NL" sz="1800" dirty="0">
                <a:effectLst/>
                <a:latin typeface="AdvP46190F"/>
              </a:rPr>
              <a:t> </a:t>
            </a:r>
            <a:r>
              <a:rPr lang="nl-NL" sz="1800" dirty="0" err="1">
                <a:effectLst/>
                <a:latin typeface="AdvP46190F"/>
              </a:rPr>
              <a:t>capacity</a:t>
            </a:r>
            <a:r>
              <a:rPr lang="nl-NL" sz="1800" dirty="0">
                <a:effectLst/>
                <a:latin typeface="AdvP46190F"/>
              </a:rPr>
              <a:t> in </a:t>
            </a:r>
            <a:r>
              <a:rPr lang="nl-NL" sz="1800" dirty="0" err="1">
                <a:effectLst/>
                <a:latin typeface="AdvP46190F"/>
              </a:rPr>
              <a:t>the</a:t>
            </a:r>
            <a:r>
              <a:rPr lang="nl-NL" sz="1800" dirty="0">
                <a:effectLst/>
                <a:latin typeface="AdvP46190F"/>
              </a:rPr>
              <a:t> absence of </a:t>
            </a:r>
            <a:r>
              <a:rPr lang="nl-NL" sz="1800" dirty="0" err="1">
                <a:effectLst/>
                <a:latin typeface="AdvP46190F"/>
              </a:rPr>
              <a:t>normal</a:t>
            </a:r>
            <a:r>
              <a:rPr lang="nl-NL" sz="1800" dirty="0">
                <a:effectLst/>
                <a:latin typeface="AdvP46190F"/>
              </a:rPr>
              <a:t> </a:t>
            </a:r>
            <a:r>
              <a:rPr lang="nl-NL" sz="1800" dirty="0" err="1">
                <a:effectLst/>
                <a:latin typeface="AdvP46190F"/>
              </a:rPr>
              <a:t>demand</a:t>
            </a:r>
            <a:r>
              <a:rPr lang="nl-NL" sz="1800" dirty="0">
                <a:effectLst/>
                <a:latin typeface="AdvP46190F"/>
              </a:rPr>
              <a:t>. </a:t>
            </a:r>
            <a:r>
              <a:rPr lang="nl-NL" sz="1800" dirty="0" err="1">
                <a:effectLst/>
                <a:latin typeface="AdvP46190F"/>
              </a:rPr>
              <a:t>Exercise</a:t>
            </a:r>
            <a:r>
              <a:rPr lang="nl-NL" sz="1800" dirty="0">
                <a:effectLst/>
                <a:latin typeface="AdvP46190F"/>
              </a:rPr>
              <a:t> </a:t>
            </a:r>
            <a:r>
              <a:rPr lang="nl-NL" sz="1800" dirty="0" err="1">
                <a:effectLst/>
                <a:latin typeface="AdvP46190F"/>
              </a:rPr>
              <a:t>did</a:t>
            </a:r>
            <a:r>
              <a:rPr lang="nl-NL" sz="1800" dirty="0">
                <a:effectLst/>
                <a:latin typeface="AdvP46190F"/>
              </a:rPr>
              <a:t> </a:t>
            </a:r>
            <a:r>
              <a:rPr lang="nl-NL" sz="1800" dirty="0" err="1">
                <a:effectLst/>
                <a:latin typeface="AdvP46190F"/>
              </a:rPr>
              <a:t>not</a:t>
            </a:r>
            <a:r>
              <a:rPr lang="nl-NL" sz="1800" dirty="0">
                <a:effectLst/>
                <a:latin typeface="AdvP46190F"/>
              </a:rPr>
              <a:t> </a:t>
            </a:r>
            <a:r>
              <a:rPr lang="nl-NL" sz="1800" dirty="0" err="1">
                <a:effectLst/>
                <a:latin typeface="AdvP46190F"/>
              </a:rPr>
              <a:t>evolve</a:t>
            </a:r>
            <a:r>
              <a:rPr lang="nl-NL" sz="1800" dirty="0">
                <a:effectLst/>
                <a:latin typeface="AdvP46190F"/>
              </a:rPr>
              <a:t> as a form of </a:t>
            </a:r>
            <a:r>
              <a:rPr lang="nl-NL" sz="1800" dirty="0" err="1">
                <a:effectLst/>
                <a:latin typeface="AdvP46190F"/>
              </a:rPr>
              <a:t>medicine</a:t>
            </a:r>
            <a:r>
              <a:rPr lang="nl-NL" sz="1800" dirty="0">
                <a:effectLst/>
                <a:latin typeface="AdvP46190F"/>
              </a:rPr>
              <a:t>. </a:t>
            </a:r>
            <a:endParaRPr lang="nl-NL" dirty="0"/>
          </a:p>
          <a:p>
            <a:endParaRPr lang="nl-NL" dirty="0"/>
          </a:p>
        </p:txBody>
      </p:sp>
      <p:sp>
        <p:nvSpPr>
          <p:cNvPr id="4" name="Tijdelijke aanduiding voor dianummer 3"/>
          <p:cNvSpPr>
            <a:spLocks noGrp="1"/>
          </p:cNvSpPr>
          <p:nvPr>
            <p:ph type="sldNum" sz="quarter" idx="5"/>
          </p:nvPr>
        </p:nvSpPr>
        <p:spPr/>
        <p:txBody>
          <a:bodyPr/>
          <a:lstStyle/>
          <a:p>
            <a:fld id="{90C7D8DD-9194-EA4A-9115-77DA33F79467}" type="slidenum">
              <a:rPr lang="nl-NL" smtClean="0"/>
              <a:t>8</a:t>
            </a:fld>
            <a:endParaRPr lang="nl-NL"/>
          </a:p>
        </p:txBody>
      </p:sp>
    </p:spTree>
    <p:extLst>
      <p:ext uri="{BB962C8B-B14F-4D97-AF65-F5344CB8AC3E}">
        <p14:creationId xmlns:p14="http://schemas.microsoft.com/office/powerpoint/2010/main" val="34953331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90C7D8DD-9194-EA4A-9115-77DA33F79467}" type="slidenum">
              <a:rPr lang="nl-NL" smtClean="0"/>
              <a:t>15</a:t>
            </a:fld>
            <a:endParaRPr lang="nl-NL"/>
          </a:p>
        </p:txBody>
      </p:sp>
    </p:spTree>
    <p:extLst>
      <p:ext uri="{BB962C8B-B14F-4D97-AF65-F5344CB8AC3E}">
        <p14:creationId xmlns:p14="http://schemas.microsoft.com/office/powerpoint/2010/main" val="40709887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90C7D8DD-9194-EA4A-9115-77DA33F79467}" type="slidenum">
              <a:rPr lang="nl-NL" smtClean="0"/>
              <a:t>16</a:t>
            </a:fld>
            <a:endParaRPr lang="nl-NL"/>
          </a:p>
        </p:txBody>
      </p:sp>
    </p:spTree>
    <p:extLst>
      <p:ext uri="{BB962C8B-B14F-4D97-AF65-F5344CB8AC3E}">
        <p14:creationId xmlns:p14="http://schemas.microsoft.com/office/powerpoint/2010/main" val="25596232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90C7D8DD-9194-EA4A-9115-77DA33F79467}" type="slidenum">
              <a:rPr lang="nl-NL" smtClean="0"/>
              <a:t>18</a:t>
            </a:fld>
            <a:endParaRPr lang="nl-NL"/>
          </a:p>
        </p:txBody>
      </p:sp>
    </p:spTree>
    <p:extLst>
      <p:ext uri="{BB962C8B-B14F-4D97-AF65-F5344CB8AC3E}">
        <p14:creationId xmlns:p14="http://schemas.microsoft.com/office/powerpoint/2010/main" val="2494504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90C7D8DD-9194-EA4A-9115-77DA33F79467}" type="slidenum">
              <a:rPr lang="nl-NL" smtClean="0"/>
              <a:t>19</a:t>
            </a:fld>
            <a:endParaRPr lang="nl-NL"/>
          </a:p>
        </p:txBody>
      </p:sp>
    </p:spTree>
    <p:extLst>
      <p:ext uri="{BB962C8B-B14F-4D97-AF65-F5344CB8AC3E}">
        <p14:creationId xmlns:p14="http://schemas.microsoft.com/office/powerpoint/2010/main" val="1594106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E4B198-9272-3A02-172E-E58C16FF6664}"/>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082E5F62-3C6E-5C62-3E68-E70A6C77BEA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253DB8F2-EAA3-D182-71F9-B2F617CE9355}"/>
              </a:ext>
            </a:extLst>
          </p:cNvPr>
          <p:cNvSpPr>
            <a:spLocks noGrp="1"/>
          </p:cNvSpPr>
          <p:nvPr>
            <p:ph type="dt" sz="half" idx="10"/>
          </p:nvPr>
        </p:nvSpPr>
        <p:spPr/>
        <p:txBody>
          <a:bodyPr/>
          <a:lstStyle/>
          <a:p>
            <a:fld id="{ECD06FE1-7B30-4DCE-BA27-03F90745F496}" type="datetime1">
              <a:rPr lang="nl-NL" smtClean="0"/>
              <a:t>11-11-2022</a:t>
            </a:fld>
            <a:endParaRPr lang="nl-NL"/>
          </a:p>
        </p:txBody>
      </p:sp>
      <p:sp>
        <p:nvSpPr>
          <p:cNvPr id="5" name="Tijdelijke aanduiding voor voettekst 4">
            <a:extLst>
              <a:ext uri="{FF2B5EF4-FFF2-40B4-BE49-F238E27FC236}">
                <a16:creationId xmlns:a16="http://schemas.microsoft.com/office/drawing/2014/main" id="{EE5F2799-6A7A-1B6F-F8EB-61AF37F4842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90EAF61-1D15-88C9-1447-C124E98BFEE4}"/>
              </a:ext>
            </a:extLst>
          </p:cNvPr>
          <p:cNvSpPr>
            <a:spLocks noGrp="1"/>
          </p:cNvSpPr>
          <p:nvPr>
            <p:ph type="sldNum" sz="quarter" idx="12"/>
          </p:nvPr>
        </p:nvSpPr>
        <p:spPr/>
        <p:txBody>
          <a:bodyPr/>
          <a:lstStyle/>
          <a:p>
            <a:fld id="{BCFC1151-4121-DA40-9DD6-D1E9D9F799A3}" type="slidenum">
              <a:rPr lang="nl-NL" smtClean="0"/>
              <a:t>‹nr.›</a:t>
            </a:fld>
            <a:endParaRPr lang="nl-NL"/>
          </a:p>
        </p:txBody>
      </p:sp>
    </p:spTree>
    <p:extLst>
      <p:ext uri="{BB962C8B-B14F-4D97-AF65-F5344CB8AC3E}">
        <p14:creationId xmlns:p14="http://schemas.microsoft.com/office/powerpoint/2010/main" val="711286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5980258-DAB3-283A-8537-F0EADB0891A1}"/>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CB86E85-3549-4C98-4722-9A8759723CD4}"/>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DC50722-C075-F1C4-9120-4184B251D51B}"/>
              </a:ext>
            </a:extLst>
          </p:cNvPr>
          <p:cNvSpPr>
            <a:spLocks noGrp="1"/>
          </p:cNvSpPr>
          <p:nvPr>
            <p:ph type="dt" sz="half" idx="10"/>
          </p:nvPr>
        </p:nvSpPr>
        <p:spPr/>
        <p:txBody>
          <a:bodyPr/>
          <a:lstStyle/>
          <a:p>
            <a:fld id="{AFD689CD-8250-403B-998D-847437C784B5}" type="datetime1">
              <a:rPr lang="nl-NL" smtClean="0"/>
              <a:t>11-11-2022</a:t>
            </a:fld>
            <a:endParaRPr lang="nl-NL"/>
          </a:p>
        </p:txBody>
      </p:sp>
      <p:sp>
        <p:nvSpPr>
          <p:cNvPr id="5" name="Tijdelijke aanduiding voor voettekst 4">
            <a:extLst>
              <a:ext uri="{FF2B5EF4-FFF2-40B4-BE49-F238E27FC236}">
                <a16:creationId xmlns:a16="http://schemas.microsoft.com/office/drawing/2014/main" id="{1595EBF2-285A-4361-0E3F-7FA1F9EAB32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AFE5BB5-6177-4002-FC27-3A9861012D52}"/>
              </a:ext>
            </a:extLst>
          </p:cNvPr>
          <p:cNvSpPr>
            <a:spLocks noGrp="1"/>
          </p:cNvSpPr>
          <p:nvPr>
            <p:ph type="sldNum" sz="quarter" idx="12"/>
          </p:nvPr>
        </p:nvSpPr>
        <p:spPr/>
        <p:txBody>
          <a:bodyPr/>
          <a:lstStyle/>
          <a:p>
            <a:fld id="{BCFC1151-4121-DA40-9DD6-D1E9D9F799A3}" type="slidenum">
              <a:rPr lang="nl-NL" smtClean="0"/>
              <a:t>‹nr.›</a:t>
            </a:fld>
            <a:endParaRPr lang="nl-NL"/>
          </a:p>
        </p:txBody>
      </p:sp>
    </p:spTree>
    <p:extLst>
      <p:ext uri="{BB962C8B-B14F-4D97-AF65-F5344CB8AC3E}">
        <p14:creationId xmlns:p14="http://schemas.microsoft.com/office/powerpoint/2010/main" val="3786436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3E9EBD1A-D60E-32DB-80BF-1FD9C03A9A5E}"/>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99A543BA-A597-3EBC-6662-EB01C043D80B}"/>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2897F26-9B1F-3D20-9157-8FAEAFC4D692}"/>
              </a:ext>
            </a:extLst>
          </p:cNvPr>
          <p:cNvSpPr>
            <a:spLocks noGrp="1"/>
          </p:cNvSpPr>
          <p:nvPr>
            <p:ph type="dt" sz="half" idx="10"/>
          </p:nvPr>
        </p:nvSpPr>
        <p:spPr/>
        <p:txBody>
          <a:bodyPr/>
          <a:lstStyle/>
          <a:p>
            <a:fld id="{CCEEA4C5-159E-407D-9908-F4D0B00A36AA}" type="datetime1">
              <a:rPr lang="nl-NL" smtClean="0"/>
              <a:t>11-11-2022</a:t>
            </a:fld>
            <a:endParaRPr lang="nl-NL"/>
          </a:p>
        </p:txBody>
      </p:sp>
      <p:sp>
        <p:nvSpPr>
          <p:cNvPr id="5" name="Tijdelijke aanduiding voor voettekst 4">
            <a:extLst>
              <a:ext uri="{FF2B5EF4-FFF2-40B4-BE49-F238E27FC236}">
                <a16:creationId xmlns:a16="http://schemas.microsoft.com/office/drawing/2014/main" id="{06940152-2761-D548-ADDB-EDB95B52F2D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F8D9F94-0E49-CEFA-F516-03F793E63C3D}"/>
              </a:ext>
            </a:extLst>
          </p:cNvPr>
          <p:cNvSpPr>
            <a:spLocks noGrp="1"/>
          </p:cNvSpPr>
          <p:nvPr>
            <p:ph type="sldNum" sz="quarter" idx="12"/>
          </p:nvPr>
        </p:nvSpPr>
        <p:spPr/>
        <p:txBody>
          <a:bodyPr/>
          <a:lstStyle/>
          <a:p>
            <a:fld id="{BCFC1151-4121-DA40-9DD6-D1E9D9F799A3}" type="slidenum">
              <a:rPr lang="nl-NL" smtClean="0"/>
              <a:t>‹nr.›</a:t>
            </a:fld>
            <a:endParaRPr lang="nl-NL"/>
          </a:p>
        </p:txBody>
      </p:sp>
    </p:spTree>
    <p:extLst>
      <p:ext uri="{BB962C8B-B14F-4D97-AF65-F5344CB8AC3E}">
        <p14:creationId xmlns:p14="http://schemas.microsoft.com/office/powerpoint/2010/main" val="2444091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CCBDF5-3CD4-062F-19A2-C853CD546B06}"/>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5F86D2DF-5CC3-2667-F49E-71DAAFF787AC}"/>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8B51D7C-D4B8-D0C7-DE68-FBA59F9FD6EA}"/>
              </a:ext>
            </a:extLst>
          </p:cNvPr>
          <p:cNvSpPr>
            <a:spLocks noGrp="1"/>
          </p:cNvSpPr>
          <p:nvPr>
            <p:ph type="dt" sz="half" idx="10"/>
          </p:nvPr>
        </p:nvSpPr>
        <p:spPr/>
        <p:txBody>
          <a:bodyPr/>
          <a:lstStyle/>
          <a:p>
            <a:fld id="{5DFD7BCE-BE3A-4ABD-8147-7DF25BCFFD11}" type="datetime1">
              <a:rPr lang="nl-NL" smtClean="0"/>
              <a:t>11-11-2022</a:t>
            </a:fld>
            <a:endParaRPr lang="nl-NL"/>
          </a:p>
        </p:txBody>
      </p:sp>
      <p:sp>
        <p:nvSpPr>
          <p:cNvPr id="5" name="Tijdelijke aanduiding voor voettekst 4">
            <a:extLst>
              <a:ext uri="{FF2B5EF4-FFF2-40B4-BE49-F238E27FC236}">
                <a16:creationId xmlns:a16="http://schemas.microsoft.com/office/drawing/2014/main" id="{FBE3E71A-CD9F-37F1-C65D-DE03E6CA85E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726BC9A-A3E0-3257-FDDB-FF5F24C24B37}"/>
              </a:ext>
            </a:extLst>
          </p:cNvPr>
          <p:cNvSpPr>
            <a:spLocks noGrp="1"/>
          </p:cNvSpPr>
          <p:nvPr>
            <p:ph type="sldNum" sz="quarter" idx="12"/>
          </p:nvPr>
        </p:nvSpPr>
        <p:spPr/>
        <p:txBody>
          <a:bodyPr/>
          <a:lstStyle/>
          <a:p>
            <a:fld id="{BCFC1151-4121-DA40-9DD6-D1E9D9F799A3}" type="slidenum">
              <a:rPr lang="nl-NL" smtClean="0"/>
              <a:t>‹nr.›</a:t>
            </a:fld>
            <a:endParaRPr lang="nl-NL"/>
          </a:p>
        </p:txBody>
      </p:sp>
    </p:spTree>
    <p:extLst>
      <p:ext uri="{BB962C8B-B14F-4D97-AF65-F5344CB8AC3E}">
        <p14:creationId xmlns:p14="http://schemas.microsoft.com/office/powerpoint/2010/main" val="451755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D14422-F523-BE67-958A-6C99088C03ED}"/>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71E655CD-7D9F-1C89-8B5B-31C651A0FEB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BA13D337-F48C-4896-95DA-FCD4AA9FA2BC}"/>
              </a:ext>
            </a:extLst>
          </p:cNvPr>
          <p:cNvSpPr>
            <a:spLocks noGrp="1"/>
          </p:cNvSpPr>
          <p:nvPr>
            <p:ph type="dt" sz="half" idx="10"/>
          </p:nvPr>
        </p:nvSpPr>
        <p:spPr/>
        <p:txBody>
          <a:bodyPr/>
          <a:lstStyle/>
          <a:p>
            <a:fld id="{4AA81B67-995F-4615-8118-E1B33C37FABE}" type="datetime1">
              <a:rPr lang="nl-NL" smtClean="0"/>
              <a:t>11-11-2022</a:t>
            </a:fld>
            <a:endParaRPr lang="nl-NL"/>
          </a:p>
        </p:txBody>
      </p:sp>
      <p:sp>
        <p:nvSpPr>
          <p:cNvPr id="5" name="Tijdelijke aanduiding voor voettekst 4">
            <a:extLst>
              <a:ext uri="{FF2B5EF4-FFF2-40B4-BE49-F238E27FC236}">
                <a16:creationId xmlns:a16="http://schemas.microsoft.com/office/drawing/2014/main" id="{49CD1091-7C60-6162-1F71-9E9F5DC6BAD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38DDE60-A8B7-689E-C9FD-0ABF2C644F39}"/>
              </a:ext>
            </a:extLst>
          </p:cNvPr>
          <p:cNvSpPr>
            <a:spLocks noGrp="1"/>
          </p:cNvSpPr>
          <p:nvPr>
            <p:ph type="sldNum" sz="quarter" idx="12"/>
          </p:nvPr>
        </p:nvSpPr>
        <p:spPr/>
        <p:txBody>
          <a:bodyPr/>
          <a:lstStyle/>
          <a:p>
            <a:fld id="{BCFC1151-4121-DA40-9DD6-D1E9D9F799A3}" type="slidenum">
              <a:rPr lang="nl-NL" smtClean="0"/>
              <a:t>‹nr.›</a:t>
            </a:fld>
            <a:endParaRPr lang="nl-NL"/>
          </a:p>
        </p:txBody>
      </p:sp>
    </p:spTree>
    <p:extLst>
      <p:ext uri="{BB962C8B-B14F-4D97-AF65-F5344CB8AC3E}">
        <p14:creationId xmlns:p14="http://schemas.microsoft.com/office/powerpoint/2010/main" val="8256213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8AFD25-1147-7786-8358-1448BBBEFDB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6FB8A11B-1C2E-6D95-2653-2B9FFD56BBBE}"/>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36C3758A-1EB6-7561-DB9A-84F58D8531C6}"/>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D525210B-D392-3D6F-B189-FBC70D3E7CB0}"/>
              </a:ext>
            </a:extLst>
          </p:cNvPr>
          <p:cNvSpPr>
            <a:spLocks noGrp="1"/>
          </p:cNvSpPr>
          <p:nvPr>
            <p:ph type="dt" sz="half" idx="10"/>
          </p:nvPr>
        </p:nvSpPr>
        <p:spPr/>
        <p:txBody>
          <a:bodyPr/>
          <a:lstStyle/>
          <a:p>
            <a:fld id="{DBB96D32-518E-4BC5-B627-589BA3C49849}" type="datetime1">
              <a:rPr lang="nl-NL" smtClean="0"/>
              <a:t>11-11-2022</a:t>
            </a:fld>
            <a:endParaRPr lang="nl-NL"/>
          </a:p>
        </p:txBody>
      </p:sp>
      <p:sp>
        <p:nvSpPr>
          <p:cNvPr id="6" name="Tijdelijke aanduiding voor voettekst 5">
            <a:extLst>
              <a:ext uri="{FF2B5EF4-FFF2-40B4-BE49-F238E27FC236}">
                <a16:creationId xmlns:a16="http://schemas.microsoft.com/office/drawing/2014/main" id="{975C481C-01A9-F10D-71A5-B6392EFB706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98F28AA-4D1A-5F82-EE5A-B29DB4DEB32B}"/>
              </a:ext>
            </a:extLst>
          </p:cNvPr>
          <p:cNvSpPr>
            <a:spLocks noGrp="1"/>
          </p:cNvSpPr>
          <p:nvPr>
            <p:ph type="sldNum" sz="quarter" idx="12"/>
          </p:nvPr>
        </p:nvSpPr>
        <p:spPr/>
        <p:txBody>
          <a:bodyPr/>
          <a:lstStyle/>
          <a:p>
            <a:fld id="{BCFC1151-4121-DA40-9DD6-D1E9D9F799A3}" type="slidenum">
              <a:rPr lang="nl-NL" smtClean="0"/>
              <a:t>‹nr.›</a:t>
            </a:fld>
            <a:endParaRPr lang="nl-NL"/>
          </a:p>
        </p:txBody>
      </p:sp>
    </p:spTree>
    <p:extLst>
      <p:ext uri="{BB962C8B-B14F-4D97-AF65-F5344CB8AC3E}">
        <p14:creationId xmlns:p14="http://schemas.microsoft.com/office/powerpoint/2010/main" val="2222973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B0A355-3547-C1BE-62BF-36C0C60BB902}"/>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B93FFF07-08BC-2E0F-8EE3-91AF5CF164D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00BEEFC2-DA34-3C59-C433-824AE1681FC6}"/>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F53554D5-37D5-6317-D82C-DF3F922ED63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4AD39F29-7806-A553-2DDA-1A70F838F99B}"/>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E1B03025-BCF0-DD0E-3BDA-4794E7805106}"/>
              </a:ext>
            </a:extLst>
          </p:cNvPr>
          <p:cNvSpPr>
            <a:spLocks noGrp="1"/>
          </p:cNvSpPr>
          <p:nvPr>
            <p:ph type="dt" sz="half" idx="10"/>
          </p:nvPr>
        </p:nvSpPr>
        <p:spPr/>
        <p:txBody>
          <a:bodyPr/>
          <a:lstStyle/>
          <a:p>
            <a:fld id="{44A02265-E072-42B0-9F27-EE1AD0120980}" type="datetime1">
              <a:rPr lang="nl-NL" smtClean="0"/>
              <a:t>11-11-2022</a:t>
            </a:fld>
            <a:endParaRPr lang="nl-NL"/>
          </a:p>
        </p:txBody>
      </p:sp>
      <p:sp>
        <p:nvSpPr>
          <p:cNvPr id="8" name="Tijdelijke aanduiding voor voettekst 7">
            <a:extLst>
              <a:ext uri="{FF2B5EF4-FFF2-40B4-BE49-F238E27FC236}">
                <a16:creationId xmlns:a16="http://schemas.microsoft.com/office/drawing/2014/main" id="{9686589B-8D0A-609B-3449-BFA1F6086860}"/>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01D3BD38-77CE-B965-FE3B-6639A7104632}"/>
              </a:ext>
            </a:extLst>
          </p:cNvPr>
          <p:cNvSpPr>
            <a:spLocks noGrp="1"/>
          </p:cNvSpPr>
          <p:nvPr>
            <p:ph type="sldNum" sz="quarter" idx="12"/>
          </p:nvPr>
        </p:nvSpPr>
        <p:spPr/>
        <p:txBody>
          <a:bodyPr/>
          <a:lstStyle/>
          <a:p>
            <a:fld id="{BCFC1151-4121-DA40-9DD6-D1E9D9F799A3}" type="slidenum">
              <a:rPr lang="nl-NL" smtClean="0"/>
              <a:t>‹nr.›</a:t>
            </a:fld>
            <a:endParaRPr lang="nl-NL"/>
          </a:p>
        </p:txBody>
      </p:sp>
    </p:spTree>
    <p:extLst>
      <p:ext uri="{BB962C8B-B14F-4D97-AF65-F5344CB8AC3E}">
        <p14:creationId xmlns:p14="http://schemas.microsoft.com/office/powerpoint/2010/main" val="90022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CE0E88-5E45-87D1-B1F6-404A3B08708C}"/>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4A00F060-62D5-BE36-85A8-A99F33AABF12}"/>
              </a:ext>
            </a:extLst>
          </p:cNvPr>
          <p:cNvSpPr>
            <a:spLocks noGrp="1"/>
          </p:cNvSpPr>
          <p:nvPr>
            <p:ph type="dt" sz="half" idx="10"/>
          </p:nvPr>
        </p:nvSpPr>
        <p:spPr/>
        <p:txBody>
          <a:bodyPr/>
          <a:lstStyle/>
          <a:p>
            <a:fld id="{B98FD770-9871-441F-9225-E106BAB24B9C}" type="datetime1">
              <a:rPr lang="nl-NL" smtClean="0"/>
              <a:t>11-11-2022</a:t>
            </a:fld>
            <a:endParaRPr lang="nl-NL"/>
          </a:p>
        </p:txBody>
      </p:sp>
      <p:sp>
        <p:nvSpPr>
          <p:cNvPr id="4" name="Tijdelijke aanduiding voor voettekst 3">
            <a:extLst>
              <a:ext uri="{FF2B5EF4-FFF2-40B4-BE49-F238E27FC236}">
                <a16:creationId xmlns:a16="http://schemas.microsoft.com/office/drawing/2014/main" id="{025E6A18-FB42-E91B-93AA-A2F0F1010B6F}"/>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9D4CF2F6-3FF7-5AB2-0FAB-E482C8CEB4A6}"/>
              </a:ext>
            </a:extLst>
          </p:cNvPr>
          <p:cNvSpPr>
            <a:spLocks noGrp="1"/>
          </p:cNvSpPr>
          <p:nvPr>
            <p:ph type="sldNum" sz="quarter" idx="12"/>
          </p:nvPr>
        </p:nvSpPr>
        <p:spPr/>
        <p:txBody>
          <a:bodyPr/>
          <a:lstStyle/>
          <a:p>
            <a:fld id="{BCFC1151-4121-DA40-9DD6-D1E9D9F799A3}" type="slidenum">
              <a:rPr lang="nl-NL" smtClean="0"/>
              <a:t>‹nr.›</a:t>
            </a:fld>
            <a:endParaRPr lang="nl-NL"/>
          </a:p>
        </p:txBody>
      </p:sp>
    </p:spTree>
    <p:extLst>
      <p:ext uri="{BB962C8B-B14F-4D97-AF65-F5344CB8AC3E}">
        <p14:creationId xmlns:p14="http://schemas.microsoft.com/office/powerpoint/2010/main" val="10963633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1DA93C65-7CA8-8671-F95F-FDD99978AB8D}"/>
              </a:ext>
            </a:extLst>
          </p:cNvPr>
          <p:cNvSpPr>
            <a:spLocks noGrp="1"/>
          </p:cNvSpPr>
          <p:nvPr>
            <p:ph type="dt" sz="half" idx="10"/>
          </p:nvPr>
        </p:nvSpPr>
        <p:spPr/>
        <p:txBody>
          <a:bodyPr/>
          <a:lstStyle/>
          <a:p>
            <a:fld id="{20E3EEE0-E717-41BB-8398-60AEAF3AB903}" type="datetime1">
              <a:rPr lang="nl-NL" smtClean="0"/>
              <a:t>11-11-2022</a:t>
            </a:fld>
            <a:endParaRPr lang="nl-NL"/>
          </a:p>
        </p:txBody>
      </p:sp>
      <p:sp>
        <p:nvSpPr>
          <p:cNvPr id="3" name="Tijdelijke aanduiding voor voettekst 2">
            <a:extLst>
              <a:ext uri="{FF2B5EF4-FFF2-40B4-BE49-F238E27FC236}">
                <a16:creationId xmlns:a16="http://schemas.microsoft.com/office/drawing/2014/main" id="{383625DD-5300-1242-3D16-EFAE6CF106F5}"/>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5B1F41A7-0056-B274-F796-681487DF1DE0}"/>
              </a:ext>
            </a:extLst>
          </p:cNvPr>
          <p:cNvSpPr>
            <a:spLocks noGrp="1"/>
          </p:cNvSpPr>
          <p:nvPr>
            <p:ph type="sldNum" sz="quarter" idx="12"/>
          </p:nvPr>
        </p:nvSpPr>
        <p:spPr/>
        <p:txBody>
          <a:bodyPr/>
          <a:lstStyle/>
          <a:p>
            <a:fld id="{BCFC1151-4121-DA40-9DD6-D1E9D9F799A3}" type="slidenum">
              <a:rPr lang="nl-NL" smtClean="0"/>
              <a:t>‹nr.›</a:t>
            </a:fld>
            <a:endParaRPr lang="nl-NL"/>
          </a:p>
        </p:txBody>
      </p:sp>
    </p:spTree>
    <p:extLst>
      <p:ext uri="{BB962C8B-B14F-4D97-AF65-F5344CB8AC3E}">
        <p14:creationId xmlns:p14="http://schemas.microsoft.com/office/powerpoint/2010/main" val="42915920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686E59-54AA-5DF9-A796-6A6CA9EBB426}"/>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1EAADB90-7476-CE39-A235-9C2F49D661C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F86BF850-6E78-FC78-90F4-9A5C6701ED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4C84E6F4-EFAF-1A51-2C06-DB0E0A1FC944}"/>
              </a:ext>
            </a:extLst>
          </p:cNvPr>
          <p:cNvSpPr>
            <a:spLocks noGrp="1"/>
          </p:cNvSpPr>
          <p:nvPr>
            <p:ph type="dt" sz="half" idx="10"/>
          </p:nvPr>
        </p:nvSpPr>
        <p:spPr/>
        <p:txBody>
          <a:bodyPr/>
          <a:lstStyle/>
          <a:p>
            <a:fld id="{D6078E04-7681-491E-9BB8-F9EA7A74FC70}" type="datetime1">
              <a:rPr lang="nl-NL" smtClean="0"/>
              <a:t>11-11-2022</a:t>
            </a:fld>
            <a:endParaRPr lang="nl-NL"/>
          </a:p>
        </p:txBody>
      </p:sp>
      <p:sp>
        <p:nvSpPr>
          <p:cNvPr id="6" name="Tijdelijke aanduiding voor voettekst 5">
            <a:extLst>
              <a:ext uri="{FF2B5EF4-FFF2-40B4-BE49-F238E27FC236}">
                <a16:creationId xmlns:a16="http://schemas.microsoft.com/office/drawing/2014/main" id="{A4C07C62-E831-AC26-7A63-D06BE3749DB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95F59D41-FC96-3F5A-3D79-D73282B39457}"/>
              </a:ext>
            </a:extLst>
          </p:cNvPr>
          <p:cNvSpPr>
            <a:spLocks noGrp="1"/>
          </p:cNvSpPr>
          <p:nvPr>
            <p:ph type="sldNum" sz="quarter" idx="12"/>
          </p:nvPr>
        </p:nvSpPr>
        <p:spPr/>
        <p:txBody>
          <a:bodyPr/>
          <a:lstStyle/>
          <a:p>
            <a:fld id="{BCFC1151-4121-DA40-9DD6-D1E9D9F799A3}" type="slidenum">
              <a:rPr lang="nl-NL" smtClean="0"/>
              <a:t>‹nr.›</a:t>
            </a:fld>
            <a:endParaRPr lang="nl-NL"/>
          </a:p>
        </p:txBody>
      </p:sp>
    </p:spTree>
    <p:extLst>
      <p:ext uri="{BB962C8B-B14F-4D97-AF65-F5344CB8AC3E}">
        <p14:creationId xmlns:p14="http://schemas.microsoft.com/office/powerpoint/2010/main" val="3912158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0A1E5C-ED92-31E8-C7E0-0F7625832BE1}"/>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077DDE9E-2E10-A8FD-7FE6-FAB69636A3E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01A73FF4-E105-8C61-5DFF-707F9C7560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1106A498-6775-A280-1674-3C28A020E807}"/>
              </a:ext>
            </a:extLst>
          </p:cNvPr>
          <p:cNvSpPr>
            <a:spLocks noGrp="1"/>
          </p:cNvSpPr>
          <p:nvPr>
            <p:ph type="dt" sz="half" idx="10"/>
          </p:nvPr>
        </p:nvSpPr>
        <p:spPr/>
        <p:txBody>
          <a:bodyPr/>
          <a:lstStyle/>
          <a:p>
            <a:fld id="{12D2BB8A-7934-424D-BC08-5A87CD9984B5}" type="datetime1">
              <a:rPr lang="nl-NL" smtClean="0"/>
              <a:t>11-11-2022</a:t>
            </a:fld>
            <a:endParaRPr lang="nl-NL"/>
          </a:p>
        </p:txBody>
      </p:sp>
      <p:sp>
        <p:nvSpPr>
          <p:cNvPr id="6" name="Tijdelijke aanduiding voor voettekst 5">
            <a:extLst>
              <a:ext uri="{FF2B5EF4-FFF2-40B4-BE49-F238E27FC236}">
                <a16:creationId xmlns:a16="http://schemas.microsoft.com/office/drawing/2014/main" id="{BB74A687-97DB-4E9B-B1D4-A153E330191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F8A39F07-459E-B77F-9449-6B0F915F31D3}"/>
              </a:ext>
            </a:extLst>
          </p:cNvPr>
          <p:cNvSpPr>
            <a:spLocks noGrp="1"/>
          </p:cNvSpPr>
          <p:nvPr>
            <p:ph type="sldNum" sz="quarter" idx="12"/>
          </p:nvPr>
        </p:nvSpPr>
        <p:spPr/>
        <p:txBody>
          <a:bodyPr/>
          <a:lstStyle/>
          <a:p>
            <a:fld id="{BCFC1151-4121-DA40-9DD6-D1E9D9F799A3}" type="slidenum">
              <a:rPr lang="nl-NL" smtClean="0"/>
              <a:t>‹nr.›</a:t>
            </a:fld>
            <a:endParaRPr lang="nl-NL"/>
          </a:p>
        </p:txBody>
      </p:sp>
    </p:spTree>
    <p:extLst>
      <p:ext uri="{BB962C8B-B14F-4D97-AF65-F5344CB8AC3E}">
        <p14:creationId xmlns:p14="http://schemas.microsoft.com/office/powerpoint/2010/main" val="2264991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D2412D78-84A0-2367-FA2A-F2718805BC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FB03BD01-D7AA-115F-944F-679A9FF83B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6ACA236-61C5-19BC-064D-F50AB2472C7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7E5C7F-9A24-497D-A010-436AB454ED26}" type="datetime1">
              <a:rPr lang="nl-NL" smtClean="0"/>
              <a:t>11-11-2022</a:t>
            </a:fld>
            <a:endParaRPr lang="nl-NL"/>
          </a:p>
        </p:txBody>
      </p:sp>
      <p:sp>
        <p:nvSpPr>
          <p:cNvPr id="5" name="Tijdelijke aanduiding voor voettekst 4">
            <a:extLst>
              <a:ext uri="{FF2B5EF4-FFF2-40B4-BE49-F238E27FC236}">
                <a16:creationId xmlns:a16="http://schemas.microsoft.com/office/drawing/2014/main" id="{EB8A4927-8B98-D946-DF1F-088106FF0A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636313A9-2768-A80F-58B7-FB6D04D2DF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FC1151-4121-DA40-9DD6-D1E9D9F799A3}" type="slidenum">
              <a:rPr lang="nl-NL" smtClean="0"/>
              <a:t>‹nr.›</a:t>
            </a:fld>
            <a:endParaRPr lang="nl-NL"/>
          </a:p>
        </p:txBody>
      </p:sp>
    </p:spTree>
    <p:extLst>
      <p:ext uri="{BB962C8B-B14F-4D97-AF65-F5344CB8AC3E}">
        <p14:creationId xmlns:p14="http://schemas.microsoft.com/office/powerpoint/2010/main" val="17577483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customXml" Target="../ink/ink4.xml"/><Relationship Id="rId13"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18.png"/><Relationship Id="rId12" Type="http://schemas.openxmlformats.org/officeDocument/2006/relationships/customXml" Target="../ink/ink6.xml"/><Relationship Id="rId2" Type="http://schemas.openxmlformats.org/officeDocument/2006/relationships/customXml" Target="../ink/ink1.xml"/><Relationship Id="rId1" Type="http://schemas.openxmlformats.org/officeDocument/2006/relationships/slideLayout" Target="../slideLayouts/slideLayout7.xml"/><Relationship Id="rId6" Type="http://schemas.openxmlformats.org/officeDocument/2006/relationships/customXml" Target="../ink/ink3.xml"/><Relationship Id="rId11" Type="http://schemas.openxmlformats.org/officeDocument/2006/relationships/image" Target="../media/image20.png"/><Relationship Id="rId5" Type="http://schemas.openxmlformats.org/officeDocument/2006/relationships/image" Target="../media/image17.png"/><Relationship Id="rId15" Type="http://schemas.openxmlformats.org/officeDocument/2006/relationships/image" Target="../media/image22.png"/><Relationship Id="rId10" Type="http://schemas.openxmlformats.org/officeDocument/2006/relationships/customXml" Target="../ink/ink5.xml"/><Relationship Id="rId4" Type="http://schemas.openxmlformats.org/officeDocument/2006/relationships/customXml" Target="../ink/ink2.xml"/><Relationship Id="rId9" Type="http://schemas.openxmlformats.org/officeDocument/2006/relationships/image" Target="../media/image19.png"/><Relationship Id="rId14" Type="http://schemas.openxmlformats.org/officeDocument/2006/relationships/customXml" Target="../ink/ink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A500D7-E1A4-2353-7CDC-53744C95067E}"/>
              </a:ext>
            </a:extLst>
          </p:cNvPr>
          <p:cNvSpPr>
            <a:spLocks noGrp="1"/>
          </p:cNvSpPr>
          <p:nvPr>
            <p:ph type="ctrTitle"/>
          </p:nvPr>
        </p:nvSpPr>
        <p:spPr/>
        <p:txBody>
          <a:bodyPr>
            <a:normAutofit fontScale="90000"/>
          </a:bodyPr>
          <a:lstStyle/>
          <a:p>
            <a:r>
              <a:rPr lang="nl-NL" b="1" dirty="0">
                <a:solidFill>
                  <a:schemeClr val="bg1"/>
                </a:solidFill>
              </a:rPr>
              <a:t>Een evolutionaire kijk op sporten en bewegen – met fitheidsmeters de klas in</a:t>
            </a:r>
            <a:endParaRPr lang="nl-NL" dirty="0">
              <a:solidFill>
                <a:schemeClr val="bg1"/>
              </a:solidFill>
            </a:endParaRPr>
          </a:p>
        </p:txBody>
      </p:sp>
      <p:sp>
        <p:nvSpPr>
          <p:cNvPr id="3" name="Ondertitel 2">
            <a:extLst>
              <a:ext uri="{FF2B5EF4-FFF2-40B4-BE49-F238E27FC236}">
                <a16:creationId xmlns:a16="http://schemas.microsoft.com/office/drawing/2014/main" id="{714D6E8A-CDF3-66E6-69F0-73100EE90D93}"/>
              </a:ext>
            </a:extLst>
          </p:cNvPr>
          <p:cNvSpPr>
            <a:spLocks noGrp="1"/>
          </p:cNvSpPr>
          <p:nvPr>
            <p:ph type="subTitle" idx="1"/>
          </p:nvPr>
        </p:nvSpPr>
        <p:spPr/>
        <p:txBody>
          <a:bodyPr/>
          <a:lstStyle/>
          <a:p>
            <a:r>
              <a:rPr lang="nl-NL" dirty="0" err="1">
                <a:solidFill>
                  <a:schemeClr val="bg1"/>
                </a:solidFill>
              </a:rPr>
              <a:t>Lutz</a:t>
            </a:r>
            <a:r>
              <a:rPr lang="nl-NL" dirty="0">
                <a:solidFill>
                  <a:schemeClr val="bg1"/>
                </a:solidFill>
              </a:rPr>
              <a:t> </a:t>
            </a:r>
            <a:r>
              <a:rPr lang="nl-NL" dirty="0" err="1">
                <a:solidFill>
                  <a:schemeClr val="bg1"/>
                </a:solidFill>
              </a:rPr>
              <a:t>Lohse</a:t>
            </a:r>
            <a:r>
              <a:rPr lang="nl-NL" dirty="0">
                <a:solidFill>
                  <a:schemeClr val="bg1"/>
                </a:solidFill>
              </a:rPr>
              <a:t> </a:t>
            </a:r>
          </a:p>
          <a:p>
            <a:r>
              <a:rPr lang="nl-NL" dirty="0">
                <a:solidFill>
                  <a:schemeClr val="bg1"/>
                </a:solidFill>
              </a:rPr>
              <a:t>René Westra </a:t>
            </a:r>
          </a:p>
        </p:txBody>
      </p:sp>
      <p:sp>
        <p:nvSpPr>
          <p:cNvPr id="6" name="Tekstvak 5">
            <a:extLst>
              <a:ext uri="{FF2B5EF4-FFF2-40B4-BE49-F238E27FC236}">
                <a16:creationId xmlns:a16="http://schemas.microsoft.com/office/drawing/2014/main" id="{C64BE937-E685-3D54-83B9-3E3380236416}"/>
              </a:ext>
            </a:extLst>
          </p:cNvPr>
          <p:cNvSpPr txBox="1"/>
          <p:nvPr/>
        </p:nvSpPr>
        <p:spPr>
          <a:xfrm>
            <a:off x="2530369" y="5257800"/>
            <a:ext cx="7546553" cy="369332"/>
          </a:xfrm>
          <a:prstGeom prst="rect">
            <a:avLst/>
          </a:prstGeom>
          <a:noFill/>
        </p:spPr>
        <p:txBody>
          <a:bodyPr wrap="none" rtlCol="0">
            <a:spAutoFit/>
          </a:bodyPr>
          <a:lstStyle/>
          <a:p>
            <a:r>
              <a:rPr lang="nl-NL" dirty="0">
                <a:solidFill>
                  <a:schemeClr val="bg1"/>
                </a:solidFill>
              </a:rPr>
              <a:t>NIBI conferentie 2022 ‘Geef het door’, 11/12 november 2022, Egmond aan Zee </a:t>
            </a:r>
          </a:p>
        </p:txBody>
      </p:sp>
      <p:sp>
        <p:nvSpPr>
          <p:cNvPr id="4" name="Tijdelijke aanduiding voor dianummer 3">
            <a:extLst>
              <a:ext uri="{FF2B5EF4-FFF2-40B4-BE49-F238E27FC236}">
                <a16:creationId xmlns:a16="http://schemas.microsoft.com/office/drawing/2014/main" id="{DD959748-0CEA-4D62-B53A-3421F7EC96EA}"/>
              </a:ext>
            </a:extLst>
          </p:cNvPr>
          <p:cNvSpPr>
            <a:spLocks noGrp="1"/>
          </p:cNvSpPr>
          <p:nvPr>
            <p:ph type="sldNum" sz="quarter" idx="12"/>
          </p:nvPr>
        </p:nvSpPr>
        <p:spPr/>
        <p:txBody>
          <a:bodyPr/>
          <a:lstStyle/>
          <a:p>
            <a:fld id="{BCFC1151-4121-DA40-9DD6-D1E9D9F799A3}" type="slidenum">
              <a:rPr lang="nl-NL" smtClean="0"/>
              <a:t>1</a:t>
            </a:fld>
            <a:endParaRPr lang="nl-NL"/>
          </a:p>
        </p:txBody>
      </p:sp>
    </p:spTree>
    <p:extLst>
      <p:ext uri="{BB962C8B-B14F-4D97-AF65-F5344CB8AC3E}">
        <p14:creationId xmlns:p14="http://schemas.microsoft.com/office/powerpoint/2010/main" val="34456010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descr="Giant FastRoad E+ EX Pro elektrische fiets 10V Zwart - 500Wh kopen?">
            <a:extLst>
              <a:ext uri="{FF2B5EF4-FFF2-40B4-BE49-F238E27FC236}">
                <a16:creationId xmlns:a16="http://schemas.microsoft.com/office/drawing/2014/main" id="{06D72CC9-4187-1AD8-488B-95965479FC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752" y="142183"/>
            <a:ext cx="3187700" cy="24003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andicare Huren Traplift online bestellen bij De Graaf Mobiliteit">
            <a:extLst>
              <a:ext uri="{FF2B5EF4-FFF2-40B4-BE49-F238E27FC236}">
                <a16:creationId xmlns:a16="http://schemas.microsoft.com/office/drawing/2014/main" id="{513C783B-8D42-4569-A1E9-12161A4C95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752" y="2944236"/>
            <a:ext cx="2415125" cy="362017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Waarom zijn de roltrappen bij Utrecht Centraal zo vaak kapot? | De  Utrechtse Internet Courant">
            <a:extLst>
              <a:ext uri="{FF2B5EF4-FFF2-40B4-BE49-F238E27FC236}">
                <a16:creationId xmlns:a16="http://schemas.microsoft.com/office/drawing/2014/main" id="{025F845C-164F-AA17-DE05-8950164EEB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6647" y="285056"/>
            <a:ext cx="4072753" cy="2715169"/>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Verkeersveiligheid bij basisschool meest gebaat bij aanpak foutgeparkeerde  auto's - VerkeersNet">
            <a:extLst>
              <a:ext uri="{FF2B5EF4-FFF2-40B4-BE49-F238E27FC236}">
                <a16:creationId xmlns:a16="http://schemas.microsoft.com/office/drawing/2014/main" id="{8A279541-0BA4-48E0-C105-FE4C19F2728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00777" y="4172644"/>
            <a:ext cx="4267200" cy="2400300"/>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a:extLst>
              <a:ext uri="{FF2B5EF4-FFF2-40B4-BE49-F238E27FC236}">
                <a16:creationId xmlns:a16="http://schemas.microsoft.com/office/drawing/2014/main" id="{1168BD9B-5C6A-2046-ECB8-208FA60643B6}"/>
              </a:ext>
            </a:extLst>
          </p:cNvPr>
          <p:cNvSpPr txBox="1"/>
          <p:nvPr/>
        </p:nvSpPr>
        <p:spPr>
          <a:xfrm>
            <a:off x="4198938" y="3318361"/>
            <a:ext cx="4629794" cy="523220"/>
          </a:xfrm>
          <a:prstGeom prst="rect">
            <a:avLst/>
          </a:prstGeom>
          <a:noFill/>
        </p:spPr>
        <p:txBody>
          <a:bodyPr wrap="none" rtlCol="0">
            <a:spAutoFit/>
          </a:bodyPr>
          <a:lstStyle/>
          <a:p>
            <a:r>
              <a:rPr lang="nl-NL" sz="2800" b="1" dirty="0">
                <a:solidFill>
                  <a:schemeClr val="bg1"/>
                </a:solidFill>
              </a:rPr>
              <a:t>Evolutionair voordelig gedrag </a:t>
            </a:r>
          </a:p>
        </p:txBody>
      </p:sp>
      <p:sp>
        <p:nvSpPr>
          <p:cNvPr id="4" name="Pijl links 3">
            <a:extLst>
              <a:ext uri="{FF2B5EF4-FFF2-40B4-BE49-F238E27FC236}">
                <a16:creationId xmlns:a16="http://schemas.microsoft.com/office/drawing/2014/main" id="{B38D818F-25B2-091F-C691-6350296069AA}"/>
              </a:ext>
            </a:extLst>
          </p:cNvPr>
          <p:cNvSpPr/>
          <p:nvPr/>
        </p:nvSpPr>
        <p:spPr>
          <a:xfrm rot="19088523">
            <a:off x="6382422" y="2716757"/>
            <a:ext cx="1173222" cy="3080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5" name="Pijl links 4">
            <a:extLst>
              <a:ext uri="{FF2B5EF4-FFF2-40B4-BE49-F238E27FC236}">
                <a16:creationId xmlns:a16="http://schemas.microsoft.com/office/drawing/2014/main" id="{209E2947-9080-7978-A263-C3F560F6C308}"/>
              </a:ext>
            </a:extLst>
          </p:cNvPr>
          <p:cNvSpPr/>
          <p:nvPr/>
        </p:nvSpPr>
        <p:spPr>
          <a:xfrm rot="2569073" flipV="1">
            <a:off x="6483767" y="4287869"/>
            <a:ext cx="1065679" cy="3293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Pijl links 5">
            <a:extLst>
              <a:ext uri="{FF2B5EF4-FFF2-40B4-BE49-F238E27FC236}">
                <a16:creationId xmlns:a16="http://schemas.microsoft.com/office/drawing/2014/main" id="{D7777306-4A59-FCB6-F19C-CB7888C87D08}"/>
              </a:ext>
            </a:extLst>
          </p:cNvPr>
          <p:cNvSpPr/>
          <p:nvPr/>
        </p:nvSpPr>
        <p:spPr>
          <a:xfrm rot="12857874">
            <a:off x="3708491" y="2679253"/>
            <a:ext cx="1400526" cy="2684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Pijl links 6">
            <a:extLst>
              <a:ext uri="{FF2B5EF4-FFF2-40B4-BE49-F238E27FC236}">
                <a16:creationId xmlns:a16="http://schemas.microsoft.com/office/drawing/2014/main" id="{EFD03F2C-FF35-A4F2-662C-2C095F2839A2}"/>
              </a:ext>
            </a:extLst>
          </p:cNvPr>
          <p:cNvSpPr/>
          <p:nvPr/>
        </p:nvSpPr>
        <p:spPr>
          <a:xfrm rot="8743476">
            <a:off x="2922303" y="4112457"/>
            <a:ext cx="1397938" cy="27183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jdelijke aanduiding voor dianummer 1">
            <a:extLst>
              <a:ext uri="{FF2B5EF4-FFF2-40B4-BE49-F238E27FC236}">
                <a16:creationId xmlns:a16="http://schemas.microsoft.com/office/drawing/2014/main" id="{34FAA9F7-3DDA-4B66-BC4B-FE2703FDCEAF}"/>
              </a:ext>
            </a:extLst>
          </p:cNvPr>
          <p:cNvSpPr>
            <a:spLocks noGrp="1"/>
          </p:cNvSpPr>
          <p:nvPr>
            <p:ph type="sldNum" sz="quarter" idx="12"/>
          </p:nvPr>
        </p:nvSpPr>
        <p:spPr/>
        <p:txBody>
          <a:bodyPr/>
          <a:lstStyle/>
          <a:p>
            <a:fld id="{BCFC1151-4121-DA40-9DD6-D1E9D9F799A3}" type="slidenum">
              <a:rPr lang="nl-NL" smtClean="0"/>
              <a:t>10</a:t>
            </a:fld>
            <a:endParaRPr lang="nl-NL"/>
          </a:p>
        </p:txBody>
      </p:sp>
    </p:spTree>
    <p:extLst>
      <p:ext uri="{BB962C8B-B14F-4D97-AF65-F5344CB8AC3E}">
        <p14:creationId xmlns:p14="http://schemas.microsoft.com/office/powerpoint/2010/main" val="30783689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5770ADF2-2664-D86A-B1F9-EBFB1102C943}"/>
              </a:ext>
            </a:extLst>
          </p:cNvPr>
          <p:cNvSpPr txBox="1"/>
          <p:nvPr/>
        </p:nvSpPr>
        <p:spPr>
          <a:xfrm>
            <a:off x="666419" y="4655962"/>
            <a:ext cx="5071773" cy="461665"/>
          </a:xfrm>
          <a:prstGeom prst="rect">
            <a:avLst/>
          </a:prstGeom>
          <a:noFill/>
        </p:spPr>
        <p:txBody>
          <a:bodyPr wrap="none" rtlCol="0">
            <a:spAutoFit/>
          </a:bodyPr>
          <a:lstStyle/>
          <a:p>
            <a:r>
              <a:rPr lang="nl-NL" sz="2400" dirty="0">
                <a:solidFill>
                  <a:schemeClr val="bg1"/>
                </a:solidFill>
              </a:rPr>
              <a:t>21 minuten per dag bewegen? Makkie!</a:t>
            </a:r>
          </a:p>
        </p:txBody>
      </p:sp>
      <p:pic>
        <p:nvPicPr>
          <p:cNvPr id="2050" name="Picture 2" descr="Dicker mann mit bierbauch vor dem fernseher isst popcorn und trinkt bier |  Premium-Foto">
            <a:extLst>
              <a:ext uri="{FF2B5EF4-FFF2-40B4-BE49-F238E27FC236}">
                <a16:creationId xmlns:a16="http://schemas.microsoft.com/office/drawing/2014/main" id="{9ABEC8E6-076D-D828-6019-F251439108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6950" y="969521"/>
            <a:ext cx="3690357" cy="2459479"/>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a:extLst>
              <a:ext uri="{FF2B5EF4-FFF2-40B4-BE49-F238E27FC236}">
                <a16:creationId xmlns:a16="http://schemas.microsoft.com/office/drawing/2014/main" id="{F91B9EC8-4E23-DEE3-84AB-858A07CA10B1}"/>
              </a:ext>
            </a:extLst>
          </p:cNvPr>
          <p:cNvSpPr txBox="1"/>
          <p:nvPr/>
        </p:nvSpPr>
        <p:spPr>
          <a:xfrm>
            <a:off x="7181759" y="3566231"/>
            <a:ext cx="1869423" cy="461665"/>
          </a:xfrm>
          <a:prstGeom prst="rect">
            <a:avLst/>
          </a:prstGeom>
          <a:noFill/>
        </p:spPr>
        <p:txBody>
          <a:bodyPr wrap="none" rtlCol="0">
            <a:spAutoFit/>
          </a:bodyPr>
          <a:lstStyle/>
          <a:p>
            <a:r>
              <a:rPr lang="nl-NL" sz="2400" dirty="0">
                <a:solidFill>
                  <a:schemeClr val="bg1"/>
                </a:solidFill>
              </a:rPr>
              <a:t>Moeilijk……..!</a:t>
            </a:r>
          </a:p>
        </p:txBody>
      </p:sp>
      <p:sp>
        <p:nvSpPr>
          <p:cNvPr id="5" name="Tekstvak 4">
            <a:extLst>
              <a:ext uri="{FF2B5EF4-FFF2-40B4-BE49-F238E27FC236}">
                <a16:creationId xmlns:a16="http://schemas.microsoft.com/office/drawing/2014/main" id="{E4AB4B52-32E3-3AEB-5BB9-1D931FBFCAE3}"/>
              </a:ext>
            </a:extLst>
          </p:cNvPr>
          <p:cNvSpPr txBox="1"/>
          <p:nvPr/>
        </p:nvSpPr>
        <p:spPr>
          <a:xfrm>
            <a:off x="5830402" y="5507350"/>
            <a:ext cx="6169509" cy="461665"/>
          </a:xfrm>
          <a:prstGeom prst="rect">
            <a:avLst/>
          </a:prstGeom>
          <a:noFill/>
        </p:spPr>
        <p:txBody>
          <a:bodyPr wrap="none" rtlCol="0">
            <a:spAutoFit/>
          </a:bodyPr>
          <a:lstStyle/>
          <a:p>
            <a:r>
              <a:rPr lang="nl-NL" sz="2400" dirty="0">
                <a:solidFill>
                  <a:schemeClr val="bg1"/>
                </a:solidFill>
              </a:rPr>
              <a:t>21 min bewegen (wandelen 6 km/h) =100 kcal!  </a:t>
            </a:r>
          </a:p>
        </p:txBody>
      </p:sp>
      <p:sp>
        <p:nvSpPr>
          <p:cNvPr id="6" name="Tekstvak 5">
            <a:extLst>
              <a:ext uri="{FF2B5EF4-FFF2-40B4-BE49-F238E27FC236}">
                <a16:creationId xmlns:a16="http://schemas.microsoft.com/office/drawing/2014/main" id="{10BF48D7-D115-5E07-2E5E-A1060C032534}"/>
              </a:ext>
            </a:extLst>
          </p:cNvPr>
          <p:cNvSpPr txBox="1"/>
          <p:nvPr/>
        </p:nvSpPr>
        <p:spPr>
          <a:xfrm>
            <a:off x="5845940" y="6013913"/>
            <a:ext cx="4259308" cy="461665"/>
          </a:xfrm>
          <a:prstGeom prst="rect">
            <a:avLst/>
          </a:prstGeom>
          <a:noFill/>
        </p:spPr>
        <p:txBody>
          <a:bodyPr wrap="none" rtlCol="0">
            <a:spAutoFit/>
          </a:bodyPr>
          <a:lstStyle/>
          <a:p>
            <a:r>
              <a:rPr lang="nl-NL" sz="2400" dirty="0">
                <a:solidFill>
                  <a:schemeClr val="bg1"/>
                </a:solidFill>
              </a:rPr>
              <a:t>= 3,7 kg gewichtsverlies per jaar!</a:t>
            </a:r>
          </a:p>
        </p:txBody>
      </p:sp>
      <p:pic>
        <p:nvPicPr>
          <p:cNvPr id="3" name="Picture 2" descr="Eliud Kipchoge breaks own world record in Berlin Marathon victory | CNN">
            <a:extLst>
              <a:ext uri="{FF2B5EF4-FFF2-40B4-BE49-F238E27FC236}">
                <a16:creationId xmlns:a16="http://schemas.microsoft.com/office/drawing/2014/main" id="{E5785C46-1E9C-38F6-D7E4-C815444600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207" y="1188432"/>
            <a:ext cx="4679326" cy="3119551"/>
          </a:xfrm>
          <a:prstGeom prst="rect">
            <a:avLst/>
          </a:prstGeom>
          <a:noFill/>
          <a:extLst>
            <a:ext uri="{909E8E84-426E-40DD-AFC4-6F175D3DCCD1}">
              <a14:hiddenFill xmlns:a14="http://schemas.microsoft.com/office/drawing/2010/main">
                <a:solidFill>
                  <a:srgbClr val="FFFFFF"/>
                </a:solidFill>
              </a14:hiddenFill>
            </a:ext>
          </a:extLst>
        </p:spPr>
      </p:pic>
      <p:sp>
        <p:nvSpPr>
          <p:cNvPr id="7" name="Tijdelijke aanduiding voor dianummer 6">
            <a:extLst>
              <a:ext uri="{FF2B5EF4-FFF2-40B4-BE49-F238E27FC236}">
                <a16:creationId xmlns:a16="http://schemas.microsoft.com/office/drawing/2014/main" id="{DD8BA302-BE08-4DEF-BFB0-EE838A306583}"/>
              </a:ext>
            </a:extLst>
          </p:cNvPr>
          <p:cNvSpPr>
            <a:spLocks noGrp="1"/>
          </p:cNvSpPr>
          <p:nvPr>
            <p:ph type="sldNum" sz="quarter" idx="12"/>
          </p:nvPr>
        </p:nvSpPr>
        <p:spPr/>
        <p:txBody>
          <a:bodyPr/>
          <a:lstStyle/>
          <a:p>
            <a:fld id="{BCFC1151-4121-DA40-9DD6-D1E9D9F799A3}" type="slidenum">
              <a:rPr lang="nl-NL" smtClean="0"/>
              <a:t>11</a:t>
            </a:fld>
            <a:endParaRPr lang="nl-NL" dirty="0"/>
          </a:p>
        </p:txBody>
      </p:sp>
    </p:spTree>
    <p:extLst>
      <p:ext uri="{BB962C8B-B14F-4D97-AF65-F5344CB8AC3E}">
        <p14:creationId xmlns:p14="http://schemas.microsoft.com/office/powerpoint/2010/main" val="152277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9F3D66B7-17B8-00AC-A4AB-5F3FAEFEBD52}"/>
              </a:ext>
            </a:extLst>
          </p:cNvPr>
          <p:cNvPicPr>
            <a:picLocks noChangeAspect="1"/>
          </p:cNvPicPr>
          <p:nvPr/>
        </p:nvPicPr>
        <p:blipFill>
          <a:blip r:embed="rId2"/>
          <a:stretch>
            <a:fillRect/>
          </a:stretch>
        </p:blipFill>
        <p:spPr>
          <a:xfrm>
            <a:off x="256223" y="146084"/>
            <a:ext cx="10958705" cy="6250521"/>
          </a:xfrm>
          <a:prstGeom prst="rect">
            <a:avLst/>
          </a:prstGeom>
        </p:spPr>
      </p:pic>
      <p:sp>
        <p:nvSpPr>
          <p:cNvPr id="3" name="Tekstvak 2">
            <a:extLst>
              <a:ext uri="{FF2B5EF4-FFF2-40B4-BE49-F238E27FC236}">
                <a16:creationId xmlns:a16="http://schemas.microsoft.com/office/drawing/2014/main" id="{1D8897CA-1A95-07E9-68ED-363F9159F254}"/>
              </a:ext>
            </a:extLst>
          </p:cNvPr>
          <p:cNvSpPr txBox="1"/>
          <p:nvPr/>
        </p:nvSpPr>
        <p:spPr>
          <a:xfrm>
            <a:off x="8912449" y="6488668"/>
            <a:ext cx="2967736" cy="369332"/>
          </a:xfrm>
          <a:prstGeom prst="rect">
            <a:avLst/>
          </a:prstGeom>
          <a:noFill/>
        </p:spPr>
        <p:txBody>
          <a:bodyPr wrap="none" rtlCol="0">
            <a:spAutoFit/>
          </a:bodyPr>
          <a:lstStyle/>
          <a:p>
            <a:r>
              <a:rPr lang="nl-NL" dirty="0">
                <a:solidFill>
                  <a:schemeClr val="bg1"/>
                </a:solidFill>
              </a:rPr>
              <a:t>Bron: Gezondheidsraad 2017</a:t>
            </a:r>
          </a:p>
        </p:txBody>
      </p:sp>
      <p:sp>
        <p:nvSpPr>
          <p:cNvPr id="4" name="Tijdelijke aanduiding voor dianummer 3">
            <a:extLst>
              <a:ext uri="{FF2B5EF4-FFF2-40B4-BE49-F238E27FC236}">
                <a16:creationId xmlns:a16="http://schemas.microsoft.com/office/drawing/2014/main" id="{47099661-B2A9-49ED-86C1-4E1B7B38CCA5}"/>
              </a:ext>
            </a:extLst>
          </p:cNvPr>
          <p:cNvSpPr>
            <a:spLocks noGrp="1"/>
          </p:cNvSpPr>
          <p:nvPr>
            <p:ph type="sldNum" sz="quarter" idx="12"/>
          </p:nvPr>
        </p:nvSpPr>
        <p:spPr/>
        <p:txBody>
          <a:bodyPr/>
          <a:lstStyle/>
          <a:p>
            <a:fld id="{BCFC1151-4121-DA40-9DD6-D1E9D9F799A3}" type="slidenum">
              <a:rPr lang="nl-NL" smtClean="0"/>
              <a:t>12</a:t>
            </a:fld>
            <a:endParaRPr lang="nl-NL"/>
          </a:p>
        </p:txBody>
      </p:sp>
    </p:spTree>
    <p:extLst>
      <p:ext uri="{BB962C8B-B14F-4D97-AF65-F5344CB8AC3E}">
        <p14:creationId xmlns:p14="http://schemas.microsoft.com/office/powerpoint/2010/main" val="20658373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Rechte verbindingslijn 39">
            <a:extLst>
              <a:ext uri="{FF2B5EF4-FFF2-40B4-BE49-F238E27FC236}">
                <a16:creationId xmlns:a16="http://schemas.microsoft.com/office/drawing/2014/main" id="{171541B8-18D0-DCC3-DE5E-A3FA172D3164}"/>
              </a:ext>
            </a:extLst>
          </p:cNvPr>
          <p:cNvCxnSpPr/>
          <p:nvPr/>
        </p:nvCxnSpPr>
        <p:spPr>
          <a:xfrm>
            <a:off x="1208690" y="1250731"/>
            <a:ext cx="0" cy="475067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Rechte verbindingslijn 40">
            <a:extLst>
              <a:ext uri="{FF2B5EF4-FFF2-40B4-BE49-F238E27FC236}">
                <a16:creationId xmlns:a16="http://schemas.microsoft.com/office/drawing/2014/main" id="{1AC86C30-DE66-42A6-75D6-A7D86780F78E}"/>
              </a:ext>
            </a:extLst>
          </p:cNvPr>
          <p:cNvCxnSpPr>
            <a:cxnSpLocks/>
          </p:cNvCxnSpPr>
          <p:nvPr/>
        </p:nvCxnSpPr>
        <p:spPr>
          <a:xfrm flipH="1">
            <a:off x="1208690" y="6013906"/>
            <a:ext cx="9080369"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2">
            <p14:nvContentPartPr>
              <p14:cNvPr id="42" name="Inkt 41">
                <a:extLst>
                  <a:ext uri="{FF2B5EF4-FFF2-40B4-BE49-F238E27FC236}">
                    <a16:creationId xmlns:a16="http://schemas.microsoft.com/office/drawing/2014/main" id="{7B8DB5CD-FDBD-A7F2-65FD-F7EE5B939F0D}"/>
                  </a:ext>
                </a:extLst>
              </p14:cNvPr>
              <p14:cNvContentPartPr/>
              <p14:nvPr/>
            </p14:nvContentPartPr>
            <p14:xfrm>
              <a:off x="5700094" y="1562390"/>
              <a:ext cx="4397760" cy="4439880"/>
            </p14:xfrm>
          </p:contentPart>
        </mc:Choice>
        <mc:Fallback xmlns="">
          <p:pic>
            <p:nvPicPr>
              <p:cNvPr id="42" name="Inkt 41">
                <a:extLst>
                  <a:ext uri="{FF2B5EF4-FFF2-40B4-BE49-F238E27FC236}">
                    <a16:creationId xmlns:a16="http://schemas.microsoft.com/office/drawing/2014/main" id="{7B8DB5CD-FDBD-A7F2-65FD-F7EE5B939F0D}"/>
                  </a:ext>
                </a:extLst>
              </p:cNvPr>
              <p:cNvPicPr/>
              <p:nvPr/>
            </p:nvPicPr>
            <p:blipFill>
              <a:blip r:embed="rId3"/>
              <a:stretch>
                <a:fillRect/>
              </a:stretch>
            </p:blipFill>
            <p:spPr>
              <a:xfrm>
                <a:off x="5695774" y="1558070"/>
                <a:ext cx="4406400" cy="444852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43" name="Inkt 42">
                <a:extLst>
                  <a:ext uri="{FF2B5EF4-FFF2-40B4-BE49-F238E27FC236}">
                    <a16:creationId xmlns:a16="http://schemas.microsoft.com/office/drawing/2014/main" id="{B647DB8E-4B9C-5E26-AE29-CC288E63F899}"/>
                  </a:ext>
                </a:extLst>
              </p14:cNvPr>
              <p14:cNvContentPartPr/>
              <p14:nvPr/>
            </p14:nvContentPartPr>
            <p14:xfrm>
              <a:off x="1262374" y="1413350"/>
              <a:ext cx="7965360" cy="3751560"/>
            </p14:xfrm>
          </p:contentPart>
        </mc:Choice>
        <mc:Fallback xmlns="">
          <p:pic>
            <p:nvPicPr>
              <p:cNvPr id="43" name="Inkt 42">
                <a:extLst>
                  <a:ext uri="{FF2B5EF4-FFF2-40B4-BE49-F238E27FC236}">
                    <a16:creationId xmlns:a16="http://schemas.microsoft.com/office/drawing/2014/main" id="{B647DB8E-4B9C-5E26-AE29-CC288E63F899}"/>
                  </a:ext>
                </a:extLst>
              </p:cNvPr>
              <p:cNvPicPr/>
              <p:nvPr/>
            </p:nvPicPr>
            <p:blipFill>
              <a:blip r:embed="rId5"/>
              <a:stretch>
                <a:fillRect/>
              </a:stretch>
            </p:blipFill>
            <p:spPr>
              <a:xfrm>
                <a:off x="1244374" y="1395350"/>
                <a:ext cx="8001000" cy="37872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4" name="Inkt 43">
                <a:extLst>
                  <a:ext uri="{FF2B5EF4-FFF2-40B4-BE49-F238E27FC236}">
                    <a16:creationId xmlns:a16="http://schemas.microsoft.com/office/drawing/2014/main" id="{5E3F98DD-D967-59B6-6AF7-B6F3FF00D210}"/>
                  </a:ext>
                </a:extLst>
              </p14:cNvPr>
              <p14:cNvContentPartPr/>
              <p14:nvPr/>
            </p14:nvContentPartPr>
            <p14:xfrm>
              <a:off x="9256894" y="5209910"/>
              <a:ext cx="227520" cy="809280"/>
            </p14:xfrm>
          </p:contentPart>
        </mc:Choice>
        <mc:Fallback xmlns="">
          <p:pic>
            <p:nvPicPr>
              <p:cNvPr id="44" name="Inkt 43">
                <a:extLst>
                  <a:ext uri="{FF2B5EF4-FFF2-40B4-BE49-F238E27FC236}">
                    <a16:creationId xmlns:a16="http://schemas.microsoft.com/office/drawing/2014/main" id="{5E3F98DD-D967-59B6-6AF7-B6F3FF00D210}"/>
                  </a:ext>
                </a:extLst>
              </p:cNvPr>
              <p:cNvPicPr/>
              <p:nvPr/>
            </p:nvPicPr>
            <p:blipFill>
              <a:blip r:embed="rId7"/>
              <a:stretch>
                <a:fillRect/>
              </a:stretch>
            </p:blipFill>
            <p:spPr>
              <a:xfrm>
                <a:off x="9238894" y="5191902"/>
                <a:ext cx="263160" cy="844936"/>
              </a:xfrm>
              <a:prstGeom prst="rect">
                <a:avLst/>
              </a:prstGeom>
            </p:spPr>
          </p:pic>
        </mc:Fallback>
      </mc:AlternateContent>
      <p:sp>
        <p:nvSpPr>
          <p:cNvPr id="45" name="Tekstvak 44">
            <a:extLst>
              <a:ext uri="{FF2B5EF4-FFF2-40B4-BE49-F238E27FC236}">
                <a16:creationId xmlns:a16="http://schemas.microsoft.com/office/drawing/2014/main" id="{D78A4CD2-A3B4-044B-C5E1-C8659F3CEB8A}"/>
              </a:ext>
            </a:extLst>
          </p:cNvPr>
          <p:cNvSpPr txBox="1"/>
          <p:nvPr/>
        </p:nvSpPr>
        <p:spPr>
          <a:xfrm>
            <a:off x="8370686" y="471850"/>
            <a:ext cx="1821461" cy="923330"/>
          </a:xfrm>
          <a:prstGeom prst="rect">
            <a:avLst/>
          </a:prstGeom>
          <a:noFill/>
        </p:spPr>
        <p:txBody>
          <a:bodyPr wrap="none" rtlCol="0">
            <a:spAutoFit/>
          </a:bodyPr>
          <a:lstStyle/>
          <a:p>
            <a:r>
              <a:rPr lang="nl-NL" dirty="0"/>
              <a:t>fysiek niet-actief, </a:t>
            </a:r>
          </a:p>
          <a:p>
            <a:r>
              <a:rPr lang="nl-NL" dirty="0"/>
              <a:t>overgewicht,</a:t>
            </a:r>
          </a:p>
          <a:p>
            <a:r>
              <a:rPr lang="nl-NL" dirty="0"/>
              <a:t> e/o roker</a:t>
            </a:r>
          </a:p>
        </p:txBody>
      </p:sp>
      <p:sp>
        <p:nvSpPr>
          <p:cNvPr id="46" name="Tekstvak 45">
            <a:extLst>
              <a:ext uri="{FF2B5EF4-FFF2-40B4-BE49-F238E27FC236}">
                <a16:creationId xmlns:a16="http://schemas.microsoft.com/office/drawing/2014/main" id="{F43850AF-DC7A-E549-72DC-4CD7B1C9C0F6}"/>
              </a:ext>
            </a:extLst>
          </p:cNvPr>
          <p:cNvSpPr txBox="1"/>
          <p:nvPr/>
        </p:nvSpPr>
        <p:spPr>
          <a:xfrm>
            <a:off x="9703079" y="1317694"/>
            <a:ext cx="2527551" cy="923330"/>
          </a:xfrm>
          <a:prstGeom prst="rect">
            <a:avLst/>
          </a:prstGeom>
          <a:noFill/>
        </p:spPr>
        <p:txBody>
          <a:bodyPr wrap="none" rtlCol="0">
            <a:spAutoFit/>
          </a:bodyPr>
          <a:lstStyle/>
          <a:p>
            <a:r>
              <a:rPr lang="nl-NL" dirty="0"/>
              <a:t>fysiek actieve levensstijl, </a:t>
            </a:r>
          </a:p>
          <a:p>
            <a:r>
              <a:rPr lang="nl-NL" dirty="0"/>
              <a:t>normaal gewicht,</a:t>
            </a:r>
          </a:p>
          <a:p>
            <a:r>
              <a:rPr lang="nl-NL" dirty="0"/>
              <a:t>niet-roker, </a:t>
            </a:r>
          </a:p>
        </p:txBody>
      </p:sp>
      <p:sp>
        <p:nvSpPr>
          <p:cNvPr id="47" name="Tekstvak 46">
            <a:extLst>
              <a:ext uri="{FF2B5EF4-FFF2-40B4-BE49-F238E27FC236}">
                <a16:creationId xmlns:a16="http://schemas.microsoft.com/office/drawing/2014/main" id="{E4C49580-62B2-3025-FA38-0079D93F3AA9}"/>
              </a:ext>
            </a:extLst>
          </p:cNvPr>
          <p:cNvSpPr txBox="1"/>
          <p:nvPr/>
        </p:nvSpPr>
        <p:spPr>
          <a:xfrm rot="16200000">
            <a:off x="-1146405" y="3256919"/>
            <a:ext cx="3446649" cy="369332"/>
          </a:xfrm>
          <a:prstGeom prst="rect">
            <a:avLst/>
          </a:prstGeom>
          <a:noFill/>
        </p:spPr>
        <p:txBody>
          <a:bodyPr wrap="none" rtlCol="0">
            <a:spAutoFit/>
          </a:bodyPr>
          <a:lstStyle/>
          <a:p>
            <a:r>
              <a:rPr lang="nl-NL" dirty="0"/>
              <a:t>Functionele mogelijkheden (re. %) </a:t>
            </a:r>
          </a:p>
        </p:txBody>
      </p:sp>
      <p:sp>
        <p:nvSpPr>
          <p:cNvPr id="48" name="Tekstvak 47">
            <a:extLst>
              <a:ext uri="{FF2B5EF4-FFF2-40B4-BE49-F238E27FC236}">
                <a16:creationId xmlns:a16="http://schemas.microsoft.com/office/drawing/2014/main" id="{4503ED8C-0746-879E-C4A3-48B2C556A57C}"/>
              </a:ext>
            </a:extLst>
          </p:cNvPr>
          <p:cNvSpPr txBox="1"/>
          <p:nvPr/>
        </p:nvSpPr>
        <p:spPr>
          <a:xfrm>
            <a:off x="4513898" y="6320746"/>
            <a:ext cx="1621406" cy="369332"/>
          </a:xfrm>
          <a:prstGeom prst="rect">
            <a:avLst/>
          </a:prstGeom>
          <a:noFill/>
        </p:spPr>
        <p:txBody>
          <a:bodyPr wrap="none" rtlCol="0">
            <a:spAutoFit/>
          </a:bodyPr>
          <a:lstStyle/>
          <a:p>
            <a:r>
              <a:rPr lang="nl-NL" dirty="0"/>
              <a:t>Leeftijd (jaren)</a:t>
            </a:r>
          </a:p>
        </p:txBody>
      </p:sp>
      <p:cxnSp>
        <p:nvCxnSpPr>
          <p:cNvPr id="49" name="Rechte verbindingslijn 48">
            <a:extLst>
              <a:ext uri="{FF2B5EF4-FFF2-40B4-BE49-F238E27FC236}">
                <a16:creationId xmlns:a16="http://schemas.microsoft.com/office/drawing/2014/main" id="{D15587EC-7B34-B1E9-8720-9B31CF747365}"/>
              </a:ext>
            </a:extLst>
          </p:cNvPr>
          <p:cNvCxnSpPr/>
          <p:nvPr/>
        </p:nvCxnSpPr>
        <p:spPr>
          <a:xfrm>
            <a:off x="7142205" y="2557849"/>
            <a:ext cx="0" cy="3443558"/>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Rechte verbindingslijn 49">
            <a:extLst>
              <a:ext uri="{FF2B5EF4-FFF2-40B4-BE49-F238E27FC236}">
                <a16:creationId xmlns:a16="http://schemas.microsoft.com/office/drawing/2014/main" id="{E26C05EA-9977-94D0-0216-D3DADD643D43}"/>
              </a:ext>
            </a:extLst>
          </p:cNvPr>
          <p:cNvCxnSpPr>
            <a:cxnSpLocks/>
          </p:cNvCxnSpPr>
          <p:nvPr/>
        </p:nvCxnSpPr>
        <p:spPr>
          <a:xfrm>
            <a:off x="9265132" y="2785028"/>
            <a:ext cx="16285" cy="2528408"/>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8">
            <p14:nvContentPartPr>
              <p14:cNvPr id="51" name="Inkt 50">
                <a:extLst>
                  <a:ext uri="{FF2B5EF4-FFF2-40B4-BE49-F238E27FC236}">
                    <a16:creationId xmlns:a16="http://schemas.microsoft.com/office/drawing/2014/main" id="{2A29BC17-9570-F1BE-75D8-5F7E7BA95242}"/>
                  </a:ext>
                </a:extLst>
              </p14:cNvPr>
              <p14:cNvContentPartPr/>
              <p14:nvPr/>
            </p14:nvContentPartPr>
            <p14:xfrm>
              <a:off x="940493" y="1866437"/>
              <a:ext cx="1080" cy="1080"/>
            </p14:xfrm>
          </p:contentPart>
        </mc:Choice>
        <mc:Fallback xmlns="">
          <p:pic>
            <p:nvPicPr>
              <p:cNvPr id="51" name="Inkt 50">
                <a:extLst>
                  <a:ext uri="{FF2B5EF4-FFF2-40B4-BE49-F238E27FC236}">
                    <a16:creationId xmlns:a16="http://schemas.microsoft.com/office/drawing/2014/main" id="{2A29BC17-9570-F1BE-75D8-5F7E7BA95242}"/>
                  </a:ext>
                </a:extLst>
              </p:cNvPr>
              <p:cNvPicPr/>
              <p:nvPr/>
            </p:nvPicPr>
            <p:blipFill>
              <a:blip r:embed="rId9"/>
              <a:stretch>
                <a:fillRect/>
              </a:stretch>
            </p:blipFill>
            <p:spPr>
              <a:xfrm>
                <a:off x="936173" y="1859957"/>
                <a:ext cx="97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52" name="Inkt 51">
                <a:extLst>
                  <a:ext uri="{FF2B5EF4-FFF2-40B4-BE49-F238E27FC236}">
                    <a16:creationId xmlns:a16="http://schemas.microsoft.com/office/drawing/2014/main" id="{D377B9EF-CD96-DB71-B95B-3130660D77A8}"/>
                  </a:ext>
                </a:extLst>
              </p14:cNvPr>
              <p14:cNvContentPartPr/>
              <p14:nvPr/>
            </p14:nvContentPartPr>
            <p14:xfrm>
              <a:off x="7198373" y="2680037"/>
              <a:ext cx="2202120" cy="3202200"/>
            </p14:xfrm>
          </p:contentPart>
        </mc:Choice>
        <mc:Fallback xmlns="">
          <p:pic>
            <p:nvPicPr>
              <p:cNvPr id="52" name="Inkt 51">
                <a:extLst>
                  <a:ext uri="{FF2B5EF4-FFF2-40B4-BE49-F238E27FC236}">
                    <a16:creationId xmlns:a16="http://schemas.microsoft.com/office/drawing/2014/main" id="{D377B9EF-CD96-DB71-B95B-3130660D77A8}"/>
                  </a:ext>
                </a:extLst>
              </p:cNvPr>
              <p:cNvPicPr/>
              <p:nvPr/>
            </p:nvPicPr>
            <p:blipFill>
              <a:blip r:embed="rId11"/>
              <a:stretch>
                <a:fillRect/>
              </a:stretch>
            </p:blipFill>
            <p:spPr>
              <a:xfrm>
                <a:off x="7144373" y="2572049"/>
                <a:ext cx="2309760" cy="3417816"/>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53" name="Inkt 52">
                <a:extLst>
                  <a:ext uri="{FF2B5EF4-FFF2-40B4-BE49-F238E27FC236}">
                    <a16:creationId xmlns:a16="http://schemas.microsoft.com/office/drawing/2014/main" id="{97389BE8-98FD-DB5A-9C48-EF075FD703AB}"/>
                  </a:ext>
                </a:extLst>
              </p14:cNvPr>
              <p14:cNvContentPartPr/>
              <p14:nvPr/>
            </p14:nvContentPartPr>
            <p14:xfrm>
              <a:off x="9312653" y="3253517"/>
              <a:ext cx="707040" cy="2644560"/>
            </p14:xfrm>
          </p:contentPart>
        </mc:Choice>
        <mc:Fallback xmlns="">
          <p:pic>
            <p:nvPicPr>
              <p:cNvPr id="53" name="Inkt 52">
                <a:extLst>
                  <a:ext uri="{FF2B5EF4-FFF2-40B4-BE49-F238E27FC236}">
                    <a16:creationId xmlns:a16="http://schemas.microsoft.com/office/drawing/2014/main" id="{97389BE8-98FD-DB5A-9C48-EF075FD703AB}"/>
                  </a:ext>
                </a:extLst>
              </p:cNvPr>
              <p:cNvPicPr/>
              <p:nvPr/>
            </p:nvPicPr>
            <p:blipFill>
              <a:blip r:embed="rId13"/>
              <a:stretch>
                <a:fillRect/>
              </a:stretch>
            </p:blipFill>
            <p:spPr>
              <a:xfrm>
                <a:off x="9258653" y="3145517"/>
                <a:ext cx="814680" cy="28602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54" name="Inkt 53">
                <a:extLst>
                  <a:ext uri="{FF2B5EF4-FFF2-40B4-BE49-F238E27FC236}">
                    <a16:creationId xmlns:a16="http://schemas.microsoft.com/office/drawing/2014/main" id="{2A1F5725-2BF7-3C6E-E862-A7917C859A28}"/>
                  </a:ext>
                </a:extLst>
              </p14:cNvPr>
              <p14:cNvContentPartPr/>
              <p14:nvPr/>
            </p14:nvContentPartPr>
            <p14:xfrm>
              <a:off x="9275933" y="2881277"/>
              <a:ext cx="107280" cy="351000"/>
            </p14:xfrm>
          </p:contentPart>
        </mc:Choice>
        <mc:Fallback xmlns="">
          <p:pic>
            <p:nvPicPr>
              <p:cNvPr id="54" name="Inkt 53">
                <a:extLst>
                  <a:ext uri="{FF2B5EF4-FFF2-40B4-BE49-F238E27FC236}">
                    <a16:creationId xmlns:a16="http://schemas.microsoft.com/office/drawing/2014/main" id="{2A1F5725-2BF7-3C6E-E862-A7917C859A28}"/>
                  </a:ext>
                </a:extLst>
              </p:cNvPr>
              <p:cNvPicPr/>
              <p:nvPr/>
            </p:nvPicPr>
            <p:blipFill>
              <a:blip r:embed="rId15"/>
              <a:stretch>
                <a:fillRect/>
              </a:stretch>
            </p:blipFill>
            <p:spPr>
              <a:xfrm>
                <a:off x="9240053" y="2809351"/>
                <a:ext cx="178680" cy="494493"/>
              </a:xfrm>
              <a:prstGeom prst="rect">
                <a:avLst/>
              </a:prstGeom>
            </p:spPr>
          </p:pic>
        </mc:Fallback>
      </mc:AlternateContent>
      <p:cxnSp>
        <p:nvCxnSpPr>
          <p:cNvPr id="55" name="Rechte verbindingslijn 54">
            <a:extLst>
              <a:ext uri="{FF2B5EF4-FFF2-40B4-BE49-F238E27FC236}">
                <a16:creationId xmlns:a16="http://schemas.microsoft.com/office/drawing/2014/main" id="{FD4DD992-2391-CCD7-ECC9-9902C362A0F5}"/>
              </a:ext>
            </a:extLst>
          </p:cNvPr>
          <p:cNvCxnSpPr>
            <a:cxnSpLocks/>
          </p:cNvCxnSpPr>
          <p:nvPr/>
        </p:nvCxnSpPr>
        <p:spPr>
          <a:xfrm>
            <a:off x="1224102" y="3360391"/>
            <a:ext cx="5936873" cy="0"/>
          </a:xfrm>
          <a:prstGeom prst="line">
            <a:avLst/>
          </a:prstGeom>
          <a:ln w="25400">
            <a:solidFill>
              <a:schemeClr val="tx1"/>
            </a:solidFill>
            <a:headEnd type="arrow" w="lg" len="med"/>
            <a:tailEnd type="arrow" w="lg" len="lg"/>
          </a:ln>
        </p:spPr>
        <p:style>
          <a:lnRef idx="1">
            <a:schemeClr val="accent1"/>
          </a:lnRef>
          <a:fillRef idx="0">
            <a:schemeClr val="accent1"/>
          </a:fillRef>
          <a:effectRef idx="0">
            <a:schemeClr val="accent1"/>
          </a:effectRef>
          <a:fontRef idx="minor">
            <a:schemeClr val="tx1"/>
          </a:fontRef>
        </p:style>
      </p:cxnSp>
      <p:cxnSp>
        <p:nvCxnSpPr>
          <p:cNvPr id="56" name="Rechte verbindingslijn 55">
            <a:extLst>
              <a:ext uri="{FF2B5EF4-FFF2-40B4-BE49-F238E27FC236}">
                <a16:creationId xmlns:a16="http://schemas.microsoft.com/office/drawing/2014/main" id="{BA837180-6A93-997A-B18E-7D9125139ED2}"/>
              </a:ext>
            </a:extLst>
          </p:cNvPr>
          <p:cNvCxnSpPr>
            <a:cxnSpLocks/>
          </p:cNvCxnSpPr>
          <p:nvPr/>
        </p:nvCxnSpPr>
        <p:spPr>
          <a:xfrm>
            <a:off x="1271774" y="3960458"/>
            <a:ext cx="8001500" cy="49777"/>
          </a:xfrm>
          <a:prstGeom prst="line">
            <a:avLst/>
          </a:prstGeom>
          <a:ln w="25400">
            <a:solidFill>
              <a:schemeClr val="tx1"/>
            </a:solidFill>
            <a:prstDash val="dash"/>
            <a:headEnd type="arrow" w="lg" len="med"/>
            <a:tailEnd type="arrow" w="lg" len="lg"/>
          </a:ln>
        </p:spPr>
        <p:style>
          <a:lnRef idx="1">
            <a:schemeClr val="accent1"/>
          </a:lnRef>
          <a:fillRef idx="0">
            <a:schemeClr val="accent1"/>
          </a:fillRef>
          <a:effectRef idx="0">
            <a:schemeClr val="accent1"/>
          </a:effectRef>
          <a:fontRef idx="minor">
            <a:schemeClr val="tx1"/>
          </a:fontRef>
        </p:style>
      </p:cxnSp>
      <p:cxnSp>
        <p:nvCxnSpPr>
          <p:cNvPr id="57" name="Rechte verbindingslijn 56">
            <a:extLst>
              <a:ext uri="{FF2B5EF4-FFF2-40B4-BE49-F238E27FC236}">
                <a16:creationId xmlns:a16="http://schemas.microsoft.com/office/drawing/2014/main" id="{E1F57EB1-7722-A19F-7556-86F4FC7D00F7}"/>
              </a:ext>
            </a:extLst>
          </p:cNvPr>
          <p:cNvCxnSpPr>
            <a:cxnSpLocks/>
          </p:cNvCxnSpPr>
          <p:nvPr/>
        </p:nvCxnSpPr>
        <p:spPr>
          <a:xfrm flipV="1">
            <a:off x="1238075" y="5313436"/>
            <a:ext cx="8246339" cy="7610"/>
          </a:xfrm>
          <a:prstGeom prst="line">
            <a:avLst/>
          </a:prstGeom>
          <a:ln w="25400">
            <a:solidFill>
              <a:schemeClr val="tx1"/>
            </a:solidFill>
            <a:headEnd type="arrow" w="lg" len="med"/>
            <a:tailEnd type="arrow" w="lg" len="lg"/>
          </a:ln>
        </p:spPr>
        <p:style>
          <a:lnRef idx="1">
            <a:schemeClr val="accent1"/>
          </a:lnRef>
          <a:fillRef idx="0">
            <a:schemeClr val="accent1"/>
          </a:fillRef>
          <a:effectRef idx="0">
            <a:schemeClr val="accent1"/>
          </a:effectRef>
          <a:fontRef idx="minor">
            <a:schemeClr val="tx1"/>
          </a:fontRef>
        </p:style>
      </p:cxnSp>
      <p:cxnSp>
        <p:nvCxnSpPr>
          <p:cNvPr id="58" name="Rechte verbindingslijn 57">
            <a:extLst>
              <a:ext uri="{FF2B5EF4-FFF2-40B4-BE49-F238E27FC236}">
                <a16:creationId xmlns:a16="http://schemas.microsoft.com/office/drawing/2014/main" id="{6296D3EE-AE6A-E1B3-EEF4-BF5CE525EE09}"/>
              </a:ext>
            </a:extLst>
          </p:cNvPr>
          <p:cNvCxnSpPr>
            <a:cxnSpLocks/>
          </p:cNvCxnSpPr>
          <p:nvPr/>
        </p:nvCxnSpPr>
        <p:spPr>
          <a:xfrm>
            <a:off x="1258254" y="5832133"/>
            <a:ext cx="8839600" cy="0"/>
          </a:xfrm>
          <a:prstGeom prst="line">
            <a:avLst/>
          </a:prstGeom>
          <a:ln w="25400">
            <a:solidFill>
              <a:schemeClr val="tx1"/>
            </a:solidFill>
            <a:prstDash val="dash"/>
            <a:headEnd type="arrow" w="lg" len="med"/>
            <a:tailEnd type="arrow" w="lg" len="lg"/>
          </a:ln>
        </p:spPr>
        <p:style>
          <a:lnRef idx="1">
            <a:schemeClr val="accent1"/>
          </a:lnRef>
          <a:fillRef idx="0">
            <a:schemeClr val="accent1"/>
          </a:fillRef>
          <a:effectRef idx="0">
            <a:schemeClr val="accent1"/>
          </a:effectRef>
          <a:fontRef idx="minor">
            <a:schemeClr val="tx1"/>
          </a:fontRef>
        </p:style>
      </p:cxnSp>
      <p:sp>
        <p:nvSpPr>
          <p:cNvPr id="59" name="Tekstvak 58">
            <a:extLst>
              <a:ext uri="{FF2B5EF4-FFF2-40B4-BE49-F238E27FC236}">
                <a16:creationId xmlns:a16="http://schemas.microsoft.com/office/drawing/2014/main" id="{B9AE59EB-C883-7E2C-E5C0-D405C51A75A0}"/>
              </a:ext>
            </a:extLst>
          </p:cNvPr>
          <p:cNvSpPr txBox="1"/>
          <p:nvPr/>
        </p:nvSpPr>
        <p:spPr>
          <a:xfrm>
            <a:off x="2740897" y="2963595"/>
            <a:ext cx="2310184" cy="369332"/>
          </a:xfrm>
          <a:prstGeom prst="rect">
            <a:avLst/>
          </a:prstGeom>
          <a:noFill/>
        </p:spPr>
        <p:txBody>
          <a:bodyPr wrap="none" rtlCol="0">
            <a:spAutoFit/>
          </a:bodyPr>
          <a:lstStyle/>
          <a:p>
            <a:r>
              <a:rPr lang="nl-NL" dirty="0"/>
              <a:t>gezond leven (inactief)</a:t>
            </a:r>
          </a:p>
        </p:txBody>
      </p:sp>
      <p:sp>
        <p:nvSpPr>
          <p:cNvPr id="60" name="Tekstvak 59">
            <a:extLst>
              <a:ext uri="{FF2B5EF4-FFF2-40B4-BE49-F238E27FC236}">
                <a16:creationId xmlns:a16="http://schemas.microsoft.com/office/drawing/2014/main" id="{F40D2161-D860-3DF9-8B98-B1F644294D3F}"/>
              </a:ext>
            </a:extLst>
          </p:cNvPr>
          <p:cNvSpPr txBox="1"/>
          <p:nvPr/>
        </p:nvSpPr>
        <p:spPr>
          <a:xfrm>
            <a:off x="2780282" y="3610773"/>
            <a:ext cx="2135456" cy="369332"/>
          </a:xfrm>
          <a:prstGeom prst="rect">
            <a:avLst/>
          </a:prstGeom>
          <a:noFill/>
        </p:spPr>
        <p:txBody>
          <a:bodyPr wrap="none" rtlCol="0">
            <a:spAutoFit/>
          </a:bodyPr>
          <a:lstStyle/>
          <a:p>
            <a:r>
              <a:rPr lang="nl-NL" dirty="0"/>
              <a:t>gezond leven (actief)</a:t>
            </a:r>
          </a:p>
        </p:txBody>
      </p:sp>
      <p:sp>
        <p:nvSpPr>
          <p:cNvPr id="61" name="Tekstvak 60">
            <a:extLst>
              <a:ext uri="{FF2B5EF4-FFF2-40B4-BE49-F238E27FC236}">
                <a16:creationId xmlns:a16="http://schemas.microsoft.com/office/drawing/2014/main" id="{876895AB-A3EB-48FD-AE99-427DFC67A288}"/>
              </a:ext>
            </a:extLst>
          </p:cNvPr>
          <p:cNvSpPr txBox="1"/>
          <p:nvPr/>
        </p:nvSpPr>
        <p:spPr>
          <a:xfrm>
            <a:off x="3932295" y="5448332"/>
            <a:ext cx="2646878" cy="369332"/>
          </a:xfrm>
          <a:prstGeom prst="rect">
            <a:avLst/>
          </a:prstGeom>
          <a:noFill/>
        </p:spPr>
        <p:txBody>
          <a:bodyPr wrap="none" rtlCol="0">
            <a:spAutoFit/>
          </a:bodyPr>
          <a:lstStyle/>
          <a:p>
            <a:r>
              <a:rPr lang="nl-NL" dirty="0"/>
              <a:t>levensverwachting (actief)</a:t>
            </a:r>
          </a:p>
        </p:txBody>
      </p:sp>
      <p:sp>
        <p:nvSpPr>
          <p:cNvPr id="62" name="Tekstvak 61">
            <a:extLst>
              <a:ext uri="{FF2B5EF4-FFF2-40B4-BE49-F238E27FC236}">
                <a16:creationId xmlns:a16="http://schemas.microsoft.com/office/drawing/2014/main" id="{F632C043-DE9F-8714-A3DA-2C90A79F0529}"/>
              </a:ext>
            </a:extLst>
          </p:cNvPr>
          <p:cNvSpPr txBox="1"/>
          <p:nvPr/>
        </p:nvSpPr>
        <p:spPr>
          <a:xfrm>
            <a:off x="3923983" y="4825269"/>
            <a:ext cx="2821606" cy="369332"/>
          </a:xfrm>
          <a:prstGeom prst="rect">
            <a:avLst/>
          </a:prstGeom>
          <a:noFill/>
        </p:spPr>
        <p:txBody>
          <a:bodyPr wrap="none" rtlCol="0">
            <a:spAutoFit/>
          </a:bodyPr>
          <a:lstStyle/>
          <a:p>
            <a:r>
              <a:rPr lang="nl-NL" dirty="0"/>
              <a:t>levensverwachting (inactief)</a:t>
            </a:r>
          </a:p>
        </p:txBody>
      </p:sp>
      <p:sp>
        <p:nvSpPr>
          <p:cNvPr id="63" name="Tekstvak 62">
            <a:extLst>
              <a:ext uri="{FF2B5EF4-FFF2-40B4-BE49-F238E27FC236}">
                <a16:creationId xmlns:a16="http://schemas.microsoft.com/office/drawing/2014/main" id="{A350D8C5-34AF-8674-79EC-3059585A2915}"/>
              </a:ext>
            </a:extLst>
          </p:cNvPr>
          <p:cNvSpPr txBox="1"/>
          <p:nvPr/>
        </p:nvSpPr>
        <p:spPr>
          <a:xfrm>
            <a:off x="1145272" y="5971148"/>
            <a:ext cx="301686" cy="369332"/>
          </a:xfrm>
          <a:prstGeom prst="rect">
            <a:avLst/>
          </a:prstGeom>
          <a:noFill/>
        </p:spPr>
        <p:txBody>
          <a:bodyPr wrap="none" rtlCol="0">
            <a:spAutoFit/>
          </a:bodyPr>
          <a:lstStyle/>
          <a:p>
            <a:r>
              <a:rPr lang="nl-NL" dirty="0"/>
              <a:t>0</a:t>
            </a:r>
          </a:p>
        </p:txBody>
      </p:sp>
      <p:sp>
        <p:nvSpPr>
          <p:cNvPr id="64" name="Tekstvak 63">
            <a:extLst>
              <a:ext uri="{FF2B5EF4-FFF2-40B4-BE49-F238E27FC236}">
                <a16:creationId xmlns:a16="http://schemas.microsoft.com/office/drawing/2014/main" id="{3EE40990-015D-B241-5982-FE000E0B180E}"/>
              </a:ext>
            </a:extLst>
          </p:cNvPr>
          <p:cNvSpPr txBox="1"/>
          <p:nvPr/>
        </p:nvSpPr>
        <p:spPr>
          <a:xfrm>
            <a:off x="3187734" y="5971148"/>
            <a:ext cx="418704" cy="369332"/>
          </a:xfrm>
          <a:prstGeom prst="rect">
            <a:avLst/>
          </a:prstGeom>
          <a:noFill/>
        </p:spPr>
        <p:txBody>
          <a:bodyPr wrap="none" rtlCol="0">
            <a:spAutoFit/>
          </a:bodyPr>
          <a:lstStyle/>
          <a:p>
            <a:r>
              <a:rPr lang="nl-NL" dirty="0"/>
              <a:t>20</a:t>
            </a:r>
          </a:p>
        </p:txBody>
      </p:sp>
      <p:sp>
        <p:nvSpPr>
          <p:cNvPr id="65" name="Tekstvak 64">
            <a:extLst>
              <a:ext uri="{FF2B5EF4-FFF2-40B4-BE49-F238E27FC236}">
                <a16:creationId xmlns:a16="http://schemas.microsoft.com/office/drawing/2014/main" id="{6FB06F8F-F93B-2DB8-A328-A2EABD16B106}"/>
              </a:ext>
            </a:extLst>
          </p:cNvPr>
          <p:cNvSpPr txBox="1"/>
          <p:nvPr/>
        </p:nvSpPr>
        <p:spPr>
          <a:xfrm>
            <a:off x="2107994" y="5971148"/>
            <a:ext cx="418704" cy="369332"/>
          </a:xfrm>
          <a:prstGeom prst="rect">
            <a:avLst/>
          </a:prstGeom>
          <a:noFill/>
        </p:spPr>
        <p:txBody>
          <a:bodyPr wrap="none" rtlCol="0">
            <a:spAutoFit/>
          </a:bodyPr>
          <a:lstStyle/>
          <a:p>
            <a:r>
              <a:rPr lang="nl-NL" dirty="0"/>
              <a:t>10</a:t>
            </a:r>
          </a:p>
        </p:txBody>
      </p:sp>
      <p:sp>
        <p:nvSpPr>
          <p:cNvPr id="66" name="Tekstvak 65">
            <a:extLst>
              <a:ext uri="{FF2B5EF4-FFF2-40B4-BE49-F238E27FC236}">
                <a16:creationId xmlns:a16="http://schemas.microsoft.com/office/drawing/2014/main" id="{0A038778-3F11-8B7C-CE16-50D407AE4889}"/>
              </a:ext>
            </a:extLst>
          </p:cNvPr>
          <p:cNvSpPr txBox="1"/>
          <p:nvPr/>
        </p:nvSpPr>
        <p:spPr>
          <a:xfrm>
            <a:off x="7506694" y="5971148"/>
            <a:ext cx="418704" cy="369332"/>
          </a:xfrm>
          <a:prstGeom prst="rect">
            <a:avLst/>
          </a:prstGeom>
          <a:noFill/>
        </p:spPr>
        <p:txBody>
          <a:bodyPr wrap="none" rtlCol="0">
            <a:spAutoFit/>
          </a:bodyPr>
          <a:lstStyle/>
          <a:p>
            <a:r>
              <a:rPr lang="nl-NL" dirty="0"/>
              <a:t>60</a:t>
            </a:r>
          </a:p>
        </p:txBody>
      </p:sp>
      <p:sp>
        <p:nvSpPr>
          <p:cNvPr id="67" name="Tekstvak 66">
            <a:extLst>
              <a:ext uri="{FF2B5EF4-FFF2-40B4-BE49-F238E27FC236}">
                <a16:creationId xmlns:a16="http://schemas.microsoft.com/office/drawing/2014/main" id="{0F012A24-5691-19D3-C871-1A5F216C2C58}"/>
              </a:ext>
            </a:extLst>
          </p:cNvPr>
          <p:cNvSpPr txBox="1"/>
          <p:nvPr/>
        </p:nvSpPr>
        <p:spPr>
          <a:xfrm>
            <a:off x="5347214" y="5971148"/>
            <a:ext cx="418704" cy="369332"/>
          </a:xfrm>
          <a:prstGeom prst="rect">
            <a:avLst/>
          </a:prstGeom>
          <a:noFill/>
        </p:spPr>
        <p:txBody>
          <a:bodyPr wrap="none" rtlCol="0">
            <a:spAutoFit/>
          </a:bodyPr>
          <a:lstStyle/>
          <a:p>
            <a:r>
              <a:rPr lang="nl-NL" dirty="0"/>
              <a:t>40</a:t>
            </a:r>
          </a:p>
        </p:txBody>
      </p:sp>
      <p:sp>
        <p:nvSpPr>
          <p:cNvPr id="68" name="Tekstvak 67">
            <a:extLst>
              <a:ext uri="{FF2B5EF4-FFF2-40B4-BE49-F238E27FC236}">
                <a16:creationId xmlns:a16="http://schemas.microsoft.com/office/drawing/2014/main" id="{0A87817C-8D29-EC67-18C9-4C2D3651DE26}"/>
              </a:ext>
            </a:extLst>
          </p:cNvPr>
          <p:cNvSpPr txBox="1"/>
          <p:nvPr/>
        </p:nvSpPr>
        <p:spPr>
          <a:xfrm>
            <a:off x="4267474" y="5971148"/>
            <a:ext cx="418704" cy="369332"/>
          </a:xfrm>
          <a:prstGeom prst="rect">
            <a:avLst/>
          </a:prstGeom>
          <a:noFill/>
        </p:spPr>
        <p:txBody>
          <a:bodyPr wrap="none" rtlCol="0">
            <a:spAutoFit/>
          </a:bodyPr>
          <a:lstStyle/>
          <a:p>
            <a:r>
              <a:rPr lang="nl-NL" dirty="0"/>
              <a:t>30</a:t>
            </a:r>
          </a:p>
        </p:txBody>
      </p:sp>
      <p:sp>
        <p:nvSpPr>
          <p:cNvPr id="69" name="Tekstvak 68">
            <a:extLst>
              <a:ext uri="{FF2B5EF4-FFF2-40B4-BE49-F238E27FC236}">
                <a16:creationId xmlns:a16="http://schemas.microsoft.com/office/drawing/2014/main" id="{FC7D7143-4E03-ED9F-CB9C-59099ECAC824}"/>
              </a:ext>
            </a:extLst>
          </p:cNvPr>
          <p:cNvSpPr txBox="1"/>
          <p:nvPr/>
        </p:nvSpPr>
        <p:spPr>
          <a:xfrm>
            <a:off x="6426954" y="5971148"/>
            <a:ext cx="418704" cy="369332"/>
          </a:xfrm>
          <a:prstGeom prst="rect">
            <a:avLst/>
          </a:prstGeom>
          <a:noFill/>
        </p:spPr>
        <p:txBody>
          <a:bodyPr wrap="none" rtlCol="0">
            <a:spAutoFit/>
          </a:bodyPr>
          <a:lstStyle/>
          <a:p>
            <a:r>
              <a:rPr lang="nl-NL" dirty="0"/>
              <a:t>50</a:t>
            </a:r>
          </a:p>
        </p:txBody>
      </p:sp>
      <p:sp>
        <p:nvSpPr>
          <p:cNvPr id="70" name="Tekstvak 69">
            <a:extLst>
              <a:ext uri="{FF2B5EF4-FFF2-40B4-BE49-F238E27FC236}">
                <a16:creationId xmlns:a16="http://schemas.microsoft.com/office/drawing/2014/main" id="{89819270-3170-2DA0-6B38-2B19E4E52D13}"/>
              </a:ext>
            </a:extLst>
          </p:cNvPr>
          <p:cNvSpPr txBox="1"/>
          <p:nvPr/>
        </p:nvSpPr>
        <p:spPr>
          <a:xfrm>
            <a:off x="8586434" y="5971148"/>
            <a:ext cx="418704" cy="369332"/>
          </a:xfrm>
          <a:prstGeom prst="rect">
            <a:avLst/>
          </a:prstGeom>
          <a:noFill/>
        </p:spPr>
        <p:txBody>
          <a:bodyPr wrap="none" rtlCol="0">
            <a:spAutoFit/>
          </a:bodyPr>
          <a:lstStyle/>
          <a:p>
            <a:r>
              <a:rPr lang="nl-NL" dirty="0"/>
              <a:t>70</a:t>
            </a:r>
          </a:p>
        </p:txBody>
      </p:sp>
      <p:sp>
        <p:nvSpPr>
          <p:cNvPr id="71" name="Tekstvak 70">
            <a:extLst>
              <a:ext uri="{FF2B5EF4-FFF2-40B4-BE49-F238E27FC236}">
                <a16:creationId xmlns:a16="http://schemas.microsoft.com/office/drawing/2014/main" id="{B6254CB5-CC5A-8D3F-0CC2-F552004C670B}"/>
              </a:ext>
            </a:extLst>
          </p:cNvPr>
          <p:cNvSpPr txBox="1"/>
          <p:nvPr/>
        </p:nvSpPr>
        <p:spPr>
          <a:xfrm>
            <a:off x="9666173" y="5971148"/>
            <a:ext cx="418704" cy="369332"/>
          </a:xfrm>
          <a:prstGeom prst="rect">
            <a:avLst/>
          </a:prstGeom>
          <a:noFill/>
        </p:spPr>
        <p:txBody>
          <a:bodyPr wrap="none" rtlCol="0">
            <a:spAutoFit/>
          </a:bodyPr>
          <a:lstStyle/>
          <a:p>
            <a:r>
              <a:rPr lang="nl-NL" dirty="0"/>
              <a:t>80</a:t>
            </a:r>
          </a:p>
        </p:txBody>
      </p:sp>
      <p:sp>
        <p:nvSpPr>
          <p:cNvPr id="72" name="Tekstvak 71">
            <a:extLst>
              <a:ext uri="{FF2B5EF4-FFF2-40B4-BE49-F238E27FC236}">
                <a16:creationId xmlns:a16="http://schemas.microsoft.com/office/drawing/2014/main" id="{2A38BF08-DF92-95F0-DE23-2AD558E439BC}"/>
              </a:ext>
            </a:extLst>
          </p:cNvPr>
          <p:cNvSpPr txBox="1"/>
          <p:nvPr/>
        </p:nvSpPr>
        <p:spPr>
          <a:xfrm>
            <a:off x="10192147" y="6468088"/>
            <a:ext cx="1842171" cy="253916"/>
          </a:xfrm>
          <a:prstGeom prst="rect">
            <a:avLst/>
          </a:prstGeom>
          <a:noFill/>
        </p:spPr>
        <p:txBody>
          <a:bodyPr wrap="none" rtlCol="0">
            <a:spAutoFit/>
          </a:bodyPr>
          <a:lstStyle/>
          <a:p>
            <a:r>
              <a:rPr lang="nl-NL" sz="1050" dirty="0"/>
              <a:t>(bron: D.L. </a:t>
            </a:r>
            <a:r>
              <a:rPr lang="nl-NL" sz="1050" dirty="0" err="1"/>
              <a:t>Lieberman</a:t>
            </a:r>
            <a:r>
              <a:rPr lang="nl-NL" sz="1050" dirty="0"/>
              <a:t>, 2021) </a:t>
            </a:r>
          </a:p>
        </p:txBody>
      </p:sp>
      <p:cxnSp>
        <p:nvCxnSpPr>
          <p:cNvPr id="73" name="Rechte verbindingslijn 72">
            <a:extLst>
              <a:ext uri="{FF2B5EF4-FFF2-40B4-BE49-F238E27FC236}">
                <a16:creationId xmlns:a16="http://schemas.microsoft.com/office/drawing/2014/main" id="{954A6512-CDA7-C2C9-9180-DC6B9CCCA3F6}"/>
              </a:ext>
            </a:extLst>
          </p:cNvPr>
          <p:cNvCxnSpPr>
            <a:cxnSpLocks/>
          </p:cNvCxnSpPr>
          <p:nvPr/>
        </p:nvCxnSpPr>
        <p:spPr>
          <a:xfrm flipV="1">
            <a:off x="7160975" y="1347407"/>
            <a:ext cx="1279393" cy="1142750"/>
          </a:xfrm>
          <a:prstGeom prst="line">
            <a:avLst/>
          </a:prstGeom>
          <a:ln w="25400">
            <a:solidFill>
              <a:schemeClr val="tx1"/>
            </a:solidFill>
            <a:headEnd type="arrow" w="lg" len="med"/>
            <a:tailEnd type="none" w="lg" len="lg"/>
          </a:ln>
        </p:spPr>
        <p:style>
          <a:lnRef idx="1">
            <a:schemeClr val="accent1"/>
          </a:lnRef>
          <a:fillRef idx="0">
            <a:schemeClr val="accent1"/>
          </a:fillRef>
          <a:effectRef idx="0">
            <a:schemeClr val="accent1"/>
          </a:effectRef>
          <a:fontRef idx="minor">
            <a:schemeClr val="tx1"/>
          </a:fontRef>
        </p:style>
      </p:cxnSp>
      <p:cxnSp>
        <p:nvCxnSpPr>
          <p:cNvPr id="74" name="Rechte verbindingslijn 73">
            <a:extLst>
              <a:ext uri="{FF2B5EF4-FFF2-40B4-BE49-F238E27FC236}">
                <a16:creationId xmlns:a16="http://schemas.microsoft.com/office/drawing/2014/main" id="{BD834CBA-5825-F9E7-F99C-8EDB1163F658}"/>
              </a:ext>
            </a:extLst>
          </p:cNvPr>
          <p:cNvCxnSpPr>
            <a:cxnSpLocks/>
          </p:cNvCxnSpPr>
          <p:nvPr/>
        </p:nvCxnSpPr>
        <p:spPr>
          <a:xfrm flipV="1">
            <a:off x="9247269" y="2059955"/>
            <a:ext cx="477624" cy="343119"/>
          </a:xfrm>
          <a:prstGeom prst="line">
            <a:avLst/>
          </a:prstGeom>
          <a:ln w="25400">
            <a:solidFill>
              <a:schemeClr val="tx1"/>
            </a:solidFill>
            <a:headEnd type="arrow" w="lg" len="med"/>
            <a:tailEnd type="none" w="lg" len="lg"/>
          </a:ln>
        </p:spPr>
        <p:style>
          <a:lnRef idx="1">
            <a:schemeClr val="accent1"/>
          </a:lnRef>
          <a:fillRef idx="0">
            <a:schemeClr val="accent1"/>
          </a:fillRef>
          <a:effectRef idx="0">
            <a:schemeClr val="accent1"/>
          </a:effectRef>
          <a:fontRef idx="minor">
            <a:schemeClr val="tx1"/>
          </a:fontRef>
        </p:style>
      </p:cxnSp>
      <p:sp>
        <p:nvSpPr>
          <p:cNvPr id="75" name="Tekstvak 74">
            <a:extLst>
              <a:ext uri="{FF2B5EF4-FFF2-40B4-BE49-F238E27FC236}">
                <a16:creationId xmlns:a16="http://schemas.microsoft.com/office/drawing/2014/main" id="{93821287-7872-C492-FBAE-FBB44F3C6C6E}"/>
              </a:ext>
            </a:extLst>
          </p:cNvPr>
          <p:cNvSpPr txBox="1"/>
          <p:nvPr/>
        </p:nvSpPr>
        <p:spPr>
          <a:xfrm>
            <a:off x="47697" y="64063"/>
            <a:ext cx="8439554" cy="461665"/>
          </a:xfrm>
          <a:prstGeom prst="rect">
            <a:avLst/>
          </a:prstGeom>
          <a:noFill/>
        </p:spPr>
        <p:txBody>
          <a:bodyPr wrap="none" rtlCol="0">
            <a:spAutoFit/>
          </a:bodyPr>
          <a:lstStyle/>
          <a:p>
            <a:r>
              <a:rPr lang="nl-NL" sz="2400" b="1" dirty="0"/>
              <a:t>Effect van fysieke activiteit op gezondheid en levensverwachting </a:t>
            </a:r>
          </a:p>
        </p:txBody>
      </p:sp>
      <p:sp>
        <p:nvSpPr>
          <p:cNvPr id="2" name="Tijdelijke aanduiding voor dianummer 1">
            <a:extLst>
              <a:ext uri="{FF2B5EF4-FFF2-40B4-BE49-F238E27FC236}">
                <a16:creationId xmlns:a16="http://schemas.microsoft.com/office/drawing/2014/main" id="{7C71F5CA-583F-4486-A443-4D6E3FF61116}"/>
              </a:ext>
            </a:extLst>
          </p:cNvPr>
          <p:cNvSpPr>
            <a:spLocks noGrp="1"/>
          </p:cNvSpPr>
          <p:nvPr>
            <p:ph type="sldNum" sz="quarter" idx="12"/>
          </p:nvPr>
        </p:nvSpPr>
        <p:spPr/>
        <p:txBody>
          <a:bodyPr/>
          <a:lstStyle/>
          <a:p>
            <a:fld id="{BCFC1151-4121-DA40-9DD6-D1E9D9F799A3}" type="slidenum">
              <a:rPr lang="nl-NL" smtClean="0"/>
              <a:t>13</a:t>
            </a:fld>
            <a:endParaRPr lang="nl-NL"/>
          </a:p>
        </p:txBody>
      </p:sp>
    </p:spTree>
    <p:extLst>
      <p:ext uri="{BB962C8B-B14F-4D97-AF65-F5344CB8AC3E}">
        <p14:creationId xmlns:p14="http://schemas.microsoft.com/office/powerpoint/2010/main" val="39999173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5770ADF2-2664-D86A-B1F9-EBFB1102C943}"/>
              </a:ext>
            </a:extLst>
          </p:cNvPr>
          <p:cNvSpPr txBox="1"/>
          <p:nvPr/>
        </p:nvSpPr>
        <p:spPr>
          <a:xfrm>
            <a:off x="553657" y="422078"/>
            <a:ext cx="4502130" cy="523220"/>
          </a:xfrm>
          <a:prstGeom prst="rect">
            <a:avLst/>
          </a:prstGeom>
          <a:noFill/>
        </p:spPr>
        <p:txBody>
          <a:bodyPr wrap="none" rtlCol="0">
            <a:spAutoFit/>
          </a:bodyPr>
          <a:lstStyle/>
          <a:p>
            <a:r>
              <a:rPr lang="nl-NL" sz="2800" dirty="0">
                <a:solidFill>
                  <a:schemeClr val="bg1"/>
                </a:solidFill>
              </a:rPr>
              <a:t>(Mismatch) aandoeningen …  </a:t>
            </a:r>
          </a:p>
        </p:txBody>
      </p:sp>
      <p:sp>
        <p:nvSpPr>
          <p:cNvPr id="4" name="Tekstvak 3">
            <a:extLst>
              <a:ext uri="{FF2B5EF4-FFF2-40B4-BE49-F238E27FC236}">
                <a16:creationId xmlns:a16="http://schemas.microsoft.com/office/drawing/2014/main" id="{FA80184D-F47B-45D0-7270-2686BB821070}"/>
              </a:ext>
            </a:extLst>
          </p:cNvPr>
          <p:cNvSpPr txBox="1"/>
          <p:nvPr/>
        </p:nvSpPr>
        <p:spPr>
          <a:xfrm>
            <a:off x="767400" y="1603402"/>
            <a:ext cx="9534405" cy="954107"/>
          </a:xfrm>
          <a:prstGeom prst="rect">
            <a:avLst/>
          </a:prstGeom>
          <a:noFill/>
        </p:spPr>
        <p:txBody>
          <a:bodyPr wrap="none" rtlCol="0">
            <a:spAutoFit/>
          </a:bodyPr>
          <a:lstStyle/>
          <a:p>
            <a:r>
              <a:rPr lang="nl-NL" sz="2800" dirty="0">
                <a:solidFill>
                  <a:schemeClr val="bg1"/>
                </a:solidFill>
              </a:rPr>
              <a:t>…zijn ziektes die optreden doordat het lichaam niet is aangepast </a:t>
            </a:r>
          </a:p>
          <a:p>
            <a:r>
              <a:rPr lang="nl-NL" sz="2800" dirty="0">
                <a:solidFill>
                  <a:schemeClr val="bg1"/>
                </a:solidFill>
              </a:rPr>
              <a:t>  aan de huidige omstandigheden.  </a:t>
            </a:r>
          </a:p>
        </p:txBody>
      </p:sp>
      <p:sp>
        <p:nvSpPr>
          <p:cNvPr id="5" name="Tekstvak 4">
            <a:extLst>
              <a:ext uri="{FF2B5EF4-FFF2-40B4-BE49-F238E27FC236}">
                <a16:creationId xmlns:a16="http://schemas.microsoft.com/office/drawing/2014/main" id="{71F5A087-11E4-A14A-4DFB-B2C80370C6D0}"/>
              </a:ext>
            </a:extLst>
          </p:cNvPr>
          <p:cNvSpPr txBox="1"/>
          <p:nvPr/>
        </p:nvSpPr>
        <p:spPr>
          <a:xfrm>
            <a:off x="767400" y="2844657"/>
            <a:ext cx="10759192" cy="954107"/>
          </a:xfrm>
          <a:prstGeom prst="rect">
            <a:avLst/>
          </a:prstGeom>
          <a:noFill/>
        </p:spPr>
        <p:txBody>
          <a:bodyPr wrap="square" rtlCol="0">
            <a:spAutoFit/>
          </a:bodyPr>
          <a:lstStyle/>
          <a:p>
            <a:r>
              <a:rPr lang="nl-NL" sz="2800" dirty="0">
                <a:solidFill>
                  <a:schemeClr val="bg1"/>
                </a:solidFill>
              </a:rPr>
              <a:t>…zijn gevolgen van veranderingen in het milieu en hebben </a:t>
            </a:r>
          </a:p>
          <a:p>
            <a:r>
              <a:rPr lang="nl-NL" sz="2800" dirty="0">
                <a:solidFill>
                  <a:schemeClr val="bg1"/>
                </a:solidFill>
              </a:rPr>
              <a:t>   doorgaans geen genetische basis  </a:t>
            </a:r>
          </a:p>
        </p:txBody>
      </p:sp>
      <p:sp>
        <p:nvSpPr>
          <p:cNvPr id="6" name="Tekstvak 5">
            <a:extLst>
              <a:ext uri="{FF2B5EF4-FFF2-40B4-BE49-F238E27FC236}">
                <a16:creationId xmlns:a16="http://schemas.microsoft.com/office/drawing/2014/main" id="{F3E94488-6597-6D64-4445-629951867E1C}"/>
              </a:ext>
            </a:extLst>
          </p:cNvPr>
          <p:cNvSpPr txBox="1"/>
          <p:nvPr/>
        </p:nvSpPr>
        <p:spPr>
          <a:xfrm>
            <a:off x="767400" y="4203298"/>
            <a:ext cx="9856609" cy="523220"/>
          </a:xfrm>
          <a:prstGeom prst="rect">
            <a:avLst/>
          </a:prstGeom>
          <a:noFill/>
        </p:spPr>
        <p:txBody>
          <a:bodyPr wrap="none" rtlCol="0">
            <a:spAutoFit/>
          </a:bodyPr>
          <a:lstStyle/>
          <a:p>
            <a:r>
              <a:rPr lang="nl-NL" sz="2800" dirty="0">
                <a:solidFill>
                  <a:schemeClr val="bg1"/>
                </a:solidFill>
              </a:rPr>
              <a:t>…waren in de jagers / verzamelaarstijd niet of nauwelijks aanwezig </a:t>
            </a:r>
          </a:p>
        </p:txBody>
      </p:sp>
      <p:sp>
        <p:nvSpPr>
          <p:cNvPr id="7" name="Tekstvak 6">
            <a:extLst>
              <a:ext uri="{FF2B5EF4-FFF2-40B4-BE49-F238E27FC236}">
                <a16:creationId xmlns:a16="http://schemas.microsoft.com/office/drawing/2014/main" id="{266207C7-7787-3E45-75D6-D87FE0F6B6B8}"/>
              </a:ext>
            </a:extLst>
          </p:cNvPr>
          <p:cNvSpPr txBox="1"/>
          <p:nvPr/>
        </p:nvSpPr>
        <p:spPr>
          <a:xfrm>
            <a:off x="3418933" y="5589402"/>
            <a:ext cx="7517379" cy="523220"/>
          </a:xfrm>
          <a:prstGeom prst="rect">
            <a:avLst/>
          </a:prstGeom>
          <a:noFill/>
        </p:spPr>
        <p:txBody>
          <a:bodyPr wrap="none" rtlCol="0">
            <a:spAutoFit/>
          </a:bodyPr>
          <a:lstStyle/>
          <a:p>
            <a:r>
              <a:rPr lang="nl-NL" sz="2800" dirty="0">
                <a:solidFill>
                  <a:schemeClr val="bg1"/>
                </a:solidFill>
              </a:rPr>
              <a:t>(b.v. hart- en vaatziektes, diabetes II, osteoporose)</a:t>
            </a:r>
          </a:p>
        </p:txBody>
      </p:sp>
      <p:sp>
        <p:nvSpPr>
          <p:cNvPr id="3" name="Tijdelijke aanduiding voor dianummer 2">
            <a:extLst>
              <a:ext uri="{FF2B5EF4-FFF2-40B4-BE49-F238E27FC236}">
                <a16:creationId xmlns:a16="http://schemas.microsoft.com/office/drawing/2014/main" id="{679BD04E-34F9-424E-8CA1-8A24BD52208F}"/>
              </a:ext>
            </a:extLst>
          </p:cNvPr>
          <p:cNvSpPr>
            <a:spLocks noGrp="1"/>
          </p:cNvSpPr>
          <p:nvPr>
            <p:ph type="sldNum" sz="quarter" idx="12"/>
          </p:nvPr>
        </p:nvSpPr>
        <p:spPr/>
        <p:txBody>
          <a:bodyPr/>
          <a:lstStyle/>
          <a:p>
            <a:fld id="{BCFC1151-4121-DA40-9DD6-D1E9D9F799A3}" type="slidenum">
              <a:rPr lang="nl-NL" smtClean="0"/>
              <a:t>14</a:t>
            </a:fld>
            <a:endParaRPr lang="nl-NL"/>
          </a:p>
        </p:txBody>
      </p:sp>
    </p:spTree>
    <p:extLst>
      <p:ext uri="{BB962C8B-B14F-4D97-AF65-F5344CB8AC3E}">
        <p14:creationId xmlns:p14="http://schemas.microsoft.com/office/powerpoint/2010/main" val="1733701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3" name="Grafiek 2">
            <a:extLst>
              <a:ext uri="{FF2B5EF4-FFF2-40B4-BE49-F238E27FC236}">
                <a16:creationId xmlns:a16="http://schemas.microsoft.com/office/drawing/2014/main" id="{065DD905-3C8A-CF73-CF3E-9935C656AD11}"/>
              </a:ext>
            </a:extLst>
          </p:cNvPr>
          <p:cNvGraphicFramePr>
            <a:graphicFrameLocks/>
          </p:cNvGraphicFramePr>
          <p:nvPr>
            <p:extLst>
              <p:ext uri="{D42A27DB-BD31-4B8C-83A1-F6EECF244321}">
                <p14:modId xmlns:p14="http://schemas.microsoft.com/office/powerpoint/2010/main" val="2291978920"/>
              </p:ext>
            </p:extLst>
          </p:nvPr>
        </p:nvGraphicFramePr>
        <p:xfrm>
          <a:off x="1094704" y="450761"/>
          <a:ext cx="9607640" cy="5756856"/>
        </p:xfrm>
        <a:graphic>
          <a:graphicData uri="http://schemas.openxmlformats.org/drawingml/2006/chart">
            <c:chart xmlns:c="http://schemas.openxmlformats.org/drawingml/2006/chart" xmlns:r="http://schemas.openxmlformats.org/officeDocument/2006/relationships" r:id="rId3"/>
          </a:graphicData>
        </a:graphic>
      </p:graphicFrame>
      <p:sp>
        <p:nvSpPr>
          <p:cNvPr id="2" name="Tijdelijke aanduiding voor dianummer 1">
            <a:extLst>
              <a:ext uri="{FF2B5EF4-FFF2-40B4-BE49-F238E27FC236}">
                <a16:creationId xmlns:a16="http://schemas.microsoft.com/office/drawing/2014/main" id="{2DBA5A31-02D1-432C-8FC9-094232182B5E}"/>
              </a:ext>
            </a:extLst>
          </p:cNvPr>
          <p:cNvSpPr>
            <a:spLocks noGrp="1"/>
          </p:cNvSpPr>
          <p:nvPr>
            <p:ph type="sldNum" sz="quarter" idx="12"/>
          </p:nvPr>
        </p:nvSpPr>
        <p:spPr/>
        <p:txBody>
          <a:bodyPr/>
          <a:lstStyle/>
          <a:p>
            <a:fld id="{BCFC1151-4121-DA40-9DD6-D1E9D9F799A3}" type="slidenum">
              <a:rPr lang="nl-NL" smtClean="0"/>
              <a:t>15</a:t>
            </a:fld>
            <a:endParaRPr lang="nl-NL"/>
          </a:p>
        </p:txBody>
      </p:sp>
    </p:spTree>
    <p:extLst>
      <p:ext uri="{BB962C8B-B14F-4D97-AF65-F5344CB8AC3E}">
        <p14:creationId xmlns:p14="http://schemas.microsoft.com/office/powerpoint/2010/main" val="7389100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501D8DC0-084B-7F3C-7F5C-6FE0C398E311}"/>
              </a:ext>
            </a:extLst>
          </p:cNvPr>
          <p:cNvSpPr txBox="1"/>
          <p:nvPr/>
        </p:nvSpPr>
        <p:spPr>
          <a:xfrm>
            <a:off x="8765304" y="6446499"/>
            <a:ext cx="3226524" cy="369332"/>
          </a:xfrm>
          <a:prstGeom prst="rect">
            <a:avLst/>
          </a:prstGeom>
          <a:noFill/>
        </p:spPr>
        <p:txBody>
          <a:bodyPr wrap="none" rtlCol="0">
            <a:spAutoFit/>
          </a:bodyPr>
          <a:lstStyle/>
          <a:p>
            <a:r>
              <a:rPr lang="nl-NL" dirty="0">
                <a:solidFill>
                  <a:schemeClr val="bg1"/>
                </a:solidFill>
              </a:rPr>
              <a:t>Bron: </a:t>
            </a:r>
            <a:r>
              <a:rPr lang="nl-NL" dirty="0" err="1">
                <a:solidFill>
                  <a:schemeClr val="bg1"/>
                </a:solidFill>
              </a:rPr>
              <a:t>Brun</a:t>
            </a:r>
            <a:r>
              <a:rPr lang="nl-NL" dirty="0">
                <a:solidFill>
                  <a:schemeClr val="bg1"/>
                </a:solidFill>
              </a:rPr>
              <a:t> et al. 2022, </a:t>
            </a:r>
            <a:r>
              <a:rPr lang="nl-NL" dirty="0" err="1">
                <a:solidFill>
                  <a:schemeClr val="bg1"/>
                </a:solidFill>
              </a:rPr>
              <a:t>Nutrients</a:t>
            </a:r>
            <a:endParaRPr lang="nl-NL" dirty="0">
              <a:solidFill>
                <a:schemeClr val="bg1"/>
              </a:solidFill>
            </a:endParaRPr>
          </a:p>
        </p:txBody>
      </p:sp>
      <p:grpSp>
        <p:nvGrpSpPr>
          <p:cNvPr id="4" name="Groep 3">
            <a:extLst>
              <a:ext uri="{FF2B5EF4-FFF2-40B4-BE49-F238E27FC236}">
                <a16:creationId xmlns:a16="http://schemas.microsoft.com/office/drawing/2014/main" id="{048FF0DD-F212-AF00-3073-E5BFEAB10023}"/>
              </a:ext>
            </a:extLst>
          </p:cNvPr>
          <p:cNvGrpSpPr/>
          <p:nvPr/>
        </p:nvGrpSpPr>
        <p:grpSpPr>
          <a:xfrm>
            <a:off x="111317" y="97705"/>
            <a:ext cx="10736265" cy="6348794"/>
            <a:chOff x="111317" y="97705"/>
            <a:chExt cx="10736265" cy="6348794"/>
          </a:xfrm>
        </p:grpSpPr>
        <p:pic>
          <p:nvPicPr>
            <p:cNvPr id="13" name="Afbeelding 12">
              <a:extLst>
                <a:ext uri="{FF2B5EF4-FFF2-40B4-BE49-F238E27FC236}">
                  <a16:creationId xmlns:a16="http://schemas.microsoft.com/office/drawing/2014/main" id="{6A89E183-4D90-CCB6-3340-77F4B5907ECA}"/>
                </a:ext>
              </a:extLst>
            </p:cNvPr>
            <p:cNvPicPr>
              <a:picLocks noChangeAspect="1"/>
            </p:cNvPicPr>
            <p:nvPr/>
          </p:nvPicPr>
          <p:blipFill>
            <a:blip r:embed="rId3"/>
            <a:stretch>
              <a:fillRect/>
            </a:stretch>
          </p:blipFill>
          <p:spPr>
            <a:xfrm>
              <a:off x="111317" y="97705"/>
              <a:ext cx="10736265" cy="6348794"/>
            </a:xfrm>
            <a:prstGeom prst="rect">
              <a:avLst/>
            </a:prstGeom>
          </p:spPr>
        </p:pic>
        <p:sp>
          <p:nvSpPr>
            <p:cNvPr id="3" name="Tekstvak 2">
              <a:extLst>
                <a:ext uri="{FF2B5EF4-FFF2-40B4-BE49-F238E27FC236}">
                  <a16:creationId xmlns:a16="http://schemas.microsoft.com/office/drawing/2014/main" id="{C2ED841D-D3CA-8C00-7598-C5170A86129C}"/>
                </a:ext>
              </a:extLst>
            </p:cNvPr>
            <p:cNvSpPr txBox="1"/>
            <p:nvPr/>
          </p:nvSpPr>
          <p:spPr>
            <a:xfrm>
              <a:off x="2048460" y="206735"/>
              <a:ext cx="6973295" cy="584775"/>
            </a:xfrm>
            <a:prstGeom prst="rect">
              <a:avLst/>
            </a:prstGeom>
            <a:solidFill>
              <a:schemeClr val="bg1"/>
            </a:solidFill>
          </p:spPr>
          <p:txBody>
            <a:bodyPr wrap="square" rtlCol="0">
              <a:spAutoFit/>
            </a:bodyPr>
            <a:lstStyle/>
            <a:p>
              <a:r>
                <a:rPr lang="nl-NL" sz="3200" b="1" dirty="0"/>
                <a:t>Verbranding van vet of koolhydraten? </a:t>
              </a:r>
            </a:p>
          </p:txBody>
        </p:sp>
      </p:grpSp>
      <p:sp>
        <p:nvSpPr>
          <p:cNvPr id="5" name="Tijdelijke aanduiding voor dianummer 4">
            <a:extLst>
              <a:ext uri="{FF2B5EF4-FFF2-40B4-BE49-F238E27FC236}">
                <a16:creationId xmlns:a16="http://schemas.microsoft.com/office/drawing/2014/main" id="{05A3F4EB-6400-49FC-8AED-F747F65728E7}"/>
              </a:ext>
            </a:extLst>
          </p:cNvPr>
          <p:cNvSpPr>
            <a:spLocks noGrp="1"/>
          </p:cNvSpPr>
          <p:nvPr>
            <p:ph type="sldNum" sz="quarter" idx="12"/>
          </p:nvPr>
        </p:nvSpPr>
        <p:spPr/>
        <p:txBody>
          <a:bodyPr/>
          <a:lstStyle/>
          <a:p>
            <a:fld id="{BCFC1151-4121-DA40-9DD6-D1E9D9F799A3}" type="slidenum">
              <a:rPr lang="nl-NL" smtClean="0"/>
              <a:t>16</a:t>
            </a:fld>
            <a:endParaRPr lang="nl-NL"/>
          </a:p>
        </p:txBody>
      </p:sp>
    </p:spTree>
    <p:extLst>
      <p:ext uri="{BB962C8B-B14F-4D97-AF65-F5344CB8AC3E}">
        <p14:creationId xmlns:p14="http://schemas.microsoft.com/office/powerpoint/2010/main" val="9076375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kstvak 5">
            <a:extLst>
              <a:ext uri="{FF2B5EF4-FFF2-40B4-BE49-F238E27FC236}">
                <a16:creationId xmlns:a16="http://schemas.microsoft.com/office/drawing/2014/main" id="{513E2480-C2B7-0BAE-9831-AD4400DD9BEC}"/>
              </a:ext>
            </a:extLst>
          </p:cNvPr>
          <p:cNvSpPr txBox="1"/>
          <p:nvPr/>
        </p:nvSpPr>
        <p:spPr>
          <a:xfrm>
            <a:off x="2280686" y="3777719"/>
            <a:ext cx="6886852" cy="1200329"/>
          </a:xfrm>
          <a:prstGeom prst="rect">
            <a:avLst/>
          </a:prstGeom>
          <a:noFill/>
        </p:spPr>
        <p:txBody>
          <a:bodyPr wrap="square">
            <a:spAutoFit/>
          </a:bodyPr>
          <a:lstStyle/>
          <a:p>
            <a:endParaRPr lang="nl-NL" sz="2400" dirty="0">
              <a:solidFill>
                <a:schemeClr val="bg1"/>
              </a:solidFill>
            </a:endParaRPr>
          </a:p>
          <a:p>
            <a:endParaRPr lang="nl-NL" sz="2400" dirty="0">
              <a:solidFill>
                <a:schemeClr val="bg1"/>
              </a:solidFill>
            </a:endParaRPr>
          </a:p>
          <a:p>
            <a:r>
              <a:rPr lang="nl-NL" sz="2400" dirty="0">
                <a:solidFill>
                  <a:schemeClr val="bg1"/>
                </a:solidFill>
              </a:rPr>
              <a:t>Nu  eerst voor ieder iets lekkers en dan aan  de slag!</a:t>
            </a:r>
          </a:p>
        </p:txBody>
      </p:sp>
      <p:sp>
        <p:nvSpPr>
          <p:cNvPr id="8" name="Tekstvak 7">
            <a:extLst>
              <a:ext uri="{FF2B5EF4-FFF2-40B4-BE49-F238E27FC236}">
                <a16:creationId xmlns:a16="http://schemas.microsoft.com/office/drawing/2014/main" id="{F991B58B-99E9-C36F-75A7-DAB271FF7675}"/>
              </a:ext>
            </a:extLst>
          </p:cNvPr>
          <p:cNvSpPr txBox="1"/>
          <p:nvPr/>
        </p:nvSpPr>
        <p:spPr>
          <a:xfrm>
            <a:off x="8994107" y="1238313"/>
            <a:ext cx="1264898" cy="461665"/>
          </a:xfrm>
          <a:prstGeom prst="rect">
            <a:avLst/>
          </a:prstGeom>
          <a:noFill/>
        </p:spPr>
        <p:txBody>
          <a:bodyPr wrap="none" rtlCol="0">
            <a:spAutoFit/>
          </a:bodyPr>
          <a:lstStyle/>
          <a:p>
            <a:r>
              <a:rPr lang="nl-NL" sz="2400" dirty="0">
                <a:solidFill>
                  <a:schemeClr val="bg1"/>
                </a:solidFill>
              </a:rPr>
              <a:t>= 80 kcal</a:t>
            </a:r>
          </a:p>
        </p:txBody>
      </p:sp>
      <p:sp>
        <p:nvSpPr>
          <p:cNvPr id="9" name="Tekstvak 8">
            <a:extLst>
              <a:ext uri="{FF2B5EF4-FFF2-40B4-BE49-F238E27FC236}">
                <a16:creationId xmlns:a16="http://schemas.microsoft.com/office/drawing/2014/main" id="{EC6D48D3-F64F-1B67-0388-B80060861289}"/>
              </a:ext>
            </a:extLst>
          </p:cNvPr>
          <p:cNvSpPr txBox="1"/>
          <p:nvPr/>
        </p:nvSpPr>
        <p:spPr>
          <a:xfrm>
            <a:off x="10249355" y="1240254"/>
            <a:ext cx="1212191" cy="461665"/>
          </a:xfrm>
          <a:prstGeom prst="rect">
            <a:avLst/>
          </a:prstGeom>
          <a:noFill/>
        </p:spPr>
        <p:txBody>
          <a:bodyPr wrap="none" rtlCol="0">
            <a:spAutoFit/>
          </a:bodyPr>
          <a:lstStyle/>
          <a:p>
            <a:r>
              <a:rPr lang="nl-NL" sz="2400" dirty="0">
                <a:solidFill>
                  <a:schemeClr val="bg1"/>
                </a:solidFill>
              </a:rPr>
              <a:t>(336 kJ) </a:t>
            </a:r>
          </a:p>
        </p:txBody>
      </p:sp>
      <p:sp>
        <p:nvSpPr>
          <p:cNvPr id="10" name="Tekstvak 9">
            <a:extLst>
              <a:ext uri="{FF2B5EF4-FFF2-40B4-BE49-F238E27FC236}">
                <a16:creationId xmlns:a16="http://schemas.microsoft.com/office/drawing/2014/main" id="{E44DCC40-8446-3082-6F38-B47F4436EA9A}"/>
              </a:ext>
            </a:extLst>
          </p:cNvPr>
          <p:cNvSpPr txBox="1"/>
          <p:nvPr/>
        </p:nvSpPr>
        <p:spPr>
          <a:xfrm>
            <a:off x="9318074" y="1977122"/>
            <a:ext cx="1915845" cy="369332"/>
          </a:xfrm>
          <a:prstGeom prst="rect">
            <a:avLst/>
          </a:prstGeom>
          <a:noFill/>
        </p:spPr>
        <p:txBody>
          <a:bodyPr wrap="none" rtlCol="0">
            <a:spAutoFit/>
          </a:bodyPr>
          <a:lstStyle/>
          <a:p>
            <a:r>
              <a:rPr lang="nl-NL" dirty="0">
                <a:solidFill>
                  <a:schemeClr val="bg1"/>
                </a:solidFill>
              </a:rPr>
              <a:t>13 g koolhydraten </a:t>
            </a:r>
          </a:p>
        </p:txBody>
      </p:sp>
      <p:sp>
        <p:nvSpPr>
          <p:cNvPr id="11" name="Tekstvak 10">
            <a:extLst>
              <a:ext uri="{FF2B5EF4-FFF2-40B4-BE49-F238E27FC236}">
                <a16:creationId xmlns:a16="http://schemas.microsoft.com/office/drawing/2014/main" id="{ABF3705E-B40E-20A6-DB3C-B3C69DF807B3}"/>
              </a:ext>
            </a:extLst>
          </p:cNvPr>
          <p:cNvSpPr txBox="1"/>
          <p:nvPr/>
        </p:nvSpPr>
        <p:spPr>
          <a:xfrm>
            <a:off x="9318074" y="2518395"/>
            <a:ext cx="984308" cy="369332"/>
          </a:xfrm>
          <a:prstGeom prst="rect">
            <a:avLst/>
          </a:prstGeom>
          <a:noFill/>
        </p:spPr>
        <p:txBody>
          <a:bodyPr wrap="none" rtlCol="0">
            <a:spAutoFit/>
          </a:bodyPr>
          <a:lstStyle/>
          <a:p>
            <a:r>
              <a:rPr lang="nl-NL" dirty="0">
                <a:solidFill>
                  <a:schemeClr val="bg1"/>
                </a:solidFill>
              </a:rPr>
              <a:t>2,9 g vet</a:t>
            </a:r>
          </a:p>
        </p:txBody>
      </p:sp>
      <p:sp>
        <p:nvSpPr>
          <p:cNvPr id="12" name="Tekstvak 11">
            <a:extLst>
              <a:ext uri="{FF2B5EF4-FFF2-40B4-BE49-F238E27FC236}">
                <a16:creationId xmlns:a16="http://schemas.microsoft.com/office/drawing/2014/main" id="{7F499634-964E-6409-1EED-3B4D98F7E190}"/>
              </a:ext>
            </a:extLst>
          </p:cNvPr>
          <p:cNvSpPr txBox="1"/>
          <p:nvPr/>
        </p:nvSpPr>
        <p:spPr>
          <a:xfrm>
            <a:off x="9318074" y="3059668"/>
            <a:ext cx="1207382" cy="369332"/>
          </a:xfrm>
          <a:prstGeom prst="rect">
            <a:avLst/>
          </a:prstGeom>
          <a:noFill/>
        </p:spPr>
        <p:txBody>
          <a:bodyPr wrap="none" rtlCol="0">
            <a:spAutoFit/>
          </a:bodyPr>
          <a:lstStyle/>
          <a:p>
            <a:r>
              <a:rPr lang="nl-NL" dirty="0">
                <a:solidFill>
                  <a:schemeClr val="bg1"/>
                </a:solidFill>
              </a:rPr>
              <a:t>0,7 g eiwit </a:t>
            </a:r>
          </a:p>
        </p:txBody>
      </p:sp>
      <p:pic>
        <p:nvPicPr>
          <p:cNvPr id="4100" name="Picture 4" descr="Calorieën in Mars Mini Mars en Voedingswaarde Informatie">
            <a:extLst>
              <a:ext uri="{FF2B5EF4-FFF2-40B4-BE49-F238E27FC236}">
                <a16:creationId xmlns:a16="http://schemas.microsoft.com/office/drawing/2014/main" id="{C9D6D163-E98C-04C0-C264-9422E1316A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5837" y="825100"/>
            <a:ext cx="3386590" cy="3386590"/>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dianummer 1">
            <a:extLst>
              <a:ext uri="{FF2B5EF4-FFF2-40B4-BE49-F238E27FC236}">
                <a16:creationId xmlns:a16="http://schemas.microsoft.com/office/drawing/2014/main" id="{7434639B-998D-40CA-A8FC-5A0048D80E9C}"/>
              </a:ext>
            </a:extLst>
          </p:cNvPr>
          <p:cNvSpPr>
            <a:spLocks noGrp="1"/>
          </p:cNvSpPr>
          <p:nvPr>
            <p:ph type="sldNum" sz="quarter" idx="12"/>
          </p:nvPr>
        </p:nvSpPr>
        <p:spPr/>
        <p:txBody>
          <a:bodyPr/>
          <a:lstStyle/>
          <a:p>
            <a:fld id="{BCFC1151-4121-DA40-9DD6-D1E9D9F799A3}" type="slidenum">
              <a:rPr lang="nl-NL" smtClean="0"/>
              <a:t>17</a:t>
            </a:fld>
            <a:endParaRPr lang="nl-NL"/>
          </a:p>
        </p:txBody>
      </p:sp>
    </p:spTree>
    <p:extLst>
      <p:ext uri="{BB962C8B-B14F-4D97-AF65-F5344CB8AC3E}">
        <p14:creationId xmlns:p14="http://schemas.microsoft.com/office/powerpoint/2010/main" val="38160310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EC931DE4-2886-A96C-6F3A-9E73A41A53FD}"/>
              </a:ext>
            </a:extLst>
          </p:cNvPr>
          <p:cNvSpPr txBox="1"/>
          <p:nvPr/>
        </p:nvSpPr>
        <p:spPr>
          <a:xfrm>
            <a:off x="822925" y="368110"/>
            <a:ext cx="10149060" cy="646331"/>
          </a:xfrm>
          <a:prstGeom prst="rect">
            <a:avLst/>
          </a:prstGeom>
          <a:noFill/>
        </p:spPr>
        <p:txBody>
          <a:bodyPr wrap="none" rtlCol="0">
            <a:spAutoFit/>
          </a:bodyPr>
          <a:lstStyle/>
          <a:p>
            <a:r>
              <a:rPr lang="nl-NL" sz="3600" dirty="0">
                <a:solidFill>
                  <a:schemeClr val="bg1"/>
                </a:solidFill>
              </a:rPr>
              <a:t>Wat gaan we doen? Van beweging naar kilocalorieën </a:t>
            </a:r>
          </a:p>
        </p:txBody>
      </p:sp>
      <p:pic>
        <p:nvPicPr>
          <p:cNvPr id="5" name="Afbeelding 4" descr="Afbeelding met tekst&#10;&#10;Automatisch gegenereerde beschrijving">
            <a:extLst>
              <a:ext uri="{FF2B5EF4-FFF2-40B4-BE49-F238E27FC236}">
                <a16:creationId xmlns:a16="http://schemas.microsoft.com/office/drawing/2014/main" id="{E93D557E-9E53-D7CC-F384-C943A4776DBE}"/>
              </a:ext>
            </a:extLst>
          </p:cNvPr>
          <p:cNvPicPr>
            <a:picLocks noChangeAspect="1"/>
          </p:cNvPicPr>
          <p:nvPr/>
        </p:nvPicPr>
        <p:blipFill>
          <a:blip r:embed="rId3"/>
          <a:stretch>
            <a:fillRect/>
          </a:stretch>
        </p:blipFill>
        <p:spPr>
          <a:xfrm>
            <a:off x="392880" y="2509384"/>
            <a:ext cx="4797040" cy="4164462"/>
          </a:xfrm>
          <a:prstGeom prst="rect">
            <a:avLst/>
          </a:prstGeom>
        </p:spPr>
      </p:pic>
      <p:sp>
        <p:nvSpPr>
          <p:cNvPr id="6" name="Tekstvak 5">
            <a:extLst>
              <a:ext uri="{FF2B5EF4-FFF2-40B4-BE49-F238E27FC236}">
                <a16:creationId xmlns:a16="http://schemas.microsoft.com/office/drawing/2014/main" id="{A01D03BF-6F74-6C39-6B26-AA37C29BE541}"/>
              </a:ext>
            </a:extLst>
          </p:cNvPr>
          <p:cNvSpPr txBox="1"/>
          <p:nvPr/>
        </p:nvSpPr>
        <p:spPr>
          <a:xfrm>
            <a:off x="6832997" y="2399511"/>
            <a:ext cx="3446393" cy="369332"/>
          </a:xfrm>
          <a:prstGeom prst="rect">
            <a:avLst/>
          </a:prstGeom>
          <a:noFill/>
        </p:spPr>
        <p:txBody>
          <a:bodyPr wrap="none" rtlCol="0">
            <a:spAutoFit/>
          </a:bodyPr>
          <a:lstStyle/>
          <a:p>
            <a:r>
              <a:rPr lang="nl-NL" dirty="0">
                <a:solidFill>
                  <a:schemeClr val="bg1"/>
                </a:solidFill>
              </a:rPr>
              <a:t>1. Je eigen device (hartslagmeter)  </a:t>
            </a:r>
          </a:p>
        </p:txBody>
      </p:sp>
      <p:sp>
        <p:nvSpPr>
          <p:cNvPr id="7" name="Tekstvak 6">
            <a:extLst>
              <a:ext uri="{FF2B5EF4-FFF2-40B4-BE49-F238E27FC236}">
                <a16:creationId xmlns:a16="http://schemas.microsoft.com/office/drawing/2014/main" id="{1E6B2732-F04B-8612-8B54-5EF1EE6B42D5}"/>
              </a:ext>
            </a:extLst>
          </p:cNvPr>
          <p:cNvSpPr txBox="1"/>
          <p:nvPr/>
        </p:nvSpPr>
        <p:spPr>
          <a:xfrm>
            <a:off x="6596984" y="1524304"/>
            <a:ext cx="1137043" cy="369332"/>
          </a:xfrm>
          <a:prstGeom prst="rect">
            <a:avLst/>
          </a:prstGeom>
          <a:noFill/>
        </p:spPr>
        <p:txBody>
          <a:bodyPr wrap="none" rtlCol="0">
            <a:spAutoFit/>
          </a:bodyPr>
          <a:lstStyle/>
          <a:p>
            <a:r>
              <a:rPr lang="nl-NL" dirty="0">
                <a:solidFill>
                  <a:schemeClr val="bg1"/>
                </a:solidFill>
              </a:rPr>
              <a:t>Direct(er) </a:t>
            </a:r>
          </a:p>
        </p:txBody>
      </p:sp>
      <p:sp>
        <p:nvSpPr>
          <p:cNvPr id="8" name="Tekstvak 7">
            <a:extLst>
              <a:ext uri="{FF2B5EF4-FFF2-40B4-BE49-F238E27FC236}">
                <a16:creationId xmlns:a16="http://schemas.microsoft.com/office/drawing/2014/main" id="{4C1C346D-D154-C452-E58D-F18367EF143D}"/>
              </a:ext>
            </a:extLst>
          </p:cNvPr>
          <p:cNvSpPr txBox="1"/>
          <p:nvPr/>
        </p:nvSpPr>
        <p:spPr>
          <a:xfrm>
            <a:off x="259237" y="1553612"/>
            <a:ext cx="5210209" cy="369332"/>
          </a:xfrm>
          <a:prstGeom prst="rect">
            <a:avLst/>
          </a:prstGeom>
          <a:noFill/>
        </p:spPr>
        <p:txBody>
          <a:bodyPr wrap="none" rtlCol="0">
            <a:spAutoFit/>
          </a:bodyPr>
          <a:lstStyle/>
          <a:p>
            <a:r>
              <a:rPr lang="nl-NL" dirty="0">
                <a:solidFill>
                  <a:schemeClr val="bg1"/>
                </a:solidFill>
              </a:rPr>
              <a:t>Indirect: </a:t>
            </a:r>
            <a:r>
              <a:rPr lang="nl-NL" dirty="0" err="1">
                <a:solidFill>
                  <a:schemeClr val="bg1"/>
                </a:solidFill>
              </a:rPr>
              <a:t>https</a:t>
            </a:r>
            <a:r>
              <a:rPr lang="nl-NL" dirty="0">
                <a:solidFill>
                  <a:schemeClr val="bg1"/>
                </a:solidFill>
              </a:rPr>
              <a:t>://</a:t>
            </a:r>
            <a:r>
              <a:rPr lang="nl-NL" dirty="0" err="1">
                <a:solidFill>
                  <a:schemeClr val="bg1"/>
                </a:solidFill>
              </a:rPr>
              <a:t>www.runinfo.nl</a:t>
            </a:r>
            <a:r>
              <a:rPr lang="nl-NL" dirty="0">
                <a:solidFill>
                  <a:schemeClr val="bg1"/>
                </a:solidFill>
              </a:rPr>
              <a:t>/</a:t>
            </a:r>
            <a:r>
              <a:rPr lang="nl-NL" dirty="0" err="1">
                <a:solidFill>
                  <a:schemeClr val="bg1"/>
                </a:solidFill>
              </a:rPr>
              <a:t>energieverbruik.htm</a:t>
            </a:r>
            <a:endParaRPr lang="nl-NL" dirty="0">
              <a:solidFill>
                <a:schemeClr val="bg1"/>
              </a:solidFill>
            </a:endParaRPr>
          </a:p>
        </p:txBody>
      </p:sp>
      <p:sp>
        <p:nvSpPr>
          <p:cNvPr id="9" name="Tekstvak 8">
            <a:extLst>
              <a:ext uri="{FF2B5EF4-FFF2-40B4-BE49-F238E27FC236}">
                <a16:creationId xmlns:a16="http://schemas.microsoft.com/office/drawing/2014/main" id="{25B207EF-58CD-0756-9EED-B44A98F08F51}"/>
              </a:ext>
            </a:extLst>
          </p:cNvPr>
          <p:cNvSpPr txBox="1"/>
          <p:nvPr/>
        </p:nvSpPr>
        <p:spPr>
          <a:xfrm>
            <a:off x="6857189" y="3271859"/>
            <a:ext cx="3975768" cy="369332"/>
          </a:xfrm>
          <a:prstGeom prst="rect">
            <a:avLst/>
          </a:prstGeom>
          <a:noFill/>
        </p:spPr>
        <p:txBody>
          <a:bodyPr wrap="none" rtlCol="0">
            <a:spAutoFit/>
          </a:bodyPr>
          <a:lstStyle/>
          <a:p>
            <a:r>
              <a:rPr lang="nl-NL" dirty="0">
                <a:solidFill>
                  <a:schemeClr val="bg1"/>
                </a:solidFill>
              </a:rPr>
              <a:t>2. Een geleende hartslagmeter (</a:t>
            </a:r>
            <a:r>
              <a:rPr lang="nl-NL" dirty="0" err="1">
                <a:solidFill>
                  <a:schemeClr val="bg1"/>
                </a:solidFill>
              </a:rPr>
              <a:t>Polar</a:t>
            </a:r>
            <a:r>
              <a:rPr lang="nl-NL" dirty="0">
                <a:solidFill>
                  <a:schemeClr val="bg1"/>
                </a:solidFill>
              </a:rPr>
              <a:t> fit)</a:t>
            </a:r>
          </a:p>
        </p:txBody>
      </p:sp>
      <p:sp>
        <p:nvSpPr>
          <p:cNvPr id="11" name="Tekstvak 10">
            <a:extLst>
              <a:ext uri="{FF2B5EF4-FFF2-40B4-BE49-F238E27FC236}">
                <a16:creationId xmlns:a16="http://schemas.microsoft.com/office/drawing/2014/main" id="{D08F43EA-788B-2F72-D526-83CF9D70862F}"/>
              </a:ext>
            </a:extLst>
          </p:cNvPr>
          <p:cNvSpPr txBox="1"/>
          <p:nvPr/>
        </p:nvSpPr>
        <p:spPr>
          <a:xfrm>
            <a:off x="6857189" y="4051361"/>
            <a:ext cx="5594673" cy="369332"/>
          </a:xfrm>
          <a:prstGeom prst="rect">
            <a:avLst/>
          </a:prstGeom>
          <a:noFill/>
        </p:spPr>
        <p:txBody>
          <a:bodyPr wrap="none" rtlCol="0">
            <a:spAutoFit/>
          </a:bodyPr>
          <a:lstStyle/>
          <a:p>
            <a:r>
              <a:rPr lang="nl-NL" dirty="0">
                <a:solidFill>
                  <a:schemeClr val="bg1"/>
                </a:solidFill>
              </a:rPr>
              <a:t>3. De Calorieënmeter ingebouwd in de fitnessapparatuur </a:t>
            </a:r>
          </a:p>
        </p:txBody>
      </p:sp>
      <p:sp>
        <p:nvSpPr>
          <p:cNvPr id="3" name="Tekstvak 2">
            <a:extLst>
              <a:ext uri="{FF2B5EF4-FFF2-40B4-BE49-F238E27FC236}">
                <a16:creationId xmlns:a16="http://schemas.microsoft.com/office/drawing/2014/main" id="{7D2CEB29-DCDC-7C14-9389-AE67FF148846}"/>
              </a:ext>
            </a:extLst>
          </p:cNvPr>
          <p:cNvSpPr txBox="1"/>
          <p:nvPr/>
        </p:nvSpPr>
        <p:spPr>
          <a:xfrm>
            <a:off x="6832997" y="4830863"/>
            <a:ext cx="5429563" cy="369332"/>
          </a:xfrm>
          <a:prstGeom prst="rect">
            <a:avLst/>
          </a:prstGeom>
          <a:noFill/>
        </p:spPr>
        <p:txBody>
          <a:bodyPr wrap="none" rtlCol="0">
            <a:spAutoFit/>
          </a:bodyPr>
          <a:lstStyle/>
          <a:p>
            <a:r>
              <a:rPr lang="nl-NL" dirty="0">
                <a:solidFill>
                  <a:schemeClr val="bg1"/>
                </a:solidFill>
              </a:rPr>
              <a:t>4. Warmteproductie meten met water en thermometer </a:t>
            </a:r>
          </a:p>
        </p:txBody>
      </p:sp>
      <p:sp>
        <p:nvSpPr>
          <p:cNvPr id="4" name="Tijdelijke aanduiding voor dianummer 3">
            <a:extLst>
              <a:ext uri="{FF2B5EF4-FFF2-40B4-BE49-F238E27FC236}">
                <a16:creationId xmlns:a16="http://schemas.microsoft.com/office/drawing/2014/main" id="{C1BC6EEC-1DBA-4BFA-92EE-10A76E99BE07}"/>
              </a:ext>
            </a:extLst>
          </p:cNvPr>
          <p:cNvSpPr>
            <a:spLocks noGrp="1"/>
          </p:cNvSpPr>
          <p:nvPr>
            <p:ph type="sldNum" sz="quarter" idx="12"/>
          </p:nvPr>
        </p:nvSpPr>
        <p:spPr/>
        <p:txBody>
          <a:bodyPr/>
          <a:lstStyle/>
          <a:p>
            <a:fld id="{BCFC1151-4121-DA40-9DD6-D1E9D9F799A3}" type="slidenum">
              <a:rPr lang="nl-NL" smtClean="0"/>
              <a:t>18</a:t>
            </a:fld>
            <a:endParaRPr lang="nl-NL"/>
          </a:p>
        </p:txBody>
      </p:sp>
    </p:spTree>
    <p:extLst>
      <p:ext uri="{BB962C8B-B14F-4D97-AF65-F5344CB8AC3E}">
        <p14:creationId xmlns:p14="http://schemas.microsoft.com/office/powerpoint/2010/main" val="35973939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EC931DE4-2886-A96C-6F3A-9E73A41A53FD}"/>
              </a:ext>
            </a:extLst>
          </p:cNvPr>
          <p:cNvSpPr txBox="1"/>
          <p:nvPr/>
        </p:nvSpPr>
        <p:spPr>
          <a:xfrm>
            <a:off x="2833490" y="455575"/>
            <a:ext cx="5168466" cy="646331"/>
          </a:xfrm>
          <a:prstGeom prst="rect">
            <a:avLst/>
          </a:prstGeom>
          <a:noFill/>
        </p:spPr>
        <p:txBody>
          <a:bodyPr wrap="none" rtlCol="0">
            <a:spAutoFit/>
          </a:bodyPr>
          <a:lstStyle/>
          <a:p>
            <a:r>
              <a:rPr lang="nl-NL" sz="3600" dirty="0">
                <a:solidFill>
                  <a:schemeClr val="bg1"/>
                </a:solidFill>
              </a:rPr>
              <a:t>Exit ticket – korte reflectie </a:t>
            </a:r>
          </a:p>
        </p:txBody>
      </p:sp>
      <p:sp>
        <p:nvSpPr>
          <p:cNvPr id="11" name="Tekstvak 10">
            <a:extLst>
              <a:ext uri="{FF2B5EF4-FFF2-40B4-BE49-F238E27FC236}">
                <a16:creationId xmlns:a16="http://schemas.microsoft.com/office/drawing/2014/main" id="{D08F43EA-788B-2F72-D526-83CF9D70862F}"/>
              </a:ext>
            </a:extLst>
          </p:cNvPr>
          <p:cNvSpPr txBox="1"/>
          <p:nvPr/>
        </p:nvSpPr>
        <p:spPr>
          <a:xfrm>
            <a:off x="1012980" y="1947948"/>
            <a:ext cx="10301987" cy="707886"/>
          </a:xfrm>
          <a:prstGeom prst="rect">
            <a:avLst/>
          </a:prstGeom>
          <a:noFill/>
        </p:spPr>
        <p:txBody>
          <a:bodyPr wrap="none" rtlCol="0">
            <a:spAutoFit/>
          </a:bodyPr>
          <a:lstStyle/>
          <a:p>
            <a:r>
              <a:rPr lang="nl-NL" sz="4000" dirty="0">
                <a:solidFill>
                  <a:schemeClr val="bg1"/>
                </a:solidFill>
              </a:rPr>
              <a:t>Ga naar ‘</a:t>
            </a:r>
            <a:r>
              <a:rPr lang="nl-NL" sz="4000" dirty="0" err="1">
                <a:solidFill>
                  <a:schemeClr val="bg1"/>
                </a:solidFill>
              </a:rPr>
              <a:t>Socrative</a:t>
            </a:r>
            <a:r>
              <a:rPr lang="nl-NL" sz="4000" dirty="0">
                <a:solidFill>
                  <a:schemeClr val="bg1"/>
                </a:solidFill>
              </a:rPr>
              <a:t> student login’: Kamer 268745 </a:t>
            </a:r>
          </a:p>
        </p:txBody>
      </p:sp>
      <p:sp>
        <p:nvSpPr>
          <p:cNvPr id="3" name="Tekstvak 2">
            <a:extLst>
              <a:ext uri="{FF2B5EF4-FFF2-40B4-BE49-F238E27FC236}">
                <a16:creationId xmlns:a16="http://schemas.microsoft.com/office/drawing/2014/main" id="{7D2CEB29-DCDC-7C14-9389-AE67FF148846}"/>
              </a:ext>
            </a:extLst>
          </p:cNvPr>
          <p:cNvSpPr txBox="1"/>
          <p:nvPr/>
        </p:nvSpPr>
        <p:spPr>
          <a:xfrm>
            <a:off x="3739939" y="3914135"/>
            <a:ext cx="4366388" cy="461665"/>
          </a:xfrm>
          <a:prstGeom prst="rect">
            <a:avLst/>
          </a:prstGeom>
          <a:noFill/>
        </p:spPr>
        <p:txBody>
          <a:bodyPr wrap="none" rtlCol="0">
            <a:spAutoFit/>
          </a:bodyPr>
          <a:lstStyle/>
          <a:p>
            <a:r>
              <a:rPr lang="nl-NL" sz="2400" dirty="0">
                <a:solidFill>
                  <a:schemeClr val="bg1"/>
                </a:solidFill>
              </a:rPr>
              <a:t>en beantwoord drie korte vragen </a:t>
            </a:r>
          </a:p>
        </p:txBody>
      </p:sp>
      <p:sp>
        <p:nvSpPr>
          <p:cNvPr id="4" name="Tijdelijke aanduiding voor dianummer 3">
            <a:extLst>
              <a:ext uri="{FF2B5EF4-FFF2-40B4-BE49-F238E27FC236}">
                <a16:creationId xmlns:a16="http://schemas.microsoft.com/office/drawing/2014/main" id="{F2285003-BDA9-496D-A720-9F5DA372B199}"/>
              </a:ext>
            </a:extLst>
          </p:cNvPr>
          <p:cNvSpPr>
            <a:spLocks noGrp="1"/>
          </p:cNvSpPr>
          <p:nvPr>
            <p:ph type="sldNum" sz="quarter" idx="12"/>
          </p:nvPr>
        </p:nvSpPr>
        <p:spPr/>
        <p:txBody>
          <a:bodyPr/>
          <a:lstStyle/>
          <a:p>
            <a:fld id="{BCFC1151-4121-DA40-9DD6-D1E9D9F799A3}" type="slidenum">
              <a:rPr lang="nl-NL" smtClean="0"/>
              <a:t>19</a:t>
            </a:fld>
            <a:endParaRPr lang="nl-NL"/>
          </a:p>
        </p:txBody>
      </p:sp>
    </p:spTree>
    <p:extLst>
      <p:ext uri="{BB962C8B-B14F-4D97-AF65-F5344CB8AC3E}">
        <p14:creationId xmlns:p14="http://schemas.microsoft.com/office/powerpoint/2010/main" val="23855248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A500D7-E1A4-2353-7CDC-53744C95067E}"/>
              </a:ext>
            </a:extLst>
          </p:cNvPr>
          <p:cNvSpPr>
            <a:spLocks noGrp="1"/>
          </p:cNvSpPr>
          <p:nvPr>
            <p:ph type="ctrTitle"/>
          </p:nvPr>
        </p:nvSpPr>
        <p:spPr>
          <a:xfrm>
            <a:off x="1956486" y="-789335"/>
            <a:ext cx="9144000" cy="2387600"/>
          </a:xfrm>
        </p:spPr>
        <p:txBody>
          <a:bodyPr>
            <a:normAutofit/>
          </a:bodyPr>
          <a:lstStyle/>
          <a:p>
            <a:r>
              <a:rPr lang="nl-NL" b="1" dirty="0">
                <a:solidFill>
                  <a:schemeClr val="bg1"/>
                </a:solidFill>
              </a:rPr>
              <a:t>Even voorstellen….</a:t>
            </a:r>
            <a:r>
              <a:rPr lang="nl-NL" dirty="0">
                <a:solidFill>
                  <a:schemeClr val="bg1"/>
                </a:solidFill>
                <a:effectLst/>
              </a:rPr>
              <a:t> </a:t>
            </a:r>
            <a:endParaRPr lang="nl-NL" dirty="0">
              <a:solidFill>
                <a:schemeClr val="bg1"/>
              </a:solidFill>
            </a:endParaRPr>
          </a:p>
        </p:txBody>
      </p:sp>
      <p:sp>
        <p:nvSpPr>
          <p:cNvPr id="3" name="Ondertitel 2">
            <a:extLst>
              <a:ext uri="{FF2B5EF4-FFF2-40B4-BE49-F238E27FC236}">
                <a16:creationId xmlns:a16="http://schemas.microsoft.com/office/drawing/2014/main" id="{714D6E8A-CDF3-66E6-69F0-73100EE90D93}"/>
              </a:ext>
            </a:extLst>
          </p:cNvPr>
          <p:cNvSpPr>
            <a:spLocks noGrp="1"/>
          </p:cNvSpPr>
          <p:nvPr>
            <p:ph type="subTitle" idx="1"/>
          </p:nvPr>
        </p:nvSpPr>
        <p:spPr>
          <a:xfrm>
            <a:off x="1758802" y="2007565"/>
            <a:ext cx="9144000" cy="1655762"/>
          </a:xfrm>
        </p:spPr>
        <p:txBody>
          <a:bodyPr/>
          <a:lstStyle/>
          <a:p>
            <a:r>
              <a:rPr lang="nl-NL" dirty="0" err="1">
                <a:solidFill>
                  <a:schemeClr val="bg1"/>
                </a:solidFill>
              </a:rPr>
              <a:t>Lutz</a:t>
            </a:r>
            <a:r>
              <a:rPr lang="nl-NL" dirty="0">
                <a:solidFill>
                  <a:schemeClr val="bg1"/>
                </a:solidFill>
              </a:rPr>
              <a:t> </a:t>
            </a:r>
            <a:r>
              <a:rPr lang="nl-NL" dirty="0" err="1">
                <a:solidFill>
                  <a:schemeClr val="bg1"/>
                </a:solidFill>
              </a:rPr>
              <a:t>Lohse</a:t>
            </a:r>
            <a:r>
              <a:rPr lang="nl-NL" dirty="0">
                <a:solidFill>
                  <a:schemeClr val="bg1"/>
                </a:solidFill>
              </a:rPr>
              <a:t> </a:t>
            </a:r>
          </a:p>
          <a:p>
            <a:r>
              <a:rPr lang="nl-NL" dirty="0">
                <a:solidFill>
                  <a:schemeClr val="bg1"/>
                </a:solidFill>
              </a:rPr>
              <a:t>René Westra </a:t>
            </a:r>
          </a:p>
        </p:txBody>
      </p:sp>
      <p:pic>
        <p:nvPicPr>
          <p:cNvPr id="8" name="Afbeelding 7">
            <a:extLst>
              <a:ext uri="{FF2B5EF4-FFF2-40B4-BE49-F238E27FC236}">
                <a16:creationId xmlns:a16="http://schemas.microsoft.com/office/drawing/2014/main" id="{67E55616-C7FD-3349-1A6C-FD4B44F1EEEF}"/>
              </a:ext>
            </a:extLst>
          </p:cNvPr>
          <p:cNvPicPr>
            <a:picLocks noChangeAspect="1"/>
          </p:cNvPicPr>
          <p:nvPr/>
        </p:nvPicPr>
        <p:blipFill>
          <a:blip r:embed="rId3"/>
          <a:stretch>
            <a:fillRect/>
          </a:stretch>
        </p:blipFill>
        <p:spPr>
          <a:xfrm>
            <a:off x="9530663" y="3570522"/>
            <a:ext cx="1992957" cy="2601333"/>
          </a:xfrm>
          <a:prstGeom prst="rect">
            <a:avLst/>
          </a:prstGeom>
        </p:spPr>
      </p:pic>
      <p:pic>
        <p:nvPicPr>
          <p:cNvPr id="7" name="Picture 2" descr="7 'René Westra' profiles | LinkedIn">
            <a:extLst>
              <a:ext uri="{FF2B5EF4-FFF2-40B4-BE49-F238E27FC236}">
                <a16:creationId xmlns:a16="http://schemas.microsoft.com/office/drawing/2014/main" id="{855DE25C-D2DA-EDBB-A8A4-86563D2922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63164" y="1534529"/>
            <a:ext cx="1766976" cy="1766976"/>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a:extLst>
              <a:ext uri="{FF2B5EF4-FFF2-40B4-BE49-F238E27FC236}">
                <a16:creationId xmlns:a16="http://schemas.microsoft.com/office/drawing/2014/main" id="{9BA247B6-3EFE-7E14-BCF4-E1AC421E0D2E}"/>
              </a:ext>
            </a:extLst>
          </p:cNvPr>
          <p:cNvPicPr>
            <a:picLocks noChangeAspect="1"/>
          </p:cNvPicPr>
          <p:nvPr/>
        </p:nvPicPr>
        <p:blipFill>
          <a:blip r:embed="rId5"/>
          <a:stretch>
            <a:fillRect/>
          </a:stretch>
        </p:blipFill>
        <p:spPr>
          <a:xfrm>
            <a:off x="620222" y="3584494"/>
            <a:ext cx="1589578" cy="1878592"/>
          </a:xfrm>
          <a:prstGeom prst="rect">
            <a:avLst/>
          </a:prstGeom>
        </p:spPr>
      </p:pic>
      <p:pic>
        <p:nvPicPr>
          <p:cNvPr id="2050" name="Picture 2" descr="Universiteit van Amsterdam - Wikipedia">
            <a:extLst>
              <a:ext uri="{FF2B5EF4-FFF2-40B4-BE49-F238E27FC236}">
                <a16:creationId xmlns:a16="http://schemas.microsoft.com/office/drawing/2014/main" id="{8A68EF57-233D-2194-877B-B634E03B032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8226" y="3728798"/>
            <a:ext cx="1463566" cy="1463566"/>
          </a:xfrm>
          <a:prstGeom prst="rect">
            <a:avLst/>
          </a:prstGeom>
          <a:noFill/>
          <a:extLst>
            <a:ext uri="{909E8E84-426E-40DD-AFC4-6F175D3DCCD1}">
              <a14:hiddenFill xmlns:a14="http://schemas.microsoft.com/office/drawing/2010/main">
                <a:solidFill>
                  <a:srgbClr val="FFFFFF"/>
                </a:solidFill>
              </a14:hiddenFill>
            </a:ext>
          </a:extLst>
        </p:spPr>
      </p:pic>
      <p:pic>
        <p:nvPicPr>
          <p:cNvPr id="9" name="Afbeelding 8">
            <a:extLst>
              <a:ext uri="{FF2B5EF4-FFF2-40B4-BE49-F238E27FC236}">
                <a16:creationId xmlns:a16="http://schemas.microsoft.com/office/drawing/2014/main" id="{80466914-14AC-30F7-D355-9AD3825F72E0}"/>
              </a:ext>
            </a:extLst>
          </p:cNvPr>
          <p:cNvPicPr>
            <a:picLocks noChangeAspect="1"/>
          </p:cNvPicPr>
          <p:nvPr/>
        </p:nvPicPr>
        <p:blipFill>
          <a:blip r:embed="rId7"/>
          <a:stretch>
            <a:fillRect/>
          </a:stretch>
        </p:blipFill>
        <p:spPr>
          <a:xfrm>
            <a:off x="620222" y="2624229"/>
            <a:ext cx="2123090" cy="657937"/>
          </a:xfrm>
          <a:prstGeom prst="rect">
            <a:avLst/>
          </a:prstGeom>
        </p:spPr>
      </p:pic>
      <p:sp>
        <p:nvSpPr>
          <p:cNvPr id="10" name="Tijdelijke aanduiding voor dianummer 9">
            <a:extLst>
              <a:ext uri="{FF2B5EF4-FFF2-40B4-BE49-F238E27FC236}">
                <a16:creationId xmlns:a16="http://schemas.microsoft.com/office/drawing/2014/main" id="{52CFF4F6-F11C-4861-B969-52748A8EAC3B}"/>
              </a:ext>
            </a:extLst>
          </p:cNvPr>
          <p:cNvSpPr>
            <a:spLocks noGrp="1"/>
          </p:cNvSpPr>
          <p:nvPr>
            <p:ph type="sldNum" sz="quarter" idx="12"/>
          </p:nvPr>
        </p:nvSpPr>
        <p:spPr/>
        <p:txBody>
          <a:bodyPr/>
          <a:lstStyle/>
          <a:p>
            <a:fld id="{BCFC1151-4121-DA40-9DD6-D1E9D9F799A3}" type="slidenum">
              <a:rPr lang="nl-NL" smtClean="0"/>
              <a:t>2</a:t>
            </a:fld>
            <a:endParaRPr lang="nl-NL"/>
          </a:p>
        </p:txBody>
      </p:sp>
    </p:spTree>
    <p:extLst>
      <p:ext uri="{BB962C8B-B14F-4D97-AF65-F5344CB8AC3E}">
        <p14:creationId xmlns:p14="http://schemas.microsoft.com/office/powerpoint/2010/main" val="2717368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EC931DE4-2886-A96C-6F3A-9E73A41A53FD}"/>
              </a:ext>
            </a:extLst>
          </p:cNvPr>
          <p:cNvSpPr txBox="1"/>
          <p:nvPr/>
        </p:nvSpPr>
        <p:spPr>
          <a:xfrm>
            <a:off x="1082662" y="1643166"/>
            <a:ext cx="1994329" cy="646331"/>
          </a:xfrm>
          <a:prstGeom prst="rect">
            <a:avLst/>
          </a:prstGeom>
          <a:noFill/>
        </p:spPr>
        <p:txBody>
          <a:bodyPr wrap="none" rtlCol="0">
            <a:spAutoFit/>
          </a:bodyPr>
          <a:lstStyle/>
          <a:p>
            <a:r>
              <a:rPr lang="nl-NL" sz="3600" dirty="0">
                <a:solidFill>
                  <a:schemeClr val="bg1"/>
                </a:solidFill>
              </a:rPr>
              <a:t>Stelling 1 </a:t>
            </a:r>
          </a:p>
        </p:txBody>
      </p:sp>
      <p:sp>
        <p:nvSpPr>
          <p:cNvPr id="3" name="Tekstvak 2">
            <a:extLst>
              <a:ext uri="{FF2B5EF4-FFF2-40B4-BE49-F238E27FC236}">
                <a16:creationId xmlns:a16="http://schemas.microsoft.com/office/drawing/2014/main" id="{E9DE110B-1983-7298-DE37-A8D862301A0F}"/>
              </a:ext>
            </a:extLst>
          </p:cNvPr>
          <p:cNvSpPr txBox="1"/>
          <p:nvPr/>
        </p:nvSpPr>
        <p:spPr>
          <a:xfrm>
            <a:off x="3380641" y="2670430"/>
            <a:ext cx="6836230" cy="646331"/>
          </a:xfrm>
          <a:prstGeom prst="rect">
            <a:avLst/>
          </a:prstGeom>
          <a:noFill/>
        </p:spPr>
        <p:txBody>
          <a:bodyPr wrap="none" rtlCol="0">
            <a:spAutoFit/>
          </a:bodyPr>
          <a:lstStyle/>
          <a:p>
            <a:r>
              <a:rPr lang="nl-NL" sz="3600" dirty="0">
                <a:solidFill>
                  <a:schemeClr val="bg1"/>
                </a:solidFill>
              </a:rPr>
              <a:t>Wij zijn geëvolueerd om te sporten </a:t>
            </a:r>
          </a:p>
        </p:txBody>
      </p:sp>
      <p:sp>
        <p:nvSpPr>
          <p:cNvPr id="4" name="Tijdelijke aanduiding voor dianummer 3">
            <a:extLst>
              <a:ext uri="{FF2B5EF4-FFF2-40B4-BE49-F238E27FC236}">
                <a16:creationId xmlns:a16="http://schemas.microsoft.com/office/drawing/2014/main" id="{3D338E1E-BC0E-4937-B767-6CCE845033E8}"/>
              </a:ext>
            </a:extLst>
          </p:cNvPr>
          <p:cNvSpPr>
            <a:spLocks noGrp="1"/>
          </p:cNvSpPr>
          <p:nvPr>
            <p:ph type="sldNum" sz="quarter" idx="12"/>
          </p:nvPr>
        </p:nvSpPr>
        <p:spPr/>
        <p:txBody>
          <a:bodyPr/>
          <a:lstStyle/>
          <a:p>
            <a:fld id="{BCFC1151-4121-DA40-9DD6-D1E9D9F799A3}" type="slidenum">
              <a:rPr lang="nl-NL" smtClean="0"/>
              <a:t>3</a:t>
            </a:fld>
            <a:endParaRPr lang="nl-NL"/>
          </a:p>
        </p:txBody>
      </p:sp>
    </p:spTree>
    <p:extLst>
      <p:ext uri="{BB962C8B-B14F-4D97-AF65-F5344CB8AC3E}">
        <p14:creationId xmlns:p14="http://schemas.microsoft.com/office/powerpoint/2010/main" val="3691554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EC931DE4-2886-A96C-6F3A-9E73A41A53FD}"/>
              </a:ext>
            </a:extLst>
          </p:cNvPr>
          <p:cNvSpPr txBox="1"/>
          <p:nvPr/>
        </p:nvSpPr>
        <p:spPr>
          <a:xfrm>
            <a:off x="1082662" y="1643166"/>
            <a:ext cx="1994329" cy="646331"/>
          </a:xfrm>
          <a:prstGeom prst="rect">
            <a:avLst/>
          </a:prstGeom>
          <a:noFill/>
        </p:spPr>
        <p:txBody>
          <a:bodyPr wrap="none" rtlCol="0">
            <a:spAutoFit/>
          </a:bodyPr>
          <a:lstStyle/>
          <a:p>
            <a:r>
              <a:rPr lang="nl-NL" sz="3600" dirty="0">
                <a:solidFill>
                  <a:schemeClr val="bg1"/>
                </a:solidFill>
              </a:rPr>
              <a:t>Stelling 2 </a:t>
            </a:r>
          </a:p>
        </p:txBody>
      </p:sp>
      <p:sp>
        <p:nvSpPr>
          <p:cNvPr id="3" name="Tekstvak 2">
            <a:extLst>
              <a:ext uri="{FF2B5EF4-FFF2-40B4-BE49-F238E27FC236}">
                <a16:creationId xmlns:a16="http://schemas.microsoft.com/office/drawing/2014/main" id="{E9DE110B-1983-7298-DE37-A8D862301A0F}"/>
              </a:ext>
            </a:extLst>
          </p:cNvPr>
          <p:cNvSpPr txBox="1"/>
          <p:nvPr/>
        </p:nvSpPr>
        <p:spPr>
          <a:xfrm>
            <a:off x="1761905" y="2695144"/>
            <a:ext cx="9908162" cy="1200329"/>
          </a:xfrm>
          <a:prstGeom prst="rect">
            <a:avLst/>
          </a:prstGeom>
          <a:noFill/>
        </p:spPr>
        <p:txBody>
          <a:bodyPr wrap="none" rtlCol="0">
            <a:spAutoFit/>
          </a:bodyPr>
          <a:lstStyle/>
          <a:p>
            <a:r>
              <a:rPr lang="nl-NL" sz="3600" dirty="0">
                <a:solidFill>
                  <a:schemeClr val="bg1"/>
                </a:solidFill>
              </a:rPr>
              <a:t>Wekelijks 150 minuten matige inspanning per week </a:t>
            </a:r>
          </a:p>
          <a:p>
            <a:r>
              <a:rPr lang="nl-NL" sz="3600" dirty="0">
                <a:solidFill>
                  <a:schemeClr val="bg1"/>
                </a:solidFill>
              </a:rPr>
              <a:t>leidt tot gewichtsverlies</a:t>
            </a:r>
          </a:p>
        </p:txBody>
      </p:sp>
      <p:sp>
        <p:nvSpPr>
          <p:cNvPr id="4" name="Tijdelijke aanduiding voor dianummer 3">
            <a:extLst>
              <a:ext uri="{FF2B5EF4-FFF2-40B4-BE49-F238E27FC236}">
                <a16:creationId xmlns:a16="http://schemas.microsoft.com/office/drawing/2014/main" id="{01328DCA-DAE9-4514-B9B0-E7D35FDD2CB7}"/>
              </a:ext>
            </a:extLst>
          </p:cNvPr>
          <p:cNvSpPr>
            <a:spLocks noGrp="1"/>
          </p:cNvSpPr>
          <p:nvPr>
            <p:ph type="sldNum" sz="quarter" idx="12"/>
          </p:nvPr>
        </p:nvSpPr>
        <p:spPr/>
        <p:txBody>
          <a:bodyPr/>
          <a:lstStyle/>
          <a:p>
            <a:fld id="{BCFC1151-4121-DA40-9DD6-D1E9D9F799A3}" type="slidenum">
              <a:rPr lang="nl-NL" smtClean="0"/>
              <a:t>4</a:t>
            </a:fld>
            <a:endParaRPr lang="nl-NL"/>
          </a:p>
        </p:txBody>
      </p:sp>
    </p:spTree>
    <p:extLst>
      <p:ext uri="{BB962C8B-B14F-4D97-AF65-F5344CB8AC3E}">
        <p14:creationId xmlns:p14="http://schemas.microsoft.com/office/powerpoint/2010/main" val="2467731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5770ADF2-2664-D86A-B1F9-EBFB1102C943}"/>
              </a:ext>
            </a:extLst>
          </p:cNvPr>
          <p:cNvSpPr txBox="1"/>
          <p:nvPr/>
        </p:nvSpPr>
        <p:spPr>
          <a:xfrm>
            <a:off x="962630" y="334507"/>
            <a:ext cx="10178107" cy="646331"/>
          </a:xfrm>
          <a:prstGeom prst="rect">
            <a:avLst/>
          </a:prstGeom>
          <a:noFill/>
        </p:spPr>
        <p:txBody>
          <a:bodyPr wrap="none" rtlCol="0">
            <a:spAutoFit/>
          </a:bodyPr>
          <a:lstStyle/>
          <a:p>
            <a:r>
              <a:rPr lang="nl-NL" sz="3600" dirty="0">
                <a:solidFill>
                  <a:schemeClr val="bg1"/>
                </a:solidFill>
              </a:rPr>
              <a:t>Vergelijking jagers / verzamelaars vs. moderne mens  </a:t>
            </a:r>
          </a:p>
        </p:txBody>
      </p:sp>
      <p:sp>
        <p:nvSpPr>
          <p:cNvPr id="7" name="Tekstvak 6">
            <a:extLst>
              <a:ext uri="{FF2B5EF4-FFF2-40B4-BE49-F238E27FC236}">
                <a16:creationId xmlns:a16="http://schemas.microsoft.com/office/drawing/2014/main" id="{A703BE4F-A5FE-0F4B-72E9-EB4D6EB53B4E}"/>
              </a:ext>
            </a:extLst>
          </p:cNvPr>
          <p:cNvSpPr txBox="1"/>
          <p:nvPr/>
        </p:nvSpPr>
        <p:spPr>
          <a:xfrm>
            <a:off x="4048518" y="2019974"/>
            <a:ext cx="3714865" cy="523220"/>
          </a:xfrm>
          <a:prstGeom prst="rect">
            <a:avLst/>
          </a:prstGeom>
          <a:noFill/>
        </p:spPr>
        <p:txBody>
          <a:bodyPr wrap="square">
            <a:spAutoFit/>
          </a:bodyPr>
          <a:lstStyle/>
          <a:p>
            <a:r>
              <a:rPr lang="nl-NL" sz="2800" dirty="0">
                <a:solidFill>
                  <a:schemeClr val="bg1"/>
                </a:solidFill>
              </a:rPr>
              <a:t>Jagers / verzamelaars </a:t>
            </a:r>
            <a:endParaRPr lang="nl-NL" sz="2800" dirty="0"/>
          </a:p>
        </p:txBody>
      </p:sp>
      <p:sp>
        <p:nvSpPr>
          <p:cNvPr id="8" name="Tekstvak 7">
            <a:extLst>
              <a:ext uri="{FF2B5EF4-FFF2-40B4-BE49-F238E27FC236}">
                <a16:creationId xmlns:a16="http://schemas.microsoft.com/office/drawing/2014/main" id="{6A07DBE9-9075-2F3F-AAF2-BFE268FA14E2}"/>
              </a:ext>
            </a:extLst>
          </p:cNvPr>
          <p:cNvSpPr txBox="1"/>
          <p:nvPr/>
        </p:nvSpPr>
        <p:spPr>
          <a:xfrm>
            <a:off x="8587630" y="2030687"/>
            <a:ext cx="3280920" cy="523220"/>
          </a:xfrm>
          <a:prstGeom prst="rect">
            <a:avLst/>
          </a:prstGeom>
          <a:noFill/>
        </p:spPr>
        <p:txBody>
          <a:bodyPr wrap="square">
            <a:spAutoFit/>
          </a:bodyPr>
          <a:lstStyle/>
          <a:p>
            <a:r>
              <a:rPr lang="nl-NL" sz="2800" dirty="0">
                <a:solidFill>
                  <a:schemeClr val="bg1"/>
                </a:solidFill>
              </a:rPr>
              <a:t>Moderne mens </a:t>
            </a:r>
            <a:endParaRPr lang="nl-NL" sz="2800" dirty="0"/>
          </a:p>
        </p:txBody>
      </p:sp>
      <p:sp>
        <p:nvSpPr>
          <p:cNvPr id="9" name="Tekstvak 8">
            <a:extLst>
              <a:ext uri="{FF2B5EF4-FFF2-40B4-BE49-F238E27FC236}">
                <a16:creationId xmlns:a16="http://schemas.microsoft.com/office/drawing/2014/main" id="{B1DF58CD-7776-AB89-4359-8CBC6F556958}"/>
              </a:ext>
            </a:extLst>
          </p:cNvPr>
          <p:cNvSpPr txBox="1"/>
          <p:nvPr/>
        </p:nvSpPr>
        <p:spPr>
          <a:xfrm>
            <a:off x="1646101" y="3109586"/>
            <a:ext cx="1612253" cy="523220"/>
          </a:xfrm>
          <a:prstGeom prst="rect">
            <a:avLst/>
          </a:prstGeom>
          <a:noFill/>
        </p:spPr>
        <p:txBody>
          <a:bodyPr wrap="square" rtlCol="0">
            <a:spAutoFit/>
          </a:bodyPr>
          <a:lstStyle/>
          <a:p>
            <a:r>
              <a:rPr lang="nl-NL" sz="2800" dirty="0">
                <a:solidFill>
                  <a:schemeClr val="bg1"/>
                </a:solidFill>
              </a:rPr>
              <a:t>Zitten </a:t>
            </a:r>
          </a:p>
        </p:txBody>
      </p:sp>
      <p:sp>
        <p:nvSpPr>
          <p:cNvPr id="10" name="Tekstvak 9">
            <a:extLst>
              <a:ext uri="{FF2B5EF4-FFF2-40B4-BE49-F238E27FC236}">
                <a16:creationId xmlns:a16="http://schemas.microsoft.com/office/drawing/2014/main" id="{A1BA1F26-2F9C-743B-19B1-F6818E229635}"/>
              </a:ext>
            </a:extLst>
          </p:cNvPr>
          <p:cNvSpPr txBox="1"/>
          <p:nvPr/>
        </p:nvSpPr>
        <p:spPr>
          <a:xfrm>
            <a:off x="5057021" y="3032585"/>
            <a:ext cx="1989327" cy="523220"/>
          </a:xfrm>
          <a:prstGeom prst="rect">
            <a:avLst/>
          </a:prstGeom>
          <a:noFill/>
        </p:spPr>
        <p:txBody>
          <a:bodyPr wrap="none" rtlCol="0">
            <a:spAutoFit/>
          </a:bodyPr>
          <a:lstStyle/>
          <a:p>
            <a:r>
              <a:rPr lang="nl-NL" sz="2800" dirty="0">
                <a:solidFill>
                  <a:schemeClr val="bg1"/>
                </a:solidFill>
              </a:rPr>
              <a:t>5 tot 10 uur </a:t>
            </a:r>
          </a:p>
        </p:txBody>
      </p:sp>
      <p:sp>
        <p:nvSpPr>
          <p:cNvPr id="11" name="Tekstvak 10">
            <a:extLst>
              <a:ext uri="{FF2B5EF4-FFF2-40B4-BE49-F238E27FC236}">
                <a16:creationId xmlns:a16="http://schemas.microsoft.com/office/drawing/2014/main" id="{47B61BFA-0D9D-8142-7421-5F471244E7CF}"/>
              </a:ext>
            </a:extLst>
          </p:cNvPr>
          <p:cNvSpPr txBox="1"/>
          <p:nvPr/>
        </p:nvSpPr>
        <p:spPr>
          <a:xfrm>
            <a:off x="8580043" y="3032585"/>
            <a:ext cx="1989327" cy="523220"/>
          </a:xfrm>
          <a:prstGeom prst="rect">
            <a:avLst/>
          </a:prstGeom>
          <a:noFill/>
        </p:spPr>
        <p:txBody>
          <a:bodyPr wrap="none" rtlCol="0">
            <a:spAutoFit/>
          </a:bodyPr>
          <a:lstStyle/>
          <a:p>
            <a:r>
              <a:rPr lang="nl-NL" sz="2800" dirty="0">
                <a:solidFill>
                  <a:schemeClr val="bg1"/>
                </a:solidFill>
              </a:rPr>
              <a:t>9 tot 13 uur </a:t>
            </a:r>
          </a:p>
        </p:txBody>
      </p:sp>
      <p:sp>
        <p:nvSpPr>
          <p:cNvPr id="12" name="Tekstvak 11">
            <a:extLst>
              <a:ext uri="{FF2B5EF4-FFF2-40B4-BE49-F238E27FC236}">
                <a16:creationId xmlns:a16="http://schemas.microsoft.com/office/drawing/2014/main" id="{76958D9E-6586-9C51-C344-CF4076A04BF8}"/>
              </a:ext>
            </a:extLst>
          </p:cNvPr>
          <p:cNvSpPr txBox="1"/>
          <p:nvPr/>
        </p:nvSpPr>
        <p:spPr>
          <a:xfrm>
            <a:off x="1552637" y="4056229"/>
            <a:ext cx="3090925" cy="954107"/>
          </a:xfrm>
          <a:prstGeom prst="rect">
            <a:avLst/>
          </a:prstGeom>
          <a:noFill/>
        </p:spPr>
        <p:txBody>
          <a:bodyPr wrap="square" rtlCol="0">
            <a:spAutoFit/>
          </a:bodyPr>
          <a:lstStyle/>
          <a:p>
            <a:r>
              <a:rPr lang="nl-NL" sz="2800" dirty="0">
                <a:solidFill>
                  <a:schemeClr val="bg1"/>
                </a:solidFill>
              </a:rPr>
              <a:t>Voortbeweging </a:t>
            </a:r>
          </a:p>
          <a:p>
            <a:r>
              <a:rPr lang="nl-NL" sz="2800" dirty="0">
                <a:solidFill>
                  <a:schemeClr val="bg1"/>
                </a:solidFill>
              </a:rPr>
              <a:t>(wandelen, rennen)  </a:t>
            </a:r>
          </a:p>
        </p:txBody>
      </p:sp>
      <p:sp>
        <p:nvSpPr>
          <p:cNvPr id="13" name="Tekstvak 12">
            <a:extLst>
              <a:ext uri="{FF2B5EF4-FFF2-40B4-BE49-F238E27FC236}">
                <a16:creationId xmlns:a16="http://schemas.microsoft.com/office/drawing/2014/main" id="{4D37ABC2-49C7-657F-817B-2F9DA9125D2C}"/>
              </a:ext>
            </a:extLst>
          </p:cNvPr>
          <p:cNvSpPr txBox="1"/>
          <p:nvPr/>
        </p:nvSpPr>
        <p:spPr>
          <a:xfrm>
            <a:off x="5433130" y="4079025"/>
            <a:ext cx="1034257" cy="523220"/>
          </a:xfrm>
          <a:prstGeom prst="rect">
            <a:avLst/>
          </a:prstGeom>
          <a:noFill/>
        </p:spPr>
        <p:txBody>
          <a:bodyPr wrap="none" rtlCol="0">
            <a:spAutoFit/>
          </a:bodyPr>
          <a:lstStyle/>
          <a:p>
            <a:r>
              <a:rPr lang="nl-NL" sz="2800" dirty="0">
                <a:solidFill>
                  <a:schemeClr val="bg1"/>
                </a:solidFill>
              </a:rPr>
              <a:t>5 uur </a:t>
            </a:r>
          </a:p>
        </p:txBody>
      </p:sp>
      <p:sp>
        <p:nvSpPr>
          <p:cNvPr id="14" name="Tekstvak 13">
            <a:extLst>
              <a:ext uri="{FF2B5EF4-FFF2-40B4-BE49-F238E27FC236}">
                <a16:creationId xmlns:a16="http://schemas.microsoft.com/office/drawing/2014/main" id="{E1E9F488-6544-3408-C8B3-71E8A4ED9847}"/>
              </a:ext>
            </a:extLst>
          </p:cNvPr>
          <p:cNvSpPr txBox="1"/>
          <p:nvPr/>
        </p:nvSpPr>
        <p:spPr>
          <a:xfrm>
            <a:off x="8921322" y="4079025"/>
            <a:ext cx="1306768" cy="523220"/>
          </a:xfrm>
          <a:prstGeom prst="rect">
            <a:avLst/>
          </a:prstGeom>
          <a:noFill/>
        </p:spPr>
        <p:txBody>
          <a:bodyPr wrap="none" rtlCol="0">
            <a:spAutoFit/>
          </a:bodyPr>
          <a:lstStyle/>
          <a:p>
            <a:r>
              <a:rPr lang="nl-NL" sz="2800" dirty="0">
                <a:solidFill>
                  <a:schemeClr val="bg1"/>
                </a:solidFill>
              </a:rPr>
              <a:t>0,5 uur </a:t>
            </a:r>
          </a:p>
        </p:txBody>
      </p:sp>
      <p:sp>
        <p:nvSpPr>
          <p:cNvPr id="3" name="Tijdelijke aanduiding voor dianummer 2">
            <a:extLst>
              <a:ext uri="{FF2B5EF4-FFF2-40B4-BE49-F238E27FC236}">
                <a16:creationId xmlns:a16="http://schemas.microsoft.com/office/drawing/2014/main" id="{EBE31233-2DFC-4DC8-AEA3-474E30630F1D}"/>
              </a:ext>
            </a:extLst>
          </p:cNvPr>
          <p:cNvSpPr>
            <a:spLocks noGrp="1"/>
          </p:cNvSpPr>
          <p:nvPr>
            <p:ph type="sldNum" sz="quarter" idx="12"/>
          </p:nvPr>
        </p:nvSpPr>
        <p:spPr/>
        <p:txBody>
          <a:bodyPr/>
          <a:lstStyle/>
          <a:p>
            <a:fld id="{BCFC1151-4121-DA40-9DD6-D1E9D9F799A3}" type="slidenum">
              <a:rPr lang="nl-NL" smtClean="0"/>
              <a:t>5</a:t>
            </a:fld>
            <a:endParaRPr lang="nl-NL"/>
          </a:p>
        </p:txBody>
      </p:sp>
    </p:spTree>
    <p:extLst>
      <p:ext uri="{BB962C8B-B14F-4D97-AF65-F5344CB8AC3E}">
        <p14:creationId xmlns:p14="http://schemas.microsoft.com/office/powerpoint/2010/main" val="282819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21CED5DE-537B-E66E-3E3F-B71941BBBE67}"/>
              </a:ext>
            </a:extLst>
          </p:cNvPr>
          <p:cNvSpPr txBox="1"/>
          <p:nvPr/>
        </p:nvSpPr>
        <p:spPr>
          <a:xfrm>
            <a:off x="1492566" y="1054962"/>
            <a:ext cx="8064387" cy="646331"/>
          </a:xfrm>
          <a:prstGeom prst="rect">
            <a:avLst/>
          </a:prstGeom>
          <a:noFill/>
        </p:spPr>
        <p:txBody>
          <a:bodyPr wrap="none" rtlCol="0">
            <a:spAutoFit/>
          </a:bodyPr>
          <a:lstStyle/>
          <a:p>
            <a:r>
              <a:rPr lang="nl-NL" sz="3600" dirty="0">
                <a:solidFill>
                  <a:schemeClr val="bg1"/>
                </a:solidFill>
              </a:rPr>
              <a:t>De moderne mens is geëvolueerd naar …..</a:t>
            </a:r>
          </a:p>
        </p:txBody>
      </p:sp>
      <p:sp>
        <p:nvSpPr>
          <p:cNvPr id="3" name="Tekstvak 2">
            <a:extLst>
              <a:ext uri="{FF2B5EF4-FFF2-40B4-BE49-F238E27FC236}">
                <a16:creationId xmlns:a16="http://schemas.microsoft.com/office/drawing/2014/main" id="{8970BCF1-1130-44E2-53B7-5BF336A4BF6F}"/>
              </a:ext>
            </a:extLst>
          </p:cNvPr>
          <p:cNvSpPr txBox="1"/>
          <p:nvPr/>
        </p:nvSpPr>
        <p:spPr>
          <a:xfrm>
            <a:off x="1354969" y="2227037"/>
            <a:ext cx="10708060" cy="646331"/>
          </a:xfrm>
          <a:prstGeom prst="rect">
            <a:avLst/>
          </a:prstGeom>
          <a:noFill/>
        </p:spPr>
        <p:txBody>
          <a:bodyPr wrap="none" rtlCol="0">
            <a:spAutoFit/>
          </a:bodyPr>
          <a:lstStyle/>
          <a:p>
            <a:r>
              <a:rPr lang="nl-NL" sz="3600" dirty="0">
                <a:solidFill>
                  <a:schemeClr val="bg1"/>
                </a:solidFill>
              </a:rPr>
              <a:t>1) Lange afstanden afleggen - wandelend of hardlopend </a:t>
            </a:r>
          </a:p>
        </p:txBody>
      </p:sp>
      <p:sp>
        <p:nvSpPr>
          <p:cNvPr id="4" name="Tekstvak 3">
            <a:extLst>
              <a:ext uri="{FF2B5EF4-FFF2-40B4-BE49-F238E27FC236}">
                <a16:creationId xmlns:a16="http://schemas.microsoft.com/office/drawing/2014/main" id="{A8941AD5-F55D-560A-6742-E3E5966A94A8}"/>
              </a:ext>
            </a:extLst>
          </p:cNvPr>
          <p:cNvSpPr txBox="1"/>
          <p:nvPr/>
        </p:nvSpPr>
        <p:spPr>
          <a:xfrm>
            <a:off x="1354969" y="3136240"/>
            <a:ext cx="5621475" cy="646331"/>
          </a:xfrm>
          <a:prstGeom prst="rect">
            <a:avLst/>
          </a:prstGeom>
          <a:noFill/>
        </p:spPr>
        <p:txBody>
          <a:bodyPr wrap="none" rtlCol="0">
            <a:spAutoFit/>
          </a:bodyPr>
          <a:lstStyle/>
          <a:p>
            <a:r>
              <a:rPr lang="nl-NL" sz="3600" dirty="0">
                <a:solidFill>
                  <a:schemeClr val="bg1"/>
                </a:solidFill>
              </a:rPr>
              <a:t>2) Graven, dragen en werpen</a:t>
            </a:r>
          </a:p>
        </p:txBody>
      </p:sp>
      <p:sp>
        <p:nvSpPr>
          <p:cNvPr id="6" name="Tekstvak 5">
            <a:extLst>
              <a:ext uri="{FF2B5EF4-FFF2-40B4-BE49-F238E27FC236}">
                <a16:creationId xmlns:a16="http://schemas.microsoft.com/office/drawing/2014/main" id="{F1D50F12-0F9C-C48F-81AD-393D626B217A}"/>
              </a:ext>
            </a:extLst>
          </p:cNvPr>
          <p:cNvSpPr txBox="1"/>
          <p:nvPr/>
        </p:nvSpPr>
        <p:spPr>
          <a:xfrm>
            <a:off x="1354969" y="4015124"/>
            <a:ext cx="1950662" cy="646331"/>
          </a:xfrm>
          <a:prstGeom prst="rect">
            <a:avLst/>
          </a:prstGeom>
          <a:noFill/>
        </p:spPr>
        <p:txBody>
          <a:bodyPr wrap="none" rtlCol="0">
            <a:spAutoFit/>
          </a:bodyPr>
          <a:lstStyle/>
          <a:p>
            <a:r>
              <a:rPr lang="nl-NL" sz="3600" dirty="0">
                <a:solidFill>
                  <a:schemeClr val="bg1"/>
                </a:solidFill>
              </a:rPr>
              <a:t>3) Rusten</a:t>
            </a:r>
          </a:p>
        </p:txBody>
      </p:sp>
      <p:sp>
        <p:nvSpPr>
          <p:cNvPr id="7" name="Tekstvak 6">
            <a:extLst>
              <a:ext uri="{FF2B5EF4-FFF2-40B4-BE49-F238E27FC236}">
                <a16:creationId xmlns:a16="http://schemas.microsoft.com/office/drawing/2014/main" id="{C18A198F-9378-8366-C5A3-5DD019EDC599}"/>
              </a:ext>
            </a:extLst>
          </p:cNvPr>
          <p:cNvSpPr txBox="1"/>
          <p:nvPr/>
        </p:nvSpPr>
        <p:spPr>
          <a:xfrm>
            <a:off x="1354969" y="4894008"/>
            <a:ext cx="3044873" cy="646331"/>
          </a:xfrm>
          <a:prstGeom prst="rect">
            <a:avLst/>
          </a:prstGeom>
          <a:noFill/>
        </p:spPr>
        <p:txBody>
          <a:bodyPr wrap="none" rtlCol="0">
            <a:spAutoFit/>
          </a:bodyPr>
          <a:lstStyle/>
          <a:p>
            <a:r>
              <a:rPr lang="nl-NL" sz="3600" dirty="0">
                <a:solidFill>
                  <a:schemeClr val="bg1"/>
                </a:solidFill>
              </a:rPr>
              <a:t>4) Reproductie </a:t>
            </a:r>
          </a:p>
        </p:txBody>
      </p:sp>
      <p:pic>
        <p:nvPicPr>
          <p:cNvPr id="8" name="Schermopname maken 7">
            <a:hlinkClick r:id="" action="ppaction://media"/>
            <a:extLst>
              <a:ext uri="{FF2B5EF4-FFF2-40B4-BE49-F238E27FC236}">
                <a16:creationId xmlns:a16="http://schemas.microsoft.com/office/drawing/2014/main" id="{04094A42-B9BF-D747-3132-C44756C6B12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976444" y="3567108"/>
            <a:ext cx="4662319" cy="2653800"/>
          </a:xfrm>
          <a:prstGeom prst="rect">
            <a:avLst/>
          </a:prstGeom>
        </p:spPr>
      </p:pic>
      <p:sp>
        <p:nvSpPr>
          <p:cNvPr id="9" name="Tekstvak 8">
            <a:extLst>
              <a:ext uri="{FF2B5EF4-FFF2-40B4-BE49-F238E27FC236}">
                <a16:creationId xmlns:a16="http://schemas.microsoft.com/office/drawing/2014/main" id="{19F90E8C-5105-150C-0099-48B3A88330C5}"/>
              </a:ext>
            </a:extLst>
          </p:cNvPr>
          <p:cNvSpPr txBox="1"/>
          <p:nvPr/>
        </p:nvSpPr>
        <p:spPr>
          <a:xfrm>
            <a:off x="9000083" y="6423485"/>
            <a:ext cx="3204660" cy="276999"/>
          </a:xfrm>
          <a:prstGeom prst="rect">
            <a:avLst/>
          </a:prstGeom>
          <a:noFill/>
        </p:spPr>
        <p:txBody>
          <a:bodyPr wrap="none" rtlCol="0">
            <a:spAutoFit/>
          </a:bodyPr>
          <a:lstStyle/>
          <a:p>
            <a:r>
              <a:rPr lang="nl-NL" sz="1200" dirty="0">
                <a:solidFill>
                  <a:schemeClr val="bg1"/>
                </a:solidFill>
              </a:rPr>
              <a:t>Bron </a:t>
            </a:r>
            <a:r>
              <a:rPr lang="nl-NL" sz="1200" dirty="0" err="1">
                <a:solidFill>
                  <a:schemeClr val="bg1"/>
                </a:solidFill>
              </a:rPr>
              <a:t>animation</a:t>
            </a:r>
            <a:r>
              <a:rPr lang="nl-NL" sz="1200" dirty="0">
                <a:solidFill>
                  <a:schemeClr val="bg1"/>
                </a:solidFill>
              </a:rPr>
              <a:t>: California Academy of Sciences</a:t>
            </a:r>
          </a:p>
        </p:txBody>
      </p:sp>
      <p:sp>
        <p:nvSpPr>
          <p:cNvPr id="5" name="Tijdelijke aanduiding voor dianummer 4">
            <a:extLst>
              <a:ext uri="{FF2B5EF4-FFF2-40B4-BE49-F238E27FC236}">
                <a16:creationId xmlns:a16="http://schemas.microsoft.com/office/drawing/2014/main" id="{EB427773-42F6-49E2-96D7-53178ADA85FF}"/>
              </a:ext>
            </a:extLst>
          </p:cNvPr>
          <p:cNvSpPr>
            <a:spLocks noGrp="1"/>
          </p:cNvSpPr>
          <p:nvPr>
            <p:ph type="sldNum" sz="quarter" idx="12"/>
          </p:nvPr>
        </p:nvSpPr>
        <p:spPr/>
        <p:txBody>
          <a:bodyPr/>
          <a:lstStyle/>
          <a:p>
            <a:fld id="{BCFC1151-4121-DA40-9DD6-D1E9D9F799A3}" type="slidenum">
              <a:rPr lang="nl-NL" smtClean="0"/>
              <a:t>6</a:t>
            </a:fld>
            <a:endParaRPr lang="nl-NL"/>
          </a:p>
        </p:txBody>
      </p:sp>
    </p:spTree>
    <p:extLst>
      <p:ext uri="{BB962C8B-B14F-4D97-AF65-F5344CB8AC3E}">
        <p14:creationId xmlns:p14="http://schemas.microsoft.com/office/powerpoint/2010/main" val="352180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672"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23" fill="hold" display="0">
                  <p:stCondLst>
                    <p:cond delay="indefinite"/>
                  </p:stCondLst>
                </p:cTn>
                <p:tgtEl>
                  <p:spTgt spid="8"/>
                </p:tgtEl>
              </p:cMediaNode>
            </p:video>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clickEffect">
                                  <p:stCondLst>
                                    <p:cond delay="0"/>
                                  </p:stCondLst>
                                  <p:childTnLst>
                                    <p:cmd type="call" cmd="togglePause">
                                      <p:cBhvr>
                                        <p:cTn id="28" dur="1" fill="hold"/>
                                        <p:tgtEl>
                                          <p:spTgt spid="8"/>
                                        </p:tgtEl>
                                      </p:cBhvr>
                                    </p:cmd>
                                  </p:childTnLst>
                                </p:cTn>
                              </p:par>
                            </p:childTnLst>
                          </p:cTn>
                        </p:par>
                      </p:childTnLst>
                    </p:cTn>
                  </p:par>
                </p:childTnLst>
              </p:cTn>
              <p:nextCondLst>
                <p:cond evt="onClick" delay="0">
                  <p:tgtEl>
                    <p:spTgt spid="8"/>
                  </p:tgtEl>
                </p:cond>
              </p:nextCondLst>
            </p:seq>
          </p:childTnLst>
        </p:cTn>
      </p:par>
    </p:tnLst>
    <p:bldLst>
      <p:bldP spid="3"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3" name="Grafiek 2">
            <a:extLst>
              <a:ext uri="{FF2B5EF4-FFF2-40B4-BE49-F238E27FC236}">
                <a16:creationId xmlns:a16="http://schemas.microsoft.com/office/drawing/2014/main" id="{96268A29-8CB0-5007-5C08-5EB085AC2F55}"/>
              </a:ext>
            </a:extLst>
          </p:cNvPr>
          <p:cNvGraphicFramePr/>
          <p:nvPr>
            <p:extLst>
              <p:ext uri="{D42A27DB-BD31-4B8C-83A1-F6EECF244321}">
                <p14:modId xmlns:p14="http://schemas.microsoft.com/office/powerpoint/2010/main" val="4184323977"/>
              </p:ext>
            </p:extLst>
          </p:nvPr>
        </p:nvGraphicFramePr>
        <p:xfrm>
          <a:off x="2032000" y="719666"/>
          <a:ext cx="8128000"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2" name="Tijdelijke aanduiding voor dianummer 1">
            <a:extLst>
              <a:ext uri="{FF2B5EF4-FFF2-40B4-BE49-F238E27FC236}">
                <a16:creationId xmlns:a16="http://schemas.microsoft.com/office/drawing/2014/main" id="{5213971A-0DC0-4FED-97F1-E867BBD81EB8}"/>
              </a:ext>
            </a:extLst>
          </p:cNvPr>
          <p:cNvSpPr>
            <a:spLocks noGrp="1"/>
          </p:cNvSpPr>
          <p:nvPr>
            <p:ph type="sldNum" sz="quarter" idx="12"/>
          </p:nvPr>
        </p:nvSpPr>
        <p:spPr/>
        <p:txBody>
          <a:bodyPr/>
          <a:lstStyle/>
          <a:p>
            <a:fld id="{BCFC1151-4121-DA40-9DD6-D1E9D9F799A3}" type="slidenum">
              <a:rPr lang="nl-NL" smtClean="0"/>
              <a:t>7</a:t>
            </a:fld>
            <a:endParaRPr lang="nl-NL"/>
          </a:p>
        </p:txBody>
      </p:sp>
    </p:spTree>
    <p:extLst>
      <p:ext uri="{BB962C8B-B14F-4D97-AF65-F5344CB8AC3E}">
        <p14:creationId xmlns:p14="http://schemas.microsoft.com/office/powerpoint/2010/main" val="29875020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21CED5DE-537B-E66E-3E3F-B71941BBBE67}"/>
              </a:ext>
            </a:extLst>
          </p:cNvPr>
          <p:cNvSpPr txBox="1"/>
          <p:nvPr/>
        </p:nvSpPr>
        <p:spPr>
          <a:xfrm>
            <a:off x="105200" y="566678"/>
            <a:ext cx="12202414" cy="646331"/>
          </a:xfrm>
          <a:prstGeom prst="rect">
            <a:avLst/>
          </a:prstGeom>
          <a:noFill/>
        </p:spPr>
        <p:txBody>
          <a:bodyPr wrap="square" rtlCol="0">
            <a:spAutoFit/>
          </a:bodyPr>
          <a:lstStyle/>
          <a:p>
            <a:r>
              <a:rPr lang="nl-NL" sz="3600" dirty="0">
                <a:solidFill>
                  <a:schemeClr val="bg1"/>
                </a:solidFill>
              </a:rPr>
              <a:t>Bij beperkte energiebronnen bevoordeelt natuurlijke selectie</a:t>
            </a:r>
          </a:p>
        </p:txBody>
      </p:sp>
      <p:sp>
        <p:nvSpPr>
          <p:cNvPr id="5" name="Tekstvak 4">
            <a:extLst>
              <a:ext uri="{FF2B5EF4-FFF2-40B4-BE49-F238E27FC236}">
                <a16:creationId xmlns:a16="http://schemas.microsoft.com/office/drawing/2014/main" id="{224A3426-930B-C973-33BC-705435609F89}"/>
              </a:ext>
            </a:extLst>
          </p:cNvPr>
          <p:cNvSpPr txBox="1"/>
          <p:nvPr/>
        </p:nvSpPr>
        <p:spPr>
          <a:xfrm>
            <a:off x="226020" y="2558550"/>
            <a:ext cx="11209236" cy="646331"/>
          </a:xfrm>
          <a:prstGeom prst="rect">
            <a:avLst/>
          </a:prstGeom>
          <a:noFill/>
        </p:spPr>
        <p:txBody>
          <a:bodyPr wrap="square" rtlCol="0">
            <a:spAutoFit/>
          </a:bodyPr>
          <a:lstStyle/>
          <a:p>
            <a:pPr marL="571500" indent="-571500">
              <a:buFontTx/>
              <a:buChar char="-"/>
            </a:pPr>
            <a:r>
              <a:rPr lang="nl-NL" sz="3600" dirty="0">
                <a:solidFill>
                  <a:schemeClr val="bg1"/>
                </a:solidFill>
              </a:rPr>
              <a:t>Een sterk fysiek aanpassingsvermogen</a:t>
            </a:r>
          </a:p>
        </p:txBody>
      </p:sp>
      <p:sp>
        <p:nvSpPr>
          <p:cNvPr id="6" name="Tekstvak 5">
            <a:extLst>
              <a:ext uri="{FF2B5EF4-FFF2-40B4-BE49-F238E27FC236}">
                <a16:creationId xmlns:a16="http://schemas.microsoft.com/office/drawing/2014/main" id="{4727352D-2BF5-74E6-A734-C052D80B8939}"/>
              </a:ext>
            </a:extLst>
          </p:cNvPr>
          <p:cNvSpPr txBox="1"/>
          <p:nvPr/>
        </p:nvSpPr>
        <p:spPr>
          <a:xfrm>
            <a:off x="551840" y="1562614"/>
            <a:ext cx="10709993" cy="646331"/>
          </a:xfrm>
          <a:prstGeom prst="rect">
            <a:avLst/>
          </a:prstGeom>
          <a:noFill/>
        </p:spPr>
        <p:txBody>
          <a:bodyPr wrap="square" rtlCol="0">
            <a:spAutoFit/>
          </a:bodyPr>
          <a:lstStyle/>
          <a:p>
            <a:r>
              <a:rPr lang="nl-NL" sz="3600" dirty="0">
                <a:solidFill>
                  <a:schemeClr val="bg1"/>
                </a:solidFill>
              </a:rPr>
              <a:t>- Hoog reproductiecijfer</a:t>
            </a:r>
          </a:p>
        </p:txBody>
      </p:sp>
      <p:sp>
        <p:nvSpPr>
          <p:cNvPr id="7" name="Tekstvak 6">
            <a:extLst>
              <a:ext uri="{FF2B5EF4-FFF2-40B4-BE49-F238E27FC236}">
                <a16:creationId xmlns:a16="http://schemas.microsoft.com/office/drawing/2014/main" id="{4BADA931-2B15-7203-0C01-73C20098F6B6}"/>
              </a:ext>
            </a:extLst>
          </p:cNvPr>
          <p:cNvSpPr txBox="1"/>
          <p:nvPr/>
        </p:nvSpPr>
        <p:spPr>
          <a:xfrm>
            <a:off x="1670084" y="3682186"/>
            <a:ext cx="11209236" cy="646331"/>
          </a:xfrm>
          <a:prstGeom prst="rect">
            <a:avLst/>
          </a:prstGeom>
          <a:noFill/>
        </p:spPr>
        <p:txBody>
          <a:bodyPr wrap="square" rtlCol="0">
            <a:spAutoFit/>
          </a:bodyPr>
          <a:lstStyle/>
          <a:p>
            <a:pPr marL="571500" indent="-571500">
              <a:buFont typeface="Arial" panose="020B0604020202020204" pitchFamily="34" charset="0"/>
              <a:buChar char="•"/>
            </a:pPr>
            <a:r>
              <a:rPr lang="nl-NL" sz="3600" dirty="0">
                <a:solidFill>
                  <a:schemeClr val="bg1"/>
                </a:solidFill>
              </a:rPr>
              <a:t>Spier- en botopbouw en -afbraak</a:t>
            </a:r>
          </a:p>
        </p:txBody>
      </p:sp>
      <p:sp>
        <p:nvSpPr>
          <p:cNvPr id="8" name="Tekstvak 7">
            <a:extLst>
              <a:ext uri="{FF2B5EF4-FFF2-40B4-BE49-F238E27FC236}">
                <a16:creationId xmlns:a16="http://schemas.microsoft.com/office/drawing/2014/main" id="{8DF58165-4DBC-4478-9ADD-299D92A84165}"/>
              </a:ext>
            </a:extLst>
          </p:cNvPr>
          <p:cNvSpPr txBox="1"/>
          <p:nvPr/>
        </p:nvSpPr>
        <p:spPr>
          <a:xfrm>
            <a:off x="1670084" y="4354956"/>
            <a:ext cx="11209236" cy="646331"/>
          </a:xfrm>
          <a:prstGeom prst="rect">
            <a:avLst/>
          </a:prstGeom>
          <a:noFill/>
        </p:spPr>
        <p:txBody>
          <a:bodyPr wrap="square" rtlCol="0">
            <a:spAutoFit/>
          </a:bodyPr>
          <a:lstStyle/>
          <a:p>
            <a:pPr marL="571500" indent="-571500">
              <a:buFont typeface="Arial" panose="020B0604020202020204" pitchFamily="34" charset="0"/>
              <a:buChar char="•"/>
            </a:pPr>
            <a:r>
              <a:rPr lang="nl-NL" sz="3600" dirty="0">
                <a:solidFill>
                  <a:schemeClr val="bg1"/>
                </a:solidFill>
              </a:rPr>
              <a:t>Ademhaling  </a:t>
            </a:r>
          </a:p>
        </p:txBody>
      </p:sp>
      <p:sp>
        <p:nvSpPr>
          <p:cNvPr id="9" name="Tekstvak 8">
            <a:extLst>
              <a:ext uri="{FF2B5EF4-FFF2-40B4-BE49-F238E27FC236}">
                <a16:creationId xmlns:a16="http://schemas.microsoft.com/office/drawing/2014/main" id="{DB9BB18F-D43C-4ABC-8D82-61471CB20D0F}"/>
              </a:ext>
            </a:extLst>
          </p:cNvPr>
          <p:cNvSpPr txBox="1"/>
          <p:nvPr/>
        </p:nvSpPr>
        <p:spPr>
          <a:xfrm>
            <a:off x="1670084" y="5027727"/>
            <a:ext cx="11209236" cy="646331"/>
          </a:xfrm>
          <a:prstGeom prst="rect">
            <a:avLst/>
          </a:prstGeom>
          <a:noFill/>
        </p:spPr>
        <p:txBody>
          <a:bodyPr wrap="square" rtlCol="0">
            <a:spAutoFit/>
          </a:bodyPr>
          <a:lstStyle/>
          <a:p>
            <a:pPr marL="571500" indent="-571500">
              <a:buFont typeface="Arial" panose="020B0604020202020204" pitchFamily="34" charset="0"/>
              <a:buChar char="•"/>
            </a:pPr>
            <a:r>
              <a:rPr lang="nl-NL" sz="3600" dirty="0">
                <a:solidFill>
                  <a:schemeClr val="bg1"/>
                </a:solidFill>
              </a:rPr>
              <a:t>Zenuwstelsel </a:t>
            </a:r>
          </a:p>
        </p:txBody>
      </p:sp>
      <p:sp>
        <p:nvSpPr>
          <p:cNvPr id="3" name="Tijdelijke aanduiding voor dianummer 2">
            <a:extLst>
              <a:ext uri="{FF2B5EF4-FFF2-40B4-BE49-F238E27FC236}">
                <a16:creationId xmlns:a16="http://schemas.microsoft.com/office/drawing/2014/main" id="{AAE46C04-55AD-4B92-AA73-E47F8A14051F}"/>
              </a:ext>
            </a:extLst>
          </p:cNvPr>
          <p:cNvSpPr>
            <a:spLocks noGrp="1"/>
          </p:cNvSpPr>
          <p:nvPr>
            <p:ph type="sldNum" sz="quarter" idx="12"/>
          </p:nvPr>
        </p:nvSpPr>
        <p:spPr/>
        <p:txBody>
          <a:bodyPr/>
          <a:lstStyle/>
          <a:p>
            <a:fld id="{BCFC1151-4121-DA40-9DD6-D1E9D9F799A3}" type="slidenum">
              <a:rPr lang="nl-NL" smtClean="0"/>
              <a:t>8</a:t>
            </a:fld>
            <a:endParaRPr lang="nl-NL"/>
          </a:p>
        </p:txBody>
      </p:sp>
    </p:spTree>
    <p:extLst>
      <p:ext uri="{BB962C8B-B14F-4D97-AF65-F5344CB8AC3E}">
        <p14:creationId xmlns:p14="http://schemas.microsoft.com/office/powerpoint/2010/main" val="3823704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21CED5DE-537B-E66E-3E3F-B71941BBBE67}"/>
              </a:ext>
            </a:extLst>
          </p:cNvPr>
          <p:cNvSpPr txBox="1"/>
          <p:nvPr/>
        </p:nvSpPr>
        <p:spPr>
          <a:xfrm>
            <a:off x="1235182" y="614564"/>
            <a:ext cx="9721636" cy="769441"/>
          </a:xfrm>
          <a:prstGeom prst="rect">
            <a:avLst/>
          </a:prstGeom>
          <a:noFill/>
        </p:spPr>
        <p:txBody>
          <a:bodyPr wrap="none" rtlCol="0">
            <a:spAutoFit/>
          </a:bodyPr>
          <a:lstStyle/>
          <a:p>
            <a:r>
              <a:rPr lang="nl-NL" sz="4400" b="1" dirty="0">
                <a:solidFill>
                  <a:schemeClr val="bg1"/>
                </a:solidFill>
              </a:rPr>
              <a:t>De paradox van lichamelijke inspanning: </a:t>
            </a:r>
          </a:p>
        </p:txBody>
      </p:sp>
      <p:sp>
        <p:nvSpPr>
          <p:cNvPr id="3" name="Tekstvak 2">
            <a:extLst>
              <a:ext uri="{FF2B5EF4-FFF2-40B4-BE49-F238E27FC236}">
                <a16:creationId xmlns:a16="http://schemas.microsoft.com/office/drawing/2014/main" id="{36CD07EF-0B6E-7993-2126-E9AA82EE341C}"/>
              </a:ext>
            </a:extLst>
          </p:cNvPr>
          <p:cNvSpPr txBox="1"/>
          <p:nvPr/>
        </p:nvSpPr>
        <p:spPr>
          <a:xfrm>
            <a:off x="694575" y="2228671"/>
            <a:ext cx="10802849" cy="1200329"/>
          </a:xfrm>
          <a:prstGeom prst="rect">
            <a:avLst/>
          </a:prstGeom>
          <a:noFill/>
        </p:spPr>
        <p:txBody>
          <a:bodyPr wrap="square" rtlCol="0">
            <a:spAutoFit/>
          </a:bodyPr>
          <a:lstStyle/>
          <a:p>
            <a:pPr algn="ctr"/>
            <a:r>
              <a:rPr lang="nl-NL" sz="3600" dirty="0">
                <a:solidFill>
                  <a:schemeClr val="bg1"/>
                </a:solidFill>
              </a:rPr>
              <a:t>We proberen in het dagelijks leven zoveel mogelijk om lichamelijke inspanning te voorkomen…….,</a:t>
            </a:r>
          </a:p>
        </p:txBody>
      </p:sp>
      <p:sp>
        <p:nvSpPr>
          <p:cNvPr id="5" name="Tekstvak 4">
            <a:extLst>
              <a:ext uri="{FF2B5EF4-FFF2-40B4-BE49-F238E27FC236}">
                <a16:creationId xmlns:a16="http://schemas.microsoft.com/office/drawing/2014/main" id="{5BC8D38F-1259-43B3-146E-5F86CFB11BA8}"/>
              </a:ext>
            </a:extLst>
          </p:cNvPr>
          <p:cNvSpPr txBox="1"/>
          <p:nvPr/>
        </p:nvSpPr>
        <p:spPr>
          <a:xfrm>
            <a:off x="694575" y="3747257"/>
            <a:ext cx="10802849" cy="2308324"/>
          </a:xfrm>
          <a:prstGeom prst="rect">
            <a:avLst/>
          </a:prstGeom>
          <a:noFill/>
        </p:spPr>
        <p:txBody>
          <a:bodyPr wrap="square" rtlCol="0">
            <a:spAutoFit/>
          </a:bodyPr>
          <a:lstStyle/>
          <a:p>
            <a:pPr algn="ctr"/>
            <a:endParaRPr lang="nl-NL" sz="3600" dirty="0">
              <a:solidFill>
                <a:schemeClr val="bg1"/>
              </a:solidFill>
            </a:endParaRPr>
          </a:p>
          <a:p>
            <a:pPr algn="ctr"/>
            <a:r>
              <a:rPr lang="nl-NL" sz="3600" dirty="0">
                <a:solidFill>
                  <a:schemeClr val="bg1"/>
                </a:solidFill>
              </a:rPr>
              <a:t>…….terwijl we eigenlijk wel weten dat lichamelijke inspanning van enorme betekenis is voor onze gezondheid.</a:t>
            </a:r>
          </a:p>
        </p:txBody>
      </p:sp>
      <p:sp>
        <p:nvSpPr>
          <p:cNvPr id="4" name="Tijdelijke aanduiding voor dianummer 3">
            <a:extLst>
              <a:ext uri="{FF2B5EF4-FFF2-40B4-BE49-F238E27FC236}">
                <a16:creationId xmlns:a16="http://schemas.microsoft.com/office/drawing/2014/main" id="{9A005EDA-10EC-4559-8DDF-8DBD3F11E347}"/>
              </a:ext>
            </a:extLst>
          </p:cNvPr>
          <p:cNvSpPr>
            <a:spLocks noGrp="1"/>
          </p:cNvSpPr>
          <p:nvPr>
            <p:ph type="sldNum" sz="quarter" idx="12"/>
          </p:nvPr>
        </p:nvSpPr>
        <p:spPr/>
        <p:txBody>
          <a:bodyPr/>
          <a:lstStyle/>
          <a:p>
            <a:fld id="{BCFC1151-4121-DA40-9DD6-D1E9D9F799A3}" type="slidenum">
              <a:rPr lang="nl-NL" smtClean="0"/>
              <a:t>9</a:t>
            </a:fld>
            <a:endParaRPr lang="nl-NL"/>
          </a:p>
        </p:txBody>
      </p:sp>
    </p:spTree>
    <p:extLst>
      <p:ext uri="{BB962C8B-B14F-4D97-AF65-F5344CB8AC3E}">
        <p14:creationId xmlns:p14="http://schemas.microsoft.com/office/powerpoint/2010/main" val="210030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{84EF4F27-648C-F743-A28A-424F487DB33B}tf10001071</Template>
  <TotalTime>5169</TotalTime>
  <Words>617</Words>
  <Application>Microsoft Office PowerPoint</Application>
  <PresentationFormat>Breedbeeld</PresentationFormat>
  <Paragraphs>130</Paragraphs>
  <Slides>19</Slides>
  <Notes>9</Notes>
  <HiddenSlides>0</HiddenSlides>
  <MMClips>1</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19</vt:i4>
      </vt:variant>
    </vt:vector>
  </HeadingPairs>
  <TitlesOfParts>
    <vt:vector size="24" baseType="lpstr">
      <vt:lpstr>AdvP46190F</vt:lpstr>
      <vt:lpstr>Arial</vt:lpstr>
      <vt:lpstr>Calibri</vt:lpstr>
      <vt:lpstr>Calibri Light</vt:lpstr>
      <vt:lpstr>Kantoorthema</vt:lpstr>
      <vt:lpstr>Een evolutionaire kijk op sporten en bewegen – met fitheidsmeters de klas in</vt:lpstr>
      <vt:lpstr>Even voorstellen…. </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 fitness belangrijk om te leven en leven door te geven?</dc:title>
  <dc:creator>Lutz Lohse</dc:creator>
  <cp:lastModifiedBy>Lutz Lohse</cp:lastModifiedBy>
  <cp:revision>5</cp:revision>
  <dcterms:created xsi:type="dcterms:W3CDTF">2022-08-13T09:35:02Z</dcterms:created>
  <dcterms:modified xsi:type="dcterms:W3CDTF">2022-11-11T13:40:54Z</dcterms:modified>
</cp:coreProperties>
</file>