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1" r:id="rId1"/>
  </p:sldMasterIdLst>
  <p:notesMasterIdLst>
    <p:notesMasterId r:id="rId21"/>
  </p:notesMasterIdLst>
  <p:handoutMasterIdLst>
    <p:handoutMasterId r:id="rId22"/>
  </p:handoutMasterIdLst>
  <p:sldIdLst>
    <p:sldId id="272" r:id="rId2"/>
    <p:sldId id="379" r:id="rId3"/>
    <p:sldId id="366" r:id="rId4"/>
    <p:sldId id="388" r:id="rId5"/>
    <p:sldId id="387" r:id="rId6"/>
    <p:sldId id="367" r:id="rId7"/>
    <p:sldId id="346" r:id="rId8"/>
    <p:sldId id="386" r:id="rId9"/>
    <p:sldId id="370" r:id="rId10"/>
    <p:sldId id="297" r:id="rId11"/>
    <p:sldId id="376" r:id="rId12"/>
    <p:sldId id="309" r:id="rId13"/>
    <p:sldId id="380" r:id="rId14"/>
    <p:sldId id="381" r:id="rId15"/>
    <p:sldId id="382" r:id="rId16"/>
    <p:sldId id="383" r:id="rId17"/>
    <p:sldId id="384" r:id="rId18"/>
    <p:sldId id="389" r:id="rId19"/>
    <p:sldId id="385" r:id="rId20"/>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DD"/>
    <a:srgbClr val="333333"/>
    <a:srgbClr val="F2F2F2"/>
    <a:srgbClr val="212121"/>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F0A663-2052-40B3-811B-AA54DCC305ED}" v="57" dt="2023-11-09T19:55:10.476"/>
  </p1510:revLst>
</p1510:revInfo>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1" autoAdjust="0"/>
  </p:normalViewPr>
  <p:slideViewPr>
    <p:cSldViewPr snapToGrid="0">
      <p:cViewPr varScale="1">
        <p:scale>
          <a:sx n="79" d="100"/>
          <a:sy n="79" d="100"/>
        </p:scale>
        <p:origin x="634" y="62"/>
      </p:cViewPr>
      <p:guideLst/>
    </p:cSldViewPr>
  </p:slideViewPr>
  <p:outlineViewPr>
    <p:cViewPr>
      <p:scale>
        <a:sx n="33" d="100"/>
        <a:sy n="33" d="100"/>
      </p:scale>
      <p:origin x="0" y="-17394"/>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9" d="100"/>
          <a:sy n="89" d="100"/>
        </p:scale>
        <p:origin x="375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431AD93-0C05-44CA-B96C-B57A608E3B5C}" type="datetime1">
              <a:rPr lang="nl-NL" smtClean="0"/>
              <a:t>11-11-2023</a:t>
            </a:fld>
            <a:endParaRPr lang="nl-NL" dirty="0"/>
          </a:p>
        </p:txBody>
      </p:sp>
      <p:sp>
        <p:nvSpPr>
          <p:cNvPr id="4" name="Tijdelijke aanduiding voor voettekst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dirty="0"/>
          </a:p>
        </p:txBody>
      </p:sp>
      <p:sp>
        <p:nvSpPr>
          <p:cNvPr id="5" name="Tijdelijke aanduiding voor dianumm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nl-NL" smtClean="0"/>
              <a:t>‹nr.›</a:t>
            </a:fld>
            <a:endParaRPr lang="nl-NL"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F2B69-8E72-4B52-9AFE-4612C9C6E0F6}" type="datetime1">
              <a:rPr lang="nl-NL" smtClean="0"/>
              <a:pPr/>
              <a:t>11-11-2023</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649DAF-093F-4482-AA38-346E9A2DEE94}" type="slidenum">
              <a:rPr lang="nl-NL" smtClean="0"/>
              <a:t>‹nr.›</a:t>
            </a:fld>
            <a:endParaRPr lang="nl-NL"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2249">
              <a:defRPr sz="2500" i="1">
                <a:solidFill>
                  <a:schemeClr val="tx1"/>
                </a:solidFill>
                <a:latin typeface="Arial" charset="0"/>
              </a:defRPr>
            </a:lvl1pPr>
            <a:lvl2pPr marL="776435" indent="-298629" defTabSz="962249">
              <a:defRPr sz="2500" i="1">
                <a:solidFill>
                  <a:schemeClr val="tx1"/>
                </a:solidFill>
                <a:latin typeface="Arial" charset="0"/>
              </a:defRPr>
            </a:lvl2pPr>
            <a:lvl3pPr marL="1194517" indent="-238904" defTabSz="962249">
              <a:defRPr sz="2500" i="1">
                <a:solidFill>
                  <a:schemeClr val="tx1"/>
                </a:solidFill>
                <a:latin typeface="Arial" charset="0"/>
              </a:defRPr>
            </a:lvl3pPr>
            <a:lvl4pPr marL="1672324" indent="-238904" defTabSz="962249">
              <a:defRPr sz="2500" i="1">
                <a:solidFill>
                  <a:schemeClr val="tx1"/>
                </a:solidFill>
                <a:latin typeface="Arial" charset="0"/>
              </a:defRPr>
            </a:lvl4pPr>
            <a:lvl5pPr marL="2150130" indent="-238904" defTabSz="962249">
              <a:defRPr sz="2500" i="1">
                <a:solidFill>
                  <a:schemeClr val="tx1"/>
                </a:solidFill>
                <a:latin typeface="Arial" charset="0"/>
              </a:defRPr>
            </a:lvl5pPr>
            <a:lvl6pPr marL="2627937" indent="-238904" defTabSz="962249" eaLnBrk="0" fontAlgn="base" hangingPunct="0">
              <a:spcBef>
                <a:spcPct val="50000"/>
              </a:spcBef>
              <a:spcAft>
                <a:spcPct val="0"/>
              </a:spcAft>
              <a:defRPr sz="2500" i="1">
                <a:solidFill>
                  <a:schemeClr val="tx1"/>
                </a:solidFill>
                <a:latin typeface="Arial" charset="0"/>
              </a:defRPr>
            </a:lvl6pPr>
            <a:lvl7pPr marL="3105743" indent="-238904" defTabSz="962249" eaLnBrk="0" fontAlgn="base" hangingPunct="0">
              <a:spcBef>
                <a:spcPct val="50000"/>
              </a:spcBef>
              <a:spcAft>
                <a:spcPct val="0"/>
              </a:spcAft>
              <a:defRPr sz="2500" i="1">
                <a:solidFill>
                  <a:schemeClr val="tx1"/>
                </a:solidFill>
                <a:latin typeface="Arial" charset="0"/>
              </a:defRPr>
            </a:lvl7pPr>
            <a:lvl8pPr marL="3583550" indent="-238904" defTabSz="962249" eaLnBrk="0" fontAlgn="base" hangingPunct="0">
              <a:spcBef>
                <a:spcPct val="50000"/>
              </a:spcBef>
              <a:spcAft>
                <a:spcPct val="0"/>
              </a:spcAft>
              <a:defRPr sz="2500" i="1">
                <a:solidFill>
                  <a:schemeClr val="tx1"/>
                </a:solidFill>
                <a:latin typeface="Arial" charset="0"/>
              </a:defRPr>
            </a:lvl8pPr>
            <a:lvl9pPr marL="4061356" indent="-238904" defTabSz="962249" eaLnBrk="0" fontAlgn="base" hangingPunct="0">
              <a:spcBef>
                <a:spcPct val="50000"/>
              </a:spcBef>
              <a:spcAft>
                <a:spcPct val="0"/>
              </a:spcAft>
              <a:defRPr sz="2500" i="1">
                <a:solidFill>
                  <a:schemeClr val="tx1"/>
                </a:solidFill>
                <a:latin typeface="Arial" charset="0"/>
              </a:defRPr>
            </a:lvl9pPr>
          </a:lstStyle>
          <a:p>
            <a:fld id="{FA0D65A5-4AD2-4FCB-B0E7-96EA7DDAA431}" type="datetime1">
              <a:rPr lang="en-GB" sz="1100" i="0"/>
              <a:pPr/>
              <a:t>11/11/2023</a:t>
            </a:fld>
            <a:endParaRPr lang="nl-NL" sz="1100" i="0"/>
          </a:p>
        </p:txBody>
      </p:sp>
      <p:sp>
        <p:nvSpPr>
          <p:cNvPr id="5222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2249">
              <a:defRPr sz="2500" i="1">
                <a:solidFill>
                  <a:schemeClr val="tx1"/>
                </a:solidFill>
                <a:latin typeface="Arial" charset="0"/>
              </a:defRPr>
            </a:lvl1pPr>
            <a:lvl2pPr marL="776435" indent="-298629" defTabSz="962249">
              <a:defRPr sz="2500" i="1">
                <a:solidFill>
                  <a:schemeClr val="tx1"/>
                </a:solidFill>
                <a:latin typeface="Arial" charset="0"/>
              </a:defRPr>
            </a:lvl2pPr>
            <a:lvl3pPr marL="1194517" indent="-238904" defTabSz="962249">
              <a:defRPr sz="2500" i="1">
                <a:solidFill>
                  <a:schemeClr val="tx1"/>
                </a:solidFill>
                <a:latin typeface="Arial" charset="0"/>
              </a:defRPr>
            </a:lvl3pPr>
            <a:lvl4pPr marL="1672324" indent="-238904" defTabSz="962249">
              <a:defRPr sz="2500" i="1">
                <a:solidFill>
                  <a:schemeClr val="tx1"/>
                </a:solidFill>
                <a:latin typeface="Arial" charset="0"/>
              </a:defRPr>
            </a:lvl4pPr>
            <a:lvl5pPr marL="2150130" indent="-238904" defTabSz="962249">
              <a:defRPr sz="2500" i="1">
                <a:solidFill>
                  <a:schemeClr val="tx1"/>
                </a:solidFill>
                <a:latin typeface="Arial" charset="0"/>
              </a:defRPr>
            </a:lvl5pPr>
            <a:lvl6pPr marL="2627937" indent="-238904" defTabSz="962249" eaLnBrk="0" fontAlgn="base" hangingPunct="0">
              <a:spcBef>
                <a:spcPct val="50000"/>
              </a:spcBef>
              <a:spcAft>
                <a:spcPct val="0"/>
              </a:spcAft>
              <a:defRPr sz="2500" i="1">
                <a:solidFill>
                  <a:schemeClr val="tx1"/>
                </a:solidFill>
                <a:latin typeface="Arial" charset="0"/>
              </a:defRPr>
            </a:lvl6pPr>
            <a:lvl7pPr marL="3105743" indent="-238904" defTabSz="962249" eaLnBrk="0" fontAlgn="base" hangingPunct="0">
              <a:spcBef>
                <a:spcPct val="50000"/>
              </a:spcBef>
              <a:spcAft>
                <a:spcPct val="0"/>
              </a:spcAft>
              <a:defRPr sz="2500" i="1">
                <a:solidFill>
                  <a:schemeClr val="tx1"/>
                </a:solidFill>
                <a:latin typeface="Arial" charset="0"/>
              </a:defRPr>
            </a:lvl7pPr>
            <a:lvl8pPr marL="3583550" indent="-238904" defTabSz="962249" eaLnBrk="0" fontAlgn="base" hangingPunct="0">
              <a:spcBef>
                <a:spcPct val="50000"/>
              </a:spcBef>
              <a:spcAft>
                <a:spcPct val="0"/>
              </a:spcAft>
              <a:defRPr sz="2500" i="1">
                <a:solidFill>
                  <a:schemeClr val="tx1"/>
                </a:solidFill>
                <a:latin typeface="Arial" charset="0"/>
              </a:defRPr>
            </a:lvl8pPr>
            <a:lvl9pPr marL="4061356" indent="-238904" defTabSz="962249" eaLnBrk="0" fontAlgn="base" hangingPunct="0">
              <a:spcBef>
                <a:spcPct val="50000"/>
              </a:spcBef>
              <a:spcAft>
                <a:spcPct val="0"/>
              </a:spcAft>
              <a:defRPr sz="2500" i="1">
                <a:solidFill>
                  <a:schemeClr val="tx1"/>
                </a:solidFill>
                <a:latin typeface="Arial" charset="0"/>
              </a:defRPr>
            </a:lvl9pPr>
          </a:lstStyle>
          <a:p>
            <a:fld id="{DFA9B625-DFDD-4BA4-A07A-986CF5414134}" type="slidenum">
              <a:rPr lang="en-GB" sz="1100" i="0"/>
              <a:pPr/>
              <a:t>1</a:t>
            </a:fld>
            <a:endParaRPr lang="nl-NL" sz="1100" i="0"/>
          </a:p>
        </p:txBody>
      </p:sp>
      <p:sp>
        <p:nvSpPr>
          <p:cNvPr id="52228" name="Rectangle 2"/>
          <p:cNvSpPr>
            <a:spLocks noGrp="1" noRot="1" noChangeAspect="1" noChangeArrowheads="1" noTextEdit="1"/>
          </p:cNvSpPr>
          <p:nvPr>
            <p:ph type="sldImg"/>
          </p:nvPr>
        </p:nvSpPr>
        <p:spPr>
          <a:xfrm>
            <a:off x="417513" y="714375"/>
            <a:ext cx="6078537" cy="3419475"/>
          </a:xfrm>
          <a:ln/>
        </p:spPr>
      </p:sp>
      <p:sp>
        <p:nvSpPr>
          <p:cNvPr id="52229" name="Rectangle 3"/>
          <p:cNvSpPr>
            <a:spLocks noGrp="1" noChangeArrowheads="1"/>
          </p:cNvSpPr>
          <p:nvPr>
            <p:ph type="body" idx="1"/>
          </p:nvPr>
        </p:nvSpPr>
        <p:spPr>
          <a:xfrm>
            <a:off x="943337" y="4348996"/>
            <a:ext cx="5030588" cy="413403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nl-NL"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rtl="0"/>
            <a:fld id="{B8649DAF-093F-4482-AA38-346E9A2DEE94}" type="slidenum">
              <a:rPr lang="nl-NL" smtClean="0"/>
              <a:t>6</a:t>
            </a:fld>
            <a:endParaRPr lang="nl-NL" dirty="0"/>
          </a:p>
        </p:txBody>
      </p:sp>
    </p:spTree>
    <p:extLst>
      <p:ext uri="{BB962C8B-B14F-4D97-AF65-F5344CB8AC3E}">
        <p14:creationId xmlns:p14="http://schemas.microsoft.com/office/powerpoint/2010/main" val="376254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en-GB" baseline="0"/>
              <a:t>Emerging </a:t>
            </a:r>
            <a:r>
              <a:rPr lang="en-GB" baseline="0" dirty="0"/>
              <a:t>vector-borne diseases are an increasing global threat. A vector-borne disease is a disease that is transmitted via a vector, for example an insect like a mosquito. Currently South- America is experiencing outbreaks of both Dengue and Zika virus. Factors that facilitate the risk of these diseases are amongst others increasing human population, wildlife habitat loss and globalisation, international trade. As a consequence, human and animal populations will increasingly interact. Dengue and Zika virus have a lot in common. They belong to the same family of RNA viruses, and are mainly transmitted by the same mosquito, </a:t>
            </a:r>
            <a:r>
              <a:rPr lang="en-GB" i="1" baseline="0" dirty="0"/>
              <a:t>Aedes aegypti</a:t>
            </a:r>
            <a:r>
              <a:rPr lang="en-GB" baseline="0" dirty="0"/>
              <a:t>.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Currently, there are no reports of vaccines or medical treatments against infection caused by DENV or ZIKV. Therefore, disease control efforts are strongly rely on the vector control</a:t>
            </a:r>
            <a:r>
              <a:rPr lang="en-GB" sz="1200" i="1" kern="1200" dirty="0">
                <a:solidFill>
                  <a:schemeClr val="tx1"/>
                </a:solidFill>
                <a:effectLst/>
                <a:latin typeface="+mn-lt"/>
                <a:ea typeface="+mn-ea"/>
                <a:cs typeface="+mn-cs"/>
              </a:rPr>
              <a:t> of A. aegypti</a:t>
            </a:r>
            <a:r>
              <a:rPr lang="en-GB" sz="1200" kern="1200" dirty="0">
                <a:solidFill>
                  <a:schemeClr val="tx1"/>
                </a:solidFill>
                <a:effectLst/>
                <a:latin typeface="+mn-lt"/>
                <a:ea typeface="+mn-ea"/>
                <a:cs typeface="+mn-cs"/>
              </a:rPr>
              <a:t> [15]. </a:t>
            </a:r>
            <a:r>
              <a:rPr lang="en-GB" baseline="0" dirty="0"/>
              <a:t>The fight against Aedes aegypti is amongst others base on insecticides, but there is wide spread insecticide resistance in the America’s. This study is focussing on odour baited traps as a method for disease reduction.</a:t>
            </a:r>
          </a:p>
          <a:p>
            <a:endParaRPr lang="en-GB" baseline="0" dirty="0"/>
          </a:p>
          <a:p>
            <a:r>
              <a:rPr lang="en-GB" baseline="0" dirty="0"/>
              <a:t>https://www.nu.nl/dieren/4325021/dodelijk-virus-merels-opgedoken-in-nederland.html </a:t>
            </a:r>
          </a:p>
          <a:p>
            <a:r>
              <a:rPr lang="en-GB" baseline="0" dirty="0"/>
              <a:t>https://www.ad.nl/binnenland/eerste-besmetting-met-westnijlvirus-in-nederland~af4671d9/</a:t>
            </a:r>
          </a:p>
        </p:txBody>
      </p:sp>
      <p:sp>
        <p:nvSpPr>
          <p:cNvPr id="4" name="Tijdelijke aanduiding voor dianummer 3"/>
          <p:cNvSpPr>
            <a:spLocks noGrp="1"/>
          </p:cNvSpPr>
          <p:nvPr>
            <p:ph type="sldNum" sz="quarter" idx="10"/>
          </p:nvPr>
        </p:nvSpPr>
        <p:spPr/>
        <p:txBody>
          <a:bodyPr/>
          <a:lstStyle/>
          <a:p>
            <a:fld id="{DE970037-0368-4294-8A4A-7FA0ECF03609}" type="slidenum">
              <a:rPr lang="en-GB" smtClean="0"/>
              <a:t>7</a:t>
            </a:fld>
            <a:endParaRPr lang="en-GB"/>
          </a:p>
        </p:txBody>
      </p:sp>
    </p:spTree>
    <p:extLst>
      <p:ext uri="{BB962C8B-B14F-4D97-AF65-F5344CB8AC3E}">
        <p14:creationId xmlns:p14="http://schemas.microsoft.com/office/powerpoint/2010/main" val="380033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err="1">
                <a:solidFill>
                  <a:srgbClr val="000000"/>
                </a:solidFill>
                <a:effectLst/>
                <a:latin typeface="Calibri" panose="020F0502020204030204" pitchFamily="34" charset="0"/>
              </a:rPr>
              <a:t>Deze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verschillende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muggensoorten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hebben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ook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allemaal</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verschillend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gedrag</a:t>
            </a:r>
            <a:r>
              <a:rPr lang="en-US" b="0" i="0" u="none" strike="noStrike" dirty="0">
                <a:solidFill>
                  <a:srgbClr val="000000"/>
                </a:solidFill>
                <a:effectLst/>
                <a:latin typeface="Calibri" panose="020F0502020204030204" pitchFamily="34" charset="0"/>
              </a:rPr>
              <a:t>. Zo </a:t>
            </a:r>
            <a:r>
              <a:rPr lang="en-US" b="0" i="0" u="none" strike="noStrike" dirty="0" err="1">
                <a:solidFill>
                  <a:srgbClr val="000000"/>
                </a:solidFill>
                <a:effectLst/>
                <a:latin typeface="Calibri" panose="020F0502020204030204" pitchFamily="34" charset="0"/>
              </a:rPr>
              <a:t>heb</a:t>
            </a:r>
            <a:r>
              <a:rPr lang="en-US" b="0" i="0" u="none" strike="noStrike" dirty="0">
                <a:solidFill>
                  <a:srgbClr val="000000"/>
                </a:solidFill>
                <a:effectLst/>
                <a:latin typeface="Calibri" panose="020F0502020204030204" pitchFamily="34" charset="0"/>
              </a:rPr>
              <a:t> je </a:t>
            </a:r>
            <a:r>
              <a:rPr lang="en-US" b="0" i="0" u="none" strike="noStrike" dirty="0" err="1">
                <a:solidFill>
                  <a:srgbClr val="000000"/>
                </a:solidFill>
                <a:effectLst/>
                <a:latin typeface="Calibri" panose="020F0502020204030204" pitchFamily="34" charset="0"/>
              </a:rPr>
              <a:t>bijvoorbeeld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soorten</a:t>
            </a:r>
            <a:r>
              <a:rPr lang="en-US" b="0" i="0" u="none" strike="noStrike" dirty="0">
                <a:solidFill>
                  <a:srgbClr val="000000"/>
                </a:solidFill>
                <a:effectLst/>
                <a:latin typeface="Calibri" panose="020F0502020204030204" pitchFamily="34" charset="0"/>
              </a:rPr>
              <a:t> die </a:t>
            </a:r>
            <a:r>
              <a:rPr lang="en-US" b="0" i="0" u="none" strike="noStrike" dirty="0" err="1">
                <a:solidFill>
                  <a:srgbClr val="000000"/>
                </a:solidFill>
                <a:effectLst/>
                <a:latin typeface="Calibri" panose="020F0502020204030204" pitchFamily="34" charset="0"/>
              </a:rPr>
              <a:t>antropofiel</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zijn</a:t>
            </a:r>
            <a:r>
              <a:rPr lang="en-US" b="0" i="0" u="none" strike="noStrike" dirty="0">
                <a:solidFill>
                  <a:srgbClr val="000000"/>
                </a:solidFill>
                <a:effectLst/>
                <a:latin typeface="Calibri" panose="020F0502020204030204" pitchFamily="34" charset="0"/>
              </a:rPr>
              <a:t>, wat </a:t>
            </a:r>
            <a:r>
              <a:rPr lang="en-US" b="0" i="0" u="none" strike="noStrike" dirty="0" err="1">
                <a:solidFill>
                  <a:srgbClr val="000000"/>
                </a:solidFill>
                <a:effectLst/>
                <a:latin typeface="Calibri" panose="020F0502020204030204" pitchFamily="34" charset="0"/>
              </a:rPr>
              <a:t>betekent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dat</a:t>
            </a:r>
            <a:r>
              <a:rPr lang="en-US" b="0" i="0" u="none" strike="noStrike" dirty="0">
                <a:solidFill>
                  <a:srgbClr val="000000"/>
                </a:solidFill>
                <a:effectLst/>
                <a:latin typeface="Calibri" panose="020F0502020204030204" pitchFamily="34" charset="0"/>
              </a:rPr>
              <a:t> ze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voorkeur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hebben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voor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mensen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als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gastheer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bekend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voorbeeld</a:t>
            </a:r>
            <a:r>
              <a:rPr lang="en-US" b="0" i="0" u="none" strike="noStrike" dirty="0">
                <a:solidFill>
                  <a:srgbClr val="000000"/>
                </a:solidFill>
                <a:effectLst/>
                <a:latin typeface="Calibri" panose="020F0502020204030204" pitchFamily="34" charset="0"/>
              </a:rPr>
              <a:t> is de </a:t>
            </a:r>
            <a:r>
              <a:rPr lang="en-US" b="0" i="0" u="none" strike="noStrike" dirty="0" err="1">
                <a:solidFill>
                  <a:srgbClr val="000000"/>
                </a:solidFill>
                <a:effectLst/>
                <a:latin typeface="Calibri" panose="020F0502020204030204" pitchFamily="34" charset="0"/>
              </a:rPr>
              <a:t>gele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koorts</a:t>
            </a:r>
            <a:r>
              <a:rPr lang="en-US" b="0" i="0" u="none" strike="noStrike" dirty="0">
                <a:solidFill>
                  <a:srgbClr val="000000"/>
                </a:solidFill>
                <a:effectLst/>
                <a:latin typeface="Calibri" panose="020F0502020204030204" pitchFamily="34" charset="0"/>
              </a:rPr>
              <a:t> mug of de malaria mug. </a:t>
            </a:r>
            <a:r>
              <a:rPr lang="en-US" b="0" i="0" u="none" strike="noStrike" dirty="0" err="1">
                <a:solidFill>
                  <a:srgbClr val="000000"/>
                </a:solidFill>
                <a:effectLst/>
                <a:latin typeface="Calibri" panose="020F0502020204030204" pitchFamily="34" charset="0"/>
              </a:rPr>
              <a:t>Andere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zijn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opportunistisch</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zoals</a:t>
            </a:r>
            <a:r>
              <a:rPr lang="en-US" b="0" i="0" u="none" strike="noStrike" dirty="0">
                <a:solidFill>
                  <a:srgbClr val="000000"/>
                </a:solidFill>
                <a:effectLst/>
                <a:latin typeface="Calibri" panose="020F0502020204030204" pitchFamily="34" charset="0"/>
              </a:rPr>
              <a:t> de </a:t>
            </a:r>
            <a:r>
              <a:rPr lang="en-US" b="0" i="0" u="none" strike="noStrike" dirty="0" err="1">
                <a:solidFill>
                  <a:srgbClr val="000000"/>
                </a:solidFill>
                <a:effectLst/>
                <a:latin typeface="Calibri" panose="020F0502020204030204" pitchFamily="34" charset="0"/>
              </a:rPr>
              <a:t>tijgermug</a:t>
            </a:r>
            <a:r>
              <a:rPr lang="en-US" b="0" i="0" u="none" strike="noStrike" dirty="0">
                <a:solidFill>
                  <a:srgbClr val="000000"/>
                </a:solidFill>
                <a:effectLst/>
                <a:latin typeface="Calibri" panose="020F0502020204030204" pitchFamily="34" charset="0"/>
              </a:rPr>
              <a:t>. Zij </a:t>
            </a:r>
            <a:r>
              <a:rPr lang="en-US" b="0" i="0" u="none" strike="noStrike" dirty="0" err="1">
                <a:solidFill>
                  <a:srgbClr val="000000"/>
                </a:solidFill>
                <a:effectLst/>
                <a:latin typeface="Calibri" panose="020F0502020204030204" pitchFamily="34" charset="0"/>
              </a:rPr>
              <a:t>hebben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niet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echt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voorkeur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zullen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gebruik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maken</a:t>
            </a:r>
            <a:r>
              <a:rPr lang="en-US" b="0" i="0" u="none" strike="noStrike" dirty="0">
                <a:solidFill>
                  <a:srgbClr val="000000"/>
                </a:solidFill>
                <a:effectLst/>
                <a:latin typeface="Calibri" panose="020F0502020204030204" pitchFamily="34" charset="0"/>
              </a:rPr>
              <a:t> van de </a:t>
            </a:r>
            <a:r>
              <a:rPr lang="en-US" b="0" i="0" u="none" strike="noStrike" dirty="0" err="1">
                <a:solidFill>
                  <a:srgbClr val="000000"/>
                </a:solidFill>
                <a:effectLst/>
                <a:latin typeface="Calibri" panose="020F0502020204030204" pitchFamily="34" charset="0"/>
              </a:rPr>
              <a:t>gastheren</a:t>
            </a:r>
            <a:r>
              <a:rPr lang="en-US" b="0" i="0" u="none" strike="noStrike" dirty="0">
                <a:solidFill>
                  <a:srgbClr val="000000"/>
                </a:solidFill>
                <a:effectLst/>
                <a:latin typeface="Calibri" panose="020F0502020204030204" pitchFamily="34" charset="0"/>
              </a:rPr>
              <a:t> die </a:t>
            </a:r>
            <a:r>
              <a:rPr lang="en-US" b="0" i="0" u="none" strike="noStrike" dirty="0" err="1">
                <a:solidFill>
                  <a:srgbClr val="000000"/>
                </a:solidFill>
                <a:effectLst/>
                <a:latin typeface="Calibri" panose="020F0502020204030204" pitchFamily="34" charset="0"/>
              </a:rPr>
              <a:t>beschikbaar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zijn</a:t>
            </a:r>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De </a:t>
            </a:r>
            <a:r>
              <a:rPr lang="en-US" b="0" i="0" u="none" strike="noStrike" dirty="0" err="1">
                <a:solidFill>
                  <a:srgbClr val="000000"/>
                </a:solidFill>
                <a:effectLst/>
                <a:latin typeface="Calibri" panose="020F0502020204030204" pitchFamily="34" charset="0"/>
              </a:rPr>
              <a:t>muggen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voeden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ook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niet</a:t>
            </a:r>
            <a:r>
              <a:rPr lang="en-US" b="0" i="0" u="none" strike="noStrike" dirty="0">
                <a:solidFill>
                  <a:srgbClr val="000000"/>
                </a:solidFill>
                <a:effectLst/>
                <a:latin typeface="Calibri" panose="020F0502020204030204" pitchFamily="34" charset="0"/>
              </a:rPr>
              <a:t> op </a:t>
            </a:r>
            <a:r>
              <a:rPr lang="en-US" b="0" i="0" u="none" strike="noStrike" dirty="0" err="1">
                <a:solidFill>
                  <a:srgbClr val="000000"/>
                </a:solidFill>
                <a:effectLst/>
                <a:latin typeface="Calibri" panose="020F0502020204030204" pitchFamily="34" charset="0"/>
              </a:rPr>
              <a:t>dezelfde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plaats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Exofiele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muggen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voeden</a:t>
            </a:r>
            <a:r>
              <a:rPr lang="en-US" b="0" i="0" u="none" strike="noStrike" dirty="0">
                <a:solidFill>
                  <a:srgbClr val="000000"/>
                </a:solidFill>
                <a:effectLst/>
                <a:latin typeface="Calibri" panose="020F0502020204030204" pitchFamily="34" charset="0"/>
              </a:rPr>
              <a:t> het </a:t>
            </a:r>
            <a:r>
              <a:rPr lang="en-US" b="0" i="0" u="none" strike="noStrike" dirty="0" err="1">
                <a:solidFill>
                  <a:srgbClr val="000000"/>
                </a:solidFill>
                <a:effectLst/>
                <a:latin typeface="Calibri" panose="020F0502020204030204" pitchFamily="34" charset="0"/>
              </a:rPr>
              <a:t>liefst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buiten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dit</a:t>
            </a:r>
            <a:r>
              <a:rPr lang="en-US" b="0" i="0" u="none" strike="noStrike" dirty="0">
                <a:solidFill>
                  <a:srgbClr val="000000"/>
                </a:solidFill>
                <a:effectLst/>
                <a:latin typeface="Calibri" panose="020F0502020204030204" pitchFamily="34" charset="0"/>
              </a:rPr>
              <a:t> is </a:t>
            </a:r>
            <a:r>
              <a:rPr lang="en-US" b="0" i="0" u="none" strike="noStrike" dirty="0" err="1">
                <a:solidFill>
                  <a:srgbClr val="000000"/>
                </a:solidFill>
                <a:effectLst/>
                <a:latin typeface="Calibri" panose="020F0502020204030204" pitchFamily="34" charset="0"/>
              </a:rPr>
              <a:t>bijvoorbeeld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weer</a:t>
            </a:r>
            <a:r>
              <a:rPr lang="en-US" b="0" i="0" u="none" strike="noStrike" dirty="0">
                <a:solidFill>
                  <a:srgbClr val="000000"/>
                </a:solidFill>
                <a:effectLst/>
                <a:latin typeface="Calibri" panose="020F0502020204030204" pitchFamily="34" charset="0"/>
              </a:rPr>
              <a:t> de </a:t>
            </a:r>
            <a:r>
              <a:rPr lang="en-US" b="0" i="0" u="none" strike="noStrike" dirty="0" err="1">
                <a:solidFill>
                  <a:srgbClr val="000000"/>
                </a:solidFill>
                <a:effectLst/>
                <a:latin typeface="Calibri" panose="020F0502020204030204" pitchFamily="34" charset="0"/>
              </a:rPr>
              <a:t>gelekoorts</a:t>
            </a:r>
            <a:r>
              <a:rPr lang="en-US" b="0" i="0" u="none" strike="noStrike" dirty="0">
                <a:solidFill>
                  <a:srgbClr val="000000"/>
                </a:solidFill>
                <a:effectLst/>
                <a:latin typeface="Calibri" panose="020F0502020204030204" pitchFamily="34" charset="0"/>
              </a:rPr>
              <a:t> mug. </a:t>
            </a:r>
            <a:r>
              <a:rPr lang="en-US" b="0" i="0" u="none" strike="noStrike" dirty="0" err="1">
                <a:solidFill>
                  <a:srgbClr val="000000"/>
                </a:solidFill>
                <a:effectLst/>
                <a:latin typeface="Calibri" panose="020F0502020204030204" pitchFamily="34" charset="0"/>
              </a:rPr>
              <a:t>Endofiele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muggen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zoals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malariamuggen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voeden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liever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binnen</a:t>
            </a:r>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En zo </a:t>
            </a:r>
            <a:r>
              <a:rPr lang="en-US" b="0" i="0" u="none" strike="noStrike" dirty="0" err="1">
                <a:solidFill>
                  <a:srgbClr val="000000"/>
                </a:solidFill>
                <a:effectLst/>
                <a:latin typeface="Calibri" panose="020F0502020204030204" pitchFamily="34" charset="0"/>
              </a:rPr>
              <a:t>zijn</a:t>
            </a:r>
            <a:r>
              <a:rPr lang="en-US" b="0" i="0" u="none" strike="noStrike" dirty="0">
                <a:solidFill>
                  <a:srgbClr val="000000"/>
                </a:solidFill>
                <a:effectLst/>
                <a:latin typeface="Calibri" panose="020F0502020204030204" pitchFamily="34" charset="0"/>
              </a:rPr>
              <a:t> er </a:t>
            </a:r>
            <a:r>
              <a:rPr lang="en-US" b="0" i="0" u="none" strike="noStrike" dirty="0" err="1">
                <a:solidFill>
                  <a:srgbClr val="000000"/>
                </a:solidFill>
                <a:effectLst/>
                <a:latin typeface="Calibri" panose="020F0502020204030204" pitchFamily="34" charset="0"/>
              </a:rPr>
              <a:t>nog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verschillen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tussen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muggen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zoals</a:t>
            </a:r>
            <a:r>
              <a:rPr lang="en-US" b="0" i="0" u="none" strike="noStrike" dirty="0">
                <a:solidFill>
                  <a:srgbClr val="000000"/>
                </a:solidFill>
                <a:effectLst/>
                <a:latin typeface="Calibri" panose="020F0502020204030204" pitchFamily="34" charset="0"/>
              </a:rPr>
              <a:t> de </a:t>
            </a:r>
            <a:r>
              <a:rPr lang="en-US" b="0" i="0" u="none" strike="noStrike" dirty="0" err="1">
                <a:solidFill>
                  <a:srgbClr val="000000"/>
                </a:solidFill>
                <a:effectLst/>
                <a:latin typeface="Calibri" panose="020F0502020204030204" pitchFamily="34" charset="0"/>
              </a:rPr>
              <a:t>tijd</a:t>
            </a:r>
            <a:r>
              <a:rPr lang="en-US" b="0" i="0" u="none" strike="noStrike" dirty="0">
                <a:solidFill>
                  <a:srgbClr val="000000"/>
                </a:solidFill>
                <a:effectLst/>
                <a:latin typeface="Calibri" panose="020F0502020204030204" pitchFamily="34" charset="0"/>
              </a:rPr>
              <a:t> op de </a:t>
            </a:r>
            <a:r>
              <a:rPr lang="en-US" b="0" i="0" u="none" strike="noStrike" dirty="0" err="1">
                <a:solidFill>
                  <a:srgbClr val="000000"/>
                </a:solidFill>
                <a:effectLst/>
                <a:latin typeface="Calibri" panose="020F0502020204030204" pitchFamily="34" charset="0"/>
              </a:rPr>
              <a:t>dag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wanneer</a:t>
            </a:r>
            <a:r>
              <a:rPr lang="en-US" b="0" i="0" u="none" strike="noStrike" dirty="0">
                <a:solidFill>
                  <a:srgbClr val="000000"/>
                </a:solidFill>
                <a:effectLst/>
                <a:latin typeface="Calibri" panose="020F0502020204030204" pitchFamily="34" charset="0"/>
              </a:rPr>
              <a:t> ze </a:t>
            </a:r>
            <a:r>
              <a:rPr lang="en-US" b="0" i="0" u="none" strike="noStrike" dirty="0" err="1">
                <a:solidFill>
                  <a:srgbClr val="000000"/>
                </a:solidFill>
                <a:effectLst/>
                <a:latin typeface="Calibri" panose="020F0502020204030204" pitchFamily="34" charset="0"/>
              </a:rPr>
              <a:t>actief</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zijn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of ze in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diapause </a:t>
            </a:r>
            <a:r>
              <a:rPr lang="en-US" b="0" i="0" u="none" strike="noStrike" dirty="0" err="1">
                <a:solidFill>
                  <a:srgbClr val="000000"/>
                </a:solidFill>
                <a:effectLst/>
                <a:latin typeface="Calibri" panose="020F0502020204030204" pitchFamily="34" charset="0"/>
              </a:rPr>
              <a:t>gaan</a:t>
            </a:r>
            <a:r>
              <a:rPr lang="en-US" b="0" i="0" u="none" strike="noStrike" dirty="0">
                <a:solidFill>
                  <a:srgbClr val="000000"/>
                </a:solidFill>
                <a:effectLst/>
                <a:latin typeface="Calibri" panose="020F0502020204030204" pitchFamily="34" charset="0"/>
              </a:rPr>
              <a:t> in de winter of </a:t>
            </a:r>
            <a:r>
              <a:rPr lang="en-US" b="0" i="0" u="none" strike="noStrike" dirty="0" err="1">
                <a:solidFill>
                  <a:srgbClr val="000000"/>
                </a:solidFill>
                <a:effectLst/>
                <a:latin typeface="Calibri" panose="020F0502020204030204" pitchFamily="34" charset="0"/>
              </a:rPr>
              <a:t>niet</a:t>
            </a:r>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 </a:t>
            </a:r>
          </a:p>
          <a:p>
            <a:pPr algn="l" rtl="0" fontAlgn="base"/>
            <a:endParaRPr lang="en-US" b="0" i="0" dirty="0">
              <a:solidFill>
                <a:srgbClr val="000000"/>
              </a:solidFill>
              <a:effectLst/>
              <a:latin typeface="Calibri" panose="020F0502020204030204" pitchFamily="34" charset="0"/>
            </a:endParaRPr>
          </a:p>
          <a:p>
            <a:pPr algn="l" rtl="0" fontAlgn="base"/>
            <a:r>
              <a:rPr lang="en-US" b="0" i="0" u="none" strike="noStrike" dirty="0" err="1">
                <a:solidFill>
                  <a:srgbClr val="000000"/>
                </a:solidFill>
                <a:effectLst/>
                <a:latin typeface="Calibri" panose="020F0502020204030204" pitchFamily="34" charset="0"/>
              </a:rPr>
              <a:t>Wij</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hebben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vandaag</a:t>
            </a:r>
            <a:r>
              <a:rPr lang="en-US" b="0" i="0" u="none" strike="noStrike" dirty="0">
                <a:solidFill>
                  <a:srgbClr val="000000"/>
                </a:solidFill>
                <a:effectLst/>
                <a:latin typeface="Calibri" panose="020F0502020204030204" pitchFamily="34" charset="0"/>
              </a:rPr>
              <a:t> de </a:t>
            </a:r>
            <a:r>
              <a:rPr lang="en-US" b="0" i="0" u="none" strike="noStrike" dirty="0" err="1">
                <a:solidFill>
                  <a:srgbClr val="000000"/>
                </a:solidFill>
                <a:effectLst/>
                <a:latin typeface="Calibri" panose="020F0502020204030204" pitchFamily="34" charset="0"/>
              </a:rPr>
              <a:t>gewone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steekmug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voor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jullie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meegenomen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Deze</a:t>
            </a:r>
            <a:r>
              <a:rPr lang="en-US" b="0" i="0" u="none" strike="noStrike" dirty="0">
                <a:solidFill>
                  <a:srgbClr val="000000"/>
                </a:solidFill>
                <a:effectLst/>
                <a:latin typeface="Calibri" panose="020F0502020204030204" pitchFamily="34" charset="0"/>
              </a:rPr>
              <a:t> mug is </a:t>
            </a:r>
            <a:r>
              <a:rPr lang="en-US" b="0" i="0" u="none" strike="noStrike" dirty="0" err="1">
                <a:solidFill>
                  <a:srgbClr val="000000"/>
                </a:solidFill>
                <a:effectLst/>
                <a:latin typeface="Calibri" panose="020F0502020204030204" pitchFamily="34" charset="0"/>
              </a:rPr>
              <a:t>vooral</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tussen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zonsondergang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zonsopgang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acitef</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Verder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heeft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dit</a:t>
            </a:r>
            <a:r>
              <a:rPr lang="en-US" b="0" i="0" u="none" strike="noStrike" dirty="0">
                <a:solidFill>
                  <a:srgbClr val="000000"/>
                </a:solidFill>
                <a:effectLst/>
                <a:latin typeface="Calibri" panose="020F0502020204030204" pitchFamily="34" charset="0"/>
              </a:rPr>
              <a:t> biotype de </a:t>
            </a:r>
            <a:r>
              <a:rPr lang="en-US" b="0" i="0" u="none" strike="noStrike" dirty="0" err="1">
                <a:solidFill>
                  <a:srgbClr val="000000"/>
                </a:solidFill>
                <a:effectLst/>
                <a:latin typeface="Calibri" panose="020F0502020204030204" pitchFamily="34" charset="0"/>
              </a:rPr>
              <a:t>voorkeur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voor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zoogdieren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is het </a:t>
            </a:r>
            <a:r>
              <a:rPr lang="en-US" b="0" i="0" u="none" strike="noStrike" dirty="0" err="1">
                <a:solidFill>
                  <a:srgbClr val="000000"/>
                </a:solidFill>
                <a:effectLst/>
                <a:latin typeface="Calibri" panose="020F0502020204030204" pitchFamily="34" charset="0"/>
              </a:rPr>
              <a:t>graag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binnen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Dit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verklaart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dus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waarom</a:t>
            </a:r>
            <a:r>
              <a:rPr lang="en-US" b="0" i="0" u="none" strike="noStrike" dirty="0">
                <a:solidFill>
                  <a:srgbClr val="000000"/>
                </a:solidFill>
                <a:effectLst/>
                <a:latin typeface="Calibri" panose="020F0502020204030204" pitchFamily="34" charset="0"/>
              </a:rPr>
              <a:t> je </a:t>
            </a:r>
            <a:r>
              <a:rPr lang="en-US" b="0" i="0" u="none" strike="noStrike" dirty="0" err="1">
                <a:solidFill>
                  <a:srgbClr val="000000"/>
                </a:solidFill>
                <a:effectLst/>
                <a:latin typeface="Calibri" panose="020F0502020204030204" pitchFamily="34" charset="0"/>
              </a:rPr>
              <a:t>vooral</a:t>
            </a:r>
            <a:r>
              <a:rPr lang="en-US" b="0" i="0" u="none" strike="noStrike" dirty="0">
                <a:solidFill>
                  <a:srgbClr val="000000"/>
                </a:solidFill>
                <a:effectLst/>
                <a:latin typeface="Calibri" panose="020F0502020204030204" pitchFamily="34" charset="0"/>
              </a:rPr>
              <a:t> last </a:t>
            </a:r>
            <a:r>
              <a:rPr lang="en-US" b="0" i="0" u="none" strike="noStrike" dirty="0" err="1">
                <a:solidFill>
                  <a:srgbClr val="000000"/>
                </a:solidFill>
                <a:effectLst/>
                <a:latin typeface="Calibri" panose="020F0502020204030204" pitchFamily="34" charset="0"/>
              </a:rPr>
              <a:t>hebt</a:t>
            </a:r>
            <a:r>
              <a:rPr lang="en-US" b="0" i="0" u="none" strike="noStrike" dirty="0">
                <a:solidFill>
                  <a:srgbClr val="000000"/>
                </a:solidFill>
                <a:effectLst/>
                <a:latin typeface="Calibri" panose="020F0502020204030204" pitchFamily="34" charset="0"/>
              </a:rPr>
              <a:t> van </a:t>
            </a:r>
            <a:r>
              <a:rPr lang="en-US" b="0" i="0" u="none" strike="noStrike" dirty="0" err="1">
                <a:solidFill>
                  <a:srgbClr val="000000"/>
                </a:solidFill>
                <a:effectLst/>
                <a:latin typeface="Calibri" panose="020F0502020204030204" pitchFamily="34" charset="0"/>
              </a:rPr>
              <a:t>deze</a:t>
            </a:r>
            <a:r>
              <a:rPr lang="en-US" b="0" i="0" u="none" strike="noStrike" dirty="0">
                <a:solidFill>
                  <a:srgbClr val="000000"/>
                </a:solidFill>
                <a:effectLst/>
                <a:latin typeface="Calibri" panose="020F0502020204030204" pitchFamily="34" charset="0"/>
              </a:rPr>
              <a:t> mug in je </a:t>
            </a:r>
            <a:r>
              <a:rPr lang="en-US" b="0" i="0" u="none" strike="noStrike" dirty="0" err="1">
                <a:solidFill>
                  <a:srgbClr val="000000"/>
                </a:solidFill>
                <a:effectLst/>
                <a:latin typeface="Calibri" panose="020F0502020204030204" pitchFamily="34" charset="0"/>
              </a:rPr>
              <a:t>slaapkamer</a:t>
            </a:r>
            <a:r>
              <a:rPr lang="en-US" b="0" i="0" u="none" strike="noStrike" dirty="0">
                <a:solidFill>
                  <a:srgbClr val="000000"/>
                </a:solidFill>
                <a:effectLst/>
                <a:latin typeface="Calibri" panose="020F0502020204030204" pitchFamily="34" charset="0"/>
              </a:rPr>
              <a:t>.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err="1">
                <a:solidFill>
                  <a:srgbClr val="000000"/>
                </a:solidFill>
                <a:effectLst/>
                <a:latin typeface="Calibri" panose="020F0502020204030204" pitchFamily="34" charset="0"/>
              </a:rPr>
              <a:t>Doordat</a:t>
            </a:r>
            <a:r>
              <a:rPr lang="en-US" b="0" i="0" u="none" strike="noStrike" dirty="0">
                <a:solidFill>
                  <a:srgbClr val="000000"/>
                </a:solidFill>
                <a:effectLst/>
                <a:latin typeface="Calibri" panose="020F0502020204030204" pitchFamily="34" charset="0"/>
              </a:rPr>
              <a:t> ze </a:t>
            </a:r>
            <a:r>
              <a:rPr lang="en-US" b="0" i="0" u="none" strike="noStrike" dirty="0" err="1">
                <a:solidFill>
                  <a:srgbClr val="000000"/>
                </a:solidFill>
                <a:effectLst/>
                <a:latin typeface="Calibri" panose="020F0502020204030204" pitchFamily="34" charset="0"/>
              </a:rPr>
              <a:t>voedt</a:t>
            </a:r>
            <a:r>
              <a:rPr lang="en-US" b="0" i="0" u="none" strike="noStrike" dirty="0">
                <a:solidFill>
                  <a:srgbClr val="000000"/>
                </a:solidFill>
                <a:effectLst/>
                <a:latin typeface="Calibri" panose="020F0502020204030204" pitchFamily="34" charset="0"/>
              </a:rPr>
              <a:t> op </a:t>
            </a:r>
            <a:r>
              <a:rPr lang="en-US" b="0" i="0" u="none" strike="noStrike" dirty="0" err="1">
                <a:solidFill>
                  <a:srgbClr val="000000"/>
                </a:solidFill>
                <a:effectLst/>
                <a:latin typeface="Calibri" panose="020F0502020204030204" pitchFamily="34" charset="0"/>
              </a:rPr>
              <a: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gastheer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kan</a:t>
            </a:r>
            <a:r>
              <a:rPr lang="en-US" b="0" i="0" u="none" strike="noStrike" dirty="0">
                <a:solidFill>
                  <a:srgbClr val="000000"/>
                </a:solidFill>
                <a:effectLst/>
                <a:latin typeface="Calibri" panose="020F0502020204030204" pitchFamily="34" charset="0"/>
              </a:rPr>
              <a:t> het </a:t>
            </a:r>
            <a:r>
              <a:rPr lang="en-US" b="0" i="0" u="none" strike="noStrike" dirty="0" err="1">
                <a:solidFill>
                  <a:srgbClr val="000000"/>
                </a:solidFill>
                <a:effectLst/>
                <a:latin typeface="Calibri" panose="020F0502020204030204" pitchFamily="34" charset="0"/>
              </a:rPr>
              <a:t>dus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als</a:t>
            </a:r>
            <a:r>
              <a:rPr lang="en-US" b="0" i="0" u="none" strike="noStrike" dirty="0">
                <a:solidFill>
                  <a:srgbClr val="000000"/>
                </a:solidFill>
                <a:effectLst/>
                <a:latin typeface="Calibri" panose="020F0502020204030204" pitchFamily="34" charset="0"/>
              </a:rPr>
              <a:t> vector </a:t>
            </a:r>
            <a:r>
              <a:rPr lang="en-US" b="0" i="0" u="none" strike="noStrike" dirty="0" err="1">
                <a:solidFill>
                  <a:srgbClr val="000000"/>
                </a:solidFill>
                <a:effectLst/>
                <a:latin typeface="Calibri" panose="020F0502020204030204" pitchFamily="34" charset="0"/>
              </a:rPr>
              <a:t>ziekteverwekkers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overdragen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Bijvoorbeeld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dus</a:t>
            </a:r>
            <a:r>
              <a:rPr lang="en-US" b="0" i="0" u="none" strike="noStrike" dirty="0">
                <a:solidFill>
                  <a:srgbClr val="000000"/>
                </a:solidFill>
                <a:effectLst/>
                <a:latin typeface="Calibri" panose="020F0502020204030204" pitchFamily="34" charset="0"/>
              </a:rPr>
              <a:t> USUV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WNV </a:t>
            </a:r>
            <a:r>
              <a:rPr lang="en-US" b="0" i="0" u="none" strike="noStrike" dirty="0" err="1">
                <a:solidFill>
                  <a:srgbClr val="000000"/>
                </a:solidFill>
                <a:effectLst/>
                <a:latin typeface="Calibri" panose="020F0502020204030204" pitchFamily="34" charset="0"/>
              </a:rPr>
              <a:t>zoals</a:t>
            </a:r>
            <a:r>
              <a:rPr lang="en-US" b="0" i="0" u="none" strike="noStrike" dirty="0">
                <a:solidFill>
                  <a:srgbClr val="000000"/>
                </a:solidFill>
                <a:effectLst/>
                <a:latin typeface="Calibri" panose="020F0502020204030204" pitchFamily="34" charset="0"/>
              </a:rPr>
              <a:t> Charlotte net </a:t>
            </a:r>
            <a:r>
              <a:rPr lang="en-US" b="0" i="0" u="none" strike="noStrike" dirty="0" err="1">
                <a:solidFill>
                  <a:srgbClr val="000000"/>
                </a:solidFill>
                <a:effectLst/>
                <a:latin typeface="Calibri" panose="020F0502020204030204" pitchFamily="34" charset="0"/>
              </a:rPr>
              <a:t>uitlegde</a:t>
            </a:r>
            <a:r>
              <a:rPr lang="en-US" b="0" i="0" u="none" strike="noStrike"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rtl="0"/>
            <a:fld id="{B8649DAF-093F-4482-AA38-346E9A2DEE94}" type="slidenum">
              <a:rPr lang="nl-NL" smtClean="0"/>
              <a:t>9</a:t>
            </a:fld>
            <a:endParaRPr lang="nl-NL" dirty="0"/>
          </a:p>
        </p:txBody>
      </p:sp>
    </p:spTree>
    <p:extLst>
      <p:ext uri="{BB962C8B-B14F-4D97-AF65-F5344CB8AC3E}">
        <p14:creationId xmlns:p14="http://schemas.microsoft.com/office/powerpoint/2010/main" val="381096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Maar hoe </a:t>
            </a:r>
            <a:r>
              <a:rPr lang="en-GB" sz="1200" kern="1200" dirty="0" err="1">
                <a:solidFill>
                  <a:schemeClr val="tx1"/>
                </a:solidFill>
                <a:effectLst/>
                <a:latin typeface="+mn-lt"/>
                <a:ea typeface="+mn-ea"/>
                <a:cs typeface="+mn-cs"/>
              </a:rPr>
              <a:t>vinden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muggen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jou</a:t>
            </a:r>
            <a:r>
              <a:rPr lang="en-GB" sz="1200" kern="1200" dirty="0">
                <a:solidFill>
                  <a:schemeClr val="tx1"/>
                </a:solidFill>
                <a:effectLst/>
                <a:latin typeface="+mn-lt"/>
                <a:ea typeface="+mn-ea"/>
                <a:cs typeface="+mn-cs"/>
              </a:rPr>
              <a:t> dan?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Over het </a:t>
            </a:r>
            <a:r>
              <a:rPr lang="en-GB" sz="1200" kern="1200" dirty="0" err="1">
                <a:solidFill>
                  <a:schemeClr val="tx1"/>
                </a:solidFill>
                <a:effectLst/>
                <a:latin typeface="+mn-lt"/>
                <a:ea typeface="+mn-ea"/>
                <a:cs typeface="+mn-cs"/>
              </a:rPr>
              <a:t>algemeen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wordt</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aantrekking</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muggen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geclassificeerd</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lange</a:t>
            </a:r>
            <a:r>
              <a:rPr lang="en-GB" sz="1200" kern="1200" dirty="0">
                <a:solidFill>
                  <a:schemeClr val="tx1"/>
                </a:solidFill>
                <a:effectLst/>
                <a:latin typeface="+mn-lt"/>
                <a:ea typeface="+mn-ea"/>
                <a:cs typeface="+mn-cs"/>
              </a:rPr>
              <a:t>, midden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korte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afstandsstimuli</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 </a:t>
            </a:r>
            <a:r>
              <a:rPr lang="en-GB" sz="1200" kern="1200" dirty="0" err="1">
                <a:solidFill>
                  <a:schemeClr val="tx1"/>
                </a:solidFill>
                <a:effectLst/>
                <a:latin typeface="+mn-lt"/>
                <a:ea typeface="+mn-ea"/>
                <a:cs typeface="+mn-cs"/>
              </a:rPr>
              <a:t>aantrekking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begint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voornamelijk</a:t>
            </a:r>
            <a:r>
              <a:rPr lang="en-GB" sz="1200" kern="1200" dirty="0">
                <a:solidFill>
                  <a:schemeClr val="tx1"/>
                </a:solidFill>
                <a:effectLst/>
                <a:latin typeface="+mn-lt"/>
                <a:ea typeface="+mn-ea"/>
                <a:cs typeface="+mn-cs"/>
              </a:rPr>
              <a:t> met het </a:t>
            </a:r>
            <a:r>
              <a:rPr lang="en-GB" sz="1200" kern="1200" dirty="0" err="1">
                <a:solidFill>
                  <a:schemeClr val="tx1"/>
                </a:solidFill>
                <a:effectLst/>
                <a:latin typeface="+mn-lt"/>
                <a:ea typeface="+mn-ea"/>
                <a:cs typeface="+mn-cs"/>
              </a:rPr>
              <a:t>detecteren</a:t>
            </a:r>
            <a:r>
              <a:rPr lang="en-GB" sz="1200" kern="1200" dirty="0">
                <a:solidFill>
                  <a:schemeClr val="tx1"/>
                </a:solidFill>
                <a:effectLst/>
                <a:latin typeface="+mn-lt"/>
                <a:ea typeface="+mn-ea"/>
                <a:cs typeface="+mn-cs"/>
              </a:rPr>
              <a:t> van CO2 in de </a:t>
            </a:r>
            <a:r>
              <a:rPr lang="en-GB" sz="1200" kern="1200" dirty="0" err="1">
                <a:solidFill>
                  <a:schemeClr val="tx1"/>
                </a:solidFill>
                <a:effectLst/>
                <a:latin typeface="+mn-lt"/>
                <a:ea typeface="+mn-ea"/>
                <a:cs typeface="+mn-cs"/>
              </a:rPr>
              <a:t>lucht</a:t>
            </a:r>
            <a:r>
              <a:rPr lang="en-GB" sz="1200" kern="1200" dirty="0">
                <a:solidFill>
                  <a:schemeClr val="tx1"/>
                </a:solidFill>
                <a:effectLst/>
                <a:latin typeface="+mn-lt"/>
                <a:ea typeface="+mn-ea"/>
                <a:cs typeface="+mn-cs"/>
              </a:rPr>
              <a:t>. CO2 </a:t>
            </a:r>
            <a:r>
              <a:rPr lang="en-GB" sz="1200" kern="1200" dirty="0" err="1">
                <a:solidFill>
                  <a:schemeClr val="tx1"/>
                </a:solidFill>
                <a:effectLst/>
                <a:latin typeface="+mn-lt"/>
                <a:ea typeface="+mn-ea"/>
                <a:cs typeface="+mn-cs"/>
              </a:rPr>
              <a:t>komt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vrij</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bij</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gastheren</a:t>
            </a:r>
            <a:r>
              <a:rPr lang="en-GB" sz="1200" kern="1200" dirty="0">
                <a:solidFill>
                  <a:schemeClr val="tx1"/>
                </a:solidFill>
                <a:effectLst/>
                <a:latin typeface="+mn-lt"/>
                <a:ea typeface="+mn-ea"/>
                <a:cs typeface="+mn-cs"/>
              </a:rPr>
              <a:t> door </a:t>
            </a:r>
            <a:r>
              <a:rPr lang="en-GB" sz="1200" kern="1200" dirty="0" err="1">
                <a:solidFill>
                  <a:schemeClr val="tx1"/>
                </a:solidFill>
                <a:effectLst/>
                <a:latin typeface="+mn-lt"/>
                <a:ea typeface="+mn-ea"/>
                <a:cs typeface="+mn-cs"/>
              </a:rPr>
              <a:t>uit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ademen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a:t>
            </a:r>
            <a:r>
              <a:rPr lang="en-GB" sz="1200" kern="1200" dirty="0">
                <a:solidFill>
                  <a:schemeClr val="tx1"/>
                </a:solidFill>
                <a:effectLst/>
                <a:latin typeface="+mn-lt"/>
                <a:ea typeface="+mn-ea"/>
                <a:cs typeface="+mn-cs"/>
              </a:rPr>
              <a:t> hele </a:t>
            </a:r>
            <a:r>
              <a:rPr lang="en-GB" sz="1200" kern="1200" dirty="0" err="1">
                <a:solidFill>
                  <a:schemeClr val="tx1"/>
                </a:solidFill>
                <a:effectLst/>
                <a:latin typeface="+mn-lt"/>
                <a:ea typeface="+mn-ea"/>
                <a:cs typeface="+mn-cs"/>
              </a:rPr>
              <a:t>vluchtige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stoffen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worden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ook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lange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afstand</a:t>
            </a:r>
            <a:r>
              <a:rPr lang="en-GB" sz="1200" kern="1200" dirty="0">
                <a:solidFill>
                  <a:schemeClr val="tx1"/>
                </a:solidFill>
                <a:effectLst/>
                <a:latin typeface="+mn-lt"/>
                <a:ea typeface="+mn-ea"/>
                <a:cs typeface="+mn-cs"/>
              </a:rPr>
              <a:t> stimuli </a:t>
            </a:r>
            <a:r>
              <a:rPr lang="en-GB" sz="1200" kern="1200" dirty="0" err="1">
                <a:solidFill>
                  <a:schemeClr val="tx1"/>
                </a:solidFill>
                <a:effectLst/>
                <a:latin typeface="+mn-lt"/>
                <a:ea typeface="+mn-ea"/>
                <a:cs typeface="+mn-cs"/>
              </a:rPr>
              <a:t>gebruikt</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Midden </a:t>
            </a:r>
            <a:r>
              <a:rPr lang="en-GB" sz="1200" kern="1200" dirty="0" err="1">
                <a:solidFill>
                  <a:schemeClr val="tx1"/>
                </a:solidFill>
                <a:effectLst/>
                <a:latin typeface="+mn-lt"/>
                <a:ea typeface="+mn-ea"/>
                <a:cs typeface="+mn-cs"/>
              </a:rPr>
              <a:t>afstands</a:t>
            </a:r>
            <a:r>
              <a:rPr lang="en-GB" sz="1200" kern="1200" dirty="0">
                <a:solidFill>
                  <a:schemeClr val="tx1"/>
                </a:solidFill>
                <a:effectLst/>
                <a:latin typeface="+mn-lt"/>
                <a:ea typeface="+mn-ea"/>
                <a:cs typeface="+mn-cs"/>
              </a:rPr>
              <a:t> stimuli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andere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stoffen</a:t>
            </a:r>
            <a:r>
              <a:rPr lang="en-GB" sz="1200" kern="1200" dirty="0">
                <a:solidFill>
                  <a:schemeClr val="tx1"/>
                </a:solidFill>
                <a:effectLst/>
                <a:latin typeface="+mn-lt"/>
                <a:ea typeface="+mn-ea"/>
                <a:cs typeface="+mn-cs"/>
              </a:rPr>
              <a:t> die minder </a:t>
            </a:r>
            <a:r>
              <a:rPr lang="en-GB" sz="1200" kern="1200" dirty="0" err="1">
                <a:solidFill>
                  <a:schemeClr val="tx1"/>
                </a:solidFill>
                <a:effectLst/>
                <a:latin typeface="+mn-lt"/>
                <a:ea typeface="+mn-ea"/>
                <a:cs typeface="+mn-cs"/>
              </a:rPr>
              <a:t>vluchtig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In het </a:t>
            </a:r>
            <a:r>
              <a:rPr lang="en-GB" sz="1200" kern="1200" dirty="0" err="1">
                <a:solidFill>
                  <a:schemeClr val="tx1"/>
                </a:solidFill>
                <a:effectLst/>
                <a:latin typeface="+mn-lt"/>
                <a:ea typeface="+mn-ea"/>
                <a:cs typeface="+mn-cs"/>
              </a:rPr>
              <a:t>geval</a:t>
            </a:r>
            <a:r>
              <a:rPr lang="en-GB" sz="1200" kern="1200" dirty="0">
                <a:solidFill>
                  <a:schemeClr val="tx1"/>
                </a:solidFill>
                <a:effectLst/>
                <a:latin typeface="+mn-lt"/>
                <a:ea typeface="+mn-ea"/>
                <a:cs typeface="+mn-cs"/>
              </a:rPr>
              <a:t> van </a:t>
            </a:r>
            <a:r>
              <a:rPr lang="en-GB" sz="1200" kern="1200" dirty="0" err="1">
                <a:solidFill>
                  <a:schemeClr val="tx1"/>
                </a:solidFill>
                <a:effectLst/>
                <a:latin typeface="+mn-lt"/>
                <a:ea typeface="+mn-ea"/>
                <a:cs typeface="+mn-cs"/>
              </a:rPr>
              <a:t>mensen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bijvoorbeeld</a:t>
            </a:r>
            <a:r>
              <a:rPr lang="en-GB" sz="1200" kern="1200" dirty="0">
                <a:solidFill>
                  <a:schemeClr val="tx1"/>
                </a:solidFill>
                <a:effectLst/>
                <a:latin typeface="+mn-lt"/>
                <a:ea typeface="+mn-ea"/>
                <a:cs typeface="+mn-cs"/>
              </a:rPr>
              <a:t> ammonia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melkzuur</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vrijkomen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doordat</a:t>
            </a:r>
            <a:r>
              <a:rPr lang="en-GB" sz="1200" kern="1200" dirty="0">
                <a:solidFill>
                  <a:schemeClr val="tx1"/>
                </a:solidFill>
                <a:effectLst/>
                <a:latin typeface="+mn-lt"/>
                <a:ea typeface="+mn-ea"/>
                <a:cs typeface="+mn-cs"/>
              </a:rPr>
              <a:t> ze </a:t>
            </a:r>
            <a:r>
              <a:rPr lang="en-GB" sz="1200" kern="1200" dirty="0" err="1">
                <a:solidFill>
                  <a:schemeClr val="tx1"/>
                </a:solidFill>
                <a:effectLst/>
                <a:latin typeface="+mn-lt"/>
                <a:ea typeface="+mn-ea"/>
                <a:cs typeface="+mn-cs"/>
              </a:rPr>
              <a:t>verdampen</a:t>
            </a:r>
            <a:r>
              <a:rPr lang="en-GB" sz="1200" kern="1200" dirty="0">
                <a:solidFill>
                  <a:schemeClr val="tx1"/>
                </a:solidFill>
                <a:effectLst/>
                <a:latin typeface="+mn-lt"/>
                <a:ea typeface="+mn-ea"/>
                <a:cs typeface="+mn-cs"/>
              </a:rPr>
              <a:t> van de </a:t>
            </a:r>
            <a:r>
              <a:rPr lang="en-GB" sz="1200" kern="1200" dirty="0" err="1">
                <a:solidFill>
                  <a:schemeClr val="tx1"/>
                </a:solidFill>
                <a:effectLst/>
                <a:latin typeface="+mn-lt"/>
                <a:ea typeface="+mn-ea"/>
                <a:cs typeface="+mn-cs"/>
              </a:rPr>
              <a:t>huid</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Op de </a:t>
            </a:r>
            <a:r>
              <a:rPr lang="en-GB" sz="1200" kern="1200" dirty="0" err="1">
                <a:solidFill>
                  <a:schemeClr val="tx1"/>
                </a:solidFill>
                <a:effectLst/>
                <a:latin typeface="+mn-lt"/>
                <a:ea typeface="+mn-ea"/>
                <a:cs typeface="+mn-cs"/>
              </a:rPr>
              <a:t>korte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afstand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zijn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lichaamstoffen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ook</a:t>
            </a:r>
            <a:r>
              <a:rPr lang="en-GB" sz="1200" kern="1200" dirty="0">
                <a:solidFill>
                  <a:schemeClr val="tx1"/>
                </a:solidFill>
                <a:effectLst/>
                <a:latin typeface="+mn-lt"/>
                <a:ea typeface="+mn-ea"/>
                <a:cs typeface="+mn-cs"/>
              </a:rPr>
              <a:t> erg </a:t>
            </a:r>
            <a:r>
              <a:rPr lang="en-GB" sz="1200" kern="1200" dirty="0" err="1">
                <a:solidFill>
                  <a:schemeClr val="tx1"/>
                </a:solidFill>
                <a:effectLst/>
                <a:latin typeface="+mn-lt"/>
                <a:ea typeface="+mn-ea"/>
                <a:cs typeface="+mn-cs"/>
              </a:rPr>
              <a:t>belangrijk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daarnaast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spelen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warmte</a:t>
            </a:r>
            <a:r>
              <a:rPr lang="en-GB" sz="1200" kern="1200" dirty="0">
                <a:solidFill>
                  <a:schemeClr val="tx1"/>
                </a:solidFill>
                <a:effectLst/>
                <a:latin typeface="+mn-lt"/>
                <a:ea typeface="+mn-ea"/>
                <a:cs typeface="+mn-cs"/>
              </a:rPr>
              <a:t> van de </a:t>
            </a:r>
            <a:r>
              <a:rPr lang="en-GB" sz="1200" kern="1200" dirty="0" err="1">
                <a:solidFill>
                  <a:schemeClr val="tx1"/>
                </a:solidFill>
                <a:effectLst/>
                <a:latin typeface="+mn-lt"/>
                <a:ea typeface="+mn-ea"/>
                <a:cs typeface="+mn-cs"/>
              </a:rPr>
              <a:t>huid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vocht</a:t>
            </a:r>
            <a:r>
              <a:rPr lang="en-GB" sz="1200" kern="1200" dirty="0">
                <a:solidFill>
                  <a:schemeClr val="tx1"/>
                </a:solidFill>
                <a:effectLst/>
                <a:latin typeface="+mn-lt"/>
                <a:ea typeface="+mn-ea"/>
                <a:cs typeface="+mn-cs"/>
              </a:rPr>
              <a:t> van de </a:t>
            </a:r>
            <a:r>
              <a:rPr lang="en-GB" sz="1200" kern="1200" dirty="0" err="1">
                <a:solidFill>
                  <a:schemeClr val="tx1"/>
                </a:solidFill>
                <a:effectLst/>
                <a:latin typeface="+mn-lt"/>
                <a:ea typeface="+mn-ea"/>
                <a:cs typeface="+mn-cs"/>
              </a:rPr>
              <a:t>huid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ook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een</a:t>
            </a:r>
            <a:r>
              <a:rPr lang="en-GB" sz="1200" kern="1200" dirty="0">
                <a:solidFill>
                  <a:schemeClr val="tx1"/>
                </a:solidFill>
                <a:effectLst/>
                <a:latin typeface="+mn-lt"/>
                <a:ea typeface="+mn-ea"/>
                <a:cs typeface="+mn-cs"/>
              </a:rPr>
              <a:t> steeds </a:t>
            </a:r>
            <a:r>
              <a:rPr lang="en-GB" sz="1200" kern="1200" dirty="0" err="1">
                <a:solidFill>
                  <a:schemeClr val="tx1"/>
                </a:solidFill>
                <a:effectLst/>
                <a:latin typeface="+mn-lt"/>
                <a:ea typeface="+mn-ea"/>
                <a:cs typeface="+mn-cs"/>
              </a:rPr>
              <a:t>grotere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rol</a:t>
            </a:r>
            <a:r>
              <a:rPr lang="en-GB" sz="1200" kern="1200" dirty="0">
                <a:solidFill>
                  <a:schemeClr val="tx1"/>
                </a:solidFill>
                <a:effectLst/>
                <a:latin typeface="+mn-lt"/>
                <a:ea typeface="+mn-ea"/>
                <a:cs typeface="+mn-cs"/>
              </a:rPr>
              <a:t>.</a:t>
            </a:r>
          </a:p>
          <a:p>
            <a:endParaRPr lang="en-GB" dirty="0"/>
          </a:p>
        </p:txBody>
      </p:sp>
      <p:sp>
        <p:nvSpPr>
          <p:cNvPr id="4" name="Tijdelijke aanduiding voor dianummer 3"/>
          <p:cNvSpPr>
            <a:spLocks noGrp="1"/>
          </p:cNvSpPr>
          <p:nvPr>
            <p:ph type="sldNum" sz="quarter" idx="10"/>
          </p:nvPr>
        </p:nvSpPr>
        <p:spPr/>
        <p:txBody>
          <a:bodyPr/>
          <a:lstStyle/>
          <a:p>
            <a:fld id="{222A6ADA-A80B-4A83-9F33-86AB1322C16B}" type="slidenum">
              <a:rPr lang="nl-NL" smtClean="0"/>
              <a:t>10</a:t>
            </a:fld>
            <a:endParaRPr lang="nl-NL"/>
          </a:p>
        </p:txBody>
      </p:sp>
    </p:spTree>
    <p:extLst>
      <p:ext uri="{BB962C8B-B14F-4D97-AF65-F5344CB8AC3E}">
        <p14:creationId xmlns:p14="http://schemas.microsoft.com/office/powerpoint/2010/main" val="1239705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ons lab in Wageningen maken we gebruik van deze kennis om onderzoek te doen naar het gedrag van muggen. Bijvoorbeeld om te weten hoe het nu komt dat sommige mensen aantrekkelijker zijn voor muggen dan andere. Hiervoor gebruiken we bijvoorbeeld een twee keuze </a:t>
            </a:r>
            <a:r>
              <a:rPr lang="nl-NL" dirty="0" err="1"/>
              <a:t>olfactometer</a:t>
            </a:r>
            <a:r>
              <a:rPr lang="nl-NL" dirty="0"/>
              <a:t>. Aan de ene kant wordt lucht in geblazen dat is opgewarmd, bevochtigd en dat wordt voorzien van CO2. de lucht eindigt dan in twee vallen waar een geurstof in kan worden gedaan. Aan de andere kant wordt de mug losgelaten. In welke val de mug eindigt wordt gezien als de geur waar de mug voorkeur voor heeft. </a:t>
            </a:r>
          </a:p>
          <a:p>
            <a:endParaRPr lang="nl-NL" dirty="0"/>
          </a:p>
          <a:p>
            <a:r>
              <a:rPr lang="nl-NL" dirty="0"/>
              <a:t>In het plaatje hiernaast zie je een studie waar de geuren van mensen zijn vergeleken. De y-as geeft de aantrekkelijkheid aan en op de x-as zie je de verschillende vrijwilligers. En er is inderdaad te zien dat er een verschil is in aantrekkelijkheid voor malaria muggen tussen de vrijwilligers.</a:t>
            </a:r>
            <a:endParaRPr lang="en-US" dirty="0"/>
          </a:p>
          <a:p>
            <a:endParaRPr lang="en-US" dirty="0"/>
          </a:p>
        </p:txBody>
      </p:sp>
      <p:sp>
        <p:nvSpPr>
          <p:cNvPr id="4" name="Slide Number Placeholder 3"/>
          <p:cNvSpPr>
            <a:spLocks noGrp="1"/>
          </p:cNvSpPr>
          <p:nvPr>
            <p:ph type="sldNum" sz="quarter" idx="5"/>
          </p:nvPr>
        </p:nvSpPr>
        <p:spPr/>
        <p:txBody>
          <a:bodyPr/>
          <a:lstStyle/>
          <a:p>
            <a:pPr rtl="0"/>
            <a:fld id="{B8649DAF-093F-4482-AA38-346E9A2DEE94}" type="slidenum">
              <a:rPr lang="nl-NL" smtClean="0"/>
              <a:t>11</a:t>
            </a:fld>
            <a:endParaRPr lang="nl-NL" dirty="0"/>
          </a:p>
        </p:txBody>
      </p:sp>
    </p:spTree>
    <p:extLst>
      <p:ext uri="{BB962C8B-B14F-4D97-AF65-F5344CB8AC3E}">
        <p14:creationId xmlns:p14="http://schemas.microsoft.com/office/powerpoint/2010/main" val="199846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Naast onderzoek naar gedrag in het lab, doen we ook onderzoek naar gedrag in het veld. Zo zijn er verschillende valtypes die we kunnen gebruiken. Afgelopen zomer heb ik de BG-</a:t>
            </a:r>
            <a:r>
              <a:rPr lang="nl-NL" baseline="0" dirty="0" err="1"/>
              <a:t>sentinel</a:t>
            </a:r>
            <a:r>
              <a:rPr lang="nl-NL" baseline="0" dirty="0"/>
              <a:t> gebruikt. Deze werkt op elektriciteit. In de val zit een ventilator dat ronddraait en zo muggen in de val zuigt terwijl het tegelijkertijd geurstof kan vrijlaten. Dit kunnen bijvoorbeeld stoffen zijn die de geur van een mens imiteren zoals de MB5 blend. Zoals we net geleerd hebben is het belangrijk om ook CO2 te gebruiken om muggen aan te trekken. Dit kan op verschillende manieren, zoals droogijs, een CO2 tank of door gist fermentatie van suiker. Naast gedragsonderzoek worden de vallen ook gebruikt voor het monitoren van de muggensoorten die voorkomen in een gebied.</a:t>
            </a:r>
            <a:endParaRPr lang="en-GB" baseline="0" dirty="0"/>
          </a:p>
          <a:p>
            <a:endParaRPr lang="en-GB" baseline="0" dirty="0"/>
          </a:p>
        </p:txBody>
      </p:sp>
      <p:sp>
        <p:nvSpPr>
          <p:cNvPr id="4" name="Tijdelijke aanduiding voor dianummer 3"/>
          <p:cNvSpPr>
            <a:spLocks noGrp="1"/>
          </p:cNvSpPr>
          <p:nvPr>
            <p:ph type="sldNum" sz="quarter" idx="10"/>
          </p:nvPr>
        </p:nvSpPr>
        <p:spPr/>
        <p:txBody>
          <a:bodyPr/>
          <a:lstStyle/>
          <a:p>
            <a:fld id="{DE970037-0368-4294-8A4A-7FA0ECF03609}" type="slidenum">
              <a:rPr lang="en-GB" smtClean="0"/>
              <a:t>12</a:t>
            </a:fld>
            <a:endParaRPr lang="en-GB"/>
          </a:p>
        </p:txBody>
      </p:sp>
    </p:spTree>
    <p:extLst>
      <p:ext uri="{BB962C8B-B14F-4D97-AF65-F5344CB8AC3E}">
        <p14:creationId xmlns:p14="http://schemas.microsoft.com/office/powerpoint/2010/main" val="63861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Dan nu het experiment dat jullie gaan uitvoeren. Dit is de proefopzet. We hebben </a:t>
            </a:r>
            <a:r>
              <a:rPr lang="nl-NL" dirty="0" err="1"/>
              <a:t>dalijk</a:t>
            </a:r>
            <a:r>
              <a:rPr lang="nl-NL" dirty="0"/>
              <a:t> een kooi met </a:t>
            </a:r>
            <a:r>
              <a:rPr lang="nl-NL" dirty="0" err="1"/>
              <a:t>Culex</a:t>
            </a:r>
            <a:r>
              <a:rPr lang="nl-NL" dirty="0"/>
              <a:t> </a:t>
            </a:r>
            <a:r>
              <a:rPr lang="nl-NL" dirty="0" err="1"/>
              <a:t>pipiens</a:t>
            </a:r>
            <a:r>
              <a:rPr lang="nl-NL" dirty="0"/>
              <a:t> </a:t>
            </a:r>
            <a:r>
              <a:rPr lang="nl-NL" dirty="0" err="1"/>
              <a:t>molestus</a:t>
            </a:r>
            <a:r>
              <a:rPr lang="nl-NL" dirty="0"/>
              <a:t> muggen voor jullie. Hierin hebben we een gebiedje gemarkeerd waar jullie dadelijk gaan tellen hoe vaak de muggen hier op landen. Daarnaast hebben we ook </a:t>
            </a:r>
            <a:r>
              <a:rPr lang="nl-NL" dirty="0" err="1"/>
              <a:t>cylinder</a:t>
            </a:r>
            <a:r>
              <a:rPr lang="nl-NL" dirty="0"/>
              <a:t> met water. Door een verwarmingselement wordt het water verwarmt tot een temperatuur dat gelijk is met je huid. Door een sok om de </a:t>
            </a:r>
            <a:r>
              <a:rPr lang="nl-NL" dirty="0" err="1"/>
              <a:t>cylinder</a:t>
            </a:r>
            <a:r>
              <a:rPr lang="nl-NL" dirty="0"/>
              <a:t> te doen en de </a:t>
            </a:r>
            <a:r>
              <a:rPr lang="nl-NL" dirty="0" err="1"/>
              <a:t>cylinder</a:t>
            </a:r>
            <a:r>
              <a:rPr lang="nl-NL" dirty="0"/>
              <a:t> naast de kooi te zetten komt de sok vlakbij het gemarkeerde gebiedje.</a:t>
            </a:r>
            <a:endParaRPr lang="en-US" dirty="0"/>
          </a:p>
          <a:p>
            <a:endParaRPr lang="en-US" dirty="0"/>
          </a:p>
        </p:txBody>
      </p:sp>
      <p:sp>
        <p:nvSpPr>
          <p:cNvPr id="4" name="Slide Number Placeholder 3"/>
          <p:cNvSpPr>
            <a:spLocks noGrp="1"/>
          </p:cNvSpPr>
          <p:nvPr>
            <p:ph type="sldNum" sz="quarter" idx="5"/>
          </p:nvPr>
        </p:nvSpPr>
        <p:spPr/>
        <p:txBody>
          <a:bodyPr/>
          <a:lstStyle/>
          <a:p>
            <a:pPr rtl="0"/>
            <a:fld id="{B8649DAF-093F-4482-AA38-346E9A2DEE94}" type="slidenum">
              <a:rPr lang="nl-NL" smtClean="0"/>
              <a:t>13</a:t>
            </a:fld>
            <a:endParaRPr lang="nl-NL" dirty="0"/>
          </a:p>
        </p:txBody>
      </p:sp>
    </p:spTree>
    <p:extLst>
      <p:ext uri="{BB962C8B-B14F-4D97-AF65-F5344CB8AC3E}">
        <p14:creationId xmlns:p14="http://schemas.microsoft.com/office/powerpoint/2010/main" val="423591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eldia">
    <p:bg>
      <p:bgPr>
        <a:solidFill>
          <a:schemeClr val="bg1"/>
        </a:solidFill>
        <a:effectLst/>
      </p:bgPr>
    </p:bg>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nl-NL" dirty="0"/>
              <a:t>Hier afbeelding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lstStyle>
            <a:lvl1pPr algn="r">
              <a:defRPr sz="3800" spc="-150">
                <a:solidFill>
                  <a:schemeClr val="bg1"/>
                </a:solidFill>
              </a:defRPr>
            </a:lvl1pPr>
          </a:lstStyle>
          <a:p>
            <a:pPr rtl="0"/>
            <a:r>
              <a:rPr lang="nl-NL" dirty="0"/>
              <a:t>Klik om de titelstijl van het model te bewerken</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2494607" y="3684672"/>
            <a:ext cx="5282503" cy="936000"/>
          </a:xfrm>
          <a:solidFill>
            <a:schemeClr val="tx1">
              <a:alpha val="90000"/>
            </a:schemeClr>
          </a:solidFill>
        </p:spPr>
        <p:txBody>
          <a:bodyPr lIns="216000" tIns="144000" rIns="216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cxnSp>
        <p:nvCxnSpPr>
          <p:cNvPr id="5" name="Rechte verbindingslijn 4" descr="Scheidingslijn van titeldia&#10;">
            <a:extLst>
              <a:ext uri="{FF2B5EF4-FFF2-40B4-BE49-F238E27FC236}">
                <a16:creationId xmlns:a16="http://schemas.microsoft.com/office/drawing/2014/main" id="{9688AEDF-1396-4322-8818-9D1C7976FCDF}"/>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jdelijke aanduiding voor afbeelding 5">
            <a:extLst>
              <a:ext uri="{FF2B5EF4-FFF2-40B4-BE49-F238E27FC236}">
                <a16:creationId xmlns:a16="http://schemas.microsoft.com/office/drawing/2014/main" id="{C41AA1B3-8A3B-4B1B-A759-E2D764177222}"/>
              </a:ext>
            </a:extLst>
          </p:cNvPr>
          <p:cNvSpPr>
            <a:spLocks noGrp="1"/>
          </p:cNvSpPr>
          <p:nvPr>
            <p:ph type="pic" sz="quarter" idx="13" hasCustomPrompt="1"/>
          </p:nvPr>
        </p:nvSpPr>
        <p:spPr>
          <a:xfrm>
            <a:off x="8065008" y="2587752"/>
            <a:ext cx="1344168" cy="704088"/>
          </a:xfrm>
        </p:spPr>
        <p:txBody>
          <a:bodyPr rtlCol="0"/>
          <a:lstStyle>
            <a:lvl1pPr marL="0" indent="0">
              <a:buNone/>
              <a:defRPr>
                <a:solidFill>
                  <a:schemeClr val="bg1"/>
                </a:solidFill>
              </a:defRPr>
            </a:lvl1pPr>
          </a:lstStyle>
          <a:p>
            <a:pPr rtl="0"/>
            <a:r>
              <a:rPr lang="nl-NL" dirty="0"/>
              <a:t>Logo</a:t>
            </a:r>
          </a:p>
        </p:txBody>
      </p:sp>
      <p:cxnSp>
        <p:nvCxnSpPr>
          <p:cNvPr id="7" name="Rechte verbindingslijn 6" descr="Scheidingslijn van titeldia&#10;">
            <a:extLst>
              <a:ext uri="{FF2B5EF4-FFF2-40B4-BE49-F238E27FC236}">
                <a16:creationId xmlns:a16="http://schemas.microsoft.com/office/drawing/2014/main" id="{28C4C62A-92F2-4B8F-807C-6F6EB5201BEB}"/>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12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3 x afbeeldingsopsommingstekens rechts">
    <p:spTree>
      <p:nvGrpSpPr>
        <p:cNvPr id="1" name=""/>
        <p:cNvGrpSpPr/>
        <p:nvPr/>
      </p:nvGrpSpPr>
      <p:grpSpPr>
        <a:xfrm>
          <a:off x="0" y="0"/>
          <a:ext cx="0" cy="0"/>
          <a:chOff x="0" y="0"/>
          <a:chExt cx="0" cy="0"/>
        </a:xfrm>
      </p:grpSpPr>
      <p:sp>
        <p:nvSpPr>
          <p:cNvPr id="35" name="Ovaal 34">
            <a:extLst>
              <a:ext uri="{FF2B5EF4-FFF2-40B4-BE49-F238E27FC236}">
                <a16:creationId xmlns:a16="http://schemas.microsoft.com/office/drawing/2014/main" id="{22F44C7F-FA9B-CB41-B5C2-6A40A969176A}"/>
              </a:ext>
            </a:extLst>
          </p:cNvPr>
          <p:cNvSpPr>
            <a:spLocks noChangeAspect="1"/>
          </p:cNvSpPr>
          <p:nvPr/>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3" name="Ovaal 32">
            <a:extLst>
              <a:ext uri="{FF2B5EF4-FFF2-40B4-BE49-F238E27FC236}">
                <a16:creationId xmlns:a16="http://schemas.microsoft.com/office/drawing/2014/main" id="{0ACFECE1-DAAF-5642-BD0B-7A8FE9D241D9}"/>
              </a:ext>
            </a:extLst>
          </p:cNvPr>
          <p:cNvSpPr>
            <a:spLocks noChangeAspect="1"/>
          </p:cNvSpPr>
          <p:nvPr/>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Ovaal 33">
            <a:extLst>
              <a:ext uri="{FF2B5EF4-FFF2-40B4-BE49-F238E27FC236}">
                <a16:creationId xmlns:a16="http://schemas.microsoft.com/office/drawing/2014/main" id="{90294551-87F8-DE4F-B54E-8231A9CAF5BF}"/>
              </a:ext>
            </a:extLst>
          </p:cNvPr>
          <p:cNvSpPr>
            <a:spLocks noChangeAspect="1"/>
          </p:cNvSpPr>
          <p:nvPr/>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2" name="Rechthoek 41">
            <a:extLst>
              <a:ext uri="{FF2B5EF4-FFF2-40B4-BE49-F238E27FC236}">
                <a16:creationId xmlns:a16="http://schemas.microsoft.com/office/drawing/2014/main" id="{D24854E3-04DE-4154-AD8A-9F8AC3E4EE33}"/>
              </a:ext>
            </a:extLst>
          </p:cNvPr>
          <p:cNvSpPr/>
          <p:nvPr/>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Tijdelijke aanduiding voor afbeelding 19">
            <a:extLst>
              <a:ext uri="{FF2B5EF4-FFF2-40B4-BE49-F238E27FC236}">
                <a16:creationId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Hier afbeelding invoegen of slepen en neerzetten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7068457" y="432000"/>
            <a:ext cx="4703542"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rtlCol="0"/>
          <a:lstStyle>
            <a:lvl1pPr marL="0" indent="0" algn="l">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rtlCol="0"/>
          <a:lstStyle>
            <a:lvl1pPr marL="0" indent="0" algn="l">
              <a:buNone/>
              <a:defRPr sz="1600"/>
            </a:lvl1pPr>
          </a:lstStyle>
          <a:p>
            <a:pPr lvl="0" rtl="0"/>
            <a:r>
              <a:rPr lang="nl-NL" dirty="0"/>
              <a:t>Beschrijving van opsommingsteken</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rtlCol="0"/>
          <a:lstStyle>
            <a:lvl1pPr marL="0" indent="0" algn="l">
              <a:buNone/>
              <a:defRPr b="1">
                <a:latin typeface="+mj-lt"/>
              </a:defRPr>
            </a:lvl1pPr>
          </a:lstStyle>
          <a:p>
            <a:pPr lvl="0" rtl="0"/>
            <a:r>
              <a:rPr lang="nl-NL" dirty="0"/>
              <a:t>Opsommingsteken 1</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rtlCol="0"/>
          <a:lstStyle>
            <a:lvl1pPr marL="0" indent="0" algn="l">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rtlCol="0"/>
          <a:lstStyle>
            <a:lvl1pPr marL="0" indent="0" algn="l">
              <a:buNone/>
              <a:defRPr b="1">
                <a:latin typeface="+mj-lt"/>
              </a:defRPr>
            </a:lvl1pPr>
          </a:lstStyle>
          <a:p>
            <a:pPr lvl="0" rtl="0"/>
            <a:r>
              <a:rPr lang="nl-NL" dirty="0"/>
              <a:t>Opsommingsteken 3</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rtlCol="0"/>
          <a:lstStyle>
            <a:lvl1pPr marL="0" indent="0" algn="l">
              <a:buNone/>
              <a:defRPr sz="1600"/>
            </a:lvl1pPr>
          </a:lstStyle>
          <a:p>
            <a:pPr lvl="0" rtl="0"/>
            <a:r>
              <a:rPr lang="nl-NL" dirty="0"/>
              <a:t>Beschrijving van opsommingsteken</a:t>
            </a:r>
          </a:p>
        </p:txBody>
      </p:sp>
      <p:sp>
        <p:nvSpPr>
          <p:cNvPr id="51" name="Achthoek 50">
            <a:extLst>
              <a:ext uri="{FF2B5EF4-FFF2-40B4-BE49-F238E27FC236}">
                <a16:creationId xmlns:a16="http://schemas.microsoft.com/office/drawing/2014/main" id="{758B0359-60B9-4D73-825D-ACE303A61C50}"/>
              </a:ext>
            </a:extLst>
          </p:cNvPr>
          <p:cNvSpPr/>
          <p:nvPr/>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2" name="Ovaal 51">
            <a:extLst>
              <a:ext uri="{FF2B5EF4-FFF2-40B4-BE49-F238E27FC236}">
                <a16:creationId xmlns:a16="http://schemas.microsoft.com/office/drawing/2014/main" id="{09921541-DECE-43BB-BF92-A4B5D5EE5469}"/>
              </a:ext>
            </a:extLst>
          </p:cNvPr>
          <p:cNvSpPr/>
          <p:nvPr/>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3" name="Ovaal 52">
            <a:extLst>
              <a:ext uri="{FF2B5EF4-FFF2-40B4-BE49-F238E27FC236}">
                <a16:creationId xmlns:a16="http://schemas.microsoft.com/office/drawing/2014/main" id="{83095B3B-1284-4E49-BE50-9C84BE7E58B6}"/>
              </a:ext>
            </a:extLst>
          </p:cNvPr>
          <p:cNvSpPr/>
          <p:nvPr/>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4" name="Ovaal 53">
            <a:extLst>
              <a:ext uri="{FF2B5EF4-FFF2-40B4-BE49-F238E27FC236}">
                <a16:creationId xmlns:a16="http://schemas.microsoft.com/office/drawing/2014/main" id="{7491DD10-64CD-40CA-A0BB-397696C0C168}"/>
              </a:ext>
            </a:extLst>
          </p:cNvPr>
          <p:cNvSpPr/>
          <p:nvPr/>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5" name="Tijdelijke aanduiding voor dianumm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nl-NL" smtClean="0"/>
              <a:pPr rtl="0"/>
              <a:t>‹nr.›</a:t>
            </a:fld>
            <a:endParaRPr lang="nl-NL" dirty="0"/>
          </a:p>
        </p:txBody>
      </p:sp>
      <p:grpSp>
        <p:nvGrpSpPr>
          <p:cNvPr id="22" name="Groep 21">
            <a:extLst>
              <a:ext uri="{FF2B5EF4-FFF2-40B4-BE49-F238E27FC236}">
                <a16:creationId xmlns:a16="http://schemas.microsoft.com/office/drawing/2014/main" id="{9089FAF0-BF60-4AB9-A62E-595008DC4646}"/>
              </a:ext>
            </a:extLst>
          </p:cNvPr>
          <p:cNvGrpSpPr/>
          <p:nvPr/>
        </p:nvGrpSpPr>
        <p:grpSpPr>
          <a:xfrm>
            <a:off x="1892000" y="2269752"/>
            <a:ext cx="3081180" cy="3011457"/>
            <a:chOff x="1892000" y="2269752"/>
            <a:chExt cx="3081180" cy="3011457"/>
          </a:xfrm>
        </p:grpSpPr>
        <p:sp>
          <p:nvSpPr>
            <p:cNvPr id="26" name="Vrije vorm: Shape 13">
              <a:extLst>
                <a:ext uri="{FF2B5EF4-FFF2-40B4-BE49-F238E27FC236}">
                  <a16:creationId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Vrije vorm: Shape 17">
              <a:extLst>
                <a:ext uri="{FF2B5EF4-FFF2-40B4-BE49-F238E27FC236}">
                  <a16:creationId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Vrije vorm: Shape 19">
              <a:extLst>
                <a:ext uri="{FF2B5EF4-FFF2-40B4-BE49-F238E27FC236}">
                  <a16:creationId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3">
              <a:extLst>
                <a:ext uri="{FF2B5EF4-FFF2-40B4-BE49-F238E27FC236}">
                  <a16:creationId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Vrije vorm: Shape 28">
              <a:extLst>
                <a:ext uri="{FF2B5EF4-FFF2-40B4-BE49-F238E27FC236}">
                  <a16:creationId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grpSp>
      <p:sp>
        <p:nvSpPr>
          <p:cNvPr id="38" name="Tijdelijke aanduiding voor afbeelding 3">
            <a:extLst>
              <a:ext uri="{FF2B5EF4-FFF2-40B4-BE49-F238E27FC236}">
                <a16:creationId xmlns:a16="http://schemas.microsoft.com/office/drawing/2014/main" id="{EC82E52C-5E33-5942-8474-7ED4354EC95D}"/>
              </a:ext>
            </a:extLst>
          </p:cNvPr>
          <p:cNvSpPr>
            <a:spLocks noGrp="1"/>
          </p:cNvSpPr>
          <p:nvPr>
            <p:ph type="pic" sz="quarter" idx="30" hasCustomPrompt="1"/>
          </p:nvPr>
        </p:nvSpPr>
        <p:spPr>
          <a:xfrm>
            <a:off x="7233376" y="4835817"/>
            <a:ext cx="1036684" cy="691688"/>
          </a:xfrm>
        </p:spPr>
        <p:txBody>
          <a:bodyPr rtlCol="0"/>
          <a:lstStyle>
            <a:lvl1pPr marL="0" indent="0">
              <a:buNone/>
              <a:defRPr sz="1400"/>
            </a:lvl1pPr>
          </a:lstStyle>
          <a:p>
            <a:pPr rtl="0"/>
            <a:r>
              <a:rPr lang="nl-NL" dirty="0"/>
              <a:t>Klik op pictogram om afbeelding toe te voegen</a:t>
            </a:r>
          </a:p>
        </p:txBody>
      </p:sp>
      <p:sp>
        <p:nvSpPr>
          <p:cNvPr id="39" name="Tijdelijke aanduiding voor afbeelding 3">
            <a:extLst>
              <a:ext uri="{FF2B5EF4-FFF2-40B4-BE49-F238E27FC236}">
                <a16:creationId xmlns:a16="http://schemas.microsoft.com/office/drawing/2014/main" id="{07EC0147-5BE6-9248-BF42-BD99608F459C}"/>
              </a:ext>
            </a:extLst>
          </p:cNvPr>
          <p:cNvSpPr>
            <a:spLocks noGrp="1"/>
          </p:cNvSpPr>
          <p:nvPr>
            <p:ph type="pic" sz="quarter" idx="31" hasCustomPrompt="1"/>
          </p:nvPr>
        </p:nvSpPr>
        <p:spPr>
          <a:xfrm>
            <a:off x="7233376" y="3271181"/>
            <a:ext cx="1036684" cy="691688"/>
          </a:xfrm>
        </p:spPr>
        <p:txBody>
          <a:bodyPr rtlCol="0"/>
          <a:lstStyle>
            <a:lvl1pPr marL="0" indent="0">
              <a:buNone/>
              <a:defRPr sz="1400"/>
            </a:lvl1pPr>
          </a:lstStyle>
          <a:p>
            <a:pPr rtl="0"/>
            <a:r>
              <a:rPr lang="nl-NL" dirty="0"/>
              <a:t>Klik op pictogram om afbeelding toe te voegen</a:t>
            </a:r>
          </a:p>
        </p:txBody>
      </p:sp>
      <p:sp>
        <p:nvSpPr>
          <p:cNvPr id="40" name="Tijdelijke aanduiding voor afbeelding 3">
            <a:extLst>
              <a:ext uri="{FF2B5EF4-FFF2-40B4-BE49-F238E27FC236}">
                <a16:creationId xmlns:a16="http://schemas.microsoft.com/office/drawing/2014/main" id="{2B8E1942-1472-BC49-A624-3A31190A69E1}"/>
              </a:ext>
            </a:extLst>
          </p:cNvPr>
          <p:cNvSpPr>
            <a:spLocks noGrp="1"/>
          </p:cNvSpPr>
          <p:nvPr>
            <p:ph type="pic" sz="quarter" idx="32" hasCustomPrompt="1"/>
          </p:nvPr>
        </p:nvSpPr>
        <p:spPr>
          <a:xfrm>
            <a:off x="7233376" y="1706545"/>
            <a:ext cx="1036684" cy="691688"/>
          </a:xfrm>
        </p:spPr>
        <p:txBody>
          <a:bodyPr rtlCol="0"/>
          <a:lstStyle>
            <a:lvl1pPr marL="0" indent="0">
              <a:buNone/>
              <a:defRPr sz="1400"/>
            </a:lvl1pPr>
          </a:lstStyle>
          <a:p>
            <a:pPr rtl="0"/>
            <a:r>
              <a:rPr lang="nl-NL" dirty="0"/>
              <a:t>Klik op pictogram om afbeelding toe te voegen</a:t>
            </a:r>
          </a:p>
        </p:txBody>
      </p:sp>
      <p:sp>
        <p:nvSpPr>
          <p:cNvPr id="36" name="Ovaal 35">
            <a:extLst>
              <a:ext uri="{FF2B5EF4-FFF2-40B4-BE49-F238E27FC236}">
                <a16:creationId xmlns:a16="http://schemas.microsoft.com/office/drawing/2014/main" id="{D9BCD442-9A02-4057-A598-DCC5018EFD57}"/>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7" name="Ovaal 36">
            <a:extLst>
              <a:ext uri="{FF2B5EF4-FFF2-40B4-BE49-F238E27FC236}">
                <a16:creationId xmlns:a16="http://schemas.microsoft.com/office/drawing/2014/main" id="{AE29438B-8BAB-4CF2-AFE9-579789087F96}"/>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1" name="Ovaal 40">
            <a:extLst>
              <a:ext uri="{FF2B5EF4-FFF2-40B4-BE49-F238E27FC236}">
                <a16:creationId xmlns:a16="http://schemas.microsoft.com/office/drawing/2014/main" id="{860D739A-D786-471C-BE14-9BA034E1396C}"/>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3" name="Rechthoek 42">
            <a:extLst>
              <a:ext uri="{FF2B5EF4-FFF2-40B4-BE49-F238E27FC236}">
                <a16:creationId xmlns:a16="http://schemas.microsoft.com/office/drawing/2014/main" id="{05092D6B-BE6F-4570-AE07-0DBE6C7D3510}"/>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4" name="Achthoek 43">
            <a:extLst>
              <a:ext uri="{FF2B5EF4-FFF2-40B4-BE49-F238E27FC236}">
                <a16:creationId xmlns:a16="http://schemas.microsoft.com/office/drawing/2014/main" id="{0E3F6A50-6019-455C-A75F-1577DAD88D9C}"/>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5" name="Ovaal 44">
            <a:extLst>
              <a:ext uri="{FF2B5EF4-FFF2-40B4-BE49-F238E27FC236}">
                <a16:creationId xmlns:a16="http://schemas.microsoft.com/office/drawing/2014/main" id="{63D9E16B-6D8D-4254-ADEC-213A61B1EC64}"/>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46" name="Ovaal 45">
            <a:extLst>
              <a:ext uri="{FF2B5EF4-FFF2-40B4-BE49-F238E27FC236}">
                <a16:creationId xmlns:a16="http://schemas.microsoft.com/office/drawing/2014/main" id="{6006B6FE-2C74-4DA4-A559-0BF6C9D9B607}"/>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7" name="Ovaal 46">
            <a:extLst>
              <a:ext uri="{FF2B5EF4-FFF2-40B4-BE49-F238E27FC236}">
                <a16:creationId xmlns:a16="http://schemas.microsoft.com/office/drawing/2014/main" id="{E0AC1710-ABE7-4A55-A378-374AA1A241A6}"/>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grpSp>
        <p:nvGrpSpPr>
          <p:cNvPr id="48" name="Groep 47">
            <a:extLst>
              <a:ext uri="{FF2B5EF4-FFF2-40B4-BE49-F238E27FC236}">
                <a16:creationId xmlns:a16="http://schemas.microsoft.com/office/drawing/2014/main" id="{E2250432-0577-4242-A35D-D0D2BC1FDD9D}"/>
              </a:ext>
            </a:extLst>
          </p:cNvPr>
          <p:cNvGrpSpPr/>
          <p:nvPr userDrawn="1"/>
        </p:nvGrpSpPr>
        <p:grpSpPr>
          <a:xfrm>
            <a:off x="1892000" y="2269752"/>
            <a:ext cx="3081180" cy="3011457"/>
            <a:chOff x="1892000" y="2269752"/>
            <a:chExt cx="3081180" cy="3011457"/>
          </a:xfrm>
        </p:grpSpPr>
        <p:sp>
          <p:nvSpPr>
            <p:cNvPr id="49" name="Vrije vorm: Shape 13">
              <a:extLst>
                <a:ext uri="{FF2B5EF4-FFF2-40B4-BE49-F238E27FC236}">
                  <a16:creationId xmlns:a16="http://schemas.microsoft.com/office/drawing/2014/main" id="{AD2AED1F-777A-447E-86F8-FDB9047D2ACB}"/>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0" name="Vrije vorm: Shape 26">
              <a:extLst>
                <a:ext uri="{FF2B5EF4-FFF2-40B4-BE49-F238E27FC236}">
                  <a16:creationId xmlns:a16="http://schemas.microsoft.com/office/drawing/2014/main" id="{32949A23-4D08-4FE6-ADB3-D0B942207A66}"/>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6" name="Vrije vorm: Shape 17">
              <a:extLst>
                <a:ext uri="{FF2B5EF4-FFF2-40B4-BE49-F238E27FC236}">
                  <a16:creationId xmlns:a16="http://schemas.microsoft.com/office/drawing/2014/main" id="{3C17CB61-A161-40CE-9AC7-A3377086FAB0}"/>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7" name="Vrije vorm: Shape 19">
              <a:extLst>
                <a:ext uri="{FF2B5EF4-FFF2-40B4-BE49-F238E27FC236}">
                  <a16:creationId xmlns:a16="http://schemas.microsoft.com/office/drawing/2014/main" id="{9F90B21E-C5C1-43C7-A0D5-0D2A224DA959}"/>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8" name="Vrije vorm: Shape 23">
              <a:extLst>
                <a:ext uri="{FF2B5EF4-FFF2-40B4-BE49-F238E27FC236}">
                  <a16:creationId xmlns:a16="http://schemas.microsoft.com/office/drawing/2014/main" id="{87EAF494-8F17-43EF-ACBF-7CD9BED3CF8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9" name="Vrije vorm: Shape 30">
              <a:extLst>
                <a:ext uri="{FF2B5EF4-FFF2-40B4-BE49-F238E27FC236}">
                  <a16:creationId xmlns:a16="http://schemas.microsoft.com/office/drawing/2014/main" id="{CA9604F1-18BB-4ACE-A4EC-852EB0230BF9}"/>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60" name="Vrije vorm: Shape 28">
              <a:extLst>
                <a:ext uri="{FF2B5EF4-FFF2-40B4-BE49-F238E27FC236}">
                  <a16:creationId xmlns:a16="http://schemas.microsoft.com/office/drawing/2014/main" id="{83A8C70F-5D13-4BAA-BDF1-13E2CB20028E}"/>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grpSp>
    </p:spTree>
    <p:extLst>
      <p:ext uri="{BB962C8B-B14F-4D97-AF65-F5344CB8AC3E}">
        <p14:creationId xmlns:p14="http://schemas.microsoft.com/office/powerpoint/2010/main" val="2878535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gitaal product">
    <p:spTree>
      <p:nvGrpSpPr>
        <p:cNvPr id="1" name=""/>
        <p:cNvGrpSpPr/>
        <p:nvPr/>
      </p:nvGrpSpPr>
      <p:grpSpPr>
        <a:xfrm>
          <a:off x="0" y="0"/>
          <a:ext cx="0" cy="0"/>
          <a:chOff x="0" y="0"/>
          <a:chExt cx="0" cy="0"/>
        </a:xfrm>
      </p:grpSpPr>
      <p:sp>
        <p:nvSpPr>
          <p:cNvPr id="24" name="Vrije vorm: Shape 23">
            <a:extLst>
              <a:ext uri="{FF2B5EF4-FFF2-40B4-BE49-F238E27FC236}">
                <a16:creationId xmlns:a16="http://schemas.microsoft.com/office/drawing/2014/main" id="{5F6D6B0F-FF8B-4D60-B712-A57904D5502C}"/>
              </a:ext>
            </a:extLst>
          </p:cNvPr>
          <p:cNvSpPr/>
          <p:nvPr/>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FFF5FB50-33B5-4195-92D6-70891F240926}"/>
              </a:ext>
            </a:extLst>
          </p:cNvPr>
          <p:cNvSpPr/>
          <p:nvPr/>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Vrije vorm: Shape 25">
            <a:extLst>
              <a:ext uri="{FF2B5EF4-FFF2-40B4-BE49-F238E27FC236}">
                <a16:creationId xmlns:a16="http://schemas.microsoft.com/office/drawing/2014/main" id="{EECD958F-56E9-4A3B-9C25-D5970592C848}"/>
              </a:ext>
            </a:extLst>
          </p:cNvPr>
          <p:cNvSpPr/>
          <p:nvPr/>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72F4FF18-9272-43AF-912E-B1CF8BF148D4}"/>
              </a:ext>
            </a:extLst>
          </p:cNvPr>
          <p:cNvSpPr/>
          <p:nvPr/>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Vrije vorm: Shape 27">
            <a:extLst>
              <a:ext uri="{FF2B5EF4-FFF2-40B4-BE49-F238E27FC236}">
                <a16:creationId xmlns:a16="http://schemas.microsoft.com/office/drawing/2014/main" id="{AE9C7EB4-9E81-4394-8C2C-A54BBD15B51D}"/>
              </a:ext>
            </a:extLst>
          </p:cNvPr>
          <p:cNvSpPr/>
          <p:nvPr/>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Vrije vorm: Shape 28">
            <a:extLst>
              <a:ext uri="{FF2B5EF4-FFF2-40B4-BE49-F238E27FC236}">
                <a16:creationId xmlns:a16="http://schemas.microsoft.com/office/drawing/2014/main" id="{FE681EC0-A139-4B14-89E8-F237CB63D4C9}"/>
              </a:ext>
            </a:extLst>
          </p:cNvPr>
          <p:cNvSpPr/>
          <p:nvPr/>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9">
            <a:extLst>
              <a:ext uri="{FF2B5EF4-FFF2-40B4-BE49-F238E27FC236}">
                <a16:creationId xmlns:a16="http://schemas.microsoft.com/office/drawing/2014/main" id="{87F87648-ABB4-4C97-BB6D-58342407E9DF}"/>
              </a:ext>
            </a:extLst>
          </p:cNvPr>
          <p:cNvSpPr/>
          <p:nvPr/>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0802EFEB-F4DF-4501-91AA-173B60EBBBAA}"/>
              </a:ext>
            </a:extLst>
          </p:cNvPr>
          <p:cNvSpPr/>
          <p:nvPr/>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Vrije vorm: Shape 31">
            <a:extLst>
              <a:ext uri="{FF2B5EF4-FFF2-40B4-BE49-F238E27FC236}">
                <a16:creationId xmlns:a16="http://schemas.microsoft.com/office/drawing/2014/main" id="{109FE51D-8E02-4ED7-862B-5CF838F7F77F}"/>
              </a:ext>
            </a:extLst>
          </p:cNvPr>
          <p:cNvSpPr/>
          <p:nvPr/>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3" name="Vrije vorm: Shape 32">
            <a:extLst>
              <a:ext uri="{FF2B5EF4-FFF2-40B4-BE49-F238E27FC236}">
                <a16:creationId xmlns:a16="http://schemas.microsoft.com/office/drawing/2014/main" id="{4ECB9E40-5923-4571-9C8E-D7412C1283B2}"/>
              </a:ext>
            </a:extLst>
          </p:cNvPr>
          <p:cNvSpPr/>
          <p:nvPr/>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Vrije vorm: Shape 33">
            <a:extLst>
              <a:ext uri="{FF2B5EF4-FFF2-40B4-BE49-F238E27FC236}">
                <a16:creationId xmlns:a16="http://schemas.microsoft.com/office/drawing/2014/main" id="{E46052C9-826B-47AC-9F6B-3078D4F43748}"/>
              </a:ext>
            </a:extLst>
          </p:cNvPr>
          <p:cNvSpPr/>
          <p:nvPr/>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5" name="Vrije vorm: Shape 34">
            <a:extLst>
              <a:ext uri="{FF2B5EF4-FFF2-40B4-BE49-F238E27FC236}">
                <a16:creationId xmlns:a16="http://schemas.microsoft.com/office/drawing/2014/main" id="{0C3867F5-4C6F-48BE-9DFF-9046D1FE6771}"/>
              </a:ext>
            </a:extLst>
          </p:cNvPr>
          <p:cNvSpPr/>
          <p:nvPr/>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6" name="Vrije vorm: Shape 35">
            <a:extLst>
              <a:ext uri="{FF2B5EF4-FFF2-40B4-BE49-F238E27FC236}">
                <a16:creationId xmlns:a16="http://schemas.microsoft.com/office/drawing/2014/main" id="{7B0CB40F-9E6F-457D-9C1F-9769BC3AE13E}"/>
              </a:ext>
            </a:extLst>
          </p:cNvPr>
          <p:cNvSpPr/>
          <p:nvPr/>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7" name="Vrije vorm: Shape 36">
            <a:extLst>
              <a:ext uri="{FF2B5EF4-FFF2-40B4-BE49-F238E27FC236}">
                <a16:creationId xmlns:a16="http://schemas.microsoft.com/office/drawing/2014/main" id="{0FCD03E7-2128-4C04-A914-409506646A76}"/>
              </a:ext>
            </a:extLst>
          </p:cNvPr>
          <p:cNvSpPr/>
          <p:nvPr/>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grpSp>
        <p:nvGrpSpPr>
          <p:cNvPr id="43" name="Groep 42">
            <a:extLst>
              <a:ext uri="{FF2B5EF4-FFF2-40B4-BE49-F238E27FC236}">
                <a16:creationId xmlns:a16="http://schemas.microsoft.com/office/drawing/2014/main" id="{0725BC56-C7B6-400F-80F9-3F968E2CAE0E}"/>
              </a:ext>
            </a:extLst>
          </p:cNvPr>
          <p:cNvGrpSpPr/>
          <p:nvPr/>
        </p:nvGrpSpPr>
        <p:grpSpPr>
          <a:xfrm>
            <a:off x="3383603" y="1013721"/>
            <a:ext cx="7749965" cy="5100743"/>
            <a:chOff x="510812" y="938373"/>
            <a:chExt cx="8073393" cy="5313612"/>
          </a:xfrm>
        </p:grpSpPr>
        <p:sp>
          <p:nvSpPr>
            <p:cNvPr id="44" name="Afgeronde rechthoek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45" name="Afgeronde rechthoek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6" name="Rechthoek: Afgeronde hoeken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7" name="Afgeronde rechthoek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8" name="Afgeronde rechthoek 15">
              <a:extLst>
                <a:ext uri="{FF2B5EF4-FFF2-40B4-BE49-F238E27FC236}">
                  <a16:creationId xmlns:a16="http://schemas.microsoft.com/office/drawing/2014/main" id="{F736AFAF-44AD-47CE-A63B-210102A4BF0B}"/>
                </a:ext>
              </a:extLst>
            </p:cNvPr>
            <p:cNvSpPr/>
            <p:nvPr/>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49" name="Ova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50" name="Ova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51" name="Ova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gr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rtlCol="0"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nl-NL" dirty="0"/>
              <a:t>Benadrukte tekst kan hier komen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afbeelding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rtlCol="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Hier afbeelding invoegen of slepen en neerzetten</a:t>
            </a:r>
          </a:p>
        </p:txBody>
      </p:sp>
      <p:sp>
        <p:nvSpPr>
          <p:cNvPr id="9" name="Tijdelijke aanduiding voor tekst 8">
            <a:extLst>
              <a:ext uri="{FF2B5EF4-FFF2-40B4-BE49-F238E27FC236}">
                <a16:creationId xmlns:a16="http://schemas.microsoft.com/office/drawing/2014/main" id="{35FD3B7C-17C6-4327-986C-A8A6D6EC1B52}"/>
              </a:ext>
            </a:extLst>
          </p:cNvPr>
          <p:cNvSpPr>
            <a:spLocks noGrp="1"/>
          </p:cNvSpPr>
          <p:nvPr>
            <p:ph type="body" sz="quarter" idx="13" hasCustomPrompt="1"/>
          </p:nvPr>
        </p:nvSpPr>
        <p:spPr>
          <a:xfrm>
            <a:off x="431800" y="3509766"/>
            <a:ext cx="2951163" cy="2322709"/>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38" name="Vrije vorm: Shape 23">
            <a:extLst>
              <a:ext uri="{FF2B5EF4-FFF2-40B4-BE49-F238E27FC236}">
                <a16:creationId xmlns:a16="http://schemas.microsoft.com/office/drawing/2014/main" id="{B09FB836-1684-4D6B-92FA-8162D13D3D90}"/>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9" name="Vrije vorm: Shape 24">
            <a:extLst>
              <a:ext uri="{FF2B5EF4-FFF2-40B4-BE49-F238E27FC236}">
                <a16:creationId xmlns:a16="http://schemas.microsoft.com/office/drawing/2014/main" id="{C2BDED3C-A52A-4027-918B-04280AB95564}"/>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0" name="Vrije vorm: Shape 25">
            <a:extLst>
              <a:ext uri="{FF2B5EF4-FFF2-40B4-BE49-F238E27FC236}">
                <a16:creationId xmlns:a16="http://schemas.microsoft.com/office/drawing/2014/main" id="{729B1EC6-1289-4D62-980B-817C7F2BEF01}"/>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1" name="Vrije vorm: Shape 26">
            <a:extLst>
              <a:ext uri="{FF2B5EF4-FFF2-40B4-BE49-F238E27FC236}">
                <a16:creationId xmlns:a16="http://schemas.microsoft.com/office/drawing/2014/main" id="{5C138FFB-365B-44E1-974C-F8DE783D0C22}"/>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2" name="Vrije vorm: Shape 27">
            <a:extLst>
              <a:ext uri="{FF2B5EF4-FFF2-40B4-BE49-F238E27FC236}">
                <a16:creationId xmlns:a16="http://schemas.microsoft.com/office/drawing/2014/main" id="{F641298A-C194-4D98-88DB-E18A80111EBF}"/>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2" name="Vrije vorm: Shape 28">
            <a:extLst>
              <a:ext uri="{FF2B5EF4-FFF2-40B4-BE49-F238E27FC236}">
                <a16:creationId xmlns:a16="http://schemas.microsoft.com/office/drawing/2014/main" id="{B4927075-0521-4BBA-8746-4B22168EEC84}"/>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3" name="Vrije vorm: Shape 29">
            <a:extLst>
              <a:ext uri="{FF2B5EF4-FFF2-40B4-BE49-F238E27FC236}">
                <a16:creationId xmlns:a16="http://schemas.microsoft.com/office/drawing/2014/main" id="{DA495057-8839-4DD6-97EF-C813C630A141}"/>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4" name="Vrije vorm: Shape 30">
            <a:extLst>
              <a:ext uri="{FF2B5EF4-FFF2-40B4-BE49-F238E27FC236}">
                <a16:creationId xmlns:a16="http://schemas.microsoft.com/office/drawing/2014/main" id="{AF2CA7DB-5BF4-42EE-883B-1E72912433AD}"/>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5" name="Vrije vorm: Shape 31">
            <a:extLst>
              <a:ext uri="{FF2B5EF4-FFF2-40B4-BE49-F238E27FC236}">
                <a16:creationId xmlns:a16="http://schemas.microsoft.com/office/drawing/2014/main" id="{19A9F1DE-B12D-4DD9-A29A-5D26958D6BD9}"/>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6" name="Vrije vorm: Shape 32">
            <a:extLst>
              <a:ext uri="{FF2B5EF4-FFF2-40B4-BE49-F238E27FC236}">
                <a16:creationId xmlns:a16="http://schemas.microsoft.com/office/drawing/2014/main" id="{F0B2F5EA-991D-4215-AB06-060EBAD4C05A}"/>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7" name="Vrije vorm: Shape 33">
            <a:extLst>
              <a:ext uri="{FF2B5EF4-FFF2-40B4-BE49-F238E27FC236}">
                <a16:creationId xmlns:a16="http://schemas.microsoft.com/office/drawing/2014/main" id="{9413D65D-C3CE-49FB-98ED-9EF77E9B9AC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8" name="Vrije vorm: Shape 34">
            <a:extLst>
              <a:ext uri="{FF2B5EF4-FFF2-40B4-BE49-F238E27FC236}">
                <a16:creationId xmlns:a16="http://schemas.microsoft.com/office/drawing/2014/main" id="{7BFD4392-2400-4980-874F-58D66BA55ED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9" name="Vrije vorm: Shape 35">
            <a:extLst>
              <a:ext uri="{FF2B5EF4-FFF2-40B4-BE49-F238E27FC236}">
                <a16:creationId xmlns:a16="http://schemas.microsoft.com/office/drawing/2014/main" id="{F20FF088-B50D-406D-AEC8-60DB1BC1187C}"/>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60" name="Vrije vorm: Shape 36">
            <a:extLst>
              <a:ext uri="{FF2B5EF4-FFF2-40B4-BE49-F238E27FC236}">
                <a16:creationId xmlns:a16="http://schemas.microsoft.com/office/drawing/2014/main" id="{57B719B3-02BF-4D62-8F3B-BE59EB0C87DD}"/>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grpSp>
        <p:nvGrpSpPr>
          <p:cNvPr id="61" name="Groep 60">
            <a:extLst>
              <a:ext uri="{FF2B5EF4-FFF2-40B4-BE49-F238E27FC236}">
                <a16:creationId xmlns:a16="http://schemas.microsoft.com/office/drawing/2014/main" id="{4C29EBBF-B21B-4E58-8565-2A6D0A9E0EB9}"/>
              </a:ext>
            </a:extLst>
          </p:cNvPr>
          <p:cNvGrpSpPr/>
          <p:nvPr userDrawn="1"/>
        </p:nvGrpSpPr>
        <p:grpSpPr>
          <a:xfrm>
            <a:off x="3383603" y="1013721"/>
            <a:ext cx="7749965" cy="5100743"/>
            <a:chOff x="510812" y="938373"/>
            <a:chExt cx="8073393" cy="5313612"/>
          </a:xfrm>
        </p:grpSpPr>
        <p:sp>
          <p:nvSpPr>
            <p:cNvPr id="62" name="Afgeronde rechthoek 15">
              <a:extLst>
                <a:ext uri="{FF2B5EF4-FFF2-40B4-BE49-F238E27FC236}">
                  <a16:creationId xmlns:a16="http://schemas.microsoft.com/office/drawing/2014/main" id="{F7A6A361-4A29-4382-A3F7-28EFB29B5B74}"/>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63" name="Afgeronde rechthoek 15">
              <a:extLst>
                <a:ext uri="{FF2B5EF4-FFF2-40B4-BE49-F238E27FC236}">
                  <a16:creationId xmlns:a16="http://schemas.microsoft.com/office/drawing/2014/main" id="{6C5F8D95-424E-4C93-B26D-47CD53E29952}"/>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64" name="Rechthoek: Afgeronde hoeken 45">
              <a:extLst>
                <a:ext uri="{FF2B5EF4-FFF2-40B4-BE49-F238E27FC236}">
                  <a16:creationId xmlns:a16="http://schemas.microsoft.com/office/drawing/2014/main" id="{FD42DAD6-B812-459B-9748-0EBB1054EA0B}"/>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65" name="Afgeronde rechthoek 15">
              <a:extLst>
                <a:ext uri="{FF2B5EF4-FFF2-40B4-BE49-F238E27FC236}">
                  <a16:creationId xmlns:a16="http://schemas.microsoft.com/office/drawing/2014/main" id="{2E2B8BFE-868D-455D-B9AB-F700851F12BD}"/>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66" name="Afgeronde rechthoek 15">
              <a:extLst>
                <a:ext uri="{FF2B5EF4-FFF2-40B4-BE49-F238E27FC236}">
                  <a16:creationId xmlns:a16="http://schemas.microsoft.com/office/drawing/2014/main" id="{E23EB98F-1D9B-4589-BBDD-D2B8AA6D7AAD}"/>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67" name="Ovaal 66">
              <a:extLst>
                <a:ext uri="{FF2B5EF4-FFF2-40B4-BE49-F238E27FC236}">
                  <a16:creationId xmlns:a16="http://schemas.microsoft.com/office/drawing/2014/main" id="{DB2DA488-074E-46BF-AAB5-8E13B556777A}"/>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68" name="Ovaal 67">
              <a:extLst>
                <a:ext uri="{FF2B5EF4-FFF2-40B4-BE49-F238E27FC236}">
                  <a16:creationId xmlns:a16="http://schemas.microsoft.com/office/drawing/2014/main" id="{430084FF-FD58-45BD-8762-3A2275FAD8C3}"/>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69" name="Ovaal 68">
              <a:extLst>
                <a:ext uri="{FF2B5EF4-FFF2-40B4-BE49-F238E27FC236}">
                  <a16:creationId xmlns:a16="http://schemas.microsoft.com/office/drawing/2014/main" id="{26E1D2A8-061A-4623-A1F4-DCAC793EAAC7}"/>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grpSp>
    </p:spTree>
    <p:extLst>
      <p:ext uri="{BB962C8B-B14F-4D97-AF65-F5344CB8AC3E}">
        <p14:creationId xmlns:p14="http://schemas.microsoft.com/office/powerpoint/2010/main" val="1174434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kolom afbeeldingsopsommingstekens">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39FC94F-AE30-1048-843A-295FA302AC56}"/>
              </a:ext>
            </a:extLst>
          </p:cNvPr>
          <p:cNvSpPr>
            <a:spLocks noChangeAspect="1"/>
          </p:cNvSpPr>
          <p:nvPr/>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7" name="Ovaal 16">
            <a:extLst>
              <a:ext uri="{FF2B5EF4-FFF2-40B4-BE49-F238E27FC236}">
                <a16:creationId xmlns:a16="http://schemas.microsoft.com/office/drawing/2014/main" id="{A037F3B8-BD34-EA4F-A1C0-4006B373159E}"/>
              </a:ext>
            </a:extLst>
          </p:cNvPr>
          <p:cNvSpPr>
            <a:spLocks noChangeAspect="1"/>
          </p:cNvSpPr>
          <p:nvPr/>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9" name="Ovaal 18">
            <a:extLst>
              <a:ext uri="{FF2B5EF4-FFF2-40B4-BE49-F238E27FC236}">
                <a16:creationId xmlns:a16="http://schemas.microsoft.com/office/drawing/2014/main" id="{8A1CF33D-645D-E940-8FF4-6178A32A19A2}"/>
              </a:ext>
            </a:extLst>
          </p:cNvPr>
          <p:cNvSpPr>
            <a:spLocks noChangeAspect="1"/>
          </p:cNvSpPr>
          <p:nvPr/>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071452" y="4688112"/>
            <a:ext cx="2160588" cy="900000"/>
          </a:xfrm>
        </p:spPr>
        <p:txBody>
          <a:bodyPr rtlCol="0"/>
          <a:lstStyle>
            <a:lvl1pPr marL="0" indent="0" algn="ctr">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nl-NL" dirty="0"/>
              <a:t>Beschrijving van opsommingsteken</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969634" y="4683647"/>
            <a:ext cx="2160588" cy="900000"/>
          </a:xfrm>
        </p:spPr>
        <p:txBody>
          <a:bodyPr rtlCol="0"/>
          <a:lstStyle>
            <a:lvl1pPr marL="0" indent="0" algn="ctr">
              <a:buNone/>
              <a:defRPr sz="1600"/>
            </a:lvl1pPr>
          </a:lstStyle>
          <a:p>
            <a:pPr lvl="0" rtl="0"/>
            <a:r>
              <a:rPr lang="nl-NL" dirty="0"/>
              <a:t>Beschrijving van opsommingsteken</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rtlCol="0"/>
          <a:lstStyle>
            <a:lvl1pPr marL="0" indent="0" algn="ctr">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nl-NL" dirty="0"/>
              <a:t>Opsommingsteken 3</a:t>
            </a:r>
          </a:p>
        </p:txBody>
      </p:sp>
      <p:sp>
        <p:nvSpPr>
          <p:cNvPr id="16" name="Tijdelijke aanduiding voor teks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969635" y="3926335"/>
            <a:ext cx="2160587" cy="504000"/>
          </a:xfrm>
        </p:spPr>
        <p:txBody>
          <a:bodyPr rtlCol="0"/>
          <a:lstStyle>
            <a:lvl1pPr marL="0" indent="0" algn="ctr">
              <a:buNone/>
              <a:defRPr b="1">
                <a:latin typeface="+mj-lt"/>
              </a:defRPr>
            </a:lvl1pPr>
          </a:lstStyle>
          <a:p>
            <a:pPr lvl="0" rtl="0"/>
            <a:r>
              <a:rPr lang="nl-NL" dirty="0"/>
              <a:t>Opsommingsteken 4</a:t>
            </a:r>
          </a:p>
        </p:txBody>
      </p:sp>
      <p:sp>
        <p:nvSpPr>
          <p:cNvPr id="9" name="Tijdelijke aanduiding voor tekst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sp>
        <p:nvSpPr>
          <p:cNvPr id="20" name="Tijdelijke aanduiding voor afbeelding 3">
            <a:extLst>
              <a:ext uri="{FF2B5EF4-FFF2-40B4-BE49-F238E27FC236}">
                <a16:creationId xmlns:a16="http://schemas.microsoft.com/office/drawing/2014/main" id="{06B6D0B6-0884-CD46-A1B0-9FED03C22626}"/>
              </a:ext>
            </a:extLst>
          </p:cNvPr>
          <p:cNvSpPr>
            <a:spLocks noGrp="1"/>
          </p:cNvSpPr>
          <p:nvPr>
            <p:ph type="pic" sz="quarter" idx="27" hasCustomPrompt="1"/>
          </p:nvPr>
        </p:nvSpPr>
        <p:spPr>
          <a:xfrm>
            <a:off x="2637799" y="2358091"/>
            <a:ext cx="1027894" cy="854075"/>
          </a:xfrm>
        </p:spPr>
        <p:txBody>
          <a:bodyPr rtlCol="0"/>
          <a:lstStyle>
            <a:lvl1pPr marL="0" indent="0">
              <a:buNone/>
              <a:defRPr sz="1400"/>
            </a:lvl1pPr>
          </a:lstStyle>
          <a:p>
            <a:pPr rtl="0"/>
            <a:r>
              <a:rPr lang="nl-NL" dirty="0"/>
              <a:t>Klik op pictogram om afbeelding toe te voegen</a:t>
            </a:r>
          </a:p>
        </p:txBody>
      </p:sp>
      <p:sp>
        <p:nvSpPr>
          <p:cNvPr id="21" name="Tijdelijke aanduiding voor afbeelding 3">
            <a:extLst>
              <a:ext uri="{FF2B5EF4-FFF2-40B4-BE49-F238E27FC236}">
                <a16:creationId xmlns:a16="http://schemas.microsoft.com/office/drawing/2014/main" id="{BAAC12A0-90C3-984B-A8FC-7EB4AA432E3A}"/>
              </a:ext>
            </a:extLst>
          </p:cNvPr>
          <p:cNvSpPr>
            <a:spLocks noGrp="1"/>
          </p:cNvSpPr>
          <p:nvPr>
            <p:ph type="pic" sz="quarter" idx="28" hasCustomPrompt="1"/>
          </p:nvPr>
        </p:nvSpPr>
        <p:spPr>
          <a:xfrm>
            <a:off x="5585493" y="2358091"/>
            <a:ext cx="1027894" cy="854075"/>
          </a:xfrm>
        </p:spPr>
        <p:txBody>
          <a:bodyPr rtlCol="0"/>
          <a:lstStyle>
            <a:lvl1pPr marL="0" indent="0">
              <a:buNone/>
              <a:defRPr sz="1400"/>
            </a:lvl1pPr>
          </a:lstStyle>
          <a:p>
            <a:pPr rtl="0"/>
            <a:r>
              <a:rPr lang="nl-NL" dirty="0"/>
              <a:t>Klik op pictogram om afbeelding toe te voegen</a:t>
            </a:r>
          </a:p>
        </p:txBody>
      </p:sp>
      <p:sp>
        <p:nvSpPr>
          <p:cNvPr id="22" name="Tijdelijke aanduiding voor afbeelding 3">
            <a:extLst>
              <a:ext uri="{FF2B5EF4-FFF2-40B4-BE49-F238E27FC236}">
                <a16:creationId xmlns:a16="http://schemas.microsoft.com/office/drawing/2014/main" id="{51565942-8816-734B-BEEE-1258F13B66DA}"/>
              </a:ext>
            </a:extLst>
          </p:cNvPr>
          <p:cNvSpPr>
            <a:spLocks noGrp="1"/>
          </p:cNvSpPr>
          <p:nvPr>
            <p:ph type="pic" sz="quarter" idx="29" hasCustomPrompt="1"/>
          </p:nvPr>
        </p:nvSpPr>
        <p:spPr>
          <a:xfrm>
            <a:off x="8534584" y="2358090"/>
            <a:ext cx="1027894" cy="854075"/>
          </a:xfrm>
        </p:spPr>
        <p:txBody>
          <a:bodyPr rtlCol="0"/>
          <a:lstStyle>
            <a:lvl1pPr marL="0" indent="0">
              <a:buNone/>
              <a:defRPr sz="1400"/>
            </a:lvl1pPr>
          </a:lstStyle>
          <a:p>
            <a:pPr rtl="0"/>
            <a:r>
              <a:rPr lang="nl-NL" dirty="0"/>
              <a:t>Klik op pictogram om afbeelding toe te voegen</a:t>
            </a:r>
          </a:p>
        </p:txBody>
      </p:sp>
      <p:sp>
        <p:nvSpPr>
          <p:cNvPr id="23" name="Ovaal 22">
            <a:extLst>
              <a:ext uri="{FF2B5EF4-FFF2-40B4-BE49-F238E27FC236}">
                <a16:creationId xmlns:a16="http://schemas.microsoft.com/office/drawing/2014/main" id="{72BAF7E2-97BC-4194-BA43-ED2CB33DB9D1}"/>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4" name="Ovaal 23">
            <a:extLst>
              <a:ext uri="{FF2B5EF4-FFF2-40B4-BE49-F238E27FC236}">
                <a16:creationId xmlns:a16="http://schemas.microsoft.com/office/drawing/2014/main" id="{00A94A56-55C7-483E-BF0A-1B2DE5B3E4C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Ovaal 24">
            <a:extLst>
              <a:ext uri="{FF2B5EF4-FFF2-40B4-BE49-F238E27FC236}">
                <a16:creationId xmlns:a16="http://schemas.microsoft.com/office/drawing/2014/main" id="{1708166B-F57E-449C-94F7-DA6FDE72D5ED}"/>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900100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rote getallen optie 2">
    <p:spTree>
      <p:nvGrpSpPr>
        <p:cNvPr id="1" name=""/>
        <p:cNvGrpSpPr/>
        <p:nvPr/>
      </p:nvGrpSpPr>
      <p:grpSpPr>
        <a:xfrm>
          <a:off x="0" y="0"/>
          <a:ext cx="0" cy="0"/>
          <a:chOff x="0" y="0"/>
          <a:chExt cx="0" cy="0"/>
        </a:xfrm>
      </p:grpSpPr>
      <p:sp>
        <p:nvSpPr>
          <p:cNvPr id="26" name="Tijdelijke aanduiding voor tekst 3">
            <a:extLst>
              <a:ext uri="{FF2B5EF4-FFF2-40B4-BE49-F238E27FC236}">
                <a16:creationId xmlns:a16="http://schemas.microsoft.com/office/drawing/2014/main" id="{E6E9DC6E-6F00-46BA-B990-095D92A35881}"/>
              </a:ext>
            </a:extLst>
          </p:cNvPr>
          <p:cNvSpPr>
            <a:spLocks noGrp="1"/>
          </p:cNvSpPr>
          <p:nvPr>
            <p:ph type="body" sz="quarter" idx="27" hasCustomPrompt="1"/>
          </p:nvPr>
        </p:nvSpPr>
        <p:spPr>
          <a:xfrm>
            <a:off x="890706" y="1579984"/>
            <a:ext cx="4348065" cy="4348065"/>
          </a:xfrm>
          <a:prstGeom prst="ellipse">
            <a:avLst/>
          </a:prstGeom>
          <a:noFill/>
          <a:ln>
            <a:solidFill>
              <a:schemeClr val="accent1"/>
            </a:solidFill>
          </a:ln>
        </p:spPr>
        <p:txBody>
          <a:bodyPr rtlCol="0" anchor="ctr"/>
          <a:lstStyle>
            <a:lvl1pPr marL="0" indent="0" algn="ctr">
              <a:buNone/>
              <a:defRPr sz="21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Sectiekop</a:t>
            </a:r>
          </a:p>
        </p:txBody>
      </p:sp>
      <p:sp>
        <p:nvSpPr>
          <p:cNvPr id="27" name="Tijdelijke aanduiding voor tekst 9">
            <a:extLst>
              <a:ext uri="{FF2B5EF4-FFF2-40B4-BE49-F238E27FC236}">
                <a16:creationId xmlns:a16="http://schemas.microsoft.com/office/drawing/2014/main" id="{76D2E128-93A5-440C-A234-55AC27F90F8C}"/>
              </a:ext>
            </a:extLst>
          </p:cNvPr>
          <p:cNvSpPr>
            <a:spLocks noGrp="1"/>
          </p:cNvSpPr>
          <p:nvPr>
            <p:ph type="body" sz="quarter" idx="28" hasCustomPrompt="1"/>
          </p:nvPr>
        </p:nvSpPr>
        <p:spPr>
          <a:xfrm>
            <a:off x="4739330" y="1754721"/>
            <a:ext cx="3998591" cy="3998591"/>
          </a:xfrm>
          <a:prstGeom prst="ellipse">
            <a:avLst/>
          </a:prstGeom>
          <a:noFill/>
          <a:ln>
            <a:solidFill>
              <a:schemeClr val="accent2"/>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nl-NL" dirty="0"/>
              <a:t>Sectiekop</a:t>
            </a:r>
          </a:p>
        </p:txBody>
      </p:sp>
      <p:sp>
        <p:nvSpPr>
          <p:cNvPr id="28" name="Tijdelijke aanduiding voor tekst 9">
            <a:extLst>
              <a:ext uri="{FF2B5EF4-FFF2-40B4-BE49-F238E27FC236}">
                <a16:creationId xmlns:a16="http://schemas.microsoft.com/office/drawing/2014/main" id="{315814FC-F14E-4ECD-A97E-869936E55DF4}"/>
              </a:ext>
            </a:extLst>
          </p:cNvPr>
          <p:cNvSpPr>
            <a:spLocks noGrp="1"/>
          </p:cNvSpPr>
          <p:nvPr>
            <p:ph type="body" sz="quarter" idx="29" hasCustomPrompt="1"/>
          </p:nvPr>
        </p:nvSpPr>
        <p:spPr>
          <a:xfrm>
            <a:off x="8238481" y="2193897"/>
            <a:ext cx="3120238" cy="3120238"/>
          </a:xfrm>
          <a:prstGeom prst="ellipse">
            <a:avLst/>
          </a:prstGeom>
          <a:noFill/>
          <a:ln>
            <a:solidFill>
              <a:schemeClr val="accent3"/>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nl-NL" dirty="0"/>
              <a:t>Sectiekop</a:t>
            </a:r>
          </a:p>
        </p:txBody>
      </p:sp>
      <p:sp>
        <p:nvSpPr>
          <p:cNvPr id="48" name="Vrije vorm: Shape 47">
            <a:extLst>
              <a:ext uri="{FF2B5EF4-FFF2-40B4-BE49-F238E27FC236}">
                <a16:creationId xmlns:a16="http://schemas.microsoft.com/office/drawing/2014/main" id="{A8E117AC-4076-4663-96EA-12A984AAA63A}"/>
              </a:ext>
            </a:extLst>
          </p:cNvPr>
          <p:cNvSpPr/>
          <p:nvPr/>
        </p:nvSpPr>
        <p:spPr>
          <a:xfrm>
            <a:off x="4740115" y="2772299"/>
            <a:ext cx="494967" cy="1963434"/>
          </a:xfrm>
          <a:custGeom>
            <a:avLst/>
            <a:gdLst>
              <a:gd name="connsiteX0" fmla="*/ 258706 w 494967"/>
              <a:gd name="connsiteY0" fmla="*/ 0 h 1963434"/>
              <a:gd name="connsiteX1" fmla="*/ 324121 w 494967"/>
              <a:gd name="connsiteY1" fmla="*/ 135794 h 1963434"/>
              <a:gd name="connsiteX2" fmla="*/ 494967 w 494967"/>
              <a:gd name="connsiteY2" fmla="*/ 982025 h 1963434"/>
              <a:gd name="connsiteX3" fmla="*/ 324121 w 494967"/>
              <a:gd name="connsiteY3" fmla="*/ 1828257 h 1963434"/>
              <a:gd name="connsiteX4" fmla="*/ 259003 w 494967"/>
              <a:gd name="connsiteY4" fmla="*/ 1963434 h 1963434"/>
              <a:gd name="connsiteX5" fmla="*/ 241238 w 494967"/>
              <a:gd name="connsiteY5" fmla="*/ 1934192 h 1963434"/>
              <a:gd name="connsiteX6" fmla="*/ 0 w 494967"/>
              <a:gd name="connsiteY6" fmla="*/ 981472 h 1963434"/>
              <a:gd name="connsiteX7" fmla="*/ 241238 w 494967"/>
              <a:gd name="connsiteY7" fmla="*/ 28753 h 19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967" h="1963434">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7" name="Vrije vorm: Shape 46">
            <a:extLst>
              <a:ext uri="{FF2B5EF4-FFF2-40B4-BE49-F238E27FC236}">
                <a16:creationId xmlns:a16="http://schemas.microsoft.com/office/drawing/2014/main" id="{33BA9298-2BC7-49EF-BEB7-E71095424207}"/>
              </a:ext>
            </a:extLst>
          </p:cNvPr>
          <p:cNvSpPr/>
          <p:nvPr/>
        </p:nvSpPr>
        <p:spPr>
          <a:xfrm>
            <a:off x="8245937" y="2863999"/>
            <a:ext cx="491664" cy="1780035"/>
          </a:xfrm>
          <a:custGeom>
            <a:avLst/>
            <a:gdLst>
              <a:gd name="connsiteX0" fmla="*/ 279162 w 491664"/>
              <a:gd name="connsiteY0" fmla="*/ 0 h 1780035"/>
              <a:gd name="connsiteX1" fmla="*/ 334593 w 491664"/>
              <a:gd name="connsiteY1" fmla="*/ 115068 h 1780035"/>
              <a:gd name="connsiteX2" fmla="*/ 491664 w 491664"/>
              <a:gd name="connsiteY2" fmla="*/ 893069 h 1780035"/>
              <a:gd name="connsiteX3" fmla="*/ 334593 w 491664"/>
              <a:gd name="connsiteY3" fmla="*/ 1671070 h 1780035"/>
              <a:gd name="connsiteX4" fmla="*/ 282102 w 491664"/>
              <a:gd name="connsiteY4" fmla="*/ 1780035 h 1780035"/>
              <a:gd name="connsiteX5" fmla="*/ 265807 w 491664"/>
              <a:gd name="connsiteY5" fmla="*/ 1758245 h 1780035"/>
              <a:gd name="connsiteX6" fmla="*/ 0 w 491664"/>
              <a:gd name="connsiteY6" fmla="*/ 888052 h 1780035"/>
              <a:gd name="connsiteX7" fmla="*/ 265807 w 491664"/>
              <a:gd name="connsiteY7" fmla="*/ 17859 h 1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64" h="1780035">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6" name="Vrije vorm: Shape 15">
            <a:extLst>
              <a:ext uri="{FF2B5EF4-FFF2-40B4-BE49-F238E27FC236}">
                <a16:creationId xmlns:a16="http://schemas.microsoft.com/office/drawing/2014/main" id="{D850331C-9383-4367-8C09-8FBE227C98B4}"/>
              </a:ext>
            </a:extLst>
          </p:cNvPr>
          <p:cNvSpPr/>
          <p:nvPr/>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7" name="Vrije vorm: Shape 16">
            <a:extLst>
              <a:ext uri="{FF2B5EF4-FFF2-40B4-BE49-F238E27FC236}">
                <a16:creationId xmlns:a16="http://schemas.microsoft.com/office/drawing/2014/main" id="{D5AADDFA-0151-46BA-B788-3C5B8FC5B5FD}"/>
              </a:ext>
            </a:extLst>
          </p:cNvPr>
          <p:cNvSpPr/>
          <p:nvPr/>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Vrije vorm: Shape 19">
            <a:extLst>
              <a:ext uri="{FF2B5EF4-FFF2-40B4-BE49-F238E27FC236}">
                <a16:creationId xmlns:a16="http://schemas.microsoft.com/office/drawing/2014/main" id="{CC98EDD7-AC10-482C-9B0F-9EE170C1F8C4}"/>
              </a:ext>
            </a:extLst>
          </p:cNvPr>
          <p:cNvSpPr/>
          <p:nvPr/>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Vrije vorm: Shape 21">
            <a:extLst>
              <a:ext uri="{FF2B5EF4-FFF2-40B4-BE49-F238E27FC236}">
                <a16:creationId xmlns:a16="http://schemas.microsoft.com/office/drawing/2014/main" id="{46C6BDBB-2B70-456D-86FB-0A63D587A509}"/>
              </a:ext>
            </a:extLst>
          </p:cNvPr>
          <p:cNvSpPr/>
          <p:nvPr/>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3" name="Vrije vorm: Shape 22">
            <a:extLst>
              <a:ext uri="{FF2B5EF4-FFF2-40B4-BE49-F238E27FC236}">
                <a16:creationId xmlns:a16="http://schemas.microsoft.com/office/drawing/2014/main" id="{DD294FD8-6E9C-409A-81F3-C1E9BE998524}"/>
              </a:ext>
            </a:extLst>
          </p:cNvPr>
          <p:cNvSpPr/>
          <p:nvPr/>
        </p:nvSpPr>
        <p:spPr>
          <a:xfrm rot="13336516">
            <a:off x="137666" y="5349121"/>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24" name="Vrije vorm: Shape 23">
            <a:extLst>
              <a:ext uri="{FF2B5EF4-FFF2-40B4-BE49-F238E27FC236}">
                <a16:creationId xmlns:a16="http://schemas.microsoft.com/office/drawing/2014/main" id="{E9CE551E-3C50-4DFC-B1F0-E75C36EB546C}"/>
              </a:ext>
            </a:extLst>
          </p:cNvPr>
          <p:cNvSpPr/>
          <p:nvPr/>
        </p:nvSpPr>
        <p:spPr>
          <a:xfrm rot="5738060">
            <a:off x="100722" y="596209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1A30495D-C647-4038-8E7F-16125414CE5D}"/>
              </a:ext>
            </a:extLst>
          </p:cNvPr>
          <p:cNvSpPr/>
          <p:nvPr/>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8" name="Tijdelijke aanduiding voor voettekst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9" name="Tijdelijke aanduiding voor dianumm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29" name="Vrije vorm: Shape 28">
            <a:extLst>
              <a:ext uri="{FF2B5EF4-FFF2-40B4-BE49-F238E27FC236}">
                <a16:creationId xmlns:a16="http://schemas.microsoft.com/office/drawing/2014/main" id="{487EAD8B-C2A9-4ED7-BA79-62CE2E5D80F9}"/>
              </a:ext>
            </a:extLst>
          </p:cNvPr>
          <p:cNvSpPr/>
          <p:nvPr/>
        </p:nvSpPr>
        <p:spPr>
          <a:xfrm rot="3693105">
            <a:off x="270909" y="5041123"/>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Tijdelijke aanduiding voor tekst 18">
            <a:extLst>
              <a:ext uri="{FF2B5EF4-FFF2-40B4-BE49-F238E27FC236}">
                <a16:creationId xmlns:a16="http://schemas.microsoft.com/office/drawing/2014/main" id="{C614E990-EC62-437B-ADF0-038FF35A2629}"/>
              </a:ext>
            </a:extLst>
          </p:cNvPr>
          <p:cNvSpPr>
            <a:spLocks noGrp="1"/>
          </p:cNvSpPr>
          <p:nvPr>
            <p:ph type="body" sz="quarter" idx="13" hasCustomPrompt="1"/>
          </p:nvPr>
        </p:nvSpPr>
        <p:spPr>
          <a:xfrm>
            <a:off x="1364343" y="2505766"/>
            <a:ext cx="3374987" cy="885825"/>
          </a:xfrm>
        </p:spPr>
        <p:txBody>
          <a:bodyPr rtlCol="0" anchor="ctr"/>
          <a:lstStyle>
            <a:lvl1pPr marL="0" indent="0" algn="ctr">
              <a:buNone/>
              <a:defRPr sz="44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rtl="0"/>
            <a:r>
              <a:rPr lang="nl-NL" dirty="0"/>
              <a:t>1</a:t>
            </a:r>
          </a:p>
        </p:txBody>
      </p:sp>
      <p:sp>
        <p:nvSpPr>
          <p:cNvPr id="32" name="Tijdelijke aanduiding voor tekst 20">
            <a:extLst>
              <a:ext uri="{FF2B5EF4-FFF2-40B4-BE49-F238E27FC236}">
                <a16:creationId xmlns:a16="http://schemas.microsoft.com/office/drawing/2014/main" id="{A6926E00-3D05-4600-B7E9-74F56D038AE9}"/>
              </a:ext>
            </a:extLst>
          </p:cNvPr>
          <p:cNvSpPr>
            <a:spLocks noGrp="1"/>
          </p:cNvSpPr>
          <p:nvPr>
            <p:ph type="body" sz="quarter" idx="14" hasCustomPrompt="1"/>
          </p:nvPr>
        </p:nvSpPr>
        <p:spPr>
          <a:xfrm>
            <a:off x="5212968" y="2505766"/>
            <a:ext cx="3025513" cy="885825"/>
          </a:xfrm>
        </p:spPr>
        <p:txBody>
          <a:bodyPr rtlCol="0" anchor="ctr"/>
          <a:lstStyle>
            <a:lvl1pPr marL="0" indent="0" algn="ctr">
              <a:buNone/>
              <a:defRPr sz="4400" b="1" i="0">
                <a:latin typeface="+mj-lt"/>
              </a:defRPr>
            </a:lvl1pPr>
          </a:lstStyle>
          <a:p>
            <a:pPr lvl="0" rtl="0"/>
            <a:r>
              <a:rPr lang="nl-NL" dirty="0"/>
              <a:t>2</a:t>
            </a:r>
          </a:p>
        </p:txBody>
      </p:sp>
      <p:sp>
        <p:nvSpPr>
          <p:cNvPr id="33" name="Tijdelijke aanduiding voor tekst 32">
            <a:extLst>
              <a:ext uri="{FF2B5EF4-FFF2-40B4-BE49-F238E27FC236}">
                <a16:creationId xmlns:a16="http://schemas.microsoft.com/office/drawing/2014/main" id="{56EA1CAB-F73E-42AE-AC55-B00392B49263}"/>
              </a:ext>
            </a:extLst>
          </p:cNvPr>
          <p:cNvSpPr>
            <a:spLocks noGrp="1"/>
          </p:cNvSpPr>
          <p:nvPr>
            <p:ph type="body" sz="quarter" idx="30" hasCustomPrompt="1"/>
          </p:nvPr>
        </p:nvSpPr>
        <p:spPr>
          <a:xfrm>
            <a:off x="8737600" y="2490630"/>
            <a:ext cx="2090738" cy="900962"/>
          </a:xfrm>
        </p:spPr>
        <p:txBody>
          <a:bodyPr vert="horz" lIns="0" tIns="0" rIns="0" bIns="0" rtlCol="0" anchor="ctr">
            <a:noAutofit/>
          </a:bodyPr>
          <a:lstStyle>
            <a:lvl1pPr marL="0" indent="0" algn="ctr">
              <a:buNone/>
              <a:defRPr lang="en-ZA" sz="4400" b="1" i="0" dirty="0">
                <a:latin typeface="+mj-lt"/>
              </a:defRPr>
            </a:lvl1pPr>
          </a:lstStyle>
          <a:p>
            <a:pPr marL="266700" lvl="0" indent="-266700" algn="ctr" rtl="0"/>
            <a:r>
              <a:rPr lang="nl-NL" dirty="0"/>
              <a:t>3</a:t>
            </a:r>
          </a:p>
        </p:txBody>
      </p:sp>
      <p:sp>
        <p:nvSpPr>
          <p:cNvPr id="35" name="Tijdelijke aanduiding voor tekst 34">
            <a:extLst>
              <a:ext uri="{FF2B5EF4-FFF2-40B4-BE49-F238E27FC236}">
                <a16:creationId xmlns:a16="http://schemas.microsoft.com/office/drawing/2014/main" id="{34357700-1BDF-40C0-BFE9-5F837ADED4AA}"/>
              </a:ext>
            </a:extLst>
          </p:cNvPr>
          <p:cNvSpPr>
            <a:spLocks noGrp="1"/>
          </p:cNvSpPr>
          <p:nvPr>
            <p:ph type="body" sz="quarter" idx="31" hasCustomPrompt="1"/>
          </p:nvPr>
        </p:nvSpPr>
        <p:spPr>
          <a:xfrm>
            <a:off x="1820138" y="4015478"/>
            <a:ext cx="2489200" cy="1012825"/>
          </a:xfrm>
        </p:spPr>
        <p:txBody>
          <a:bodyPr rtlCol="0"/>
          <a:lstStyle>
            <a:lvl1pPr marL="0" indent="0" algn="ctr">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Sectiebeschrijving</a:t>
            </a:r>
          </a:p>
        </p:txBody>
      </p:sp>
      <p:sp>
        <p:nvSpPr>
          <p:cNvPr id="37" name="Tijdelijke aanduiding voor tekst 36">
            <a:extLst>
              <a:ext uri="{FF2B5EF4-FFF2-40B4-BE49-F238E27FC236}">
                <a16:creationId xmlns:a16="http://schemas.microsoft.com/office/drawing/2014/main" id="{A3F3E97F-9A21-4431-909B-D1E580B19F1B}"/>
              </a:ext>
            </a:extLst>
          </p:cNvPr>
          <p:cNvSpPr>
            <a:spLocks noGrp="1"/>
          </p:cNvSpPr>
          <p:nvPr>
            <p:ph type="body" sz="quarter" idx="32" hasCustomPrompt="1"/>
          </p:nvPr>
        </p:nvSpPr>
        <p:spPr>
          <a:xfrm>
            <a:off x="5481124" y="4015478"/>
            <a:ext cx="2489200" cy="1011238"/>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Sectiebeschrijving</a:t>
            </a:r>
          </a:p>
        </p:txBody>
      </p:sp>
      <p:sp>
        <p:nvSpPr>
          <p:cNvPr id="39" name="Tijdelijke aanduiding voor tekst 38">
            <a:extLst>
              <a:ext uri="{FF2B5EF4-FFF2-40B4-BE49-F238E27FC236}">
                <a16:creationId xmlns:a16="http://schemas.microsoft.com/office/drawing/2014/main" id="{2445CEA3-6928-4E8E-8E52-B7043F3580D1}"/>
              </a:ext>
            </a:extLst>
          </p:cNvPr>
          <p:cNvSpPr>
            <a:spLocks noGrp="1"/>
          </p:cNvSpPr>
          <p:nvPr>
            <p:ph type="body" sz="quarter" idx="33" hasCustomPrompt="1"/>
          </p:nvPr>
        </p:nvSpPr>
        <p:spPr>
          <a:xfrm>
            <a:off x="8737600" y="4015478"/>
            <a:ext cx="2090738" cy="1012825"/>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Sectiebeschrijving</a:t>
            </a:r>
          </a:p>
        </p:txBody>
      </p:sp>
      <p:sp>
        <p:nvSpPr>
          <p:cNvPr id="30" name="Vrije vorm: Shape 47">
            <a:extLst>
              <a:ext uri="{FF2B5EF4-FFF2-40B4-BE49-F238E27FC236}">
                <a16:creationId xmlns:a16="http://schemas.microsoft.com/office/drawing/2014/main" id="{2951E738-90E4-4BFE-AFF6-727031256ED6}"/>
              </a:ext>
            </a:extLst>
          </p:cNvPr>
          <p:cNvSpPr/>
          <p:nvPr userDrawn="1"/>
        </p:nvSpPr>
        <p:spPr>
          <a:xfrm>
            <a:off x="4740115" y="2772299"/>
            <a:ext cx="494967" cy="1963434"/>
          </a:xfrm>
          <a:custGeom>
            <a:avLst/>
            <a:gdLst>
              <a:gd name="connsiteX0" fmla="*/ 258706 w 494967"/>
              <a:gd name="connsiteY0" fmla="*/ 0 h 1963434"/>
              <a:gd name="connsiteX1" fmla="*/ 324121 w 494967"/>
              <a:gd name="connsiteY1" fmla="*/ 135794 h 1963434"/>
              <a:gd name="connsiteX2" fmla="*/ 494967 w 494967"/>
              <a:gd name="connsiteY2" fmla="*/ 982025 h 1963434"/>
              <a:gd name="connsiteX3" fmla="*/ 324121 w 494967"/>
              <a:gd name="connsiteY3" fmla="*/ 1828257 h 1963434"/>
              <a:gd name="connsiteX4" fmla="*/ 259003 w 494967"/>
              <a:gd name="connsiteY4" fmla="*/ 1963434 h 1963434"/>
              <a:gd name="connsiteX5" fmla="*/ 241238 w 494967"/>
              <a:gd name="connsiteY5" fmla="*/ 1934192 h 1963434"/>
              <a:gd name="connsiteX6" fmla="*/ 0 w 494967"/>
              <a:gd name="connsiteY6" fmla="*/ 981472 h 1963434"/>
              <a:gd name="connsiteX7" fmla="*/ 241238 w 494967"/>
              <a:gd name="connsiteY7" fmla="*/ 28753 h 19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967" h="1963434">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Vrije vorm: Shape 46">
            <a:extLst>
              <a:ext uri="{FF2B5EF4-FFF2-40B4-BE49-F238E27FC236}">
                <a16:creationId xmlns:a16="http://schemas.microsoft.com/office/drawing/2014/main" id="{F2ACD980-8D26-4970-B3BA-4BF888D8CD74}"/>
              </a:ext>
            </a:extLst>
          </p:cNvPr>
          <p:cNvSpPr/>
          <p:nvPr userDrawn="1"/>
        </p:nvSpPr>
        <p:spPr>
          <a:xfrm>
            <a:off x="8245937" y="2863999"/>
            <a:ext cx="491664" cy="1780035"/>
          </a:xfrm>
          <a:custGeom>
            <a:avLst/>
            <a:gdLst>
              <a:gd name="connsiteX0" fmla="*/ 279162 w 491664"/>
              <a:gd name="connsiteY0" fmla="*/ 0 h 1780035"/>
              <a:gd name="connsiteX1" fmla="*/ 334593 w 491664"/>
              <a:gd name="connsiteY1" fmla="*/ 115068 h 1780035"/>
              <a:gd name="connsiteX2" fmla="*/ 491664 w 491664"/>
              <a:gd name="connsiteY2" fmla="*/ 893069 h 1780035"/>
              <a:gd name="connsiteX3" fmla="*/ 334593 w 491664"/>
              <a:gd name="connsiteY3" fmla="*/ 1671070 h 1780035"/>
              <a:gd name="connsiteX4" fmla="*/ 282102 w 491664"/>
              <a:gd name="connsiteY4" fmla="*/ 1780035 h 1780035"/>
              <a:gd name="connsiteX5" fmla="*/ 265807 w 491664"/>
              <a:gd name="connsiteY5" fmla="*/ 1758245 h 1780035"/>
              <a:gd name="connsiteX6" fmla="*/ 0 w 491664"/>
              <a:gd name="connsiteY6" fmla="*/ 888052 h 1780035"/>
              <a:gd name="connsiteX7" fmla="*/ 265807 w 491664"/>
              <a:gd name="connsiteY7" fmla="*/ 17859 h 1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64" h="1780035">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6" name="Vrije vorm: Shape 15">
            <a:extLst>
              <a:ext uri="{FF2B5EF4-FFF2-40B4-BE49-F238E27FC236}">
                <a16:creationId xmlns:a16="http://schemas.microsoft.com/office/drawing/2014/main" id="{FBD6AE2F-9088-4BF8-BEB1-A0CE7F75DF4A}"/>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8" name="Vrije vorm: Shape 16">
            <a:extLst>
              <a:ext uri="{FF2B5EF4-FFF2-40B4-BE49-F238E27FC236}">
                <a16:creationId xmlns:a16="http://schemas.microsoft.com/office/drawing/2014/main" id="{98BA242F-84AD-459C-8D6B-C2B10F28BF3E}"/>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0" name="Vrije vorm: Shape 19">
            <a:extLst>
              <a:ext uri="{FF2B5EF4-FFF2-40B4-BE49-F238E27FC236}">
                <a16:creationId xmlns:a16="http://schemas.microsoft.com/office/drawing/2014/main" id="{BFF94DF1-9B45-492C-85BC-989F618CA0FA}"/>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1" name="Vrije vorm: Shape 21">
            <a:extLst>
              <a:ext uri="{FF2B5EF4-FFF2-40B4-BE49-F238E27FC236}">
                <a16:creationId xmlns:a16="http://schemas.microsoft.com/office/drawing/2014/main" id="{B9D9E665-297C-4B1B-8B39-4D783654C652}"/>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2" name="Vrije vorm: Shape 22">
            <a:extLst>
              <a:ext uri="{FF2B5EF4-FFF2-40B4-BE49-F238E27FC236}">
                <a16:creationId xmlns:a16="http://schemas.microsoft.com/office/drawing/2014/main" id="{E009DD85-BA1B-4047-AE44-8380C896BAA5}"/>
              </a:ext>
            </a:extLst>
          </p:cNvPr>
          <p:cNvSpPr/>
          <p:nvPr userDrawn="1"/>
        </p:nvSpPr>
        <p:spPr>
          <a:xfrm rot="13336516">
            <a:off x="137666" y="5349121"/>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43" name="Vrije vorm: Shape 23">
            <a:extLst>
              <a:ext uri="{FF2B5EF4-FFF2-40B4-BE49-F238E27FC236}">
                <a16:creationId xmlns:a16="http://schemas.microsoft.com/office/drawing/2014/main" id="{374C9DA1-F69A-4553-98C5-BE5F70EE8401}"/>
              </a:ext>
            </a:extLst>
          </p:cNvPr>
          <p:cNvSpPr/>
          <p:nvPr userDrawn="1"/>
        </p:nvSpPr>
        <p:spPr>
          <a:xfrm rot="5738060">
            <a:off x="100722" y="596209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4" name="Vrije vorm: Shape 24">
            <a:extLst>
              <a:ext uri="{FF2B5EF4-FFF2-40B4-BE49-F238E27FC236}">
                <a16:creationId xmlns:a16="http://schemas.microsoft.com/office/drawing/2014/main" id="{7EB012E1-7628-4E0E-9A76-2D4D9FCA02E8}"/>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5" name="Titel 1">
            <a:extLst>
              <a:ext uri="{FF2B5EF4-FFF2-40B4-BE49-F238E27FC236}">
                <a16:creationId xmlns:a16="http://schemas.microsoft.com/office/drawing/2014/main" id="{12889332-C518-49B3-B56F-DBC8BD165F50}"/>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46" name="Tijdelijke aanduiding voor voettekst 7">
            <a:extLst>
              <a:ext uri="{FF2B5EF4-FFF2-40B4-BE49-F238E27FC236}">
                <a16:creationId xmlns:a16="http://schemas.microsoft.com/office/drawing/2014/main" id="{A2D8E3C5-C832-4DF4-AED8-64EE99C1027E}"/>
              </a:ext>
            </a:extLst>
          </p:cNvPr>
          <p:cNvSpPr>
            <a:spLocks noGrp="1"/>
          </p:cNvSpPr>
          <p:nvPr>
            <p:ph type="ftr" sz="quarter" idx="10"/>
          </p:nvPr>
        </p:nvSpPr>
        <p:spPr>
          <a:xfrm>
            <a:off x="431999" y="6188628"/>
            <a:ext cx="8784941" cy="365125"/>
          </a:xfrm>
        </p:spPr>
        <p:txBody>
          <a:bodyPr rtlCol="0"/>
          <a:lstStyle>
            <a:lvl1pPr>
              <a:defRPr>
                <a:solidFill>
                  <a:schemeClr val="tx1">
                    <a:lumMod val="75000"/>
                    <a:lumOff val="25000"/>
                  </a:schemeClr>
                </a:solidFill>
              </a:defRPr>
            </a:lvl1pPr>
          </a:lstStyle>
          <a:p>
            <a:pPr rtl="0"/>
            <a:endParaRPr lang="nl-NL" dirty="0"/>
          </a:p>
        </p:txBody>
      </p:sp>
      <p:sp>
        <p:nvSpPr>
          <p:cNvPr id="49" name="Tijdelijke aanduiding voor dianummer 8">
            <a:extLst>
              <a:ext uri="{FF2B5EF4-FFF2-40B4-BE49-F238E27FC236}">
                <a16:creationId xmlns:a16="http://schemas.microsoft.com/office/drawing/2014/main" id="{E258C895-24EE-4D53-817C-0F810C693686}"/>
              </a:ext>
            </a:extLst>
          </p:cNvPr>
          <p:cNvSpPr>
            <a:spLocks noGrp="1"/>
          </p:cNvSpPr>
          <p:nvPr>
            <p:ph type="sldNum" sz="quarter" idx="11"/>
          </p:nvPr>
        </p:nvSpPr>
        <p:spPr>
          <a:xfrm>
            <a:off x="11368085" y="6090191"/>
            <a:ext cx="570558" cy="537657"/>
          </a:xfrm>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0" name="Vrije vorm: Shape 28">
            <a:extLst>
              <a:ext uri="{FF2B5EF4-FFF2-40B4-BE49-F238E27FC236}">
                <a16:creationId xmlns:a16="http://schemas.microsoft.com/office/drawing/2014/main" id="{9F1E3C23-C4C6-4F49-BF84-42B8CE907CA3}"/>
              </a:ext>
            </a:extLst>
          </p:cNvPr>
          <p:cNvSpPr/>
          <p:nvPr userDrawn="1"/>
        </p:nvSpPr>
        <p:spPr>
          <a:xfrm rot="3693105">
            <a:off x="270909" y="5041123"/>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3520485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tekst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dirty="0"/>
              <a:t>Tekststijlen van het model bewerken</a:t>
            </a:r>
          </a:p>
        </p:txBody>
      </p:sp>
      <p:sp>
        <p:nvSpPr>
          <p:cNvPr id="4" name="Tijdelijke aanduiding voor inhoud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0" name="Tijdelijke aanduiding voor voettekst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11" name="Tijdelijke aanduiding voor dianumm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8" name="Tijdelijke aanduiding voor tekst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1584325"/>
            <a:ext cx="5472113" cy="46069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2" name="Tijdelijke aanduiding voor tekst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152525"/>
            <a:ext cx="5472000" cy="358775"/>
          </a:xfrm>
        </p:spPr>
        <p:txBody>
          <a:bodyPr rtlCol="0"/>
          <a:lstStyle>
            <a:lvl1pPr marL="0" indent="0">
              <a:buNone/>
              <a:defRPr sz="2400" b="1"/>
            </a:lvl1pPr>
          </a:lstStyle>
          <a:p>
            <a:pPr lvl="0" rtl="0"/>
            <a:r>
              <a:rPr lang="nl-NL" dirty="0"/>
              <a:t>Tekststijlen van het model bewerken</a:t>
            </a:r>
          </a:p>
        </p:txBody>
      </p:sp>
    </p:spTree>
    <p:extLst>
      <p:ext uri="{BB962C8B-B14F-4D97-AF65-F5344CB8AC3E}">
        <p14:creationId xmlns:p14="http://schemas.microsoft.com/office/powerpoint/2010/main" val="1345517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arktruimte">
    <p:spTree>
      <p:nvGrpSpPr>
        <p:cNvPr id="1" name=""/>
        <p:cNvGrpSpPr/>
        <p:nvPr/>
      </p:nvGrpSpPr>
      <p:grpSpPr>
        <a:xfrm>
          <a:off x="0" y="0"/>
          <a:ext cx="0" cy="0"/>
          <a:chOff x="0" y="0"/>
          <a:chExt cx="0" cy="0"/>
        </a:xfrm>
      </p:grpSpPr>
      <p:sp>
        <p:nvSpPr>
          <p:cNvPr id="13" name="Vrije vorm: Shape 12">
            <a:extLst>
              <a:ext uri="{FF2B5EF4-FFF2-40B4-BE49-F238E27FC236}">
                <a16:creationId xmlns:a16="http://schemas.microsoft.com/office/drawing/2014/main" id="{070BDE6F-3ADC-465D-A1D5-2E3FEE5E3685}"/>
              </a:ext>
            </a:extLst>
          </p:cNvPr>
          <p:cNvSpPr/>
          <p:nvPr/>
        </p:nvSpPr>
        <p:spPr>
          <a:xfrm rot="4308689">
            <a:off x="9605830" y="-345925"/>
            <a:ext cx="2706415" cy="2832124"/>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cxnSp>
        <p:nvCxnSpPr>
          <p:cNvPr id="14" name="Rechte verbindingslijn 13">
            <a:extLst>
              <a:ext uri="{FF2B5EF4-FFF2-40B4-BE49-F238E27FC236}">
                <a16:creationId xmlns:a16="http://schemas.microsoft.com/office/drawing/2014/main" id="{B3B7A27A-7EBF-4E8D-A115-E66CB9FAB634}"/>
              </a:ext>
            </a:extLst>
          </p:cNvPr>
          <p:cNvCxnSpPr>
            <a:cxnSpLocks/>
          </p:cNvCxnSpPr>
          <p:nvPr/>
        </p:nvCxnSpPr>
        <p:spPr>
          <a:xfrm>
            <a:off x="6096000" y="1319756"/>
            <a:ext cx="0" cy="4369844"/>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1BFFAC39-59BE-48F2-AD63-62BEFC00B1D5}"/>
              </a:ext>
            </a:extLst>
          </p:cNvPr>
          <p:cNvCxnSpPr>
            <a:cxnSpLocks/>
          </p:cNvCxnSpPr>
          <p:nvPr/>
        </p:nvCxnSpPr>
        <p:spPr>
          <a:xfrm flipH="1">
            <a:off x="432000" y="3504678"/>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ijdelijke aanduiding voor tekst 5">
            <a:extLst>
              <a:ext uri="{FF2B5EF4-FFF2-40B4-BE49-F238E27FC236}">
                <a16:creationId xmlns:a16="http://schemas.microsoft.com/office/drawing/2014/main" id="{FA965502-3EB0-4B3F-B1BD-4A4FCF7FFB40}"/>
              </a:ext>
            </a:extLst>
          </p:cNvPr>
          <p:cNvSpPr>
            <a:spLocks noGrp="1"/>
          </p:cNvSpPr>
          <p:nvPr>
            <p:ph type="body" sz="quarter" idx="12" hasCustomPrompt="1"/>
          </p:nvPr>
        </p:nvSpPr>
        <p:spPr>
          <a:xfrm>
            <a:off x="5112000" y="951013"/>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
        <p:nvSpPr>
          <p:cNvPr id="20" name="Tijdelijke aanduiding voor tekst 5">
            <a:extLst>
              <a:ext uri="{FF2B5EF4-FFF2-40B4-BE49-F238E27FC236}">
                <a16:creationId xmlns:a16="http://schemas.microsoft.com/office/drawing/2014/main" id="{C18A1C3D-3A6C-4F03-9E67-CC675C5FE3BA}"/>
              </a:ext>
            </a:extLst>
          </p:cNvPr>
          <p:cNvSpPr>
            <a:spLocks noGrp="1"/>
          </p:cNvSpPr>
          <p:nvPr>
            <p:ph type="body" sz="quarter" idx="13" hasCustomPrompt="1"/>
          </p:nvPr>
        </p:nvSpPr>
        <p:spPr>
          <a:xfrm>
            <a:off x="5106000" y="5857570"/>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
        <p:nvSpPr>
          <p:cNvPr id="21" name="Tijdelijke aanduiding voor tekst 5">
            <a:extLst>
              <a:ext uri="{FF2B5EF4-FFF2-40B4-BE49-F238E27FC236}">
                <a16:creationId xmlns:a16="http://schemas.microsoft.com/office/drawing/2014/main" id="{469CF172-1F46-411E-B0E1-B0220CFB3DA3}"/>
              </a:ext>
            </a:extLst>
          </p:cNvPr>
          <p:cNvSpPr>
            <a:spLocks noGrp="1"/>
          </p:cNvSpPr>
          <p:nvPr>
            <p:ph type="body" sz="quarter" idx="14" hasCustomPrompt="1"/>
          </p:nvPr>
        </p:nvSpPr>
        <p:spPr>
          <a:xfrm>
            <a:off x="432000" y="3187823"/>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
        <p:nvSpPr>
          <p:cNvPr id="22" name="Tijdelijke aanduiding voor tekst 5">
            <a:extLst>
              <a:ext uri="{FF2B5EF4-FFF2-40B4-BE49-F238E27FC236}">
                <a16:creationId xmlns:a16="http://schemas.microsoft.com/office/drawing/2014/main" id="{BD9E85DB-9B95-40F2-9F0B-3D21BC9DCD8C}"/>
              </a:ext>
            </a:extLst>
          </p:cNvPr>
          <p:cNvSpPr>
            <a:spLocks noGrp="1"/>
          </p:cNvSpPr>
          <p:nvPr>
            <p:ph type="body" sz="quarter" idx="15" hasCustomPrompt="1"/>
          </p:nvPr>
        </p:nvSpPr>
        <p:spPr>
          <a:xfrm>
            <a:off x="9792001" y="3187823"/>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
        <p:nvSpPr>
          <p:cNvPr id="12" name="Vrije vorm: Shape 12">
            <a:extLst>
              <a:ext uri="{FF2B5EF4-FFF2-40B4-BE49-F238E27FC236}">
                <a16:creationId xmlns:a16="http://schemas.microsoft.com/office/drawing/2014/main" id="{DDAB3E3E-903B-4BD3-8E01-7A9E65AED48E}"/>
              </a:ext>
            </a:extLst>
          </p:cNvPr>
          <p:cNvSpPr/>
          <p:nvPr userDrawn="1"/>
        </p:nvSpPr>
        <p:spPr>
          <a:xfrm rot="4308689">
            <a:off x="9605830" y="-345925"/>
            <a:ext cx="2706415" cy="2832124"/>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cxnSp>
        <p:nvCxnSpPr>
          <p:cNvPr id="16" name="Rechte verbindingslijn 15">
            <a:extLst>
              <a:ext uri="{FF2B5EF4-FFF2-40B4-BE49-F238E27FC236}">
                <a16:creationId xmlns:a16="http://schemas.microsoft.com/office/drawing/2014/main" id="{848A3080-19BE-4FB3-BE06-3C6ED29A767F}"/>
              </a:ext>
            </a:extLst>
          </p:cNvPr>
          <p:cNvCxnSpPr>
            <a:cxnSpLocks/>
          </p:cNvCxnSpPr>
          <p:nvPr userDrawn="1"/>
        </p:nvCxnSpPr>
        <p:spPr>
          <a:xfrm>
            <a:off x="6096000" y="1319756"/>
            <a:ext cx="0" cy="4369844"/>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82BFACA8-395C-4964-A1DD-2A0F82AF5F75}"/>
              </a:ext>
            </a:extLst>
          </p:cNvPr>
          <p:cNvCxnSpPr>
            <a:cxnSpLocks/>
          </p:cNvCxnSpPr>
          <p:nvPr userDrawn="1"/>
        </p:nvCxnSpPr>
        <p:spPr>
          <a:xfrm flipH="1">
            <a:off x="432000" y="3504678"/>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572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kolom in vak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1" name="Tijdelijke aanduiding voor tekst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483985" y="2463801"/>
            <a:ext cx="2963619" cy="3314200"/>
          </a:xfrm>
          <a:prstGeom prst="rect">
            <a:avLst/>
          </a:prstGeom>
          <a:solidFill>
            <a:schemeClr val="bg1">
              <a:lumMod val="95000"/>
            </a:schemeClr>
          </a:solidFill>
        </p:spPr>
        <p:txBody>
          <a:bodyPr lIns="180000" tIns="180000" rIns="180000"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9" name="Tijdelijke aanduiding voor tekst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sp>
        <p:nvSpPr>
          <p:cNvPr id="6" name="Tijdelijke aanduiding voor tekst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rtlCol="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Titel van sectie 1</a:t>
            </a:r>
          </a:p>
        </p:txBody>
      </p:sp>
      <p:sp>
        <p:nvSpPr>
          <p:cNvPr id="12" name="Tijdelijke aanduiding voor tekst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rtlCol="0" anchor="t"/>
          <a:lstStyle>
            <a:lvl1pPr marL="0" indent="0" algn="ctr">
              <a:buNone/>
              <a:defRPr>
                <a:latin typeface="+mj-lt"/>
              </a:defRPr>
            </a:lvl1pPr>
          </a:lstStyle>
          <a:p>
            <a:pPr lvl="0" rtl="0"/>
            <a:r>
              <a:rPr lang="nl-NL" dirty="0"/>
              <a:t>Titel van sectie 2</a:t>
            </a:r>
          </a:p>
        </p:txBody>
      </p:sp>
      <p:sp>
        <p:nvSpPr>
          <p:cNvPr id="14" name="Tijdelijke aanduiding voor tekst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rtlCol="0" anchor="t"/>
          <a:lstStyle>
            <a:lvl1pPr marL="0" indent="0" algn="ctr">
              <a:buNone/>
              <a:defRPr>
                <a:latin typeface="+mj-lt"/>
              </a:defRPr>
            </a:lvl1pPr>
          </a:lstStyle>
          <a:p>
            <a:pPr lvl="0" rtl="0"/>
            <a:r>
              <a:rPr lang="nl-NL" dirty="0"/>
              <a:t>Titel van sectie 3</a:t>
            </a:r>
          </a:p>
        </p:txBody>
      </p:sp>
    </p:spTree>
    <p:extLst>
      <p:ext uri="{BB962C8B-B14F-4D97-AF65-F5344CB8AC3E}">
        <p14:creationId xmlns:p14="http://schemas.microsoft.com/office/powerpoint/2010/main" val="1522605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jdlij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13" name="Tijdelijke aanduiding voor tekst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cxnSp>
        <p:nvCxnSpPr>
          <p:cNvPr id="15" name="Rechte verbindingslijn met pijl 14">
            <a:extLst>
              <a:ext uri="{FF2B5EF4-FFF2-40B4-BE49-F238E27FC236}">
                <a16:creationId xmlns:a16="http://schemas.microsoft.com/office/drawing/2014/main" id="{52158F80-0C1A-4B9E-9335-A5A0015187F7}"/>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ijdelijke aanduiding voor tekst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rtlCol="0" anchor="ctr"/>
          <a:lstStyle>
            <a:lvl1pPr marL="0" indent="0" algn="ctr" rtl="0">
              <a:buNone/>
              <a:defRPr sz="1400">
                <a:solidFill>
                  <a:schemeClr val="tx1">
                    <a:lumMod val="50000"/>
                    <a:lumOff val="50000"/>
                  </a:schemeClr>
                </a:solidFill>
              </a:defRPr>
            </a:lvl1pPr>
          </a:lstStyle>
          <a:p>
            <a:pPr lvl="0" rtl="0"/>
            <a:r>
              <a:rPr lang="nl-NL" dirty="0"/>
              <a:t>Jaar</a:t>
            </a:r>
          </a:p>
        </p:txBody>
      </p:sp>
      <p:sp>
        <p:nvSpPr>
          <p:cNvPr id="17" name="Tijdelijke aanduiding voor tekst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1" name="Tijdelijke aanduiding voor tekst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2" name="Tijdelijke aanduiding voor tekst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5" name="Tijdelijke aanduiding voor tekst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6" name="Tijdelijke aanduiding voor tekst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rtlCol="0" anchor="ctr"/>
          <a:lstStyle>
            <a:lvl1pPr marL="0" indent="0" algn="ctr" rtl="0">
              <a:buNone/>
              <a:defRPr sz="1400">
                <a:solidFill>
                  <a:schemeClr val="tx1">
                    <a:lumMod val="50000"/>
                    <a:lumOff val="50000"/>
                  </a:schemeClr>
                </a:solidFill>
              </a:defRPr>
            </a:lvl1pPr>
          </a:lstStyle>
          <a:p>
            <a:pPr lvl="0" rtl="0"/>
            <a:r>
              <a:rPr lang="nl-NL" dirty="0"/>
              <a:t>Jaar</a:t>
            </a:r>
          </a:p>
        </p:txBody>
      </p:sp>
      <p:sp>
        <p:nvSpPr>
          <p:cNvPr id="28" name="Tijdelijke aanduiding voor tekst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0" name="Tijdelijke aanduiding voor tekst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1" name="Tijdelijke aanduiding voor tekst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2" name="Tijdelijke aanduiding voor tekst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3" name="Tijdelijke aanduiding voor tekst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4" name="Tijdelijke aanduiding voor tekst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5" name="Tijdelijke aanduiding voor tekst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6" name="Tijdelijke aanduiding voor tekst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7" name="Tijdelijke aanduiding voor tekst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8" name="Tijdelijke aanduiding voor tekst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9" name="Tijdelijke aanduiding voor tekst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0" name="Tijdelijke aanduiding voor tekst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1" name="Tijdelijke aanduiding voor tekst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2" name="Tijdelijke aanduiding voor tekst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3" name="Tijdelijke aanduiding voor tekst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4" name="Tijdelijke aanduiding voor tekst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5" name="Tijdelijke aanduiding voor tekst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6" name="Tijdelijke aanduiding voor tekst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7" name="Tijdelijke aanduiding voor tekst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8" name="Tijdelijke aanduiding voor tekst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9" name="Tijdelijke aanduiding voor tekst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rtlCol="0" anchor="t"/>
          <a:lstStyle>
            <a:lvl1pPr marL="0" indent="0" algn="ctr">
              <a:buNone/>
              <a:defRPr sz="1600" b="1">
                <a:solidFill>
                  <a:schemeClr val="tx1">
                    <a:lumMod val="75000"/>
                    <a:lumOff val="25000"/>
                  </a:schemeClr>
                </a:solidFill>
              </a:defRPr>
            </a:lvl1pPr>
          </a:lstStyle>
          <a:p>
            <a:pPr lvl="0" rtl="0"/>
            <a:r>
              <a:rPr lang="nl-NL" dirty="0"/>
              <a:t>Titel van item</a:t>
            </a:r>
          </a:p>
        </p:txBody>
      </p:sp>
      <p:sp>
        <p:nvSpPr>
          <p:cNvPr id="50" name="Tijdelijke aanduiding voor tekst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rtlCol="0" anchor="ctr"/>
          <a:lstStyle>
            <a:lvl1pPr marL="0" indent="0" algn="ctr">
              <a:buNone/>
              <a:defRPr sz="1200">
                <a:solidFill>
                  <a:schemeClr val="tx1">
                    <a:lumMod val="75000"/>
                    <a:lumOff val="25000"/>
                  </a:schemeClr>
                </a:solidFill>
              </a:defRPr>
            </a:lvl1pPr>
          </a:lstStyle>
          <a:p>
            <a:pPr lvl="0" rtl="0"/>
            <a:r>
              <a:rPr lang="nl-NL" dirty="0"/>
              <a:t>Maand, Jaar</a:t>
            </a:r>
          </a:p>
        </p:txBody>
      </p:sp>
      <p:cxnSp>
        <p:nvCxnSpPr>
          <p:cNvPr id="51" name="Rechte verbindingslijn met pijl 50">
            <a:extLst>
              <a:ext uri="{FF2B5EF4-FFF2-40B4-BE49-F238E27FC236}">
                <a16:creationId xmlns:a16="http://schemas.microsoft.com/office/drawing/2014/main" id="{D5C6B3F9-88BE-4D56-B508-6C9A311A2EA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609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6 led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rtlCol="0"/>
          <a:lstStyle>
            <a:lvl1pPr marL="0" indent="0" algn="ctr">
              <a:buNone/>
              <a:defRPr sz="1600"/>
            </a:lvl1pPr>
          </a:lstStyle>
          <a:p>
            <a:pPr lvl="0" rtl="0"/>
            <a:r>
              <a:rPr lang="nl-NL" dirty="0"/>
              <a:t>Titel</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rtlCol="0"/>
          <a:lstStyle>
            <a:lvl1pPr marL="0" indent="0" algn="ctr">
              <a:buNone/>
              <a:defRPr sz="1600"/>
            </a:lvl1pPr>
          </a:lstStyle>
          <a:p>
            <a:pPr lvl="0" rtl="0"/>
            <a:r>
              <a:rPr lang="nl-NL" dirty="0"/>
              <a:t>Titel</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rtlCol="0"/>
          <a:lstStyle>
            <a:lvl1pPr marL="0" indent="0" algn="ctr">
              <a:buNone/>
              <a:defRPr sz="1600"/>
            </a:lvl1pPr>
          </a:lstStyle>
          <a:p>
            <a:pPr lvl="0" rtl="0"/>
            <a:r>
              <a:rPr lang="nl-NL" dirty="0"/>
              <a:t>Titel</a:t>
            </a:r>
          </a:p>
        </p:txBody>
      </p:sp>
      <p:sp>
        <p:nvSpPr>
          <p:cNvPr id="17" name="Tijdelijke aanduiding voor tekst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rtlCol="0"/>
          <a:lstStyle>
            <a:lvl1pPr marL="0" indent="0" algn="ctr">
              <a:buNone/>
              <a:defRPr sz="1600"/>
            </a:lvl1pPr>
          </a:lstStyle>
          <a:p>
            <a:pPr lvl="0" rtl="0"/>
            <a:r>
              <a:rPr lang="nl-NL" dirty="0"/>
              <a:t>Titel</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rtlCol="0"/>
          <a:lstStyle>
            <a:lvl1pPr marL="0" indent="0" algn="ctr">
              <a:buNone/>
              <a:defRPr b="1">
                <a:latin typeface="+mj-lt"/>
              </a:defRPr>
            </a:lvl1pPr>
          </a:lstStyle>
          <a:p>
            <a:pPr lvl="0" rtl="0"/>
            <a:r>
              <a:rPr lang="nl-NL" dirty="0"/>
              <a:t>Volledige naam</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rtlCol="0"/>
          <a:lstStyle>
            <a:lvl1pPr marL="0" indent="0" algn="ctr">
              <a:buNone/>
              <a:defRPr b="1">
                <a:latin typeface="+mj-lt"/>
              </a:defRPr>
            </a:lvl1pPr>
          </a:lstStyle>
          <a:p>
            <a:pPr lvl="0" rtl="0"/>
            <a:r>
              <a:rPr lang="nl-NL" dirty="0"/>
              <a:t>Volledige naam</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rtlCol="0"/>
          <a:lstStyle>
            <a:lvl1pPr marL="0" indent="0" algn="ctr">
              <a:buNone/>
              <a:defRPr b="1">
                <a:latin typeface="+mj-lt"/>
              </a:defRPr>
            </a:lvl1pPr>
          </a:lstStyle>
          <a:p>
            <a:pPr lvl="0" rtl="0"/>
            <a:r>
              <a:rPr lang="nl-NL" dirty="0"/>
              <a:t>Volledige naam</a:t>
            </a:r>
          </a:p>
        </p:txBody>
      </p:sp>
      <p:sp>
        <p:nvSpPr>
          <p:cNvPr id="16" name="Tijdelijke aanduiding voor teks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rtlCol="0"/>
          <a:lstStyle>
            <a:lvl1pPr marL="0" indent="0" algn="ctr">
              <a:buNone/>
              <a:defRPr b="1">
                <a:latin typeface="+mj-lt"/>
              </a:defRPr>
            </a:lvl1pPr>
          </a:lstStyle>
          <a:p>
            <a:pPr lvl="0" rtl="0"/>
            <a:r>
              <a:rPr lang="nl-NL" dirty="0"/>
              <a:t>Volledige naam</a:t>
            </a:r>
          </a:p>
        </p:txBody>
      </p:sp>
      <p:sp>
        <p:nvSpPr>
          <p:cNvPr id="19" name="Tijdelijke aanduiding voor tekst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rtlCol="0"/>
          <a:lstStyle>
            <a:lvl1pPr marL="0" indent="0" algn="ctr">
              <a:buNone/>
              <a:defRPr b="1">
                <a:latin typeface="+mj-lt"/>
              </a:defRPr>
            </a:lvl1pPr>
          </a:lstStyle>
          <a:p>
            <a:pPr lvl="0" rtl="0"/>
            <a:r>
              <a:rPr lang="nl-NL" dirty="0"/>
              <a:t>Volledige naam</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rtlCol="0"/>
          <a:lstStyle>
            <a:lvl1pPr marL="0" indent="0" algn="ctr">
              <a:buNone/>
              <a:defRPr sz="1600"/>
            </a:lvl1pPr>
          </a:lstStyle>
          <a:p>
            <a:pPr lvl="0" rtl="0"/>
            <a:r>
              <a:rPr lang="nl-NL" dirty="0"/>
              <a:t>Titel</a:t>
            </a:r>
          </a:p>
        </p:txBody>
      </p:sp>
      <p:sp>
        <p:nvSpPr>
          <p:cNvPr id="23" name="Tijdelijke aanduiding voor afbeelding 22">
            <a:extLst>
              <a:ext uri="{FF2B5EF4-FFF2-40B4-BE49-F238E27FC236}">
                <a16:creationId xmlns:a16="http://schemas.microsoft.com/office/drawing/2014/main" id="{4089E01F-0C47-4C6A-A9A8-A1A7E470F31A}"/>
              </a:ext>
            </a:extLst>
          </p:cNvPr>
          <p:cNvSpPr>
            <a:spLocks noGrp="1"/>
          </p:cNvSpPr>
          <p:nvPr>
            <p:ph type="pic" sz="quarter" idx="22" hasCustomPrompt="1"/>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4" name="Tijdelijke aanduiding voor afbeelding 22">
            <a:extLst>
              <a:ext uri="{FF2B5EF4-FFF2-40B4-BE49-F238E27FC236}">
                <a16:creationId xmlns:a16="http://schemas.microsoft.com/office/drawing/2014/main" id="{806A4855-25AA-40D4-B1A4-A271486B6C9F}"/>
              </a:ext>
            </a:extLst>
          </p:cNvPr>
          <p:cNvSpPr>
            <a:spLocks noGrp="1"/>
          </p:cNvSpPr>
          <p:nvPr>
            <p:ph type="pic" sz="quarter" idx="23" hasCustomPrompt="1"/>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5" name="Tijdelijke aanduiding voor afbeelding 22">
            <a:extLst>
              <a:ext uri="{FF2B5EF4-FFF2-40B4-BE49-F238E27FC236}">
                <a16:creationId xmlns:a16="http://schemas.microsoft.com/office/drawing/2014/main" id="{31E10A24-B676-4117-9507-B4B0EB406F02}"/>
              </a:ext>
            </a:extLst>
          </p:cNvPr>
          <p:cNvSpPr>
            <a:spLocks noGrp="1"/>
          </p:cNvSpPr>
          <p:nvPr>
            <p:ph type="pic" sz="quarter" idx="24" hasCustomPrompt="1"/>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6" name="Tijdelijke aanduiding voor afbeelding 22">
            <a:extLst>
              <a:ext uri="{FF2B5EF4-FFF2-40B4-BE49-F238E27FC236}">
                <a16:creationId xmlns:a16="http://schemas.microsoft.com/office/drawing/2014/main" id="{6549D851-9848-44AC-937A-9B1EF867E595}"/>
              </a:ext>
            </a:extLst>
          </p:cNvPr>
          <p:cNvSpPr>
            <a:spLocks noGrp="1"/>
          </p:cNvSpPr>
          <p:nvPr>
            <p:ph type="pic" sz="quarter" idx="25" hasCustomPrompt="1"/>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7" name="Tijdelijke aanduiding voor afbeelding 22">
            <a:extLst>
              <a:ext uri="{FF2B5EF4-FFF2-40B4-BE49-F238E27FC236}">
                <a16:creationId xmlns:a16="http://schemas.microsoft.com/office/drawing/2014/main" id="{B765F5D3-7CB7-4E55-8217-E9EEA9F2945A}"/>
              </a:ext>
            </a:extLst>
          </p:cNvPr>
          <p:cNvSpPr>
            <a:spLocks noGrp="1"/>
          </p:cNvSpPr>
          <p:nvPr>
            <p:ph type="pic" sz="quarter" idx="26" hasCustomPrompt="1"/>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0" name="Tijdelijke aanduiding voor afbeelding 22">
            <a:extLst>
              <a:ext uri="{FF2B5EF4-FFF2-40B4-BE49-F238E27FC236}">
                <a16:creationId xmlns:a16="http://schemas.microsoft.com/office/drawing/2014/main" id="{8CB2CA38-4C7F-4D6B-9B34-606F1A007A17}"/>
              </a:ext>
            </a:extLst>
          </p:cNvPr>
          <p:cNvSpPr>
            <a:spLocks noGrp="1"/>
          </p:cNvSpPr>
          <p:nvPr>
            <p:ph type="pic" sz="quarter" idx="27" hasCustomPrompt="1"/>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4" name="Tijdelijke aanduiding voor tekst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rtlCol="0"/>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Volledige naam</a:t>
            </a:r>
          </a:p>
        </p:txBody>
      </p:sp>
      <p:sp>
        <p:nvSpPr>
          <p:cNvPr id="11" name="Tijdelijke aanduiding voor tekst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rtlCol="0"/>
          <a:lstStyle>
            <a:lvl1pPr marL="0" indent="0" algn="ctr">
              <a:buNone/>
              <a:defRPr/>
            </a:lvl1pPr>
          </a:lstStyle>
          <a:p>
            <a:pPr lvl="0" rtl="0"/>
            <a:r>
              <a:rPr lang="nl-NL" dirty="0"/>
              <a:t>Titel</a:t>
            </a:r>
          </a:p>
        </p:txBody>
      </p:sp>
    </p:spTree>
    <p:extLst>
      <p:ext uri="{BB962C8B-B14F-4D97-AF65-F5344CB8AC3E}">
        <p14:creationId xmlns:p14="http://schemas.microsoft.com/office/powerpoint/2010/main" val="2814669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lleen titel en subtitel">
    <p:spTree>
      <p:nvGrpSpPr>
        <p:cNvPr id="1" name=""/>
        <p:cNvGrpSpPr/>
        <p:nvPr/>
      </p:nvGrpSpPr>
      <p:grpSpPr>
        <a:xfrm>
          <a:off x="0" y="0"/>
          <a:ext cx="0" cy="0"/>
          <a:chOff x="0" y="0"/>
          <a:chExt cx="0" cy="0"/>
        </a:xfrm>
      </p:grpSpPr>
      <p:sp>
        <p:nvSpPr>
          <p:cNvPr id="29" name="Vrije vorm: Shape 28">
            <a:extLst>
              <a:ext uri="{FF2B5EF4-FFF2-40B4-BE49-F238E27FC236}">
                <a16:creationId xmlns:a16="http://schemas.microsoft.com/office/drawing/2014/main" id="{F8AB0F04-910C-4647-AE1C-177C66B50038}"/>
              </a:ext>
            </a:extLst>
          </p:cNvPr>
          <p:cNvSpPr/>
          <p:nvPr/>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3E72A672-7789-4744-A4CB-D177B890FDE6}"/>
              </a:ext>
            </a:extLst>
          </p:cNvPr>
          <p:cNvSpPr/>
          <p:nvPr/>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14" name="Vrije vorm: Shape 13">
            <a:extLst>
              <a:ext uri="{FF2B5EF4-FFF2-40B4-BE49-F238E27FC236}">
                <a16:creationId xmlns:a16="http://schemas.microsoft.com/office/drawing/2014/main" id="{0C7CDA8E-8D79-474E-8278-7D77C867E238}"/>
              </a:ext>
            </a:extLst>
          </p:cNvPr>
          <p:cNvSpPr/>
          <p:nvPr/>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9" name="Vrije vorm: Shape 18">
            <a:extLst>
              <a:ext uri="{FF2B5EF4-FFF2-40B4-BE49-F238E27FC236}">
                <a16:creationId xmlns:a16="http://schemas.microsoft.com/office/drawing/2014/main" id="{ABD99355-65C1-4211-9E82-3D41ACE0AE17}"/>
              </a:ext>
            </a:extLst>
          </p:cNvPr>
          <p:cNvSpPr/>
          <p:nvPr/>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8" name="Vrije vorm: Shape 17">
            <a:extLst>
              <a:ext uri="{FF2B5EF4-FFF2-40B4-BE49-F238E27FC236}">
                <a16:creationId xmlns:a16="http://schemas.microsoft.com/office/drawing/2014/main" id="{F459E701-5FEF-4918-8F3A-04E29BF09009}"/>
              </a:ext>
            </a:extLst>
          </p:cNvPr>
          <p:cNvSpPr/>
          <p:nvPr/>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Vrije vorm: Shape 19">
            <a:extLst>
              <a:ext uri="{FF2B5EF4-FFF2-40B4-BE49-F238E27FC236}">
                <a16:creationId xmlns:a16="http://schemas.microsoft.com/office/drawing/2014/main" id="{8550A0A6-1197-4153-9800-69D58909D0C7}"/>
              </a:ext>
            </a:extLst>
          </p:cNvPr>
          <p:cNvSpPr/>
          <p:nvPr/>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4" name="Vrije vorm: Shape 23">
            <a:extLst>
              <a:ext uri="{FF2B5EF4-FFF2-40B4-BE49-F238E27FC236}">
                <a16:creationId xmlns:a16="http://schemas.microsoft.com/office/drawing/2014/main" id="{4F0A2415-21FA-4B06-89CA-A379C8C2E262}"/>
              </a:ext>
            </a:extLst>
          </p:cNvPr>
          <p:cNvSpPr/>
          <p:nvPr/>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3" name="Vrije vorm: Shape 22">
            <a:extLst>
              <a:ext uri="{FF2B5EF4-FFF2-40B4-BE49-F238E27FC236}">
                <a16:creationId xmlns:a16="http://schemas.microsoft.com/office/drawing/2014/main" id="{FF9CE8FE-77D6-45E0-BBF7-78F07AC29771}"/>
              </a:ext>
            </a:extLst>
          </p:cNvPr>
          <p:cNvSpPr/>
          <p:nvPr/>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3" name="Tijdelijke aanduiding voor tekst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sp>
        <p:nvSpPr>
          <p:cNvPr id="15" name="Vrije vorm: Shape 28">
            <a:extLst>
              <a:ext uri="{FF2B5EF4-FFF2-40B4-BE49-F238E27FC236}">
                <a16:creationId xmlns:a16="http://schemas.microsoft.com/office/drawing/2014/main" id="{453E13D1-47B1-4678-B9B6-622790E4393F}"/>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6" name="Vrije vorm: Shape 26">
            <a:extLst>
              <a:ext uri="{FF2B5EF4-FFF2-40B4-BE49-F238E27FC236}">
                <a16:creationId xmlns:a16="http://schemas.microsoft.com/office/drawing/2014/main" id="{FE4365B4-6F3B-4B9A-AEBD-7FF8A82F3C0E}"/>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7" name="Vrije vorm: Shape 13">
            <a:extLst>
              <a:ext uri="{FF2B5EF4-FFF2-40B4-BE49-F238E27FC236}">
                <a16:creationId xmlns:a16="http://schemas.microsoft.com/office/drawing/2014/main" id="{B411DB17-89D3-4070-995E-251C65EB3B2E}"/>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1" name="Vrije vorm: Shape 18">
            <a:extLst>
              <a:ext uri="{FF2B5EF4-FFF2-40B4-BE49-F238E27FC236}">
                <a16:creationId xmlns:a16="http://schemas.microsoft.com/office/drawing/2014/main" id="{150A52CC-5E05-46B8-A0F1-1A7F7896F00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Vrije vorm: Shape 17">
            <a:extLst>
              <a:ext uri="{FF2B5EF4-FFF2-40B4-BE49-F238E27FC236}">
                <a16:creationId xmlns:a16="http://schemas.microsoft.com/office/drawing/2014/main" id="{2972FB91-4D47-4E81-969C-2ADE36176D50}"/>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19">
            <a:extLst>
              <a:ext uri="{FF2B5EF4-FFF2-40B4-BE49-F238E27FC236}">
                <a16:creationId xmlns:a16="http://schemas.microsoft.com/office/drawing/2014/main" id="{127296B2-EDAB-4B5C-8E31-A47D0D96C294}"/>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Vrije vorm: Shape 23">
            <a:extLst>
              <a:ext uri="{FF2B5EF4-FFF2-40B4-BE49-F238E27FC236}">
                <a16:creationId xmlns:a16="http://schemas.microsoft.com/office/drawing/2014/main" id="{12E8E252-028A-4D5B-A7DD-92990991A903}"/>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Vrije vorm: Shape 22">
            <a:extLst>
              <a:ext uri="{FF2B5EF4-FFF2-40B4-BE49-F238E27FC236}">
                <a16:creationId xmlns:a16="http://schemas.microsoft.com/office/drawing/2014/main" id="{DC8B8732-A38E-4277-A782-1ACDEE821CDC}"/>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4058569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eldia">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474E1F0E-A827-4F38-BAAB-5D5831E0813A}"/>
              </a:ext>
            </a:extLst>
          </p:cNvPr>
          <p:cNvSpPr/>
          <p:nvPr/>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9" name="Rechthoek 8">
            <a:extLst>
              <a:ext uri="{FF2B5EF4-FFF2-40B4-BE49-F238E27FC236}">
                <a16:creationId xmlns:a16="http://schemas.microsoft.com/office/drawing/2014/main" id="{1B7D9229-CE8B-44FD-B1E6-2FE619F40B4F}"/>
              </a:ext>
            </a:extLst>
          </p:cNvPr>
          <p:cNvSpPr/>
          <p:nvPr/>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0" name="Rechthoek 9">
            <a:extLst>
              <a:ext uri="{FF2B5EF4-FFF2-40B4-BE49-F238E27FC236}">
                <a16:creationId xmlns:a16="http://schemas.microsoft.com/office/drawing/2014/main" id="{4683AF15-88E9-4D75-9D5E-7E4924887E91}"/>
              </a:ext>
            </a:extLst>
          </p:cNvPr>
          <p:cNvSpPr/>
          <p:nvPr/>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a:extLst>
              <a:ext uri="{FF2B5EF4-FFF2-40B4-BE49-F238E27FC236}">
                <a16:creationId xmlns:a16="http://schemas.microsoft.com/office/drawing/2014/main" id="{D3B18E46-480F-48E8-9675-259D3D06A00D}"/>
              </a:ext>
            </a:extLst>
          </p:cNvPr>
          <p:cNvSpPr/>
          <p:nvPr/>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Tijdelijke aanduiding voor afbeelding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nl-NL" dirty="0"/>
              <a:t>Hier afbeelding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rtlCol="0" anchor="b"/>
          <a:lstStyle>
            <a:lvl1pPr algn="r">
              <a:defRPr sz="3800" spc="-150">
                <a:solidFill>
                  <a:schemeClr val="bg1"/>
                </a:solidFill>
              </a:defRPr>
            </a:lvl1pPr>
          </a:lstStyle>
          <a:p>
            <a:pPr rtl="0"/>
            <a:r>
              <a:rPr lang="nl-NL" dirty="0"/>
              <a:t>Klikken om te bewerken </a:t>
            </a:r>
            <a:br>
              <a:rPr lang="nl-NL" dirty="0"/>
            </a:br>
            <a:r>
              <a:rPr lang="nl-NL" dirty="0"/>
              <a:t>Titelstijl van model</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sp>
        <p:nvSpPr>
          <p:cNvPr id="5" name="Tijdelijke aanduiding voor dianumm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nl-NL" smtClean="0"/>
              <a:pPr rtl="0"/>
              <a:t>‹nr.›</a:t>
            </a:fld>
            <a:endParaRPr lang="nl-NL" dirty="0"/>
          </a:p>
        </p:txBody>
      </p:sp>
      <p:sp>
        <p:nvSpPr>
          <p:cNvPr id="6" name="Tekstvak 5">
            <a:extLst>
              <a:ext uri="{FF2B5EF4-FFF2-40B4-BE49-F238E27FC236}">
                <a16:creationId xmlns:a16="http://schemas.microsoft.com/office/drawing/2014/main" id="{6989E631-FFE0-4842-9C8D-2977AD46DA07}"/>
              </a:ext>
            </a:extLst>
          </p:cNvPr>
          <p:cNvSpPr txBox="1"/>
          <p:nvPr/>
        </p:nvSpPr>
        <p:spPr>
          <a:xfrm>
            <a:off x="5861957" y="6613071"/>
            <a:ext cx="0" cy="0"/>
          </a:xfrm>
          <a:prstGeom prst="rect">
            <a:avLst/>
          </a:prstGeom>
          <a:noFill/>
        </p:spPr>
        <p:txBody>
          <a:bodyPr wrap="none" lIns="0" tIns="0" rIns="0" bIns="0" rtlCol="0">
            <a:noAutofit/>
          </a:bodyPr>
          <a:lstStyle/>
          <a:p>
            <a:pPr algn="l" rtl="0"/>
            <a:endParaRPr lang="nl-NL" sz="1200" dirty="0">
              <a:solidFill>
                <a:schemeClr val="tx1">
                  <a:lumMod val="75000"/>
                  <a:lumOff val="25000"/>
                </a:schemeClr>
              </a:solidFill>
              <a:latin typeface="+mn-lt"/>
            </a:endParaRPr>
          </a:p>
        </p:txBody>
      </p:sp>
      <p:sp>
        <p:nvSpPr>
          <p:cNvPr id="12" name="Rechthoek 11">
            <a:extLst>
              <a:ext uri="{FF2B5EF4-FFF2-40B4-BE49-F238E27FC236}">
                <a16:creationId xmlns:a16="http://schemas.microsoft.com/office/drawing/2014/main" id="{627AE385-1A51-4C1C-810D-2307D3664CE6}"/>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3" name="Rechthoek 12">
            <a:extLst>
              <a:ext uri="{FF2B5EF4-FFF2-40B4-BE49-F238E27FC236}">
                <a16:creationId xmlns:a16="http://schemas.microsoft.com/office/drawing/2014/main" id="{38EA5442-CEAE-493C-920A-04F97391D72C}"/>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Rechthoek 13">
            <a:extLst>
              <a:ext uri="{FF2B5EF4-FFF2-40B4-BE49-F238E27FC236}">
                <a16:creationId xmlns:a16="http://schemas.microsoft.com/office/drawing/2014/main" id="{B7EB2516-AD69-42BE-892A-96E52F800730}"/>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5" name="Rechthoek 14">
            <a:extLst>
              <a:ext uri="{FF2B5EF4-FFF2-40B4-BE49-F238E27FC236}">
                <a16:creationId xmlns:a16="http://schemas.microsoft.com/office/drawing/2014/main" id="{4450698E-5A66-4CAA-A89F-9AD1AED4CAF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6" name="Tekstvak 15">
            <a:extLst>
              <a:ext uri="{FF2B5EF4-FFF2-40B4-BE49-F238E27FC236}">
                <a16:creationId xmlns:a16="http://schemas.microsoft.com/office/drawing/2014/main" id="{AD7E4828-4F77-49A5-A30D-16F86BB8D4D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nl-NL" sz="1200" dirty="0">
              <a:solidFill>
                <a:schemeClr val="tx1">
                  <a:lumMod val="75000"/>
                  <a:lumOff val="25000"/>
                </a:schemeClr>
              </a:solidFill>
              <a:latin typeface="+mn-lt"/>
            </a:endParaRPr>
          </a:p>
        </p:txBody>
      </p:sp>
    </p:spTree>
    <p:extLst>
      <p:ext uri="{BB962C8B-B14F-4D97-AF65-F5344CB8AC3E}">
        <p14:creationId xmlns:p14="http://schemas.microsoft.com/office/powerpoint/2010/main" val="2008607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15" name="Vrije vorm: Shape 14">
            <a:extLst>
              <a:ext uri="{FF2B5EF4-FFF2-40B4-BE49-F238E27FC236}">
                <a16:creationId xmlns:a16="http://schemas.microsoft.com/office/drawing/2014/main" id="{B29137C9-7B18-454C-AB56-2B4631DFE59D}"/>
              </a:ext>
            </a:extLst>
          </p:cNvPr>
          <p:cNvSpPr/>
          <p:nvPr/>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Vrije vorm: Shape 13">
            <a:extLst>
              <a:ext uri="{FF2B5EF4-FFF2-40B4-BE49-F238E27FC236}">
                <a16:creationId xmlns:a16="http://schemas.microsoft.com/office/drawing/2014/main" id="{0C7CDA8E-8D79-474E-8278-7D77C867E238}"/>
              </a:ext>
            </a:extLst>
          </p:cNvPr>
          <p:cNvSpPr/>
          <p:nvPr/>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24" name="Vrije vorm: Shape 23">
            <a:extLst>
              <a:ext uri="{FF2B5EF4-FFF2-40B4-BE49-F238E27FC236}">
                <a16:creationId xmlns:a16="http://schemas.microsoft.com/office/drawing/2014/main" id="{4F0A2415-21FA-4B06-89CA-A379C8C2E262}"/>
              </a:ext>
            </a:extLst>
          </p:cNvPr>
          <p:cNvSpPr/>
          <p:nvPr/>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Vrije vorm: Shape 21">
            <a:extLst>
              <a:ext uri="{FF2B5EF4-FFF2-40B4-BE49-F238E27FC236}">
                <a16:creationId xmlns:a16="http://schemas.microsoft.com/office/drawing/2014/main" id="{9AACAC53-33A6-4BBC-8C68-0C56D0B39F57}"/>
              </a:ext>
            </a:extLst>
          </p:cNvPr>
          <p:cNvSpPr/>
          <p:nvPr/>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ED86A7C4-9F1E-4F96-8AD9-5B75BEE364BE}"/>
              </a:ext>
            </a:extLst>
          </p:cNvPr>
          <p:cNvSpPr/>
          <p:nvPr/>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Vrije vorm: Shape 25">
            <a:extLst>
              <a:ext uri="{FF2B5EF4-FFF2-40B4-BE49-F238E27FC236}">
                <a16:creationId xmlns:a16="http://schemas.microsoft.com/office/drawing/2014/main" id="{B63BFE72-A1DE-4CFE-9B52-553C99D52699}"/>
              </a:ext>
            </a:extLst>
          </p:cNvPr>
          <p:cNvSpPr/>
          <p:nvPr/>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9">
            <a:extLst>
              <a:ext uri="{FF2B5EF4-FFF2-40B4-BE49-F238E27FC236}">
                <a16:creationId xmlns:a16="http://schemas.microsoft.com/office/drawing/2014/main" id="{9C266CD9-D77B-4B4D-8673-531E2784C610}"/>
              </a:ext>
            </a:extLst>
          </p:cNvPr>
          <p:cNvSpPr/>
          <p:nvPr/>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2" name="Vrije vorm: Shape 14">
            <a:extLst>
              <a:ext uri="{FF2B5EF4-FFF2-40B4-BE49-F238E27FC236}">
                <a16:creationId xmlns:a16="http://schemas.microsoft.com/office/drawing/2014/main" id="{E1C72975-E1B9-4EC7-83D5-AAD849D403F3}"/>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3" name="Vrije vorm: Shape 13">
            <a:extLst>
              <a:ext uri="{FF2B5EF4-FFF2-40B4-BE49-F238E27FC236}">
                <a16:creationId xmlns:a16="http://schemas.microsoft.com/office/drawing/2014/main" id="{DF742F07-C888-4231-B68E-A91B744EBCCC}"/>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6" name="Vrije vorm: Shape 23">
            <a:extLst>
              <a:ext uri="{FF2B5EF4-FFF2-40B4-BE49-F238E27FC236}">
                <a16:creationId xmlns:a16="http://schemas.microsoft.com/office/drawing/2014/main" id="{3AF5B77B-732E-4B0D-9511-116CD3A0D9E4}"/>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7" name="Vrije vorm: Shape 21">
            <a:extLst>
              <a:ext uri="{FF2B5EF4-FFF2-40B4-BE49-F238E27FC236}">
                <a16:creationId xmlns:a16="http://schemas.microsoft.com/office/drawing/2014/main" id="{80E4AED0-D583-4A2E-A036-B6BBF874821A}"/>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8" name="Vrije vorm: Shape 24">
            <a:extLst>
              <a:ext uri="{FF2B5EF4-FFF2-40B4-BE49-F238E27FC236}">
                <a16:creationId xmlns:a16="http://schemas.microsoft.com/office/drawing/2014/main" id="{A286DF4D-6D73-4D50-B9D9-D20FE3A9071B}"/>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9" name="Vrije vorm: Shape 25">
            <a:extLst>
              <a:ext uri="{FF2B5EF4-FFF2-40B4-BE49-F238E27FC236}">
                <a16:creationId xmlns:a16="http://schemas.microsoft.com/office/drawing/2014/main" id="{2470FD76-737E-4A03-95C2-6494C4D32ABB}"/>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Vrije vorm: Shape 29">
            <a:extLst>
              <a:ext uri="{FF2B5EF4-FFF2-40B4-BE49-F238E27FC236}">
                <a16:creationId xmlns:a16="http://schemas.microsoft.com/office/drawing/2014/main" id="{EE2DFF4B-B1F3-4453-914E-FA896E42AC17}"/>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1105082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lleen titel Ge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521479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1_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GB"/>
          </a:p>
        </p:txBody>
      </p:sp>
      <p:sp>
        <p:nvSpPr>
          <p:cNvPr id="3" name="Vrije vorm: Shape 14">
            <a:extLst>
              <a:ext uri="{FF2B5EF4-FFF2-40B4-BE49-F238E27FC236}">
                <a16:creationId xmlns:a16="http://schemas.microsoft.com/office/drawing/2014/main" id="{EBAAC3D5-3AED-41EA-A9AA-2DF524BBCE52}"/>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 name="Vrije vorm: Shape 13">
            <a:extLst>
              <a:ext uri="{FF2B5EF4-FFF2-40B4-BE49-F238E27FC236}">
                <a16:creationId xmlns:a16="http://schemas.microsoft.com/office/drawing/2014/main" id="{EC802D3E-C953-4979-9849-16068590A991}"/>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 name="Vrije vorm: Shape 23">
            <a:extLst>
              <a:ext uri="{FF2B5EF4-FFF2-40B4-BE49-F238E27FC236}">
                <a16:creationId xmlns:a16="http://schemas.microsoft.com/office/drawing/2014/main" id="{AF20EE9C-601C-487A-8C98-48CDA42325F6}"/>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6" name="Vrije vorm: Shape 21">
            <a:extLst>
              <a:ext uri="{FF2B5EF4-FFF2-40B4-BE49-F238E27FC236}">
                <a16:creationId xmlns:a16="http://schemas.microsoft.com/office/drawing/2014/main" id="{29B188A7-8CB0-4FBE-81D5-49180298B965}"/>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7" name="Vrije vorm: Shape 24">
            <a:extLst>
              <a:ext uri="{FF2B5EF4-FFF2-40B4-BE49-F238E27FC236}">
                <a16:creationId xmlns:a16="http://schemas.microsoft.com/office/drawing/2014/main" id="{ED3241C1-CD1F-4053-91CB-7EF56C45A260}"/>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8" name="Vrije vorm: Shape 25">
            <a:extLst>
              <a:ext uri="{FF2B5EF4-FFF2-40B4-BE49-F238E27FC236}">
                <a16:creationId xmlns:a16="http://schemas.microsoft.com/office/drawing/2014/main" id="{18BE6A24-B78A-47FC-A500-C38826B9F40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9" name="Vrije vorm: Shape 29">
            <a:extLst>
              <a:ext uri="{FF2B5EF4-FFF2-40B4-BE49-F238E27FC236}">
                <a16:creationId xmlns:a16="http://schemas.microsoft.com/office/drawing/2014/main" id="{9F2688E3-26AF-49DF-9C89-A954EB9968A5}"/>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3566818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el slide">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nl-NL"/>
              <a:t>Klik om stijl te bewerken</a:t>
            </a:r>
            <a:endParaRPr lang="nl-NL" dirty="0"/>
          </a:p>
        </p:txBody>
      </p:sp>
      <p:sp>
        <p:nvSpPr>
          <p:cNvPr id="22" name="Tijdelijke aanduiding voor afbeelding 24"/>
          <p:cNvSpPr>
            <a:spLocks noGrp="1" noChangeAspect="1"/>
          </p:cNvSpPr>
          <p:nvPr>
            <p:ph type="pic" sz="quarter" idx="13"/>
          </p:nvPr>
        </p:nvSpPr>
        <p:spPr bwMode="auto">
          <a:xfrm>
            <a:off x="655339"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1067" b="0" i="0" u="none" strike="noStrike" kern="0" cap="none" spc="0" normalizeH="0" baseline="0" noProof="0" dirty="0">
              <a:ln>
                <a:noFill/>
              </a:ln>
              <a:solidFill>
                <a:sysClr val="windowText" lastClr="000000"/>
              </a:solidFill>
              <a:effectLst/>
              <a:uLnTx/>
              <a:uFillTx/>
            </a:endParaRPr>
          </a:p>
        </p:txBody>
      </p:sp>
      <p:sp>
        <p:nvSpPr>
          <p:cNvPr id="23" name="Tijdelijke aanduiding voor afbeelding 24"/>
          <p:cNvSpPr>
            <a:spLocks noGrp="1" noChangeAspect="1"/>
          </p:cNvSpPr>
          <p:nvPr>
            <p:ph type="pic" sz="quarter" idx="19"/>
          </p:nvPr>
        </p:nvSpPr>
        <p:spPr bwMode="auto">
          <a:xfrm>
            <a:off x="8737567"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1067" b="0" i="0" u="none" strike="noStrike" kern="0" cap="none" spc="0" normalizeH="0" baseline="0" noProof="0" dirty="0">
              <a:ln>
                <a:noFill/>
              </a:ln>
              <a:solidFill>
                <a:sysClr val="windowText" lastClr="000000"/>
              </a:solidFill>
              <a:effectLst/>
              <a:uLnTx/>
              <a:uFillTx/>
            </a:endParaRPr>
          </a:p>
        </p:txBody>
      </p:sp>
      <p:sp>
        <p:nvSpPr>
          <p:cNvPr id="24" name="Tijdelijke aanduiding voor afbeelding 24"/>
          <p:cNvSpPr>
            <a:spLocks noGrp="1" noChangeAspect="1"/>
          </p:cNvSpPr>
          <p:nvPr>
            <p:ph type="pic" sz="quarter" idx="28"/>
          </p:nvPr>
        </p:nvSpPr>
        <p:spPr bwMode="auto">
          <a:xfrm>
            <a:off x="6612016"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1067" b="0" i="0" u="none" strike="noStrike" kern="0" cap="none" spc="0" normalizeH="0" baseline="0" noProof="0" dirty="0">
              <a:ln>
                <a:noFill/>
              </a:ln>
              <a:solidFill>
                <a:sysClr val="windowText" lastClr="000000"/>
              </a:solidFill>
              <a:effectLst/>
              <a:uLnTx/>
              <a:uFillTx/>
            </a:endParaRPr>
          </a:p>
        </p:txBody>
      </p:sp>
      <p:sp>
        <p:nvSpPr>
          <p:cNvPr id="25" name="Tijdelijke aanduiding voor afbeelding 24"/>
          <p:cNvSpPr>
            <a:spLocks noGrp="1" noChangeAspect="1"/>
          </p:cNvSpPr>
          <p:nvPr>
            <p:ph type="pic" sz="quarter" idx="15"/>
          </p:nvPr>
        </p:nvSpPr>
        <p:spPr bwMode="auto">
          <a:xfrm>
            <a:off x="4486465" y="2827833"/>
            <a:ext cx="3120000" cy="3120000"/>
          </a:xfrm>
          <a:prstGeom prst="ellipse">
            <a:avLst/>
          </a:prstGeom>
          <a:solidFill>
            <a:schemeClr val="accent3"/>
          </a:solidFill>
          <a:ln>
            <a:noFill/>
          </a:ln>
        </p:spPr>
        <p:txBody>
          <a:bodyPr anchor="ctr"/>
          <a:lstStyle>
            <a:lvl1pPr marL="0" indent="0" algn="ctr">
              <a:buNone/>
              <a:defRPr sz="1067"/>
            </a:lvl1p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nl-NL" sz="1067" b="0" i="0" u="none" strike="noStrike" kern="0" cap="none" spc="0" normalizeH="0" baseline="0" noProof="0">
                <a:ln>
                  <a:noFill/>
                </a:ln>
                <a:solidFill>
                  <a:sysClr val="windowText" lastClr="000000"/>
                </a:solidFill>
                <a:effectLst/>
                <a:uLnTx/>
                <a:uFillTx/>
              </a:rPr>
              <a:t>Klik op het pictogram als u een afbeelding wilt toevoegen</a:t>
            </a:r>
            <a:endParaRPr kumimoji="0" lang="nl-NL" sz="1067" b="0" i="0" u="none" strike="noStrike" kern="0" cap="none" spc="0" normalizeH="0" baseline="0" noProof="0" dirty="0">
              <a:ln>
                <a:noFill/>
              </a:ln>
              <a:solidFill>
                <a:sysClr val="windowText" lastClr="000000"/>
              </a:solidFill>
              <a:effectLst/>
              <a:uLnTx/>
              <a:uFillTx/>
            </a:endParaRPr>
          </a:p>
        </p:txBody>
      </p:sp>
      <p:sp>
        <p:nvSpPr>
          <p:cNvPr id="26" name="Tijdelijke aanduiding voor tekst 21"/>
          <p:cNvSpPr>
            <a:spLocks noGrp="1"/>
          </p:cNvSpPr>
          <p:nvPr>
            <p:ph type="body" sz="quarter" idx="20"/>
          </p:nvPr>
        </p:nvSpPr>
        <p:spPr>
          <a:xfrm>
            <a:off x="674475" y="1646495"/>
            <a:ext cx="11180975" cy="440827"/>
          </a:xfrm>
        </p:spPr>
        <p:txBody>
          <a:bodyPr/>
          <a:lstStyle>
            <a:lvl1pPr marL="0" indent="0">
              <a:lnSpc>
                <a:spcPts val="2667"/>
              </a:lnSpc>
              <a:buFont typeface="Arial" panose="020B0604020202020204" pitchFamily="34" charset="0"/>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a:t>Klikken om de tekststijl van het model te bewerken</a:t>
            </a:r>
          </a:p>
        </p:txBody>
      </p:sp>
      <p:sp>
        <p:nvSpPr>
          <p:cNvPr id="27" name="Tijdelijke aanduiding voor tekst 21"/>
          <p:cNvSpPr>
            <a:spLocks noGrp="1"/>
          </p:cNvSpPr>
          <p:nvPr>
            <p:ph type="body" sz="quarter" idx="21"/>
          </p:nvPr>
        </p:nvSpPr>
        <p:spPr>
          <a:xfrm>
            <a:off x="674475" y="2197581"/>
            <a:ext cx="11180975" cy="440827"/>
          </a:xfrm>
        </p:spPr>
        <p:txBody>
          <a:bodyPr/>
          <a:lstStyle>
            <a:lvl1pPr marL="0" indent="0">
              <a:lnSpc>
                <a:spcPts val="2667"/>
              </a:lnSpc>
              <a:buFont typeface="Arial" panose="020B0604020202020204" pitchFamily="34" charset="0"/>
              <a:buNone/>
              <a:defRPr sz="2133"/>
            </a:lvl1pPr>
            <a:lvl2pPr marL="929194" indent="0">
              <a:lnSpc>
                <a:spcPts val="2667"/>
              </a:lnSpc>
              <a:buNone/>
              <a:defRPr sz="2133"/>
            </a:lvl2pPr>
            <a:lvl3pPr marL="2080631" indent="0">
              <a:lnSpc>
                <a:spcPts val="2667"/>
              </a:lnSpc>
              <a:buNone/>
              <a:defRPr sz="2133"/>
            </a:lvl3pPr>
            <a:lvl4pPr marL="3109305" indent="0">
              <a:lnSpc>
                <a:spcPts val="2667"/>
              </a:lnSpc>
              <a:buNone/>
              <a:defRPr sz="2133"/>
            </a:lvl4pPr>
            <a:lvl5pPr marL="4070249" indent="0">
              <a:lnSpc>
                <a:spcPts val="2667"/>
              </a:lnSpc>
              <a:buNone/>
              <a:defRPr sz="2133"/>
            </a:lvl5pPr>
          </a:lstStyle>
          <a:p>
            <a:pPr lvl="0"/>
            <a:r>
              <a:rPr lang="nl-NL"/>
              <a:t>Klikken om de tekststijl van het model te bewerken</a:t>
            </a:r>
          </a:p>
        </p:txBody>
      </p:sp>
    </p:spTree>
    <p:extLst>
      <p:ext uri="{BB962C8B-B14F-4D97-AF65-F5344CB8AC3E}">
        <p14:creationId xmlns:p14="http://schemas.microsoft.com/office/powerpoint/2010/main" val="3189916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655523" y="230189"/>
            <a:ext cx="11257061"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561600" y="1835249"/>
            <a:ext cx="11361584"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143753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nl-NL" dirty="0"/>
              <a:t>Hier afbeelding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lstStyle>
            <a:lvl1pPr algn="r">
              <a:defRPr sz="3800" spc="-150">
                <a:solidFill>
                  <a:schemeClr val="bg1"/>
                </a:solidFill>
              </a:defRPr>
            </a:lvl1pPr>
          </a:lstStyle>
          <a:p>
            <a:pPr rtl="0"/>
            <a:r>
              <a:rPr lang="nl-NL" dirty="0"/>
              <a:t>Klik om de titelstijl van het model te bewerken</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2494607" y="3684672"/>
            <a:ext cx="5282503" cy="936000"/>
          </a:xfrm>
          <a:solidFill>
            <a:schemeClr val="tx1">
              <a:alpha val="90000"/>
            </a:schemeClr>
          </a:solidFill>
        </p:spPr>
        <p:txBody>
          <a:bodyPr lIns="216000" tIns="144000" rIns="216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cxnSp>
        <p:nvCxnSpPr>
          <p:cNvPr id="5" name="Rechte verbindingslijn 4" descr="Scheidingslijn van titeldia&#10;">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jdelijke aanduiding voor afbeelding 5">
            <a:extLst>
              <a:ext uri="{FF2B5EF4-FFF2-40B4-BE49-F238E27FC236}">
                <a16:creationId xmlns:a16="http://schemas.microsoft.com/office/drawing/2014/main" id="{C41AA1B3-8A3B-4B1B-A759-E2D764177222}"/>
              </a:ext>
            </a:extLst>
          </p:cNvPr>
          <p:cNvSpPr>
            <a:spLocks noGrp="1"/>
          </p:cNvSpPr>
          <p:nvPr>
            <p:ph type="pic" sz="quarter" idx="13" hasCustomPrompt="1"/>
          </p:nvPr>
        </p:nvSpPr>
        <p:spPr>
          <a:xfrm>
            <a:off x="8065008" y="2587752"/>
            <a:ext cx="1344168" cy="704088"/>
          </a:xfrm>
        </p:spPr>
        <p:txBody>
          <a:bodyPr rtlCol="0"/>
          <a:lstStyle>
            <a:lvl1pPr marL="0" indent="0">
              <a:buNone/>
              <a:defRPr>
                <a:solidFill>
                  <a:schemeClr val="bg1"/>
                </a:solidFill>
              </a:defRPr>
            </a:lvl1pPr>
          </a:lstStyle>
          <a:p>
            <a:pPr rtl="0"/>
            <a:r>
              <a:rPr lang="nl-NL" dirty="0"/>
              <a:t>Logo</a:t>
            </a:r>
          </a:p>
        </p:txBody>
      </p:sp>
    </p:spTree>
    <p:extLst>
      <p:ext uri="{BB962C8B-B14F-4D97-AF65-F5344CB8AC3E}">
        <p14:creationId xmlns:p14="http://schemas.microsoft.com/office/powerpoint/2010/main" val="337096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9" name="Rechthoek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0" name="Rechthoek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Tijdelijke aanduiding voor afbeelding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nl-NL" dirty="0"/>
              <a:t>Hier afbeelding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rtlCol="0" anchor="b"/>
          <a:lstStyle>
            <a:lvl1pPr algn="r">
              <a:defRPr sz="3800" spc="-150">
                <a:solidFill>
                  <a:schemeClr val="bg1"/>
                </a:solidFill>
              </a:defRPr>
            </a:lvl1pPr>
          </a:lstStyle>
          <a:p>
            <a:pPr rtl="0"/>
            <a:r>
              <a:rPr lang="nl-NL" dirty="0"/>
              <a:t>Klikken om te bewerken </a:t>
            </a:r>
            <a:br>
              <a:rPr lang="nl-NL" dirty="0"/>
            </a:br>
            <a:r>
              <a:rPr lang="nl-NL" dirty="0"/>
              <a:t>Titelstijl van model</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sp>
        <p:nvSpPr>
          <p:cNvPr id="5" name="Tijdelijke aanduiding voor dianumm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nl-NL" smtClean="0"/>
              <a:pPr rtl="0"/>
              <a:t>‹nr.›</a:t>
            </a:fld>
            <a:endParaRPr lang="nl-NL" dirty="0"/>
          </a:p>
        </p:txBody>
      </p:sp>
      <p:sp>
        <p:nvSpPr>
          <p:cNvPr id="6" name="Tekstvak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nl-NL" sz="1200" dirty="0">
              <a:solidFill>
                <a:schemeClr val="tx1">
                  <a:lumMod val="75000"/>
                  <a:lumOff val="25000"/>
                </a:schemeClr>
              </a:solidFill>
              <a:latin typeface="+mn-lt"/>
            </a:endParaRPr>
          </a:p>
        </p:txBody>
      </p:sp>
    </p:spTree>
    <p:extLst>
      <p:ext uri="{BB962C8B-B14F-4D97-AF65-F5344CB8AC3E}">
        <p14:creationId xmlns:p14="http://schemas.microsoft.com/office/powerpoint/2010/main" val="3315630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Grote afbeelding en teks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3800" spc="-150">
                <a:solidFill>
                  <a:schemeClr val="bg1"/>
                </a:solidFill>
              </a:defRPr>
            </a:lvl1pPr>
          </a:lstStyle>
          <a:p>
            <a:pPr rtl="0"/>
            <a:r>
              <a:rPr lang="nl-NL" dirty="0"/>
              <a:t>Klikken om te bewerken </a:t>
            </a:r>
            <a:br>
              <a:rPr lang="nl-NL" dirty="0"/>
            </a:br>
            <a:r>
              <a:rPr lang="nl-NL" dirty="0"/>
              <a:t>Titelstijl van model</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sp>
        <p:nvSpPr>
          <p:cNvPr id="5" name="Tijdelijke aanduiding voor dianumm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nl-NL" smtClean="0"/>
              <a:pPr rtl="0"/>
              <a:t>‹nr.›</a:t>
            </a:fld>
            <a:endParaRPr lang="nl-NL" dirty="0"/>
          </a:p>
        </p:txBody>
      </p:sp>
      <p:sp>
        <p:nvSpPr>
          <p:cNvPr id="6" name="Tekstvak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nl-NL" sz="1200" dirty="0">
              <a:solidFill>
                <a:schemeClr val="tx1">
                  <a:lumMod val="75000"/>
                  <a:lumOff val="25000"/>
                </a:schemeClr>
              </a:solidFill>
              <a:latin typeface="+mn-lt"/>
            </a:endParaRPr>
          </a:p>
        </p:txBody>
      </p:sp>
      <p:sp>
        <p:nvSpPr>
          <p:cNvPr id="32" name="Tijdelijke aanduiding voor afbeelding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nl-NL" dirty="0"/>
              <a:t>Hier afbeelding invoegen of slepen en neerzetten</a:t>
            </a:r>
          </a:p>
        </p:txBody>
      </p:sp>
      <p:sp>
        <p:nvSpPr>
          <p:cNvPr id="16" name="Tijdelijke aanduiding voor inhoud 2">
            <a:extLst>
              <a:ext uri="{FF2B5EF4-FFF2-40B4-BE49-F238E27FC236}">
                <a16:creationId xmlns:a16="http://schemas.microsoft.com/office/drawing/2014/main" id="{ED5F0C9D-A08F-4539-BA26-61D24BBE6E9A}"/>
              </a:ext>
            </a:extLst>
          </p:cNvPr>
          <p:cNvSpPr>
            <a:spLocks noGrp="1"/>
          </p:cNvSpPr>
          <p:nvPr>
            <p:ph idx="15" hasCustomPrompt="1"/>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546831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el en inhou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134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24" name="Vrije v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Vrije v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Vrije v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Vrije v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Vrije v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3" name="Vrije v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Vrije v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5" name="Vrije v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6" name="Vrije v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7" name="Vrije v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3374661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472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8" name="Tijdelijke aanduiding voor voettekst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9" name="Tijdelijke aanduiding voor dianumm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6" name="Tijdelijke aanduiding voor tekst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152525"/>
            <a:ext cx="5472113"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39790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Grote afbeelding en teks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3800" spc="-150">
                <a:solidFill>
                  <a:schemeClr val="bg1"/>
                </a:solidFill>
              </a:defRPr>
            </a:lvl1pPr>
          </a:lstStyle>
          <a:p>
            <a:pPr rtl="0"/>
            <a:r>
              <a:rPr lang="nl-NL" dirty="0"/>
              <a:t>Klikken om te bewerken </a:t>
            </a:r>
            <a:br>
              <a:rPr lang="nl-NL" dirty="0"/>
            </a:br>
            <a:r>
              <a:rPr lang="nl-NL" dirty="0"/>
              <a:t>Titelstijl van model</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sp>
        <p:nvSpPr>
          <p:cNvPr id="5" name="Tijdelijke aanduiding voor dianumm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nl-NL" smtClean="0"/>
              <a:pPr rtl="0"/>
              <a:t>‹nr.›</a:t>
            </a:fld>
            <a:endParaRPr lang="nl-NL" dirty="0"/>
          </a:p>
        </p:txBody>
      </p:sp>
      <p:sp>
        <p:nvSpPr>
          <p:cNvPr id="6" name="Tekstvak 5">
            <a:extLst>
              <a:ext uri="{FF2B5EF4-FFF2-40B4-BE49-F238E27FC236}">
                <a16:creationId xmlns:a16="http://schemas.microsoft.com/office/drawing/2014/main" id="{6989E631-FFE0-4842-9C8D-2977AD46DA07}"/>
              </a:ext>
            </a:extLst>
          </p:cNvPr>
          <p:cNvSpPr txBox="1"/>
          <p:nvPr/>
        </p:nvSpPr>
        <p:spPr>
          <a:xfrm>
            <a:off x="5861957" y="6613071"/>
            <a:ext cx="0" cy="0"/>
          </a:xfrm>
          <a:prstGeom prst="rect">
            <a:avLst/>
          </a:prstGeom>
          <a:noFill/>
        </p:spPr>
        <p:txBody>
          <a:bodyPr wrap="none" lIns="0" tIns="0" rIns="0" bIns="0" rtlCol="0">
            <a:noAutofit/>
          </a:bodyPr>
          <a:lstStyle/>
          <a:p>
            <a:pPr algn="l" rtl="0"/>
            <a:endParaRPr lang="nl-NL" sz="1200" dirty="0">
              <a:solidFill>
                <a:schemeClr val="tx1">
                  <a:lumMod val="75000"/>
                  <a:lumOff val="25000"/>
                </a:schemeClr>
              </a:solidFill>
              <a:latin typeface="+mn-lt"/>
            </a:endParaRPr>
          </a:p>
        </p:txBody>
      </p:sp>
      <p:sp>
        <p:nvSpPr>
          <p:cNvPr id="32" name="Tijdelijke aanduiding voor afbeelding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nl-NL" dirty="0"/>
              <a:t>Hier afbeelding invoegen of slepen en neerzetten</a:t>
            </a:r>
          </a:p>
        </p:txBody>
      </p:sp>
      <p:sp>
        <p:nvSpPr>
          <p:cNvPr id="16" name="Tijdelijke aanduiding voor inhoud 2">
            <a:extLst>
              <a:ext uri="{FF2B5EF4-FFF2-40B4-BE49-F238E27FC236}">
                <a16:creationId xmlns:a16="http://schemas.microsoft.com/office/drawing/2014/main" id="{ED5F0C9D-A08F-4539-BA26-61D24BBE6E9A}"/>
              </a:ext>
            </a:extLst>
          </p:cNvPr>
          <p:cNvSpPr>
            <a:spLocks noGrp="1"/>
          </p:cNvSpPr>
          <p:nvPr>
            <p:ph idx="15" hasCustomPrompt="1"/>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8" name="Tekstvak 7">
            <a:extLst>
              <a:ext uri="{FF2B5EF4-FFF2-40B4-BE49-F238E27FC236}">
                <a16:creationId xmlns:a16="http://schemas.microsoft.com/office/drawing/2014/main" id="{D1229644-3DDE-4E34-B138-B1AD18214EDA}"/>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nl-NL" sz="1200" dirty="0">
              <a:solidFill>
                <a:schemeClr val="tx1">
                  <a:lumMod val="75000"/>
                  <a:lumOff val="25000"/>
                </a:schemeClr>
              </a:solidFill>
              <a:latin typeface="+mn-lt"/>
            </a:endParaRPr>
          </a:p>
        </p:txBody>
      </p:sp>
    </p:spTree>
    <p:extLst>
      <p:ext uri="{BB962C8B-B14F-4D97-AF65-F5344CB8AC3E}">
        <p14:creationId xmlns:p14="http://schemas.microsoft.com/office/powerpoint/2010/main" val="521514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3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b="0">
                <a:solidFill>
                  <a:schemeClr val="tx1">
                    <a:lumMod val="75000"/>
                    <a:lumOff val="25000"/>
                  </a:schemeClr>
                </a:solidFill>
                <a:latin typeface="+mj-lt"/>
              </a:defRPr>
            </a:lvl1pPr>
          </a:lstStyle>
          <a:p>
            <a:fld id="{19B51A1E-902D-48AF-9020-955120F399B6}" type="slidenum">
              <a:rPr lang="nl-NL" smtClean="0"/>
              <a:pPr/>
              <a:t>‹nr.›</a:t>
            </a:fld>
            <a:endParaRPr lang="nl-NL" dirty="0"/>
          </a:p>
        </p:txBody>
      </p:sp>
      <p:sp>
        <p:nvSpPr>
          <p:cNvPr id="5" name="Tijdelijke aanduiding voor tekst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152000"/>
            <a:ext cx="3600450"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1" name="Tijdelijke aanduiding voor tekst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152000"/>
            <a:ext cx="3600450"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473793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5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152525"/>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152525"/>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148060"/>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7" name="Tijdelijke aanduiding voor tekst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152525"/>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2180150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fbeeldingsopsommingstekens">
    <p:spTree>
      <p:nvGrpSpPr>
        <p:cNvPr id="1" name=""/>
        <p:cNvGrpSpPr/>
        <p:nvPr/>
      </p:nvGrpSpPr>
      <p:grpSpPr>
        <a:xfrm>
          <a:off x="0" y="0"/>
          <a:ext cx="0" cy="0"/>
          <a:chOff x="0" y="0"/>
          <a:chExt cx="0" cy="0"/>
        </a:xfrm>
      </p:grpSpPr>
      <p:sp>
        <p:nvSpPr>
          <p:cNvPr id="28" name="Ovaal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Ovaal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Ovaal 29">
            <a:extLst>
              <a:ext uri="{FF2B5EF4-FFF2-40B4-BE49-F238E27FC236}">
                <a16:creationId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Ovaal 30">
            <a:extLst>
              <a:ext uri="{FF2B5EF4-FFF2-40B4-BE49-F238E27FC236}">
                <a16:creationId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9" name="Ovaal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nl-NL" dirty="0"/>
              <a:t>Beschrijving van opsommingsteken</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rtlCol="0"/>
          <a:lstStyle>
            <a:lvl1pPr marL="0" indent="0" algn="ctr">
              <a:buNone/>
              <a:defRPr sz="1600"/>
            </a:lvl1pPr>
          </a:lstStyle>
          <a:p>
            <a:pPr lvl="0" rtl="0"/>
            <a:r>
              <a:rPr lang="nl-NL" dirty="0"/>
              <a:t>Beschrijving van opsommingsteken</a:t>
            </a:r>
          </a:p>
        </p:txBody>
      </p:sp>
      <p:sp>
        <p:nvSpPr>
          <p:cNvPr id="17" name="Tijdelijke aanduiding voor tekst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rtlCol="0"/>
          <a:lstStyle>
            <a:lvl1pPr marL="0" indent="0" algn="ctr">
              <a:buNone/>
              <a:defRPr sz="1600"/>
            </a:lvl1pPr>
          </a:lstStyle>
          <a:p>
            <a:pPr lvl="0" rtl="0"/>
            <a:r>
              <a:rPr lang="nl-NL" dirty="0"/>
              <a:t>Beschrijving van opsommingsteken</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nl-NL" dirty="0"/>
              <a:t>Opsommingsteken 1</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nl-NL" dirty="0"/>
              <a:t>Opsommingsteken 3</a:t>
            </a:r>
          </a:p>
        </p:txBody>
      </p:sp>
      <p:sp>
        <p:nvSpPr>
          <p:cNvPr id="16" name="Tijdelijke aanduiding voor teks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rtlCol="0"/>
          <a:lstStyle>
            <a:lvl1pPr marL="0" indent="0" algn="ctr">
              <a:buNone/>
              <a:defRPr b="1">
                <a:latin typeface="+mj-lt"/>
              </a:defRPr>
            </a:lvl1pPr>
          </a:lstStyle>
          <a:p>
            <a:pPr lvl="0" rtl="0"/>
            <a:r>
              <a:rPr lang="nl-NL" dirty="0"/>
              <a:t>Opsommingsteken 4</a:t>
            </a:r>
          </a:p>
        </p:txBody>
      </p:sp>
      <p:sp>
        <p:nvSpPr>
          <p:cNvPr id="19" name="Tijdelijke aanduiding voor tekst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rtlCol="0"/>
          <a:lstStyle>
            <a:lvl1pPr marL="0" indent="0" algn="ctr">
              <a:buNone/>
              <a:defRPr b="1">
                <a:latin typeface="+mj-lt"/>
              </a:defRPr>
            </a:lvl1pPr>
          </a:lstStyle>
          <a:p>
            <a:pPr lvl="0" rtl="0"/>
            <a:r>
              <a:rPr lang="nl-NL" dirty="0"/>
              <a:t>Opsommingsteken 5</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nl-NL" dirty="0"/>
              <a:t>Beschrijving van opsommingsteken</a:t>
            </a:r>
          </a:p>
        </p:txBody>
      </p:sp>
      <p:sp>
        <p:nvSpPr>
          <p:cNvPr id="4" name="Tijdelijke aanduiding voor afbeelding 3">
            <a:extLst>
              <a:ext uri="{FF2B5EF4-FFF2-40B4-BE49-F238E27FC236}">
                <a16:creationId xmlns:a16="http://schemas.microsoft.com/office/drawing/2014/main" id="{B0B1F8F6-73A5-F142-8A28-094DA998B5F5}"/>
              </a:ext>
            </a:extLst>
          </p:cNvPr>
          <p:cNvSpPr>
            <a:spLocks noGrp="1"/>
          </p:cNvSpPr>
          <p:nvPr>
            <p:ph type="pic" sz="quarter" idx="27" hasCustomPrompt="1"/>
          </p:nvPr>
        </p:nvSpPr>
        <p:spPr>
          <a:xfrm>
            <a:off x="1012066" y="2358091"/>
            <a:ext cx="1002852" cy="854075"/>
          </a:xfrm>
        </p:spPr>
        <p:txBody>
          <a:bodyPr rtlCol="0"/>
          <a:lstStyle>
            <a:lvl1pPr marL="0" indent="0">
              <a:buNone/>
              <a:defRPr sz="1400"/>
            </a:lvl1pPr>
          </a:lstStyle>
          <a:p>
            <a:pPr rtl="0"/>
            <a:r>
              <a:rPr lang="nl-NL" dirty="0"/>
              <a:t>Klik op pictogram om afbeelding toe te voegen</a:t>
            </a:r>
          </a:p>
        </p:txBody>
      </p:sp>
      <p:sp>
        <p:nvSpPr>
          <p:cNvPr id="32" name="Tijdelijke aanduiding voor afbeelding 3">
            <a:extLst>
              <a:ext uri="{FF2B5EF4-FFF2-40B4-BE49-F238E27FC236}">
                <a16:creationId xmlns:a16="http://schemas.microsoft.com/office/drawing/2014/main" id="{F78A887E-89A6-244C-8AA4-484FE5358768}"/>
              </a:ext>
            </a:extLst>
          </p:cNvPr>
          <p:cNvSpPr>
            <a:spLocks noGrp="1"/>
          </p:cNvSpPr>
          <p:nvPr>
            <p:ph type="pic" sz="quarter" idx="28" hasCustomPrompt="1"/>
          </p:nvPr>
        </p:nvSpPr>
        <p:spPr>
          <a:xfrm>
            <a:off x="3305788" y="2358091"/>
            <a:ext cx="1002852" cy="854075"/>
          </a:xfrm>
        </p:spPr>
        <p:txBody>
          <a:bodyPr rtlCol="0"/>
          <a:lstStyle>
            <a:lvl1pPr marL="0" indent="0">
              <a:buNone/>
              <a:defRPr sz="1400"/>
            </a:lvl1pPr>
          </a:lstStyle>
          <a:p>
            <a:pPr rtl="0"/>
            <a:r>
              <a:rPr lang="nl-NL" dirty="0"/>
              <a:t>Klik op pictogram om afbeelding toe te voegen</a:t>
            </a:r>
          </a:p>
        </p:txBody>
      </p:sp>
      <p:sp>
        <p:nvSpPr>
          <p:cNvPr id="33" name="Tijdelijke aanduiding voor afbeelding 3">
            <a:extLst>
              <a:ext uri="{FF2B5EF4-FFF2-40B4-BE49-F238E27FC236}">
                <a16:creationId xmlns:a16="http://schemas.microsoft.com/office/drawing/2014/main" id="{52B18661-99A8-214A-A089-09F11F1EB5C4}"/>
              </a:ext>
            </a:extLst>
          </p:cNvPr>
          <p:cNvSpPr>
            <a:spLocks noGrp="1"/>
          </p:cNvSpPr>
          <p:nvPr>
            <p:ph type="pic" sz="quarter" idx="29" hasCustomPrompt="1"/>
          </p:nvPr>
        </p:nvSpPr>
        <p:spPr>
          <a:xfrm>
            <a:off x="5599510" y="2358091"/>
            <a:ext cx="1002852" cy="854075"/>
          </a:xfrm>
        </p:spPr>
        <p:txBody>
          <a:bodyPr rtlCol="0"/>
          <a:lstStyle>
            <a:lvl1pPr marL="0" indent="0">
              <a:buNone/>
              <a:defRPr sz="1400"/>
            </a:lvl1pPr>
          </a:lstStyle>
          <a:p>
            <a:pPr rtl="0"/>
            <a:r>
              <a:rPr lang="nl-NL" dirty="0"/>
              <a:t>Klik op pictogram om afbeelding toe te voegen</a:t>
            </a:r>
          </a:p>
        </p:txBody>
      </p:sp>
      <p:sp>
        <p:nvSpPr>
          <p:cNvPr id="34" name="Tijdelijke aanduiding voor afbeelding 3">
            <a:extLst>
              <a:ext uri="{FF2B5EF4-FFF2-40B4-BE49-F238E27FC236}">
                <a16:creationId xmlns:a16="http://schemas.microsoft.com/office/drawing/2014/main" id="{69D5F0B5-DE10-D646-9244-6B4289E7793E}"/>
              </a:ext>
            </a:extLst>
          </p:cNvPr>
          <p:cNvSpPr>
            <a:spLocks noGrp="1"/>
          </p:cNvSpPr>
          <p:nvPr>
            <p:ph type="pic" sz="quarter" idx="30" hasCustomPrompt="1"/>
          </p:nvPr>
        </p:nvSpPr>
        <p:spPr>
          <a:xfrm>
            <a:off x="7893232" y="2358091"/>
            <a:ext cx="1002852" cy="854075"/>
          </a:xfrm>
        </p:spPr>
        <p:txBody>
          <a:bodyPr rtlCol="0"/>
          <a:lstStyle>
            <a:lvl1pPr marL="0" indent="0">
              <a:buNone/>
              <a:defRPr sz="1400"/>
            </a:lvl1pPr>
          </a:lstStyle>
          <a:p>
            <a:pPr rtl="0"/>
            <a:r>
              <a:rPr lang="nl-NL" dirty="0"/>
              <a:t>Klik op pictogram om afbeelding toe te voegen</a:t>
            </a:r>
          </a:p>
        </p:txBody>
      </p:sp>
      <p:sp>
        <p:nvSpPr>
          <p:cNvPr id="35" name="Tijdelijke aanduiding voor afbeelding 3">
            <a:extLst>
              <a:ext uri="{FF2B5EF4-FFF2-40B4-BE49-F238E27FC236}">
                <a16:creationId xmlns:a16="http://schemas.microsoft.com/office/drawing/2014/main" id="{72B87CCD-6D17-844B-87EF-F8BC69D79B06}"/>
              </a:ext>
            </a:extLst>
          </p:cNvPr>
          <p:cNvSpPr>
            <a:spLocks noGrp="1"/>
          </p:cNvSpPr>
          <p:nvPr>
            <p:ph type="pic" sz="quarter" idx="31" hasCustomPrompt="1"/>
          </p:nvPr>
        </p:nvSpPr>
        <p:spPr>
          <a:xfrm>
            <a:off x="10186953" y="2358091"/>
            <a:ext cx="1002852" cy="854075"/>
          </a:xfrm>
        </p:spPr>
        <p:txBody>
          <a:bodyPr rtlCol="0"/>
          <a:lstStyle>
            <a:lvl1pPr marL="0" indent="0">
              <a:buNone/>
              <a:defRPr sz="1400"/>
            </a:lvl1pPr>
          </a:lstStyle>
          <a:p>
            <a:pPr rtl="0"/>
            <a:r>
              <a:rPr lang="nl-NL" dirty="0"/>
              <a:t>Klik op pictogram om afbeelding toe te voegen</a:t>
            </a:r>
          </a:p>
        </p:txBody>
      </p:sp>
    </p:spTree>
    <p:extLst>
      <p:ext uri="{BB962C8B-B14F-4D97-AF65-F5344CB8AC3E}">
        <p14:creationId xmlns:p14="http://schemas.microsoft.com/office/powerpoint/2010/main" val="162123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 x afbeeldingsopsommingstekens links">
    <p:spTree>
      <p:nvGrpSpPr>
        <p:cNvPr id="1" name=""/>
        <p:cNvGrpSpPr/>
        <p:nvPr/>
      </p:nvGrpSpPr>
      <p:grpSpPr>
        <a:xfrm>
          <a:off x="0" y="0"/>
          <a:ext cx="0" cy="0"/>
          <a:chOff x="0" y="0"/>
          <a:chExt cx="0" cy="0"/>
        </a:xfrm>
      </p:grpSpPr>
      <p:sp>
        <p:nvSpPr>
          <p:cNvPr id="20" name="Ovaal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Ovaal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Ovaal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Tijdelijke aanduiding voor afbeelding 3">
            <a:extLst>
              <a:ext uri="{FF2B5EF4-FFF2-40B4-BE49-F238E27FC236}">
                <a16:creationId xmlns:a16="http://schemas.microsoft.com/office/drawing/2014/main" id="{831AC394-0DDA-6F4A-B2D3-6D95CD866486}"/>
              </a:ext>
            </a:extLst>
          </p:cNvPr>
          <p:cNvSpPr>
            <a:spLocks noGrp="1"/>
          </p:cNvSpPr>
          <p:nvPr>
            <p:ph type="pic" sz="quarter" idx="27" hasCustomPrompt="1"/>
          </p:nvPr>
        </p:nvSpPr>
        <p:spPr>
          <a:xfrm>
            <a:off x="1015220" y="2358091"/>
            <a:ext cx="1022422" cy="854075"/>
          </a:xfrm>
        </p:spPr>
        <p:txBody>
          <a:bodyPr rtlCol="0"/>
          <a:lstStyle>
            <a:lvl1pPr marL="0" indent="0">
              <a:buNone/>
              <a:defRPr sz="1400"/>
            </a:lvl1pPr>
          </a:lstStyle>
          <a:p>
            <a:pPr rtl="0"/>
            <a:r>
              <a:rPr lang="nl-NL" dirty="0"/>
              <a:t>Klik op pictogram om afbeelding toe te voegen</a:t>
            </a:r>
          </a:p>
        </p:txBody>
      </p:sp>
      <p:sp>
        <p:nvSpPr>
          <p:cNvPr id="28" name="Tijdelijke aanduiding voor afbeelding 3">
            <a:extLst>
              <a:ext uri="{FF2B5EF4-FFF2-40B4-BE49-F238E27FC236}">
                <a16:creationId xmlns:a16="http://schemas.microsoft.com/office/drawing/2014/main" id="{B1A58D5B-A4BA-F446-90DA-1B6B207869A8}"/>
              </a:ext>
            </a:extLst>
          </p:cNvPr>
          <p:cNvSpPr>
            <a:spLocks noGrp="1"/>
          </p:cNvSpPr>
          <p:nvPr>
            <p:ph type="pic" sz="quarter" idx="28" hasCustomPrompt="1"/>
          </p:nvPr>
        </p:nvSpPr>
        <p:spPr>
          <a:xfrm>
            <a:off x="3308942" y="2358091"/>
            <a:ext cx="1022422" cy="854075"/>
          </a:xfrm>
        </p:spPr>
        <p:txBody>
          <a:bodyPr rtlCol="0"/>
          <a:lstStyle>
            <a:lvl1pPr marL="0" indent="0">
              <a:buNone/>
              <a:defRPr sz="1400"/>
            </a:lvl1pPr>
          </a:lstStyle>
          <a:p>
            <a:pPr rtl="0"/>
            <a:r>
              <a:rPr lang="nl-NL" dirty="0"/>
              <a:t>Klik op pictogram om afbeelding toe te voegen</a:t>
            </a:r>
          </a:p>
        </p:txBody>
      </p:sp>
      <p:sp>
        <p:nvSpPr>
          <p:cNvPr id="29" name="Tijdelijke aanduiding voor afbeelding 3">
            <a:extLst>
              <a:ext uri="{FF2B5EF4-FFF2-40B4-BE49-F238E27FC236}">
                <a16:creationId xmlns:a16="http://schemas.microsoft.com/office/drawing/2014/main" id="{7912C149-C249-1940-AF83-360853E78C26}"/>
              </a:ext>
            </a:extLst>
          </p:cNvPr>
          <p:cNvSpPr>
            <a:spLocks noGrp="1"/>
          </p:cNvSpPr>
          <p:nvPr>
            <p:ph type="pic" sz="quarter" idx="29" hasCustomPrompt="1"/>
          </p:nvPr>
        </p:nvSpPr>
        <p:spPr>
          <a:xfrm>
            <a:off x="5602664" y="2358091"/>
            <a:ext cx="1022422" cy="854075"/>
          </a:xfrm>
        </p:spPr>
        <p:txBody>
          <a:bodyPr rtlCol="0"/>
          <a:lstStyle>
            <a:lvl1pPr marL="0" indent="0">
              <a:buNone/>
              <a:defRPr sz="1400"/>
            </a:lvl1pPr>
          </a:lstStyle>
          <a:p>
            <a:pPr rtl="0"/>
            <a:r>
              <a:rPr lang="nl-NL" dirty="0"/>
              <a:t>Klik op pictogram om afbeelding toe te voegen</a:t>
            </a:r>
          </a:p>
        </p:txBody>
      </p:sp>
      <p:sp>
        <p:nvSpPr>
          <p:cNvPr id="42" name="Rechthoek 41">
            <a:extLst>
              <a:ext uri="{FF2B5EF4-FFF2-40B4-BE49-F238E27FC236}">
                <a16:creationId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1" name="Tijdelijke aanduiding voor afbeelding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Hier afbeelding invoegen of slepen en neerzetten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nl-NL" dirty="0"/>
              <a:t>Beschrijving van opsommingsteken</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nl-NL" dirty="0"/>
              <a:t>Opsommingsteken 1</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nl-NL" dirty="0"/>
              <a:t>Opsommingsteken 3</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nl-NL" dirty="0"/>
              <a:t>Beschrijving van opsommingsteken</a:t>
            </a:r>
          </a:p>
        </p:txBody>
      </p:sp>
      <p:sp>
        <p:nvSpPr>
          <p:cNvPr id="51" name="Achthoek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2" name="Ova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3" name="Ova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4" name="Ova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5" name="Tijdelijke aanduiding voor dianumm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437883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3 x afbeeldingsopsommingstekens rechts">
    <p:spTree>
      <p:nvGrpSpPr>
        <p:cNvPr id="1" name=""/>
        <p:cNvGrpSpPr/>
        <p:nvPr/>
      </p:nvGrpSpPr>
      <p:grpSpPr>
        <a:xfrm>
          <a:off x="0" y="0"/>
          <a:ext cx="0" cy="0"/>
          <a:chOff x="0" y="0"/>
          <a:chExt cx="0" cy="0"/>
        </a:xfrm>
      </p:grpSpPr>
      <p:sp>
        <p:nvSpPr>
          <p:cNvPr id="35" name="Ovaal 34">
            <a:extLst>
              <a:ext uri="{FF2B5EF4-FFF2-40B4-BE49-F238E27FC236}">
                <a16:creationId xmlns:a16="http://schemas.microsoft.com/office/drawing/2014/main"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3" name="Ovaal 32">
            <a:extLst>
              <a:ext uri="{FF2B5EF4-FFF2-40B4-BE49-F238E27FC236}">
                <a16:creationId xmlns:a16="http://schemas.microsoft.com/office/drawing/2014/main"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Ovaal 33">
            <a:extLst>
              <a:ext uri="{FF2B5EF4-FFF2-40B4-BE49-F238E27FC236}">
                <a16:creationId xmlns:a16="http://schemas.microsoft.com/office/drawing/2014/main"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2" name="Rechthoek 41">
            <a:extLst>
              <a:ext uri="{FF2B5EF4-FFF2-40B4-BE49-F238E27FC236}">
                <a16:creationId xmlns:a16="http://schemas.microsoft.com/office/drawing/2014/main"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Tijdelijke aanduiding voor afbeelding 19">
            <a:extLst>
              <a:ext uri="{FF2B5EF4-FFF2-40B4-BE49-F238E27FC236}">
                <a16:creationId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Hier afbeelding invoegen of slepen en neerzetten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7068457" y="432000"/>
            <a:ext cx="4703542"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rtlCol="0"/>
          <a:lstStyle>
            <a:lvl1pPr marL="0" indent="0" algn="l">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rtlCol="0"/>
          <a:lstStyle>
            <a:lvl1pPr marL="0" indent="0" algn="l">
              <a:buNone/>
              <a:defRPr sz="1600"/>
            </a:lvl1pPr>
          </a:lstStyle>
          <a:p>
            <a:pPr lvl="0" rtl="0"/>
            <a:r>
              <a:rPr lang="nl-NL" dirty="0"/>
              <a:t>Beschrijving van opsommingsteken</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rtlCol="0"/>
          <a:lstStyle>
            <a:lvl1pPr marL="0" indent="0" algn="l">
              <a:buNone/>
              <a:defRPr b="1">
                <a:latin typeface="+mj-lt"/>
              </a:defRPr>
            </a:lvl1pPr>
          </a:lstStyle>
          <a:p>
            <a:pPr lvl="0" rtl="0"/>
            <a:r>
              <a:rPr lang="nl-NL" dirty="0"/>
              <a:t>Opsommingsteken 1</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rtlCol="0"/>
          <a:lstStyle>
            <a:lvl1pPr marL="0" indent="0" algn="l">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rtlCol="0"/>
          <a:lstStyle>
            <a:lvl1pPr marL="0" indent="0" algn="l">
              <a:buNone/>
              <a:defRPr b="1">
                <a:latin typeface="+mj-lt"/>
              </a:defRPr>
            </a:lvl1pPr>
          </a:lstStyle>
          <a:p>
            <a:pPr lvl="0" rtl="0"/>
            <a:r>
              <a:rPr lang="nl-NL" dirty="0"/>
              <a:t>Opsommingsteken 3</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rtlCol="0"/>
          <a:lstStyle>
            <a:lvl1pPr marL="0" indent="0" algn="l">
              <a:buNone/>
              <a:defRPr sz="1600"/>
            </a:lvl1pPr>
          </a:lstStyle>
          <a:p>
            <a:pPr lvl="0" rtl="0"/>
            <a:r>
              <a:rPr lang="nl-NL" dirty="0"/>
              <a:t>Beschrijving van opsommingsteken</a:t>
            </a:r>
          </a:p>
        </p:txBody>
      </p:sp>
      <p:sp>
        <p:nvSpPr>
          <p:cNvPr id="51" name="Achthoek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2" name="Ova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3" name="Ova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4" name="Ova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5" name="Tijdelijke aanduiding voor dianumm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nl-NL" smtClean="0"/>
              <a:pPr rtl="0"/>
              <a:t>‹nr.›</a:t>
            </a:fld>
            <a:endParaRPr lang="nl-NL" dirty="0"/>
          </a:p>
        </p:txBody>
      </p:sp>
      <p:grpSp>
        <p:nvGrpSpPr>
          <p:cNvPr id="22" name="Groep 21">
            <a:extLst>
              <a:ext uri="{FF2B5EF4-FFF2-40B4-BE49-F238E27FC236}">
                <a16:creationId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Vrije vorm: Shape 13">
              <a:extLst>
                <a:ext uri="{FF2B5EF4-FFF2-40B4-BE49-F238E27FC236}">
                  <a16:creationId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Vrije vorm: Shape 17">
              <a:extLst>
                <a:ext uri="{FF2B5EF4-FFF2-40B4-BE49-F238E27FC236}">
                  <a16:creationId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Vrije vorm: Shape 19">
              <a:extLst>
                <a:ext uri="{FF2B5EF4-FFF2-40B4-BE49-F238E27FC236}">
                  <a16:creationId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3">
              <a:extLst>
                <a:ext uri="{FF2B5EF4-FFF2-40B4-BE49-F238E27FC236}">
                  <a16:creationId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Vrije vorm: Shape 28">
              <a:extLst>
                <a:ext uri="{FF2B5EF4-FFF2-40B4-BE49-F238E27FC236}">
                  <a16:creationId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grpSp>
      <p:sp>
        <p:nvSpPr>
          <p:cNvPr id="38" name="Tijdelijke aanduiding voor afbeelding 3">
            <a:extLst>
              <a:ext uri="{FF2B5EF4-FFF2-40B4-BE49-F238E27FC236}">
                <a16:creationId xmlns:a16="http://schemas.microsoft.com/office/drawing/2014/main" id="{EC82E52C-5E33-5942-8474-7ED4354EC95D}"/>
              </a:ext>
            </a:extLst>
          </p:cNvPr>
          <p:cNvSpPr>
            <a:spLocks noGrp="1"/>
          </p:cNvSpPr>
          <p:nvPr>
            <p:ph type="pic" sz="quarter" idx="30" hasCustomPrompt="1"/>
          </p:nvPr>
        </p:nvSpPr>
        <p:spPr>
          <a:xfrm>
            <a:off x="7233376" y="4835817"/>
            <a:ext cx="1036684" cy="691688"/>
          </a:xfrm>
        </p:spPr>
        <p:txBody>
          <a:bodyPr rtlCol="0"/>
          <a:lstStyle>
            <a:lvl1pPr marL="0" indent="0">
              <a:buNone/>
              <a:defRPr sz="1400"/>
            </a:lvl1pPr>
          </a:lstStyle>
          <a:p>
            <a:pPr rtl="0"/>
            <a:r>
              <a:rPr lang="nl-NL" dirty="0"/>
              <a:t>Klik op pictogram om afbeelding toe te voegen</a:t>
            </a:r>
          </a:p>
        </p:txBody>
      </p:sp>
      <p:sp>
        <p:nvSpPr>
          <p:cNvPr id="39" name="Tijdelijke aanduiding voor afbeelding 3">
            <a:extLst>
              <a:ext uri="{FF2B5EF4-FFF2-40B4-BE49-F238E27FC236}">
                <a16:creationId xmlns:a16="http://schemas.microsoft.com/office/drawing/2014/main" id="{07EC0147-5BE6-9248-BF42-BD99608F459C}"/>
              </a:ext>
            </a:extLst>
          </p:cNvPr>
          <p:cNvSpPr>
            <a:spLocks noGrp="1"/>
          </p:cNvSpPr>
          <p:nvPr>
            <p:ph type="pic" sz="quarter" idx="31" hasCustomPrompt="1"/>
          </p:nvPr>
        </p:nvSpPr>
        <p:spPr>
          <a:xfrm>
            <a:off x="7233376" y="3271181"/>
            <a:ext cx="1036684" cy="691688"/>
          </a:xfrm>
        </p:spPr>
        <p:txBody>
          <a:bodyPr rtlCol="0"/>
          <a:lstStyle>
            <a:lvl1pPr marL="0" indent="0">
              <a:buNone/>
              <a:defRPr sz="1400"/>
            </a:lvl1pPr>
          </a:lstStyle>
          <a:p>
            <a:pPr rtl="0"/>
            <a:r>
              <a:rPr lang="nl-NL" dirty="0"/>
              <a:t>Klik op pictogram om afbeelding toe te voegen</a:t>
            </a:r>
          </a:p>
        </p:txBody>
      </p:sp>
      <p:sp>
        <p:nvSpPr>
          <p:cNvPr id="40" name="Tijdelijke aanduiding voor afbeelding 3">
            <a:extLst>
              <a:ext uri="{FF2B5EF4-FFF2-40B4-BE49-F238E27FC236}">
                <a16:creationId xmlns:a16="http://schemas.microsoft.com/office/drawing/2014/main" id="{2B8E1942-1472-BC49-A624-3A31190A69E1}"/>
              </a:ext>
            </a:extLst>
          </p:cNvPr>
          <p:cNvSpPr>
            <a:spLocks noGrp="1"/>
          </p:cNvSpPr>
          <p:nvPr>
            <p:ph type="pic" sz="quarter" idx="32" hasCustomPrompt="1"/>
          </p:nvPr>
        </p:nvSpPr>
        <p:spPr>
          <a:xfrm>
            <a:off x="7233376" y="1706545"/>
            <a:ext cx="1036684" cy="691688"/>
          </a:xfrm>
        </p:spPr>
        <p:txBody>
          <a:bodyPr rtlCol="0"/>
          <a:lstStyle>
            <a:lvl1pPr marL="0" indent="0">
              <a:buNone/>
              <a:defRPr sz="1400"/>
            </a:lvl1pPr>
          </a:lstStyle>
          <a:p>
            <a:pPr rtl="0"/>
            <a:r>
              <a:rPr lang="nl-NL" dirty="0"/>
              <a:t>Klik op pictogram om afbeelding toe te voegen</a:t>
            </a:r>
          </a:p>
        </p:txBody>
      </p:sp>
    </p:spTree>
    <p:extLst>
      <p:ext uri="{BB962C8B-B14F-4D97-AF65-F5344CB8AC3E}">
        <p14:creationId xmlns:p14="http://schemas.microsoft.com/office/powerpoint/2010/main" val="3290500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gitaal product">
    <p:spTree>
      <p:nvGrpSpPr>
        <p:cNvPr id="1" name=""/>
        <p:cNvGrpSpPr/>
        <p:nvPr/>
      </p:nvGrpSpPr>
      <p:grpSpPr>
        <a:xfrm>
          <a:off x="0" y="0"/>
          <a:ext cx="0" cy="0"/>
          <a:chOff x="0" y="0"/>
          <a:chExt cx="0" cy="0"/>
        </a:xfrm>
      </p:grpSpPr>
      <p:sp>
        <p:nvSpPr>
          <p:cNvPr id="24" name="Vrije v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Vrije v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Vrije v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Vrije v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Vrije v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3" name="Vrije v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Vrije v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5" name="Vrije v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6" name="Vrije v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7" name="Vrije v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grpSp>
        <p:nvGrpSpPr>
          <p:cNvPr id="43" name="Groe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Afgeronde rechthoek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45" name="Afgeronde rechthoek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6" name="Rechthoek: Afgeronde hoeken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7" name="Afgeronde rechthoek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8" name="Afgeronde rechthoek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49" name="Ova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50" name="Ova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51" name="Ova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gr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rtlCol="0"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nl-NL" dirty="0"/>
              <a:t>Benadrukte tekst kan hier komen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afbeelding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rtlCol="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Hier afbeelding invoegen of slepen en neerzetten</a:t>
            </a:r>
          </a:p>
        </p:txBody>
      </p:sp>
      <p:sp>
        <p:nvSpPr>
          <p:cNvPr id="9" name="Tijdelijke aanduiding voor tekst 8">
            <a:extLst>
              <a:ext uri="{FF2B5EF4-FFF2-40B4-BE49-F238E27FC236}">
                <a16:creationId xmlns:a16="http://schemas.microsoft.com/office/drawing/2014/main" id="{35FD3B7C-17C6-4327-986C-A8A6D6EC1B52}"/>
              </a:ext>
            </a:extLst>
          </p:cNvPr>
          <p:cNvSpPr>
            <a:spLocks noGrp="1"/>
          </p:cNvSpPr>
          <p:nvPr>
            <p:ph type="body" sz="quarter" idx="13" hasCustomPrompt="1"/>
          </p:nvPr>
        </p:nvSpPr>
        <p:spPr>
          <a:xfrm>
            <a:off x="431800" y="3509766"/>
            <a:ext cx="2951163" cy="2322709"/>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3203141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3 kolom afbeeldingsopsommingstekens">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7" name="Ovaal 16">
            <a:extLst>
              <a:ext uri="{FF2B5EF4-FFF2-40B4-BE49-F238E27FC236}">
                <a16:creationId xmlns:a16="http://schemas.microsoft.com/office/drawing/2014/main"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9" name="Ovaal 18">
            <a:extLst>
              <a:ext uri="{FF2B5EF4-FFF2-40B4-BE49-F238E27FC236}">
                <a16:creationId xmlns:a16="http://schemas.microsoft.com/office/drawing/2014/main"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071452" y="4688112"/>
            <a:ext cx="2160588" cy="900000"/>
          </a:xfrm>
        </p:spPr>
        <p:txBody>
          <a:bodyPr rtlCol="0"/>
          <a:lstStyle>
            <a:lvl1pPr marL="0" indent="0" algn="ctr">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nl-NL" dirty="0"/>
              <a:t>Beschrijving van opsommingsteken</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969634" y="4683647"/>
            <a:ext cx="2160588" cy="900000"/>
          </a:xfrm>
        </p:spPr>
        <p:txBody>
          <a:bodyPr rtlCol="0"/>
          <a:lstStyle>
            <a:lvl1pPr marL="0" indent="0" algn="ctr">
              <a:buNone/>
              <a:defRPr sz="1600"/>
            </a:lvl1pPr>
          </a:lstStyle>
          <a:p>
            <a:pPr lvl="0" rtl="0"/>
            <a:r>
              <a:rPr lang="nl-NL" dirty="0"/>
              <a:t>Beschrijving van opsommingsteken</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rtlCol="0"/>
          <a:lstStyle>
            <a:lvl1pPr marL="0" indent="0" algn="ctr">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nl-NL" dirty="0"/>
              <a:t>Opsommingsteken 3</a:t>
            </a:r>
          </a:p>
        </p:txBody>
      </p:sp>
      <p:sp>
        <p:nvSpPr>
          <p:cNvPr id="16" name="Tijdelijke aanduiding voor teks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969635" y="3926335"/>
            <a:ext cx="2160587" cy="504000"/>
          </a:xfrm>
        </p:spPr>
        <p:txBody>
          <a:bodyPr rtlCol="0"/>
          <a:lstStyle>
            <a:lvl1pPr marL="0" indent="0" algn="ctr">
              <a:buNone/>
              <a:defRPr b="1">
                <a:latin typeface="+mj-lt"/>
              </a:defRPr>
            </a:lvl1pPr>
          </a:lstStyle>
          <a:p>
            <a:pPr lvl="0" rtl="0"/>
            <a:r>
              <a:rPr lang="nl-NL" dirty="0"/>
              <a:t>Opsommingsteken 4</a:t>
            </a:r>
          </a:p>
        </p:txBody>
      </p:sp>
      <p:sp>
        <p:nvSpPr>
          <p:cNvPr id="9" name="Tijdelijke aanduiding voor tekst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sp>
        <p:nvSpPr>
          <p:cNvPr id="20" name="Tijdelijke aanduiding voor afbeelding 3">
            <a:extLst>
              <a:ext uri="{FF2B5EF4-FFF2-40B4-BE49-F238E27FC236}">
                <a16:creationId xmlns:a16="http://schemas.microsoft.com/office/drawing/2014/main" id="{06B6D0B6-0884-CD46-A1B0-9FED03C22626}"/>
              </a:ext>
            </a:extLst>
          </p:cNvPr>
          <p:cNvSpPr>
            <a:spLocks noGrp="1"/>
          </p:cNvSpPr>
          <p:nvPr>
            <p:ph type="pic" sz="quarter" idx="27" hasCustomPrompt="1"/>
          </p:nvPr>
        </p:nvSpPr>
        <p:spPr>
          <a:xfrm>
            <a:off x="2637799" y="2358091"/>
            <a:ext cx="1027894" cy="854075"/>
          </a:xfrm>
        </p:spPr>
        <p:txBody>
          <a:bodyPr rtlCol="0"/>
          <a:lstStyle>
            <a:lvl1pPr marL="0" indent="0">
              <a:buNone/>
              <a:defRPr sz="1400"/>
            </a:lvl1pPr>
          </a:lstStyle>
          <a:p>
            <a:pPr rtl="0"/>
            <a:r>
              <a:rPr lang="nl-NL" dirty="0"/>
              <a:t>Klik op pictogram om afbeelding toe te voegen</a:t>
            </a:r>
          </a:p>
        </p:txBody>
      </p:sp>
      <p:sp>
        <p:nvSpPr>
          <p:cNvPr id="21" name="Tijdelijke aanduiding voor afbeelding 3">
            <a:extLst>
              <a:ext uri="{FF2B5EF4-FFF2-40B4-BE49-F238E27FC236}">
                <a16:creationId xmlns:a16="http://schemas.microsoft.com/office/drawing/2014/main" id="{BAAC12A0-90C3-984B-A8FC-7EB4AA432E3A}"/>
              </a:ext>
            </a:extLst>
          </p:cNvPr>
          <p:cNvSpPr>
            <a:spLocks noGrp="1"/>
          </p:cNvSpPr>
          <p:nvPr>
            <p:ph type="pic" sz="quarter" idx="28" hasCustomPrompt="1"/>
          </p:nvPr>
        </p:nvSpPr>
        <p:spPr>
          <a:xfrm>
            <a:off x="5585493" y="2358091"/>
            <a:ext cx="1027894" cy="854075"/>
          </a:xfrm>
        </p:spPr>
        <p:txBody>
          <a:bodyPr rtlCol="0"/>
          <a:lstStyle>
            <a:lvl1pPr marL="0" indent="0">
              <a:buNone/>
              <a:defRPr sz="1400"/>
            </a:lvl1pPr>
          </a:lstStyle>
          <a:p>
            <a:pPr rtl="0"/>
            <a:r>
              <a:rPr lang="nl-NL" dirty="0"/>
              <a:t>Klik op pictogram om afbeelding toe te voegen</a:t>
            </a:r>
          </a:p>
        </p:txBody>
      </p:sp>
      <p:sp>
        <p:nvSpPr>
          <p:cNvPr id="22" name="Tijdelijke aanduiding voor afbeelding 3">
            <a:extLst>
              <a:ext uri="{FF2B5EF4-FFF2-40B4-BE49-F238E27FC236}">
                <a16:creationId xmlns:a16="http://schemas.microsoft.com/office/drawing/2014/main" id="{51565942-8816-734B-BEEE-1258F13B66DA}"/>
              </a:ext>
            </a:extLst>
          </p:cNvPr>
          <p:cNvSpPr>
            <a:spLocks noGrp="1"/>
          </p:cNvSpPr>
          <p:nvPr>
            <p:ph type="pic" sz="quarter" idx="29" hasCustomPrompt="1"/>
          </p:nvPr>
        </p:nvSpPr>
        <p:spPr>
          <a:xfrm>
            <a:off x="8534584" y="2358090"/>
            <a:ext cx="1027894" cy="854075"/>
          </a:xfrm>
        </p:spPr>
        <p:txBody>
          <a:bodyPr rtlCol="0"/>
          <a:lstStyle>
            <a:lvl1pPr marL="0" indent="0">
              <a:buNone/>
              <a:defRPr sz="1400"/>
            </a:lvl1pPr>
          </a:lstStyle>
          <a:p>
            <a:pPr rtl="0"/>
            <a:r>
              <a:rPr lang="nl-NL" dirty="0"/>
              <a:t>Klik op pictogram om afbeelding toe te voegen</a:t>
            </a:r>
          </a:p>
        </p:txBody>
      </p:sp>
    </p:spTree>
    <p:extLst>
      <p:ext uri="{BB962C8B-B14F-4D97-AF65-F5344CB8AC3E}">
        <p14:creationId xmlns:p14="http://schemas.microsoft.com/office/powerpoint/2010/main" val="1781766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Grote getallen optie 2">
    <p:spTree>
      <p:nvGrpSpPr>
        <p:cNvPr id="1" name=""/>
        <p:cNvGrpSpPr/>
        <p:nvPr/>
      </p:nvGrpSpPr>
      <p:grpSpPr>
        <a:xfrm>
          <a:off x="0" y="0"/>
          <a:ext cx="0" cy="0"/>
          <a:chOff x="0" y="0"/>
          <a:chExt cx="0" cy="0"/>
        </a:xfrm>
      </p:grpSpPr>
      <p:sp>
        <p:nvSpPr>
          <p:cNvPr id="26" name="Tijdelijke aanduiding voor tekst 3">
            <a:extLst>
              <a:ext uri="{FF2B5EF4-FFF2-40B4-BE49-F238E27FC236}">
                <a16:creationId xmlns:a16="http://schemas.microsoft.com/office/drawing/2014/main" id="{E6E9DC6E-6F00-46BA-B990-095D92A35881}"/>
              </a:ext>
            </a:extLst>
          </p:cNvPr>
          <p:cNvSpPr>
            <a:spLocks noGrp="1"/>
          </p:cNvSpPr>
          <p:nvPr>
            <p:ph type="body" sz="quarter" idx="27" hasCustomPrompt="1"/>
          </p:nvPr>
        </p:nvSpPr>
        <p:spPr>
          <a:xfrm>
            <a:off x="890706" y="1579984"/>
            <a:ext cx="4348065" cy="4348065"/>
          </a:xfrm>
          <a:prstGeom prst="ellipse">
            <a:avLst/>
          </a:prstGeom>
          <a:noFill/>
          <a:ln>
            <a:solidFill>
              <a:schemeClr val="accent1"/>
            </a:solidFill>
          </a:ln>
        </p:spPr>
        <p:txBody>
          <a:bodyPr rtlCol="0" anchor="ctr"/>
          <a:lstStyle>
            <a:lvl1pPr marL="0" indent="0" algn="ctr">
              <a:buNone/>
              <a:defRPr sz="21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Sectiekop</a:t>
            </a:r>
          </a:p>
        </p:txBody>
      </p:sp>
      <p:sp>
        <p:nvSpPr>
          <p:cNvPr id="27" name="Tijdelijke aanduiding voor tekst 9">
            <a:extLst>
              <a:ext uri="{FF2B5EF4-FFF2-40B4-BE49-F238E27FC236}">
                <a16:creationId xmlns:a16="http://schemas.microsoft.com/office/drawing/2014/main" id="{76D2E128-93A5-440C-A234-55AC27F90F8C}"/>
              </a:ext>
            </a:extLst>
          </p:cNvPr>
          <p:cNvSpPr>
            <a:spLocks noGrp="1"/>
          </p:cNvSpPr>
          <p:nvPr>
            <p:ph type="body" sz="quarter" idx="28" hasCustomPrompt="1"/>
          </p:nvPr>
        </p:nvSpPr>
        <p:spPr>
          <a:xfrm>
            <a:off x="4739330" y="1754721"/>
            <a:ext cx="3998591" cy="3998591"/>
          </a:xfrm>
          <a:prstGeom prst="ellipse">
            <a:avLst/>
          </a:prstGeom>
          <a:noFill/>
          <a:ln>
            <a:solidFill>
              <a:schemeClr val="accent2"/>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nl-NL" dirty="0"/>
              <a:t>Sectiekop</a:t>
            </a:r>
          </a:p>
        </p:txBody>
      </p:sp>
      <p:sp>
        <p:nvSpPr>
          <p:cNvPr id="28" name="Tijdelijke aanduiding voor tekst 9">
            <a:extLst>
              <a:ext uri="{FF2B5EF4-FFF2-40B4-BE49-F238E27FC236}">
                <a16:creationId xmlns:a16="http://schemas.microsoft.com/office/drawing/2014/main" id="{315814FC-F14E-4ECD-A97E-869936E55DF4}"/>
              </a:ext>
            </a:extLst>
          </p:cNvPr>
          <p:cNvSpPr>
            <a:spLocks noGrp="1"/>
          </p:cNvSpPr>
          <p:nvPr>
            <p:ph type="body" sz="quarter" idx="29" hasCustomPrompt="1"/>
          </p:nvPr>
        </p:nvSpPr>
        <p:spPr>
          <a:xfrm>
            <a:off x="8238481" y="2193897"/>
            <a:ext cx="3120238" cy="3120238"/>
          </a:xfrm>
          <a:prstGeom prst="ellipse">
            <a:avLst/>
          </a:prstGeom>
          <a:noFill/>
          <a:ln>
            <a:solidFill>
              <a:schemeClr val="accent3"/>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nl-NL" dirty="0"/>
              <a:t>Sectiekop</a:t>
            </a:r>
          </a:p>
        </p:txBody>
      </p:sp>
      <p:sp>
        <p:nvSpPr>
          <p:cNvPr id="48" name="Vrije vorm: Shape 47">
            <a:extLst>
              <a:ext uri="{FF2B5EF4-FFF2-40B4-BE49-F238E27FC236}">
                <a16:creationId xmlns:a16="http://schemas.microsoft.com/office/drawing/2014/main" id="{A8E117AC-4076-4663-96EA-12A984AAA63A}"/>
              </a:ext>
            </a:extLst>
          </p:cNvPr>
          <p:cNvSpPr/>
          <p:nvPr userDrawn="1"/>
        </p:nvSpPr>
        <p:spPr>
          <a:xfrm>
            <a:off x="4740115" y="2772299"/>
            <a:ext cx="494967" cy="1963434"/>
          </a:xfrm>
          <a:custGeom>
            <a:avLst/>
            <a:gdLst>
              <a:gd name="connsiteX0" fmla="*/ 258706 w 494967"/>
              <a:gd name="connsiteY0" fmla="*/ 0 h 1963434"/>
              <a:gd name="connsiteX1" fmla="*/ 324121 w 494967"/>
              <a:gd name="connsiteY1" fmla="*/ 135794 h 1963434"/>
              <a:gd name="connsiteX2" fmla="*/ 494967 w 494967"/>
              <a:gd name="connsiteY2" fmla="*/ 982025 h 1963434"/>
              <a:gd name="connsiteX3" fmla="*/ 324121 w 494967"/>
              <a:gd name="connsiteY3" fmla="*/ 1828257 h 1963434"/>
              <a:gd name="connsiteX4" fmla="*/ 259003 w 494967"/>
              <a:gd name="connsiteY4" fmla="*/ 1963434 h 1963434"/>
              <a:gd name="connsiteX5" fmla="*/ 241238 w 494967"/>
              <a:gd name="connsiteY5" fmla="*/ 1934192 h 1963434"/>
              <a:gd name="connsiteX6" fmla="*/ 0 w 494967"/>
              <a:gd name="connsiteY6" fmla="*/ 981472 h 1963434"/>
              <a:gd name="connsiteX7" fmla="*/ 241238 w 494967"/>
              <a:gd name="connsiteY7" fmla="*/ 28753 h 19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967" h="1963434">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7" name="Vrije vorm: Shape 46">
            <a:extLst>
              <a:ext uri="{FF2B5EF4-FFF2-40B4-BE49-F238E27FC236}">
                <a16:creationId xmlns:a16="http://schemas.microsoft.com/office/drawing/2014/main" id="{33BA9298-2BC7-49EF-BEB7-E71095424207}"/>
              </a:ext>
            </a:extLst>
          </p:cNvPr>
          <p:cNvSpPr/>
          <p:nvPr userDrawn="1"/>
        </p:nvSpPr>
        <p:spPr>
          <a:xfrm>
            <a:off x="8245937" y="2863999"/>
            <a:ext cx="491664" cy="1780035"/>
          </a:xfrm>
          <a:custGeom>
            <a:avLst/>
            <a:gdLst>
              <a:gd name="connsiteX0" fmla="*/ 279162 w 491664"/>
              <a:gd name="connsiteY0" fmla="*/ 0 h 1780035"/>
              <a:gd name="connsiteX1" fmla="*/ 334593 w 491664"/>
              <a:gd name="connsiteY1" fmla="*/ 115068 h 1780035"/>
              <a:gd name="connsiteX2" fmla="*/ 491664 w 491664"/>
              <a:gd name="connsiteY2" fmla="*/ 893069 h 1780035"/>
              <a:gd name="connsiteX3" fmla="*/ 334593 w 491664"/>
              <a:gd name="connsiteY3" fmla="*/ 1671070 h 1780035"/>
              <a:gd name="connsiteX4" fmla="*/ 282102 w 491664"/>
              <a:gd name="connsiteY4" fmla="*/ 1780035 h 1780035"/>
              <a:gd name="connsiteX5" fmla="*/ 265807 w 491664"/>
              <a:gd name="connsiteY5" fmla="*/ 1758245 h 1780035"/>
              <a:gd name="connsiteX6" fmla="*/ 0 w 491664"/>
              <a:gd name="connsiteY6" fmla="*/ 888052 h 1780035"/>
              <a:gd name="connsiteX7" fmla="*/ 265807 w 491664"/>
              <a:gd name="connsiteY7" fmla="*/ 17859 h 1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64" h="1780035">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6" name="Vrije vorm: Shape 15">
            <a:extLst>
              <a:ext uri="{FF2B5EF4-FFF2-40B4-BE49-F238E27FC236}">
                <a16:creationId xmlns:a16="http://schemas.microsoft.com/office/drawing/2014/main" id="{D850331C-9383-4367-8C09-8FBE227C98B4}"/>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7" name="Vrije vorm: Shape 16">
            <a:extLst>
              <a:ext uri="{FF2B5EF4-FFF2-40B4-BE49-F238E27FC236}">
                <a16:creationId xmlns:a16="http://schemas.microsoft.com/office/drawing/2014/main" id="{D5AADDFA-0151-46BA-B788-3C5B8FC5B5FD}"/>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Vrije vorm: Shape 19">
            <a:extLst>
              <a:ext uri="{FF2B5EF4-FFF2-40B4-BE49-F238E27FC236}">
                <a16:creationId xmlns:a16="http://schemas.microsoft.com/office/drawing/2014/main" id="{CC98EDD7-AC10-482C-9B0F-9EE170C1F8C4}"/>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Vrije vorm: Shape 21">
            <a:extLst>
              <a:ext uri="{FF2B5EF4-FFF2-40B4-BE49-F238E27FC236}">
                <a16:creationId xmlns:a16="http://schemas.microsoft.com/office/drawing/2014/main" id="{46C6BDBB-2B70-456D-86FB-0A63D587A509}"/>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3" name="Vrije vorm: Shape 22">
            <a:extLst>
              <a:ext uri="{FF2B5EF4-FFF2-40B4-BE49-F238E27FC236}">
                <a16:creationId xmlns:a16="http://schemas.microsoft.com/office/drawing/2014/main" id="{DD294FD8-6E9C-409A-81F3-C1E9BE998524}"/>
              </a:ext>
            </a:extLst>
          </p:cNvPr>
          <p:cNvSpPr/>
          <p:nvPr userDrawn="1"/>
        </p:nvSpPr>
        <p:spPr>
          <a:xfrm rot="13336516">
            <a:off x="137666" y="5349121"/>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24" name="Vrije vorm: Shape 23">
            <a:extLst>
              <a:ext uri="{FF2B5EF4-FFF2-40B4-BE49-F238E27FC236}">
                <a16:creationId xmlns:a16="http://schemas.microsoft.com/office/drawing/2014/main" id="{E9CE551E-3C50-4DFC-B1F0-E75C36EB546C}"/>
              </a:ext>
            </a:extLst>
          </p:cNvPr>
          <p:cNvSpPr/>
          <p:nvPr userDrawn="1"/>
        </p:nvSpPr>
        <p:spPr>
          <a:xfrm rot="5738060">
            <a:off x="100722" y="596209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1A30495D-C647-4038-8E7F-16125414CE5D}"/>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40EE479C-D1F6-4BAC-80D2-90EF74E3261A}"/>
              </a:ext>
            </a:extLst>
          </p:cNvPr>
          <p:cNvSpPr>
            <a:spLocks noGrp="1"/>
          </p:cNvSpPr>
          <p:nvPr userDrawn="1">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8" name="Tijdelijke aanduiding voor voettekst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9" name="Tijdelijke aanduiding voor dianumm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29" name="Vrije vorm: Shape 28">
            <a:extLst>
              <a:ext uri="{FF2B5EF4-FFF2-40B4-BE49-F238E27FC236}">
                <a16:creationId xmlns:a16="http://schemas.microsoft.com/office/drawing/2014/main" id="{487EAD8B-C2A9-4ED7-BA79-62CE2E5D80F9}"/>
              </a:ext>
            </a:extLst>
          </p:cNvPr>
          <p:cNvSpPr/>
          <p:nvPr userDrawn="1"/>
        </p:nvSpPr>
        <p:spPr>
          <a:xfrm rot="3693105">
            <a:off x="270909" y="5041123"/>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Tijdelijke aanduiding voor tekst 18">
            <a:extLst>
              <a:ext uri="{FF2B5EF4-FFF2-40B4-BE49-F238E27FC236}">
                <a16:creationId xmlns:a16="http://schemas.microsoft.com/office/drawing/2014/main" id="{C614E990-EC62-437B-ADF0-038FF35A2629}"/>
              </a:ext>
            </a:extLst>
          </p:cNvPr>
          <p:cNvSpPr>
            <a:spLocks noGrp="1"/>
          </p:cNvSpPr>
          <p:nvPr>
            <p:ph type="body" sz="quarter" idx="13" hasCustomPrompt="1"/>
          </p:nvPr>
        </p:nvSpPr>
        <p:spPr>
          <a:xfrm>
            <a:off x="1364343" y="2505766"/>
            <a:ext cx="3374987" cy="885825"/>
          </a:xfrm>
        </p:spPr>
        <p:txBody>
          <a:bodyPr rtlCol="0" anchor="ctr"/>
          <a:lstStyle>
            <a:lvl1pPr marL="0" indent="0" algn="ctr">
              <a:buNone/>
              <a:defRPr sz="44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rtl="0"/>
            <a:r>
              <a:rPr lang="nl-NL" dirty="0"/>
              <a:t>1</a:t>
            </a:r>
          </a:p>
        </p:txBody>
      </p:sp>
      <p:sp>
        <p:nvSpPr>
          <p:cNvPr id="32" name="Tijdelijke aanduiding voor tekst 20">
            <a:extLst>
              <a:ext uri="{FF2B5EF4-FFF2-40B4-BE49-F238E27FC236}">
                <a16:creationId xmlns:a16="http://schemas.microsoft.com/office/drawing/2014/main" id="{A6926E00-3D05-4600-B7E9-74F56D038AE9}"/>
              </a:ext>
            </a:extLst>
          </p:cNvPr>
          <p:cNvSpPr>
            <a:spLocks noGrp="1"/>
          </p:cNvSpPr>
          <p:nvPr>
            <p:ph type="body" sz="quarter" idx="14" hasCustomPrompt="1"/>
          </p:nvPr>
        </p:nvSpPr>
        <p:spPr>
          <a:xfrm>
            <a:off x="5212968" y="2505766"/>
            <a:ext cx="3025513" cy="885825"/>
          </a:xfrm>
        </p:spPr>
        <p:txBody>
          <a:bodyPr rtlCol="0" anchor="ctr"/>
          <a:lstStyle>
            <a:lvl1pPr marL="0" indent="0" algn="ctr">
              <a:buNone/>
              <a:defRPr sz="4400" b="1" i="0">
                <a:latin typeface="+mj-lt"/>
              </a:defRPr>
            </a:lvl1pPr>
          </a:lstStyle>
          <a:p>
            <a:pPr lvl="0" rtl="0"/>
            <a:r>
              <a:rPr lang="nl-NL" dirty="0"/>
              <a:t>2</a:t>
            </a:r>
          </a:p>
        </p:txBody>
      </p:sp>
      <p:sp>
        <p:nvSpPr>
          <p:cNvPr id="33" name="Tijdelijke aanduiding voor tekst 32">
            <a:extLst>
              <a:ext uri="{FF2B5EF4-FFF2-40B4-BE49-F238E27FC236}">
                <a16:creationId xmlns:a16="http://schemas.microsoft.com/office/drawing/2014/main" id="{56EA1CAB-F73E-42AE-AC55-B00392B49263}"/>
              </a:ext>
            </a:extLst>
          </p:cNvPr>
          <p:cNvSpPr>
            <a:spLocks noGrp="1"/>
          </p:cNvSpPr>
          <p:nvPr>
            <p:ph type="body" sz="quarter" idx="30" hasCustomPrompt="1"/>
          </p:nvPr>
        </p:nvSpPr>
        <p:spPr>
          <a:xfrm>
            <a:off x="8737600" y="2490630"/>
            <a:ext cx="2090738" cy="900962"/>
          </a:xfrm>
        </p:spPr>
        <p:txBody>
          <a:bodyPr vert="horz" lIns="0" tIns="0" rIns="0" bIns="0" rtlCol="0" anchor="ctr">
            <a:noAutofit/>
          </a:bodyPr>
          <a:lstStyle>
            <a:lvl1pPr marL="0" indent="0" algn="ctr">
              <a:buNone/>
              <a:defRPr lang="en-ZA" sz="4400" b="1" i="0" dirty="0">
                <a:latin typeface="+mj-lt"/>
              </a:defRPr>
            </a:lvl1pPr>
          </a:lstStyle>
          <a:p>
            <a:pPr marL="266700" lvl="0" indent="-266700" algn="ctr" rtl="0"/>
            <a:r>
              <a:rPr lang="nl-NL" dirty="0"/>
              <a:t>3</a:t>
            </a:r>
          </a:p>
        </p:txBody>
      </p:sp>
      <p:sp>
        <p:nvSpPr>
          <p:cNvPr id="35" name="Tijdelijke aanduiding voor tekst 34">
            <a:extLst>
              <a:ext uri="{FF2B5EF4-FFF2-40B4-BE49-F238E27FC236}">
                <a16:creationId xmlns:a16="http://schemas.microsoft.com/office/drawing/2014/main" id="{34357700-1BDF-40C0-BFE9-5F837ADED4AA}"/>
              </a:ext>
            </a:extLst>
          </p:cNvPr>
          <p:cNvSpPr>
            <a:spLocks noGrp="1"/>
          </p:cNvSpPr>
          <p:nvPr>
            <p:ph type="body" sz="quarter" idx="31" hasCustomPrompt="1"/>
          </p:nvPr>
        </p:nvSpPr>
        <p:spPr>
          <a:xfrm>
            <a:off x="1820138" y="4015478"/>
            <a:ext cx="2489200" cy="1012825"/>
          </a:xfrm>
        </p:spPr>
        <p:txBody>
          <a:bodyPr rtlCol="0"/>
          <a:lstStyle>
            <a:lvl1pPr marL="0" indent="0" algn="ctr">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Sectiebeschrijving</a:t>
            </a:r>
          </a:p>
        </p:txBody>
      </p:sp>
      <p:sp>
        <p:nvSpPr>
          <p:cNvPr id="37" name="Tijdelijke aanduiding voor tekst 36">
            <a:extLst>
              <a:ext uri="{FF2B5EF4-FFF2-40B4-BE49-F238E27FC236}">
                <a16:creationId xmlns:a16="http://schemas.microsoft.com/office/drawing/2014/main" id="{A3F3E97F-9A21-4431-909B-D1E580B19F1B}"/>
              </a:ext>
            </a:extLst>
          </p:cNvPr>
          <p:cNvSpPr>
            <a:spLocks noGrp="1"/>
          </p:cNvSpPr>
          <p:nvPr>
            <p:ph type="body" sz="quarter" idx="32" hasCustomPrompt="1"/>
          </p:nvPr>
        </p:nvSpPr>
        <p:spPr>
          <a:xfrm>
            <a:off x="5481124" y="4015478"/>
            <a:ext cx="2489200" cy="1011238"/>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Sectiebeschrijving</a:t>
            </a:r>
          </a:p>
        </p:txBody>
      </p:sp>
      <p:sp>
        <p:nvSpPr>
          <p:cNvPr id="39" name="Tijdelijke aanduiding voor tekst 38">
            <a:extLst>
              <a:ext uri="{FF2B5EF4-FFF2-40B4-BE49-F238E27FC236}">
                <a16:creationId xmlns:a16="http://schemas.microsoft.com/office/drawing/2014/main" id="{2445CEA3-6928-4E8E-8E52-B7043F3580D1}"/>
              </a:ext>
            </a:extLst>
          </p:cNvPr>
          <p:cNvSpPr>
            <a:spLocks noGrp="1"/>
          </p:cNvSpPr>
          <p:nvPr>
            <p:ph type="body" sz="quarter" idx="33" hasCustomPrompt="1"/>
          </p:nvPr>
        </p:nvSpPr>
        <p:spPr>
          <a:xfrm>
            <a:off x="8737600" y="4015478"/>
            <a:ext cx="2090738" cy="1012825"/>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Sectiebeschrijving</a:t>
            </a:r>
          </a:p>
        </p:txBody>
      </p:sp>
    </p:spTree>
    <p:extLst>
      <p:ext uri="{BB962C8B-B14F-4D97-AF65-F5344CB8AC3E}">
        <p14:creationId xmlns:p14="http://schemas.microsoft.com/office/powerpoint/2010/main" val="3824425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tekst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dirty="0"/>
              <a:t>Tekststijlen van het model bewerken</a:t>
            </a:r>
          </a:p>
        </p:txBody>
      </p:sp>
      <p:sp>
        <p:nvSpPr>
          <p:cNvPr id="4" name="Tijdelijke aanduiding voor inhoud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0" name="Tijdelijke aanduiding voor voettekst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11" name="Tijdelijke aanduiding voor dianumm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8" name="Tijdelijke aanduiding voor tekst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1584325"/>
            <a:ext cx="5472113" cy="46069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2" name="Tijdelijke aanduiding voor tekst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152525"/>
            <a:ext cx="5472000" cy="358775"/>
          </a:xfrm>
        </p:spPr>
        <p:txBody>
          <a:bodyPr rtlCol="0"/>
          <a:lstStyle>
            <a:lvl1pPr marL="0" indent="0">
              <a:buNone/>
              <a:defRPr sz="2400" b="1"/>
            </a:lvl1pPr>
          </a:lstStyle>
          <a:p>
            <a:pPr lvl="0" rtl="0"/>
            <a:r>
              <a:rPr lang="nl-NL" dirty="0"/>
              <a:t>Tekststijlen van het model bewerken</a:t>
            </a:r>
          </a:p>
        </p:txBody>
      </p:sp>
    </p:spTree>
    <p:extLst>
      <p:ext uri="{BB962C8B-B14F-4D97-AF65-F5344CB8AC3E}">
        <p14:creationId xmlns:p14="http://schemas.microsoft.com/office/powerpoint/2010/main" val="3299708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Marktruimte">
    <p:spTree>
      <p:nvGrpSpPr>
        <p:cNvPr id="1" name=""/>
        <p:cNvGrpSpPr/>
        <p:nvPr/>
      </p:nvGrpSpPr>
      <p:grpSpPr>
        <a:xfrm>
          <a:off x="0" y="0"/>
          <a:ext cx="0" cy="0"/>
          <a:chOff x="0" y="0"/>
          <a:chExt cx="0" cy="0"/>
        </a:xfrm>
      </p:grpSpPr>
      <p:sp>
        <p:nvSpPr>
          <p:cNvPr id="13" name="Vrije vorm: Shape 12">
            <a:extLst>
              <a:ext uri="{FF2B5EF4-FFF2-40B4-BE49-F238E27FC236}">
                <a16:creationId xmlns:a16="http://schemas.microsoft.com/office/drawing/2014/main" id="{070BDE6F-3ADC-465D-A1D5-2E3FEE5E3685}"/>
              </a:ext>
            </a:extLst>
          </p:cNvPr>
          <p:cNvSpPr/>
          <p:nvPr userDrawn="1"/>
        </p:nvSpPr>
        <p:spPr>
          <a:xfrm rot="4308689">
            <a:off x="9605830" y="-345925"/>
            <a:ext cx="2706415" cy="2832124"/>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cxnSp>
        <p:nvCxnSpPr>
          <p:cNvPr id="14" name="Rechte verbindingslijn 13">
            <a:extLst>
              <a:ext uri="{FF2B5EF4-FFF2-40B4-BE49-F238E27FC236}">
                <a16:creationId xmlns:a16="http://schemas.microsoft.com/office/drawing/2014/main" id="{B3B7A27A-7EBF-4E8D-A115-E66CB9FAB634}"/>
              </a:ext>
            </a:extLst>
          </p:cNvPr>
          <p:cNvCxnSpPr>
            <a:cxnSpLocks/>
          </p:cNvCxnSpPr>
          <p:nvPr userDrawn="1"/>
        </p:nvCxnSpPr>
        <p:spPr>
          <a:xfrm>
            <a:off x="6096000" y="1319756"/>
            <a:ext cx="0" cy="4369844"/>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1BFFAC39-59BE-48F2-AD63-62BEFC00B1D5}"/>
              </a:ext>
            </a:extLst>
          </p:cNvPr>
          <p:cNvCxnSpPr>
            <a:cxnSpLocks/>
          </p:cNvCxnSpPr>
          <p:nvPr userDrawn="1"/>
        </p:nvCxnSpPr>
        <p:spPr>
          <a:xfrm flipH="1">
            <a:off x="432000" y="3504678"/>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ijdelijke aanduiding voor tekst 5">
            <a:extLst>
              <a:ext uri="{FF2B5EF4-FFF2-40B4-BE49-F238E27FC236}">
                <a16:creationId xmlns:a16="http://schemas.microsoft.com/office/drawing/2014/main" id="{FA965502-3EB0-4B3F-B1BD-4A4FCF7FFB40}"/>
              </a:ext>
            </a:extLst>
          </p:cNvPr>
          <p:cNvSpPr>
            <a:spLocks noGrp="1"/>
          </p:cNvSpPr>
          <p:nvPr>
            <p:ph type="body" sz="quarter" idx="12" hasCustomPrompt="1"/>
          </p:nvPr>
        </p:nvSpPr>
        <p:spPr>
          <a:xfrm>
            <a:off x="5112000" y="951013"/>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
        <p:nvSpPr>
          <p:cNvPr id="20" name="Tijdelijke aanduiding voor tekst 5">
            <a:extLst>
              <a:ext uri="{FF2B5EF4-FFF2-40B4-BE49-F238E27FC236}">
                <a16:creationId xmlns:a16="http://schemas.microsoft.com/office/drawing/2014/main" id="{C18A1C3D-3A6C-4F03-9E67-CC675C5FE3BA}"/>
              </a:ext>
            </a:extLst>
          </p:cNvPr>
          <p:cNvSpPr>
            <a:spLocks noGrp="1"/>
          </p:cNvSpPr>
          <p:nvPr>
            <p:ph type="body" sz="quarter" idx="13" hasCustomPrompt="1"/>
          </p:nvPr>
        </p:nvSpPr>
        <p:spPr>
          <a:xfrm>
            <a:off x="5106000" y="5857570"/>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
        <p:nvSpPr>
          <p:cNvPr id="21" name="Tijdelijke aanduiding voor tekst 5">
            <a:extLst>
              <a:ext uri="{FF2B5EF4-FFF2-40B4-BE49-F238E27FC236}">
                <a16:creationId xmlns:a16="http://schemas.microsoft.com/office/drawing/2014/main" id="{469CF172-1F46-411E-B0E1-B0220CFB3DA3}"/>
              </a:ext>
            </a:extLst>
          </p:cNvPr>
          <p:cNvSpPr>
            <a:spLocks noGrp="1"/>
          </p:cNvSpPr>
          <p:nvPr>
            <p:ph type="body" sz="quarter" idx="14" hasCustomPrompt="1"/>
          </p:nvPr>
        </p:nvSpPr>
        <p:spPr>
          <a:xfrm>
            <a:off x="432000" y="3187823"/>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
        <p:nvSpPr>
          <p:cNvPr id="22" name="Tijdelijke aanduiding voor tekst 5">
            <a:extLst>
              <a:ext uri="{FF2B5EF4-FFF2-40B4-BE49-F238E27FC236}">
                <a16:creationId xmlns:a16="http://schemas.microsoft.com/office/drawing/2014/main" id="{BD9E85DB-9B95-40F2-9F0B-3D21BC9DCD8C}"/>
              </a:ext>
            </a:extLst>
          </p:cNvPr>
          <p:cNvSpPr>
            <a:spLocks noGrp="1"/>
          </p:cNvSpPr>
          <p:nvPr>
            <p:ph type="body" sz="quarter" idx="15" hasCustomPrompt="1"/>
          </p:nvPr>
        </p:nvSpPr>
        <p:spPr>
          <a:xfrm>
            <a:off x="9792001" y="3187823"/>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Tree>
    <p:extLst>
      <p:ext uri="{BB962C8B-B14F-4D97-AF65-F5344CB8AC3E}">
        <p14:creationId xmlns:p14="http://schemas.microsoft.com/office/powerpoint/2010/main" val="424125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en inhou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134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24" name="Vrije vorm: Shape 23">
            <a:extLst>
              <a:ext uri="{FF2B5EF4-FFF2-40B4-BE49-F238E27FC236}">
                <a16:creationId xmlns:a16="http://schemas.microsoft.com/office/drawing/2014/main" id="{5F6D6B0F-FF8B-4D60-B712-A57904D5502C}"/>
              </a:ext>
            </a:extLst>
          </p:cNvPr>
          <p:cNvSpPr/>
          <p:nvPr/>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FFF5FB50-33B5-4195-92D6-70891F240926}"/>
              </a:ext>
            </a:extLst>
          </p:cNvPr>
          <p:cNvSpPr/>
          <p:nvPr/>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Vrije vorm: Shape 25">
            <a:extLst>
              <a:ext uri="{FF2B5EF4-FFF2-40B4-BE49-F238E27FC236}">
                <a16:creationId xmlns:a16="http://schemas.microsoft.com/office/drawing/2014/main" id="{EECD958F-56E9-4A3B-9C25-D5970592C848}"/>
              </a:ext>
            </a:extLst>
          </p:cNvPr>
          <p:cNvSpPr/>
          <p:nvPr/>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72F4FF18-9272-43AF-912E-B1CF8BF148D4}"/>
              </a:ext>
            </a:extLst>
          </p:cNvPr>
          <p:cNvSpPr/>
          <p:nvPr/>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Vrije vorm: Shape 27">
            <a:extLst>
              <a:ext uri="{FF2B5EF4-FFF2-40B4-BE49-F238E27FC236}">
                <a16:creationId xmlns:a16="http://schemas.microsoft.com/office/drawing/2014/main" id="{AE9C7EB4-9E81-4394-8C2C-A54BBD15B51D}"/>
              </a:ext>
            </a:extLst>
          </p:cNvPr>
          <p:cNvSpPr/>
          <p:nvPr/>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Vrije vorm: Shape 28">
            <a:extLst>
              <a:ext uri="{FF2B5EF4-FFF2-40B4-BE49-F238E27FC236}">
                <a16:creationId xmlns:a16="http://schemas.microsoft.com/office/drawing/2014/main" id="{FE681EC0-A139-4B14-89E8-F237CB63D4C9}"/>
              </a:ext>
            </a:extLst>
          </p:cNvPr>
          <p:cNvSpPr/>
          <p:nvPr/>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9">
            <a:extLst>
              <a:ext uri="{FF2B5EF4-FFF2-40B4-BE49-F238E27FC236}">
                <a16:creationId xmlns:a16="http://schemas.microsoft.com/office/drawing/2014/main" id="{87F87648-ABB4-4C97-BB6D-58342407E9DF}"/>
              </a:ext>
            </a:extLst>
          </p:cNvPr>
          <p:cNvSpPr/>
          <p:nvPr/>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0802EFEB-F4DF-4501-91AA-173B60EBBBAA}"/>
              </a:ext>
            </a:extLst>
          </p:cNvPr>
          <p:cNvSpPr/>
          <p:nvPr/>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Vrije vorm: Shape 31">
            <a:extLst>
              <a:ext uri="{FF2B5EF4-FFF2-40B4-BE49-F238E27FC236}">
                <a16:creationId xmlns:a16="http://schemas.microsoft.com/office/drawing/2014/main" id="{109FE51D-8E02-4ED7-862B-5CF838F7F77F}"/>
              </a:ext>
            </a:extLst>
          </p:cNvPr>
          <p:cNvSpPr/>
          <p:nvPr/>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3" name="Vrije vorm: Shape 32">
            <a:extLst>
              <a:ext uri="{FF2B5EF4-FFF2-40B4-BE49-F238E27FC236}">
                <a16:creationId xmlns:a16="http://schemas.microsoft.com/office/drawing/2014/main" id="{4ECB9E40-5923-4571-9C8E-D7412C1283B2}"/>
              </a:ext>
            </a:extLst>
          </p:cNvPr>
          <p:cNvSpPr/>
          <p:nvPr/>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Vrije vorm: Shape 33">
            <a:extLst>
              <a:ext uri="{FF2B5EF4-FFF2-40B4-BE49-F238E27FC236}">
                <a16:creationId xmlns:a16="http://schemas.microsoft.com/office/drawing/2014/main" id="{E46052C9-826B-47AC-9F6B-3078D4F43748}"/>
              </a:ext>
            </a:extLst>
          </p:cNvPr>
          <p:cNvSpPr/>
          <p:nvPr/>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5" name="Vrije vorm: Shape 34">
            <a:extLst>
              <a:ext uri="{FF2B5EF4-FFF2-40B4-BE49-F238E27FC236}">
                <a16:creationId xmlns:a16="http://schemas.microsoft.com/office/drawing/2014/main" id="{0C3867F5-4C6F-48BE-9DFF-9046D1FE6771}"/>
              </a:ext>
            </a:extLst>
          </p:cNvPr>
          <p:cNvSpPr/>
          <p:nvPr/>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6" name="Vrije vorm: Shape 35">
            <a:extLst>
              <a:ext uri="{FF2B5EF4-FFF2-40B4-BE49-F238E27FC236}">
                <a16:creationId xmlns:a16="http://schemas.microsoft.com/office/drawing/2014/main" id="{7B0CB40F-9E6F-457D-9C1F-9769BC3AE13E}"/>
              </a:ext>
            </a:extLst>
          </p:cNvPr>
          <p:cNvSpPr/>
          <p:nvPr/>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7" name="Vrije vorm: Shape 36">
            <a:extLst>
              <a:ext uri="{FF2B5EF4-FFF2-40B4-BE49-F238E27FC236}">
                <a16:creationId xmlns:a16="http://schemas.microsoft.com/office/drawing/2014/main" id="{0FCD03E7-2128-4C04-A914-409506646A76}"/>
              </a:ext>
            </a:extLst>
          </p:cNvPr>
          <p:cNvSpPr/>
          <p:nvPr/>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Vrije vorm: Shape 23">
            <a:extLst>
              <a:ext uri="{FF2B5EF4-FFF2-40B4-BE49-F238E27FC236}">
                <a16:creationId xmlns:a16="http://schemas.microsoft.com/office/drawing/2014/main" id="{4AB1A2B5-59B8-4DF0-AFDA-10A4238E8A0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1" name="Vrije vorm: Shape 24">
            <a:extLst>
              <a:ext uri="{FF2B5EF4-FFF2-40B4-BE49-F238E27FC236}">
                <a16:creationId xmlns:a16="http://schemas.microsoft.com/office/drawing/2014/main" id="{518A35F7-0627-4BE2-8AC8-E2A0D9F9C4F3}"/>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Vrije vorm: Shape 25">
            <a:extLst>
              <a:ext uri="{FF2B5EF4-FFF2-40B4-BE49-F238E27FC236}">
                <a16:creationId xmlns:a16="http://schemas.microsoft.com/office/drawing/2014/main" id="{C0190D13-3A38-4664-9541-6F42905F47BB}"/>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3" name="Vrije vorm: Shape 26">
            <a:extLst>
              <a:ext uri="{FF2B5EF4-FFF2-40B4-BE49-F238E27FC236}">
                <a16:creationId xmlns:a16="http://schemas.microsoft.com/office/drawing/2014/main" id="{DE226130-93E2-4F16-B33F-8E2B1CE34D31}"/>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8" name="Vrije vorm: Shape 27">
            <a:extLst>
              <a:ext uri="{FF2B5EF4-FFF2-40B4-BE49-F238E27FC236}">
                <a16:creationId xmlns:a16="http://schemas.microsoft.com/office/drawing/2014/main" id="{379D1984-4A22-4779-8E0E-A7BE672C82E4}"/>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9" name="Vrije vorm: Shape 28">
            <a:extLst>
              <a:ext uri="{FF2B5EF4-FFF2-40B4-BE49-F238E27FC236}">
                <a16:creationId xmlns:a16="http://schemas.microsoft.com/office/drawing/2014/main" id="{D358CF5B-B4D0-46E1-AF76-256BF97D7454}"/>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0" name="Vrije vorm: Shape 29">
            <a:extLst>
              <a:ext uri="{FF2B5EF4-FFF2-40B4-BE49-F238E27FC236}">
                <a16:creationId xmlns:a16="http://schemas.microsoft.com/office/drawing/2014/main" id="{BFD44B85-0F95-4E1B-8380-79A75AFCAD70}"/>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1" name="Vrije vorm: Shape 30">
            <a:extLst>
              <a:ext uri="{FF2B5EF4-FFF2-40B4-BE49-F238E27FC236}">
                <a16:creationId xmlns:a16="http://schemas.microsoft.com/office/drawing/2014/main" id="{B3D6AB2E-17AF-44D8-92E9-F508DD464B51}"/>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2" name="Vrije vorm: Shape 31">
            <a:extLst>
              <a:ext uri="{FF2B5EF4-FFF2-40B4-BE49-F238E27FC236}">
                <a16:creationId xmlns:a16="http://schemas.microsoft.com/office/drawing/2014/main" id="{8D7A1734-FD22-49A0-BD53-F4E0D9327F9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3" name="Vrije vorm: Shape 32">
            <a:extLst>
              <a:ext uri="{FF2B5EF4-FFF2-40B4-BE49-F238E27FC236}">
                <a16:creationId xmlns:a16="http://schemas.microsoft.com/office/drawing/2014/main" id="{DD383A7B-C54A-45B3-AD92-49A2F5F96B0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4" name="Vrije vorm: Shape 33">
            <a:extLst>
              <a:ext uri="{FF2B5EF4-FFF2-40B4-BE49-F238E27FC236}">
                <a16:creationId xmlns:a16="http://schemas.microsoft.com/office/drawing/2014/main" id="{9E288670-4E51-4B93-97A0-B902244F07B0}"/>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5" name="Vrije vorm: Shape 34">
            <a:extLst>
              <a:ext uri="{FF2B5EF4-FFF2-40B4-BE49-F238E27FC236}">
                <a16:creationId xmlns:a16="http://schemas.microsoft.com/office/drawing/2014/main" id="{71E6C3DD-2E77-4D45-B7F3-0D22D50C383C}"/>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6" name="Vrije vorm: Shape 35">
            <a:extLst>
              <a:ext uri="{FF2B5EF4-FFF2-40B4-BE49-F238E27FC236}">
                <a16:creationId xmlns:a16="http://schemas.microsoft.com/office/drawing/2014/main" id="{09D923F0-C120-48DE-B4B7-399552EF306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7" name="Vrije vorm: Shape 36">
            <a:extLst>
              <a:ext uri="{FF2B5EF4-FFF2-40B4-BE49-F238E27FC236}">
                <a16:creationId xmlns:a16="http://schemas.microsoft.com/office/drawing/2014/main" id="{1BA7D52D-866A-4617-8296-2733BE38CBB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4250014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3 kolom in vak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1" name="Tijdelijke aanduiding voor tekst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483985" y="2463801"/>
            <a:ext cx="2963619" cy="3314200"/>
          </a:xfrm>
          <a:prstGeom prst="rect">
            <a:avLst/>
          </a:prstGeom>
          <a:solidFill>
            <a:schemeClr val="bg1">
              <a:lumMod val="95000"/>
            </a:schemeClr>
          </a:solidFill>
        </p:spPr>
        <p:txBody>
          <a:bodyPr lIns="180000" tIns="180000" rIns="180000"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9" name="Tijdelijke aanduiding voor tekst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sp>
        <p:nvSpPr>
          <p:cNvPr id="6" name="Tijdelijke aanduiding voor tekst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rtlCol="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Titel van sectie 1</a:t>
            </a:r>
          </a:p>
        </p:txBody>
      </p:sp>
      <p:sp>
        <p:nvSpPr>
          <p:cNvPr id="12" name="Tijdelijke aanduiding voor tekst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rtlCol="0" anchor="t"/>
          <a:lstStyle>
            <a:lvl1pPr marL="0" indent="0" algn="ctr">
              <a:buNone/>
              <a:defRPr>
                <a:latin typeface="+mj-lt"/>
              </a:defRPr>
            </a:lvl1pPr>
          </a:lstStyle>
          <a:p>
            <a:pPr lvl="0" rtl="0"/>
            <a:r>
              <a:rPr lang="nl-NL" dirty="0"/>
              <a:t>Titel van sectie 2</a:t>
            </a:r>
          </a:p>
        </p:txBody>
      </p:sp>
      <p:sp>
        <p:nvSpPr>
          <p:cNvPr id="14" name="Tijdelijke aanduiding voor tekst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rtlCol="0" anchor="t"/>
          <a:lstStyle>
            <a:lvl1pPr marL="0" indent="0" algn="ctr">
              <a:buNone/>
              <a:defRPr>
                <a:latin typeface="+mj-lt"/>
              </a:defRPr>
            </a:lvl1pPr>
          </a:lstStyle>
          <a:p>
            <a:pPr lvl="0" rtl="0"/>
            <a:r>
              <a:rPr lang="nl-NL" dirty="0"/>
              <a:t>Titel van sectie 3</a:t>
            </a:r>
          </a:p>
        </p:txBody>
      </p:sp>
    </p:spTree>
    <p:extLst>
      <p:ext uri="{BB962C8B-B14F-4D97-AF65-F5344CB8AC3E}">
        <p14:creationId xmlns:p14="http://schemas.microsoft.com/office/powerpoint/2010/main" val="1903332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jdlij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13" name="Tijdelijke aanduiding voor tekst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cxnSp>
        <p:nvCxnSpPr>
          <p:cNvPr id="15" name="Rechte verbindingslijn met pijl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ijdelijke aanduiding voor tekst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rtlCol="0" anchor="ctr"/>
          <a:lstStyle>
            <a:lvl1pPr marL="0" indent="0" algn="ctr" rtl="0">
              <a:buNone/>
              <a:defRPr sz="1400">
                <a:solidFill>
                  <a:schemeClr val="tx1">
                    <a:lumMod val="50000"/>
                    <a:lumOff val="50000"/>
                  </a:schemeClr>
                </a:solidFill>
              </a:defRPr>
            </a:lvl1pPr>
          </a:lstStyle>
          <a:p>
            <a:pPr lvl="0" rtl="0"/>
            <a:r>
              <a:rPr lang="nl-NL" dirty="0"/>
              <a:t>Jaar</a:t>
            </a:r>
          </a:p>
        </p:txBody>
      </p:sp>
      <p:sp>
        <p:nvSpPr>
          <p:cNvPr id="17" name="Tijdelijke aanduiding voor tekst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1" name="Tijdelijke aanduiding voor tekst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2" name="Tijdelijke aanduiding voor tekst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5" name="Tijdelijke aanduiding voor tekst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6" name="Tijdelijke aanduiding voor tekst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rtlCol="0" anchor="ctr"/>
          <a:lstStyle>
            <a:lvl1pPr marL="0" indent="0" algn="ctr" rtl="0">
              <a:buNone/>
              <a:defRPr sz="1400">
                <a:solidFill>
                  <a:schemeClr val="tx1">
                    <a:lumMod val="50000"/>
                    <a:lumOff val="50000"/>
                  </a:schemeClr>
                </a:solidFill>
              </a:defRPr>
            </a:lvl1pPr>
          </a:lstStyle>
          <a:p>
            <a:pPr lvl="0" rtl="0"/>
            <a:r>
              <a:rPr lang="nl-NL" dirty="0"/>
              <a:t>Jaar</a:t>
            </a:r>
          </a:p>
        </p:txBody>
      </p:sp>
      <p:sp>
        <p:nvSpPr>
          <p:cNvPr id="28" name="Tijdelijke aanduiding voor tekst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0" name="Tijdelijke aanduiding voor tekst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1" name="Tijdelijke aanduiding voor tekst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2" name="Tijdelijke aanduiding voor tekst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3" name="Tijdelijke aanduiding voor tekst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4" name="Tijdelijke aanduiding voor tekst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5" name="Tijdelijke aanduiding voor tekst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6" name="Tijdelijke aanduiding voor tekst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7" name="Tijdelijke aanduiding voor tekst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8" name="Tijdelijke aanduiding voor tekst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9" name="Tijdelijke aanduiding voor tekst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0" name="Tijdelijke aanduiding voor tekst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1" name="Tijdelijke aanduiding voor tekst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2" name="Tijdelijke aanduiding voor tekst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3" name="Tijdelijke aanduiding voor tekst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4" name="Tijdelijke aanduiding voor tekst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5" name="Tijdelijke aanduiding voor tekst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6" name="Tijdelijke aanduiding voor tekst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7" name="Tijdelijke aanduiding voor tekst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8" name="Tijdelijke aanduiding voor tekst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9" name="Tijdelijke aanduiding voor tekst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rtlCol="0" anchor="t"/>
          <a:lstStyle>
            <a:lvl1pPr marL="0" indent="0" algn="ctr">
              <a:buNone/>
              <a:defRPr sz="1600" b="1">
                <a:solidFill>
                  <a:schemeClr val="tx1">
                    <a:lumMod val="75000"/>
                    <a:lumOff val="25000"/>
                  </a:schemeClr>
                </a:solidFill>
              </a:defRPr>
            </a:lvl1pPr>
          </a:lstStyle>
          <a:p>
            <a:pPr lvl="0" rtl="0"/>
            <a:r>
              <a:rPr lang="nl-NL" dirty="0"/>
              <a:t>Titel van item</a:t>
            </a:r>
          </a:p>
        </p:txBody>
      </p:sp>
      <p:sp>
        <p:nvSpPr>
          <p:cNvPr id="50" name="Tijdelijke aanduiding voor tekst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rtlCol="0" anchor="ctr"/>
          <a:lstStyle>
            <a:lvl1pPr marL="0" indent="0" algn="ctr">
              <a:buNone/>
              <a:defRPr sz="1200">
                <a:solidFill>
                  <a:schemeClr val="tx1">
                    <a:lumMod val="75000"/>
                    <a:lumOff val="25000"/>
                  </a:schemeClr>
                </a:solidFill>
              </a:defRPr>
            </a:lvl1pPr>
          </a:lstStyle>
          <a:p>
            <a:pPr lvl="0" rtl="0"/>
            <a:r>
              <a:rPr lang="nl-NL" dirty="0"/>
              <a:t>Maand, Jaar</a:t>
            </a:r>
          </a:p>
        </p:txBody>
      </p:sp>
    </p:spTree>
    <p:extLst>
      <p:ext uri="{BB962C8B-B14F-4D97-AF65-F5344CB8AC3E}">
        <p14:creationId xmlns:p14="http://schemas.microsoft.com/office/powerpoint/2010/main" val="2426590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am 6 led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rtlCol="0"/>
          <a:lstStyle>
            <a:lvl1pPr marL="0" indent="0" algn="ctr">
              <a:buNone/>
              <a:defRPr sz="1600"/>
            </a:lvl1pPr>
          </a:lstStyle>
          <a:p>
            <a:pPr lvl="0" rtl="0"/>
            <a:r>
              <a:rPr lang="nl-NL" dirty="0"/>
              <a:t>Titel</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rtlCol="0"/>
          <a:lstStyle>
            <a:lvl1pPr marL="0" indent="0" algn="ctr">
              <a:buNone/>
              <a:defRPr sz="1600"/>
            </a:lvl1pPr>
          </a:lstStyle>
          <a:p>
            <a:pPr lvl="0" rtl="0"/>
            <a:r>
              <a:rPr lang="nl-NL" dirty="0"/>
              <a:t>Titel</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rtlCol="0"/>
          <a:lstStyle>
            <a:lvl1pPr marL="0" indent="0" algn="ctr">
              <a:buNone/>
              <a:defRPr sz="1600"/>
            </a:lvl1pPr>
          </a:lstStyle>
          <a:p>
            <a:pPr lvl="0" rtl="0"/>
            <a:r>
              <a:rPr lang="nl-NL" dirty="0"/>
              <a:t>Titel</a:t>
            </a:r>
          </a:p>
        </p:txBody>
      </p:sp>
      <p:sp>
        <p:nvSpPr>
          <p:cNvPr id="17" name="Tijdelijke aanduiding voor tekst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rtlCol="0"/>
          <a:lstStyle>
            <a:lvl1pPr marL="0" indent="0" algn="ctr">
              <a:buNone/>
              <a:defRPr sz="1600"/>
            </a:lvl1pPr>
          </a:lstStyle>
          <a:p>
            <a:pPr lvl="0" rtl="0"/>
            <a:r>
              <a:rPr lang="nl-NL" dirty="0"/>
              <a:t>Titel</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rtlCol="0"/>
          <a:lstStyle>
            <a:lvl1pPr marL="0" indent="0" algn="ctr">
              <a:buNone/>
              <a:defRPr b="1">
                <a:latin typeface="+mj-lt"/>
              </a:defRPr>
            </a:lvl1pPr>
          </a:lstStyle>
          <a:p>
            <a:pPr lvl="0" rtl="0"/>
            <a:r>
              <a:rPr lang="nl-NL" dirty="0"/>
              <a:t>Volledige naam</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rtlCol="0"/>
          <a:lstStyle>
            <a:lvl1pPr marL="0" indent="0" algn="ctr">
              <a:buNone/>
              <a:defRPr b="1">
                <a:latin typeface="+mj-lt"/>
              </a:defRPr>
            </a:lvl1pPr>
          </a:lstStyle>
          <a:p>
            <a:pPr lvl="0" rtl="0"/>
            <a:r>
              <a:rPr lang="nl-NL" dirty="0"/>
              <a:t>Volledige naam</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rtlCol="0"/>
          <a:lstStyle>
            <a:lvl1pPr marL="0" indent="0" algn="ctr">
              <a:buNone/>
              <a:defRPr b="1">
                <a:latin typeface="+mj-lt"/>
              </a:defRPr>
            </a:lvl1pPr>
          </a:lstStyle>
          <a:p>
            <a:pPr lvl="0" rtl="0"/>
            <a:r>
              <a:rPr lang="nl-NL" dirty="0"/>
              <a:t>Volledige naam</a:t>
            </a:r>
          </a:p>
        </p:txBody>
      </p:sp>
      <p:sp>
        <p:nvSpPr>
          <p:cNvPr id="16" name="Tijdelijke aanduiding voor teks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rtlCol="0"/>
          <a:lstStyle>
            <a:lvl1pPr marL="0" indent="0" algn="ctr">
              <a:buNone/>
              <a:defRPr b="1">
                <a:latin typeface="+mj-lt"/>
              </a:defRPr>
            </a:lvl1pPr>
          </a:lstStyle>
          <a:p>
            <a:pPr lvl="0" rtl="0"/>
            <a:r>
              <a:rPr lang="nl-NL" dirty="0"/>
              <a:t>Volledige naam</a:t>
            </a:r>
          </a:p>
        </p:txBody>
      </p:sp>
      <p:sp>
        <p:nvSpPr>
          <p:cNvPr id="19" name="Tijdelijke aanduiding voor tekst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rtlCol="0"/>
          <a:lstStyle>
            <a:lvl1pPr marL="0" indent="0" algn="ctr">
              <a:buNone/>
              <a:defRPr b="1">
                <a:latin typeface="+mj-lt"/>
              </a:defRPr>
            </a:lvl1pPr>
          </a:lstStyle>
          <a:p>
            <a:pPr lvl="0" rtl="0"/>
            <a:r>
              <a:rPr lang="nl-NL" dirty="0"/>
              <a:t>Volledige naam</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rtlCol="0"/>
          <a:lstStyle>
            <a:lvl1pPr marL="0" indent="0" algn="ctr">
              <a:buNone/>
              <a:defRPr sz="1600"/>
            </a:lvl1pPr>
          </a:lstStyle>
          <a:p>
            <a:pPr lvl="0" rtl="0"/>
            <a:r>
              <a:rPr lang="nl-NL" dirty="0"/>
              <a:t>Titel</a:t>
            </a:r>
          </a:p>
        </p:txBody>
      </p:sp>
      <p:sp>
        <p:nvSpPr>
          <p:cNvPr id="23" name="Tijdelijke aanduiding voor afbeelding 22">
            <a:extLst>
              <a:ext uri="{FF2B5EF4-FFF2-40B4-BE49-F238E27FC236}">
                <a16:creationId xmlns:a16="http://schemas.microsoft.com/office/drawing/2014/main" id="{4089E01F-0C47-4C6A-A9A8-A1A7E470F31A}"/>
              </a:ext>
            </a:extLst>
          </p:cNvPr>
          <p:cNvSpPr>
            <a:spLocks noGrp="1"/>
          </p:cNvSpPr>
          <p:nvPr>
            <p:ph type="pic" sz="quarter" idx="22" hasCustomPrompt="1"/>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4" name="Tijdelijke aanduiding voor afbeelding 22">
            <a:extLst>
              <a:ext uri="{FF2B5EF4-FFF2-40B4-BE49-F238E27FC236}">
                <a16:creationId xmlns:a16="http://schemas.microsoft.com/office/drawing/2014/main" id="{806A4855-25AA-40D4-B1A4-A271486B6C9F}"/>
              </a:ext>
            </a:extLst>
          </p:cNvPr>
          <p:cNvSpPr>
            <a:spLocks noGrp="1"/>
          </p:cNvSpPr>
          <p:nvPr>
            <p:ph type="pic" sz="quarter" idx="23" hasCustomPrompt="1"/>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5" name="Tijdelijke aanduiding voor afbeelding 22">
            <a:extLst>
              <a:ext uri="{FF2B5EF4-FFF2-40B4-BE49-F238E27FC236}">
                <a16:creationId xmlns:a16="http://schemas.microsoft.com/office/drawing/2014/main" id="{31E10A24-B676-4117-9507-B4B0EB406F02}"/>
              </a:ext>
            </a:extLst>
          </p:cNvPr>
          <p:cNvSpPr>
            <a:spLocks noGrp="1"/>
          </p:cNvSpPr>
          <p:nvPr>
            <p:ph type="pic" sz="quarter" idx="24" hasCustomPrompt="1"/>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6" name="Tijdelijke aanduiding voor afbeelding 22">
            <a:extLst>
              <a:ext uri="{FF2B5EF4-FFF2-40B4-BE49-F238E27FC236}">
                <a16:creationId xmlns:a16="http://schemas.microsoft.com/office/drawing/2014/main" id="{6549D851-9848-44AC-937A-9B1EF867E595}"/>
              </a:ext>
            </a:extLst>
          </p:cNvPr>
          <p:cNvSpPr>
            <a:spLocks noGrp="1"/>
          </p:cNvSpPr>
          <p:nvPr>
            <p:ph type="pic" sz="quarter" idx="25" hasCustomPrompt="1"/>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7" name="Tijdelijke aanduiding voor afbeelding 22">
            <a:extLst>
              <a:ext uri="{FF2B5EF4-FFF2-40B4-BE49-F238E27FC236}">
                <a16:creationId xmlns:a16="http://schemas.microsoft.com/office/drawing/2014/main" id="{B765F5D3-7CB7-4E55-8217-E9EEA9F2945A}"/>
              </a:ext>
            </a:extLst>
          </p:cNvPr>
          <p:cNvSpPr>
            <a:spLocks noGrp="1"/>
          </p:cNvSpPr>
          <p:nvPr>
            <p:ph type="pic" sz="quarter" idx="26" hasCustomPrompt="1"/>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0" name="Tijdelijke aanduiding voor afbeelding 22">
            <a:extLst>
              <a:ext uri="{FF2B5EF4-FFF2-40B4-BE49-F238E27FC236}">
                <a16:creationId xmlns:a16="http://schemas.microsoft.com/office/drawing/2014/main" id="{8CB2CA38-4C7F-4D6B-9B34-606F1A007A17}"/>
              </a:ext>
            </a:extLst>
          </p:cNvPr>
          <p:cNvSpPr>
            <a:spLocks noGrp="1"/>
          </p:cNvSpPr>
          <p:nvPr>
            <p:ph type="pic" sz="quarter" idx="27" hasCustomPrompt="1"/>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4" name="Tijdelijke aanduiding voor tekst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rtlCol="0"/>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Volledige naam</a:t>
            </a:r>
          </a:p>
        </p:txBody>
      </p:sp>
      <p:sp>
        <p:nvSpPr>
          <p:cNvPr id="11" name="Tijdelijke aanduiding voor tekst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rtlCol="0"/>
          <a:lstStyle>
            <a:lvl1pPr marL="0" indent="0" algn="ctr">
              <a:buNone/>
              <a:defRPr/>
            </a:lvl1pPr>
          </a:lstStyle>
          <a:p>
            <a:pPr lvl="0" rtl="0"/>
            <a:r>
              <a:rPr lang="nl-NL" dirty="0"/>
              <a:t>Titel</a:t>
            </a:r>
          </a:p>
        </p:txBody>
      </p:sp>
    </p:spTree>
    <p:extLst>
      <p:ext uri="{BB962C8B-B14F-4D97-AF65-F5344CB8AC3E}">
        <p14:creationId xmlns:p14="http://schemas.microsoft.com/office/powerpoint/2010/main" val="84012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lleen titel en subtitel">
    <p:spTree>
      <p:nvGrpSpPr>
        <p:cNvPr id="1" name=""/>
        <p:cNvGrpSpPr/>
        <p:nvPr/>
      </p:nvGrpSpPr>
      <p:grpSpPr>
        <a:xfrm>
          <a:off x="0" y="0"/>
          <a:ext cx="0" cy="0"/>
          <a:chOff x="0" y="0"/>
          <a:chExt cx="0" cy="0"/>
        </a:xfrm>
      </p:grpSpPr>
      <p:sp>
        <p:nvSpPr>
          <p:cNvPr id="29" name="Vrije v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14" name="Vrije v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9" name="Vrije v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8" name="Vrije v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Vrije v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4" name="Vrije v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3" name="Vrije v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3" name="Tijdelijke aanduiding voor tekst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spTree>
    <p:extLst>
      <p:ext uri="{BB962C8B-B14F-4D97-AF65-F5344CB8AC3E}">
        <p14:creationId xmlns:p14="http://schemas.microsoft.com/office/powerpoint/2010/main" val="1489978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Alleen titel">
    <p:spTree>
      <p:nvGrpSpPr>
        <p:cNvPr id="1" name=""/>
        <p:cNvGrpSpPr/>
        <p:nvPr/>
      </p:nvGrpSpPr>
      <p:grpSpPr>
        <a:xfrm>
          <a:off x="0" y="0"/>
          <a:ext cx="0" cy="0"/>
          <a:chOff x="0" y="0"/>
          <a:chExt cx="0" cy="0"/>
        </a:xfrm>
      </p:grpSpPr>
      <p:sp>
        <p:nvSpPr>
          <p:cNvPr id="15" name="Vrije v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Vrije v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24" name="Vrije v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Vrije v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Vrije v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18464250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Alleen titel Ge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571400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nl-NL" dirty="0"/>
              <a:t>Hier afbeelding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lstStyle>
            <a:lvl1pPr algn="r">
              <a:defRPr sz="3800" spc="-150">
                <a:solidFill>
                  <a:schemeClr val="bg1"/>
                </a:solidFill>
              </a:defRPr>
            </a:lvl1pPr>
          </a:lstStyle>
          <a:p>
            <a:pPr rtl="0"/>
            <a:r>
              <a:rPr lang="nl-NL" dirty="0"/>
              <a:t>Klik om de titelstijl van het model te bewerken</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2494607" y="3684672"/>
            <a:ext cx="5282503" cy="936000"/>
          </a:xfrm>
          <a:solidFill>
            <a:schemeClr val="tx1">
              <a:alpha val="90000"/>
            </a:schemeClr>
          </a:solidFill>
        </p:spPr>
        <p:txBody>
          <a:bodyPr lIns="216000" tIns="144000" rIns="216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cxnSp>
        <p:nvCxnSpPr>
          <p:cNvPr id="5" name="Rechte verbindingslijn 4" descr="Scheidingslijn van titeldia&#10;">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jdelijke aanduiding voor afbeelding 5">
            <a:extLst>
              <a:ext uri="{FF2B5EF4-FFF2-40B4-BE49-F238E27FC236}">
                <a16:creationId xmlns:a16="http://schemas.microsoft.com/office/drawing/2014/main" id="{C41AA1B3-8A3B-4B1B-A759-E2D764177222}"/>
              </a:ext>
            </a:extLst>
          </p:cNvPr>
          <p:cNvSpPr>
            <a:spLocks noGrp="1"/>
          </p:cNvSpPr>
          <p:nvPr>
            <p:ph type="pic" sz="quarter" idx="13" hasCustomPrompt="1"/>
          </p:nvPr>
        </p:nvSpPr>
        <p:spPr>
          <a:xfrm>
            <a:off x="8065008" y="2587752"/>
            <a:ext cx="1344168" cy="704088"/>
          </a:xfrm>
        </p:spPr>
        <p:txBody>
          <a:bodyPr rtlCol="0"/>
          <a:lstStyle>
            <a:lvl1pPr marL="0" indent="0">
              <a:buNone/>
              <a:defRPr>
                <a:solidFill>
                  <a:schemeClr val="bg1"/>
                </a:solidFill>
              </a:defRPr>
            </a:lvl1pPr>
          </a:lstStyle>
          <a:p>
            <a:pPr rtl="0"/>
            <a:r>
              <a:rPr lang="nl-NL" dirty="0"/>
              <a:t>Logo</a:t>
            </a:r>
          </a:p>
        </p:txBody>
      </p:sp>
    </p:spTree>
    <p:extLst>
      <p:ext uri="{BB962C8B-B14F-4D97-AF65-F5344CB8AC3E}">
        <p14:creationId xmlns:p14="http://schemas.microsoft.com/office/powerpoint/2010/main" val="890440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9" name="Rechthoek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0" name="Rechthoek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1" name="Rechthoek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Tijdelijke aanduiding voor afbeelding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nl-NL" dirty="0"/>
              <a:t>Hier afbeelding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rtlCol="0" anchor="b"/>
          <a:lstStyle>
            <a:lvl1pPr algn="r">
              <a:defRPr sz="3800" spc="-150">
                <a:solidFill>
                  <a:schemeClr val="bg1"/>
                </a:solidFill>
              </a:defRPr>
            </a:lvl1pPr>
          </a:lstStyle>
          <a:p>
            <a:pPr rtl="0"/>
            <a:r>
              <a:rPr lang="nl-NL" dirty="0"/>
              <a:t>Klikken om te bewerken </a:t>
            </a:r>
            <a:br>
              <a:rPr lang="nl-NL" dirty="0"/>
            </a:br>
            <a:r>
              <a:rPr lang="nl-NL" dirty="0"/>
              <a:t>Titelstijl van model</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sp>
        <p:nvSpPr>
          <p:cNvPr id="5" name="Tijdelijke aanduiding voor dianumm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nl-NL" smtClean="0"/>
              <a:pPr rtl="0"/>
              <a:t>‹nr.›</a:t>
            </a:fld>
            <a:endParaRPr lang="nl-NL" dirty="0"/>
          </a:p>
        </p:txBody>
      </p:sp>
      <p:sp>
        <p:nvSpPr>
          <p:cNvPr id="6" name="Tekstvak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nl-NL" sz="120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Grote afbeelding en teks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3800" spc="-150">
                <a:solidFill>
                  <a:schemeClr val="bg1"/>
                </a:solidFill>
              </a:defRPr>
            </a:lvl1pPr>
          </a:lstStyle>
          <a:p>
            <a:pPr rtl="0"/>
            <a:r>
              <a:rPr lang="nl-NL" dirty="0"/>
              <a:t>Klikken om te bewerken </a:t>
            </a:r>
            <a:br>
              <a:rPr lang="nl-NL" dirty="0"/>
            </a:br>
            <a:r>
              <a:rPr lang="nl-NL" dirty="0"/>
              <a:t>Titelstijl van model</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sp>
        <p:nvSpPr>
          <p:cNvPr id="5" name="Tijdelijke aanduiding voor dianumm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nl-NL" smtClean="0"/>
              <a:pPr rtl="0"/>
              <a:t>‹nr.›</a:t>
            </a:fld>
            <a:endParaRPr lang="nl-NL" dirty="0"/>
          </a:p>
        </p:txBody>
      </p:sp>
      <p:sp>
        <p:nvSpPr>
          <p:cNvPr id="6" name="Tekstvak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nl-NL" sz="1200" dirty="0">
              <a:solidFill>
                <a:schemeClr val="tx1">
                  <a:lumMod val="75000"/>
                  <a:lumOff val="25000"/>
                </a:schemeClr>
              </a:solidFill>
              <a:latin typeface="+mn-lt"/>
            </a:endParaRPr>
          </a:p>
        </p:txBody>
      </p:sp>
      <p:sp>
        <p:nvSpPr>
          <p:cNvPr id="32" name="Tijdelijke aanduiding voor afbeelding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nl-NL" dirty="0"/>
              <a:t>Hier afbeelding invoegen of slepen en neerzetten</a:t>
            </a:r>
          </a:p>
        </p:txBody>
      </p:sp>
      <p:sp>
        <p:nvSpPr>
          <p:cNvPr id="16" name="Tijdelijke aanduiding voor inhoud 2">
            <a:extLst>
              <a:ext uri="{FF2B5EF4-FFF2-40B4-BE49-F238E27FC236}">
                <a16:creationId xmlns:a16="http://schemas.microsoft.com/office/drawing/2014/main" id="{ED5F0C9D-A08F-4539-BA26-61D24BBE6E9A}"/>
              </a:ext>
            </a:extLst>
          </p:cNvPr>
          <p:cNvSpPr>
            <a:spLocks noGrp="1"/>
          </p:cNvSpPr>
          <p:nvPr>
            <p:ph idx="15" hasCustomPrompt="1"/>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607283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el en inhou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134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24" name="Vrije v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Vrije v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Vrije v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Vrije v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Vrije v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3" name="Vrije v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Vrije v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5" name="Vrije v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6" name="Vrije v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7" name="Vrije v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472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8" name="Tijdelijke aanduiding voor voettekst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9" name="Tijdelijke aanduiding voor dianumm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6" name="Tijdelijke aanduiding voor tekst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152525"/>
            <a:ext cx="5472113"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3196417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472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8" name="Tijdelijke aanduiding voor voettekst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9" name="Tijdelijke aanduiding voor dianumm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6" name="Tijdelijke aanduiding voor tekst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152525"/>
            <a:ext cx="5472113"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891552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3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b="0">
                <a:solidFill>
                  <a:schemeClr val="tx1">
                    <a:lumMod val="75000"/>
                    <a:lumOff val="25000"/>
                  </a:schemeClr>
                </a:solidFill>
                <a:latin typeface="+mj-lt"/>
              </a:defRPr>
            </a:lvl1pPr>
          </a:lstStyle>
          <a:p>
            <a:fld id="{19B51A1E-902D-48AF-9020-955120F399B6}" type="slidenum">
              <a:rPr lang="nl-NL" smtClean="0"/>
              <a:pPr/>
              <a:t>‹nr.›</a:t>
            </a:fld>
            <a:endParaRPr lang="nl-NL" dirty="0"/>
          </a:p>
        </p:txBody>
      </p:sp>
      <p:sp>
        <p:nvSpPr>
          <p:cNvPr id="5" name="Tijdelijke aanduiding voor tekst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152000"/>
            <a:ext cx="3600450"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1" name="Tijdelijke aanduiding voor tekst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152000"/>
            <a:ext cx="3600450"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2654388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5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152525"/>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152525"/>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148060"/>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7" name="Tijdelijke aanduiding voor tekst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152525"/>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9748372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Afbeeldingsopsommingstekens">
    <p:spTree>
      <p:nvGrpSpPr>
        <p:cNvPr id="1" name=""/>
        <p:cNvGrpSpPr/>
        <p:nvPr/>
      </p:nvGrpSpPr>
      <p:grpSpPr>
        <a:xfrm>
          <a:off x="0" y="0"/>
          <a:ext cx="0" cy="0"/>
          <a:chOff x="0" y="0"/>
          <a:chExt cx="0" cy="0"/>
        </a:xfrm>
      </p:grpSpPr>
      <p:sp>
        <p:nvSpPr>
          <p:cNvPr id="28" name="Ovaal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Ovaal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Ovaal 29">
            <a:extLst>
              <a:ext uri="{FF2B5EF4-FFF2-40B4-BE49-F238E27FC236}">
                <a16:creationId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Ovaal 30">
            <a:extLst>
              <a:ext uri="{FF2B5EF4-FFF2-40B4-BE49-F238E27FC236}">
                <a16:creationId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9" name="Ovaal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nl-NL" dirty="0"/>
              <a:t>Beschrijving van opsommingsteken</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rtlCol="0"/>
          <a:lstStyle>
            <a:lvl1pPr marL="0" indent="0" algn="ctr">
              <a:buNone/>
              <a:defRPr sz="1600"/>
            </a:lvl1pPr>
          </a:lstStyle>
          <a:p>
            <a:pPr lvl="0" rtl="0"/>
            <a:r>
              <a:rPr lang="nl-NL" dirty="0"/>
              <a:t>Beschrijving van opsommingsteken</a:t>
            </a:r>
          </a:p>
        </p:txBody>
      </p:sp>
      <p:sp>
        <p:nvSpPr>
          <p:cNvPr id="17" name="Tijdelijke aanduiding voor tekst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rtlCol="0"/>
          <a:lstStyle>
            <a:lvl1pPr marL="0" indent="0" algn="ctr">
              <a:buNone/>
              <a:defRPr sz="1600"/>
            </a:lvl1pPr>
          </a:lstStyle>
          <a:p>
            <a:pPr lvl="0" rtl="0"/>
            <a:r>
              <a:rPr lang="nl-NL" dirty="0"/>
              <a:t>Beschrijving van opsommingsteken</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nl-NL" dirty="0"/>
              <a:t>Opsommingsteken 1</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nl-NL" dirty="0"/>
              <a:t>Opsommingsteken 3</a:t>
            </a:r>
          </a:p>
        </p:txBody>
      </p:sp>
      <p:sp>
        <p:nvSpPr>
          <p:cNvPr id="16" name="Tijdelijke aanduiding voor teks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rtlCol="0"/>
          <a:lstStyle>
            <a:lvl1pPr marL="0" indent="0" algn="ctr">
              <a:buNone/>
              <a:defRPr b="1">
                <a:latin typeface="+mj-lt"/>
              </a:defRPr>
            </a:lvl1pPr>
          </a:lstStyle>
          <a:p>
            <a:pPr lvl="0" rtl="0"/>
            <a:r>
              <a:rPr lang="nl-NL" dirty="0"/>
              <a:t>Opsommingsteken 4</a:t>
            </a:r>
          </a:p>
        </p:txBody>
      </p:sp>
      <p:sp>
        <p:nvSpPr>
          <p:cNvPr id="19" name="Tijdelijke aanduiding voor tekst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rtlCol="0"/>
          <a:lstStyle>
            <a:lvl1pPr marL="0" indent="0" algn="ctr">
              <a:buNone/>
              <a:defRPr b="1">
                <a:latin typeface="+mj-lt"/>
              </a:defRPr>
            </a:lvl1pPr>
          </a:lstStyle>
          <a:p>
            <a:pPr lvl="0" rtl="0"/>
            <a:r>
              <a:rPr lang="nl-NL" dirty="0"/>
              <a:t>Opsommingsteken 5</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nl-NL" dirty="0"/>
              <a:t>Beschrijving van opsommingsteken</a:t>
            </a:r>
          </a:p>
        </p:txBody>
      </p:sp>
      <p:sp>
        <p:nvSpPr>
          <p:cNvPr id="4" name="Tijdelijke aanduiding voor afbeelding 3">
            <a:extLst>
              <a:ext uri="{FF2B5EF4-FFF2-40B4-BE49-F238E27FC236}">
                <a16:creationId xmlns:a16="http://schemas.microsoft.com/office/drawing/2014/main" id="{B0B1F8F6-73A5-F142-8A28-094DA998B5F5}"/>
              </a:ext>
            </a:extLst>
          </p:cNvPr>
          <p:cNvSpPr>
            <a:spLocks noGrp="1"/>
          </p:cNvSpPr>
          <p:nvPr>
            <p:ph type="pic" sz="quarter" idx="27" hasCustomPrompt="1"/>
          </p:nvPr>
        </p:nvSpPr>
        <p:spPr>
          <a:xfrm>
            <a:off x="1012066" y="2358091"/>
            <a:ext cx="1002852" cy="854075"/>
          </a:xfrm>
        </p:spPr>
        <p:txBody>
          <a:bodyPr rtlCol="0"/>
          <a:lstStyle>
            <a:lvl1pPr marL="0" indent="0">
              <a:buNone/>
              <a:defRPr sz="1400"/>
            </a:lvl1pPr>
          </a:lstStyle>
          <a:p>
            <a:pPr rtl="0"/>
            <a:r>
              <a:rPr lang="nl-NL" dirty="0"/>
              <a:t>Klik op pictogram om afbeelding toe te voegen</a:t>
            </a:r>
          </a:p>
        </p:txBody>
      </p:sp>
      <p:sp>
        <p:nvSpPr>
          <p:cNvPr id="32" name="Tijdelijke aanduiding voor afbeelding 3">
            <a:extLst>
              <a:ext uri="{FF2B5EF4-FFF2-40B4-BE49-F238E27FC236}">
                <a16:creationId xmlns:a16="http://schemas.microsoft.com/office/drawing/2014/main" id="{F78A887E-89A6-244C-8AA4-484FE5358768}"/>
              </a:ext>
            </a:extLst>
          </p:cNvPr>
          <p:cNvSpPr>
            <a:spLocks noGrp="1"/>
          </p:cNvSpPr>
          <p:nvPr>
            <p:ph type="pic" sz="quarter" idx="28" hasCustomPrompt="1"/>
          </p:nvPr>
        </p:nvSpPr>
        <p:spPr>
          <a:xfrm>
            <a:off x="3305788" y="2358091"/>
            <a:ext cx="1002852" cy="854075"/>
          </a:xfrm>
        </p:spPr>
        <p:txBody>
          <a:bodyPr rtlCol="0"/>
          <a:lstStyle>
            <a:lvl1pPr marL="0" indent="0">
              <a:buNone/>
              <a:defRPr sz="1400"/>
            </a:lvl1pPr>
          </a:lstStyle>
          <a:p>
            <a:pPr rtl="0"/>
            <a:r>
              <a:rPr lang="nl-NL" dirty="0"/>
              <a:t>Klik op pictogram om afbeelding toe te voegen</a:t>
            </a:r>
          </a:p>
        </p:txBody>
      </p:sp>
      <p:sp>
        <p:nvSpPr>
          <p:cNvPr id="33" name="Tijdelijke aanduiding voor afbeelding 3">
            <a:extLst>
              <a:ext uri="{FF2B5EF4-FFF2-40B4-BE49-F238E27FC236}">
                <a16:creationId xmlns:a16="http://schemas.microsoft.com/office/drawing/2014/main" id="{52B18661-99A8-214A-A089-09F11F1EB5C4}"/>
              </a:ext>
            </a:extLst>
          </p:cNvPr>
          <p:cNvSpPr>
            <a:spLocks noGrp="1"/>
          </p:cNvSpPr>
          <p:nvPr>
            <p:ph type="pic" sz="quarter" idx="29" hasCustomPrompt="1"/>
          </p:nvPr>
        </p:nvSpPr>
        <p:spPr>
          <a:xfrm>
            <a:off x="5599510" y="2358091"/>
            <a:ext cx="1002852" cy="854075"/>
          </a:xfrm>
        </p:spPr>
        <p:txBody>
          <a:bodyPr rtlCol="0"/>
          <a:lstStyle>
            <a:lvl1pPr marL="0" indent="0">
              <a:buNone/>
              <a:defRPr sz="1400"/>
            </a:lvl1pPr>
          </a:lstStyle>
          <a:p>
            <a:pPr rtl="0"/>
            <a:r>
              <a:rPr lang="nl-NL" dirty="0"/>
              <a:t>Klik op pictogram om afbeelding toe te voegen</a:t>
            </a:r>
          </a:p>
        </p:txBody>
      </p:sp>
      <p:sp>
        <p:nvSpPr>
          <p:cNvPr id="34" name="Tijdelijke aanduiding voor afbeelding 3">
            <a:extLst>
              <a:ext uri="{FF2B5EF4-FFF2-40B4-BE49-F238E27FC236}">
                <a16:creationId xmlns:a16="http://schemas.microsoft.com/office/drawing/2014/main" id="{69D5F0B5-DE10-D646-9244-6B4289E7793E}"/>
              </a:ext>
            </a:extLst>
          </p:cNvPr>
          <p:cNvSpPr>
            <a:spLocks noGrp="1"/>
          </p:cNvSpPr>
          <p:nvPr>
            <p:ph type="pic" sz="quarter" idx="30" hasCustomPrompt="1"/>
          </p:nvPr>
        </p:nvSpPr>
        <p:spPr>
          <a:xfrm>
            <a:off x="7893232" y="2358091"/>
            <a:ext cx="1002852" cy="854075"/>
          </a:xfrm>
        </p:spPr>
        <p:txBody>
          <a:bodyPr rtlCol="0"/>
          <a:lstStyle>
            <a:lvl1pPr marL="0" indent="0">
              <a:buNone/>
              <a:defRPr sz="1400"/>
            </a:lvl1pPr>
          </a:lstStyle>
          <a:p>
            <a:pPr rtl="0"/>
            <a:r>
              <a:rPr lang="nl-NL" dirty="0"/>
              <a:t>Klik op pictogram om afbeelding toe te voegen</a:t>
            </a:r>
          </a:p>
        </p:txBody>
      </p:sp>
      <p:sp>
        <p:nvSpPr>
          <p:cNvPr id="35" name="Tijdelijke aanduiding voor afbeelding 3">
            <a:extLst>
              <a:ext uri="{FF2B5EF4-FFF2-40B4-BE49-F238E27FC236}">
                <a16:creationId xmlns:a16="http://schemas.microsoft.com/office/drawing/2014/main" id="{72B87CCD-6D17-844B-87EF-F8BC69D79B06}"/>
              </a:ext>
            </a:extLst>
          </p:cNvPr>
          <p:cNvSpPr>
            <a:spLocks noGrp="1"/>
          </p:cNvSpPr>
          <p:nvPr>
            <p:ph type="pic" sz="quarter" idx="31" hasCustomPrompt="1"/>
          </p:nvPr>
        </p:nvSpPr>
        <p:spPr>
          <a:xfrm>
            <a:off x="10186953" y="2358091"/>
            <a:ext cx="1002852" cy="854075"/>
          </a:xfrm>
        </p:spPr>
        <p:txBody>
          <a:bodyPr rtlCol="0"/>
          <a:lstStyle>
            <a:lvl1pPr marL="0" indent="0">
              <a:buNone/>
              <a:defRPr sz="1400"/>
            </a:lvl1pPr>
          </a:lstStyle>
          <a:p>
            <a:pPr rtl="0"/>
            <a:r>
              <a:rPr lang="nl-NL" dirty="0"/>
              <a:t>Klik op pictogram om afbeelding toe te voegen</a:t>
            </a:r>
          </a:p>
        </p:txBody>
      </p:sp>
    </p:spTree>
    <p:extLst>
      <p:ext uri="{BB962C8B-B14F-4D97-AF65-F5344CB8AC3E}">
        <p14:creationId xmlns:p14="http://schemas.microsoft.com/office/powerpoint/2010/main" val="303084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3 x afbeeldingsopsommingstekens links">
    <p:spTree>
      <p:nvGrpSpPr>
        <p:cNvPr id="1" name=""/>
        <p:cNvGrpSpPr/>
        <p:nvPr/>
      </p:nvGrpSpPr>
      <p:grpSpPr>
        <a:xfrm>
          <a:off x="0" y="0"/>
          <a:ext cx="0" cy="0"/>
          <a:chOff x="0" y="0"/>
          <a:chExt cx="0" cy="0"/>
        </a:xfrm>
      </p:grpSpPr>
      <p:sp>
        <p:nvSpPr>
          <p:cNvPr id="20" name="Ovaal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Ovaal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Ovaal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Tijdelijke aanduiding voor afbeelding 3">
            <a:extLst>
              <a:ext uri="{FF2B5EF4-FFF2-40B4-BE49-F238E27FC236}">
                <a16:creationId xmlns:a16="http://schemas.microsoft.com/office/drawing/2014/main" id="{831AC394-0DDA-6F4A-B2D3-6D95CD866486}"/>
              </a:ext>
            </a:extLst>
          </p:cNvPr>
          <p:cNvSpPr>
            <a:spLocks noGrp="1"/>
          </p:cNvSpPr>
          <p:nvPr>
            <p:ph type="pic" sz="quarter" idx="27" hasCustomPrompt="1"/>
          </p:nvPr>
        </p:nvSpPr>
        <p:spPr>
          <a:xfrm>
            <a:off x="1015220" y="2358091"/>
            <a:ext cx="1022422" cy="854075"/>
          </a:xfrm>
        </p:spPr>
        <p:txBody>
          <a:bodyPr rtlCol="0"/>
          <a:lstStyle>
            <a:lvl1pPr marL="0" indent="0">
              <a:buNone/>
              <a:defRPr sz="1400"/>
            </a:lvl1pPr>
          </a:lstStyle>
          <a:p>
            <a:pPr rtl="0"/>
            <a:r>
              <a:rPr lang="nl-NL" dirty="0"/>
              <a:t>Klik op pictogram om afbeelding toe te voegen</a:t>
            </a:r>
          </a:p>
        </p:txBody>
      </p:sp>
      <p:sp>
        <p:nvSpPr>
          <p:cNvPr id="28" name="Tijdelijke aanduiding voor afbeelding 3">
            <a:extLst>
              <a:ext uri="{FF2B5EF4-FFF2-40B4-BE49-F238E27FC236}">
                <a16:creationId xmlns:a16="http://schemas.microsoft.com/office/drawing/2014/main" id="{B1A58D5B-A4BA-F446-90DA-1B6B207869A8}"/>
              </a:ext>
            </a:extLst>
          </p:cNvPr>
          <p:cNvSpPr>
            <a:spLocks noGrp="1"/>
          </p:cNvSpPr>
          <p:nvPr>
            <p:ph type="pic" sz="quarter" idx="28" hasCustomPrompt="1"/>
          </p:nvPr>
        </p:nvSpPr>
        <p:spPr>
          <a:xfrm>
            <a:off x="3308942" y="2358091"/>
            <a:ext cx="1022422" cy="854075"/>
          </a:xfrm>
        </p:spPr>
        <p:txBody>
          <a:bodyPr rtlCol="0"/>
          <a:lstStyle>
            <a:lvl1pPr marL="0" indent="0">
              <a:buNone/>
              <a:defRPr sz="1400"/>
            </a:lvl1pPr>
          </a:lstStyle>
          <a:p>
            <a:pPr rtl="0"/>
            <a:r>
              <a:rPr lang="nl-NL" dirty="0"/>
              <a:t>Klik op pictogram om afbeelding toe te voegen</a:t>
            </a:r>
          </a:p>
        </p:txBody>
      </p:sp>
      <p:sp>
        <p:nvSpPr>
          <p:cNvPr id="29" name="Tijdelijke aanduiding voor afbeelding 3">
            <a:extLst>
              <a:ext uri="{FF2B5EF4-FFF2-40B4-BE49-F238E27FC236}">
                <a16:creationId xmlns:a16="http://schemas.microsoft.com/office/drawing/2014/main" id="{7912C149-C249-1940-AF83-360853E78C26}"/>
              </a:ext>
            </a:extLst>
          </p:cNvPr>
          <p:cNvSpPr>
            <a:spLocks noGrp="1"/>
          </p:cNvSpPr>
          <p:nvPr>
            <p:ph type="pic" sz="quarter" idx="29" hasCustomPrompt="1"/>
          </p:nvPr>
        </p:nvSpPr>
        <p:spPr>
          <a:xfrm>
            <a:off x="5602664" y="2358091"/>
            <a:ext cx="1022422" cy="854075"/>
          </a:xfrm>
        </p:spPr>
        <p:txBody>
          <a:bodyPr rtlCol="0"/>
          <a:lstStyle>
            <a:lvl1pPr marL="0" indent="0">
              <a:buNone/>
              <a:defRPr sz="1400"/>
            </a:lvl1pPr>
          </a:lstStyle>
          <a:p>
            <a:pPr rtl="0"/>
            <a:r>
              <a:rPr lang="nl-NL" dirty="0"/>
              <a:t>Klik op pictogram om afbeelding toe te voegen</a:t>
            </a:r>
          </a:p>
        </p:txBody>
      </p:sp>
      <p:sp>
        <p:nvSpPr>
          <p:cNvPr id="42" name="Rechthoek 41">
            <a:extLst>
              <a:ext uri="{FF2B5EF4-FFF2-40B4-BE49-F238E27FC236}">
                <a16:creationId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1" name="Tijdelijke aanduiding voor afbeelding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Hier afbeelding invoegen of slepen en neerzetten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nl-NL" dirty="0"/>
              <a:t>Beschrijving van opsommingsteken</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nl-NL" dirty="0"/>
              <a:t>Opsommingsteken 1</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nl-NL" dirty="0"/>
              <a:t>Opsommingsteken 3</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nl-NL" dirty="0"/>
              <a:t>Beschrijving van opsommingsteken</a:t>
            </a:r>
          </a:p>
        </p:txBody>
      </p:sp>
      <p:sp>
        <p:nvSpPr>
          <p:cNvPr id="51" name="Achthoek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2" name="Ova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3" name="Ova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4" name="Ova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5" name="Tijdelijke aanduiding voor dianumm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2229663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3 x afbeeldingsopsommingstekens rechts">
    <p:spTree>
      <p:nvGrpSpPr>
        <p:cNvPr id="1" name=""/>
        <p:cNvGrpSpPr/>
        <p:nvPr/>
      </p:nvGrpSpPr>
      <p:grpSpPr>
        <a:xfrm>
          <a:off x="0" y="0"/>
          <a:ext cx="0" cy="0"/>
          <a:chOff x="0" y="0"/>
          <a:chExt cx="0" cy="0"/>
        </a:xfrm>
      </p:grpSpPr>
      <p:sp>
        <p:nvSpPr>
          <p:cNvPr id="35" name="Ovaal 34">
            <a:extLst>
              <a:ext uri="{FF2B5EF4-FFF2-40B4-BE49-F238E27FC236}">
                <a16:creationId xmlns:a16="http://schemas.microsoft.com/office/drawing/2014/main"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3" name="Ovaal 32">
            <a:extLst>
              <a:ext uri="{FF2B5EF4-FFF2-40B4-BE49-F238E27FC236}">
                <a16:creationId xmlns:a16="http://schemas.microsoft.com/office/drawing/2014/main"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Ovaal 33">
            <a:extLst>
              <a:ext uri="{FF2B5EF4-FFF2-40B4-BE49-F238E27FC236}">
                <a16:creationId xmlns:a16="http://schemas.microsoft.com/office/drawing/2014/main"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2" name="Rechthoek 41">
            <a:extLst>
              <a:ext uri="{FF2B5EF4-FFF2-40B4-BE49-F238E27FC236}">
                <a16:creationId xmlns:a16="http://schemas.microsoft.com/office/drawing/2014/main"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Tijdelijke aanduiding voor afbeelding 19">
            <a:extLst>
              <a:ext uri="{FF2B5EF4-FFF2-40B4-BE49-F238E27FC236}">
                <a16:creationId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Hier afbeelding invoegen of slepen en neerzetten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7068457" y="432000"/>
            <a:ext cx="4703542"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rtlCol="0"/>
          <a:lstStyle>
            <a:lvl1pPr marL="0" indent="0" algn="l">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rtlCol="0"/>
          <a:lstStyle>
            <a:lvl1pPr marL="0" indent="0" algn="l">
              <a:buNone/>
              <a:defRPr sz="1600"/>
            </a:lvl1pPr>
          </a:lstStyle>
          <a:p>
            <a:pPr lvl="0" rtl="0"/>
            <a:r>
              <a:rPr lang="nl-NL" dirty="0"/>
              <a:t>Beschrijving van opsommingsteken</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rtlCol="0"/>
          <a:lstStyle>
            <a:lvl1pPr marL="0" indent="0" algn="l">
              <a:buNone/>
              <a:defRPr b="1">
                <a:latin typeface="+mj-lt"/>
              </a:defRPr>
            </a:lvl1pPr>
          </a:lstStyle>
          <a:p>
            <a:pPr lvl="0" rtl="0"/>
            <a:r>
              <a:rPr lang="nl-NL" dirty="0"/>
              <a:t>Opsommingsteken 1</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rtlCol="0"/>
          <a:lstStyle>
            <a:lvl1pPr marL="0" indent="0" algn="l">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rtlCol="0"/>
          <a:lstStyle>
            <a:lvl1pPr marL="0" indent="0" algn="l">
              <a:buNone/>
              <a:defRPr b="1">
                <a:latin typeface="+mj-lt"/>
              </a:defRPr>
            </a:lvl1pPr>
          </a:lstStyle>
          <a:p>
            <a:pPr lvl="0" rtl="0"/>
            <a:r>
              <a:rPr lang="nl-NL" dirty="0"/>
              <a:t>Opsommingsteken 3</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rtlCol="0"/>
          <a:lstStyle>
            <a:lvl1pPr marL="0" indent="0" algn="l">
              <a:buNone/>
              <a:defRPr sz="1600"/>
            </a:lvl1pPr>
          </a:lstStyle>
          <a:p>
            <a:pPr lvl="0" rtl="0"/>
            <a:r>
              <a:rPr lang="nl-NL" dirty="0"/>
              <a:t>Beschrijving van opsommingsteken</a:t>
            </a:r>
          </a:p>
        </p:txBody>
      </p:sp>
      <p:sp>
        <p:nvSpPr>
          <p:cNvPr id="51" name="Achthoek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2" name="Ova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3" name="Ova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4" name="Ova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5" name="Tijdelijke aanduiding voor dianumm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nl-NL" smtClean="0"/>
              <a:pPr rtl="0"/>
              <a:t>‹nr.›</a:t>
            </a:fld>
            <a:endParaRPr lang="nl-NL" dirty="0"/>
          </a:p>
        </p:txBody>
      </p:sp>
      <p:grpSp>
        <p:nvGrpSpPr>
          <p:cNvPr id="22" name="Groep 21">
            <a:extLst>
              <a:ext uri="{FF2B5EF4-FFF2-40B4-BE49-F238E27FC236}">
                <a16:creationId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Vrije vorm: Shape 13">
              <a:extLst>
                <a:ext uri="{FF2B5EF4-FFF2-40B4-BE49-F238E27FC236}">
                  <a16:creationId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Vrije vorm: Shape 17">
              <a:extLst>
                <a:ext uri="{FF2B5EF4-FFF2-40B4-BE49-F238E27FC236}">
                  <a16:creationId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Vrije vorm: Shape 19">
              <a:extLst>
                <a:ext uri="{FF2B5EF4-FFF2-40B4-BE49-F238E27FC236}">
                  <a16:creationId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3">
              <a:extLst>
                <a:ext uri="{FF2B5EF4-FFF2-40B4-BE49-F238E27FC236}">
                  <a16:creationId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Vrije vorm: Shape 28">
              <a:extLst>
                <a:ext uri="{FF2B5EF4-FFF2-40B4-BE49-F238E27FC236}">
                  <a16:creationId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grpSp>
      <p:sp>
        <p:nvSpPr>
          <p:cNvPr id="38" name="Tijdelijke aanduiding voor afbeelding 3">
            <a:extLst>
              <a:ext uri="{FF2B5EF4-FFF2-40B4-BE49-F238E27FC236}">
                <a16:creationId xmlns:a16="http://schemas.microsoft.com/office/drawing/2014/main" id="{EC82E52C-5E33-5942-8474-7ED4354EC95D}"/>
              </a:ext>
            </a:extLst>
          </p:cNvPr>
          <p:cNvSpPr>
            <a:spLocks noGrp="1"/>
          </p:cNvSpPr>
          <p:nvPr>
            <p:ph type="pic" sz="quarter" idx="30" hasCustomPrompt="1"/>
          </p:nvPr>
        </p:nvSpPr>
        <p:spPr>
          <a:xfrm>
            <a:off x="7233376" y="4835817"/>
            <a:ext cx="1036684" cy="691688"/>
          </a:xfrm>
        </p:spPr>
        <p:txBody>
          <a:bodyPr rtlCol="0"/>
          <a:lstStyle>
            <a:lvl1pPr marL="0" indent="0">
              <a:buNone/>
              <a:defRPr sz="1400"/>
            </a:lvl1pPr>
          </a:lstStyle>
          <a:p>
            <a:pPr rtl="0"/>
            <a:r>
              <a:rPr lang="nl-NL" dirty="0"/>
              <a:t>Klik op pictogram om afbeelding toe te voegen</a:t>
            </a:r>
          </a:p>
        </p:txBody>
      </p:sp>
      <p:sp>
        <p:nvSpPr>
          <p:cNvPr id="39" name="Tijdelijke aanduiding voor afbeelding 3">
            <a:extLst>
              <a:ext uri="{FF2B5EF4-FFF2-40B4-BE49-F238E27FC236}">
                <a16:creationId xmlns:a16="http://schemas.microsoft.com/office/drawing/2014/main" id="{07EC0147-5BE6-9248-BF42-BD99608F459C}"/>
              </a:ext>
            </a:extLst>
          </p:cNvPr>
          <p:cNvSpPr>
            <a:spLocks noGrp="1"/>
          </p:cNvSpPr>
          <p:nvPr>
            <p:ph type="pic" sz="quarter" idx="31" hasCustomPrompt="1"/>
          </p:nvPr>
        </p:nvSpPr>
        <p:spPr>
          <a:xfrm>
            <a:off x="7233376" y="3271181"/>
            <a:ext cx="1036684" cy="691688"/>
          </a:xfrm>
        </p:spPr>
        <p:txBody>
          <a:bodyPr rtlCol="0"/>
          <a:lstStyle>
            <a:lvl1pPr marL="0" indent="0">
              <a:buNone/>
              <a:defRPr sz="1400"/>
            </a:lvl1pPr>
          </a:lstStyle>
          <a:p>
            <a:pPr rtl="0"/>
            <a:r>
              <a:rPr lang="nl-NL" dirty="0"/>
              <a:t>Klik op pictogram om afbeelding toe te voegen</a:t>
            </a:r>
          </a:p>
        </p:txBody>
      </p:sp>
      <p:sp>
        <p:nvSpPr>
          <p:cNvPr id="40" name="Tijdelijke aanduiding voor afbeelding 3">
            <a:extLst>
              <a:ext uri="{FF2B5EF4-FFF2-40B4-BE49-F238E27FC236}">
                <a16:creationId xmlns:a16="http://schemas.microsoft.com/office/drawing/2014/main" id="{2B8E1942-1472-BC49-A624-3A31190A69E1}"/>
              </a:ext>
            </a:extLst>
          </p:cNvPr>
          <p:cNvSpPr>
            <a:spLocks noGrp="1"/>
          </p:cNvSpPr>
          <p:nvPr>
            <p:ph type="pic" sz="quarter" idx="32" hasCustomPrompt="1"/>
          </p:nvPr>
        </p:nvSpPr>
        <p:spPr>
          <a:xfrm>
            <a:off x="7233376" y="1706545"/>
            <a:ext cx="1036684" cy="691688"/>
          </a:xfrm>
        </p:spPr>
        <p:txBody>
          <a:bodyPr rtlCol="0"/>
          <a:lstStyle>
            <a:lvl1pPr marL="0" indent="0">
              <a:buNone/>
              <a:defRPr sz="1400"/>
            </a:lvl1pPr>
          </a:lstStyle>
          <a:p>
            <a:pPr rtl="0"/>
            <a:r>
              <a:rPr lang="nl-NL" dirty="0"/>
              <a:t>Klik op pictogram om afbeelding toe te voegen</a:t>
            </a:r>
          </a:p>
        </p:txBody>
      </p:sp>
    </p:spTree>
    <p:extLst>
      <p:ext uri="{BB962C8B-B14F-4D97-AF65-F5344CB8AC3E}">
        <p14:creationId xmlns:p14="http://schemas.microsoft.com/office/powerpoint/2010/main" val="19117981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igitaal product">
    <p:spTree>
      <p:nvGrpSpPr>
        <p:cNvPr id="1" name=""/>
        <p:cNvGrpSpPr/>
        <p:nvPr/>
      </p:nvGrpSpPr>
      <p:grpSpPr>
        <a:xfrm>
          <a:off x="0" y="0"/>
          <a:ext cx="0" cy="0"/>
          <a:chOff x="0" y="0"/>
          <a:chExt cx="0" cy="0"/>
        </a:xfrm>
      </p:grpSpPr>
      <p:sp>
        <p:nvSpPr>
          <p:cNvPr id="24" name="Vrije v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Vrije v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Vrije v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Vrije v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Vrije v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3" name="Vrije v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Vrije v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5" name="Vrije v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6" name="Vrije v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7" name="Vrije v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grpSp>
        <p:nvGrpSpPr>
          <p:cNvPr id="43" name="Groe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Afgeronde rechthoek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45" name="Afgeronde rechthoek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6" name="Rechthoek: Afgeronde hoeken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7" name="Afgeronde rechthoek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8" name="Afgeronde rechthoek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49" name="Ova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50" name="Ova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51" name="Ova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gr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rtlCol="0"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nl-NL" dirty="0"/>
              <a:t>Benadrukte tekst kan hier komen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afbeelding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rtlCol="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Hier afbeelding invoegen of slepen en neerzetten</a:t>
            </a:r>
          </a:p>
        </p:txBody>
      </p:sp>
      <p:sp>
        <p:nvSpPr>
          <p:cNvPr id="9" name="Tijdelijke aanduiding voor tekst 8">
            <a:extLst>
              <a:ext uri="{FF2B5EF4-FFF2-40B4-BE49-F238E27FC236}">
                <a16:creationId xmlns:a16="http://schemas.microsoft.com/office/drawing/2014/main" id="{35FD3B7C-17C6-4327-986C-A8A6D6EC1B52}"/>
              </a:ext>
            </a:extLst>
          </p:cNvPr>
          <p:cNvSpPr>
            <a:spLocks noGrp="1"/>
          </p:cNvSpPr>
          <p:nvPr>
            <p:ph type="body" sz="quarter" idx="13" hasCustomPrompt="1"/>
          </p:nvPr>
        </p:nvSpPr>
        <p:spPr>
          <a:xfrm>
            <a:off x="431800" y="3509766"/>
            <a:ext cx="2951163" cy="2322709"/>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3336286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3 kolom afbeeldingsopsommingstekens">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7" name="Ovaal 16">
            <a:extLst>
              <a:ext uri="{FF2B5EF4-FFF2-40B4-BE49-F238E27FC236}">
                <a16:creationId xmlns:a16="http://schemas.microsoft.com/office/drawing/2014/main"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9" name="Ovaal 18">
            <a:extLst>
              <a:ext uri="{FF2B5EF4-FFF2-40B4-BE49-F238E27FC236}">
                <a16:creationId xmlns:a16="http://schemas.microsoft.com/office/drawing/2014/main"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071452" y="4688112"/>
            <a:ext cx="2160588" cy="900000"/>
          </a:xfrm>
        </p:spPr>
        <p:txBody>
          <a:bodyPr rtlCol="0"/>
          <a:lstStyle>
            <a:lvl1pPr marL="0" indent="0" algn="ctr">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nl-NL" dirty="0"/>
              <a:t>Beschrijving van opsommingsteken</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969634" y="4683647"/>
            <a:ext cx="2160588" cy="900000"/>
          </a:xfrm>
        </p:spPr>
        <p:txBody>
          <a:bodyPr rtlCol="0"/>
          <a:lstStyle>
            <a:lvl1pPr marL="0" indent="0" algn="ctr">
              <a:buNone/>
              <a:defRPr sz="1600"/>
            </a:lvl1pPr>
          </a:lstStyle>
          <a:p>
            <a:pPr lvl="0" rtl="0"/>
            <a:r>
              <a:rPr lang="nl-NL" dirty="0"/>
              <a:t>Beschrijving van opsommingsteken</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rtlCol="0"/>
          <a:lstStyle>
            <a:lvl1pPr marL="0" indent="0" algn="ctr">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nl-NL" dirty="0"/>
              <a:t>Opsommingsteken 3</a:t>
            </a:r>
          </a:p>
        </p:txBody>
      </p:sp>
      <p:sp>
        <p:nvSpPr>
          <p:cNvPr id="16" name="Tijdelijke aanduiding voor teks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969635" y="3926335"/>
            <a:ext cx="2160587" cy="504000"/>
          </a:xfrm>
        </p:spPr>
        <p:txBody>
          <a:bodyPr rtlCol="0"/>
          <a:lstStyle>
            <a:lvl1pPr marL="0" indent="0" algn="ctr">
              <a:buNone/>
              <a:defRPr b="1">
                <a:latin typeface="+mj-lt"/>
              </a:defRPr>
            </a:lvl1pPr>
          </a:lstStyle>
          <a:p>
            <a:pPr lvl="0" rtl="0"/>
            <a:r>
              <a:rPr lang="nl-NL" dirty="0"/>
              <a:t>Opsommingsteken 4</a:t>
            </a:r>
          </a:p>
        </p:txBody>
      </p:sp>
      <p:sp>
        <p:nvSpPr>
          <p:cNvPr id="9" name="Tijdelijke aanduiding voor tekst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sp>
        <p:nvSpPr>
          <p:cNvPr id="20" name="Tijdelijke aanduiding voor afbeelding 3">
            <a:extLst>
              <a:ext uri="{FF2B5EF4-FFF2-40B4-BE49-F238E27FC236}">
                <a16:creationId xmlns:a16="http://schemas.microsoft.com/office/drawing/2014/main" id="{06B6D0B6-0884-CD46-A1B0-9FED03C22626}"/>
              </a:ext>
            </a:extLst>
          </p:cNvPr>
          <p:cNvSpPr>
            <a:spLocks noGrp="1"/>
          </p:cNvSpPr>
          <p:nvPr>
            <p:ph type="pic" sz="quarter" idx="27" hasCustomPrompt="1"/>
          </p:nvPr>
        </p:nvSpPr>
        <p:spPr>
          <a:xfrm>
            <a:off x="2637799" y="2358091"/>
            <a:ext cx="1027894" cy="854075"/>
          </a:xfrm>
        </p:spPr>
        <p:txBody>
          <a:bodyPr rtlCol="0"/>
          <a:lstStyle>
            <a:lvl1pPr marL="0" indent="0">
              <a:buNone/>
              <a:defRPr sz="1400"/>
            </a:lvl1pPr>
          </a:lstStyle>
          <a:p>
            <a:pPr rtl="0"/>
            <a:r>
              <a:rPr lang="nl-NL" dirty="0"/>
              <a:t>Klik op pictogram om afbeelding toe te voegen</a:t>
            </a:r>
          </a:p>
        </p:txBody>
      </p:sp>
      <p:sp>
        <p:nvSpPr>
          <p:cNvPr id="21" name="Tijdelijke aanduiding voor afbeelding 3">
            <a:extLst>
              <a:ext uri="{FF2B5EF4-FFF2-40B4-BE49-F238E27FC236}">
                <a16:creationId xmlns:a16="http://schemas.microsoft.com/office/drawing/2014/main" id="{BAAC12A0-90C3-984B-A8FC-7EB4AA432E3A}"/>
              </a:ext>
            </a:extLst>
          </p:cNvPr>
          <p:cNvSpPr>
            <a:spLocks noGrp="1"/>
          </p:cNvSpPr>
          <p:nvPr>
            <p:ph type="pic" sz="quarter" idx="28" hasCustomPrompt="1"/>
          </p:nvPr>
        </p:nvSpPr>
        <p:spPr>
          <a:xfrm>
            <a:off x="5585493" y="2358091"/>
            <a:ext cx="1027894" cy="854075"/>
          </a:xfrm>
        </p:spPr>
        <p:txBody>
          <a:bodyPr rtlCol="0"/>
          <a:lstStyle>
            <a:lvl1pPr marL="0" indent="0">
              <a:buNone/>
              <a:defRPr sz="1400"/>
            </a:lvl1pPr>
          </a:lstStyle>
          <a:p>
            <a:pPr rtl="0"/>
            <a:r>
              <a:rPr lang="nl-NL" dirty="0"/>
              <a:t>Klik op pictogram om afbeelding toe te voegen</a:t>
            </a:r>
          </a:p>
        </p:txBody>
      </p:sp>
      <p:sp>
        <p:nvSpPr>
          <p:cNvPr id="22" name="Tijdelijke aanduiding voor afbeelding 3">
            <a:extLst>
              <a:ext uri="{FF2B5EF4-FFF2-40B4-BE49-F238E27FC236}">
                <a16:creationId xmlns:a16="http://schemas.microsoft.com/office/drawing/2014/main" id="{51565942-8816-734B-BEEE-1258F13B66DA}"/>
              </a:ext>
            </a:extLst>
          </p:cNvPr>
          <p:cNvSpPr>
            <a:spLocks noGrp="1"/>
          </p:cNvSpPr>
          <p:nvPr>
            <p:ph type="pic" sz="quarter" idx="29" hasCustomPrompt="1"/>
          </p:nvPr>
        </p:nvSpPr>
        <p:spPr>
          <a:xfrm>
            <a:off x="8534584" y="2358090"/>
            <a:ext cx="1027894" cy="854075"/>
          </a:xfrm>
        </p:spPr>
        <p:txBody>
          <a:bodyPr rtlCol="0"/>
          <a:lstStyle>
            <a:lvl1pPr marL="0" indent="0">
              <a:buNone/>
              <a:defRPr sz="1400"/>
            </a:lvl1pPr>
          </a:lstStyle>
          <a:p>
            <a:pPr rtl="0"/>
            <a:r>
              <a:rPr lang="nl-NL" dirty="0"/>
              <a:t>Klik op pictogram om afbeelding toe te voegen</a:t>
            </a:r>
          </a:p>
        </p:txBody>
      </p:sp>
    </p:spTree>
    <p:extLst>
      <p:ext uri="{BB962C8B-B14F-4D97-AF65-F5344CB8AC3E}">
        <p14:creationId xmlns:p14="http://schemas.microsoft.com/office/powerpoint/2010/main" val="3072002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Grote getallen optie 2">
    <p:spTree>
      <p:nvGrpSpPr>
        <p:cNvPr id="1" name=""/>
        <p:cNvGrpSpPr/>
        <p:nvPr/>
      </p:nvGrpSpPr>
      <p:grpSpPr>
        <a:xfrm>
          <a:off x="0" y="0"/>
          <a:ext cx="0" cy="0"/>
          <a:chOff x="0" y="0"/>
          <a:chExt cx="0" cy="0"/>
        </a:xfrm>
      </p:grpSpPr>
      <p:sp>
        <p:nvSpPr>
          <p:cNvPr id="26" name="Tijdelijke aanduiding voor tekst 3">
            <a:extLst>
              <a:ext uri="{FF2B5EF4-FFF2-40B4-BE49-F238E27FC236}">
                <a16:creationId xmlns:a16="http://schemas.microsoft.com/office/drawing/2014/main" id="{E6E9DC6E-6F00-46BA-B990-095D92A35881}"/>
              </a:ext>
            </a:extLst>
          </p:cNvPr>
          <p:cNvSpPr>
            <a:spLocks noGrp="1"/>
          </p:cNvSpPr>
          <p:nvPr>
            <p:ph type="body" sz="quarter" idx="27" hasCustomPrompt="1"/>
          </p:nvPr>
        </p:nvSpPr>
        <p:spPr>
          <a:xfrm>
            <a:off x="890706" y="1579984"/>
            <a:ext cx="4348065" cy="4348065"/>
          </a:xfrm>
          <a:prstGeom prst="ellipse">
            <a:avLst/>
          </a:prstGeom>
          <a:noFill/>
          <a:ln>
            <a:solidFill>
              <a:schemeClr val="accent1"/>
            </a:solidFill>
          </a:ln>
        </p:spPr>
        <p:txBody>
          <a:bodyPr rtlCol="0" anchor="ctr"/>
          <a:lstStyle>
            <a:lvl1pPr marL="0" indent="0" algn="ctr">
              <a:buNone/>
              <a:defRPr sz="21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Sectiekop</a:t>
            </a:r>
          </a:p>
        </p:txBody>
      </p:sp>
      <p:sp>
        <p:nvSpPr>
          <p:cNvPr id="27" name="Tijdelijke aanduiding voor tekst 9">
            <a:extLst>
              <a:ext uri="{FF2B5EF4-FFF2-40B4-BE49-F238E27FC236}">
                <a16:creationId xmlns:a16="http://schemas.microsoft.com/office/drawing/2014/main" id="{76D2E128-93A5-440C-A234-55AC27F90F8C}"/>
              </a:ext>
            </a:extLst>
          </p:cNvPr>
          <p:cNvSpPr>
            <a:spLocks noGrp="1"/>
          </p:cNvSpPr>
          <p:nvPr>
            <p:ph type="body" sz="quarter" idx="28" hasCustomPrompt="1"/>
          </p:nvPr>
        </p:nvSpPr>
        <p:spPr>
          <a:xfrm>
            <a:off x="4739330" y="1754721"/>
            <a:ext cx="3998591" cy="3998591"/>
          </a:xfrm>
          <a:prstGeom prst="ellipse">
            <a:avLst/>
          </a:prstGeom>
          <a:noFill/>
          <a:ln>
            <a:solidFill>
              <a:schemeClr val="accent2"/>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nl-NL" dirty="0"/>
              <a:t>Sectiekop</a:t>
            </a:r>
          </a:p>
        </p:txBody>
      </p:sp>
      <p:sp>
        <p:nvSpPr>
          <p:cNvPr id="28" name="Tijdelijke aanduiding voor tekst 9">
            <a:extLst>
              <a:ext uri="{FF2B5EF4-FFF2-40B4-BE49-F238E27FC236}">
                <a16:creationId xmlns:a16="http://schemas.microsoft.com/office/drawing/2014/main" id="{315814FC-F14E-4ECD-A97E-869936E55DF4}"/>
              </a:ext>
            </a:extLst>
          </p:cNvPr>
          <p:cNvSpPr>
            <a:spLocks noGrp="1"/>
          </p:cNvSpPr>
          <p:nvPr>
            <p:ph type="body" sz="quarter" idx="29" hasCustomPrompt="1"/>
          </p:nvPr>
        </p:nvSpPr>
        <p:spPr>
          <a:xfrm>
            <a:off x="8238481" y="2193897"/>
            <a:ext cx="3120238" cy="3120238"/>
          </a:xfrm>
          <a:prstGeom prst="ellipse">
            <a:avLst/>
          </a:prstGeom>
          <a:noFill/>
          <a:ln>
            <a:solidFill>
              <a:schemeClr val="accent3"/>
            </a:solidFill>
          </a:ln>
        </p:spPr>
        <p:txBody>
          <a:bodyPr vert="horz" lIns="0" tIns="0" rIns="0" bIns="0" rtlCol="0" anchor="ctr">
            <a:noAutofit/>
          </a:bodyPr>
          <a:lstStyle>
            <a:lvl1pPr marL="0" indent="0" algn="ctr">
              <a:buNone/>
              <a:defRPr lang="en-ZA" sz="2100" dirty="0">
                <a:solidFill>
                  <a:schemeClr val="tx1">
                    <a:lumMod val="75000"/>
                    <a:lumOff val="25000"/>
                  </a:schemeClr>
                </a:solidFill>
              </a:defRPr>
            </a:lvl1pPr>
          </a:lstStyle>
          <a:p>
            <a:pPr marL="266700" lvl="0" indent="-266700" algn="ctr" rtl="0"/>
            <a:r>
              <a:rPr lang="nl-NL" dirty="0"/>
              <a:t>Sectiekop</a:t>
            </a:r>
          </a:p>
        </p:txBody>
      </p:sp>
      <p:sp>
        <p:nvSpPr>
          <p:cNvPr id="48" name="Vrije vorm: Shape 47">
            <a:extLst>
              <a:ext uri="{FF2B5EF4-FFF2-40B4-BE49-F238E27FC236}">
                <a16:creationId xmlns:a16="http://schemas.microsoft.com/office/drawing/2014/main" id="{A8E117AC-4076-4663-96EA-12A984AAA63A}"/>
              </a:ext>
            </a:extLst>
          </p:cNvPr>
          <p:cNvSpPr/>
          <p:nvPr userDrawn="1"/>
        </p:nvSpPr>
        <p:spPr>
          <a:xfrm>
            <a:off x="4740115" y="2772299"/>
            <a:ext cx="494967" cy="1963434"/>
          </a:xfrm>
          <a:custGeom>
            <a:avLst/>
            <a:gdLst>
              <a:gd name="connsiteX0" fmla="*/ 258706 w 494967"/>
              <a:gd name="connsiteY0" fmla="*/ 0 h 1963434"/>
              <a:gd name="connsiteX1" fmla="*/ 324121 w 494967"/>
              <a:gd name="connsiteY1" fmla="*/ 135794 h 1963434"/>
              <a:gd name="connsiteX2" fmla="*/ 494967 w 494967"/>
              <a:gd name="connsiteY2" fmla="*/ 982025 h 1963434"/>
              <a:gd name="connsiteX3" fmla="*/ 324121 w 494967"/>
              <a:gd name="connsiteY3" fmla="*/ 1828257 h 1963434"/>
              <a:gd name="connsiteX4" fmla="*/ 259003 w 494967"/>
              <a:gd name="connsiteY4" fmla="*/ 1963434 h 1963434"/>
              <a:gd name="connsiteX5" fmla="*/ 241238 w 494967"/>
              <a:gd name="connsiteY5" fmla="*/ 1934192 h 1963434"/>
              <a:gd name="connsiteX6" fmla="*/ 0 w 494967"/>
              <a:gd name="connsiteY6" fmla="*/ 981472 h 1963434"/>
              <a:gd name="connsiteX7" fmla="*/ 241238 w 494967"/>
              <a:gd name="connsiteY7" fmla="*/ 28753 h 19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967" h="1963434">
                <a:moveTo>
                  <a:pt x="258706" y="0"/>
                </a:moveTo>
                <a:lnTo>
                  <a:pt x="324121" y="135794"/>
                </a:lnTo>
                <a:cubicBezTo>
                  <a:pt x="434133" y="395891"/>
                  <a:pt x="494967" y="681854"/>
                  <a:pt x="494967" y="982025"/>
                </a:cubicBezTo>
                <a:cubicBezTo>
                  <a:pt x="494967" y="1282196"/>
                  <a:pt x="434133" y="1568159"/>
                  <a:pt x="324121" y="1828257"/>
                </a:cubicBezTo>
                <a:lnTo>
                  <a:pt x="259003" y="1963434"/>
                </a:lnTo>
                <a:lnTo>
                  <a:pt x="241238" y="1934192"/>
                </a:lnTo>
                <a:cubicBezTo>
                  <a:pt x="87390" y="1650983"/>
                  <a:pt x="0" y="1326433"/>
                  <a:pt x="0" y="981472"/>
                </a:cubicBezTo>
                <a:cubicBezTo>
                  <a:pt x="0" y="636511"/>
                  <a:pt x="87390" y="311961"/>
                  <a:pt x="241238" y="28753"/>
                </a:cubicBezTo>
                <a:close/>
              </a:path>
            </a:pathLst>
          </a:custGeom>
          <a:pattFill prst="dk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7" name="Vrije vorm: Shape 46">
            <a:extLst>
              <a:ext uri="{FF2B5EF4-FFF2-40B4-BE49-F238E27FC236}">
                <a16:creationId xmlns:a16="http://schemas.microsoft.com/office/drawing/2014/main" id="{33BA9298-2BC7-49EF-BEB7-E71095424207}"/>
              </a:ext>
            </a:extLst>
          </p:cNvPr>
          <p:cNvSpPr/>
          <p:nvPr userDrawn="1"/>
        </p:nvSpPr>
        <p:spPr>
          <a:xfrm>
            <a:off x="8245937" y="2863999"/>
            <a:ext cx="491664" cy="1780035"/>
          </a:xfrm>
          <a:custGeom>
            <a:avLst/>
            <a:gdLst>
              <a:gd name="connsiteX0" fmla="*/ 279162 w 491664"/>
              <a:gd name="connsiteY0" fmla="*/ 0 h 1780035"/>
              <a:gd name="connsiteX1" fmla="*/ 334593 w 491664"/>
              <a:gd name="connsiteY1" fmla="*/ 115068 h 1780035"/>
              <a:gd name="connsiteX2" fmla="*/ 491664 w 491664"/>
              <a:gd name="connsiteY2" fmla="*/ 893069 h 1780035"/>
              <a:gd name="connsiteX3" fmla="*/ 334593 w 491664"/>
              <a:gd name="connsiteY3" fmla="*/ 1671070 h 1780035"/>
              <a:gd name="connsiteX4" fmla="*/ 282102 w 491664"/>
              <a:gd name="connsiteY4" fmla="*/ 1780035 h 1780035"/>
              <a:gd name="connsiteX5" fmla="*/ 265807 w 491664"/>
              <a:gd name="connsiteY5" fmla="*/ 1758245 h 1780035"/>
              <a:gd name="connsiteX6" fmla="*/ 0 w 491664"/>
              <a:gd name="connsiteY6" fmla="*/ 888052 h 1780035"/>
              <a:gd name="connsiteX7" fmla="*/ 265807 w 491664"/>
              <a:gd name="connsiteY7" fmla="*/ 17859 h 178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64" h="1780035">
                <a:moveTo>
                  <a:pt x="279162" y="0"/>
                </a:moveTo>
                <a:lnTo>
                  <a:pt x="334593" y="115068"/>
                </a:lnTo>
                <a:cubicBezTo>
                  <a:pt x="435735" y="354195"/>
                  <a:pt x="491664" y="617100"/>
                  <a:pt x="491664" y="893069"/>
                </a:cubicBezTo>
                <a:cubicBezTo>
                  <a:pt x="491664" y="1169038"/>
                  <a:pt x="435735" y="1431944"/>
                  <a:pt x="334593" y="1671070"/>
                </a:cubicBezTo>
                <a:lnTo>
                  <a:pt x="282102" y="1780035"/>
                </a:lnTo>
                <a:lnTo>
                  <a:pt x="265807" y="1758245"/>
                </a:lnTo>
                <a:cubicBezTo>
                  <a:pt x="97991" y="1509844"/>
                  <a:pt x="0" y="1210391"/>
                  <a:pt x="0" y="888052"/>
                </a:cubicBezTo>
                <a:cubicBezTo>
                  <a:pt x="0" y="565713"/>
                  <a:pt x="97991" y="266261"/>
                  <a:pt x="265807" y="17859"/>
                </a:cubicBezTo>
                <a:close/>
              </a:path>
            </a:pathLst>
          </a:custGeom>
          <a:pattFill prst="dkUp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6" name="Vrije vorm: Shape 15">
            <a:extLst>
              <a:ext uri="{FF2B5EF4-FFF2-40B4-BE49-F238E27FC236}">
                <a16:creationId xmlns:a16="http://schemas.microsoft.com/office/drawing/2014/main" id="{D850331C-9383-4367-8C09-8FBE227C98B4}"/>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7" name="Vrije vorm: Shape 16">
            <a:extLst>
              <a:ext uri="{FF2B5EF4-FFF2-40B4-BE49-F238E27FC236}">
                <a16:creationId xmlns:a16="http://schemas.microsoft.com/office/drawing/2014/main" id="{D5AADDFA-0151-46BA-B788-3C5B8FC5B5FD}"/>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Vrije vorm: Shape 19">
            <a:extLst>
              <a:ext uri="{FF2B5EF4-FFF2-40B4-BE49-F238E27FC236}">
                <a16:creationId xmlns:a16="http://schemas.microsoft.com/office/drawing/2014/main" id="{CC98EDD7-AC10-482C-9B0F-9EE170C1F8C4}"/>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Vrije vorm: Shape 21">
            <a:extLst>
              <a:ext uri="{FF2B5EF4-FFF2-40B4-BE49-F238E27FC236}">
                <a16:creationId xmlns:a16="http://schemas.microsoft.com/office/drawing/2014/main" id="{46C6BDBB-2B70-456D-86FB-0A63D587A509}"/>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3" name="Vrije vorm: Shape 22">
            <a:extLst>
              <a:ext uri="{FF2B5EF4-FFF2-40B4-BE49-F238E27FC236}">
                <a16:creationId xmlns:a16="http://schemas.microsoft.com/office/drawing/2014/main" id="{DD294FD8-6E9C-409A-81F3-C1E9BE998524}"/>
              </a:ext>
            </a:extLst>
          </p:cNvPr>
          <p:cNvSpPr/>
          <p:nvPr userDrawn="1"/>
        </p:nvSpPr>
        <p:spPr>
          <a:xfrm rot="13336516">
            <a:off x="137666" y="5349121"/>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nl-NL" dirty="0"/>
          </a:p>
        </p:txBody>
      </p:sp>
      <p:sp>
        <p:nvSpPr>
          <p:cNvPr id="24" name="Vrije vorm: Shape 23">
            <a:extLst>
              <a:ext uri="{FF2B5EF4-FFF2-40B4-BE49-F238E27FC236}">
                <a16:creationId xmlns:a16="http://schemas.microsoft.com/office/drawing/2014/main" id="{E9CE551E-3C50-4DFC-B1F0-E75C36EB546C}"/>
              </a:ext>
            </a:extLst>
          </p:cNvPr>
          <p:cNvSpPr/>
          <p:nvPr userDrawn="1"/>
        </p:nvSpPr>
        <p:spPr>
          <a:xfrm rot="5738060">
            <a:off x="100722" y="596209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1A30495D-C647-4038-8E7F-16125414CE5D}"/>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40EE479C-D1F6-4BAC-80D2-90EF74E3261A}"/>
              </a:ext>
            </a:extLst>
          </p:cNvPr>
          <p:cNvSpPr>
            <a:spLocks noGrp="1"/>
          </p:cNvSpPr>
          <p:nvPr userDrawn="1">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8" name="Tijdelijke aanduiding voor voettekst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9" name="Tijdelijke aanduiding voor dianumm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29" name="Vrije vorm: Shape 28">
            <a:extLst>
              <a:ext uri="{FF2B5EF4-FFF2-40B4-BE49-F238E27FC236}">
                <a16:creationId xmlns:a16="http://schemas.microsoft.com/office/drawing/2014/main" id="{487EAD8B-C2A9-4ED7-BA79-62CE2E5D80F9}"/>
              </a:ext>
            </a:extLst>
          </p:cNvPr>
          <p:cNvSpPr/>
          <p:nvPr userDrawn="1"/>
        </p:nvSpPr>
        <p:spPr>
          <a:xfrm rot="3693105">
            <a:off x="270909" y="5041123"/>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Tijdelijke aanduiding voor tekst 18">
            <a:extLst>
              <a:ext uri="{FF2B5EF4-FFF2-40B4-BE49-F238E27FC236}">
                <a16:creationId xmlns:a16="http://schemas.microsoft.com/office/drawing/2014/main" id="{C614E990-EC62-437B-ADF0-038FF35A2629}"/>
              </a:ext>
            </a:extLst>
          </p:cNvPr>
          <p:cNvSpPr>
            <a:spLocks noGrp="1"/>
          </p:cNvSpPr>
          <p:nvPr>
            <p:ph type="body" sz="quarter" idx="13" hasCustomPrompt="1"/>
          </p:nvPr>
        </p:nvSpPr>
        <p:spPr>
          <a:xfrm>
            <a:off x="1364343" y="2505766"/>
            <a:ext cx="3374987" cy="885825"/>
          </a:xfrm>
        </p:spPr>
        <p:txBody>
          <a:bodyPr rtlCol="0" anchor="ctr"/>
          <a:lstStyle>
            <a:lvl1pPr marL="0" indent="0" algn="ctr">
              <a:buNone/>
              <a:defRPr sz="44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rtl="0"/>
            <a:r>
              <a:rPr lang="nl-NL" dirty="0"/>
              <a:t>1</a:t>
            </a:r>
          </a:p>
        </p:txBody>
      </p:sp>
      <p:sp>
        <p:nvSpPr>
          <p:cNvPr id="32" name="Tijdelijke aanduiding voor tekst 20">
            <a:extLst>
              <a:ext uri="{FF2B5EF4-FFF2-40B4-BE49-F238E27FC236}">
                <a16:creationId xmlns:a16="http://schemas.microsoft.com/office/drawing/2014/main" id="{A6926E00-3D05-4600-B7E9-74F56D038AE9}"/>
              </a:ext>
            </a:extLst>
          </p:cNvPr>
          <p:cNvSpPr>
            <a:spLocks noGrp="1"/>
          </p:cNvSpPr>
          <p:nvPr>
            <p:ph type="body" sz="quarter" idx="14" hasCustomPrompt="1"/>
          </p:nvPr>
        </p:nvSpPr>
        <p:spPr>
          <a:xfrm>
            <a:off x="5212968" y="2505766"/>
            <a:ext cx="3025513" cy="885825"/>
          </a:xfrm>
        </p:spPr>
        <p:txBody>
          <a:bodyPr rtlCol="0" anchor="ctr"/>
          <a:lstStyle>
            <a:lvl1pPr marL="0" indent="0" algn="ctr">
              <a:buNone/>
              <a:defRPr sz="4400" b="1" i="0">
                <a:latin typeface="+mj-lt"/>
              </a:defRPr>
            </a:lvl1pPr>
          </a:lstStyle>
          <a:p>
            <a:pPr lvl="0" rtl="0"/>
            <a:r>
              <a:rPr lang="nl-NL" dirty="0"/>
              <a:t>2</a:t>
            </a:r>
          </a:p>
        </p:txBody>
      </p:sp>
      <p:sp>
        <p:nvSpPr>
          <p:cNvPr id="33" name="Tijdelijke aanduiding voor tekst 32">
            <a:extLst>
              <a:ext uri="{FF2B5EF4-FFF2-40B4-BE49-F238E27FC236}">
                <a16:creationId xmlns:a16="http://schemas.microsoft.com/office/drawing/2014/main" id="{56EA1CAB-F73E-42AE-AC55-B00392B49263}"/>
              </a:ext>
            </a:extLst>
          </p:cNvPr>
          <p:cNvSpPr>
            <a:spLocks noGrp="1"/>
          </p:cNvSpPr>
          <p:nvPr>
            <p:ph type="body" sz="quarter" idx="30" hasCustomPrompt="1"/>
          </p:nvPr>
        </p:nvSpPr>
        <p:spPr>
          <a:xfrm>
            <a:off x="8737600" y="2490630"/>
            <a:ext cx="2090738" cy="900962"/>
          </a:xfrm>
        </p:spPr>
        <p:txBody>
          <a:bodyPr vert="horz" lIns="0" tIns="0" rIns="0" bIns="0" rtlCol="0" anchor="ctr">
            <a:noAutofit/>
          </a:bodyPr>
          <a:lstStyle>
            <a:lvl1pPr marL="0" indent="0" algn="ctr">
              <a:buNone/>
              <a:defRPr lang="en-ZA" sz="4400" b="1" i="0" dirty="0">
                <a:latin typeface="+mj-lt"/>
              </a:defRPr>
            </a:lvl1pPr>
          </a:lstStyle>
          <a:p>
            <a:pPr marL="266700" lvl="0" indent="-266700" algn="ctr" rtl="0"/>
            <a:r>
              <a:rPr lang="nl-NL" dirty="0"/>
              <a:t>3</a:t>
            </a:r>
          </a:p>
        </p:txBody>
      </p:sp>
      <p:sp>
        <p:nvSpPr>
          <p:cNvPr id="35" name="Tijdelijke aanduiding voor tekst 34">
            <a:extLst>
              <a:ext uri="{FF2B5EF4-FFF2-40B4-BE49-F238E27FC236}">
                <a16:creationId xmlns:a16="http://schemas.microsoft.com/office/drawing/2014/main" id="{34357700-1BDF-40C0-BFE9-5F837ADED4AA}"/>
              </a:ext>
            </a:extLst>
          </p:cNvPr>
          <p:cNvSpPr>
            <a:spLocks noGrp="1"/>
          </p:cNvSpPr>
          <p:nvPr>
            <p:ph type="body" sz="quarter" idx="31" hasCustomPrompt="1"/>
          </p:nvPr>
        </p:nvSpPr>
        <p:spPr>
          <a:xfrm>
            <a:off x="1820138" y="4015478"/>
            <a:ext cx="2489200" cy="1012825"/>
          </a:xfrm>
        </p:spPr>
        <p:txBody>
          <a:bodyPr rtlCol="0"/>
          <a:lstStyle>
            <a:lvl1pPr marL="0" indent="0" algn="ctr">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Sectiebeschrijving</a:t>
            </a:r>
          </a:p>
        </p:txBody>
      </p:sp>
      <p:sp>
        <p:nvSpPr>
          <p:cNvPr id="37" name="Tijdelijke aanduiding voor tekst 36">
            <a:extLst>
              <a:ext uri="{FF2B5EF4-FFF2-40B4-BE49-F238E27FC236}">
                <a16:creationId xmlns:a16="http://schemas.microsoft.com/office/drawing/2014/main" id="{A3F3E97F-9A21-4431-909B-D1E580B19F1B}"/>
              </a:ext>
            </a:extLst>
          </p:cNvPr>
          <p:cNvSpPr>
            <a:spLocks noGrp="1"/>
          </p:cNvSpPr>
          <p:nvPr>
            <p:ph type="body" sz="quarter" idx="32" hasCustomPrompt="1"/>
          </p:nvPr>
        </p:nvSpPr>
        <p:spPr>
          <a:xfrm>
            <a:off x="5481124" y="4015478"/>
            <a:ext cx="2489200" cy="1011238"/>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Sectiebeschrijving</a:t>
            </a:r>
          </a:p>
        </p:txBody>
      </p:sp>
      <p:sp>
        <p:nvSpPr>
          <p:cNvPr id="39" name="Tijdelijke aanduiding voor tekst 38">
            <a:extLst>
              <a:ext uri="{FF2B5EF4-FFF2-40B4-BE49-F238E27FC236}">
                <a16:creationId xmlns:a16="http://schemas.microsoft.com/office/drawing/2014/main" id="{2445CEA3-6928-4E8E-8E52-B7043F3580D1}"/>
              </a:ext>
            </a:extLst>
          </p:cNvPr>
          <p:cNvSpPr>
            <a:spLocks noGrp="1"/>
          </p:cNvSpPr>
          <p:nvPr>
            <p:ph type="body" sz="quarter" idx="33" hasCustomPrompt="1"/>
          </p:nvPr>
        </p:nvSpPr>
        <p:spPr>
          <a:xfrm>
            <a:off x="8737600" y="4015478"/>
            <a:ext cx="2090738" cy="1012825"/>
          </a:xfrm>
        </p:spPr>
        <p:txBody>
          <a:bodyPr rtlCol="0"/>
          <a:lstStyle>
            <a:lvl1pPr marL="0" indent="0" algn="ctr">
              <a:buNone/>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Sectiebeschrijving</a:t>
            </a:r>
          </a:p>
        </p:txBody>
      </p:sp>
    </p:spTree>
    <p:extLst>
      <p:ext uri="{BB962C8B-B14F-4D97-AF65-F5344CB8AC3E}">
        <p14:creationId xmlns:p14="http://schemas.microsoft.com/office/powerpoint/2010/main" val="2159792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tekst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dirty="0"/>
              <a:t>Tekststijlen van het model bewerken</a:t>
            </a:r>
          </a:p>
        </p:txBody>
      </p:sp>
      <p:sp>
        <p:nvSpPr>
          <p:cNvPr id="4" name="Tijdelijke aanduiding voor inhoud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0" name="Tijdelijke aanduiding voor voettekst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11" name="Tijdelijke aanduiding voor dianumm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8" name="Tijdelijke aanduiding voor tekst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1584325"/>
            <a:ext cx="5472113" cy="46069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2" name="Tijdelijke aanduiding voor tekst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152525"/>
            <a:ext cx="5472000" cy="358775"/>
          </a:xfrm>
        </p:spPr>
        <p:txBody>
          <a:bodyPr rtlCol="0"/>
          <a:lstStyle>
            <a:lvl1pPr marL="0" indent="0">
              <a:buNone/>
              <a:defRPr sz="2400" b="1"/>
            </a:lvl1pPr>
          </a:lstStyle>
          <a:p>
            <a:pPr lvl="0" rtl="0"/>
            <a:r>
              <a:rPr lang="nl-NL" dirty="0"/>
              <a:t>Tekststijlen van het model bewerken</a:t>
            </a:r>
          </a:p>
        </p:txBody>
      </p:sp>
    </p:spTree>
    <p:extLst>
      <p:ext uri="{BB962C8B-B14F-4D97-AF65-F5344CB8AC3E}">
        <p14:creationId xmlns:p14="http://schemas.microsoft.com/office/powerpoint/2010/main" val="2139098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b="0">
                <a:solidFill>
                  <a:schemeClr val="tx1">
                    <a:lumMod val="75000"/>
                    <a:lumOff val="25000"/>
                  </a:schemeClr>
                </a:solidFill>
                <a:latin typeface="+mj-lt"/>
              </a:defRPr>
            </a:lvl1pPr>
          </a:lstStyle>
          <a:p>
            <a:fld id="{19B51A1E-902D-48AF-9020-955120F399B6}" type="slidenum">
              <a:rPr lang="nl-NL" smtClean="0"/>
              <a:pPr/>
              <a:t>‹nr.›</a:t>
            </a:fld>
            <a:endParaRPr lang="nl-NL" dirty="0"/>
          </a:p>
        </p:txBody>
      </p:sp>
      <p:sp>
        <p:nvSpPr>
          <p:cNvPr id="5" name="Tijdelijke aanduiding voor tekst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152000"/>
            <a:ext cx="3600450"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1" name="Tijdelijke aanduiding voor tekst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152000"/>
            <a:ext cx="3600450"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1534466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Marktruimte">
    <p:spTree>
      <p:nvGrpSpPr>
        <p:cNvPr id="1" name=""/>
        <p:cNvGrpSpPr/>
        <p:nvPr/>
      </p:nvGrpSpPr>
      <p:grpSpPr>
        <a:xfrm>
          <a:off x="0" y="0"/>
          <a:ext cx="0" cy="0"/>
          <a:chOff x="0" y="0"/>
          <a:chExt cx="0" cy="0"/>
        </a:xfrm>
      </p:grpSpPr>
      <p:sp>
        <p:nvSpPr>
          <p:cNvPr id="13" name="Vrije vorm: Shape 12">
            <a:extLst>
              <a:ext uri="{FF2B5EF4-FFF2-40B4-BE49-F238E27FC236}">
                <a16:creationId xmlns:a16="http://schemas.microsoft.com/office/drawing/2014/main" id="{070BDE6F-3ADC-465D-A1D5-2E3FEE5E3685}"/>
              </a:ext>
            </a:extLst>
          </p:cNvPr>
          <p:cNvSpPr/>
          <p:nvPr userDrawn="1"/>
        </p:nvSpPr>
        <p:spPr>
          <a:xfrm rot="4308689">
            <a:off x="9605830" y="-345925"/>
            <a:ext cx="2706415" cy="2832124"/>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8784941" cy="365125"/>
          </a:xfrm>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cxnSp>
        <p:nvCxnSpPr>
          <p:cNvPr id="14" name="Rechte verbindingslijn 13">
            <a:extLst>
              <a:ext uri="{FF2B5EF4-FFF2-40B4-BE49-F238E27FC236}">
                <a16:creationId xmlns:a16="http://schemas.microsoft.com/office/drawing/2014/main" id="{B3B7A27A-7EBF-4E8D-A115-E66CB9FAB634}"/>
              </a:ext>
            </a:extLst>
          </p:cNvPr>
          <p:cNvCxnSpPr>
            <a:cxnSpLocks/>
          </p:cNvCxnSpPr>
          <p:nvPr userDrawn="1"/>
        </p:nvCxnSpPr>
        <p:spPr>
          <a:xfrm>
            <a:off x="6096000" y="1319756"/>
            <a:ext cx="0" cy="4369844"/>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1BFFAC39-59BE-48F2-AD63-62BEFC00B1D5}"/>
              </a:ext>
            </a:extLst>
          </p:cNvPr>
          <p:cNvCxnSpPr>
            <a:cxnSpLocks/>
          </p:cNvCxnSpPr>
          <p:nvPr userDrawn="1"/>
        </p:nvCxnSpPr>
        <p:spPr>
          <a:xfrm flipH="1">
            <a:off x="432000" y="3504678"/>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ijdelijke aanduiding voor tekst 5">
            <a:extLst>
              <a:ext uri="{FF2B5EF4-FFF2-40B4-BE49-F238E27FC236}">
                <a16:creationId xmlns:a16="http://schemas.microsoft.com/office/drawing/2014/main" id="{FA965502-3EB0-4B3F-B1BD-4A4FCF7FFB40}"/>
              </a:ext>
            </a:extLst>
          </p:cNvPr>
          <p:cNvSpPr>
            <a:spLocks noGrp="1"/>
          </p:cNvSpPr>
          <p:nvPr>
            <p:ph type="body" sz="quarter" idx="12" hasCustomPrompt="1"/>
          </p:nvPr>
        </p:nvSpPr>
        <p:spPr>
          <a:xfrm>
            <a:off x="5112000" y="951013"/>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
        <p:nvSpPr>
          <p:cNvPr id="20" name="Tijdelijke aanduiding voor tekst 5">
            <a:extLst>
              <a:ext uri="{FF2B5EF4-FFF2-40B4-BE49-F238E27FC236}">
                <a16:creationId xmlns:a16="http://schemas.microsoft.com/office/drawing/2014/main" id="{C18A1C3D-3A6C-4F03-9E67-CC675C5FE3BA}"/>
              </a:ext>
            </a:extLst>
          </p:cNvPr>
          <p:cNvSpPr>
            <a:spLocks noGrp="1"/>
          </p:cNvSpPr>
          <p:nvPr>
            <p:ph type="body" sz="quarter" idx="13" hasCustomPrompt="1"/>
          </p:nvPr>
        </p:nvSpPr>
        <p:spPr>
          <a:xfrm>
            <a:off x="5106000" y="5857570"/>
            <a:ext cx="1980000" cy="252000"/>
          </a:xfrm>
        </p:spPr>
        <p:txBody>
          <a:bodyPr rtlCol="0"/>
          <a:lstStyle>
            <a:lvl1pPr marL="0" indent="0" algn="ctr">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
        <p:nvSpPr>
          <p:cNvPr id="21" name="Tijdelijke aanduiding voor tekst 5">
            <a:extLst>
              <a:ext uri="{FF2B5EF4-FFF2-40B4-BE49-F238E27FC236}">
                <a16:creationId xmlns:a16="http://schemas.microsoft.com/office/drawing/2014/main" id="{469CF172-1F46-411E-B0E1-B0220CFB3DA3}"/>
              </a:ext>
            </a:extLst>
          </p:cNvPr>
          <p:cNvSpPr>
            <a:spLocks noGrp="1"/>
          </p:cNvSpPr>
          <p:nvPr>
            <p:ph type="body" sz="quarter" idx="14" hasCustomPrompt="1"/>
          </p:nvPr>
        </p:nvSpPr>
        <p:spPr>
          <a:xfrm>
            <a:off x="432000" y="3187823"/>
            <a:ext cx="1980000" cy="252000"/>
          </a:xfrm>
        </p:spPr>
        <p:txBody>
          <a:bodyPr rtlCol="0"/>
          <a:lstStyle>
            <a:lvl1pPr marL="0" indent="0" algn="l">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
        <p:nvSpPr>
          <p:cNvPr id="22" name="Tijdelijke aanduiding voor tekst 5">
            <a:extLst>
              <a:ext uri="{FF2B5EF4-FFF2-40B4-BE49-F238E27FC236}">
                <a16:creationId xmlns:a16="http://schemas.microsoft.com/office/drawing/2014/main" id="{BD9E85DB-9B95-40F2-9F0B-3D21BC9DCD8C}"/>
              </a:ext>
            </a:extLst>
          </p:cNvPr>
          <p:cNvSpPr>
            <a:spLocks noGrp="1"/>
          </p:cNvSpPr>
          <p:nvPr>
            <p:ph type="body" sz="quarter" idx="15" hasCustomPrompt="1"/>
          </p:nvPr>
        </p:nvSpPr>
        <p:spPr>
          <a:xfrm>
            <a:off x="9792001" y="3187823"/>
            <a:ext cx="1980000" cy="252000"/>
          </a:xfrm>
        </p:spPr>
        <p:txBody>
          <a:bodyPr rtlCol="0"/>
          <a:lstStyle>
            <a:lvl1pPr marL="0" indent="0" algn="r">
              <a:buFont typeface="Arial" panose="020B0604020202020204" pitchFamily="34" charset="0"/>
              <a:buNone/>
              <a:defRPr sz="1400">
                <a:solidFill>
                  <a:schemeClr val="tx1">
                    <a:lumMod val="75000"/>
                    <a:lumOff val="25000"/>
                  </a:schemeClr>
                </a:solidFill>
              </a:defRPr>
            </a:lvl1pPr>
          </a:lstStyle>
          <a:p>
            <a:pPr lvl="0" rtl="0"/>
            <a:r>
              <a:rPr lang="nl-NL" dirty="0"/>
              <a:t>Titel van kwadrant</a:t>
            </a:r>
          </a:p>
        </p:txBody>
      </p:sp>
    </p:spTree>
    <p:extLst>
      <p:ext uri="{BB962C8B-B14F-4D97-AF65-F5344CB8AC3E}">
        <p14:creationId xmlns:p14="http://schemas.microsoft.com/office/powerpoint/2010/main" val="1044470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3 kolom in vak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1" name="Tijdelijke aanduiding voor tekst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483985" y="2463801"/>
            <a:ext cx="2963619" cy="3314200"/>
          </a:xfrm>
          <a:prstGeom prst="rect">
            <a:avLst/>
          </a:prstGeom>
          <a:solidFill>
            <a:schemeClr val="bg1">
              <a:lumMod val="95000"/>
            </a:schemeClr>
          </a:solidFill>
        </p:spPr>
        <p:txBody>
          <a:bodyPr lIns="180000" tIns="180000" rIns="180000"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9" name="Tijdelijke aanduiding voor tekst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sp>
        <p:nvSpPr>
          <p:cNvPr id="6" name="Tijdelijke aanduiding voor tekst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rtlCol="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Titel van sectie 1</a:t>
            </a:r>
          </a:p>
        </p:txBody>
      </p:sp>
      <p:sp>
        <p:nvSpPr>
          <p:cNvPr id="12" name="Tijdelijke aanduiding voor tekst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rtlCol="0" anchor="t"/>
          <a:lstStyle>
            <a:lvl1pPr marL="0" indent="0" algn="ctr">
              <a:buNone/>
              <a:defRPr>
                <a:latin typeface="+mj-lt"/>
              </a:defRPr>
            </a:lvl1pPr>
          </a:lstStyle>
          <a:p>
            <a:pPr lvl="0" rtl="0"/>
            <a:r>
              <a:rPr lang="nl-NL" dirty="0"/>
              <a:t>Titel van sectie 2</a:t>
            </a:r>
          </a:p>
        </p:txBody>
      </p:sp>
      <p:sp>
        <p:nvSpPr>
          <p:cNvPr id="14" name="Tijdelijke aanduiding voor tekst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rtlCol="0" anchor="t"/>
          <a:lstStyle>
            <a:lvl1pPr marL="0" indent="0" algn="ctr">
              <a:buNone/>
              <a:defRPr>
                <a:latin typeface="+mj-lt"/>
              </a:defRPr>
            </a:lvl1pPr>
          </a:lstStyle>
          <a:p>
            <a:pPr lvl="0" rtl="0"/>
            <a:r>
              <a:rPr lang="nl-NL" dirty="0"/>
              <a:t>Titel van sectie 3</a:t>
            </a:r>
          </a:p>
        </p:txBody>
      </p:sp>
    </p:spTree>
    <p:extLst>
      <p:ext uri="{BB962C8B-B14F-4D97-AF65-F5344CB8AC3E}">
        <p14:creationId xmlns:p14="http://schemas.microsoft.com/office/powerpoint/2010/main" val="3755733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jdlij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13" name="Tijdelijke aanduiding voor tekst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cxnSp>
        <p:nvCxnSpPr>
          <p:cNvPr id="15" name="Rechte verbindingslijn met pijl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ijdelijke aanduiding voor tekst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rtlCol="0" anchor="ctr"/>
          <a:lstStyle>
            <a:lvl1pPr marL="0" indent="0" algn="ctr" rtl="0">
              <a:buNone/>
              <a:defRPr sz="1400">
                <a:solidFill>
                  <a:schemeClr val="tx1">
                    <a:lumMod val="50000"/>
                    <a:lumOff val="50000"/>
                  </a:schemeClr>
                </a:solidFill>
              </a:defRPr>
            </a:lvl1pPr>
          </a:lstStyle>
          <a:p>
            <a:pPr lvl="0" rtl="0"/>
            <a:r>
              <a:rPr lang="nl-NL" dirty="0"/>
              <a:t>Jaar</a:t>
            </a:r>
          </a:p>
        </p:txBody>
      </p:sp>
      <p:sp>
        <p:nvSpPr>
          <p:cNvPr id="17" name="Tijdelijke aanduiding voor tekst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1" name="Tijdelijke aanduiding voor tekst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2" name="Tijdelijke aanduiding voor tekst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5" name="Tijdelijke aanduiding voor tekst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26" name="Tijdelijke aanduiding voor tekst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rtlCol="0" anchor="ctr"/>
          <a:lstStyle>
            <a:lvl1pPr marL="0" indent="0" algn="ctr" rtl="0">
              <a:buNone/>
              <a:defRPr sz="1400">
                <a:solidFill>
                  <a:schemeClr val="tx1">
                    <a:lumMod val="50000"/>
                    <a:lumOff val="50000"/>
                  </a:schemeClr>
                </a:solidFill>
              </a:defRPr>
            </a:lvl1pPr>
          </a:lstStyle>
          <a:p>
            <a:pPr lvl="0" rtl="0"/>
            <a:r>
              <a:rPr lang="nl-NL" dirty="0"/>
              <a:t>Jaar</a:t>
            </a:r>
          </a:p>
        </p:txBody>
      </p:sp>
      <p:sp>
        <p:nvSpPr>
          <p:cNvPr id="28" name="Tijdelijke aanduiding voor tekst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0" name="Tijdelijke aanduiding voor tekst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1" name="Tijdelijke aanduiding voor tekst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2" name="Tijdelijke aanduiding voor tekst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3" name="Tijdelijke aanduiding voor tekst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4" name="Tijdelijke aanduiding voor tekst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5" name="Tijdelijke aanduiding voor tekst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6" name="Tijdelijke aanduiding voor tekst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7" name="Tijdelijke aanduiding voor tekst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8" name="Tijdelijke aanduiding voor tekst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39" name="Tijdelijke aanduiding voor tekst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0" name="Tijdelijke aanduiding voor tekst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1" name="Tijdelijke aanduiding voor tekst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2" name="Tijdelijke aanduiding voor tekst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3" name="Tijdelijke aanduiding voor tekst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4" name="Tijdelijke aanduiding voor tekst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5" name="Tijdelijke aanduiding voor tekst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6" name="Tijdelijke aanduiding voor tekst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7" name="Tijdelijke aanduiding voor tekst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8" name="Tijdelijke aanduiding voor tekst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lumMod val="50000"/>
                    <a:lumOff val="50000"/>
                  </a:schemeClr>
                </a:solidFill>
              </a:defRPr>
            </a:lvl1pPr>
          </a:lstStyle>
          <a:p>
            <a:pPr lvl="0" rtl="0"/>
            <a:r>
              <a:rPr lang="nl-NL" dirty="0"/>
              <a:t>MM</a:t>
            </a:r>
          </a:p>
        </p:txBody>
      </p:sp>
      <p:sp>
        <p:nvSpPr>
          <p:cNvPr id="49" name="Tijdelijke aanduiding voor tekst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rtlCol="0" anchor="t"/>
          <a:lstStyle>
            <a:lvl1pPr marL="0" indent="0" algn="ctr">
              <a:buNone/>
              <a:defRPr sz="1600" b="1">
                <a:solidFill>
                  <a:schemeClr val="tx1">
                    <a:lumMod val="75000"/>
                    <a:lumOff val="25000"/>
                  </a:schemeClr>
                </a:solidFill>
              </a:defRPr>
            </a:lvl1pPr>
          </a:lstStyle>
          <a:p>
            <a:pPr lvl="0" rtl="0"/>
            <a:r>
              <a:rPr lang="nl-NL" dirty="0"/>
              <a:t>Titel van item</a:t>
            </a:r>
          </a:p>
        </p:txBody>
      </p:sp>
      <p:sp>
        <p:nvSpPr>
          <p:cNvPr id="50" name="Tijdelijke aanduiding voor tekst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rtlCol="0" anchor="ctr"/>
          <a:lstStyle>
            <a:lvl1pPr marL="0" indent="0" algn="ctr">
              <a:buNone/>
              <a:defRPr sz="1200">
                <a:solidFill>
                  <a:schemeClr val="tx1">
                    <a:lumMod val="75000"/>
                    <a:lumOff val="25000"/>
                  </a:schemeClr>
                </a:solidFill>
              </a:defRPr>
            </a:lvl1pPr>
          </a:lstStyle>
          <a:p>
            <a:pPr lvl="0" rtl="0"/>
            <a:r>
              <a:rPr lang="nl-NL" dirty="0"/>
              <a:t>Maand, Jaar</a:t>
            </a:r>
          </a:p>
        </p:txBody>
      </p:sp>
    </p:spTree>
    <p:extLst>
      <p:ext uri="{BB962C8B-B14F-4D97-AF65-F5344CB8AC3E}">
        <p14:creationId xmlns:p14="http://schemas.microsoft.com/office/powerpoint/2010/main" val="90670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eam 6 led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rtlCol="0"/>
          <a:lstStyle>
            <a:lvl1pPr marL="0" indent="0" algn="ctr">
              <a:buNone/>
              <a:defRPr sz="1600"/>
            </a:lvl1pPr>
          </a:lstStyle>
          <a:p>
            <a:pPr lvl="0" rtl="0"/>
            <a:r>
              <a:rPr lang="nl-NL" dirty="0"/>
              <a:t>Titel</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rtlCol="0"/>
          <a:lstStyle>
            <a:lvl1pPr marL="0" indent="0" algn="ctr">
              <a:buNone/>
              <a:defRPr sz="1600"/>
            </a:lvl1pPr>
          </a:lstStyle>
          <a:p>
            <a:pPr lvl="0" rtl="0"/>
            <a:r>
              <a:rPr lang="nl-NL" dirty="0"/>
              <a:t>Titel</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rtlCol="0"/>
          <a:lstStyle>
            <a:lvl1pPr marL="0" indent="0" algn="ctr">
              <a:buNone/>
              <a:defRPr sz="1600"/>
            </a:lvl1pPr>
          </a:lstStyle>
          <a:p>
            <a:pPr lvl="0" rtl="0"/>
            <a:r>
              <a:rPr lang="nl-NL" dirty="0"/>
              <a:t>Titel</a:t>
            </a:r>
          </a:p>
        </p:txBody>
      </p:sp>
      <p:sp>
        <p:nvSpPr>
          <p:cNvPr id="17" name="Tijdelijke aanduiding voor tekst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rtlCol="0"/>
          <a:lstStyle>
            <a:lvl1pPr marL="0" indent="0" algn="ctr">
              <a:buNone/>
              <a:defRPr sz="1600"/>
            </a:lvl1pPr>
          </a:lstStyle>
          <a:p>
            <a:pPr lvl="0" rtl="0"/>
            <a:r>
              <a:rPr lang="nl-NL" dirty="0"/>
              <a:t>Titel</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rtlCol="0"/>
          <a:lstStyle>
            <a:lvl1pPr marL="0" indent="0" algn="ctr">
              <a:buNone/>
              <a:defRPr b="1">
                <a:latin typeface="+mj-lt"/>
              </a:defRPr>
            </a:lvl1pPr>
          </a:lstStyle>
          <a:p>
            <a:pPr lvl="0" rtl="0"/>
            <a:r>
              <a:rPr lang="nl-NL" dirty="0"/>
              <a:t>Volledige naam</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rtlCol="0"/>
          <a:lstStyle>
            <a:lvl1pPr marL="0" indent="0" algn="ctr">
              <a:buNone/>
              <a:defRPr b="1">
                <a:latin typeface="+mj-lt"/>
              </a:defRPr>
            </a:lvl1pPr>
          </a:lstStyle>
          <a:p>
            <a:pPr lvl="0" rtl="0"/>
            <a:r>
              <a:rPr lang="nl-NL" dirty="0"/>
              <a:t>Volledige naam</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rtlCol="0"/>
          <a:lstStyle>
            <a:lvl1pPr marL="0" indent="0" algn="ctr">
              <a:buNone/>
              <a:defRPr b="1">
                <a:latin typeface="+mj-lt"/>
              </a:defRPr>
            </a:lvl1pPr>
          </a:lstStyle>
          <a:p>
            <a:pPr lvl="0" rtl="0"/>
            <a:r>
              <a:rPr lang="nl-NL" dirty="0"/>
              <a:t>Volledige naam</a:t>
            </a:r>
          </a:p>
        </p:txBody>
      </p:sp>
      <p:sp>
        <p:nvSpPr>
          <p:cNvPr id="16" name="Tijdelijke aanduiding voor teks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rtlCol="0"/>
          <a:lstStyle>
            <a:lvl1pPr marL="0" indent="0" algn="ctr">
              <a:buNone/>
              <a:defRPr b="1">
                <a:latin typeface="+mj-lt"/>
              </a:defRPr>
            </a:lvl1pPr>
          </a:lstStyle>
          <a:p>
            <a:pPr lvl="0" rtl="0"/>
            <a:r>
              <a:rPr lang="nl-NL" dirty="0"/>
              <a:t>Volledige naam</a:t>
            </a:r>
          </a:p>
        </p:txBody>
      </p:sp>
      <p:sp>
        <p:nvSpPr>
          <p:cNvPr id="19" name="Tijdelijke aanduiding voor tekst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rtlCol="0"/>
          <a:lstStyle>
            <a:lvl1pPr marL="0" indent="0" algn="ctr">
              <a:buNone/>
              <a:defRPr b="1">
                <a:latin typeface="+mj-lt"/>
              </a:defRPr>
            </a:lvl1pPr>
          </a:lstStyle>
          <a:p>
            <a:pPr lvl="0" rtl="0"/>
            <a:r>
              <a:rPr lang="nl-NL" dirty="0"/>
              <a:t>Volledige naam</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rtlCol="0"/>
          <a:lstStyle>
            <a:lvl1pPr marL="0" indent="0" algn="ctr">
              <a:buNone/>
              <a:defRPr sz="1600"/>
            </a:lvl1pPr>
          </a:lstStyle>
          <a:p>
            <a:pPr lvl="0" rtl="0"/>
            <a:r>
              <a:rPr lang="nl-NL" dirty="0"/>
              <a:t>Titel</a:t>
            </a:r>
          </a:p>
        </p:txBody>
      </p:sp>
      <p:sp>
        <p:nvSpPr>
          <p:cNvPr id="23" name="Tijdelijke aanduiding voor afbeelding 22">
            <a:extLst>
              <a:ext uri="{FF2B5EF4-FFF2-40B4-BE49-F238E27FC236}">
                <a16:creationId xmlns:a16="http://schemas.microsoft.com/office/drawing/2014/main" id="{4089E01F-0C47-4C6A-A9A8-A1A7E470F31A}"/>
              </a:ext>
            </a:extLst>
          </p:cNvPr>
          <p:cNvSpPr>
            <a:spLocks noGrp="1"/>
          </p:cNvSpPr>
          <p:nvPr>
            <p:ph type="pic" sz="quarter" idx="22" hasCustomPrompt="1"/>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4" name="Tijdelijke aanduiding voor afbeelding 22">
            <a:extLst>
              <a:ext uri="{FF2B5EF4-FFF2-40B4-BE49-F238E27FC236}">
                <a16:creationId xmlns:a16="http://schemas.microsoft.com/office/drawing/2014/main" id="{806A4855-25AA-40D4-B1A4-A271486B6C9F}"/>
              </a:ext>
            </a:extLst>
          </p:cNvPr>
          <p:cNvSpPr>
            <a:spLocks noGrp="1"/>
          </p:cNvSpPr>
          <p:nvPr>
            <p:ph type="pic" sz="quarter" idx="23" hasCustomPrompt="1"/>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5" name="Tijdelijke aanduiding voor afbeelding 22">
            <a:extLst>
              <a:ext uri="{FF2B5EF4-FFF2-40B4-BE49-F238E27FC236}">
                <a16:creationId xmlns:a16="http://schemas.microsoft.com/office/drawing/2014/main" id="{31E10A24-B676-4117-9507-B4B0EB406F02}"/>
              </a:ext>
            </a:extLst>
          </p:cNvPr>
          <p:cNvSpPr>
            <a:spLocks noGrp="1"/>
          </p:cNvSpPr>
          <p:nvPr>
            <p:ph type="pic" sz="quarter" idx="24" hasCustomPrompt="1"/>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6" name="Tijdelijke aanduiding voor afbeelding 22">
            <a:extLst>
              <a:ext uri="{FF2B5EF4-FFF2-40B4-BE49-F238E27FC236}">
                <a16:creationId xmlns:a16="http://schemas.microsoft.com/office/drawing/2014/main" id="{6549D851-9848-44AC-937A-9B1EF867E595}"/>
              </a:ext>
            </a:extLst>
          </p:cNvPr>
          <p:cNvSpPr>
            <a:spLocks noGrp="1"/>
          </p:cNvSpPr>
          <p:nvPr>
            <p:ph type="pic" sz="quarter" idx="25" hasCustomPrompt="1"/>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7" name="Tijdelijke aanduiding voor afbeelding 22">
            <a:extLst>
              <a:ext uri="{FF2B5EF4-FFF2-40B4-BE49-F238E27FC236}">
                <a16:creationId xmlns:a16="http://schemas.microsoft.com/office/drawing/2014/main" id="{B765F5D3-7CB7-4E55-8217-E9EEA9F2945A}"/>
              </a:ext>
            </a:extLst>
          </p:cNvPr>
          <p:cNvSpPr>
            <a:spLocks noGrp="1"/>
          </p:cNvSpPr>
          <p:nvPr>
            <p:ph type="pic" sz="quarter" idx="26" hasCustomPrompt="1"/>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20" name="Tijdelijke aanduiding voor afbeelding 22">
            <a:extLst>
              <a:ext uri="{FF2B5EF4-FFF2-40B4-BE49-F238E27FC236}">
                <a16:creationId xmlns:a16="http://schemas.microsoft.com/office/drawing/2014/main" id="{8CB2CA38-4C7F-4D6B-9B34-606F1A007A17}"/>
              </a:ext>
            </a:extLst>
          </p:cNvPr>
          <p:cNvSpPr>
            <a:spLocks noGrp="1"/>
          </p:cNvSpPr>
          <p:nvPr>
            <p:ph type="pic" sz="quarter" idx="27" hasCustomPrompt="1"/>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z="1400"/>
            </a:lvl1pPr>
          </a:lstStyle>
          <a:p>
            <a:pPr rtl="0"/>
            <a:r>
              <a:rPr lang="nl-NL" dirty="0"/>
              <a:t>Klik op pictogram om afbeelding toe te voegen</a:t>
            </a:r>
          </a:p>
        </p:txBody>
      </p:sp>
      <p:sp>
        <p:nvSpPr>
          <p:cNvPr id="4" name="Tijdelijke aanduiding voor tekst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rtlCol="0"/>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nl-NL" dirty="0"/>
              <a:t>Volledige naam</a:t>
            </a:r>
          </a:p>
        </p:txBody>
      </p:sp>
      <p:sp>
        <p:nvSpPr>
          <p:cNvPr id="11" name="Tijdelijke aanduiding voor tekst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rtlCol="0"/>
          <a:lstStyle>
            <a:lvl1pPr marL="0" indent="0" algn="ctr">
              <a:buNone/>
              <a:defRPr/>
            </a:lvl1pPr>
          </a:lstStyle>
          <a:p>
            <a:pPr lvl="0" rtl="0"/>
            <a:r>
              <a:rPr lang="nl-NL" dirty="0"/>
              <a:t>Titel</a:t>
            </a:r>
          </a:p>
        </p:txBody>
      </p:sp>
    </p:spTree>
    <p:extLst>
      <p:ext uri="{BB962C8B-B14F-4D97-AF65-F5344CB8AC3E}">
        <p14:creationId xmlns:p14="http://schemas.microsoft.com/office/powerpoint/2010/main" val="1503510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Alleen titel en subtitel">
    <p:spTree>
      <p:nvGrpSpPr>
        <p:cNvPr id="1" name=""/>
        <p:cNvGrpSpPr/>
        <p:nvPr/>
      </p:nvGrpSpPr>
      <p:grpSpPr>
        <a:xfrm>
          <a:off x="0" y="0"/>
          <a:ext cx="0" cy="0"/>
          <a:chOff x="0" y="0"/>
          <a:chExt cx="0" cy="0"/>
        </a:xfrm>
      </p:grpSpPr>
      <p:sp>
        <p:nvSpPr>
          <p:cNvPr id="29" name="Vrije v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Vrije v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14" name="Vrije v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9" name="Vrije v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8" name="Vrije v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Vrije v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4" name="Vrije v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3" name="Vrije v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3" name="Tijdelijke aanduiding voor tekst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err="1"/>
              <a:t>Subkop</a:t>
            </a:r>
            <a:endParaRPr lang="nl-NL" dirty="0"/>
          </a:p>
        </p:txBody>
      </p:sp>
    </p:spTree>
    <p:extLst>
      <p:ext uri="{BB962C8B-B14F-4D97-AF65-F5344CB8AC3E}">
        <p14:creationId xmlns:p14="http://schemas.microsoft.com/office/powerpoint/2010/main" val="15058552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lleen titel">
    <p:spTree>
      <p:nvGrpSpPr>
        <p:cNvPr id="1" name=""/>
        <p:cNvGrpSpPr/>
        <p:nvPr/>
      </p:nvGrpSpPr>
      <p:grpSpPr>
        <a:xfrm>
          <a:off x="0" y="0"/>
          <a:ext cx="0" cy="0"/>
          <a:chOff x="0" y="0"/>
          <a:chExt cx="0" cy="0"/>
        </a:xfrm>
      </p:grpSpPr>
      <p:sp>
        <p:nvSpPr>
          <p:cNvPr id="15" name="Vrije v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Vrije v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24" name="Vrije v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Vrije v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Vrije v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Vrije v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Vrije v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1198965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Alleen titel Ge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6" name="Tijdelijke aanduiding voor voettekst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7" name="Tijdelijke aanduiding voor dianumm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3103350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Bedankt">
    <p:bg>
      <p:bgPr>
        <a:solidFill>
          <a:schemeClr val="bg1"/>
        </a:solidFill>
        <a:effectLst/>
      </p:bgPr>
    </p:bg>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nl-NL" dirty="0"/>
              <a:t>Hier afbeelding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nchorCtr="0"/>
          <a:lstStyle>
            <a:lvl1pPr algn="r">
              <a:defRPr sz="6600" spc="-150">
                <a:solidFill>
                  <a:schemeClr val="bg1"/>
                </a:solidFill>
              </a:defRPr>
            </a:lvl1pPr>
          </a:lstStyle>
          <a:p>
            <a:pPr rtl="0"/>
            <a:r>
              <a:rPr lang="nl-NL" dirty="0"/>
              <a:t>Bedankt</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2494607" y="3684672"/>
            <a:ext cx="5282503" cy="1604172"/>
          </a:xfrm>
          <a:solidFill>
            <a:schemeClr val="tx1">
              <a:alpha val="90000"/>
            </a:schemeClr>
          </a:solidFill>
        </p:spPr>
        <p:txBody>
          <a:bodyPr lIns="216000" tIns="144000" rIns="576000" rtlCol="0"/>
          <a:lstStyle>
            <a:lvl1pPr marL="0" indent="0" algn="r">
              <a:buNone/>
              <a:defRPr sz="15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dirty="0"/>
              <a:t>Klik om de subtitelstijl van het model te bewerken</a:t>
            </a:r>
          </a:p>
        </p:txBody>
      </p:sp>
      <p:cxnSp>
        <p:nvCxnSpPr>
          <p:cNvPr id="5" name="Rechte verbindingslijn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nl-NL" dirty="0"/>
              <a:t>Telefoonnummer contactpersoon</a:t>
            </a:r>
          </a:p>
        </p:txBody>
      </p:sp>
      <p:sp>
        <p:nvSpPr>
          <p:cNvPr id="9" name="Tijdelijke aanduiding voor tekst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nl-NL" dirty="0"/>
              <a:t>E-mailadres of sociale media-handle</a:t>
            </a:r>
          </a:p>
        </p:txBody>
      </p:sp>
      <p:sp>
        <p:nvSpPr>
          <p:cNvPr id="8" name="Tijdelijke aanduiding voor afbeelding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rtlCol="0"/>
          <a:lstStyle>
            <a:lvl1pPr marL="0" indent="0">
              <a:buNone/>
              <a:defRPr>
                <a:solidFill>
                  <a:schemeClr val="bg1"/>
                </a:solidFill>
              </a:defRPr>
            </a:lvl1pPr>
          </a:lstStyle>
          <a:p>
            <a:pPr rtl="0"/>
            <a:r>
              <a:rPr lang="nl-NL" dirty="0"/>
              <a:t>Logo</a:t>
            </a:r>
          </a:p>
        </p:txBody>
      </p:sp>
      <p:sp>
        <p:nvSpPr>
          <p:cNvPr id="10" name="Tijdelijke aanduiding voor tekst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nl-NL" dirty="0"/>
              <a:t>Websiteadres</a:t>
            </a:r>
          </a:p>
        </p:txBody>
      </p:sp>
    </p:spTree>
    <p:extLst>
      <p:ext uri="{BB962C8B-B14F-4D97-AF65-F5344CB8AC3E}">
        <p14:creationId xmlns:p14="http://schemas.microsoft.com/office/powerpoint/2010/main" val="130215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152525"/>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152525"/>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148060"/>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7" name="Tijdelijke aanduiding voor tekst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152525"/>
            <a:ext cx="2160588" cy="503872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Tree>
    <p:extLst>
      <p:ext uri="{BB962C8B-B14F-4D97-AF65-F5344CB8AC3E}">
        <p14:creationId xmlns:p14="http://schemas.microsoft.com/office/powerpoint/2010/main" val="1956784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fbeeldingsopsommingstekens">
    <p:spTree>
      <p:nvGrpSpPr>
        <p:cNvPr id="1" name=""/>
        <p:cNvGrpSpPr/>
        <p:nvPr/>
      </p:nvGrpSpPr>
      <p:grpSpPr>
        <a:xfrm>
          <a:off x="0" y="0"/>
          <a:ext cx="0" cy="0"/>
          <a:chOff x="0" y="0"/>
          <a:chExt cx="0" cy="0"/>
        </a:xfrm>
      </p:grpSpPr>
      <p:sp>
        <p:nvSpPr>
          <p:cNvPr id="28" name="Ovaal 27">
            <a:extLst>
              <a:ext uri="{FF2B5EF4-FFF2-40B4-BE49-F238E27FC236}">
                <a16:creationId xmlns:a16="http://schemas.microsoft.com/office/drawing/2014/main" id="{2041BFF2-BC3B-3145-940D-004809E5A80A}"/>
              </a:ext>
            </a:extLst>
          </p:cNvPr>
          <p:cNvSpPr>
            <a:spLocks noChangeAspect="1"/>
          </p:cNvSpPr>
          <p:nvPr/>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Ovaal 28">
            <a:extLst>
              <a:ext uri="{FF2B5EF4-FFF2-40B4-BE49-F238E27FC236}">
                <a16:creationId xmlns:a16="http://schemas.microsoft.com/office/drawing/2014/main" id="{A9906F5C-A183-DF45-AE48-C1D611CDC98D}"/>
              </a:ext>
            </a:extLst>
          </p:cNvPr>
          <p:cNvSpPr>
            <a:spLocks noChangeAspect="1"/>
          </p:cNvSpPr>
          <p:nvPr/>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Ovaal 29">
            <a:extLst>
              <a:ext uri="{FF2B5EF4-FFF2-40B4-BE49-F238E27FC236}">
                <a16:creationId xmlns:a16="http://schemas.microsoft.com/office/drawing/2014/main" id="{C9CFF2EB-CD95-EA4D-810E-C9F8127071FE}"/>
              </a:ext>
            </a:extLst>
          </p:cNvPr>
          <p:cNvSpPr>
            <a:spLocks noChangeAspect="1"/>
          </p:cNvSpPr>
          <p:nvPr/>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Ovaal 30">
            <a:extLst>
              <a:ext uri="{FF2B5EF4-FFF2-40B4-BE49-F238E27FC236}">
                <a16:creationId xmlns:a16="http://schemas.microsoft.com/office/drawing/2014/main" id="{EE120266-68E0-504A-B1C8-F3369F5AF7C0}"/>
              </a:ext>
            </a:extLst>
          </p:cNvPr>
          <p:cNvSpPr>
            <a:spLocks noChangeAspect="1"/>
          </p:cNvSpPr>
          <p:nvPr/>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9" name="Ovaal 8">
            <a:extLst>
              <a:ext uri="{FF2B5EF4-FFF2-40B4-BE49-F238E27FC236}">
                <a16:creationId xmlns:a16="http://schemas.microsoft.com/office/drawing/2014/main" id="{4FB4A810-8614-AD44-B362-CE45C8C679CE}"/>
              </a:ext>
            </a:extLst>
          </p:cNvPr>
          <p:cNvSpPr>
            <a:spLocks noChangeAspect="1"/>
          </p:cNvSpPr>
          <p:nvPr/>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8" name="Tijdelijke aanduiding voor dianumm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nl-NL" smtClean="0"/>
              <a:pPr rtl="0"/>
              <a:t>‹nr.›</a:t>
            </a:fld>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nl-NL" dirty="0"/>
              <a:t>Beschrijving van opsommingsteken</a:t>
            </a:r>
          </a:p>
        </p:txBody>
      </p:sp>
      <p:sp>
        <p:nvSpPr>
          <p:cNvPr id="15" name="Tijdelijke aanduiding voor tekst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rtlCol="0"/>
          <a:lstStyle>
            <a:lvl1pPr marL="0" indent="0" algn="ctr">
              <a:buNone/>
              <a:defRPr sz="1600"/>
            </a:lvl1pPr>
          </a:lstStyle>
          <a:p>
            <a:pPr lvl="0" rtl="0"/>
            <a:r>
              <a:rPr lang="nl-NL" dirty="0"/>
              <a:t>Beschrijving van opsommingsteken</a:t>
            </a:r>
          </a:p>
        </p:txBody>
      </p:sp>
      <p:sp>
        <p:nvSpPr>
          <p:cNvPr id="17" name="Tijdelijke aanduiding voor tekst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rtlCol="0"/>
          <a:lstStyle>
            <a:lvl1pPr marL="0" indent="0" algn="ctr">
              <a:buNone/>
              <a:defRPr sz="1600"/>
            </a:lvl1pPr>
          </a:lstStyle>
          <a:p>
            <a:pPr lvl="0" rtl="0"/>
            <a:r>
              <a:rPr lang="nl-NL" dirty="0"/>
              <a:t>Beschrijving van opsommingsteken</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nl-NL" dirty="0"/>
              <a:t>Opsommingsteken 1</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nl-NL" dirty="0"/>
              <a:t>Opsommingsteken 3</a:t>
            </a:r>
          </a:p>
        </p:txBody>
      </p:sp>
      <p:sp>
        <p:nvSpPr>
          <p:cNvPr id="16" name="Tijdelijke aanduiding voor tekst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rtlCol="0"/>
          <a:lstStyle>
            <a:lvl1pPr marL="0" indent="0" algn="ctr">
              <a:buNone/>
              <a:defRPr b="1">
                <a:latin typeface="+mj-lt"/>
              </a:defRPr>
            </a:lvl1pPr>
          </a:lstStyle>
          <a:p>
            <a:pPr lvl="0" rtl="0"/>
            <a:r>
              <a:rPr lang="nl-NL" dirty="0"/>
              <a:t>Opsommingsteken 4</a:t>
            </a:r>
          </a:p>
        </p:txBody>
      </p:sp>
      <p:sp>
        <p:nvSpPr>
          <p:cNvPr id="19" name="Tijdelijke aanduiding voor tekst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rtlCol="0"/>
          <a:lstStyle>
            <a:lvl1pPr marL="0" indent="0" algn="ctr">
              <a:buNone/>
              <a:defRPr b="1">
                <a:latin typeface="+mj-lt"/>
              </a:defRPr>
            </a:lvl1pPr>
          </a:lstStyle>
          <a:p>
            <a:pPr lvl="0" rtl="0"/>
            <a:r>
              <a:rPr lang="nl-NL" dirty="0"/>
              <a:t>Opsommingsteken 5</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nl-NL" dirty="0"/>
              <a:t>Beschrijving van opsommingsteken</a:t>
            </a:r>
          </a:p>
        </p:txBody>
      </p:sp>
      <p:sp>
        <p:nvSpPr>
          <p:cNvPr id="4" name="Tijdelijke aanduiding voor afbeelding 3">
            <a:extLst>
              <a:ext uri="{FF2B5EF4-FFF2-40B4-BE49-F238E27FC236}">
                <a16:creationId xmlns:a16="http://schemas.microsoft.com/office/drawing/2014/main" id="{B0B1F8F6-73A5-F142-8A28-094DA998B5F5}"/>
              </a:ext>
            </a:extLst>
          </p:cNvPr>
          <p:cNvSpPr>
            <a:spLocks noGrp="1"/>
          </p:cNvSpPr>
          <p:nvPr>
            <p:ph type="pic" sz="quarter" idx="27" hasCustomPrompt="1"/>
          </p:nvPr>
        </p:nvSpPr>
        <p:spPr>
          <a:xfrm>
            <a:off x="1012066" y="2358091"/>
            <a:ext cx="1002852" cy="854075"/>
          </a:xfrm>
        </p:spPr>
        <p:txBody>
          <a:bodyPr rtlCol="0"/>
          <a:lstStyle>
            <a:lvl1pPr marL="0" indent="0">
              <a:buNone/>
              <a:defRPr sz="1400"/>
            </a:lvl1pPr>
          </a:lstStyle>
          <a:p>
            <a:pPr rtl="0"/>
            <a:r>
              <a:rPr lang="nl-NL" dirty="0"/>
              <a:t>Klik op pictogram om afbeelding toe te voegen</a:t>
            </a:r>
          </a:p>
        </p:txBody>
      </p:sp>
      <p:sp>
        <p:nvSpPr>
          <p:cNvPr id="32" name="Tijdelijke aanduiding voor afbeelding 3">
            <a:extLst>
              <a:ext uri="{FF2B5EF4-FFF2-40B4-BE49-F238E27FC236}">
                <a16:creationId xmlns:a16="http://schemas.microsoft.com/office/drawing/2014/main" id="{F78A887E-89A6-244C-8AA4-484FE5358768}"/>
              </a:ext>
            </a:extLst>
          </p:cNvPr>
          <p:cNvSpPr>
            <a:spLocks noGrp="1"/>
          </p:cNvSpPr>
          <p:nvPr>
            <p:ph type="pic" sz="quarter" idx="28" hasCustomPrompt="1"/>
          </p:nvPr>
        </p:nvSpPr>
        <p:spPr>
          <a:xfrm>
            <a:off x="3305788" y="2358091"/>
            <a:ext cx="1002852" cy="854075"/>
          </a:xfrm>
        </p:spPr>
        <p:txBody>
          <a:bodyPr rtlCol="0"/>
          <a:lstStyle>
            <a:lvl1pPr marL="0" indent="0">
              <a:buNone/>
              <a:defRPr sz="1400"/>
            </a:lvl1pPr>
          </a:lstStyle>
          <a:p>
            <a:pPr rtl="0"/>
            <a:r>
              <a:rPr lang="nl-NL" dirty="0"/>
              <a:t>Klik op pictogram om afbeelding toe te voegen</a:t>
            </a:r>
          </a:p>
        </p:txBody>
      </p:sp>
      <p:sp>
        <p:nvSpPr>
          <p:cNvPr id="33" name="Tijdelijke aanduiding voor afbeelding 3">
            <a:extLst>
              <a:ext uri="{FF2B5EF4-FFF2-40B4-BE49-F238E27FC236}">
                <a16:creationId xmlns:a16="http://schemas.microsoft.com/office/drawing/2014/main" id="{52B18661-99A8-214A-A089-09F11F1EB5C4}"/>
              </a:ext>
            </a:extLst>
          </p:cNvPr>
          <p:cNvSpPr>
            <a:spLocks noGrp="1"/>
          </p:cNvSpPr>
          <p:nvPr>
            <p:ph type="pic" sz="quarter" idx="29" hasCustomPrompt="1"/>
          </p:nvPr>
        </p:nvSpPr>
        <p:spPr>
          <a:xfrm>
            <a:off x="5599510" y="2358091"/>
            <a:ext cx="1002852" cy="854075"/>
          </a:xfrm>
        </p:spPr>
        <p:txBody>
          <a:bodyPr rtlCol="0"/>
          <a:lstStyle>
            <a:lvl1pPr marL="0" indent="0">
              <a:buNone/>
              <a:defRPr sz="1400"/>
            </a:lvl1pPr>
          </a:lstStyle>
          <a:p>
            <a:pPr rtl="0"/>
            <a:r>
              <a:rPr lang="nl-NL" dirty="0"/>
              <a:t>Klik op pictogram om afbeelding toe te voegen</a:t>
            </a:r>
          </a:p>
        </p:txBody>
      </p:sp>
      <p:sp>
        <p:nvSpPr>
          <p:cNvPr id="34" name="Tijdelijke aanduiding voor afbeelding 3">
            <a:extLst>
              <a:ext uri="{FF2B5EF4-FFF2-40B4-BE49-F238E27FC236}">
                <a16:creationId xmlns:a16="http://schemas.microsoft.com/office/drawing/2014/main" id="{69D5F0B5-DE10-D646-9244-6B4289E7793E}"/>
              </a:ext>
            </a:extLst>
          </p:cNvPr>
          <p:cNvSpPr>
            <a:spLocks noGrp="1"/>
          </p:cNvSpPr>
          <p:nvPr>
            <p:ph type="pic" sz="quarter" idx="30" hasCustomPrompt="1"/>
          </p:nvPr>
        </p:nvSpPr>
        <p:spPr>
          <a:xfrm>
            <a:off x="7893232" y="2358091"/>
            <a:ext cx="1002852" cy="854075"/>
          </a:xfrm>
        </p:spPr>
        <p:txBody>
          <a:bodyPr rtlCol="0"/>
          <a:lstStyle>
            <a:lvl1pPr marL="0" indent="0">
              <a:buNone/>
              <a:defRPr sz="1400"/>
            </a:lvl1pPr>
          </a:lstStyle>
          <a:p>
            <a:pPr rtl="0"/>
            <a:r>
              <a:rPr lang="nl-NL" dirty="0"/>
              <a:t>Klik op pictogram om afbeelding toe te voegen</a:t>
            </a:r>
          </a:p>
        </p:txBody>
      </p:sp>
      <p:sp>
        <p:nvSpPr>
          <p:cNvPr id="35" name="Tijdelijke aanduiding voor afbeelding 3">
            <a:extLst>
              <a:ext uri="{FF2B5EF4-FFF2-40B4-BE49-F238E27FC236}">
                <a16:creationId xmlns:a16="http://schemas.microsoft.com/office/drawing/2014/main" id="{72B87CCD-6D17-844B-87EF-F8BC69D79B06}"/>
              </a:ext>
            </a:extLst>
          </p:cNvPr>
          <p:cNvSpPr>
            <a:spLocks noGrp="1"/>
          </p:cNvSpPr>
          <p:nvPr>
            <p:ph type="pic" sz="quarter" idx="31" hasCustomPrompt="1"/>
          </p:nvPr>
        </p:nvSpPr>
        <p:spPr>
          <a:xfrm>
            <a:off x="10186953" y="2358091"/>
            <a:ext cx="1002852" cy="854075"/>
          </a:xfrm>
        </p:spPr>
        <p:txBody>
          <a:bodyPr rtlCol="0"/>
          <a:lstStyle>
            <a:lvl1pPr marL="0" indent="0">
              <a:buNone/>
              <a:defRPr sz="1400"/>
            </a:lvl1pPr>
          </a:lstStyle>
          <a:p>
            <a:pPr rtl="0"/>
            <a:r>
              <a:rPr lang="nl-NL" dirty="0"/>
              <a:t>Klik op pictogram om afbeelding toe te voegen</a:t>
            </a:r>
          </a:p>
        </p:txBody>
      </p:sp>
      <p:sp>
        <p:nvSpPr>
          <p:cNvPr id="25" name="Ovaal 24">
            <a:extLst>
              <a:ext uri="{FF2B5EF4-FFF2-40B4-BE49-F238E27FC236}">
                <a16:creationId xmlns:a16="http://schemas.microsoft.com/office/drawing/2014/main" id="{1C777B1B-ED55-4BDE-9C41-944EC124E350}"/>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Ovaal 25">
            <a:extLst>
              <a:ext uri="{FF2B5EF4-FFF2-40B4-BE49-F238E27FC236}">
                <a16:creationId xmlns:a16="http://schemas.microsoft.com/office/drawing/2014/main" id="{4C3DF403-3444-4651-968E-094427C781B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Ovaal 26">
            <a:extLst>
              <a:ext uri="{FF2B5EF4-FFF2-40B4-BE49-F238E27FC236}">
                <a16:creationId xmlns:a16="http://schemas.microsoft.com/office/drawing/2014/main" id="{E289CEA8-0BBF-46D8-9CC5-C827C61FEF96}"/>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6" name="Ovaal 35">
            <a:extLst>
              <a:ext uri="{FF2B5EF4-FFF2-40B4-BE49-F238E27FC236}">
                <a16:creationId xmlns:a16="http://schemas.microsoft.com/office/drawing/2014/main" id="{F1BB54DF-D448-4EDD-B6E3-BB76EEBF953C}"/>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7" name="Ovaal 36">
            <a:extLst>
              <a:ext uri="{FF2B5EF4-FFF2-40B4-BE49-F238E27FC236}">
                <a16:creationId xmlns:a16="http://schemas.microsoft.com/office/drawing/2014/main" id="{3A0F2F03-6A02-4A3D-BCC8-FF7FA17150E5}"/>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Tree>
    <p:extLst>
      <p:ext uri="{BB962C8B-B14F-4D97-AF65-F5344CB8AC3E}">
        <p14:creationId xmlns:p14="http://schemas.microsoft.com/office/powerpoint/2010/main" val="4120107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x afbeeldingsopsommingstekens links">
    <p:spTree>
      <p:nvGrpSpPr>
        <p:cNvPr id="1" name=""/>
        <p:cNvGrpSpPr/>
        <p:nvPr/>
      </p:nvGrpSpPr>
      <p:grpSpPr>
        <a:xfrm>
          <a:off x="0" y="0"/>
          <a:ext cx="0" cy="0"/>
          <a:chOff x="0" y="0"/>
          <a:chExt cx="0" cy="0"/>
        </a:xfrm>
      </p:grpSpPr>
      <p:sp>
        <p:nvSpPr>
          <p:cNvPr id="20" name="Ovaal 19">
            <a:extLst>
              <a:ext uri="{FF2B5EF4-FFF2-40B4-BE49-F238E27FC236}">
                <a16:creationId xmlns:a16="http://schemas.microsoft.com/office/drawing/2014/main" id="{019D3C0C-316D-A045-BC1B-D508718E47A9}"/>
              </a:ext>
            </a:extLst>
          </p:cNvPr>
          <p:cNvSpPr>
            <a:spLocks noChangeAspect="1"/>
          </p:cNvSpPr>
          <p:nvPr/>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2" name="Ovaal 21">
            <a:extLst>
              <a:ext uri="{FF2B5EF4-FFF2-40B4-BE49-F238E27FC236}">
                <a16:creationId xmlns:a16="http://schemas.microsoft.com/office/drawing/2014/main" id="{56D90BAC-4672-454F-9B98-7A6F31D7B3F7}"/>
              </a:ext>
            </a:extLst>
          </p:cNvPr>
          <p:cNvSpPr>
            <a:spLocks noChangeAspect="1"/>
          </p:cNvSpPr>
          <p:nvPr/>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6" name="Ovaal 25">
            <a:extLst>
              <a:ext uri="{FF2B5EF4-FFF2-40B4-BE49-F238E27FC236}">
                <a16:creationId xmlns:a16="http://schemas.microsoft.com/office/drawing/2014/main" id="{21146660-9CB0-D241-ACBC-5C0A9FC8AD1A}"/>
              </a:ext>
            </a:extLst>
          </p:cNvPr>
          <p:cNvSpPr>
            <a:spLocks noChangeAspect="1"/>
          </p:cNvSpPr>
          <p:nvPr/>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7" name="Tijdelijke aanduiding voor afbeelding 3">
            <a:extLst>
              <a:ext uri="{FF2B5EF4-FFF2-40B4-BE49-F238E27FC236}">
                <a16:creationId xmlns:a16="http://schemas.microsoft.com/office/drawing/2014/main" id="{831AC394-0DDA-6F4A-B2D3-6D95CD866486}"/>
              </a:ext>
            </a:extLst>
          </p:cNvPr>
          <p:cNvSpPr>
            <a:spLocks noGrp="1"/>
          </p:cNvSpPr>
          <p:nvPr>
            <p:ph type="pic" sz="quarter" idx="27" hasCustomPrompt="1"/>
          </p:nvPr>
        </p:nvSpPr>
        <p:spPr>
          <a:xfrm>
            <a:off x="1015220" y="2358091"/>
            <a:ext cx="1022422" cy="854075"/>
          </a:xfrm>
        </p:spPr>
        <p:txBody>
          <a:bodyPr rtlCol="0"/>
          <a:lstStyle>
            <a:lvl1pPr marL="0" indent="0">
              <a:buNone/>
              <a:defRPr sz="1400"/>
            </a:lvl1pPr>
          </a:lstStyle>
          <a:p>
            <a:pPr rtl="0"/>
            <a:r>
              <a:rPr lang="nl-NL" dirty="0"/>
              <a:t>Klik op pictogram om afbeelding toe te voegen</a:t>
            </a:r>
          </a:p>
        </p:txBody>
      </p:sp>
      <p:sp>
        <p:nvSpPr>
          <p:cNvPr id="28" name="Tijdelijke aanduiding voor afbeelding 3">
            <a:extLst>
              <a:ext uri="{FF2B5EF4-FFF2-40B4-BE49-F238E27FC236}">
                <a16:creationId xmlns:a16="http://schemas.microsoft.com/office/drawing/2014/main" id="{B1A58D5B-A4BA-F446-90DA-1B6B207869A8}"/>
              </a:ext>
            </a:extLst>
          </p:cNvPr>
          <p:cNvSpPr>
            <a:spLocks noGrp="1"/>
          </p:cNvSpPr>
          <p:nvPr>
            <p:ph type="pic" sz="quarter" idx="28" hasCustomPrompt="1"/>
          </p:nvPr>
        </p:nvSpPr>
        <p:spPr>
          <a:xfrm>
            <a:off x="3308942" y="2358091"/>
            <a:ext cx="1022422" cy="854075"/>
          </a:xfrm>
        </p:spPr>
        <p:txBody>
          <a:bodyPr rtlCol="0"/>
          <a:lstStyle>
            <a:lvl1pPr marL="0" indent="0">
              <a:buNone/>
              <a:defRPr sz="1400"/>
            </a:lvl1pPr>
          </a:lstStyle>
          <a:p>
            <a:pPr rtl="0"/>
            <a:r>
              <a:rPr lang="nl-NL" dirty="0"/>
              <a:t>Klik op pictogram om afbeelding toe te voegen</a:t>
            </a:r>
          </a:p>
        </p:txBody>
      </p:sp>
      <p:sp>
        <p:nvSpPr>
          <p:cNvPr id="29" name="Tijdelijke aanduiding voor afbeelding 3">
            <a:extLst>
              <a:ext uri="{FF2B5EF4-FFF2-40B4-BE49-F238E27FC236}">
                <a16:creationId xmlns:a16="http://schemas.microsoft.com/office/drawing/2014/main" id="{7912C149-C249-1940-AF83-360853E78C26}"/>
              </a:ext>
            </a:extLst>
          </p:cNvPr>
          <p:cNvSpPr>
            <a:spLocks noGrp="1"/>
          </p:cNvSpPr>
          <p:nvPr>
            <p:ph type="pic" sz="quarter" idx="29" hasCustomPrompt="1"/>
          </p:nvPr>
        </p:nvSpPr>
        <p:spPr>
          <a:xfrm>
            <a:off x="5602664" y="2358091"/>
            <a:ext cx="1022422" cy="854075"/>
          </a:xfrm>
        </p:spPr>
        <p:txBody>
          <a:bodyPr rtlCol="0"/>
          <a:lstStyle>
            <a:lvl1pPr marL="0" indent="0">
              <a:buNone/>
              <a:defRPr sz="1400"/>
            </a:lvl1pPr>
          </a:lstStyle>
          <a:p>
            <a:pPr rtl="0"/>
            <a:r>
              <a:rPr lang="nl-NL" dirty="0"/>
              <a:t>Klik op pictogram om afbeelding toe te voegen</a:t>
            </a:r>
          </a:p>
        </p:txBody>
      </p:sp>
      <p:sp>
        <p:nvSpPr>
          <p:cNvPr id="42" name="Rechthoek 41">
            <a:extLst>
              <a:ext uri="{FF2B5EF4-FFF2-40B4-BE49-F238E27FC236}">
                <a16:creationId xmlns:a16="http://schemas.microsoft.com/office/drawing/2014/main" id="{D24854E3-04DE-4154-AD8A-9F8AC3E4EE33}"/>
              </a:ext>
            </a:extLst>
          </p:cNvPr>
          <p:cNvSpPr/>
          <p:nvPr/>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41" name="Tijdelijke aanduiding voor afbeelding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Hier afbeelding invoegen of slepen en neerzetten</a:t>
            </a:r>
          </a:p>
        </p:txBody>
      </p:sp>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 om de titelstijl van het model te bewerken</a:t>
            </a:r>
          </a:p>
        </p:txBody>
      </p:sp>
      <p:sp>
        <p:nvSpPr>
          <p:cNvPr id="7" name="Tijdelijke aanduiding voor voettekst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nl-NL" dirty="0"/>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nl-NL" dirty="0"/>
              <a:t>Beschrijving van opsommingsteken</a:t>
            </a:r>
          </a:p>
        </p:txBody>
      </p:sp>
      <p:sp>
        <p:nvSpPr>
          <p:cNvPr id="13" name="Tijdelijke aanduiding voor tekst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nl-NL" dirty="0"/>
              <a:t>Beschrijving van opsommingsteken</a:t>
            </a:r>
          </a:p>
        </p:txBody>
      </p:sp>
      <p:sp>
        <p:nvSpPr>
          <p:cNvPr id="6" name="Tijdelijke aanduiding voor tekst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nl-NL" dirty="0"/>
              <a:t>Opsommingsteken 1</a:t>
            </a:r>
          </a:p>
        </p:txBody>
      </p:sp>
      <p:sp>
        <p:nvSpPr>
          <p:cNvPr id="10" name="Tijdelijke aanduiding voor tekst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nl-NL" dirty="0"/>
              <a:t>Opsommingsteken 2</a:t>
            </a:r>
          </a:p>
        </p:txBody>
      </p:sp>
      <p:sp>
        <p:nvSpPr>
          <p:cNvPr id="12" name="Tijdelijke aanduiding voor tekst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nl-NL" dirty="0"/>
              <a:t>Opsommingsteken 3</a:t>
            </a:r>
          </a:p>
        </p:txBody>
      </p:sp>
      <p:sp>
        <p:nvSpPr>
          <p:cNvPr id="21" name="Tijdelijke aanduiding voor tekst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nl-NL" dirty="0"/>
              <a:t>Beschrijving van opsommingsteken</a:t>
            </a:r>
          </a:p>
        </p:txBody>
      </p:sp>
      <p:sp>
        <p:nvSpPr>
          <p:cNvPr id="51" name="Achthoek 50">
            <a:extLst>
              <a:ext uri="{FF2B5EF4-FFF2-40B4-BE49-F238E27FC236}">
                <a16:creationId xmlns:a16="http://schemas.microsoft.com/office/drawing/2014/main" id="{758B0359-60B9-4D73-825D-ACE303A61C50}"/>
              </a:ext>
            </a:extLst>
          </p:cNvPr>
          <p:cNvSpPr/>
          <p:nvPr/>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2" name="Ovaal 51">
            <a:extLst>
              <a:ext uri="{FF2B5EF4-FFF2-40B4-BE49-F238E27FC236}">
                <a16:creationId xmlns:a16="http://schemas.microsoft.com/office/drawing/2014/main" id="{09921541-DECE-43BB-BF92-A4B5D5EE5469}"/>
              </a:ext>
            </a:extLst>
          </p:cNvPr>
          <p:cNvSpPr/>
          <p:nvPr/>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3" name="Ovaal 52">
            <a:extLst>
              <a:ext uri="{FF2B5EF4-FFF2-40B4-BE49-F238E27FC236}">
                <a16:creationId xmlns:a16="http://schemas.microsoft.com/office/drawing/2014/main" id="{83095B3B-1284-4E49-BE50-9C84BE7E58B6}"/>
              </a:ext>
            </a:extLst>
          </p:cNvPr>
          <p:cNvSpPr/>
          <p:nvPr/>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4" name="Ovaal 53">
            <a:extLst>
              <a:ext uri="{FF2B5EF4-FFF2-40B4-BE49-F238E27FC236}">
                <a16:creationId xmlns:a16="http://schemas.microsoft.com/office/drawing/2014/main" id="{7491DD10-64CD-40CA-A0BB-397696C0C168}"/>
              </a:ext>
            </a:extLst>
          </p:cNvPr>
          <p:cNvSpPr/>
          <p:nvPr/>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55" name="Tijdelijke aanduiding voor dianumm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nl-NL" smtClean="0"/>
              <a:pPr rtl="0"/>
              <a:t>‹nr.›</a:t>
            </a:fld>
            <a:endParaRPr lang="nl-NL" dirty="0"/>
          </a:p>
        </p:txBody>
      </p:sp>
      <p:sp>
        <p:nvSpPr>
          <p:cNvPr id="23" name="Ovaal 22">
            <a:extLst>
              <a:ext uri="{FF2B5EF4-FFF2-40B4-BE49-F238E27FC236}">
                <a16:creationId xmlns:a16="http://schemas.microsoft.com/office/drawing/2014/main" id="{71128698-5C90-4405-9586-A002C0C0F2E5}"/>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4" name="Ovaal 23">
            <a:extLst>
              <a:ext uri="{FF2B5EF4-FFF2-40B4-BE49-F238E27FC236}">
                <a16:creationId xmlns:a16="http://schemas.microsoft.com/office/drawing/2014/main" id="{0F00983A-1F45-4BC9-95FB-9295E9602165}"/>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5" name="Ovaal 24">
            <a:extLst>
              <a:ext uri="{FF2B5EF4-FFF2-40B4-BE49-F238E27FC236}">
                <a16:creationId xmlns:a16="http://schemas.microsoft.com/office/drawing/2014/main" id="{5B343CDC-C804-40F7-9C00-3FA18999B20F}"/>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0" name="Rechthoek 29">
            <a:extLst>
              <a:ext uri="{FF2B5EF4-FFF2-40B4-BE49-F238E27FC236}">
                <a16:creationId xmlns:a16="http://schemas.microsoft.com/office/drawing/2014/main" id="{87388B53-4E3F-4CA4-B529-8D24D4FC3927}"/>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Achthoek 30">
            <a:extLst>
              <a:ext uri="{FF2B5EF4-FFF2-40B4-BE49-F238E27FC236}">
                <a16:creationId xmlns:a16="http://schemas.microsoft.com/office/drawing/2014/main" id="{F52B35F6-F2F6-4478-9315-E4E1DE5A8A67}"/>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2" name="Ovaal 31">
            <a:extLst>
              <a:ext uri="{FF2B5EF4-FFF2-40B4-BE49-F238E27FC236}">
                <a16:creationId xmlns:a16="http://schemas.microsoft.com/office/drawing/2014/main" id="{50C22A2B-16B1-4753-BDF8-73A8CF9FC0A7}"/>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
        <p:nvSpPr>
          <p:cNvPr id="33" name="Ovaal 32">
            <a:extLst>
              <a:ext uri="{FF2B5EF4-FFF2-40B4-BE49-F238E27FC236}">
                <a16:creationId xmlns:a16="http://schemas.microsoft.com/office/drawing/2014/main" id="{20B314FD-6D99-4FFA-B95A-1DBA4D66BB24}"/>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4" name="Ovaal 33">
            <a:extLst>
              <a:ext uri="{FF2B5EF4-FFF2-40B4-BE49-F238E27FC236}">
                <a16:creationId xmlns:a16="http://schemas.microsoft.com/office/drawing/2014/main" id="{59CBF276-3BB7-4FF8-B548-2DE899DC6E1D}"/>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solidFill>
                <a:schemeClr val="accent1"/>
              </a:solidFill>
            </a:endParaRPr>
          </a:p>
        </p:txBody>
      </p:sp>
    </p:spTree>
    <p:extLst>
      <p:ext uri="{BB962C8B-B14F-4D97-AF65-F5344CB8AC3E}">
        <p14:creationId xmlns:p14="http://schemas.microsoft.com/office/powerpoint/2010/main" val="206923177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pPr rtl="0"/>
            <a:r>
              <a:rPr lang="nl-NL" dirty="0"/>
              <a:t>Klik om de titelstijl van het model te bewerken</a:t>
            </a:r>
          </a:p>
        </p:txBody>
      </p:sp>
      <p:sp>
        <p:nvSpPr>
          <p:cNvPr id="3" name="Tijdelijke aanduiding voor tekst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rtl="0"/>
            <a:r>
              <a:rPr lang="nl-NL" noProof="0" dirty="0"/>
              <a:t>Tekststijlen van het model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5" name="Tijdelijke aanduiding voor voettekst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5914089"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rtl="0"/>
            <a:endParaRPr lang="nl-NL" dirty="0"/>
          </a:p>
        </p:txBody>
      </p:sp>
      <p:sp>
        <p:nvSpPr>
          <p:cNvPr id="6" name="Tijdelijke aanduiding voor dianumm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368085" y="6090191"/>
            <a:ext cx="570558" cy="537657"/>
          </a:xfrm>
          <a:prstGeom prst="ellipse">
            <a:avLst/>
          </a:prstGeom>
          <a:noFill/>
          <a:ln w="3175">
            <a:solidFill>
              <a:schemeClr val="accent1"/>
            </a:solidFill>
          </a:ln>
        </p:spPr>
        <p:txBody>
          <a:bodyPr vert="horz" lIns="0" tIns="0" rIns="0" bIns="0" rtlCol="0" anchor="ctr"/>
          <a:lstStyle>
            <a:lvl1pPr algn="ctr">
              <a:defRPr sz="1200" b="0" i="0">
                <a:solidFill>
                  <a:schemeClr val="tx1"/>
                </a:solidFill>
                <a:latin typeface="+mj-lt"/>
              </a:defRPr>
            </a:lvl1pPr>
          </a:lstStyle>
          <a:p>
            <a:fld id="{19B51A1E-902D-48AF-9020-955120F399B6}" type="slidenum">
              <a:rPr lang="nl-NL" smtClean="0"/>
              <a:pPr/>
              <a:t>‹nr.›</a:t>
            </a:fld>
            <a:endParaRPr lang="nl-NL" dirty="0"/>
          </a:p>
        </p:txBody>
      </p:sp>
      <p:sp>
        <p:nvSpPr>
          <p:cNvPr id="18" name="Rechthoek 17">
            <a:extLst>
              <a:ext uri="{FF2B5EF4-FFF2-40B4-BE49-F238E27FC236}">
                <a16:creationId xmlns:a16="http://schemas.microsoft.com/office/drawing/2014/main" id="{7E3C8C5B-6356-4B7C-887C-A436D7DB4059}"/>
              </a:ext>
            </a:extLst>
          </p:cNvPr>
          <p:cNvSpPr/>
          <p:nvPr/>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9" name="Rechthoek 18">
            <a:extLst>
              <a:ext uri="{FF2B5EF4-FFF2-40B4-BE49-F238E27FC236}">
                <a16:creationId xmlns:a16="http://schemas.microsoft.com/office/drawing/2014/main" id="{13120C00-0FF6-411F-B2D6-C625ED6BD241}"/>
              </a:ext>
            </a:extLst>
          </p:cNvPr>
          <p:cNvSpPr/>
          <p:nvPr/>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0" name="Rechthoek 19">
            <a:extLst>
              <a:ext uri="{FF2B5EF4-FFF2-40B4-BE49-F238E27FC236}">
                <a16:creationId xmlns:a16="http://schemas.microsoft.com/office/drawing/2014/main" id="{2D142C1D-78E5-4AD5-BEF3-C015D6E3FEBD}"/>
              </a:ext>
            </a:extLst>
          </p:cNvPr>
          <p:cNvSpPr/>
          <p:nvPr/>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1" name="Rechthoek 20">
            <a:extLst>
              <a:ext uri="{FF2B5EF4-FFF2-40B4-BE49-F238E27FC236}">
                <a16:creationId xmlns:a16="http://schemas.microsoft.com/office/drawing/2014/main" id="{300D9306-2240-47FF-AA2F-DC7C26A008A4}"/>
              </a:ext>
            </a:extLst>
          </p:cNvPr>
          <p:cNvSpPr/>
          <p:nvPr/>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8" name="Afbeelding 7">
            <a:extLst>
              <a:ext uri="{FF2B5EF4-FFF2-40B4-BE49-F238E27FC236}">
                <a16:creationId xmlns:a16="http://schemas.microsoft.com/office/drawing/2014/main" id="{F70E56F9-5611-4E8B-ADB5-3F8B039D0511}"/>
              </a:ext>
            </a:extLst>
          </p:cNvPr>
          <p:cNvPicPr>
            <a:picLocks noChangeAspect="1"/>
          </p:cNvPicPr>
          <p:nvPr/>
        </p:nvPicPr>
        <p:blipFill>
          <a:blip r:embed="rId69" cstate="hqprint">
            <a:extLst>
              <a:ext uri="{28A0092B-C50C-407E-A947-70E740481C1C}">
                <a14:useLocalDpi xmlns:a14="http://schemas.microsoft.com/office/drawing/2010/main"/>
              </a:ext>
            </a:extLst>
          </a:blip>
          <a:stretch>
            <a:fillRect/>
          </a:stretch>
        </p:blipFill>
        <p:spPr>
          <a:xfrm>
            <a:off x="9278800" y="6176699"/>
            <a:ext cx="1922642" cy="364639"/>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3540B819-DC45-472B-89B2-BD1FAED43A40}"/>
              </a:ext>
            </a:extLst>
          </p:cNvPr>
          <p:cNvPicPr>
            <a:picLocks noChangeAspect="1"/>
          </p:cNvPicPr>
          <p:nvPr/>
        </p:nvPicPr>
        <p:blipFill>
          <a:blip r:embed="rId70">
            <a:alphaModFix amt="50000"/>
          </a:blip>
          <a:stretch>
            <a:fillRect/>
          </a:stretch>
        </p:blipFill>
        <p:spPr>
          <a:xfrm>
            <a:off x="6996473" y="6183201"/>
            <a:ext cx="2142093" cy="414123"/>
          </a:xfrm>
          <a:prstGeom prst="rect">
            <a:avLst/>
          </a:prstGeom>
        </p:spPr>
      </p:pic>
      <p:sp>
        <p:nvSpPr>
          <p:cNvPr id="12" name="Rechthoek 11">
            <a:extLst>
              <a:ext uri="{FF2B5EF4-FFF2-40B4-BE49-F238E27FC236}">
                <a16:creationId xmlns:a16="http://schemas.microsoft.com/office/drawing/2014/main" id="{5F71BC31-743D-49BA-9DFC-8BECA40B02DA}"/>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3" name="Rechthoek 12">
            <a:extLst>
              <a:ext uri="{FF2B5EF4-FFF2-40B4-BE49-F238E27FC236}">
                <a16:creationId xmlns:a16="http://schemas.microsoft.com/office/drawing/2014/main" id="{9C28C4F3-D228-4606-8A2C-F2824BD35B4F}"/>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Rechthoek 13">
            <a:extLst>
              <a:ext uri="{FF2B5EF4-FFF2-40B4-BE49-F238E27FC236}">
                <a16:creationId xmlns:a16="http://schemas.microsoft.com/office/drawing/2014/main" id="{475B0A98-2247-490D-B396-30FD3898BD3F}"/>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5" name="Rechthoek 14">
            <a:extLst>
              <a:ext uri="{FF2B5EF4-FFF2-40B4-BE49-F238E27FC236}">
                <a16:creationId xmlns:a16="http://schemas.microsoft.com/office/drawing/2014/main" id="{9A507485-A579-4E3E-BB48-24D7E6DC35C7}"/>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16" name="Afbeelding 15">
            <a:extLst>
              <a:ext uri="{FF2B5EF4-FFF2-40B4-BE49-F238E27FC236}">
                <a16:creationId xmlns:a16="http://schemas.microsoft.com/office/drawing/2014/main" id="{849C4FD1-A3B0-4EBE-B4BD-79922276C4E1}"/>
              </a:ext>
            </a:extLst>
          </p:cNvPr>
          <p:cNvPicPr>
            <a:picLocks noChangeAspect="1"/>
          </p:cNvPicPr>
          <p:nvPr userDrawn="1"/>
        </p:nvPicPr>
        <p:blipFill>
          <a:blip r:embed="rId71"/>
          <a:stretch>
            <a:fillRect/>
          </a:stretch>
        </p:blipFill>
        <p:spPr>
          <a:xfrm>
            <a:off x="9278800" y="6176699"/>
            <a:ext cx="1922642" cy="364639"/>
          </a:xfrm>
          <a:prstGeom prst="rect">
            <a:avLst/>
          </a:prstGeom>
        </p:spPr>
      </p:pic>
    </p:spTree>
    <p:extLst>
      <p:ext uri="{BB962C8B-B14F-4D97-AF65-F5344CB8AC3E}">
        <p14:creationId xmlns:p14="http://schemas.microsoft.com/office/powerpoint/2010/main" val="383132137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4" r:id="rId22"/>
    <p:sldLayoutId id="2147483735" r:id="rId23"/>
    <p:sldLayoutId id="2147483736"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662" r:id="rId46"/>
    <p:sldLayoutId id="2147483663" r:id="rId47"/>
    <p:sldLayoutId id="2147483664" r:id="rId48"/>
    <p:sldLayoutId id="2147483650" r:id="rId49"/>
    <p:sldLayoutId id="2147483652" r:id="rId50"/>
    <p:sldLayoutId id="2147483656" r:id="rId51"/>
    <p:sldLayoutId id="2147483657" r:id="rId52"/>
    <p:sldLayoutId id="2147483665" r:id="rId53"/>
    <p:sldLayoutId id="2147483666" r:id="rId54"/>
    <p:sldLayoutId id="2147483667" r:id="rId55"/>
    <p:sldLayoutId id="2147483668" r:id="rId56"/>
    <p:sldLayoutId id="2147483669" r:id="rId57"/>
    <p:sldLayoutId id="2147483671" r:id="rId58"/>
    <p:sldLayoutId id="2147483653" r:id="rId59"/>
    <p:sldLayoutId id="2147483672" r:id="rId60"/>
    <p:sldLayoutId id="2147483673" r:id="rId61"/>
    <p:sldLayoutId id="2147483674" r:id="rId62"/>
    <p:sldLayoutId id="2147483677" r:id="rId63"/>
    <p:sldLayoutId id="2147483654" r:id="rId64"/>
    <p:sldLayoutId id="2147483660" r:id="rId65"/>
    <p:sldLayoutId id="2147483661" r:id="rId66"/>
    <p:sldLayoutId id="2147483681" r:id="rId67"/>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video" Target="https://www.youtube.com/embed/iPsIzctdbWc?start=3&amp;feature=oembed" TargetMode="Externa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Picture Placeholder 17" descr="A tree with a bucket and a tree trunk&#10;&#10;Description automatically generated with medium confidence">
            <a:extLst>
              <a:ext uri="{FF2B5EF4-FFF2-40B4-BE49-F238E27FC236}">
                <a16:creationId xmlns:a16="http://schemas.microsoft.com/office/drawing/2014/main" id="{72AF5C3F-C714-AA73-B71F-DA0996730A23}"/>
              </a:ext>
            </a:extLst>
          </p:cNvPr>
          <p:cNvPicPr>
            <a:picLocks noGrp="1" noChangeAspect="1"/>
          </p:cNvPicPr>
          <p:nvPr>
            <p:ph type="pic" sz="quarter" idx="19"/>
          </p:nvPr>
        </p:nvPicPr>
        <p:blipFill>
          <a:blip r:embed="rId3"/>
          <a:srcRect t="2645" b="2645"/>
          <a:stretch>
            <a:fillRect/>
          </a:stretch>
        </p:blipFill>
        <p:spPr/>
      </p:pic>
      <p:pic>
        <p:nvPicPr>
          <p:cNvPr id="14" name="Picture Placeholder 13" descr="A close up of a bug&#10;&#10;Description automatically generated">
            <a:extLst>
              <a:ext uri="{FF2B5EF4-FFF2-40B4-BE49-F238E27FC236}">
                <a16:creationId xmlns:a16="http://schemas.microsoft.com/office/drawing/2014/main" id="{E3F7EF9F-7B72-774F-8ABC-42CEC262D0D6}"/>
              </a:ext>
            </a:extLst>
          </p:cNvPr>
          <p:cNvPicPr>
            <a:picLocks noGrp="1" noChangeAspect="1"/>
          </p:cNvPicPr>
          <p:nvPr>
            <p:ph type="pic" sz="quarter" idx="13"/>
          </p:nvPr>
        </p:nvPicPr>
        <p:blipFill rotWithShape="1">
          <a:blip r:embed="rId4"/>
          <a:srcRect l="14143" r="30351"/>
          <a:stretch/>
        </p:blipFill>
        <p:spPr>
          <a:xfrm>
            <a:off x="655339" y="2827834"/>
            <a:ext cx="3120000" cy="3120000"/>
          </a:xfrm>
        </p:spPr>
      </p:pic>
      <p:sp>
        <p:nvSpPr>
          <p:cNvPr id="16386" name="Rectangle 2"/>
          <p:cNvSpPr>
            <a:spLocks noGrp="1" noChangeArrowheads="1"/>
          </p:cNvSpPr>
          <p:nvPr>
            <p:ph type="title"/>
          </p:nvPr>
        </p:nvSpPr>
        <p:spPr/>
        <p:txBody>
          <a:bodyPr/>
          <a:lstStyle/>
          <a:p>
            <a:r>
              <a:rPr lang="nl-NL" dirty="0"/>
              <a:t>Hoe aantrekkelijk ben jij voor muggen?</a:t>
            </a:r>
          </a:p>
        </p:txBody>
      </p:sp>
      <p:pic>
        <p:nvPicPr>
          <p:cNvPr id="10" name="Tijdelijke aanduiding voor afbeelding 9"/>
          <p:cNvPicPr>
            <a:picLocks noGrp="1" noChangeAspect="1"/>
          </p:cNvPicPr>
          <p:nvPr>
            <p:ph type="pic" sz="quarter" idx="28"/>
          </p:nvPr>
        </p:nvPicPr>
        <p:blipFill>
          <a:blip r:embed="rId5"/>
          <a:srcRect/>
          <a:stretch/>
        </p:blipFill>
        <p:spPr>
          <a:xfrm>
            <a:off x="6612467" y="2758855"/>
            <a:ext cx="3119967" cy="3119967"/>
          </a:xfrm>
        </p:spPr>
      </p:pic>
      <p:pic>
        <p:nvPicPr>
          <p:cNvPr id="11" name="Tijdelijke aanduiding voor afbeelding 10"/>
          <p:cNvPicPr>
            <a:picLocks noGrp="1" noChangeAspect="1"/>
          </p:cNvPicPr>
          <p:nvPr>
            <p:ph type="pic" sz="quarter" idx="15"/>
          </p:nvPr>
        </p:nvPicPr>
        <p:blipFill>
          <a:blip r:embed="rId6"/>
          <a:srcRect t="79" b="79"/>
          <a:stretch/>
        </p:blipFill>
        <p:spPr>
          <a:xfrm>
            <a:off x="4486465" y="2758821"/>
            <a:ext cx="3120000" cy="3120000"/>
          </a:xfrm>
        </p:spPr>
      </p:pic>
      <p:sp>
        <p:nvSpPr>
          <p:cNvPr id="3" name="Tijdelijke aanduiding voor tekst 2"/>
          <p:cNvSpPr>
            <a:spLocks noGrp="1"/>
          </p:cNvSpPr>
          <p:nvPr>
            <p:ph type="body" sz="quarter" idx="20"/>
          </p:nvPr>
        </p:nvSpPr>
        <p:spPr>
          <a:xfrm>
            <a:off x="675218" y="1336213"/>
            <a:ext cx="11180233" cy="440267"/>
          </a:xfrm>
        </p:spPr>
        <p:txBody>
          <a:bodyPr/>
          <a:lstStyle/>
          <a:p>
            <a:r>
              <a:rPr lang="nl-NL" sz="2400" dirty="0"/>
              <a:t>Practicum muggenattractie </a:t>
            </a:r>
          </a:p>
          <a:p>
            <a:r>
              <a:rPr lang="nl-NL" sz="2400" dirty="0"/>
              <a:t>11 november 2023, Charlotte Linthout &amp; Carlijn Balvers</a:t>
            </a:r>
          </a:p>
          <a:p>
            <a:pPr marL="342900" indent="-342900">
              <a:buFontTx/>
              <a:buChar char="-"/>
            </a:pPr>
            <a:endParaRPr lang="nl-NL" sz="2400" dirty="0"/>
          </a:p>
        </p:txBody>
      </p:sp>
    </p:spTree>
    <p:extLst>
      <p:ext uri="{BB962C8B-B14F-4D97-AF65-F5344CB8AC3E}">
        <p14:creationId xmlns:p14="http://schemas.microsoft.com/office/powerpoint/2010/main" val="3767311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gras, boom, buiten, lucht&#10;&#10;Automatisch gegenereerde beschrijving">
            <a:extLst>
              <a:ext uri="{FF2B5EF4-FFF2-40B4-BE49-F238E27FC236}">
                <a16:creationId xmlns:a16="http://schemas.microsoft.com/office/drawing/2014/main" id="{7DE334F3-7EC6-2BEB-B865-F4AF5B8B3D26}"/>
              </a:ext>
            </a:extLst>
          </p:cNvPr>
          <p:cNvPicPr>
            <a:picLocks noChangeAspect="1"/>
          </p:cNvPicPr>
          <p:nvPr/>
        </p:nvPicPr>
        <p:blipFill>
          <a:blip r:embed="rId3">
            <a:alphaModFix amt="70000"/>
          </a:blip>
          <a:stretch>
            <a:fillRect/>
          </a:stretch>
        </p:blipFill>
        <p:spPr>
          <a:xfrm>
            <a:off x="0" y="-29813"/>
            <a:ext cx="12192000" cy="8099858"/>
          </a:xfrm>
          <a:prstGeom prst="rect">
            <a:avLst/>
          </a:prstGeom>
        </p:spPr>
      </p:pic>
      <p:sp>
        <p:nvSpPr>
          <p:cNvPr id="4" name="Tijdelijke aanduiding voor dianummer 3"/>
          <p:cNvSpPr>
            <a:spLocks noGrp="1"/>
          </p:cNvSpPr>
          <p:nvPr>
            <p:ph type="sldNum" sz="quarter" idx="11"/>
          </p:nvPr>
        </p:nvSpPr>
        <p:spPr/>
        <p:txBody>
          <a:bodyPr/>
          <a:lstStyle/>
          <a:p>
            <a:pPr>
              <a:lnSpc>
                <a:spcPts val="1200"/>
              </a:lnSpc>
            </a:pPr>
            <a:fld id="{F25965E0-7062-474C-8671-DB3A3CE669B0}" type="slidenum">
              <a:rPr lang="nl-NL" smtClean="0"/>
              <a:pPr>
                <a:lnSpc>
                  <a:spcPts val="1200"/>
                </a:lnSpc>
              </a:pPr>
              <a:t>10</a:t>
            </a:fld>
            <a:endParaRPr lang="nl-NL" dirty="0"/>
          </a:p>
        </p:txBody>
      </p:sp>
      <p:sp>
        <p:nvSpPr>
          <p:cNvPr id="11" name="Tekstvak 10"/>
          <p:cNvSpPr txBox="1"/>
          <p:nvPr/>
        </p:nvSpPr>
        <p:spPr>
          <a:xfrm>
            <a:off x="6718310" y="4151221"/>
            <a:ext cx="1437830" cy="32637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nSpc>
                <a:spcPts val="1800"/>
              </a:lnSpc>
            </a:pPr>
            <a:r>
              <a:rPr lang="nl-NL" dirty="0">
                <a:solidFill>
                  <a:schemeClr val="bg1"/>
                </a:solidFill>
                <a:latin typeface="Calibri" panose="020F0502020204030204" pitchFamily="34" charset="0"/>
                <a:cs typeface="Calibri" panose="020F0502020204030204" pitchFamily="34" charset="0"/>
              </a:rPr>
              <a:t>Korte afstand</a:t>
            </a:r>
            <a:endParaRPr lang="en-GB" dirty="0" err="1">
              <a:solidFill>
                <a:schemeClr val="bg1"/>
              </a:solidFill>
              <a:latin typeface="Calibri" panose="020F0502020204030204" pitchFamily="34" charset="0"/>
              <a:cs typeface="Calibri" panose="020F0502020204030204" pitchFamily="34" charset="0"/>
            </a:endParaRPr>
          </a:p>
        </p:txBody>
      </p:sp>
      <p:sp>
        <p:nvSpPr>
          <p:cNvPr id="12" name="Tekstvak 11"/>
          <p:cNvSpPr txBox="1"/>
          <p:nvPr/>
        </p:nvSpPr>
        <p:spPr>
          <a:xfrm>
            <a:off x="3437049" y="4151221"/>
            <a:ext cx="1660904" cy="32637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nSpc>
                <a:spcPts val="1800"/>
              </a:lnSpc>
            </a:pPr>
            <a:r>
              <a:rPr lang="nl-NL" dirty="0">
                <a:solidFill>
                  <a:schemeClr val="bg1"/>
                </a:solidFill>
                <a:latin typeface="Calibri" panose="020F0502020204030204" pitchFamily="34" charset="0"/>
                <a:cs typeface="Calibri" panose="020F0502020204030204" pitchFamily="34" charset="0"/>
              </a:rPr>
              <a:t>Midden afstand</a:t>
            </a:r>
            <a:endParaRPr lang="en-GB" dirty="0" err="1">
              <a:solidFill>
                <a:schemeClr val="bg1"/>
              </a:solidFill>
              <a:latin typeface="Calibri" panose="020F0502020204030204" pitchFamily="34" charset="0"/>
              <a:cs typeface="Calibri" panose="020F0502020204030204" pitchFamily="34" charset="0"/>
            </a:endParaRPr>
          </a:p>
        </p:txBody>
      </p:sp>
      <p:sp>
        <p:nvSpPr>
          <p:cNvPr id="13" name="Tekstvak 12"/>
          <p:cNvSpPr txBox="1"/>
          <p:nvPr/>
        </p:nvSpPr>
        <p:spPr>
          <a:xfrm>
            <a:off x="370449" y="4110317"/>
            <a:ext cx="1482650" cy="32637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nSpc>
                <a:spcPts val="1800"/>
              </a:lnSpc>
            </a:pPr>
            <a:r>
              <a:rPr lang="nl-NL" dirty="0">
                <a:solidFill>
                  <a:schemeClr val="bg1"/>
                </a:solidFill>
                <a:latin typeface="Calibri" panose="020F0502020204030204" pitchFamily="34" charset="0"/>
                <a:cs typeface="Calibri" panose="020F0502020204030204" pitchFamily="34" charset="0"/>
              </a:rPr>
              <a:t>Lange afstand</a:t>
            </a:r>
            <a:endParaRPr lang="en-GB" dirty="0" err="1">
              <a:solidFill>
                <a:schemeClr val="bg1"/>
              </a:solidFill>
              <a:latin typeface="Calibri" panose="020F0502020204030204" pitchFamily="34" charset="0"/>
              <a:cs typeface="Calibri" panose="020F0502020204030204" pitchFamily="34" charset="0"/>
            </a:endParaRPr>
          </a:p>
        </p:txBody>
      </p:sp>
      <p:sp>
        <p:nvSpPr>
          <p:cNvPr id="19" name="Tekstvak 18"/>
          <p:cNvSpPr txBox="1"/>
          <p:nvPr/>
        </p:nvSpPr>
        <p:spPr>
          <a:xfrm>
            <a:off x="425858" y="2097270"/>
            <a:ext cx="1621094" cy="55720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ts val="1800"/>
              </a:lnSpc>
            </a:pPr>
            <a:r>
              <a:rPr lang="nl-NL" dirty="0">
                <a:latin typeface="Calibri" panose="020F0502020204030204" pitchFamily="34" charset="0"/>
                <a:cs typeface="Calibri" panose="020F0502020204030204" pitchFamily="34" charset="0"/>
              </a:rPr>
              <a:t>CO</a:t>
            </a:r>
            <a:r>
              <a:rPr lang="nl-NL" baseline="-25000" dirty="0">
                <a:latin typeface="Calibri" panose="020F0502020204030204" pitchFamily="34" charset="0"/>
                <a:cs typeface="Calibri" panose="020F0502020204030204" pitchFamily="34" charset="0"/>
              </a:rPr>
              <a:t>2</a:t>
            </a:r>
          </a:p>
          <a:p>
            <a:pPr algn="ctr">
              <a:lnSpc>
                <a:spcPts val="1800"/>
              </a:lnSpc>
            </a:pPr>
            <a:r>
              <a:rPr lang="nl-NL" dirty="0">
                <a:latin typeface="Calibri" panose="020F0502020204030204" pitchFamily="34" charset="0"/>
                <a:cs typeface="Calibri" panose="020F0502020204030204" pitchFamily="34" charset="0"/>
              </a:rPr>
              <a:t>Zicht</a:t>
            </a:r>
            <a:endParaRPr lang="en-GB" dirty="0" err="1">
              <a:latin typeface="Calibri" panose="020F0502020204030204" pitchFamily="34" charset="0"/>
              <a:cs typeface="Calibri" panose="020F0502020204030204" pitchFamily="34" charset="0"/>
            </a:endParaRPr>
          </a:p>
        </p:txBody>
      </p:sp>
      <p:sp>
        <p:nvSpPr>
          <p:cNvPr id="20" name="Tekstvak 19"/>
          <p:cNvSpPr txBox="1"/>
          <p:nvPr/>
        </p:nvSpPr>
        <p:spPr>
          <a:xfrm>
            <a:off x="6529799" y="1751022"/>
            <a:ext cx="1708994" cy="1249701"/>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lnSpc>
                <a:spcPts val="1800"/>
              </a:lnSpc>
            </a:pPr>
            <a:r>
              <a:rPr lang="nl-NL" dirty="0">
                <a:latin typeface="Calibri" panose="020F0502020204030204" pitchFamily="34" charset="0"/>
                <a:cs typeface="Calibri" panose="020F0502020204030204" pitchFamily="34" charset="0"/>
              </a:rPr>
              <a:t>Warmte</a:t>
            </a:r>
          </a:p>
          <a:p>
            <a:pPr algn="ctr">
              <a:lnSpc>
                <a:spcPts val="1800"/>
              </a:lnSpc>
            </a:pPr>
            <a:r>
              <a:rPr lang="nl-NL" dirty="0">
                <a:latin typeface="Calibri" panose="020F0502020204030204" pitchFamily="34" charset="0"/>
                <a:cs typeface="Calibri" panose="020F0502020204030204" pitchFamily="34" charset="0"/>
              </a:rPr>
              <a:t>Vocht</a:t>
            </a:r>
          </a:p>
          <a:p>
            <a:pPr algn="ctr">
              <a:lnSpc>
                <a:spcPts val="1800"/>
              </a:lnSpc>
            </a:pPr>
            <a:r>
              <a:rPr lang="nl-NL" dirty="0">
                <a:latin typeface="Calibri" panose="020F0502020204030204" pitchFamily="34" charset="0"/>
                <a:cs typeface="Calibri" panose="020F0502020204030204" pitchFamily="34" charset="0"/>
              </a:rPr>
              <a:t>Lichaamsgeuren</a:t>
            </a:r>
          </a:p>
          <a:p>
            <a:pPr algn="ctr">
              <a:lnSpc>
                <a:spcPts val="1800"/>
              </a:lnSpc>
            </a:pPr>
            <a:r>
              <a:rPr lang="nl-NL" dirty="0">
                <a:latin typeface="Calibri" panose="020F0502020204030204" pitchFamily="34" charset="0"/>
                <a:cs typeface="Calibri" panose="020F0502020204030204" pitchFamily="34" charset="0"/>
              </a:rPr>
              <a:t>CO</a:t>
            </a:r>
            <a:r>
              <a:rPr lang="nl-NL" baseline="-25000" dirty="0">
                <a:latin typeface="Calibri" panose="020F0502020204030204" pitchFamily="34" charset="0"/>
                <a:cs typeface="Calibri" panose="020F0502020204030204" pitchFamily="34" charset="0"/>
              </a:rPr>
              <a:t>2</a:t>
            </a:r>
            <a:endParaRPr lang="nl-NL" dirty="0">
              <a:latin typeface="Calibri" panose="020F0502020204030204" pitchFamily="34" charset="0"/>
              <a:cs typeface="Calibri" panose="020F0502020204030204" pitchFamily="34" charset="0"/>
            </a:endParaRPr>
          </a:p>
          <a:p>
            <a:pPr algn="ctr">
              <a:lnSpc>
                <a:spcPts val="1800"/>
              </a:lnSpc>
            </a:pPr>
            <a:r>
              <a:rPr lang="nl-NL" dirty="0">
                <a:latin typeface="Calibri" panose="020F0502020204030204" pitchFamily="34" charset="0"/>
                <a:cs typeface="Calibri" panose="020F0502020204030204" pitchFamily="34" charset="0"/>
              </a:rPr>
              <a:t>Zicht</a:t>
            </a:r>
          </a:p>
        </p:txBody>
      </p:sp>
      <p:sp>
        <p:nvSpPr>
          <p:cNvPr id="21" name="Tekstvak 20"/>
          <p:cNvSpPr txBox="1"/>
          <p:nvPr/>
        </p:nvSpPr>
        <p:spPr>
          <a:xfrm>
            <a:off x="3388959" y="1981854"/>
            <a:ext cx="1708994" cy="788036"/>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lnSpc>
                <a:spcPts val="1800"/>
              </a:lnSpc>
            </a:pPr>
            <a:r>
              <a:rPr lang="nl-NL" dirty="0">
                <a:latin typeface="Calibri" panose="020F0502020204030204" pitchFamily="34" charset="0"/>
                <a:cs typeface="Calibri" panose="020F0502020204030204" pitchFamily="34" charset="0"/>
              </a:rPr>
              <a:t>Lichaamsgeuren</a:t>
            </a:r>
          </a:p>
          <a:p>
            <a:pPr algn="ctr">
              <a:lnSpc>
                <a:spcPts val="1800"/>
              </a:lnSpc>
            </a:pPr>
            <a:r>
              <a:rPr lang="nl-NL" dirty="0">
                <a:latin typeface="Calibri" panose="020F0502020204030204" pitchFamily="34" charset="0"/>
                <a:cs typeface="Calibri" panose="020F0502020204030204" pitchFamily="34" charset="0"/>
              </a:rPr>
              <a:t>CO</a:t>
            </a:r>
            <a:r>
              <a:rPr lang="nl-NL" baseline="-25000" dirty="0">
                <a:latin typeface="Calibri" panose="020F0502020204030204" pitchFamily="34" charset="0"/>
                <a:cs typeface="Calibri" panose="020F0502020204030204" pitchFamily="34" charset="0"/>
              </a:rPr>
              <a:t>2</a:t>
            </a:r>
            <a:endParaRPr lang="nl-NL" dirty="0">
              <a:latin typeface="Calibri" panose="020F0502020204030204" pitchFamily="34" charset="0"/>
              <a:cs typeface="Calibri" panose="020F0502020204030204" pitchFamily="34" charset="0"/>
            </a:endParaRPr>
          </a:p>
          <a:p>
            <a:pPr algn="ctr">
              <a:lnSpc>
                <a:spcPts val="1800"/>
              </a:lnSpc>
            </a:pPr>
            <a:r>
              <a:rPr lang="nl-NL" dirty="0">
                <a:latin typeface="Calibri" panose="020F0502020204030204" pitchFamily="34" charset="0"/>
                <a:cs typeface="Calibri" panose="020F0502020204030204" pitchFamily="34" charset="0"/>
              </a:rPr>
              <a:t>Zicht</a:t>
            </a:r>
            <a:endParaRPr lang="en-GB" dirty="0" err="1">
              <a:latin typeface="Calibri" panose="020F0502020204030204" pitchFamily="34" charset="0"/>
              <a:cs typeface="Calibri" panose="020F0502020204030204" pitchFamily="34" charset="0"/>
            </a:endParaRPr>
          </a:p>
        </p:txBody>
      </p:sp>
      <p:pic>
        <p:nvPicPr>
          <p:cNvPr id="22" name="Afbeelding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1227" y="2963373"/>
            <a:ext cx="1621094" cy="985625"/>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70449" y="4656737"/>
            <a:ext cx="1371600" cy="739293"/>
          </a:xfrm>
          <a:prstGeom prst="rect">
            <a:avLst/>
          </a:prstGeom>
        </p:spPr>
      </p:pic>
      <p:sp>
        <p:nvSpPr>
          <p:cNvPr id="7" name="TextBox 1"/>
          <p:cNvSpPr txBox="1"/>
          <p:nvPr/>
        </p:nvSpPr>
        <p:spPr>
          <a:xfrm>
            <a:off x="489826" y="349610"/>
            <a:ext cx="7221490" cy="535531"/>
          </a:xfrm>
          <a:prstGeom prst="rect">
            <a:avLst/>
          </a:prstGeom>
        </p:spPr>
        <p:txBody>
          <a:bodyPr vert="horz" lIns="0" tIns="0" rIns="0" bIns="0" rtlCol="0" anchor="ctr">
            <a:noAutofit/>
          </a:bodyPr>
          <a:lstStyle>
            <a:lvl1pPr>
              <a:lnSpc>
                <a:spcPct val="90000"/>
              </a:lnSpc>
              <a:spcBef>
                <a:spcPct val="0"/>
              </a:spcBef>
              <a:buNone/>
              <a:defRPr sz="3200">
                <a:solidFill>
                  <a:schemeClr val="tx1">
                    <a:lumMod val="75000"/>
                    <a:lumOff val="25000"/>
                  </a:schemeClr>
                </a:solidFill>
                <a:latin typeface="+mj-lt"/>
                <a:ea typeface="+mj-ea"/>
                <a:cs typeface="+mj-cs"/>
              </a:defRPr>
            </a:lvl1pPr>
          </a:lstStyle>
          <a:p>
            <a:r>
              <a:rPr lang="en-US" dirty="0"/>
              <a:t>Hoe </a:t>
            </a:r>
            <a:r>
              <a:rPr lang="en-US" dirty="0" err="1"/>
              <a:t>vinden</a:t>
            </a:r>
            <a:r>
              <a:rPr lang="en-US" dirty="0"/>
              <a:t> muggen </a:t>
            </a:r>
            <a:r>
              <a:rPr lang="en-US" dirty="0" err="1"/>
              <a:t>jou</a:t>
            </a:r>
            <a:r>
              <a:rPr lang="en-US" dirty="0"/>
              <a:t>?</a:t>
            </a:r>
          </a:p>
        </p:txBody>
      </p:sp>
      <p:pic>
        <p:nvPicPr>
          <p:cNvPr id="36" name="Afbeelding 35">
            <a:extLst>
              <a:ext uri="{FF2B5EF4-FFF2-40B4-BE49-F238E27FC236}">
                <a16:creationId xmlns:a16="http://schemas.microsoft.com/office/drawing/2014/main" id="{9A9EF193-8AA0-2E14-577A-0A8C61B5E9D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573748" y="2908013"/>
            <a:ext cx="1621094" cy="985625"/>
          </a:xfrm>
          <a:prstGeom prst="rect">
            <a:avLst/>
          </a:prstGeom>
        </p:spPr>
      </p:pic>
      <p:pic>
        <p:nvPicPr>
          <p:cNvPr id="37" name="Afbeelding 36">
            <a:extLst>
              <a:ext uri="{FF2B5EF4-FFF2-40B4-BE49-F238E27FC236}">
                <a16:creationId xmlns:a16="http://schemas.microsoft.com/office/drawing/2014/main" id="{1AF83AF2-93C6-2472-A859-4AA7168ABD8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93537" y="3005811"/>
            <a:ext cx="1621094" cy="985625"/>
          </a:xfrm>
          <a:prstGeom prst="rect">
            <a:avLst/>
          </a:prstGeom>
        </p:spPr>
      </p:pic>
    </p:spTree>
    <p:extLst>
      <p:ext uri="{BB962C8B-B14F-4D97-AF65-F5344CB8AC3E}">
        <p14:creationId xmlns:p14="http://schemas.microsoft.com/office/powerpoint/2010/main" val="1847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82 0.00093 L -0.00182 0.00093 C 0.00443 -0.00301 0.01042 -0.00856 0.01706 -0.01065 C 0.02643 -0.01366 0.02187 -0.01227 0.03073 -0.01528 C 0.03724 -0.01458 0.04388 -0.01551 0.05026 -0.01296 C 0.05404 -0.01157 0.06614 0.00232 0.06979 0.00556 C 0.07252 0.00787 0.07539 0.00972 0.07838 0.01134 C 0.09779 0.02292 0.0914 0.02107 0.10508 0.02292 C 0.10833 0.02176 0.11172 0.0213 0.11484 0.01944 C 0.11654 0.01852 0.11784 0.0162 0.1194 0.01482 C 0.13919 -0.00139 0.12669 0.01019 0.14023 -0.00139 C 0.14739 -0.00741 0.14765 -0.00856 0.15469 -0.01296 C 0.16185 -0.01759 0.16198 -0.01667 0.17031 -0.01875 C 0.19375 -0.01643 0.18776 -0.01968 0.20677 -0.00949 C 0.2151 -0.00509 0.22331 -0.00023 0.23164 0.0044 L 0.2401 0.00903 C 0.25 0.00741 0.26015 0.00718 0.27005 0.0044 C 0.27409 0.00324 0.27786 -0.00023 0.28177 -0.00255 C 0.31211 -0.02153 0.27461 0.00162 0.30065 -0.01643 C 0.30859 -0.02199 0.3138 -0.02384 0.32226 -0.02685 C 0.32591 -0.02824 0.32956 -0.02963 0.33333 -0.03032 C 0.33724 -0.03125 0.34114 -0.03125 0.34505 -0.03148 C 0.34792 -0.03079 0.35078 -0.03079 0.35351 -0.02917 C 0.3582 -0.02662 0.36328 -0.02083 0.36654 -0.01412 C 0.36797 -0.01134 0.36849 -0.00764 0.36979 -0.00486 C 0.37357 0.00301 0.38581 0.02361 0.39075 0.02639 C 0.40169 0.03287 0.39583 0.03056 0.40833 0.03333 C 0.40937 0.03333 0.42448 0.03403 0.42917 0.02986 C 0.43073 0.0287 0.43177 0.02616 0.43307 0.02407 C 0.43489 0.0213 0.43763 0.0162 0.43893 0.0125 C 0.4401 0.00926 0.44088 0.00532 0.44219 0.00208 C 0.44531 -0.00532 0.44844 -0.0088 0.45325 -0.01181 C 0.45586 -0.01343 0.45846 -0.01412 0.46107 -0.01528 C 0.46601 -0.02037 0.47031 -0.02523 0.47617 -0.02685 C 0.48607 -0.02986 0.48138 -0.0287 0.49049 -0.03032 C 0.49635 -0.02963 0.50221 -0.02917 0.50807 -0.02801 C 0.51002 -0.02778 0.51198 -0.02662 0.51393 -0.02569 C 0.51497 -0.02546 0.51614 -0.02523 0.51719 -0.02454 C 0.5207 -0.02292 0.52135 -0.0213 0.525 -0.02106 C 0.52982 -0.02083 0.53463 -0.02106 0.53945 -0.02106 " pathEditMode="relative" ptsTypes="AAAAAAAAAAAAAAAAAAAAAAAAAAAAAAAAAAAAAAAA">
                                      <p:cBhvr>
                                        <p:cTn id="6" dur="30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9370" y="230188"/>
            <a:ext cx="10029068" cy="791650"/>
          </a:xfrm>
        </p:spPr>
        <p:txBody>
          <a:bodyPr vert="horz" lIns="0" tIns="0" rIns="0" bIns="0" rtlCol="0" anchor="ctr">
            <a:noAutofit/>
          </a:bodyPr>
          <a:lstStyle/>
          <a:p>
            <a:r>
              <a:rPr lang="nl-NL" dirty="0">
                <a:solidFill>
                  <a:schemeClr val="tx1">
                    <a:lumMod val="75000"/>
                    <a:lumOff val="25000"/>
                  </a:schemeClr>
                </a:solidFill>
              </a:rPr>
              <a:t>Gedragsonderzoek</a:t>
            </a:r>
            <a:endParaRPr lang="en-GB" dirty="0">
              <a:solidFill>
                <a:schemeClr val="tx1">
                  <a:lumMod val="75000"/>
                  <a:lumOff val="25000"/>
                </a:schemeClr>
              </a:solidFill>
            </a:endParaRPr>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11</a:t>
            </a:fld>
            <a:endParaRPr lang="nl-NL" dirty="0"/>
          </a:p>
        </p:txBody>
      </p:sp>
      <p:grpSp>
        <p:nvGrpSpPr>
          <p:cNvPr id="151" name="Groep 150"/>
          <p:cNvGrpSpPr/>
          <p:nvPr/>
        </p:nvGrpSpPr>
        <p:grpSpPr>
          <a:xfrm>
            <a:off x="7720685" y="601819"/>
            <a:ext cx="4067174" cy="5080583"/>
            <a:chOff x="3681413" y="193675"/>
            <a:chExt cx="5382210" cy="6668445"/>
          </a:xfrm>
        </p:grpSpPr>
        <p:grpSp>
          <p:nvGrpSpPr>
            <p:cNvPr id="6" name="Group 151"/>
            <p:cNvGrpSpPr>
              <a:grpSpLocks/>
            </p:cNvGrpSpPr>
            <p:nvPr/>
          </p:nvGrpSpPr>
          <p:grpSpPr bwMode="auto">
            <a:xfrm>
              <a:off x="3681413" y="193675"/>
              <a:ext cx="5382210" cy="6668445"/>
              <a:chOff x="3681413" y="193675"/>
              <a:chExt cx="5382210" cy="6668445"/>
            </a:xfrm>
          </p:grpSpPr>
          <p:sp>
            <p:nvSpPr>
              <p:cNvPr id="7" name="Text Box 191"/>
              <p:cNvSpPr txBox="1">
                <a:spLocks noChangeArrowheads="1"/>
              </p:cNvSpPr>
              <p:nvPr/>
            </p:nvSpPr>
            <p:spPr bwMode="auto">
              <a:xfrm>
                <a:off x="3681413" y="4291013"/>
                <a:ext cx="1739900" cy="68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defTabSz="3600450">
                  <a:defRPr sz="5400">
                    <a:solidFill>
                      <a:schemeClr val="tx1"/>
                    </a:solidFill>
                    <a:latin typeface="SubMono-Med" pitchFamily="1" charset="0"/>
                    <a:ea typeface="ヒラギノ角ゴ Pro W3" pitchFamily="1" charset="-128"/>
                  </a:defRPr>
                </a:lvl1pPr>
                <a:lvl2pPr marL="742950" indent="-285750" defTabSz="3600450">
                  <a:defRPr sz="5400">
                    <a:solidFill>
                      <a:schemeClr val="tx1"/>
                    </a:solidFill>
                    <a:latin typeface="SubMono-Med" pitchFamily="1" charset="0"/>
                    <a:ea typeface="ヒラギノ角ゴ Pro W3" pitchFamily="1" charset="-128"/>
                  </a:defRPr>
                </a:lvl2pPr>
                <a:lvl3pPr marL="1143000" indent="-228600" defTabSz="3600450">
                  <a:defRPr sz="5400">
                    <a:solidFill>
                      <a:schemeClr val="tx1"/>
                    </a:solidFill>
                    <a:latin typeface="SubMono-Med" pitchFamily="1" charset="0"/>
                    <a:ea typeface="ヒラギノ角ゴ Pro W3" pitchFamily="1" charset="-128"/>
                  </a:defRPr>
                </a:lvl3pPr>
                <a:lvl4pPr marL="1600200" indent="-228600" defTabSz="3600450">
                  <a:defRPr sz="5400">
                    <a:solidFill>
                      <a:schemeClr val="tx1"/>
                    </a:solidFill>
                    <a:latin typeface="SubMono-Med" pitchFamily="1" charset="0"/>
                    <a:ea typeface="ヒラギノ角ゴ Pro W3" pitchFamily="1" charset="-128"/>
                  </a:defRPr>
                </a:lvl4pPr>
                <a:lvl5pPr marL="2057400" indent="-228600" defTabSz="3600450">
                  <a:defRPr sz="5400">
                    <a:solidFill>
                      <a:schemeClr val="tx1"/>
                    </a:solidFill>
                    <a:latin typeface="SubMono-Med" pitchFamily="1" charset="0"/>
                    <a:ea typeface="ヒラギノ角ゴ Pro W3" pitchFamily="1" charset="-128"/>
                  </a:defRPr>
                </a:lvl5pPr>
                <a:lvl6pPr marL="25146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l" eaLnBrk="1" hangingPunct="1"/>
                <a:r>
                  <a:rPr lang="en-US" altLang="en-US" sz="1400">
                    <a:latin typeface="Times New Roman" pitchFamily="18" charset="0"/>
                  </a:rPr>
                  <a:t>Trapping device</a:t>
                </a:r>
              </a:p>
            </p:txBody>
          </p:sp>
          <p:sp>
            <p:nvSpPr>
              <p:cNvPr id="8" name="Text Box 162"/>
              <p:cNvSpPr txBox="1">
                <a:spLocks noChangeArrowheads="1"/>
              </p:cNvSpPr>
              <p:nvPr/>
            </p:nvSpPr>
            <p:spPr bwMode="auto">
              <a:xfrm>
                <a:off x="7265988" y="6367462"/>
                <a:ext cx="1797635" cy="40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defTabSz="3600450">
                  <a:defRPr sz="5400">
                    <a:solidFill>
                      <a:schemeClr val="tx1"/>
                    </a:solidFill>
                    <a:latin typeface="SubMono-Med" pitchFamily="1" charset="0"/>
                    <a:ea typeface="ヒラギノ角ゴ Pro W3" pitchFamily="1" charset="-128"/>
                  </a:defRPr>
                </a:lvl1pPr>
                <a:lvl2pPr marL="742950" indent="-285750" defTabSz="3600450">
                  <a:defRPr sz="5400">
                    <a:solidFill>
                      <a:schemeClr val="tx1"/>
                    </a:solidFill>
                    <a:latin typeface="SubMono-Med" pitchFamily="1" charset="0"/>
                    <a:ea typeface="ヒラギノ角ゴ Pro W3" pitchFamily="1" charset="-128"/>
                  </a:defRPr>
                </a:lvl2pPr>
                <a:lvl3pPr marL="1143000" indent="-228600" defTabSz="3600450">
                  <a:defRPr sz="5400">
                    <a:solidFill>
                      <a:schemeClr val="tx1"/>
                    </a:solidFill>
                    <a:latin typeface="SubMono-Med" pitchFamily="1" charset="0"/>
                    <a:ea typeface="ヒラギノ角ゴ Pro W3" pitchFamily="1" charset="-128"/>
                  </a:defRPr>
                </a:lvl3pPr>
                <a:lvl4pPr marL="1600200" indent="-228600" defTabSz="3600450">
                  <a:defRPr sz="5400">
                    <a:solidFill>
                      <a:schemeClr val="tx1"/>
                    </a:solidFill>
                    <a:latin typeface="SubMono-Med" pitchFamily="1" charset="0"/>
                    <a:ea typeface="ヒラギノ角ゴ Pro W3" pitchFamily="1" charset="-128"/>
                  </a:defRPr>
                </a:lvl4pPr>
                <a:lvl5pPr marL="2057400" indent="-228600" defTabSz="3600450">
                  <a:defRPr sz="5400">
                    <a:solidFill>
                      <a:schemeClr val="tx1"/>
                    </a:solidFill>
                    <a:latin typeface="SubMono-Med" pitchFamily="1" charset="0"/>
                    <a:ea typeface="ヒラギノ角ゴ Pro W3" pitchFamily="1" charset="-128"/>
                  </a:defRPr>
                </a:lvl5pPr>
                <a:lvl6pPr marL="25146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l" eaLnBrk="1" hangingPunct="1"/>
                <a:r>
                  <a:rPr lang="en-US" altLang="en-US" sz="1400" dirty="0">
                    <a:latin typeface="Times New Roman" pitchFamily="18" charset="0"/>
                  </a:rPr>
                  <a:t>Pressurized air</a:t>
                </a:r>
              </a:p>
            </p:txBody>
          </p:sp>
          <p:sp>
            <p:nvSpPr>
              <p:cNvPr id="9" name="Line 45"/>
              <p:cNvSpPr>
                <a:spLocks noChangeShapeType="1"/>
              </p:cNvSpPr>
              <p:nvPr/>
            </p:nvSpPr>
            <p:spPr bwMode="auto">
              <a:xfrm>
                <a:off x="4186238" y="4233863"/>
                <a:ext cx="2921000" cy="0"/>
              </a:xfrm>
              <a:prstGeom prst="line">
                <a:avLst/>
              </a:prstGeom>
              <a:noFill/>
              <a:ln w="19050">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GB" sz="1600"/>
              </a:p>
            </p:txBody>
          </p:sp>
          <p:sp>
            <p:nvSpPr>
              <p:cNvPr id="10" name="Line 47"/>
              <p:cNvSpPr>
                <a:spLocks noChangeShapeType="1"/>
              </p:cNvSpPr>
              <p:nvPr/>
            </p:nvSpPr>
            <p:spPr bwMode="auto">
              <a:xfrm flipV="1">
                <a:off x="5935663" y="5256213"/>
                <a:ext cx="10953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1" name="Arc 48"/>
              <p:cNvSpPr>
                <a:spLocks/>
              </p:cNvSpPr>
              <p:nvPr/>
            </p:nvSpPr>
            <p:spPr bwMode="auto">
              <a:xfrm>
                <a:off x="6048375" y="5256213"/>
                <a:ext cx="58738" cy="33337"/>
              </a:xfrm>
              <a:custGeom>
                <a:avLst/>
                <a:gdLst>
                  <a:gd name="T0" fmla="*/ 0 w 21600"/>
                  <a:gd name="T1" fmla="*/ 0 h 21600"/>
                  <a:gd name="T2" fmla="*/ 40902 w 21600"/>
                  <a:gd name="T3" fmla="*/ 431 h 21600"/>
                  <a:gd name="T4" fmla="*/ 0 w 21600"/>
                  <a:gd name="T5" fmla="*/ 43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GB" sz="1600"/>
              </a:p>
            </p:txBody>
          </p:sp>
          <p:sp>
            <p:nvSpPr>
              <p:cNvPr id="12" name="Line 49"/>
              <p:cNvSpPr>
                <a:spLocks noChangeShapeType="1"/>
              </p:cNvSpPr>
              <p:nvPr/>
            </p:nvSpPr>
            <p:spPr bwMode="auto">
              <a:xfrm>
                <a:off x="6110288" y="5286375"/>
                <a:ext cx="9525" cy="349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3" name="Line 50"/>
              <p:cNvSpPr>
                <a:spLocks noChangeShapeType="1"/>
              </p:cNvSpPr>
              <p:nvPr/>
            </p:nvSpPr>
            <p:spPr bwMode="auto">
              <a:xfrm>
                <a:off x="5938838" y="5232400"/>
                <a:ext cx="1285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4" name="Arc 51"/>
              <p:cNvSpPr>
                <a:spLocks/>
              </p:cNvSpPr>
              <p:nvPr/>
            </p:nvSpPr>
            <p:spPr bwMode="auto">
              <a:xfrm>
                <a:off x="6069013" y="5232400"/>
                <a:ext cx="77787" cy="44450"/>
              </a:xfrm>
              <a:custGeom>
                <a:avLst/>
                <a:gdLst>
                  <a:gd name="T0" fmla="*/ 0 w 21600"/>
                  <a:gd name="T1" fmla="*/ 0 h 21600"/>
                  <a:gd name="T2" fmla="*/ 383998 w 21600"/>
                  <a:gd name="T3" fmla="*/ 4391 h 21600"/>
                  <a:gd name="T4" fmla="*/ 0 w 21600"/>
                  <a:gd name="T5" fmla="*/ 439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GB" sz="1600"/>
              </a:p>
            </p:txBody>
          </p:sp>
          <p:sp>
            <p:nvSpPr>
              <p:cNvPr id="15" name="Line 52"/>
              <p:cNvSpPr>
                <a:spLocks noChangeShapeType="1"/>
              </p:cNvSpPr>
              <p:nvPr/>
            </p:nvSpPr>
            <p:spPr bwMode="auto">
              <a:xfrm>
                <a:off x="6146800" y="5276850"/>
                <a:ext cx="6350" cy="190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6" name="Line 53"/>
              <p:cNvSpPr>
                <a:spLocks noChangeShapeType="1"/>
              </p:cNvSpPr>
              <p:nvPr/>
            </p:nvSpPr>
            <p:spPr bwMode="auto">
              <a:xfrm flipH="1">
                <a:off x="5935663" y="5232400"/>
                <a:ext cx="0" cy="238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7" name="Freeform 54"/>
              <p:cNvSpPr>
                <a:spLocks/>
              </p:cNvSpPr>
              <p:nvPr/>
            </p:nvSpPr>
            <p:spPr bwMode="auto">
              <a:xfrm flipH="1">
                <a:off x="5934075" y="5511800"/>
                <a:ext cx="550863" cy="981075"/>
              </a:xfrm>
              <a:custGeom>
                <a:avLst/>
                <a:gdLst>
                  <a:gd name="T0" fmla="*/ 2147483647 w 231"/>
                  <a:gd name="T1" fmla="*/ 2147483647 h 695"/>
                  <a:gd name="T2" fmla="*/ 2147483647 w 231"/>
                  <a:gd name="T3" fmla="*/ 2147483647 h 695"/>
                  <a:gd name="T4" fmla="*/ 0 w 231"/>
                  <a:gd name="T5" fmla="*/ 2147483647 h 695"/>
                  <a:gd name="T6" fmla="*/ 0 w 231"/>
                  <a:gd name="T7" fmla="*/ 2147483647 h 695"/>
                  <a:gd name="T8" fmla="*/ 2147483647 w 231"/>
                  <a:gd name="T9" fmla="*/ 2147483647 h 695"/>
                  <a:gd name="T10" fmla="*/ 2147483647 w 231"/>
                  <a:gd name="T11" fmla="*/ 2147483647 h 695"/>
                  <a:gd name="T12" fmla="*/ 2147483647 w 231"/>
                  <a:gd name="T13" fmla="*/ 2147483647 h 695"/>
                  <a:gd name="T14" fmla="*/ 2147483647 w 231"/>
                  <a:gd name="T15" fmla="*/ 2147483647 h 695"/>
                  <a:gd name="T16" fmla="*/ 2147483647 w 231"/>
                  <a:gd name="T17" fmla="*/ 2147483647 h 695"/>
                  <a:gd name="T18" fmla="*/ 2147483647 w 231"/>
                  <a:gd name="T19" fmla="*/ 2147483647 h 695"/>
                  <a:gd name="T20" fmla="*/ 2147483647 w 231"/>
                  <a:gd name="T21" fmla="*/ 2147483647 h 695"/>
                  <a:gd name="T22" fmla="*/ 2147483647 w 231"/>
                  <a:gd name="T23" fmla="*/ 2147483647 h 695"/>
                  <a:gd name="T24" fmla="*/ 2147483647 w 231"/>
                  <a:gd name="T25" fmla="*/ 2147483647 h 695"/>
                  <a:gd name="T26" fmla="*/ 2147483647 w 231"/>
                  <a:gd name="T27" fmla="*/ 2147483647 h 695"/>
                  <a:gd name="T28" fmla="*/ 2147483647 w 231"/>
                  <a:gd name="T29" fmla="*/ 2147483647 h 695"/>
                  <a:gd name="T30" fmla="*/ 2147483647 w 231"/>
                  <a:gd name="T31" fmla="*/ 2147483647 h 695"/>
                  <a:gd name="T32" fmla="*/ 2147483647 w 231"/>
                  <a:gd name="T33" fmla="*/ 2147483647 h 695"/>
                  <a:gd name="T34" fmla="*/ 2147483647 w 231"/>
                  <a:gd name="T35" fmla="*/ 0 h 6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1"/>
                  <a:gd name="T55" fmla="*/ 0 h 695"/>
                  <a:gd name="T56" fmla="*/ 231 w 231"/>
                  <a:gd name="T57" fmla="*/ 695 h 6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1" h="695">
                    <a:moveTo>
                      <a:pt x="40" y="623"/>
                    </a:moveTo>
                    <a:cubicBezTo>
                      <a:pt x="40" y="627"/>
                      <a:pt x="40" y="631"/>
                      <a:pt x="40" y="635"/>
                    </a:cubicBezTo>
                    <a:cubicBezTo>
                      <a:pt x="9" y="666"/>
                      <a:pt x="25" y="663"/>
                      <a:pt x="0" y="663"/>
                    </a:cubicBezTo>
                    <a:lnTo>
                      <a:pt x="0" y="678"/>
                    </a:lnTo>
                    <a:lnTo>
                      <a:pt x="39" y="689"/>
                    </a:lnTo>
                    <a:lnTo>
                      <a:pt x="99" y="695"/>
                    </a:lnTo>
                    <a:lnTo>
                      <a:pt x="148" y="695"/>
                    </a:lnTo>
                    <a:lnTo>
                      <a:pt x="184" y="689"/>
                    </a:lnTo>
                    <a:lnTo>
                      <a:pt x="229" y="680"/>
                    </a:lnTo>
                    <a:lnTo>
                      <a:pt x="231" y="662"/>
                    </a:lnTo>
                    <a:lnTo>
                      <a:pt x="216" y="659"/>
                    </a:lnTo>
                    <a:lnTo>
                      <a:pt x="183" y="629"/>
                    </a:lnTo>
                    <a:lnTo>
                      <a:pt x="181" y="147"/>
                    </a:lnTo>
                    <a:lnTo>
                      <a:pt x="175" y="125"/>
                    </a:lnTo>
                    <a:lnTo>
                      <a:pt x="166" y="110"/>
                    </a:lnTo>
                    <a:lnTo>
                      <a:pt x="160" y="102"/>
                    </a:lnTo>
                    <a:lnTo>
                      <a:pt x="163" y="39"/>
                    </a:lnTo>
                    <a:lnTo>
                      <a:pt x="163"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00"/>
              </a:p>
            </p:txBody>
          </p:sp>
          <p:sp>
            <p:nvSpPr>
              <p:cNvPr id="18" name="Freeform 55"/>
              <p:cNvSpPr>
                <a:spLocks/>
              </p:cNvSpPr>
              <p:nvPr/>
            </p:nvSpPr>
            <p:spPr bwMode="auto">
              <a:xfrm>
                <a:off x="6048375" y="5475288"/>
                <a:ext cx="61913" cy="860425"/>
              </a:xfrm>
              <a:custGeom>
                <a:avLst/>
                <a:gdLst>
                  <a:gd name="T0" fmla="*/ 2147483647 w 29"/>
                  <a:gd name="T1" fmla="*/ 2147483647 h 602"/>
                  <a:gd name="T2" fmla="*/ 2147483647 w 29"/>
                  <a:gd name="T3" fmla="*/ 2147483647 h 602"/>
                  <a:gd name="T4" fmla="*/ 2147483647 w 29"/>
                  <a:gd name="T5" fmla="*/ 2147483647 h 602"/>
                  <a:gd name="T6" fmla="*/ 2147483647 w 29"/>
                  <a:gd name="T7" fmla="*/ 2147483647 h 602"/>
                  <a:gd name="T8" fmla="*/ 2147483647 w 29"/>
                  <a:gd name="T9" fmla="*/ 2147483647 h 602"/>
                  <a:gd name="T10" fmla="*/ 2147483647 w 29"/>
                  <a:gd name="T11" fmla="*/ 2147483647 h 602"/>
                  <a:gd name="T12" fmla="*/ 2147483647 w 29"/>
                  <a:gd name="T13" fmla="*/ 2147483647 h 602"/>
                  <a:gd name="T14" fmla="*/ 0 w 29"/>
                  <a:gd name="T15" fmla="*/ 2147483647 h 602"/>
                  <a:gd name="T16" fmla="*/ 0 w 29"/>
                  <a:gd name="T17" fmla="*/ 2147483647 h 602"/>
                  <a:gd name="T18" fmla="*/ 0 w 29"/>
                  <a:gd name="T19" fmla="*/ 2147483647 h 6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02"/>
                  <a:gd name="T32" fmla="*/ 29 w 29"/>
                  <a:gd name="T33" fmla="*/ 602 h 6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02">
                    <a:moveTo>
                      <a:pt x="29" y="1"/>
                    </a:moveTo>
                    <a:cubicBezTo>
                      <a:pt x="19" y="2"/>
                      <a:pt x="22" y="0"/>
                      <a:pt x="18" y="4"/>
                    </a:cubicBezTo>
                    <a:lnTo>
                      <a:pt x="12" y="14"/>
                    </a:lnTo>
                    <a:lnTo>
                      <a:pt x="23" y="25"/>
                    </a:lnTo>
                    <a:lnTo>
                      <a:pt x="27" y="128"/>
                    </a:lnTo>
                    <a:lnTo>
                      <a:pt x="11" y="139"/>
                    </a:lnTo>
                    <a:lnTo>
                      <a:pt x="5" y="151"/>
                    </a:lnTo>
                    <a:lnTo>
                      <a:pt x="0" y="172"/>
                    </a:lnTo>
                    <a:lnTo>
                      <a:pt x="0" y="229"/>
                    </a:lnTo>
                    <a:lnTo>
                      <a:pt x="0" y="60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00"/>
              </a:p>
            </p:txBody>
          </p:sp>
          <p:sp>
            <p:nvSpPr>
              <p:cNvPr id="19" name="Line 56"/>
              <p:cNvSpPr>
                <a:spLocks noChangeShapeType="1"/>
              </p:cNvSpPr>
              <p:nvPr/>
            </p:nvSpPr>
            <p:spPr bwMode="auto">
              <a:xfrm flipH="1">
                <a:off x="6296025" y="5227638"/>
                <a:ext cx="1762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20" name="Line 57"/>
              <p:cNvSpPr>
                <a:spLocks noChangeShapeType="1"/>
              </p:cNvSpPr>
              <p:nvPr/>
            </p:nvSpPr>
            <p:spPr bwMode="auto">
              <a:xfrm>
                <a:off x="6189663" y="5305425"/>
                <a:ext cx="12700" cy="103663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21" name="Arc 58"/>
              <p:cNvSpPr>
                <a:spLocks/>
              </p:cNvSpPr>
              <p:nvPr/>
            </p:nvSpPr>
            <p:spPr bwMode="auto">
              <a:xfrm flipH="1">
                <a:off x="6191250" y="5226050"/>
                <a:ext cx="127000" cy="73025"/>
              </a:xfrm>
              <a:custGeom>
                <a:avLst/>
                <a:gdLst>
                  <a:gd name="T0" fmla="*/ 0 w 21600"/>
                  <a:gd name="T1" fmla="*/ 0 h 21600"/>
                  <a:gd name="T2" fmla="*/ 19414296 w 21600"/>
                  <a:gd name="T3" fmla="*/ 232811 h 21600"/>
                  <a:gd name="T4" fmla="*/ 0 w 21600"/>
                  <a:gd name="T5" fmla="*/ 23281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GB" sz="1600"/>
              </a:p>
            </p:txBody>
          </p:sp>
          <p:sp>
            <p:nvSpPr>
              <p:cNvPr id="22" name="Line 59"/>
              <p:cNvSpPr>
                <a:spLocks noChangeShapeType="1"/>
              </p:cNvSpPr>
              <p:nvPr/>
            </p:nvSpPr>
            <p:spPr bwMode="auto">
              <a:xfrm flipH="1">
                <a:off x="6345238" y="5260975"/>
                <a:ext cx="1238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23" name="Line 60"/>
              <p:cNvSpPr>
                <a:spLocks noChangeShapeType="1"/>
              </p:cNvSpPr>
              <p:nvPr/>
            </p:nvSpPr>
            <p:spPr bwMode="auto">
              <a:xfrm>
                <a:off x="6234113" y="5332413"/>
                <a:ext cx="17462" cy="100965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24" name="Freeform 61"/>
              <p:cNvSpPr>
                <a:spLocks/>
              </p:cNvSpPr>
              <p:nvPr/>
            </p:nvSpPr>
            <p:spPr bwMode="auto">
              <a:xfrm flipH="1">
                <a:off x="6234113" y="5262563"/>
                <a:ext cx="114300" cy="87312"/>
              </a:xfrm>
              <a:custGeom>
                <a:avLst/>
                <a:gdLst>
                  <a:gd name="T0" fmla="*/ 0 w 51"/>
                  <a:gd name="T1" fmla="*/ 0 h 67"/>
                  <a:gd name="T2" fmla="*/ 2147483647 w 51"/>
                  <a:gd name="T3" fmla="*/ 0 h 67"/>
                  <a:gd name="T4" fmla="*/ 2147483647 w 51"/>
                  <a:gd name="T5" fmla="*/ 2147483647 h 67"/>
                  <a:gd name="T6" fmla="*/ 2147483647 w 51"/>
                  <a:gd name="T7" fmla="*/ 2147483647 h 67"/>
                  <a:gd name="T8" fmla="*/ 2147483647 w 51"/>
                  <a:gd name="T9" fmla="*/ 2147483647 h 67"/>
                  <a:gd name="T10" fmla="*/ 2147483647 w 51"/>
                  <a:gd name="T11" fmla="*/ 2147483647 h 67"/>
                  <a:gd name="T12" fmla="*/ 2147483647 w 51"/>
                  <a:gd name="T13" fmla="*/ 2147483647 h 67"/>
                  <a:gd name="T14" fmla="*/ 0 60000 65536"/>
                  <a:gd name="T15" fmla="*/ 0 60000 65536"/>
                  <a:gd name="T16" fmla="*/ 0 60000 65536"/>
                  <a:gd name="T17" fmla="*/ 0 60000 65536"/>
                  <a:gd name="T18" fmla="*/ 0 60000 65536"/>
                  <a:gd name="T19" fmla="*/ 0 60000 65536"/>
                  <a:gd name="T20" fmla="*/ 0 60000 65536"/>
                  <a:gd name="T21" fmla="*/ 0 w 51"/>
                  <a:gd name="T22" fmla="*/ 0 h 67"/>
                  <a:gd name="T23" fmla="*/ 51 w 51"/>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7">
                    <a:moveTo>
                      <a:pt x="0" y="0"/>
                    </a:moveTo>
                    <a:cubicBezTo>
                      <a:pt x="4" y="0"/>
                      <a:pt x="7" y="0"/>
                      <a:pt x="11" y="0"/>
                    </a:cubicBezTo>
                    <a:lnTo>
                      <a:pt x="26" y="3"/>
                    </a:lnTo>
                    <a:lnTo>
                      <a:pt x="42" y="12"/>
                    </a:lnTo>
                    <a:lnTo>
                      <a:pt x="50" y="25"/>
                    </a:lnTo>
                    <a:lnTo>
                      <a:pt x="50" y="42"/>
                    </a:lnTo>
                    <a:lnTo>
                      <a:pt x="51" y="67"/>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00"/>
              </a:p>
            </p:txBody>
          </p:sp>
          <p:sp>
            <p:nvSpPr>
              <p:cNvPr id="25" name="Line 62"/>
              <p:cNvSpPr>
                <a:spLocks noChangeShapeType="1"/>
              </p:cNvSpPr>
              <p:nvPr/>
            </p:nvSpPr>
            <p:spPr bwMode="auto">
              <a:xfrm flipH="1">
                <a:off x="6202363" y="6342063"/>
                <a:ext cx="476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26" name="Freeform 63"/>
              <p:cNvSpPr>
                <a:spLocks/>
              </p:cNvSpPr>
              <p:nvPr/>
            </p:nvSpPr>
            <p:spPr bwMode="auto">
              <a:xfrm flipH="1">
                <a:off x="6330950" y="5478463"/>
                <a:ext cx="60325" cy="844550"/>
              </a:xfrm>
              <a:custGeom>
                <a:avLst/>
                <a:gdLst>
                  <a:gd name="T0" fmla="*/ 2147483647 w 29"/>
                  <a:gd name="T1" fmla="*/ 2147483647 h 602"/>
                  <a:gd name="T2" fmla="*/ 2147483647 w 29"/>
                  <a:gd name="T3" fmla="*/ 2147483647 h 602"/>
                  <a:gd name="T4" fmla="*/ 2147483647 w 29"/>
                  <a:gd name="T5" fmla="*/ 2147483647 h 602"/>
                  <a:gd name="T6" fmla="*/ 2147483647 w 29"/>
                  <a:gd name="T7" fmla="*/ 2147483647 h 602"/>
                  <a:gd name="T8" fmla="*/ 2147483647 w 29"/>
                  <a:gd name="T9" fmla="*/ 2147483647 h 602"/>
                  <a:gd name="T10" fmla="*/ 2147483647 w 29"/>
                  <a:gd name="T11" fmla="*/ 2147483647 h 602"/>
                  <a:gd name="T12" fmla="*/ 2147483647 w 29"/>
                  <a:gd name="T13" fmla="*/ 2147483647 h 602"/>
                  <a:gd name="T14" fmla="*/ 0 w 29"/>
                  <a:gd name="T15" fmla="*/ 2147483647 h 602"/>
                  <a:gd name="T16" fmla="*/ 0 w 29"/>
                  <a:gd name="T17" fmla="*/ 2147483647 h 602"/>
                  <a:gd name="T18" fmla="*/ 0 w 29"/>
                  <a:gd name="T19" fmla="*/ 2147483647 h 6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02"/>
                  <a:gd name="T32" fmla="*/ 29 w 29"/>
                  <a:gd name="T33" fmla="*/ 602 h 6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02">
                    <a:moveTo>
                      <a:pt x="29" y="1"/>
                    </a:moveTo>
                    <a:cubicBezTo>
                      <a:pt x="19" y="2"/>
                      <a:pt x="22" y="0"/>
                      <a:pt x="18" y="4"/>
                    </a:cubicBezTo>
                    <a:lnTo>
                      <a:pt x="12" y="14"/>
                    </a:lnTo>
                    <a:lnTo>
                      <a:pt x="23" y="25"/>
                    </a:lnTo>
                    <a:lnTo>
                      <a:pt x="27" y="128"/>
                    </a:lnTo>
                    <a:lnTo>
                      <a:pt x="11" y="139"/>
                    </a:lnTo>
                    <a:lnTo>
                      <a:pt x="5" y="151"/>
                    </a:lnTo>
                    <a:lnTo>
                      <a:pt x="0" y="172"/>
                    </a:lnTo>
                    <a:lnTo>
                      <a:pt x="0" y="229"/>
                    </a:lnTo>
                    <a:lnTo>
                      <a:pt x="0" y="60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00"/>
              </a:p>
            </p:txBody>
          </p:sp>
          <p:sp>
            <p:nvSpPr>
              <p:cNvPr id="27" name="Line 64"/>
              <p:cNvSpPr>
                <a:spLocks noChangeShapeType="1"/>
              </p:cNvSpPr>
              <p:nvPr/>
            </p:nvSpPr>
            <p:spPr bwMode="auto">
              <a:xfrm flipH="1">
                <a:off x="6391275" y="6324600"/>
                <a:ext cx="0" cy="6826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28" name="Freeform 65"/>
              <p:cNvSpPr>
                <a:spLocks/>
              </p:cNvSpPr>
              <p:nvPr/>
            </p:nvSpPr>
            <p:spPr bwMode="auto">
              <a:xfrm flipH="1">
                <a:off x="6219825" y="5289550"/>
                <a:ext cx="112713" cy="382588"/>
              </a:xfrm>
              <a:custGeom>
                <a:avLst/>
                <a:gdLst>
                  <a:gd name="T0" fmla="*/ 2147483647 w 51"/>
                  <a:gd name="T1" fmla="*/ 0 h 273"/>
                  <a:gd name="T2" fmla="*/ 2147483647 w 51"/>
                  <a:gd name="T3" fmla="*/ 0 h 273"/>
                  <a:gd name="T4" fmla="*/ 2147483647 w 51"/>
                  <a:gd name="T5" fmla="*/ 2147483647 h 273"/>
                  <a:gd name="T6" fmla="*/ 2147483647 w 51"/>
                  <a:gd name="T7" fmla="*/ 2147483647 h 273"/>
                  <a:gd name="T8" fmla="*/ 2147483647 w 51"/>
                  <a:gd name="T9" fmla="*/ 2147483647 h 273"/>
                  <a:gd name="T10" fmla="*/ 2147483647 w 51"/>
                  <a:gd name="T11" fmla="*/ 2147483647 h 273"/>
                  <a:gd name="T12" fmla="*/ 2147483647 w 51"/>
                  <a:gd name="T13" fmla="*/ 2147483647 h 273"/>
                  <a:gd name="T14" fmla="*/ 0 w 51"/>
                  <a:gd name="T15" fmla="*/ 2147483647 h 273"/>
                  <a:gd name="T16" fmla="*/ 2147483647 w 51"/>
                  <a:gd name="T17" fmla="*/ 2147483647 h 273"/>
                  <a:gd name="T18" fmla="*/ 2147483647 w 51"/>
                  <a:gd name="T19" fmla="*/ 2147483647 h 273"/>
                  <a:gd name="T20" fmla="*/ 2147483647 w 51"/>
                  <a:gd name="T21" fmla="*/ 2147483647 h 273"/>
                  <a:gd name="T22" fmla="*/ 2147483647 w 51"/>
                  <a:gd name="T23" fmla="*/ 2147483647 h 2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273"/>
                  <a:gd name="T38" fmla="*/ 51 w 51"/>
                  <a:gd name="T39" fmla="*/ 273 h 2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273">
                    <a:moveTo>
                      <a:pt x="51" y="0"/>
                    </a:moveTo>
                    <a:cubicBezTo>
                      <a:pt x="47" y="0"/>
                      <a:pt x="42" y="0"/>
                      <a:pt x="38" y="0"/>
                    </a:cubicBezTo>
                    <a:lnTo>
                      <a:pt x="23" y="4"/>
                    </a:lnTo>
                    <a:lnTo>
                      <a:pt x="15" y="12"/>
                    </a:lnTo>
                    <a:lnTo>
                      <a:pt x="8" y="25"/>
                    </a:lnTo>
                    <a:lnTo>
                      <a:pt x="8" y="43"/>
                    </a:lnTo>
                    <a:lnTo>
                      <a:pt x="8" y="124"/>
                    </a:lnTo>
                    <a:lnTo>
                      <a:pt x="0" y="132"/>
                    </a:lnTo>
                    <a:lnTo>
                      <a:pt x="9" y="262"/>
                    </a:lnTo>
                    <a:lnTo>
                      <a:pt x="20" y="268"/>
                    </a:lnTo>
                    <a:lnTo>
                      <a:pt x="33" y="271"/>
                    </a:lnTo>
                    <a:lnTo>
                      <a:pt x="48" y="27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00"/>
              </a:p>
            </p:txBody>
          </p:sp>
          <p:sp>
            <p:nvSpPr>
              <p:cNvPr id="29" name="Freeform 66"/>
              <p:cNvSpPr>
                <a:spLocks/>
              </p:cNvSpPr>
              <p:nvPr/>
            </p:nvSpPr>
            <p:spPr bwMode="auto">
              <a:xfrm>
                <a:off x="6100763" y="5287963"/>
                <a:ext cx="120650" cy="387350"/>
              </a:xfrm>
              <a:custGeom>
                <a:avLst/>
                <a:gdLst>
                  <a:gd name="T0" fmla="*/ 2147483647 w 51"/>
                  <a:gd name="T1" fmla="*/ 0 h 273"/>
                  <a:gd name="T2" fmla="*/ 2147483647 w 51"/>
                  <a:gd name="T3" fmla="*/ 0 h 273"/>
                  <a:gd name="T4" fmla="*/ 2147483647 w 51"/>
                  <a:gd name="T5" fmla="*/ 2147483647 h 273"/>
                  <a:gd name="T6" fmla="*/ 2147483647 w 51"/>
                  <a:gd name="T7" fmla="*/ 2147483647 h 273"/>
                  <a:gd name="T8" fmla="*/ 2147483647 w 51"/>
                  <a:gd name="T9" fmla="*/ 2147483647 h 273"/>
                  <a:gd name="T10" fmla="*/ 2147483647 w 51"/>
                  <a:gd name="T11" fmla="*/ 2147483647 h 273"/>
                  <a:gd name="T12" fmla="*/ 2147483647 w 51"/>
                  <a:gd name="T13" fmla="*/ 2147483647 h 273"/>
                  <a:gd name="T14" fmla="*/ 0 w 51"/>
                  <a:gd name="T15" fmla="*/ 2147483647 h 273"/>
                  <a:gd name="T16" fmla="*/ 2147483647 w 51"/>
                  <a:gd name="T17" fmla="*/ 2147483647 h 273"/>
                  <a:gd name="T18" fmla="*/ 2147483647 w 51"/>
                  <a:gd name="T19" fmla="*/ 2147483647 h 273"/>
                  <a:gd name="T20" fmla="*/ 2147483647 w 51"/>
                  <a:gd name="T21" fmla="*/ 2147483647 h 273"/>
                  <a:gd name="T22" fmla="*/ 2147483647 w 51"/>
                  <a:gd name="T23" fmla="*/ 2147483647 h 2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273"/>
                  <a:gd name="T38" fmla="*/ 51 w 51"/>
                  <a:gd name="T39" fmla="*/ 273 h 2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273">
                    <a:moveTo>
                      <a:pt x="51" y="0"/>
                    </a:moveTo>
                    <a:cubicBezTo>
                      <a:pt x="47" y="0"/>
                      <a:pt x="42" y="0"/>
                      <a:pt x="38" y="0"/>
                    </a:cubicBezTo>
                    <a:lnTo>
                      <a:pt x="23" y="4"/>
                    </a:lnTo>
                    <a:lnTo>
                      <a:pt x="15" y="12"/>
                    </a:lnTo>
                    <a:lnTo>
                      <a:pt x="8" y="25"/>
                    </a:lnTo>
                    <a:lnTo>
                      <a:pt x="8" y="43"/>
                    </a:lnTo>
                    <a:lnTo>
                      <a:pt x="8" y="124"/>
                    </a:lnTo>
                    <a:lnTo>
                      <a:pt x="0" y="132"/>
                    </a:lnTo>
                    <a:lnTo>
                      <a:pt x="9" y="262"/>
                    </a:lnTo>
                    <a:lnTo>
                      <a:pt x="20" y="268"/>
                    </a:lnTo>
                    <a:lnTo>
                      <a:pt x="33" y="271"/>
                    </a:lnTo>
                    <a:lnTo>
                      <a:pt x="48" y="27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00"/>
              </a:p>
            </p:txBody>
          </p:sp>
          <p:sp>
            <p:nvSpPr>
              <p:cNvPr id="30" name="Arc 67"/>
              <p:cNvSpPr>
                <a:spLocks/>
              </p:cNvSpPr>
              <p:nvPr/>
            </p:nvSpPr>
            <p:spPr bwMode="auto">
              <a:xfrm rot="-2268124" flipH="1" flipV="1">
                <a:off x="6130925" y="5437188"/>
                <a:ext cx="182563" cy="88900"/>
              </a:xfrm>
              <a:custGeom>
                <a:avLst/>
                <a:gdLst>
                  <a:gd name="T0" fmla="*/ 0 w 21600"/>
                  <a:gd name="T1" fmla="*/ 0 h 21600"/>
                  <a:gd name="T2" fmla="*/ 354325074 w 21600"/>
                  <a:gd name="T3" fmla="*/ 1118485 h 21600"/>
                  <a:gd name="T4" fmla="*/ 0 w 21600"/>
                  <a:gd name="T5" fmla="*/ 111848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GB" sz="1600"/>
              </a:p>
            </p:txBody>
          </p:sp>
          <p:sp>
            <p:nvSpPr>
              <p:cNvPr id="31" name="Arc 68"/>
              <p:cNvSpPr>
                <a:spLocks/>
              </p:cNvSpPr>
              <p:nvPr/>
            </p:nvSpPr>
            <p:spPr bwMode="auto">
              <a:xfrm rot="-2268124" flipH="1" flipV="1">
                <a:off x="6116638" y="5453063"/>
                <a:ext cx="207962" cy="111125"/>
              </a:xfrm>
              <a:custGeom>
                <a:avLst/>
                <a:gdLst>
                  <a:gd name="T0" fmla="*/ 0 w 21600"/>
                  <a:gd name="T1" fmla="*/ 0 h 21600"/>
                  <a:gd name="T2" fmla="*/ 1004397769 w 21600"/>
                  <a:gd name="T3" fmla="*/ 6674677 h 21600"/>
                  <a:gd name="T4" fmla="*/ 0 w 21600"/>
                  <a:gd name="T5" fmla="*/ 667467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GB" sz="1600"/>
              </a:p>
            </p:txBody>
          </p:sp>
          <p:sp>
            <p:nvSpPr>
              <p:cNvPr id="32" name="Freeform 69"/>
              <p:cNvSpPr>
                <a:spLocks/>
              </p:cNvSpPr>
              <p:nvPr/>
            </p:nvSpPr>
            <p:spPr bwMode="auto">
              <a:xfrm flipH="1">
                <a:off x="5969000" y="6448425"/>
                <a:ext cx="477838" cy="22225"/>
              </a:xfrm>
              <a:custGeom>
                <a:avLst/>
                <a:gdLst>
                  <a:gd name="T0" fmla="*/ 0 w 213"/>
                  <a:gd name="T1" fmla="*/ 0 h 15"/>
                  <a:gd name="T2" fmla="*/ 2147483647 w 213"/>
                  <a:gd name="T3" fmla="*/ 2147483647 h 15"/>
                  <a:gd name="T4" fmla="*/ 2147483647 w 213"/>
                  <a:gd name="T5" fmla="*/ 2147483647 h 15"/>
                  <a:gd name="T6" fmla="*/ 2147483647 w 213"/>
                  <a:gd name="T7" fmla="*/ 2147483647 h 15"/>
                  <a:gd name="T8" fmla="*/ 2147483647 w 213"/>
                  <a:gd name="T9" fmla="*/ 2147483647 h 15"/>
                  <a:gd name="T10" fmla="*/ 2147483647 w 213"/>
                  <a:gd name="T11" fmla="*/ 2147483647 h 15"/>
                  <a:gd name="T12" fmla="*/ 2147483647 w 213"/>
                  <a:gd name="T13" fmla="*/ 2147483647 h 15"/>
                  <a:gd name="T14" fmla="*/ 2147483647 w 213"/>
                  <a:gd name="T15" fmla="*/ 2147483647 h 15"/>
                  <a:gd name="T16" fmla="*/ 2147483647 w 213"/>
                  <a:gd name="T17" fmla="*/ 2147483647 h 15"/>
                  <a:gd name="T18" fmla="*/ 2147483647 w 213"/>
                  <a:gd name="T19" fmla="*/ 2147483647 h 15"/>
                  <a:gd name="T20" fmla="*/ 2147483647 w 213"/>
                  <a:gd name="T21" fmla="*/ 2147483647 h 15"/>
                  <a:gd name="T22" fmla="*/ 2147483647 w 213"/>
                  <a:gd name="T23" fmla="*/ 2147483647 h 15"/>
                  <a:gd name="T24" fmla="*/ 2147483647 w 213"/>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3"/>
                  <a:gd name="T40" fmla="*/ 0 h 15"/>
                  <a:gd name="T41" fmla="*/ 213 w 213"/>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3" h="15">
                    <a:moveTo>
                      <a:pt x="0" y="0"/>
                    </a:moveTo>
                    <a:lnTo>
                      <a:pt x="13" y="4"/>
                    </a:lnTo>
                    <a:lnTo>
                      <a:pt x="24" y="6"/>
                    </a:lnTo>
                    <a:lnTo>
                      <a:pt x="37" y="7"/>
                    </a:lnTo>
                    <a:lnTo>
                      <a:pt x="51" y="10"/>
                    </a:lnTo>
                    <a:lnTo>
                      <a:pt x="67" y="12"/>
                    </a:lnTo>
                    <a:lnTo>
                      <a:pt x="100" y="15"/>
                    </a:lnTo>
                    <a:lnTo>
                      <a:pt x="123" y="15"/>
                    </a:lnTo>
                    <a:lnTo>
                      <a:pt x="150" y="13"/>
                    </a:lnTo>
                    <a:lnTo>
                      <a:pt x="168" y="10"/>
                    </a:lnTo>
                    <a:lnTo>
                      <a:pt x="183" y="9"/>
                    </a:lnTo>
                    <a:lnTo>
                      <a:pt x="196" y="6"/>
                    </a:lnTo>
                    <a:lnTo>
                      <a:pt x="213" y="1"/>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600"/>
              </a:p>
            </p:txBody>
          </p:sp>
          <p:sp>
            <p:nvSpPr>
              <p:cNvPr id="33" name="Oval 70"/>
              <p:cNvSpPr>
                <a:spLocks noChangeArrowheads="1"/>
              </p:cNvSpPr>
              <p:nvPr/>
            </p:nvSpPr>
            <p:spPr bwMode="auto">
              <a:xfrm flipH="1">
                <a:off x="6051550" y="6380163"/>
                <a:ext cx="339725" cy="38100"/>
              </a:xfrm>
              <a:prstGeom prst="ellipse">
                <a:avLst/>
              </a:prstGeom>
              <a:solidFill>
                <a:srgbClr val="EAEAEA"/>
              </a:solidFill>
              <a:ln w="19050">
                <a:solidFill>
                  <a:srgbClr val="000000"/>
                </a:solidFill>
                <a:round/>
                <a:headEnd/>
                <a:tailEnd/>
              </a:ln>
            </p:spPr>
            <p:txBody>
              <a:bodyPr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34" name="Oval 71"/>
              <p:cNvSpPr>
                <a:spLocks noChangeArrowheads="1"/>
              </p:cNvSpPr>
              <p:nvPr/>
            </p:nvSpPr>
            <p:spPr bwMode="auto">
              <a:xfrm flipH="1">
                <a:off x="6049963" y="6016625"/>
                <a:ext cx="341312" cy="38100"/>
              </a:xfrm>
              <a:prstGeom prst="ellipse">
                <a:avLst/>
              </a:prstGeom>
              <a:solidFill>
                <a:srgbClr val="EAEAEA"/>
              </a:solidFill>
              <a:ln w="19050">
                <a:solidFill>
                  <a:srgbClr val="000000"/>
                </a:solidFill>
                <a:round/>
                <a:headEnd/>
                <a:tailEnd/>
              </a:ln>
            </p:spPr>
            <p:txBody>
              <a:bodyPr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35" name="Oval 72"/>
              <p:cNvSpPr>
                <a:spLocks noChangeArrowheads="1"/>
              </p:cNvSpPr>
              <p:nvPr/>
            </p:nvSpPr>
            <p:spPr bwMode="auto">
              <a:xfrm flipH="1">
                <a:off x="6246813" y="6338888"/>
                <a:ext cx="58737" cy="42862"/>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36" name="Oval 73"/>
              <p:cNvSpPr>
                <a:spLocks noChangeArrowheads="1"/>
              </p:cNvSpPr>
              <p:nvPr/>
            </p:nvSpPr>
            <p:spPr bwMode="auto">
              <a:xfrm flipH="1">
                <a:off x="6259513" y="6175375"/>
                <a:ext cx="58737" cy="42863"/>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37" name="Oval 74"/>
              <p:cNvSpPr>
                <a:spLocks noChangeArrowheads="1"/>
              </p:cNvSpPr>
              <p:nvPr/>
            </p:nvSpPr>
            <p:spPr bwMode="auto">
              <a:xfrm flipH="1">
                <a:off x="6259513" y="6280150"/>
                <a:ext cx="58737" cy="42863"/>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38" name="Oval 75"/>
              <p:cNvSpPr>
                <a:spLocks noChangeArrowheads="1"/>
              </p:cNvSpPr>
              <p:nvPr/>
            </p:nvSpPr>
            <p:spPr bwMode="auto">
              <a:xfrm flipH="1">
                <a:off x="6157913" y="6334125"/>
                <a:ext cx="57150" cy="42863"/>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39" name="Oval 76"/>
              <p:cNvSpPr>
                <a:spLocks noChangeArrowheads="1"/>
              </p:cNvSpPr>
              <p:nvPr/>
            </p:nvSpPr>
            <p:spPr bwMode="auto">
              <a:xfrm flipH="1">
                <a:off x="6302375" y="6081713"/>
                <a:ext cx="58738" cy="42862"/>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40" name="Oval 77"/>
              <p:cNvSpPr>
                <a:spLocks noChangeArrowheads="1"/>
              </p:cNvSpPr>
              <p:nvPr/>
            </p:nvSpPr>
            <p:spPr bwMode="auto">
              <a:xfrm flipH="1">
                <a:off x="6116638" y="6283325"/>
                <a:ext cx="57150" cy="42863"/>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41" name="Oval 78"/>
              <p:cNvSpPr>
                <a:spLocks noChangeArrowheads="1"/>
              </p:cNvSpPr>
              <p:nvPr/>
            </p:nvSpPr>
            <p:spPr bwMode="auto">
              <a:xfrm flipH="1">
                <a:off x="6084888" y="6132513"/>
                <a:ext cx="57150" cy="42862"/>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42" name="AutoShape 79"/>
              <p:cNvSpPr>
                <a:spLocks noChangeArrowheads="1"/>
              </p:cNvSpPr>
              <p:nvPr/>
            </p:nvSpPr>
            <p:spPr bwMode="auto">
              <a:xfrm rot="10800000">
                <a:off x="4194175" y="193675"/>
                <a:ext cx="2917825" cy="19685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535 w 21600"/>
                  <a:gd name="T13" fmla="*/ 5539 h 21600"/>
                  <a:gd name="T14" fmla="*/ 16065 w 21600"/>
                  <a:gd name="T15" fmla="*/ 16061 h 21600"/>
                </a:gdLst>
                <a:ahLst/>
                <a:cxnLst>
                  <a:cxn ang="T8">
                    <a:pos x="T0" y="T1"/>
                  </a:cxn>
                  <a:cxn ang="T9">
                    <a:pos x="T2" y="T3"/>
                  </a:cxn>
                  <a:cxn ang="T10">
                    <a:pos x="T4" y="T5"/>
                  </a:cxn>
                  <a:cxn ang="T11">
                    <a:pos x="T6" y="T7"/>
                  </a:cxn>
                </a:cxnLst>
                <a:rect l="T12" t="T13" r="T14" b="T15"/>
                <a:pathLst>
                  <a:path w="21600" h="21600">
                    <a:moveTo>
                      <a:pt x="0" y="0"/>
                    </a:moveTo>
                    <a:lnTo>
                      <a:pt x="7467" y="21600"/>
                    </a:lnTo>
                    <a:lnTo>
                      <a:pt x="14133" y="21600"/>
                    </a:lnTo>
                    <a:lnTo>
                      <a:pt x="21600" y="0"/>
                    </a:lnTo>
                    <a:lnTo>
                      <a:pt x="0" y="0"/>
                    </a:lnTo>
                    <a:close/>
                  </a:path>
                </a:pathLst>
              </a:custGeom>
              <a:solidFill>
                <a:srgbClr val="DDDDDD"/>
              </a:solidFill>
              <a:ln w="19050">
                <a:solidFill>
                  <a:schemeClr val="tx1"/>
                </a:solidFill>
                <a:miter lim="800000"/>
                <a:headEnd/>
                <a:tailEnd/>
              </a:ln>
            </p:spPr>
            <p:txBody>
              <a:bodyPr wrap="none" anchor="ctr"/>
              <a:lstStyle/>
              <a:p>
                <a:endParaRPr lang="en-GB" sz="1600"/>
              </a:p>
            </p:txBody>
          </p:sp>
          <p:sp>
            <p:nvSpPr>
              <p:cNvPr id="43" name="AutoShape 80"/>
              <p:cNvSpPr>
                <a:spLocks noChangeArrowheads="1"/>
              </p:cNvSpPr>
              <p:nvPr/>
            </p:nvSpPr>
            <p:spPr bwMode="auto">
              <a:xfrm rot="10800000">
                <a:off x="4194175" y="1165225"/>
                <a:ext cx="2917825" cy="29924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535 w 21600"/>
                  <a:gd name="T13" fmla="*/ 5535 h 21600"/>
                  <a:gd name="T14" fmla="*/ 16065 w 21600"/>
                  <a:gd name="T15" fmla="*/ 16065 h 21600"/>
                </a:gdLst>
                <a:ahLst/>
                <a:cxnLst>
                  <a:cxn ang="T8">
                    <a:pos x="T0" y="T1"/>
                  </a:cxn>
                  <a:cxn ang="T9">
                    <a:pos x="T2" y="T3"/>
                  </a:cxn>
                  <a:cxn ang="T10">
                    <a:pos x="T4" y="T5"/>
                  </a:cxn>
                  <a:cxn ang="T11">
                    <a:pos x="T6" y="T7"/>
                  </a:cxn>
                </a:cxnLst>
                <a:rect l="T12" t="T13" r="T14" b="T15"/>
                <a:pathLst>
                  <a:path w="21600" h="21600">
                    <a:moveTo>
                      <a:pt x="0" y="0"/>
                    </a:moveTo>
                    <a:lnTo>
                      <a:pt x="7467" y="21600"/>
                    </a:lnTo>
                    <a:lnTo>
                      <a:pt x="14133" y="21600"/>
                    </a:lnTo>
                    <a:lnTo>
                      <a:pt x="21600" y="0"/>
                    </a:lnTo>
                    <a:lnTo>
                      <a:pt x="0" y="0"/>
                    </a:lnTo>
                    <a:close/>
                  </a:path>
                </a:pathLst>
              </a:custGeom>
              <a:gradFill rotWithShape="1">
                <a:gsLst>
                  <a:gs pos="0">
                    <a:srgbClr val="828282"/>
                  </a:gs>
                  <a:gs pos="100000">
                    <a:srgbClr val="B2B2B2"/>
                  </a:gs>
                </a:gsLst>
                <a:lin ang="5400000" scaled="1"/>
              </a:gradFill>
              <a:ln w="19050">
                <a:solidFill>
                  <a:schemeClr val="tx1"/>
                </a:solidFill>
                <a:miter lim="800000"/>
                <a:headEnd/>
                <a:tailEnd/>
              </a:ln>
            </p:spPr>
            <p:txBody>
              <a:bodyPr wrap="none" anchor="ctr"/>
              <a:lstStyle/>
              <a:p>
                <a:endParaRPr lang="en-GB" sz="1600" dirty="0"/>
              </a:p>
            </p:txBody>
          </p:sp>
          <p:sp>
            <p:nvSpPr>
              <p:cNvPr id="44" name="Rectangle 81"/>
              <p:cNvSpPr>
                <a:spLocks noChangeArrowheads="1"/>
              </p:cNvSpPr>
              <p:nvPr/>
            </p:nvSpPr>
            <p:spPr bwMode="auto">
              <a:xfrm>
                <a:off x="4194175" y="2162175"/>
                <a:ext cx="2917825" cy="19954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45" name="Rectangle 82" descr="Small checker board"/>
              <p:cNvSpPr>
                <a:spLocks noChangeArrowheads="1"/>
              </p:cNvSpPr>
              <p:nvPr/>
            </p:nvSpPr>
            <p:spPr bwMode="auto">
              <a:xfrm>
                <a:off x="5203825" y="193675"/>
                <a:ext cx="895350" cy="971550"/>
              </a:xfrm>
              <a:prstGeom prst="rect">
                <a:avLst/>
              </a:prstGeom>
              <a:pattFill prst="smCheck">
                <a:fgClr>
                  <a:srgbClr val="DDDDDD"/>
                </a:fgClr>
                <a:bgClr>
                  <a:schemeClr val="bg1"/>
                </a:bgClr>
              </a:pattFill>
              <a:ln w="19050">
                <a:solidFill>
                  <a:schemeClr val="tx1"/>
                </a:solidFill>
                <a:miter lim="800000"/>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46" name="Oval 83"/>
              <p:cNvSpPr>
                <a:spLocks noChangeArrowheads="1"/>
              </p:cNvSpPr>
              <p:nvPr/>
            </p:nvSpPr>
            <p:spPr bwMode="auto">
              <a:xfrm>
                <a:off x="4741863" y="2873375"/>
                <a:ext cx="566737" cy="566738"/>
              </a:xfrm>
              <a:prstGeom prst="ellipse">
                <a:avLst/>
              </a:prstGeom>
              <a:solidFill>
                <a:srgbClr val="DDDDDD"/>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47" name="Oval 84"/>
              <p:cNvSpPr>
                <a:spLocks noChangeArrowheads="1"/>
              </p:cNvSpPr>
              <p:nvPr/>
            </p:nvSpPr>
            <p:spPr bwMode="auto">
              <a:xfrm>
                <a:off x="4903788" y="3025775"/>
                <a:ext cx="242887" cy="241300"/>
              </a:xfrm>
              <a:prstGeom prst="ellipse">
                <a:avLst/>
              </a:prstGeom>
              <a:solidFill>
                <a:schemeClr val="bg1"/>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48" name="Oval 85"/>
              <p:cNvSpPr>
                <a:spLocks noChangeArrowheads="1"/>
              </p:cNvSpPr>
              <p:nvPr/>
            </p:nvSpPr>
            <p:spPr bwMode="auto">
              <a:xfrm>
                <a:off x="6022975" y="2873375"/>
                <a:ext cx="566738" cy="566738"/>
              </a:xfrm>
              <a:prstGeom prst="ellipse">
                <a:avLst/>
              </a:prstGeom>
              <a:solidFill>
                <a:srgbClr val="DDDDDD"/>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49" name="Oval 86"/>
              <p:cNvSpPr>
                <a:spLocks noChangeArrowheads="1"/>
              </p:cNvSpPr>
              <p:nvPr/>
            </p:nvSpPr>
            <p:spPr bwMode="auto">
              <a:xfrm>
                <a:off x="6184900" y="3025775"/>
                <a:ext cx="242888" cy="241300"/>
              </a:xfrm>
              <a:prstGeom prst="ellipse">
                <a:avLst/>
              </a:prstGeom>
              <a:solidFill>
                <a:schemeClr val="bg1"/>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50" name="Line 87"/>
              <p:cNvSpPr>
                <a:spLocks noChangeShapeType="1"/>
              </p:cNvSpPr>
              <p:nvPr/>
            </p:nvSpPr>
            <p:spPr bwMode="auto">
              <a:xfrm>
                <a:off x="4741863" y="3135313"/>
                <a:ext cx="0" cy="358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51" name="Line 88"/>
              <p:cNvSpPr>
                <a:spLocks noChangeShapeType="1"/>
              </p:cNvSpPr>
              <p:nvPr/>
            </p:nvSpPr>
            <p:spPr bwMode="auto">
              <a:xfrm>
                <a:off x="5308600" y="3135313"/>
                <a:ext cx="0" cy="358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52" name="Line 89"/>
              <p:cNvSpPr>
                <a:spLocks noChangeShapeType="1"/>
              </p:cNvSpPr>
              <p:nvPr/>
            </p:nvSpPr>
            <p:spPr bwMode="auto">
              <a:xfrm>
                <a:off x="6022975" y="3121025"/>
                <a:ext cx="0" cy="358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53" name="Line 90"/>
              <p:cNvSpPr>
                <a:spLocks noChangeShapeType="1"/>
              </p:cNvSpPr>
              <p:nvPr/>
            </p:nvSpPr>
            <p:spPr bwMode="auto">
              <a:xfrm>
                <a:off x="6589713" y="3121025"/>
                <a:ext cx="0" cy="358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54" name="Oval 91" descr="Small checker board"/>
              <p:cNvSpPr>
                <a:spLocks noChangeArrowheads="1"/>
              </p:cNvSpPr>
              <p:nvPr/>
            </p:nvSpPr>
            <p:spPr bwMode="auto">
              <a:xfrm>
                <a:off x="4903788" y="3065463"/>
                <a:ext cx="242887" cy="242887"/>
              </a:xfrm>
              <a:prstGeom prst="ellipse">
                <a:avLst/>
              </a:prstGeom>
              <a:pattFill prst="smCheck">
                <a:fgClr>
                  <a:srgbClr val="DDDDDD"/>
                </a:fgClr>
                <a:bgClr>
                  <a:schemeClr val="bg1"/>
                </a:bgClr>
              </a:patt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55" name="Oval 92" descr="Small checker board"/>
              <p:cNvSpPr>
                <a:spLocks noChangeArrowheads="1"/>
              </p:cNvSpPr>
              <p:nvPr/>
            </p:nvSpPr>
            <p:spPr bwMode="auto">
              <a:xfrm>
                <a:off x="6184900" y="3065463"/>
                <a:ext cx="242888" cy="242887"/>
              </a:xfrm>
              <a:prstGeom prst="ellipse">
                <a:avLst/>
              </a:prstGeom>
              <a:pattFill prst="smCheck">
                <a:fgClr>
                  <a:srgbClr val="DDDDDD"/>
                </a:fgClr>
                <a:bgClr>
                  <a:schemeClr val="bg1"/>
                </a:bgClr>
              </a:patt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56" name="AutoShape 93"/>
              <p:cNvSpPr>
                <a:spLocks noChangeArrowheads="1"/>
              </p:cNvSpPr>
              <p:nvPr/>
            </p:nvSpPr>
            <p:spPr bwMode="auto">
              <a:xfrm rot="5400000">
                <a:off x="7300913" y="4878387"/>
                <a:ext cx="185738" cy="741363"/>
              </a:xfrm>
              <a:prstGeom prst="roundRect">
                <a:avLst>
                  <a:gd name="adj" fmla="val 16667"/>
                </a:avLst>
              </a:prstGeom>
              <a:solidFill>
                <a:schemeClr val="tx1"/>
              </a:solidFill>
              <a:ln w="19050">
                <a:solidFill>
                  <a:schemeClr val="tx1"/>
                </a:solidFill>
                <a:round/>
                <a:headEnd/>
                <a:tailEnd/>
              </a:ln>
            </p:spPr>
            <p:txBody>
              <a:bodyPr rot="10800000" vert="eaVert"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57" name="Line 94"/>
              <p:cNvSpPr>
                <a:spLocks noChangeShapeType="1"/>
              </p:cNvSpPr>
              <p:nvPr/>
            </p:nvSpPr>
            <p:spPr bwMode="auto">
              <a:xfrm>
                <a:off x="6464300" y="5222875"/>
                <a:ext cx="558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58" name="Line 95"/>
              <p:cNvSpPr>
                <a:spLocks noChangeShapeType="1"/>
              </p:cNvSpPr>
              <p:nvPr/>
            </p:nvSpPr>
            <p:spPr bwMode="auto">
              <a:xfrm>
                <a:off x="6469063" y="5264150"/>
                <a:ext cx="558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59" name="Oval 97"/>
              <p:cNvSpPr>
                <a:spLocks noChangeArrowheads="1"/>
              </p:cNvSpPr>
              <p:nvPr/>
            </p:nvSpPr>
            <p:spPr bwMode="auto">
              <a:xfrm>
                <a:off x="5570538" y="600075"/>
                <a:ext cx="160337" cy="161925"/>
              </a:xfrm>
              <a:prstGeom prst="ellipse">
                <a:avLst/>
              </a:prstGeom>
              <a:solidFill>
                <a:schemeClr val="bg1"/>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60" name="AutoShape 98"/>
              <p:cNvSpPr>
                <a:spLocks noChangeArrowheads="1"/>
              </p:cNvSpPr>
              <p:nvPr/>
            </p:nvSpPr>
            <p:spPr bwMode="auto">
              <a:xfrm rot="-5400000">
                <a:off x="5618956" y="611982"/>
                <a:ext cx="61913" cy="152400"/>
              </a:xfrm>
              <a:prstGeom prst="moon">
                <a:avLst>
                  <a:gd name="adj" fmla="val 87500"/>
                </a:avLst>
              </a:prstGeom>
              <a:pattFill prst="pct30">
                <a:fgClr>
                  <a:schemeClr val="tx1"/>
                </a:fgClr>
                <a:bgClr>
                  <a:schemeClr val="bg1"/>
                </a:bgClr>
              </a:pattFill>
              <a:ln w="19050">
                <a:solidFill>
                  <a:schemeClr val="tx1"/>
                </a:solidFill>
                <a:miter lim="800000"/>
                <a:headEnd/>
                <a:tailEnd/>
              </a:ln>
            </p:spPr>
            <p:txBody>
              <a:bodyPr vert="eaVert"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61" name="AutoShape 99"/>
              <p:cNvSpPr>
                <a:spLocks noChangeArrowheads="1"/>
              </p:cNvSpPr>
              <p:nvPr/>
            </p:nvSpPr>
            <p:spPr bwMode="auto">
              <a:xfrm rot="5400000">
                <a:off x="5617369" y="554831"/>
                <a:ext cx="63500" cy="153988"/>
              </a:xfrm>
              <a:prstGeom prst="moon">
                <a:avLst>
                  <a:gd name="adj" fmla="val 87500"/>
                </a:avLst>
              </a:prstGeom>
              <a:pattFill prst="pct30">
                <a:fgClr>
                  <a:schemeClr val="tx1"/>
                </a:fgClr>
                <a:bgClr>
                  <a:schemeClr val="bg1"/>
                </a:bgClr>
              </a:pattFill>
              <a:ln>
                <a:noFill/>
              </a:ln>
              <a:extLst>
                <a:ext uri="{91240B29-F687-4F45-9708-019B960494DF}">
                  <a14:hiddenLine xmlns:a14="http://schemas.microsoft.com/office/drawing/2010/main" w="19050">
                    <a:solidFill>
                      <a:srgbClr val="000000"/>
                    </a:solidFill>
                    <a:miter lim="800000"/>
                    <a:headEnd/>
                    <a:tailEnd/>
                  </a14:hiddenLine>
                </a:ext>
              </a:extLst>
            </p:spPr>
            <p:txBody>
              <a:bodyPr rot="10800000" vert="eaVert"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62" name="Rectangle 100"/>
              <p:cNvSpPr>
                <a:spLocks noChangeArrowheads="1"/>
              </p:cNvSpPr>
              <p:nvPr/>
            </p:nvSpPr>
            <p:spPr bwMode="auto">
              <a:xfrm>
                <a:off x="5583238" y="641350"/>
                <a:ext cx="139700" cy="28575"/>
              </a:xfrm>
              <a:prstGeom prst="rect">
                <a:avLst/>
              </a:prstGeom>
              <a:pattFill prst="pct30">
                <a:fgClr>
                  <a:schemeClr val="tx1"/>
                </a:fgClr>
                <a:bgClr>
                  <a:schemeClr val="bg1"/>
                </a:bgClr>
              </a:patt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63" name="Oval 101"/>
              <p:cNvSpPr>
                <a:spLocks noChangeArrowheads="1"/>
              </p:cNvSpPr>
              <p:nvPr/>
            </p:nvSpPr>
            <p:spPr bwMode="auto">
              <a:xfrm>
                <a:off x="5570538" y="598488"/>
                <a:ext cx="160337" cy="161925"/>
              </a:xfrm>
              <a:prstGeom prst="ellipse">
                <a:avLst/>
              </a:prstGeom>
              <a:solidFill>
                <a:srgbClr val="EAEAEA">
                  <a:alpha val="20000"/>
                </a:srgbClr>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64" name="Line 102"/>
              <p:cNvSpPr>
                <a:spLocks noChangeShapeType="1"/>
              </p:cNvSpPr>
              <p:nvPr/>
            </p:nvSpPr>
            <p:spPr bwMode="auto">
              <a:xfrm>
                <a:off x="5643563" y="4273550"/>
                <a:ext cx="9525" cy="8413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65" name="Line 103"/>
              <p:cNvSpPr>
                <a:spLocks noChangeShapeType="1"/>
              </p:cNvSpPr>
              <p:nvPr/>
            </p:nvSpPr>
            <p:spPr bwMode="auto">
              <a:xfrm>
                <a:off x="5689600" y="4275138"/>
                <a:ext cx="6350" cy="8683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66" name="Line 104"/>
              <p:cNvSpPr>
                <a:spLocks noChangeShapeType="1"/>
              </p:cNvSpPr>
              <p:nvPr/>
            </p:nvSpPr>
            <p:spPr bwMode="auto">
              <a:xfrm>
                <a:off x="6283325" y="3611563"/>
                <a:ext cx="0" cy="307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67" name="Line 105"/>
              <p:cNvSpPr>
                <a:spLocks noChangeShapeType="1"/>
              </p:cNvSpPr>
              <p:nvPr/>
            </p:nvSpPr>
            <p:spPr bwMode="auto">
              <a:xfrm>
                <a:off x="6324600" y="3619500"/>
                <a:ext cx="0" cy="3063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68" name="Rectangle 106"/>
              <p:cNvSpPr>
                <a:spLocks noChangeArrowheads="1"/>
              </p:cNvSpPr>
              <p:nvPr/>
            </p:nvSpPr>
            <p:spPr bwMode="auto">
              <a:xfrm>
                <a:off x="5248275" y="4079875"/>
                <a:ext cx="838200" cy="84138"/>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69" name="Line 107"/>
              <p:cNvSpPr>
                <a:spLocks noChangeShapeType="1"/>
              </p:cNvSpPr>
              <p:nvPr/>
            </p:nvSpPr>
            <p:spPr bwMode="auto">
              <a:xfrm>
                <a:off x="5248275" y="4079875"/>
                <a:ext cx="838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70" name="Oval 108"/>
              <p:cNvSpPr>
                <a:spLocks noChangeArrowheads="1"/>
              </p:cNvSpPr>
              <p:nvPr/>
            </p:nvSpPr>
            <p:spPr bwMode="auto">
              <a:xfrm>
                <a:off x="4741863" y="3219450"/>
                <a:ext cx="566737" cy="566738"/>
              </a:xfrm>
              <a:prstGeom prst="ellipse">
                <a:avLst/>
              </a:prstGeom>
              <a:solidFill>
                <a:schemeClr val="accent6"/>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71" name="Oval 109"/>
              <p:cNvSpPr>
                <a:spLocks noChangeArrowheads="1"/>
              </p:cNvSpPr>
              <p:nvPr/>
            </p:nvSpPr>
            <p:spPr bwMode="auto">
              <a:xfrm>
                <a:off x="4794250" y="3271838"/>
                <a:ext cx="460375" cy="461962"/>
              </a:xfrm>
              <a:prstGeom prst="ellipse">
                <a:avLst/>
              </a:prstGeom>
              <a:solidFill>
                <a:srgbClr val="B2B2B2"/>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72" name="Rectangle 110"/>
              <p:cNvSpPr>
                <a:spLocks noChangeArrowheads="1"/>
              </p:cNvSpPr>
              <p:nvPr/>
            </p:nvSpPr>
            <p:spPr bwMode="auto">
              <a:xfrm>
                <a:off x="4797425" y="3506788"/>
                <a:ext cx="454025" cy="196850"/>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73" name="Oval 111"/>
              <p:cNvSpPr>
                <a:spLocks noChangeArrowheads="1"/>
              </p:cNvSpPr>
              <p:nvPr/>
            </p:nvSpPr>
            <p:spPr bwMode="auto">
              <a:xfrm>
                <a:off x="4794250" y="3441700"/>
                <a:ext cx="460375" cy="460375"/>
              </a:xfrm>
              <a:prstGeom prst="ellipse">
                <a:avLst/>
              </a:prstGeom>
              <a:solidFill>
                <a:srgbClr val="B2B2B2"/>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74" name="Oval 112"/>
              <p:cNvSpPr>
                <a:spLocks noChangeArrowheads="1"/>
              </p:cNvSpPr>
              <p:nvPr/>
            </p:nvSpPr>
            <p:spPr bwMode="auto">
              <a:xfrm>
                <a:off x="4914900" y="3563938"/>
                <a:ext cx="217488" cy="217487"/>
              </a:xfrm>
              <a:prstGeom prst="ellipse">
                <a:avLst/>
              </a:prstGeom>
              <a:solidFill>
                <a:srgbClr val="B2B2B2"/>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75" name="Line 113"/>
              <p:cNvSpPr>
                <a:spLocks noChangeShapeType="1"/>
              </p:cNvSpPr>
              <p:nvPr/>
            </p:nvSpPr>
            <p:spPr bwMode="auto">
              <a:xfrm>
                <a:off x="4795838" y="3467100"/>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76" name="Line 114"/>
              <p:cNvSpPr>
                <a:spLocks noChangeShapeType="1"/>
              </p:cNvSpPr>
              <p:nvPr/>
            </p:nvSpPr>
            <p:spPr bwMode="auto">
              <a:xfrm>
                <a:off x="5253038" y="3454400"/>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77" name="Rectangle 115"/>
              <p:cNvSpPr>
                <a:spLocks noChangeArrowheads="1"/>
              </p:cNvSpPr>
              <p:nvPr/>
            </p:nvSpPr>
            <p:spPr bwMode="auto">
              <a:xfrm>
                <a:off x="4913313" y="3656013"/>
                <a:ext cx="219075" cy="242887"/>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78" name="Line 116"/>
              <p:cNvSpPr>
                <a:spLocks noChangeShapeType="1"/>
              </p:cNvSpPr>
              <p:nvPr/>
            </p:nvSpPr>
            <p:spPr bwMode="auto">
              <a:xfrm flipH="1">
                <a:off x="4913313" y="3652838"/>
                <a:ext cx="1587" cy="2460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79" name="Oval 117"/>
              <p:cNvSpPr>
                <a:spLocks noChangeArrowheads="1"/>
              </p:cNvSpPr>
              <p:nvPr/>
            </p:nvSpPr>
            <p:spPr bwMode="auto">
              <a:xfrm>
                <a:off x="4913313" y="3771900"/>
                <a:ext cx="219075" cy="217488"/>
              </a:xfrm>
              <a:prstGeom prst="ellipse">
                <a:avLst/>
              </a:prstGeom>
              <a:solidFill>
                <a:srgbClr val="B2B2B2"/>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80" name="Line 118"/>
              <p:cNvSpPr>
                <a:spLocks noChangeShapeType="1"/>
              </p:cNvSpPr>
              <p:nvPr/>
            </p:nvSpPr>
            <p:spPr bwMode="auto">
              <a:xfrm flipH="1">
                <a:off x="5130800" y="3651250"/>
                <a:ext cx="1588" cy="2460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81" name="Oval 119"/>
              <p:cNvSpPr>
                <a:spLocks noChangeArrowheads="1"/>
              </p:cNvSpPr>
              <p:nvPr/>
            </p:nvSpPr>
            <p:spPr bwMode="auto">
              <a:xfrm>
                <a:off x="4970463" y="3841750"/>
                <a:ext cx="109537" cy="111125"/>
              </a:xfrm>
              <a:prstGeom prst="ellipse">
                <a:avLst/>
              </a:prstGeom>
              <a:solidFill>
                <a:srgbClr val="B2B2B2"/>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82" name="AutoShape 120"/>
              <p:cNvSpPr>
                <a:spLocks noChangeArrowheads="1"/>
              </p:cNvSpPr>
              <p:nvPr/>
            </p:nvSpPr>
            <p:spPr bwMode="auto">
              <a:xfrm rot="-8105763">
                <a:off x="4968875" y="3619500"/>
                <a:ext cx="573088" cy="5540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975 w 21600"/>
                  <a:gd name="T13" fmla="*/ 0 h 21600"/>
                  <a:gd name="T14" fmla="*/ 19625 w 21600"/>
                  <a:gd name="T15" fmla="*/ 6870 h 21600"/>
                </a:gdLst>
                <a:ahLst/>
                <a:cxnLst>
                  <a:cxn ang="T8">
                    <a:pos x="T0" y="T1"/>
                  </a:cxn>
                  <a:cxn ang="T9">
                    <a:pos x="T2" y="T3"/>
                  </a:cxn>
                  <a:cxn ang="T10">
                    <a:pos x="T4" y="T5"/>
                  </a:cxn>
                  <a:cxn ang="T11">
                    <a:pos x="T6" y="T7"/>
                  </a:cxn>
                </a:cxnLst>
                <a:rect l="T12" t="T13" r="T14" b="T15"/>
                <a:pathLst>
                  <a:path w="21600" h="21600">
                    <a:moveTo>
                      <a:pt x="6173" y="5773"/>
                    </a:moveTo>
                    <a:cubicBezTo>
                      <a:pt x="7434" y="4612"/>
                      <a:pt x="9085" y="3967"/>
                      <a:pt x="10800" y="3968"/>
                    </a:cubicBezTo>
                    <a:cubicBezTo>
                      <a:pt x="12514" y="3968"/>
                      <a:pt x="14165" y="4612"/>
                      <a:pt x="15426" y="5773"/>
                    </a:cubicBezTo>
                    <a:lnTo>
                      <a:pt x="18114" y="2853"/>
                    </a:lnTo>
                    <a:cubicBezTo>
                      <a:pt x="16120" y="1018"/>
                      <a:pt x="13509" y="-1"/>
                      <a:pt x="10799" y="0"/>
                    </a:cubicBezTo>
                    <a:cubicBezTo>
                      <a:pt x="8090" y="0"/>
                      <a:pt x="5479" y="1018"/>
                      <a:pt x="3485" y="2853"/>
                    </a:cubicBezTo>
                    <a:lnTo>
                      <a:pt x="6173" y="5773"/>
                    </a:lnTo>
                    <a:close/>
                  </a:path>
                </a:pathLst>
              </a:custGeom>
              <a:solidFill>
                <a:srgbClr val="B2B2B2"/>
              </a:solidFill>
              <a:ln w="19050">
                <a:solidFill>
                  <a:schemeClr val="tx1"/>
                </a:solidFill>
                <a:miter lim="800000"/>
                <a:headEnd/>
                <a:tailEnd/>
              </a:ln>
            </p:spPr>
            <p:txBody>
              <a:bodyPr wrap="none" anchor="ctr"/>
              <a:lstStyle/>
              <a:p>
                <a:endParaRPr lang="en-GB" sz="1600"/>
              </a:p>
            </p:txBody>
          </p:sp>
          <p:sp>
            <p:nvSpPr>
              <p:cNvPr id="83" name="Rectangle 121"/>
              <p:cNvSpPr>
                <a:spLocks noChangeArrowheads="1"/>
              </p:cNvSpPr>
              <p:nvPr/>
            </p:nvSpPr>
            <p:spPr bwMode="auto">
              <a:xfrm>
                <a:off x="5011738" y="3894138"/>
                <a:ext cx="66675" cy="12700"/>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84" name="Rectangle 122"/>
              <p:cNvSpPr>
                <a:spLocks noChangeArrowheads="1"/>
              </p:cNvSpPr>
              <p:nvPr/>
            </p:nvSpPr>
            <p:spPr bwMode="auto">
              <a:xfrm>
                <a:off x="4972050" y="3895725"/>
                <a:ext cx="68263" cy="14288"/>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85" name="Rectangle 123"/>
              <p:cNvSpPr>
                <a:spLocks noChangeArrowheads="1"/>
              </p:cNvSpPr>
              <p:nvPr/>
            </p:nvSpPr>
            <p:spPr bwMode="auto">
              <a:xfrm>
                <a:off x="4973638" y="3900488"/>
                <a:ext cx="14287" cy="12700"/>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86" name="Oval 124"/>
              <p:cNvSpPr>
                <a:spLocks noChangeArrowheads="1"/>
              </p:cNvSpPr>
              <p:nvPr/>
            </p:nvSpPr>
            <p:spPr bwMode="auto">
              <a:xfrm flipH="1">
                <a:off x="6027738" y="3219450"/>
                <a:ext cx="565150" cy="566738"/>
              </a:xfrm>
              <a:prstGeom prst="ellipse">
                <a:avLst/>
              </a:prstGeom>
              <a:solidFill>
                <a:schemeClr val="accent6"/>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87" name="Oval 125"/>
              <p:cNvSpPr>
                <a:spLocks noChangeArrowheads="1"/>
              </p:cNvSpPr>
              <p:nvPr/>
            </p:nvSpPr>
            <p:spPr bwMode="auto">
              <a:xfrm flipH="1">
                <a:off x="6080125" y="3271838"/>
                <a:ext cx="460375" cy="461962"/>
              </a:xfrm>
              <a:prstGeom prst="ellipse">
                <a:avLst/>
              </a:prstGeom>
              <a:solidFill>
                <a:srgbClr val="B2B2B2"/>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88" name="Rectangle 126"/>
              <p:cNvSpPr>
                <a:spLocks noChangeArrowheads="1"/>
              </p:cNvSpPr>
              <p:nvPr/>
            </p:nvSpPr>
            <p:spPr bwMode="auto">
              <a:xfrm flipH="1">
                <a:off x="6084888" y="3506788"/>
                <a:ext cx="452437" cy="196850"/>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89" name="Oval 127"/>
              <p:cNvSpPr>
                <a:spLocks noChangeArrowheads="1"/>
              </p:cNvSpPr>
              <p:nvPr/>
            </p:nvSpPr>
            <p:spPr bwMode="auto">
              <a:xfrm flipH="1">
                <a:off x="6080125" y="3441700"/>
                <a:ext cx="460375" cy="460375"/>
              </a:xfrm>
              <a:prstGeom prst="ellipse">
                <a:avLst/>
              </a:prstGeom>
              <a:solidFill>
                <a:srgbClr val="B2B2B2"/>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90" name="Oval 128"/>
              <p:cNvSpPr>
                <a:spLocks noChangeArrowheads="1"/>
              </p:cNvSpPr>
              <p:nvPr/>
            </p:nvSpPr>
            <p:spPr bwMode="auto">
              <a:xfrm flipH="1">
                <a:off x="6202363" y="3563938"/>
                <a:ext cx="219075" cy="217487"/>
              </a:xfrm>
              <a:prstGeom prst="ellipse">
                <a:avLst/>
              </a:prstGeom>
              <a:solidFill>
                <a:srgbClr val="B2B2B2"/>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91" name="Line 129"/>
              <p:cNvSpPr>
                <a:spLocks noChangeShapeType="1"/>
              </p:cNvSpPr>
              <p:nvPr/>
            </p:nvSpPr>
            <p:spPr bwMode="auto">
              <a:xfrm flipH="1">
                <a:off x="6540500" y="3467100"/>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92" name="Line 130"/>
              <p:cNvSpPr>
                <a:spLocks noChangeShapeType="1"/>
              </p:cNvSpPr>
              <p:nvPr/>
            </p:nvSpPr>
            <p:spPr bwMode="auto">
              <a:xfrm flipH="1">
                <a:off x="6081713" y="3454400"/>
                <a:ext cx="0" cy="238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93" name="Rectangle 131"/>
              <p:cNvSpPr>
                <a:spLocks noChangeArrowheads="1"/>
              </p:cNvSpPr>
              <p:nvPr/>
            </p:nvSpPr>
            <p:spPr bwMode="auto">
              <a:xfrm flipH="1" flipV="1">
                <a:off x="6203950" y="3656013"/>
                <a:ext cx="219075" cy="242887"/>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rot="10800000"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94" name="Line 132"/>
              <p:cNvSpPr>
                <a:spLocks noChangeShapeType="1"/>
              </p:cNvSpPr>
              <p:nvPr/>
            </p:nvSpPr>
            <p:spPr bwMode="auto">
              <a:xfrm>
                <a:off x="6421438" y="3652838"/>
                <a:ext cx="1587" cy="2460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95" name="Oval 133"/>
              <p:cNvSpPr>
                <a:spLocks noChangeArrowheads="1"/>
              </p:cNvSpPr>
              <p:nvPr/>
            </p:nvSpPr>
            <p:spPr bwMode="auto">
              <a:xfrm flipH="1">
                <a:off x="6202363" y="3771900"/>
                <a:ext cx="219075" cy="217488"/>
              </a:xfrm>
              <a:prstGeom prst="ellipse">
                <a:avLst/>
              </a:prstGeom>
              <a:solidFill>
                <a:srgbClr val="B2B2B2"/>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96" name="Line 134"/>
              <p:cNvSpPr>
                <a:spLocks noChangeShapeType="1"/>
              </p:cNvSpPr>
              <p:nvPr/>
            </p:nvSpPr>
            <p:spPr bwMode="auto">
              <a:xfrm>
                <a:off x="6202363" y="3651250"/>
                <a:ext cx="1587" cy="2460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97" name="Oval 135"/>
              <p:cNvSpPr>
                <a:spLocks noChangeArrowheads="1"/>
              </p:cNvSpPr>
              <p:nvPr/>
            </p:nvSpPr>
            <p:spPr bwMode="auto">
              <a:xfrm flipH="1">
                <a:off x="6254750" y="3841750"/>
                <a:ext cx="111125" cy="111125"/>
              </a:xfrm>
              <a:prstGeom prst="ellipse">
                <a:avLst/>
              </a:prstGeom>
              <a:solidFill>
                <a:srgbClr val="B2B2B2"/>
              </a:solidFill>
              <a:ln w="19050">
                <a:solidFill>
                  <a:schemeClr val="tx1"/>
                </a:solidFill>
                <a:round/>
                <a:headEnd/>
                <a:tailEnd/>
              </a:ln>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98" name="AutoShape 136"/>
              <p:cNvSpPr>
                <a:spLocks noChangeArrowheads="1"/>
              </p:cNvSpPr>
              <p:nvPr/>
            </p:nvSpPr>
            <p:spPr bwMode="auto">
              <a:xfrm rot="8105763" flipH="1">
                <a:off x="5792788" y="3619500"/>
                <a:ext cx="574675" cy="5540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969 w 21600"/>
                  <a:gd name="T13" fmla="*/ 0 h 21600"/>
                  <a:gd name="T14" fmla="*/ 19631 w 21600"/>
                  <a:gd name="T15" fmla="*/ 6870 h 21600"/>
                </a:gdLst>
                <a:ahLst/>
                <a:cxnLst>
                  <a:cxn ang="T8">
                    <a:pos x="T0" y="T1"/>
                  </a:cxn>
                  <a:cxn ang="T9">
                    <a:pos x="T2" y="T3"/>
                  </a:cxn>
                  <a:cxn ang="T10">
                    <a:pos x="T4" y="T5"/>
                  </a:cxn>
                  <a:cxn ang="T11">
                    <a:pos x="T6" y="T7"/>
                  </a:cxn>
                </a:cxnLst>
                <a:rect l="T12" t="T13" r="T14" b="T15"/>
                <a:pathLst>
                  <a:path w="21600" h="21600">
                    <a:moveTo>
                      <a:pt x="6173" y="5773"/>
                    </a:moveTo>
                    <a:cubicBezTo>
                      <a:pt x="7434" y="4612"/>
                      <a:pt x="9085" y="3967"/>
                      <a:pt x="10800" y="3968"/>
                    </a:cubicBezTo>
                    <a:cubicBezTo>
                      <a:pt x="12514" y="3968"/>
                      <a:pt x="14165" y="4612"/>
                      <a:pt x="15426" y="5773"/>
                    </a:cubicBezTo>
                    <a:lnTo>
                      <a:pt x="18114" y="2853"/>
                    </a:lnTo>
                    <a:cubicBezTo>
                      <a:pt x="16120" y="1018"/>
                      <a:pt x="13509" y="-1"/>
                      <a:pt x="10799" y="0"/>
                    </a:cubicBezTo>
                    <a:cubicBezTo>
                      <a:pt x="8090" y="0"/>
                      <a:pt x="5479" y="1018"/>
                      <a:pt x="3485" y="2853"/>
                    </a:cubicBezTo>
                    <a:lnTo>
                      <a:pt x="6173" y="5773"/>
                    </a:lnTo>
                    <a:close/>
                  </a:path>
                </a:pathLst>
              </a:custGeom>
              <a:solidFill>
                <a:srgbClr val="B2B2B2"/>
              </a:solidFill>
              <a:ln w="19050">
                <a:solidFill>
                  <a:schemeClr val="tx1"/>
                </a:solidFill>
                <a:miter lim="800000"/>
                <a:headEnd/>
                <a:tailEnd/>
              </a:ln>
            </p:spPr>
            <p:txBody>
              <a:bodyPr wrap="none" anchor="ctr"/>
              <a:lstStyle/>
              <a:p>
                <a:endParaRPr lang="en-GB" sz="1600"/>
              </a:p>
            </p:txBody>
          </p:sp>
          <p:sp>
            <p:nvSpPr>
              <p:cNvPr id="99" name="Rectangle 137"/>
              <p:cNvSpPr>
                <a:spLocks noChangeArrowheads="1"/>
              </p:cNvSpPr>
              <p:nvPr/>
            </p:nvSpPr>
            <p:spPr bwMode="auto">
              <a:xfrm flipH="1">
                <a:off x="6256338" y="3894138"/>
                <a:ext cx="68262" cy="12700"/>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100" name="Rectangle 138"/>
              <p:cNvSpPr>
                <a:spLocks noChangeArrowheads="1"/>
              </p:cNvSpPr>
              <p:nvPr/>
            </p:nvSpPr>
            <p:spPr bwMode="auto">
              <a:xfrm flipH="1">
                <a:off x="6296025" y="3895725"/>
                <a:ext cx="66675" cy="14288"/>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101" name="Rectangle 139"/>
              <p:cNvSpPr>
                <a:spLocks noChangeArrowheads="1"/>
              </p:cNvSpPr>
              <p:nvPr/>
            </p:nvSpPr>
            <p:spPr bwMode="auto">
              <a:xfrm flipH="1">
                <a:off x="6346825" y="3900488"/>
                <a:ext cx="15875" cy="12700"/>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102" name="Rectangle 143"/>
              <p:cNvSpPr>
                <a:spLocks noChangeArrowheads="1"/>
              </p:cNvSpPr>
              <p:nvPr/>
            </p:nvSpPr>
            <p:spPr bwMode="auto">
              <a:xfrm>
                <a:off x="5640388" y="4164013"/>
                <a:ext cx="55562" cy="111125"/>
              </a:xfrm>
              <a:prstGeom prst="rect">
                <a:avLst/>
              </a:prstGeom>
              <a:solidFill>
                <a:srgbClr val="B2B2B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103" name="Line 144"/>
              <p:cNvSpPr>
                <a:spLocks noChangeShapeType="1"/>
              </p:cNvSpPr>
              <p:nvPr/>
            </p:nvSpPr>
            <p:spPr bwMode="auto">
              <a:xfrm>
                <a:off x="5248275" y="4164013"/>
                <a:ext cx="3905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04" name="Line 145"/>
              <p:cNvSpPr>
                <a:spLocks noChangeShapeType="1"/>
              </p:cNvSpPr>
              <p:nvPr/>
            </p:nvSpPr>
            <p:spPr bwMode="auto">
              <a:xfrm>
                <a:off x="5695950" y="4164013"/>
                <a:ext cx="3905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05" name="Line 146"/>
              <p:cNvSpPr>
                <a:spLocks noChangeShapeType="1"/>
              </p:cNvSpPr>
              <p:nvPr/>
            </p:nvSpPr>
            <p:spPr bwMode="auto">
              <a:xfrm>
                <a:off x="5638800" y="4164013"/>
                <a:ext cx="0"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06" name="Line 147"/>
              <p:cNvSpPr>
                <a:spLocks noChangeShapeType="1"/>
              </p:cNvSpPr>
              <p:nvPr/>
            </p:nvSpPr>
            <p:spPr bwMode="auto">
              <a:xfrm>
                <a:off x="5695950" y="4164013"/>
                <a:ext cx="0" cy="111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07" name="Line 148"/>
              <p:cNvSpPr>
                <a:spLocks noChangeShapeType="1"/>
              </p:cNvSpPr>
              <p:nvPr/>
            </p:nvSpPr>
            <p:spPr bwMode="auto">
              <a:xfrm>
                <a:off x="5638800" y="4275138"/>
                <a:ext cx="57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08" name="Line 149"/>
              <p:cNvSpPr>
                <a:spLocks noChangeShapeType="1"/>
              </p:cNvSpPr>
              <p:nvPr/>
            </p:nvSpPr>
            <p:spPr bwMode="auto">
              <a:xfrm>
                <a:off x="6470650" y="5226050"/>
                <a:ext cx="1588" cy="349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09" name="Arc 150"/>
              <p:cNvSpPr>
                <a:spLocks/>
              </p:cNvSpPr>
              <p:nvPr/>
            </p:nvSpPr>
            <p:spPr bwMode="auto">
              <a:xfrm rot="16288063" flipH="1">
                <a:off x="5672138" y="5092700"/>
                <a:ext cx="146050" cy="187325"/>
              </a:xfrm>
              <a:custGeom>
                <a:avLst/>
                <a:gdLst>
                  <a:gd name="T0" fmla="*/ 0 w 21600"/>
                  <a:gd name="T1" fmla="*/ 0 h 22151"/>
                  <a:gd name="T2" fmla="*/ 59443554 w 21600"/>
                  <a:gd name="T3" fmla="*/ 365052831 h 22151"/>
                  <a:gd name="T4" fmla="*/ 0 w 21600"/>
                  <a:gd name="T5" fmla="*/ 355882371 h 22151"/>
                  <a:gd name="T6" fmla="*/ 0 60000 65536"/>
                  <a:gd name="T7" fmla="*/ 0 60000 65536"/>
                  <a:gd name="T8" fmla="*/ 0 60000 65536"/>
                  <a:gd name="T9" fmla="*/ 0 w 21600"/>
                  <a:gd name="T10" fmla="*/ 0 h 22151"/>
                  <a:gd name="T11" fmla="*/ 21600 w 21600"/>
                  <a:gd name="T12" fmla="*/ 22151 h 22151"/>
                </a:gdLst>
                <a:ahLst/>
                <a:cxnLst>
                  <a:cxn ang="T6">
                    <a:pos x="T0" y="T1"/>
                  </a:cxn>
                  <a:cxn ang="T7">
                    <a:pos x="T2" y="T3"/>
                  </a:cxn>
                  <a:cxn ang="T8">
                    <a:pos x="T4" y="T5"/>
                  </a:cxn>
                </a:cxnLst>
                <a:rect l="T9" t="T10" r="T11" b="T12"/>
                <a:pathLst>
                  <a:path w="21600" h="22151" fill="none" extrusionOk="0">
                    <a:moveTo>
                      <a:pt x="-1" y="0"/>
                    </a:moveTo>
                    <a:cubicBezTo>
                      <a:pt x="11929" y="0"/>
                      <a:pt x="21600" y="9670"/>
                      <a:pt x="21600" y="21600"/>
                    </a:cubicBezTo>
                    <a:cubicBezTo>
                      <a:pt x="21600" y="21783"/>
                      <a:pt x="21597" y="21967"/>
                      <a:pt x="21592" y="22150"/>
                    </a:cubicBezTo>
                  </a:path>
                  <a:path w="21600" h="22151" stroke="0" extrusionOk="0">
                    <a:moveTo>
                      <a:pt x="-1" y="0"/>
                    </a:moveTo>
                    <a:cubicBezTo>
                      <a:pt x="11929" y="0"/>
                      <a:pt x="21600" y="9670"/>
                      <a:pt x="21600" y="21600"/>
                    </a:cubicBezTo>
                    <a:cubicBezTo>
                      <a:pt x="21600" y="21783"/>
                      <a:pt x="21597" y="21967"/>
                      <a:pt x="21592" y="2215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110" name="Arc 151"/>
              <p:cNvSpPr>
                <a:spLocks/>
              </p:cNvSpPr>
              <p:nvPr/>
            </p:nvSpPr>
            <p:spPr bwMode="auto">
              <a:xfrm rot="16288063" flipH="1">
                <a:off x="5720556" y="5109369"/>
                <a:ext cx="92075" cy="141288"/>
              </a:xfrm>
              <a:custGeom>
                <a:avLst/>
                <a:gdLst>
                  <a:gd name="T0" fmla="*/ 53531 w 21600"/>
                  <a:gd name="T1" fmla="*/ 0 h 23535"/>
                  <a:gd name="T2" fmla="*/ 1482143 w 21600"/>
                  <a:gd name="T3" fmla="*/ 24999319 h 23535"/>
                  <a:gd name="T4" fmla="*/ 0 w 21600"/>
                  <a:gd name="T5" fmla="*/ 23034140 h 23535"/>
                  <a:gd name="T6" fmla="*/ 0 60000 65536"/>
                  <a:gd name="T7" fmla="*/ 0 60000 65536"/>
                  <a:gd name="T8" fmla="*/ 0 60000 65536"/>
                  <a:gd name="T9" fmla="*/ 0 w 21600"/>
                  <a:gd name="T10" fmla="*/ 0 h 23535"/>
                  <a:gd name="T11" fmla="*/ 21600 w 21600"/>
                  <a:gd name="T12" fmla="*/ 23535 h 23535"/>
                </a:gdLst>
                <a:ahLst/>
                <a:cxnLst>
                  <a:cxn ang="T6">
                    <a:pos x="T0" y="T1"/>
                  </a:cxn>
                  <a:cxn ang="T7">
                    <a:pos x="T2" y="T3"/>
                  </a:cxn>
                  <a:cxn ang="T8">
                    <a:pos x="T4" y="T5"/>
                  </a:cxn>
                </a:cxnLst>
                <a:rect l="T9" t="T10" r="T11" b="T12"/>
                <a:pathLst>
                  <a:path w="21600" h="23535" fill="none" extrusionOk="0">
                    <a:moveTo>
                      <a:pt x="597" y="0"/>
                    </a:moveTo>
                    <a:cubicBezTo>
                      <a:pt x="12289" y="324"/>
                      <a:pt x="21600" y="9895"/>
                      <a:pt x="21600" y="21592"/>
                    </a:cubicBezTo>
                    <a:cubicBezTo>
                      <a:pt x="21600" y="22240"/>
                      <a:pt x="21570" y="22889"/>
                      <a:pt x="21512" y="23535"/>
                    </a:cubicBezTo>
                  </a:path>
                  <a:path w="21600" h="23535" stroke="0" extrusionOk="0">
                    <a:moveTo>
                      <a:pt x="597" y="0"/>
                    </a:moveTo>
                    <a:cubicBezTo>
                      <a:pt x="12289" y="324"/>
                      <a:pt x="21600" y="9895"/>
                      <a:pt x="21600" y="21592"/>
                    </a:cubicBezTo>
                    <a:cubicBezTo>
                      <a:pt x="21600" y="22240"/>
                      <a:pt x="21570" y="22889"/>
                      <a:pt x="21512" y="23535"/>
                    </a:cubicBezTo>
                    <a:lnTo>
                      <a:pt x="0" y="21592"/>
                    </a:lnTo>
                    <a:lnTo>
                      <a:pt x="597"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111" name="Line 152"/>
              <p:cNvSpPr>
                <a:spLocks noChangeShapeType="1"/>
              </p:cNvSpPr>
              <p:nvPr/>
            </p:nvSpPr>
            <p:spPr bwMode="auto">
              <a:xfrm>
                <a:off x="5835650" y="5260975"/>
                <a:ext cx="1254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12" name="Line 153"/>
              <p:cNvSpPr>
                <a:spLocks noChangeShapeType="1"/>
              </p:cNvSpPr>
              <p:nvPr/>
            </p:nvSpPr>
            <p:spPr bwMode="auto">
              <a:xfrm>
                <a:off x="5835650" y="5229225"/>
                <a:ext cx="1254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13" name="Line 155"/>
              <p:cNvSpPr>
                <a:spLocks noChangeShapeType="1"/>
              </p:cNvSpPr>
              <p:nvPr/>
            </p:nvSpPr>
            <p:spPr bwMode="auto">
              <a:xfrm rot="10800000">
                <a:off x="7761288" y="5232400"/>
                <a:ext cx="1587" cy="349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14" name="Arc 156"/>
              <p:cNvSpPr>
                <a:spLocks/>
              </p:cNvSpPr>
              <p:nvPr/>
            </p:nvSpPr>
            <p:spPr bwMode="auto">
              <a:xfrm rot="5488063" flipH="1">
                <a:off x="7893051" y="5211762"/>
                <a:ext cx="146050" cy="187325"/>
              </a:xfrm>
              <a:custGeom>
                <a:avLst/>
                <a:gdLst>
                  <a:gd name="T0" fmla="*/ 0 w 21600"/>
                  <a:gd name="T1" fmla="*/ 0 h 22151"/>
                  <a:gd name="T2" fmla="*/ 59443554 w 21600"/>
                  <a:gd name="T3" fmla="*/ 365052831 h 22151"/>
                  <a:gd name="T4" fmla="*/ 0 w 21600"/>
                  <a:gd name="T5" fmla="*/ 355882371 h 22151"/>
                  <a:gd name="T6" fmla="*/ 0 60000 65536"/>
                  <a:gd name="T7" fmla="*/ 0 60000 65536"/>
                  <a:gd name="T8" fmla="*/ 0 60000 65536"/>
                  <a:gd name="T9" fmla="*/ 0 w 21600"/>
                  <a:gd name="T10" fmla="*/ 0 h 22151"/>
                  <a:gd name="T11" fmla="*/ 21600 w 21600"/>
                  <a:gd name="T12" fmla="*/ 22151 h 22151"/>
                </a:gdLst>
                <a:ahLst/>
                <a:cxnLst>
                  <a:cxn ang="T6">
                    <a:pos x="T0" y="T1"/>
                  </a:cxn>
                  <a:cxn ang="T7">
                    <a:pos x="T2" y="T3"/>
                  </a:cxn>
                  <a:cxn ang="T8">
                    <a:pos x="T4" y="T5"/>
                  </a:cxn>
                </a:cxnLst>
                <a:rect l="T9" t="T10" r="T11" b="T12"/>
                <a:pathLst>
                  <a:path w="21600" h="22151" fill="none" extrusionOk="0">
                    <a:moveTo>
                      <a:pt x="-1" y="0"/>
                    </a:moveTo>
                    <a:cubicBezTo>
                      <a:pt x="11929" y="0"/>
                      <a:pt x="21600" y="9670"/>
                      <a:pt x="21600" y="21600"/>
                    </a:cubicBezTo>
                    <a:cubicBezTo>
                      <a:pt x="21600" y="21783"/>
                      <a:pt x="21597" y="21967"/>
                      <a:pt x="21592" y="22150"/>
                    </a:cubicBezTo>
                  </a:path>
                  <a:path w="21600" h="22151" stroke="0" extrusionOk="0">
                    <a:moveTo>
                      <a:pt x="-1" y="0"/>
                    </a:moveTo>
                    <a:cubicBezTo>
                      <a:pt x="11929" y="0"/>
                      <a:pt x="21600" y="9670"/>
                      <a:pt x="21600" y="21600"/>
                    </a:cubicBezTo>
                    <a:cubicBezTo>
                      <a:pt x="21600" y="21783"/>
                      <a:pt x="21597" y="21967"/>
                      <a:pt x="21592" y="2215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115" name="Arc 157"/>
              <p:cNvSpPr>
                <a:spLocks/>
              </p:cNvSpPr>
              <p:nvPr/>
            </p:nvSpPr>
            <p:spPr bwMode="auto">
              <a:xfrm rot="5488063" flipH="1">
                <a:off x="7899400" y="5246688"/>
                <a:ext cx="92075" cy="142875"/>
              </a:xfrm>
              <a:custGeom>
                <a:avLst/>
                <a:gdLst>
                  <a:gd name="T0" fmla="*/ 53531 w 21600"/>
                  <a:gd name="T1" fmla="*/ 0 h 23535"/>
                  <a:gd name="T2" fmla="*/ 1482143 w 21600"/>
                  <a:gd name="T3" fmla="*/ 27334097 h 23535"/>
                  <a:gd name="T4" fmla="*/ 0 w 21600"/>
                  <a:gd name="T5" fmla="*/ 25230141 h 23535"/>
                  <a:gd name="T6" fmla="*/ 0 60000 65536"/>
                  <a:gd name="T7" fmla="*/ 0 60000 65536"/>
                  <a:gd name="T8" fmla="*/ 0 60000 65536"/>
                  <a:gd name="T9" fmla="*/ 0 w 21600"/>
                  <a:gd name="T10" fmla="*/ 0 h 23535"/>
                  <a:gd name="T11" fmla="*/ 21600 w 21600"/>
                  <a:gd name="T12" fmla="*/ 23535 h 23535"/>
                </a:gdLst>
                <a:ahLst/>
                <a:cxnLst>
                  <a:cxn ang="T6">
                    <a:pos x="T0" y="T1"/>
                  </a:cxn>
                  <a:cxn ang="T7">
                    <a:pos x="T2" y="T3"/>
                  </a:cxn>
                  <a:cxn ang="T8">
                    <a:pos x="T4" y="T5"/>
                  </a:cxn>
                </a:cxnLst>
                <a:rect l="T9" t="T10" r="T11" b="T12"/>
                <a:pathLst>
                  <a:path w="21600" h="23535" fill="none" extrusionOk="0">
                    <a:moveTo>
                      <a:pt x="597" y="0"/>
                    </a:moveTo>
                    <a:cubicBezTo>
                      <a:pt x="12289" y="324"/>
                      <a:pt x="21600" y="9895"/>
                      <a:pt x="21600" y="21592"/>
                    </a:cubicBezTo>
                    <a:cubicBezTo>
                      <a:pt x="21600" y="22240"/>
                      <a:pt x="21570" y="22889"/>
                      <a:pt x="21512" y="23535"/>
                    </a:cubicBezTo>
                  </a:path>
                  <a:path w="21600" h="23535" stroke="0" extrusionOk="0">
                    <a:moveTo>
                      <a:pt x="597" y="0"/>
                    </a:moveTo>
                    <a:cubicBezTo>
                      <a:pt x="12289" y="324"/>
                      <a:pt x="21600" y="9895"/>
                      <a:pt x="21600" y="21592"/>
                    </a:cubicBezTo>
                    <a:cubicBezTo>
                      <a:pt x="21600" y="22240"/>
                      <a:pt x="21570" y="22889"/>
                      <a:pt x="21512" y="23535"/>
                    </a:cubicBezTo>
                    <a:lnTo>
                      <a:pt x="0" y="21592"/>
                    </a:lnTo>
                    <a:lnTo>
                      <a:pt x="597"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sz="1600"/>
              </a:p>
            </p:txBody>
          </p:sp>
          <p:sp>
            <p:nvSpPr>
              <p:cNvPr id="116" name="Line 158"/>
              <p:cNvSpPr>
                <a:spLocks noChangeShapeType="1"/>
              </p:cNvSpPr>
              <p:nvPr/>
            </p:nvSpPr>
            <p:spPr bwMode="auto">
              <a:xfrm rot="10800000">
                <a:off x="7748588" y="5229225"/>
                <a:ext cx="1254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17" name="Line 159"/>
              <p:cNvSpPr>
                <a:spLocks noChangeShapeType="1"/>
              </p:cNvSpPr>
              <p:nvPr/>
            </p:nvSpPr>
            <p:spPr bwMode="auto">
              <a:xfrm rot="10800000">
                <a:off x="7748588" y="5270500"/>
                <a:ext cx="1254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18" name="Line 160"/>
              <p:cNvSpPr>
                <a:spLocks noChangeShapeType="1"/>
              </p:cNvSpPr>
              <p:nvPr/>
            </p:nvSpPr>
            <p:spPr bwMode="auto">
              <a:xfrm flipH="1">
                <a:off x="8002588" y="5359400"/>
                <a:ext cx="9525" cy="1069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19" name="Line 161"/>
              <p:cNvSpPr>
                <a:spLocks noChangeShapeType="1"/>
              </p:cNvSpPr>
              <p:nvPr/>
            </p:nvSpPr>
            <p:spPr bwMode="auto">
              <a:xfrm flipH="1">
                <a:off x="8040688" y="5365750"/>
                <a:ext cx="14287" cy="1063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20" name="Line 163"/>
              <p:cNvSpPr>
                <a:spLocks noChangeShapeType="1"/>
              </p:cNvSpPr>
              <p:nvPr/>
            </p:nvSpPr>
            <p:spPr bwMode="auto">
              <a:xfrm flipV="1">
                <a:off x="7932738" y="6092825"/>
                <a:ext cx="0" cy="238125"/>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GB" sz="1600"/>
              </a:p>
            </p:txBody>
          </p:sp>
          <p:sp>
            <p:nvSpPr>
              <p:cNvPr id="121" name="Rectangle 164"/>
              <p:cNvSpPr>
                <a:spLocks noChangeArrowheads="1"/>
              </p:cNvSpPr>
              <p:nvPr/>
            </p:nvSpPr>
            <p:spPr bwMode="auto">
              <a:xfrm>
                <a:off x="5834063" y="6523038"/>
                <a:ext cx="727075" cy="2524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122" name="AutoShape 165"/>
              <p:cNvSpPr>
                <a:spLocks noChangeArrowheads="1"/>
              </p:cNvSpPr>
              <p:nvPr/>
            </p:nvSpPr>
            <p:spPr bwMode="auto">
              <a:xfrm rot="-2426983">
                <a:off x="6176963" y="6624638"/>
                <a:ext cx="42862" cy="125412"/>
              </a:xfrm>
              <a:prstGeom prst="upArrow">
                <a:avLst>
                  <a:gd name="adj1" fmla="val 50000"/>
                  <a:gd name="adj2" fmla="val 73149"/>
                </a:avLst>
              </a:prstGeom>
              <a:solidFill>
                <a:schemeClr val="tx1"/>
              </a:solidFill>
              <a:ln w="19050">
                <a:solidFill>
                  <a:schemeClr val="tx1"/>
                </a:solidFill>
                <a:miter lim="800000"/>
                <a:headEnd/>
                <a:tailEnd/>
              </a:ln>
            </p:spPr>
            <p:txBody>
              <a:bodyPr vert="eaVert"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1400">
                  <a:latin typeface="News Gothic" pitchFamily="34" charset="0"/>
                </a:endParaRPr>
              </a:p>
            </p:txBody>
          </p:sp>
          <p:sp>
            <p:nvSpPr>
              <p:cNvPr id="123" name="Line 166"/>
              <p:cNvSpPr>
                <a:spLocks noChangeShapeType="1"/>
              </p:cNvSpPr>
              <p:nvPr/>
            </p:nvSpPr>
            <p:spPr bwMode="auto">
              <a:xfrm>
                <a:off x="6019800" y="6680200"/>
                <a:ext cx="41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24" name="Line 167"/>
              <p:cNvSpPr>
                <a:spLocks noChangeShapeType="1"/>
              </p:cNvSpPr>
              <p:nvPr/>
            </p:nvSpPr>
            <p:spPr bwMode="auto">
              <a:xfrm>
                <a:off x="6045200" y="6624638"/>
                <a:ext cx="28575"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25" name="Line 168"/>
              <p:cNvSpPr>
                <a:spLocks noChangeShapeType="1"/>
              </p:cNvSpPr>
              <p:nvPr/>
            </p:nvSpPr>
            <p:spPr bwMode="auto">
              <a:xfrm flipH="1" flipV="1">
                <a:off x="6073775" y="6569075"/>
                <a:ext cx="26988" cy="20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26" name="Line 169"/>
              <p:cNvSpPr>
                <a:spLocks noChangeShapeType="1"/>
              </p:cNvSpPr>
              <p:nvPr/>
            </p:nvSpPr>
            <p:spPr bwMode="auto">
              <a:xfrm>
                <a:off x="6196013" y="6530975"/>
                <a:ext cx="0" cy="428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27" name="Line 170"/>
              <p:cNvSpPr>
                <a:spLocks noChangeShapeType="1"/>
              </p:cNvSpPr>
              <p:nvPr/>
            </p:nvSpPr>
            <p:spPr bwMode="auto">
              <a:xfrm flipV="1">
                <a:off x="6283325" y="6569075"/>
                <a:ext cx="26988" cy="20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28" name="Line 171"/>
              <p:cNvSpPr>
                <a:spLocks noChangeShapeType="1"/>
              </p:cNvSpPr>
              <p:nvPr/>
            </p:nvSpPr>
            <p:spPr bwMode="auto">
              <a:xfrm flipV="1">
                <a:off x="6318250" y="6610350"/>
                <a:ext cx="34925" cy="222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29" name="Line 172"/>
              <p:cNvSpPr>
                <a:spLocks noChangeShapeType="1"/>
              </p:cNvSpPr>
              <p:nvPr/>
            </p:nvSpPr>
            <p:spPr bwMode="auto">
              <a:xfrm>
                <a:off x="6337300" y="6680200"/>
                <a:ext cx="412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30" name="Text Box 173"/>
              <p:cNvSpPr txBox="1">
                <a:spLocks noChangeArrowheads="1"/>
              </p:cNvSpPr>
              <p:nvPr/>
            </p:nvSpPr>
            <p:spPr bwMode="auto">
              <a:xfrm>
                <a:off x="4843150" y="6175375"/>
                <a:ext cx="1368426" cy="68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defTabSz="3600450">
                  <a:defRPr sz="5400">
                    <a:solidFill>
                      <a:schemeClr val="tx1"/>
                    </a:solidFill>
                    <a:latin typeface="SubMono-Med" pitchFamily="1" charset="0"/>
                    <a:ea typeface="ヒラギノ角ゴ Pro W3" pitchFamily="1" charset="-128"/>
                  </a:defRPr>
                </a:lvl1pPr>
                <a:lvl2pPr marL="742950" indent="-285750" defTabSz="3600450">
                  <a:defRPr sz="5400">
                    <a:solidFill>
                      <a:schemeClr val="tx1"/>
                    </a:solidFill>
                    <a:latin typeface="SubMono-Med" pitchFamily="1" charset="0"/>
                    <a:ea typeface="ヒラギノ角ゴ Pro W3" pitchFamily="1" charset="-128"/>
                  </a:defRPr>
                </a:lvl2pPr>
                <a:lvl3pPr marL="1143000" indent="-228600" defTabSz="3600450">
                  <a:defRPr sz="5400">
                    <a:solidFill>
                      <a:schemeClr val="tx1"/>
                    </a:solidFill>
                    <a:latin typeface="SubMono-Med" pitchFamily="1" charset="0"/>
                    <a:ea typeface="ヒラギノ角ゴ Pro W3" pitchFamily="1" charset="-128"/>
                  </a:defRPr>
                </a:lvl3pPr>
                <a:lvl4pPr marL="1600200" indent="-228600" defTabSz="3600450">
                  <a:defRPr sz="5400">
                    <a:solidFill>
                      <a:schemeClr val="tx1"/>
                    </a:solidFill>
                    <a:latin typeface="SubMono-Med" pitchFamily="1" charset="0"/>
                    <a:ea typeface="ヒラギノ角ゴ Pro W3" pitchFamily="1" charset="-128"/>
                  </a:defRPr>
                </a:lvl4pPr>
                <a:lvl5pPr marL="2057400" indent="-228600" defTabSz="3600450">
                  <a:defRPr sz="5400">
                    <a:solidFill>
                      <a:schemeClr val="tx1"/>
                    </a:solidFill>
                    <a:latin typeface="SubMono-Med" pitchFamily="1" charset="0"/>
                    <a:ea typeface="ヒラギノ角ゴ Pro W3" pitchFamily="1" charset="-128"/>
                  </a:defRPr>
                </a:lvl5pPr>
                <a:lvl6pPr marL="25146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l" eaLnBrk="1" hangingPunct="1"/>
                <a:r>
                  <a:rPr lang="en-US" altLang="en-US" sz="1400" dirty="0">
                    <a:latin typeface="Times New Roman" pitchFamily="18" charset="0"/>
                  </a:rPr>
                  <a:t>Heating plate</a:t>
                </a:r>
              </a:p>
            </p:txBody>
          </p:sp>
          <p:sp>
            <p:nvSpPr>
              <p:cNvPr id="131" name="Text Box 174"/>
              <p:cNvSpPr txBox="1">
                <a:spLocks noChangeArrowheads="1"/>
              </p:cNvSpPr>
              <p:nvPr/>
            </p:nvSpPr>
            <p:spPr bwMode="auto">
              <a:xfrm>
                <a:off x="6781799" y="4665760"/>
                <a:ext cx="1800388" cy="40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defTabSz="3600450">
                  <a:defRPr sz="5400">
                    <a:solidFill>
                      <a:schemeClr val="tx1"/>
                    </a:solidFill>
                    <a:latin typeface="SubMono-Med" pitchFamily="1" charset="0"/>
                    <a:ea typeface="ヒラギノ角ゴ Pro W3" pitchFamily="1" charset="-128"/>
                  </a:defRPr>
                </a:lvl1pPr>
                <a:lvl2pPr marL="742950" indent="-285750" defTabSz="3600450">
                  <a:defRPr sz="5400">
                    <a:solidFill>
                      <a:schemeClr val="tx1"/>
                    </a:solidFill>
                    <a:latin typeface="SubMono-Med" pitchFamily="1" charset="0"/>
                    <a:ea typeface="ヒラギノ角ゴ Pro W3" pitchFamily="1" charset="-128"/>
                  </a:defRPr>
                </a:lvl2pPr>
                <a:lvl3pPr marL="1143000" indent="-228600" defTabSz="3600450">
                  <a:defRPr sz="5400">
                    <a:solidFill>
                      <a:schemeClr val="tx1"/>
                    </a:solidFill>
                    <a:latin typeface="SubMono-Med" pitchFamily="1" charset="0"/>
                    <a:ea typeface="ヒラギノ角ゴ Pro W3" pitchFamily="1" charset="-128"/>
                  </a:defRPr>
                </a:lvl3pPr>
                <a:lvl4pPr marL="1600200" indent="-228600" defTabSz="3600450">
                  <a:defRPr sz="5400">
                    <a:solidFill>
                      <a:schemeClr val="tx1"/>
                    </a:solidFill>
                    <a:latin typeface="SubMono-Med" pitchFamily="1" charset="0"/>
                    <a:ea typeface="ヒラギノ角ゴ Pro W3" pitchFamily="1" charset="-128"/>
                  </a:defRPr>
                </a:lvl4pPr>
                <a:lvl5pPr marL="2057400" indent="-228600" defTabSz="3600450">
                  <a:defRPr sz="5400">
                    <a:solidFill>
                      <a:schemeClr val="tx1"/>
                    </a:solidFill>
                    <a:latin typeface="SubMono-Med" pitchFamily="1" charset="0"/>
                    <a:ea typeface="ヒラギノ角ゴ Pro W3" pitchFamily="1" charset="-128"/>
                  </a:defRPr>
                </a:lvl5pPr>
                <a:lvl6pPr marL="25146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l" eaLnBrk="1" hangingPunct="1"/>
                <a:r>
                  <a:rPr lang="en-US" altLang="en-US" sz="1400" dirty="0">
                    <a:latin typeface="Times New Roman" pitchFamily="18" charset="0"/>
                  </a:rPr>
                  <a:t>Charcoal filter</a:t>
                </a:r>
              </a:p>
            </p:txBody>
          </p:sp>
          <p:sp>
            <p:nvSpPr>
              <p:cNvPr id="132" name="Text Box 175"/>
              <p:cNvSpPr txBox="1">
                <a:spLocks noChangeArrowheads="1"/>
              </p:cNvSpPr>
              <p:nvPr/>
            </p:nvSpPr>
            <p:spPr bwMode="auto">
              <a:xfrm>
                <a:off x="6450012" y="5762200"/>
                <a:ext cx="1133475" cy="68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defTabSz="3600450">
                  <a:defRPr sz="5400">
                    <a:solidFill>
                      <a:schemeClr val="tx1"/>
                    </a:solidFill>
                    <a:latin typeface="SubMono-Med" pitchFamily="1" charset="0"/>
                    <a:ea typeface="ヒラギノ角ゴ Pro W3" pitchFamily="1" charset="-128"/>
                  </a:defRPr>
                </a:lvl1pPr>
                <a:lvl2pPr marL="742950" indent="-285750" defTabSz="3600450">
                  <a:defRPr sz="5400">
                    <a:solidFill>
                      <a:schemeClr val="tx1"/>
                    </a:solidFill>
                    <a:latin typeface="SubMono-Med" pitchFamily="1" charset="0"/>
                    <a:ea typeface="ヒラギノ角ゴ Pro W3" pitchFamily="1" charset="-128"/>
                  </a:defRPr>
                </a:lvl2pPr>
                <a:lvl3pPr marL="1143000" indent="-228600" defTabSz="3600450">
                  <a:defRPr sz="5400">
                    <a:solidFill>
                      <a:schemeClr val="tx1"/>
                    </a:solidFill>
                    <a:latin typeface="SubMono-Med" pitchFamily="1" charset="0"/>
                    <a:ea typeface="ヒラギノ角ゴ Pro W3" pitchFamily="1" charset="-128"/>
                  </a:defRPr>
                </a:lvl3pPr>
                <a:lvl4pPr marL="1600200" indent="-228600" defTabSz="3600450">
                  <a:defRPr sz="5400">
                    <a:solidFill>
                      <a:schemeClr val="tx1"/>
                    </a:solidFill>
                    <a:latin typeface="SubMono-Med" pitchFamily="1" charset="0"/>
                    <a:ea typeface="ヒラギノ角ゴ Pro W3" pitchFamily="1" charset="-128"/>
                  </a:defRPr>
                </a:lvl4pPr>
                <a:lvl5pPr marL="2057400" indent="-228600" defTabSz="3600450">
                  <a:defRPr sz="5400">
                    <a:solidFill>
                      <a:schemeClr val="tx1"/>
                    </a:solidFill>
                    <a:latin typeface="SubMono-Med" pitchFamily="1" charset="0"/>
                    <a:ea typeface="ヒラギノ角ゴ Pro W3" pitchFamily="1" charset="-128"/>
                  </a:defRPr>
                </a:lvl5pPr>
                <a:lvl6pPr marL="25146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l" eaLnBrk="1" hangingPunct="1"/>
                <a:r>
                  <a:rPr lang="en-US" altLang="en-US" sz="1400" dirty="0">
                    <a:latin typeface="Times New Roman" pitchFamily="18" charset="0"/>
                  </a:rPr>
                  <a:t>Distilled water</a:t>
                </a:r>
              </a:p>
            </p:txBody>
          </p:sp>
          <p:sp>
            <p:nvSpPr>
              <p:cNvPr id="133" name="Line 176"/>
              <p:cNvSpPr>
                <a:spLocks noChangeShapeType="1"/>
              </p:cNvSpPr>
              <p:nvPr/>
            </p:nvSpPr>
            <p:spPr bwMode="auto">
              <a:xfrm>
                <a:off x="7246938" y="2165350"/>
                <a:ext cx="0" cy="1998663"/>
              </a:xfrm>
              <a:prstGeom prst="line">
                <a:avLst/>
              </a:prstGeom>
              <a:noFill/>
              <a:ln w="19050">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GB" sz="1600"/>
              </a:p>
            </p:txBody>
          </p:sp>
          <p:sp>
            <p:nvSpPr>
              <p:cNvPr id="136" name="Line 179"/>
              <p:cNvSpPr>
                <a:spLocks noChangeShapeType="1"/>
              </p:cNvSpPr>
              <p:nvPr/>
            </p:nvSpPr>
            <p:spPr bwMode="auto">
              <a:xfrm>
                <a:off x="6216650" y="196850"/>
                <a:ext cx="1006475" cy="1943100"/>
              </a:xfrm>
              <a:prstGeom prst="line">
                <a:avLst/>
              </a:prstGeom>
              <a:noFill/>
              <a:ln w="19050">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GB" sz="1600"/>
              </a:p>
            </p:txBody>
          </p:sp>
          <p:sp>
            <p:nvSpPr>
              <p:cNvPr id="138" name="Text Box 181"/>
              <p:cNvSpPr txBox="1">
                <a:spLocks noChangeArrowheads="1"/>
              </p:cNvSpPr>
              <p:nvPr/>
            </p:nvSpPr>
            <p:spPr bwMode="auto">
              <a:xfrm>
                <a:off x="4930773" y="2554288"/>
                <a:ext cx="184151" cy="40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defTabSz="3600450">
                  <a:defRPr sz="5400">
                    <a:solidFill>
                      <a:schemeClr val="tx1"/>
                    </a:solidFill>
                    <a:latin typeface="SubMono-Med" pitchFamily="1" charset="0"/>
                    <a:ea typeface="ヒラギノ角ゴ Pro W3" pitchFamily="1" charset="-128"/>
                  </a:defRPr>
                </a:lvl1pPr>
                <a:lvl2pPr marL="742950" indent="-285750" defTabSz="3600450">
                  <a:defRPr sz="5400">
                    <a:solidFill>
                      <a:schemeClr val="tx1"/>
                    </a:solidFill>
                    <a:latin typeface="SubMono-Med" pitchFamily="1" charset="0"/>
                    <a:ea typeface="ヒラギノ角ゴ Pro W3" pitchFamily="1" charset="-128"/>
                  </a:defRPr>
                </a:lvl2pPr>
                <a:lvl3pPr marL="1143000" indent="-228600" defTabSz="3600450">
                  <a:defRPr sz="5400">
                    <a:solidFill>
                      <a:schemeClr val="tx1"/>
                    </a:solidFill>
                    <a:latin typeface="SubMono-Med" pitchFamily="1" charset="0"/>
                    <a:ea typeface="ヒラギノ角ゴ Pro W3" pitchFamily="1" charset="-128"/>
                  </a:defRPr>
                </a:lvl3pPr>
                <a:lvl4pPr marL="1600200" indent="-228600" defTabSz="3600450">
                  <a:defRPr sz="5400">
                    <a:solidFill>
                      <a:schemeClr val="tx1"/>
                    </a:solidFill>
                    <a:latin typeface="SubMono-Med" pitchFamily="1" charset="0"/>
                    <a:ea typeface="ヒラギノ角ゴ Pro W3" pitchFamily="1" charset="-128"/>
                  </a:defRPr>
                </a:lvl4pPr>
                <a:lvl5pPr marL="2057400" indent="-228600" defTabSz="3600450">
                  <a:defRPr sz="5400">
                    <a:solidFill>
                      <a:schemeClr val="tx1"/>
                    </a:solidFill>
                    <a:latin typeface="SubMono-Med" pitchFamily="1" charset="0"/>
                    <a:ea typeface="ヒラギノ角ゴ Pro W3" pitchFamily="1" charset="-128"/>
                  </a:defRPr>
                </a:lvl5pPr>
                <a:lvl6pPr marL="25146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l" eaLnBrk="1" hangingPunct="1"/>
                <a:r>
                  <a:rPr lang="en-US" altLang="en-US" sz="1400">
                    <a:latin typeface="Times New Roman" pitchFamily="18" charset="0"/>
                  </a:rPr>
                  <a:t>1</a:t>
                </a:r>
              </a:p>
            </p:txBody>
          </p:sp>
          <p:sp>
            <p:nvSpPr>
              <p:cNvPr id="139" name="Text Box 182"/>
              <p:cNvSpPr txBox="1">
                <a:spLocks noChangeArrowheads="1"/>
              </p:cNvSpPr>
              <p:nvPr/>
            </p:nvSpPr>
            <p:spPr bwMode="auto">
              <a:xfrm>
                <a:off x="6202363" y="2552700"/>
                <a:ext cx="184151" cy="40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defTabSz="3600450">
                  <a:defRPr sz="5400">
                    <a:solidFill>
                      <a:schemeClr val="tx1"/>
                    </a:solidFill>
                    <a:latin typeface="SubMono-Med" pitchFamily="1" charset="0"/>
                    <a:ea typeface="ヒラギノ角ゴ Pro W3" pitchFamily="1" charset="-128"/>
                  </a:defRPr>
                </a:lvl1pPr>
                <a:lvl2pPr marL="742950" indent="-285750" defTabSz="3600450">
                  <a:defRPr sz="5400">
                    <a:solidFill>
                      <a:schemeClr val="tx1"/>
                    </a:solidFill>
                    <a:latin typeface="SubMono-Med" pitchFamily="1" charset="0"/>
                    <a:ea typeface="ヒラギノ角ゴ Pro W3" pitchFamily="1" charset="-128"/>
                  </a:defRPr>
                </a:lvl2pPr>
                <a:lvl3pPr marL="1143000" indent="-228600" defTabSz="3600450">
                  <a:defRPr sz="5400">
                    <a:solidFill>
                      <a:schemeClr val="tx1"/>
                    </a:solidFill>
                    <a:latin typeface="SubMono-Med" pitchFamily="1" charset="0"/>
                    <a:ea typeface="ヒラギノ角ゴ Pro W3" pitchFamily="1" charset="-128"/>
                  </a:defRPr>
                </a:lvl3pPr>
                <a:lvl4pPr marL="1600200" indent="-228600" defTabSz="3600450">
                  <a:defRPr sz="5400">
                    <a:solidFill>
                      <a:schemeClr val="tx1"/>
                    </a:solidFill>
                    <a:latin typeface="SubMono-Med" pitchFamily="1" charset="0"/>
                    <a:ea typeface="ヒラギノ角ゴ Pro W3" pitchFamily="1" charset="-128"/>
                  </a:defRPr>
                </a:lvl4pPr>
                <a:lvl5pPr marL="2057400" indent="-228600" defTabSz="3600450">
                  <a:defRPr sz="5400">
                    <a:solidFill>
                      <a:schemeClr val="tx1"/>
                    </a:solidFill>
                    <a:latin typeface="SubMono-Med" pitchFamily="1" charset="0"/>
                    <a:ea typeface="ヒラギノ角ゴ Pro W3" pitchFamily="1" charset="-128"/>
                  </a:defRPr>
                </a:lvl5pPr>
                <a:lvl6pPr marL="25146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l" eaLnBrk="1" hangingPunct="1"/>
                <a:r>
                  <a:rPr lang="en-US" altLang="en-US" sz="1400">
                    <a:latin typeface="Times New Roman" pitchFamily="18" charset="0"/>
                  </a:rPr>
                  <a:t>2</a:t>
                </a:r>
              </a:p>
            </p:txBody>
          </p:sp>
          <p:sp>
            <p:nvSpPr>
              <p:cNvPr id="140" name="Line 192"/>
              <p:cNvSpPr>
                <a:spLocks noChangeShapeType="1"/>
              </p:cNvSpPr>
              <p:nvPr/>
            </p:nvSpPr>
            <p:spPr bwMode="auto">
              <a:xfrm flipV="1">
                <a:off x="4492625" y="3771900"/>
                <a:ext cx="279400" cy="6302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p>
            </p:txBody>
          </p:sp>
          <p:sp>
            <p:nvSpPr>
              <p:cNvPr id="141" name="Text Box 195"/>
              <p:cNvSpPr txBox="1">
                <a:spLocks noChangeArrowheads="1"/>
              </p:cNvSpPr>
              <p:nvPr/>
            </p:nvSpPr>
            <p:spPr bwMode="auto">
              <a:xfrm>
                <a:off x="5108575" y="207962"/>
                <a:ext cx="1131888" cy="5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defTabSz="3600450">
                  <a:defRPr sz="5400">
                    <a:solidFill>
                      <a:schemeClr val="tx1"/>
                    </a:solidFill>
                    <a:latin typeface="SubMono-Med" pitchFamily="1" charset="0"/>
                    <a:ea typeface="ヒラギノ角ゴ Pro W3" pitchFamily="1" charset="-128"/>
                  </a:defRPr>
                </a:lvl1pPr>
                <a:lvl2pPr marL="742950" indent="-285750" defTabSz="3600450">
                  <a:defRPr sz="5400">
                    <a:solidFill>
                      <a:schemeClr val="tx1"/>
                    </a:solidFill>
                    <a:latin typeface="SubMono-Med" pitchFamily="1" charset="0"/>
                    <a:ea typeface="ヒラギノ角ゴ Pro W3" pitchFamily="1" charset="-128"/>
                  </a:defRPr>
                </a:lvl2pPr>
                <a:lvl3pPr marL="1143000" indent="-228600" defTabSz="3600450">
                  <a:defRPr sz="5400">
                    <a:solidFill>
                      <a:schemeClr val="tx1"/>
                    </a:solidFill>
                    <a:latin typeface="SubMono-Med" pitchFamily="1" charset="0"/>
                    <a:ea typeface="ヒラギノ角ゴ Pro W3" pitchFamily="1" charset="-128"/>
                  </a:defRPr>
                </a:lvl3pPr>
                <a:lvl4pPr marL="1600200" indent="-228600" defTabSz="3600450">
                  <a:defRPr sz="5400">
                    <a:solidFill>
                      <a:schemeClr val="tx1"/>
                    </a:solidFill>
                    <a:latin typeface="SubMono-Med" pitchFamily="1" charset="0"/>
                    <a:ea typeface="ヒラギノ角ゴ Pro W3" pitchFamily="1" charset="-128"/>
                  </a:defRPr>
                </a:lvl4pPr>
                <a:lvl5pPr marL="2057400" indent="-228600" defTabSz="3600450">
                  <a:defRPr sz="5400">
                    <a:solidFill>
                      <a:schemeClr val="tx1"/>
                    </a:solidFill>
                    <a:latin typeface="SubMono-Med" pitchFamily="1" charset="0"/>
                    <a:ea typeface="ヒラギノ角ゴ Pro W3" pitchFamily="1" charset="-128"/>
                  </a:defRPr>
                </a:lvl5pPr>
                <a:lvl6pPr marL="25146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eaLnBrk="1" hangingPunct="1">
                  <a:lnSpc>
                    <a:spcPct val="70000"/>
                  </a:lnSpc>
                  <a:spcBef>
                    <a:spcPct val="0"/>
                  </a:spcBef>
                </a:pPr>
                <a:r>
                  <a:rPr lang="en-US" altLang="en-US" sz="1400" dirty="0">
                    <a:latin typeface="Times New Roman" pitchFamily="18" charset="0"/>
                  </a:rPr>
                  <a:t>Release </a:t>
                </a:r>
              </a:p>
              <a:p>
                <a:pPr algn="ctr" eaLnBrk="1" hangingPunct="1">
                  <a:lnSpc>
                    <a:spcPct val="70000"/>
                  </a:lnSpc>
                  <a:spcBef>
                    <a:spcPct val="0"/>
                  </a:spcBef>
                </a:pPr>
                <a:r>
                  <a:rPr lang="en-US" altLang="en-US" sz="1400" dirty="0">
                    <a:latin typeface="Times New Roman" pitchFamily="18" charset="0"/>
                  </a:rPr>
                  <a:t>point</a:t>
                </a:r>
              </a:p>
            </p:txBody>
          </p:sp>
          <p:sp>
            <p:nvSpPr>
              <p:cNvPr id="142" name="Text Box 194"/>
              <p:cNvSpPr txBox="1">
                <a:spLocks noChangeArrowheads="1"/>
              </p:cNvSpPr>
              <p:nvPr/>
            </p:nvSpPr>
            <p:spPr bwMode="auto">
              <a:xfrm>
                <a:off x="6002339" y="2219325"/>
                <a:ext cx="1133475" cy="68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defTabSz="3600450">
                  <a:defRPr sz="5400">
                    <a:solidFill>
                      <a:schemeClr val="tx1"/>
                    </a:solidFill>
                    <a:latin typeface="SubMono-Med" pitchFamily="1" charset="0"/>
                    <a:ea typeface="ヒラギノ角ゴ Pro W3" pitchFamily="1" charset="-128"/>
                  </a:defRPr>
                </a:lvl1pPr>
                <a:lvl2pPr marL="742950" indent="-285750" defTabSz="3600450">
                  <a:defRPr sz="5400">
                    <a:solidFill>
                      <a:schemeClr val="tx1"/>
                    </a:solidFill>
                    <a:latin typeface="SubMono-Med" pitchFamily="1" charset="0"/>
                    <a:ea typeface="ヒラギノ角ゴ Pro W3" pitchFamily="1" charset="-128"/>
                  </a:defRPr>
                </a:lvl2pPr>
                <a:lvl3pPr marL="1143000" indent="-228600" defTabSz="3600450">
                  <a:defRPr sz="5400">
                    <a:solidFill>
                      <a:schemeClr val="tx1"/>
                    </a:solidFill>
                    <a:latin typeface="SubMono-Med" pitchFamily="1" charset="0"/>
                    <a:ea typeface="ヒラギノ角ゴ Pro W3" pitchFamily="1" charset="-128"/>
                  </a:defRPr>
                </a:lvl3pPr>
                <a:lvl4pPr marL="1600200" indent="-228600" defTabSz="3600450">
                  <a:defRPr sz="5400">
                    <a:solidFill>
                      <a:schemeClr val="tx1"/>
                    </a:solidFill>
                    <a:latin typeface="SubMono-Med" pitchFamily="1" charset="0"/>
                    <a:ea typeface="ヒラギノ角ゴ Pro W3" pitchFamily="1" charset="-128"/>
                  </a:defRPr>
                </a:lvl4pPr>
                <a:lvl5pPr marL="2057400" indent="-228600" defTabSz="3600450">
                  <a:defRPr sz="5400">
                    <a:solidFill>
                      <a:schemeClr val="tx1"/>
                    </a:solidFill>
                    <a:latin typeface="SubMono-Med" pitchFamily="1" charset="0"/>
                    <a:ea typeface="ヒラギノ角ゴ Pro W3" pitchFamily="1" charset="-128"/>
                  </a:defRPr>
                </a:lvl5pPr>
                <a:lvl6pPr marL="25146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defTabSz="3600450"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l" eaLnBrk="1" hangingPunct="1"/>
                <a:r>
                  <a:rPr lang="en-US" altLang="en-US" sz="1400">
                    <a:latin typeface="Times New Roman" pitchFamily="18" charset="0"/>
                  </a:rPr>
                  <a:t>Flight path</a:t>
                </a:r>
              </a:p>
            </p:txBody>
          </p:sp>
        </p:grpSp>
        <p:grpSp>
          <p:nvGrpSpPr>
            <p:cNvPr id="143" name="Group 150"/>
            <p:cNvGrpSpPr>
              <a:grpSpLocks/>
            </p:cNvGrpSpPr>
            <p:nvPr/>
          </p:nvGrpSpPr>
          <p:grpSpPr bwMode="auto">
            <a:xfrm>
              <a:off x="5286375" y="714375"/>
              <a:ext cx="931863" cy="2540000"/>
              <a:chOff x="5286380" y="714356"/>
              <a:chExt cx="931858" cy="2540019"/>
            </a:xfrm>
          </p:grpSpPr>
          <p:sp>
            <p:nvSpPr>
              <p:cNvPr id="144" name="Freeform 141"/>
              <p:cNvSpPr>
                <a:spLocks/>
              </p:cNvSpPr>
              <p:nvPr/>
            </p:nvSpPr>
            <p:spPr bwMode="auto">
              <a:xfrm>
                <a:off x="6059488" y="3082925"/>
                <a:ext cx="158750" cy="171450"/>
              </a:xfrm>
              <a:custGeom>
                <a:avLst/>
                <a:gdLst>
                  <a:gd name="T0" fmla="*/ 2147483647 w 516"/>
                  <a:gd name="T1" fmla="*/ 2147483647 h 557"/>
                  <a:gd name="T2" fmla="*/ 2147483647 w 516"/>
                  <a:gd name="T3" fmla="*/ 2147483647 h 557"/>
                  <a:gd name="T4" fmla="*/ 2147483647 w 516"/>
                  <a:gd name="T5" fmla="*/ 2147483647 h 557"/>
                  <a:gd name="T6" fmla="*/ 2147483647 w 516"/>
                  <a:gd name="T7" fmla="*/ 2147483647 h 557"/>
                  <a:gd name="T8" fmla="*/ 2147483647 w 516"/>
                  <a:gd name="T9" fmla="*/ 2147483647 h 557"/>
                  <a:gd name="T10" fmla="*/ 2147483647 w 516"/>
                  <a:gd name="T11" fmla="*/ 2147483647 h 557"/>
                  <a:gd name="T12" fmla="*/ 2147483647 w 516"/>
                  <a:gd name="T13" fmla="*/ 2147483647 h 557"/>
                  <a:gd name="T14" fmla="*/ 2147483647 w 516"/>
                  <a:gd name="T15" fmla="*/ 2147483647 h 557"/>
                  <a:gd name="T16" fmla="*/ 2147483647 w 516"/>
                  <a:gd name="T17" fmla="*/ 2147483647 h 557"/>
                  <a:gd name="T18" fmla="*/ 2147483647 w 516"/>
                  <a:gd name="T19" fmla="*/ 2147483647 h 557"/>
                  <a:gd name="T20" fmla="*/ 2147483647 w 516"/>
                  <a:gd name="T21" fmla="*/ 2147483647 h 557"/>
                  <a:gd name="T22" fmla="*/ 2147483647 w 516"/>
                  <a:gd name="T23" fmla="*/ 2147483647 h 557"/>
                  <a:gd name="T24" fmla="*/ 2147483647 w 516"/>
                  <a:gd name="T25" fmla="*/ 2147483647 h 557"/>
                  <a:gd name="T26" fmla="*/ 0 w 516"/>
                  <a:gd name="T27" fmla="*/ 2147483647 h 557"/>
                  <a:gd name="T28" fmla="*/ 2147483647 w 516"/>
                  <a:gd name="T29" fmla="*/ 2147483647 h 557"/>
                  <a:gd name="T30" fmla="*/ 2147483647 w 516"/>
                  <a:gd name="T31" fmla="*/ 2147483647 h 557"/>
                  <a:gd name="T32" fmla="*/ 2147483647 w 516"/>
                  <a:gd name="T33" fmla="*/ 2147483647 h 557"/>
                  <a:gd name="T34" fmla="*/ 2147483647 w 516"/>
                  <a:gd name="T35" fmla="*/ 2147483647 h 5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6"/>
                  <a:gd name="T55" fmla="*/ 0 h 557"/>
                  <a:gd name="T56" fmla="*/ 516 w 516"/>
                  <a:gd name="T57" fmla="*/ 557 h 5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6" h="557">
                    <a:moveTo>
                      <a:pt x="460" y="5"/>
                    </a:moveTo>
                    <a:cubicBezTo>
                      <a:pt x="501" y="9"/>
                      <a:pt x="505" y="0"/>
                      <a:pt x="516" y="33"/>
                    </a:cubicBezTo>
                    <a:cubicBezTo>
                      <a:pt x="516" y="33"/>
                      <a:pt x="512" y="64"/>
                      <a:pt x="508" y="69"/>
                    </a:cubicBezTo>
                    <a:cubicBezTo>
                      <a:pt x="499" y="81"/>
                      <a:pt x="484" y="77"/>
                      <a:pt x="472" y="85"/>
                    </a:cubicBezTo>
                    <a:cubicBezTo>
                      <a:pt x="436" y="109"/>
                      <a:pt x="387" y="126"/>
                      <a:pt x="344" y="137"/>
                    </a:cubicBezTo>
                    <a:cubicBezTo>
                      <a:pt x="300" y="166"/>
                      <a:pt x="293" y="170"/>
                      <a:pt x="276" y="221"/>
                    </a:cubicBezTo>
                    <a:cubicBezTo>
                      <a:pt x="271" y="237"/>
                      <a:pt x="274" y="287"/>
                      <a:pt x="260" y="305"/>
                    </a:cubicBezTo>
                    <a:cubicBezTo>
                      <a:pt x="249" y="319"/>
                      <a:pt x="233" y="331"/>
                      <a:pt x="216" y="337"/>
                    </a:cubicBezTo>
                    <a:cubicBezTo>
                      <a:pt x="208" y="340"/>
                      <a:pt x="192" y="345"/>
                      <a:pt x="192" y="345"/>
                    </a:cubicBezTo>
                    <a:cubicBezTo>
                      <a:pt x="149" y="343"/>
                      <a:pt x="127" y="345"/>
                      <a:pt x="92" y="333"/>
                    </a:cubicBezTo>
                    <a:cubicBezTo>
                      <a:pt x="77" y="334"/>
                      <a:pt x="62" y="331"/>
                      <a:pt x="48" y="337"/>
                    </a:cubicBezTo>
                    <a:cubicBezTo>
                      <a:pt x="38" y="341"/>
                      <a:pt x="24" y="361"/>
                      <a:pt x="24" y="361"/>
                    </a:cubicBezTo>
                    <a:cubicBezTo>
                      <a:pt x="18" y="378"/>
                      <a:pt x="10" y="391"/>
                      <a:pt x="4" y="409"/>
                    </a:cubicBezTo>
                    <a:cubicBezTo>
                      <a:pt x="3" y="413"/>
                      <a:pt x="0" y="421"/>
                      <a:pt x="0" y="421"/>
                    </a:cubicBezTo>
                    <a:cubicBezTo>
                      <a:pt x="3" y="439"/>
                      <a:pt x="2" y="461"/>
                      <a:pt x="20" y="473"/>
                    </a:cubicBezTo>
                    <a:cubicBezTo>
                      <a:pt x="28" y="478"/>
                      <a:pt x="44" y="489"/>
                      <a:pt x="44" y="489"/>
                    </a:cubicBezTo>
                    <a:cubicBezTo>
                      <a:pt x="52" y="501"/>
                      <a:pt x="76" y="517"/>
                      <a:pt x="76" y="517"/>
                    </a:cubicBezTo>
                    <a:cubicBezTo>
                      <a:pt x="86" y="531"/>
                      <a:pt x="88" y="549"/>
                      <a:pt x="104" y="557"/>
                    </a:cubicBezTo>
                  </a:path>
                </a:pathLst>
              </a:custGeom>
              <a:noFill/>
              <a:ln w="1905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GB" sz="1600"/>
              </a:p>
            </p:txBody>
          </p:sp>
          <p:sp>
            <p:nvSpPr>
              <p:cNvPr id="145" name="Freeform 142"/>
              <p:cNvSpPr>
                <a:spLocks/>
              </p:cNvSpPr>
              <p:nvPr/>
            </p:nvSpPr>
            <p:spPr bwMode="auto">
              <a:xfrm>
                <a:off x="6030913" y="3033713"/>
                <a:ext cx="171450" cy="58737"/>
              </a:xfrm>
              <a:custGeom>
                <a:avLst/>
                <a:gdLst>
                  <a:gd name="T0" fmla="*/ 0 w 556"/>
                  <a:gd name="T1" fmla="*/ 2147483647 h 192"/>
                  <a:gd name="T2" fmla="*/ 2147483647 w 556"/>
                  <a:gd name="T3" fmla="*/ 2147483647 h 192"/>
                  <a:gd name="T4" fmla="*/ 2147483647 w 556"/>
                  <a:gd name="T5" fmla="*/ 2147483647 h 192"/>
                  <a:gd name="T6" fmla="*/ 2147483647 w 556"/>
                  <a:gd name="T7" fmla="*/ 2147483647 h 192"/>
                  <a:gd name="T8" fmla="*/ 2147483647 w 556"/>
                  <a:gd name="T9" fmla="*/ 2147483647 h 192"/>
                  <a:gd name="T10" fmla="*/ 2147483647 w 556"/>
                  <a:gd name="T11" fmla="*/ 0 h 192"/>
                  <a:gd name="T12" fmla="*/ 2147483647 w 556"/>
                  <a:gd name="T13" fmla="*/ 2147483647 h 192"/>
                  <a:gd name="T14" fmla="*/ 2147483647 w 556"/>
                  <a:gd name="T15" fmla="*/ 2147483647 h 192"/>
                  <a:gd name="T16" fmla="*/ 2147483647 w 556"/>
                  <a:gd name="T17" fmla="*/ 2147483647 h 192"/>
                  <a:gd name="T18" fmla="*/ 2147483647 w 556"/>
                  <a:gd name="T19" fmla="*/ 2147483647 h 192"/>
                  <a:gd name="T20" fmla="*/ 2147483647 w 556"/>
                  <a:gd name="T21" fmla="*/ 2147483647 h 192"/>
                  <a:gd name="T22" fmla="*/ 2147483647 w 556"/>
                  <a:gd name="T23" fmla="*/ 2147483647 h 192"/>
                  <a:gd name="T24" fmla="*/ 2147483647 w 556"/>
                  <a:gd name="T25" fmla="*/ 2147483647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6"/>
                  <a:gd name="T40" fmla="*/ 0 h 192"/>
                  <a:gd name="T41" fmla="*/ 556 w 556"/>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6" h="192">
                    <a:moveTo>
                      <a:pt x="0" y="192"/>
                    </a:moveTo>
                    <a:cubicBezTo>
                      <a:pt x="17" y="188"/>
                      <a:pt x="35" y="184"/>
                      <a:pt x="52" y="180"/>
                    </a:cubicBezTo>
                    <a:cubicBezTo>
                      <a:pt x="73" y="164"/>
                      <a:pt x="106" y="151"/>
                      <a:pt x="132" y="144"/>
                    </a:cubicBezTo>
                    <a:cubicBezTo>
                      <a:pt x="140" y="120"/>
                      <a:pt x="147" y="97"/>
                      <a:pt x="152" y="72"/>
                    </a:cubicBezTo>
                    <a:cubicBezTo>
                      <a:pt x="152" y="70"/>
                      <a:pt x="157" y="37"/>
                      <a:pt x="160" y="32"/>
                    </a:cubicBezTo>
                    <a:cubicBezTo>
                      <a:pt x="173" y="10"/>
                      <a:pt x="217" y="6"/>
                      <a:pt x="240" y="0"/>
                    </a:cubicBezTo>
                    <a:cubicBezTo>
                      <a:pt x="261" y="1"/>
                      <a:pt x="283" y="1"/>
                      <a:pt x="304" y="4"/>
                    </a:cubicBezTo>
                    <a:cubicBezTo>
                      <a:pt x="338" y="9"/>
                      <a:pt x="318" y="10"/>
                      <a:pt x="340" y="20"/>
                    </a:cubicBezTo>
                    <a:cubicBezTo>
                      <a:pt x="376" y="36"/>
                      <a:pt x="415" y="46"/>
                      <a:pt x="448" y="68"/>
                    </a:cubicBezTo>
                    <a:cubicBezTo>
                      <a:pt x="457" y="82"/>
                      <a:pt x="509" y="122"/>
                      <a:pt x="528" y="128"/>
                    </a:cubicBezTo>
                    <a:cubicBezTo>
                      <a:pt x="531" y="132"/>
                      <a:pt x="532" y="137"/>
                      <a:pt x="536" y="140"/>
                    </a:cubicBezTo>
                    <a:cubicBezTo>
                      <a:pt x="539" y="143"/>
                      <a:pt x="545" y="141"/>
                      <a:pt x="548" y="144"/>
                    </a:cubicBezTo>
                    <a:cubicBezTo>
                      <a:pt x="553" y="149"/>
                      <a:pt x="553" y="158"/>
                      <a:pt x="556" y="164"/>
                    </a:cubicBezTo>
                  </a:path>
                </a:pathLst>
              </a:custGeom>
              <a:noFill/>
              <a:ln w="19050" cap="rnd">
                <a:solidFill>
                  <a:srgbClr val="B2B2B2"/>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GB" sz="1600"/>
              </a:p>
            </p:txBody>
          </p:sp>
          <p:sp>
            <p:nvSpPr>
              <p:cNvPr id="146" name="Freeform 183"/>
              <p:cNvSpPr>
                <a:spLocks/>
              </p:cNvSpPr>
              <p:nvPr/>
            </p:nvSpPr>
            <p:spPr bwMode="auto">
              <a:xfrm>
                <a:off x="5286380" y="714356"/>
                <a:ext cx="887413" cy="2389187"/>
              </a:xfrm>
              <a:custGeom>
                <a:avLst/>
                <a:gdLst>
                  <a:gd name="T0" fmla="*/ 2147483647 w 2880"/>
                  <a:gd name="T1" fmla="*/ 2147483647 h 7748"/>
                  <a:gd name="T2" fmla="*/ 2147483647 w 2880"/>
                  <a:gd name="T3" fmla="*/ 2147483647 h 7748"/>
                  <a:gd name="T4" fmla="*/ 2147483647 w 2880"/>
                  <a:gd name="T5" fmla="*/ 2147483647 h 7748"/>
                  <a:gd name="T6" fmla="*/ 2147483647 w 2880"/>
                  <a:gd name="T7" fmla="*/ 2147483647 h 7748"/>
                  <a:gd name="T8" fmla="*/ 2147483647 w 2880"/>
                  <a:gd name="T9" fmla="*/ 2147483647 h 7748"/>
                  <a:gd name="T10" fmla="*/ 2147483647 w 2880"/>
                  <a:gd name="T11" fmla="*/ 2147483647 h 7748"/>
                  <a:gd name="T12" fmla="*/ 0 w 2880"/>
                  <a:gd name="T13" fmla="*/ 2147483647 h 7748"/>
                  <a:gd name="T14" fmla="*/ 2147483647 w 2880"/>
                  <a:gd name="T15" fmla="*/ 2147483647 h 7748"/>
                  <a:gd name="T16" fmla="*/ 2147483647 w 2880"/>
                  <a:gd name="T17" fmla="*/ 2147483647 h 7748"/>
                  <a:gd name="T18" fmla="*/ 2147483647 w 2880"/>
                  <a:gd name="T19" fmla="*/ 2147483647 h 7748"/>
                  <a:gd name="T20" fmla="*/ 2147483647 w 2880"/>
                  <a:gd name="T21" fmla="*/ 2147483647 h 7748"/>
                  <a:gd name="T22" fmla="*/ 2147483647 w 2880"/>
                  <a:gd name="T23" fmla="*/ 2147483647 h 7748"/>
                  <a:gd name="T24" fmla="*/ 2147483647 w 2880"/>
                  <a:gd name="T25" fmla="*/ 2147483647 h 7748"/>
                  <a:gd name="T26" fmla="*/ 2147483647 w 2880"/>
                  <a:gd name="T27" fmla="*/ 2147483647 h 7748"/>
                  <a:gd name="T28" fmla="*/ 2147483647 w 2880"/>
                  <a:gd name="T29" fmla="*/ 2147483647 h 7748"/>
                  <a:gd name="T30" fmla="*/ 2147483647 w 2880"/>
                  <a:gd name="T31" fmla="*/ 2147483647 h 7748"/>
                  <a:gd name="T32" fmla="*/ 2147483647 w 2880"/>
                  <a:gd name="T33" fmla="*/ 2147483647 h 7748"/>
                  <a:gd name="T34" fmla="*/ 2147483647 w 2880"/>
                  <a:gd name="T35" fmla="*/ 2147483647 h 7748"/>
                  <a:gd name="T36" fmla="*/ 2147483647 w 2880"/>
                  <a:gd name="T37" fmla="*/ 2147483647 h 7748"/>
                  <a:gd name="T38" fmla="*/ 2147483647 w 2880"/>
                  <a:gd name="T39" fmla="*/ 2147483647 h 7748"/>
                  <a:gd name="T40" fmla="*/ 2147483647 w 2880"/>
                  <a:gd name="T41" fmla="*/ 2147483647 h 7748"/>
                  <a:gd name="T42" fmla="*/ 2147483647 w 2880"/>
                  <a:gd name="T43" fmla="*/ 2147483647 h 7748"/>
                  <a:gd name="T44" fmla="*/ 2147483647 w 2880"/>
                  <a:gd name="T45" fmla="*/ 2147483647 h 7748"/>
                  <a:gd name="T46" fmla="*/ 2147483647 w 2880"/>
                  <a:gd name="T47" fmla="*/ 2147483647 h 7748"/>
                  <a:gd name="T48" fmla="*/ 2147483647 w 2880"/>
                  <a:gd name="T49" fmla="*/ 2147483647 h 7748"/>
                  <a:gd name="T50" fmla="*/ 2147483647 w 2880"/>
                  <a:gd name="T51" fmla="*/ 2147483647 h 7748"/>
                  <a:gd name="T52" fmla="*/ 2147483647 w 2880"/>
                  <a:gd name="T53" fmla="*/ 2147483647 h 7748"/>
                  <a:gd name="T54" fmla="*/ 2147483647 w 2880"/>
                  <a:gd name="T55" fmla="*/ 2147483647 h 7748"/>
                  <a:gd name="T56" fmla="*/ 2147483647 w 2880"/>
                  <a:gd name="T57" fmla="*/ 2147483647 h 7748"/>
                  <a:gd name="T58" fmla="*/ 2147483647 w 2880"/>
                  <a:gd name="T59" fmla="*/ 2147483647 h 7748"/>
                  <a:gd name="T60" fmla="*/ 2147483647 w 2880"/>
                  <a:gd name="T61" fmla="*/ 2147483647 h 7748"/>
                  <a:gd name="T62" fmla="*/ 2147483647 w 2880"/>
                  <a:gd name="T63" fmla="*/ 2147483647 h 7748"/>
                  <a:gd name="T64" fmla="*/ 2147483647 w 2880"/>
                  <a:gd name="T65" fmla="*/ 2147483647 h 7748"/>
                  <a:gd name="T66" fmla="*/ 2147483647 w 2880"/>
                  <a:gd name="T67" fmla="*/ 2147483647 h 7748"/>
                  <a:gd name="T68" fmla="*/ 2147483647 w 2880"/>
                  <a:gd name="T69" fmla="*/ 2147483647 h 7748"/>
                  <a:gd name="T70" fmla="*/ 2147483647 w 2880"/>
                  <a:gd name="T71" fmla="*/ 2147483647 h 7748"/>
                  <a:gd name="T72" fmla="*/ 2147483647 w 2880"/>
                  <a:gd name="T73" fmla="*/ 2147483647 h 7748"/>
                  <a:gd name="T74" fmla="*/ 2147483647 w 2880"/>
                  <a:gd name="T75" fmla="*/ 2147483647 h 77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80"/>
                  <a:gd name="T115" fmla="*/ 0 h 7748"/>
                  <a:gd name="T116" fmla="*/ 2880 w 2880"/>
                  <a:gd name="T117" fmla="*/ 7748 h 77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80" h="7748">
                    <a:moveTo>
                      <a:pt x="1020" y="0"/>
                    </a:moveTo>
                    <a:cubicBezTo>
                      <a:pt x="923" y="14"/>
                      <a:pt x="828" y="32"/>
                      <a:pt x="732" y="48"/>
                    </a:cubicBezTo>
                    <a:cubicBezTo>
                      <a:pt x="720" y="56"/>
                      <a:pt x="707" y="62"/>
                      <a:pt x="696" y="72"/>
                    </a:cubicBezTo>
                    <a:cubicBezTo>
                      <a:pt x="671" y="95"/>
                      <a:pt x="624" y="144"/>
                      <a:pt x="624" y="144"/>
                    </a:cubicBezTo>
                    <a:cubicBezTo>
                      <a:pt x="611" y="184"/>
                      <a:pt x="601" y="224"/>
                      <a:pt x="588" y="264"/>
                    </a:cubicBezTo>
                    <a:cubicBezTo>
                      <a:pt x="592" y="292"/>
                      <a:pt x="592" y="321"/>
                      <a:pt x="600" y="348"/>
                    </a:cubicBezTo>
                    <a:cubicBezTo>
                      <a:pt x="604" y="362"/>
                      <a:pt x="618" y="371"/>
                      <a:pt x="624" y="384"/>
                    </a:cubicBezTo>
                    <a:cubicBezTo>
                      <a:pt x="630" y="395"/>
                      <a:pt x="633" y="408"/>
                      <a:pt x="636" y="420"/>
                    </a:cubicBezTo>
                    <a:cubicBezTo>
                      <a:pt x="665" y="536"/>
                      <a:pt x="633" y="434"/>
                      <a:pt x="660" y="516"/>
                    </a:cubicBezTo>
                    <a:cubicBezTo>
                      <a:pt x="668" y="577"/>
                      <a:pt x="684" y="647"/>
                      <a:pt x="660" y="708"/>
                    </a:cubicBezTo>
                    <a:cubicBezTo>
                      <a:pt x="652" y="728"/>
                      <a:pt x="604" y="737"/>
                      <a:pt x="588" y="744"/>
                    </a:cubicBezTo>
                    <a:cubicBezTo>
                      <a:pt x="511" y="777"/>
                      <a:pt x="429" y="784"/>
                      <a:pt x="348" y="804"/>
                    </a:cubicBezTo>
                    <a:cubicBezTo>
                      <a:pt x="310" y="800"/>
                      <a:pt x="226" y="778"/>
                      <a:pt x="180" y="804"/>
                    </a:cubicBezTo>
                    <a:cubicBezTo>
                      <a:pt x="24" y="891"/>
                      <a:pt x="21" y="1146"/>
                      <a:pt x="0" y="1296"/>
                    </a:cubicBezTo>
                    <a:cubicBezTo>
                      <a:pt x="1" y="1304"/>
                      <a:pt x="10" y="1481"/>
                      <a:pt x="24" y="1524"/>
                    </a:cubicBezTo>
                    <a:cubicBezTo>
                      <a:pt x="85" y="1708"/>
                      <a:pt x="389" y="1692"/>
                      <a:pt x="528" y="1704"/>
                    </a:cubicBezTo>
                    <a:cubicBezTo>
                      <a:pt x="552" y="1712"/>
                      <a:pt x="576" y="1720"/>
                      <a:pt x="600" y="1728"/>
                    </a:cubicBezTo>
                    <a:cubicBezTo>
                      <a:pt x="616" y="1733"/>
                      <a:pt x="625" y="1751"/>
                      <a:pt x="636" y="1764"/>
                    </a:cubicBezTo>
                    <a:cubicBezTo>
                      <a:pt x="671" y="1807"/>
                      <a:pt x="703" y="1848"/>
                      <a:pt x="732" y="1896"/>
                    </a:cubicBezTo>
                    <a:cubicBezTo>
                      <a:pt x="762" y="2015"/>
                      <a:pt x="777" y="2035"/>
                      <a:pt x="744" y="2184"/>
                    </a:cubicBezTo>
                    <a:cubicBezTo>
                      <a:pt x="737" y="2216"/>
                      <a:pt x="629" y="2229"/>
                      <a:pt x="612" y="2232"/>
                    </a:cubicBezTo>
                    <a:cubicBezTo>
                      <a:pt x="593" y="2309"/>
                      <a:pt x="597" y="2389"/>
                      <a:pt x="636" y="2460"/>
                    </a:cubicBezTo>
                    <a:cubicBezTo>
                      <a:pt x="650" y="2485"/>
                      <a:pt x="668" y="2508"/>
                      <a:pt x="684" y="2532"/>
                    </a:cubicBezTo>
                    <a:cubicBezTo>
                      <a:pt x="692" y="2544"/>
                      <a:pt x="708" y="2568"/>
                      <a:pt x="708" y="2568"/>
                    </a:cubicBezTo>
                    <a:cubicBezTo>
                      <a:pt x="714" y="2592"/>
                      <a:pt x="740" y="2684"/>
                      <a:pt x="756" y="2700"/>
                    </a:cubicBezTo>
                    <a:cubicBezTo>
                      <a:pt x="762" y="2706"/>
                      <a:pt x="840" y="2724"/>
                      <a:pt x="840" y="2724"/>
                    </a:cubicBezTo>
                    <a:cubicBezTo>
                      <a:pt x="890" y="2738"/>
                      <a:pt x="914" y="2776"/>
                      <a:pt x="960" y="2796"/>
                    </a:cubicBezTo>
                    <a:cubicBezTo>
                      <a:pt x="979" y="2804"/>
                      <a:pt x="1000" y="2804"/>
                      <a:pt x="1020" y="2808"/>
                    </a:cubicBezTo>
                    <a:cubicBezTo>
                      <a:pt x="1122" y="2791"/>
                      <a:pt x="1199" y="2741"/>
                      <a:pt x="1284" y="2688"/>
                    </a:cubicBezTo>
                    <a:cubicBezTo>
                      <a:pt x="1367" y="2636"/>
                      <a:pt x="1297" y="2664"/>
                      <a:pt x="1368" y="2640"/>
                    </a:cubicBezTo>
                    <a:cubicBezTo>
                      <a:pt x="1403" y="2692"/>
                      <a:pt x="1438" y="2747"/>
                      <a:pt x="1476" y="2796"/>
                    </a:cubicBezTo>
                    <a:cubicBezTo>
                      <a:pt x="1514" y="2846"/>
                      <a:pt x="1561" y="2888"/>
                      <a:pt x="1596" y="2940"/>
                    </a:cubicBezTo>
                    <a:cubicBezTo>
                      <a:pt x="1620" y="2976"/>
                      <a:pt x="1668" y="3048"/>
                      <a:pt x="1668" y="3048"/>
                    </a:cubicBezTo>
                    <a:cubicBezTo>
                      <a:pt x="1657" y="3171"/>
                      <a:pt x="1667" y="3199"/>
                      <a:pt x="1596" y="3288"/>
                    </a:cubicBezTo>
                    <a:cubicBezTo>
                      <a:pt x="1581" y="3365"/>
                      <a:pt x="1551" y="3381"/>
                      <a:pt x="1512" y="3444"/>
                    </a:cubicBezTo>
                    <a:cubicBezTo>
                      <a:pt x="1463" y="3522"/>
                      <a:pt x="1413" y="3599"/>
                      <a:pt x="1332" y="3648"/>
                    </a:cubicBezTo>
                    <a:cubicBezTo>
                      <a:pt x="1314" y="3659"/>
                      <a:pt x="1293" y="3666"/>
                      <a:pt x="1272" y="3672"/>
                    </a:cubicBezTo>
                    <a:cubicBezTo>
                      <a:pt x="1240" y="3682"/>
                      <a:pt x="1176" y="3696"/>
                      <a:pt x="1176" y="3696"/>
                    </a:cubicBezTo>
                    <a:cubicBezTo>
                      <a:pt x="929" y="3688"/>
                      <a:pt x="812" y="3595"/>
                      <a:pt x="720" y="3780"/>
                    </a:cubicBezTo>
                    <a:cubicBezTo>
                      <a:pt x="707" y="3943"/>
                      <a:pt x="700" y="3936"/>
                      <a:pt x="720" y="4104"/>
                    </a:cubicBezTo>
                    <a:cubicBezTo>
                      <a:pt x="727" y="4165"/>
                      <a:pt x="778" y="4206"/>
                      <a:pt x="816" y="4248"/>
                    </a:cubicBezTo>
                    <a:cubicBezTo>
                      <a:pt x="902" y="4345"/>
                      <a:pt x="874" y="4367"/>
                      <a:pt x="996" y="4416"/>
                    </a:cubicBezTo>
                    <a:cubicBezTo>
                      <a:pt x="1084" y="4547"/>
                      <a:pt x="1477" y="4499"/>
                      <a:pt x="1524" y="4500"/>
                    </a:cubicBezTo>
                    <a:cubicBezTo>
                      <a:pt x="1655" y="4587"/>
                      <a:pt x="1596" y="4823"/>
                      <a:pt x="1644" y="4956"/>
                    </a:cubicBezTo>
                    <a:cubicBezTo>
                      <a:pt x="1654" y="4983"/>
                      <a:pt x="1724" y="5019"/>
                      <a:pt x="1740" y="5028"/>
                    </a:cubicBezTo>
                    <a:cubicBezTo>
                      <a:pt x="1787" y="5090"/>
                      <a:pt x="1834" y="5123"/>
                      <a:pt x="1908" y="5148"/>
                    </a:cubicBezTo>
                    <a:cubicBezTo>
                      <a:pt x="1994" y="5234"/>
                      <a:pt x="1897" y="5129"/>
                      <a:pt x="1968" y="5232"/>
                    </a:cubicBezTo>
                    <a:cubicBezTo>
                      <a:pt x="2047" y="5345"/>
                      <a:pt x="2038" y="5303"/>
                      <a:pt x="2076" y="5388"/>
                    </a:cubicBezTo>
                    <a:cubicBezTo>
                      <a:pt x="2107" y="5457"/>
                      <a:pt x="2120" y="5525"/>
                      <a:pt x="2184" y="5568"/>
                    </a:cubicBezTo>
                    <a:cubicBezTo>
                      <a:pt x="2247" y="5662"/>
                      <a:pt x="2201" y="5718"/>
                      <a:pt x="2184" y="5820"/>
                    </a:cubicBezTo>
                    <a:cubicBezTo>
                      <a:pt x="2188" y="5834"/>
                      <a:pt x="2202" y="5934"/>
                      <a:pt x="2244" y="5940"/>
                    </a:cubicBezTo>
                    <a:cubicBezTo>
                      <a:pt x="2262" y="5943"/>
                      <a:pt x="2276" y="5923"/>
                      <a:pt x="2292" y="5916"/>
                    </a:cubicBezTo>
                    <a:cubicBezTo>
                      <a:pt x="2330" y="5900"/>
                      <a:pt x="2357" y="5899"/>
                      <a:pt x="2400" y="5892"/>
                    </a:cubicBezTo>
                    <a:cubicBezTo>
                      <a:pt x="2498" y="5827"/>
                      <a:pt x="2541" y="5761"/>
                      <a:pt x="2664" y="5736"/>
                    </a:cubicBezTo>
                    <a:cubicBezTo>
                      <a:pt x="2756" y="5759"/>
                      <a:pt x="2743" y="5798"/>
                      <a:pt x="2784" y="5880"/>
                    </a:cubicBezTo>
                    <a:cubicBezTo>
                      <a:pt x="2822" y="5955"/>
                      <a:pt x="2859" y="6025"/>
                      <a:pt x="2880" y="6108"/>
                    </a:cubicBezTo>
                    <a:cubicBezTo>
                      <a:pt x="2877" y="6127"/>
                      <a:pt x="2862" y="6238"/>
                      <a:pt x="2844" y="6252"/>
                    </a:cubicBezTo>
                    <a:cubicBezTo>
                      <a:pt x="2828" y="6264"/>
                      <a:pt x="2810" y="6274"/>
                      <a:pt x="2796" y="6288"/>
                    </a:cubicBezTo>
                    <a:cubicBezTo>
                      <a:pt x="2786" y="6298"/>
                      <a:pt x="2784" y="6316"/>
                      <a:pt x="2772" y="6324"/>
                    </a:cubicBezTo>
                    <a:cubicBezTo>
                      <a:pt x="2751" y="6337"/>
                      <a:pt x="2721" y="6334"/>
                      <a:pt x="2700" y="6348"/>
                    </a:cubicBezTo>
                    <a:cubicBezTo>
                      <a:pt x="2688" y="6356"/>
                      <a:pt x="2676" y="6364"/>
                      <a:pt x="2664" y="6372"/>
                    </a:cubicBezTo>
                    <a:cubicBezTo>
                      <a:pt x="2584" y="6531"/>
                      <a:pt x="2694" y="6331"/>
                      <a:pt x="2604" y="6444"/>
                    </a:cubicBezTo>
                    <a:cubicBezTo>
                      <a:pt x="2596" y="6454"/>
                      <a:pt x="2599" y="6470"/>
                      <a:pt x="2592" y="6480"/>
                    </a:cubicBezTo>
                    <a:cubicBezTo>
                      <a:pt x="2579" y="6498"/>
                      <a:pt x="2559" y="6511"/>
                      <a:pt x="2544" y="6528"/>
                    </a:cubicBezTo>
                    <a:cubicBezTo>
                      <a:pt x="2503" y="6575"/>
                      <a:pt x="2486" y="6658"/>
                      <a:pt x="2448" y="6696"/>
                    </a:cubicBezTo>
                    <a:cubicBezTo>
                      <a:pt x="2426" y="6718"/>
                      <a:pt x="2398" y="6734"/>
                      <a:pt x="2376" y="6756"/>
                    </a:cubicBezTo>
                    <a:cubicBezTo>
                      <a:pt x="2354" y="6823"/>
                      <a:pt x="2351" y="6859"/>
                      <a:pt x="2412" y="6900"/>
                    </a:cubicBezTo>
                    <a:cubicBezTo>
                      <a:pt x="2428" y="6949"/>
                      <a:pt x="2454" y="6968"/>
                      <a:pt x="2496" y="6996"/>
                    </a:cubicBezTo>
                    <a:cubicBezTo>
                      <a:pt x="2511" y="7040"/>
                      <a:pt x="2524" y="7061"/>
                      <a:pt x="2496" y="7116"/>
                    </a:cubicBezTo>
                    <a:cubicBezTo>
                      <a:pt x="2490" y="7127"/>
                      <a:pt x="2472" y="7125"/>
                      <a:pt x="2460" y="7128"/>
                    </a:cubicBezTo>
                    <a:cubicBezTo>
                      <a:pt x="2436" y="7133"/>
                      <a:pt x="2412" y="7134"/>
                      <a:pt x="2388" y="7140"/>
                    </a:cubicBezTo>
                    <a:cubicBezTo>
                      <a:pt x="2263" y="7171"/>
                      <a:pt x="2120" y="7224"/>
                      <a:pt x="2076" y="7356"/>
                    </a:cubicBezTo>
                    <a:cubicBezTo>
                      <a:pt x="2084" y="7432"/>
                      <a:pt x="2088" y="7541"/>
                      <a:pt x="2136" y="7608"/>
                    </a:cubicBezTo>
                    <a:cubicBezTo>
                      <a:pt x="2173" y="7659"/>
                      <a:pt x="2223" y="7673"/>
                      <a:pt x="2280" y="7692"/>
                    </a:cubicBezTo>
                    <a:cubicBezTo>
                      <a:pt x="2292" y="7696"/>
                      <a:pt x="2316" y="7704"/>
                      <a:pt x="2316" y="7704"/>
                    </a:cubicBezTo>
                    <a:cubicBezTo>
                      <a:pt x="2488" y="7692"/>
                      <a:pt x="2484" y="7748"/>
                      <a:pt x="2484" y="7680"/>
                    </a:cubicBezTo>
                  </a:path>
                </a:pathLst>
              </a:custGeom>
              <a:noFill/>
              <a:ln w="1905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GB" sz="1600"/>
              </a:p>
            </p:txBody>
          </p:sp>
        </p:grpSp>
      </p:grpSp>
      <p:grpSp>
        <p:nvGrpSpPr>
          <p:cNvPr id="147" name="Group 198"/>
          <p:cNvGrpSpPr>
            <a:grpSpLocks/>
          </p:cNvGrpSpPr>
          <p:nvPr/>
        </p:nvGrpSpPr>
        <p:grpSpPr bwMode="auto">
          <a:xfrm>
            <a:off x="6516584" y="4316807"/>
            <a:ext cx="1951038" cy="1363114"/>
            <a:chOff x="2064" y="2897"/>
            <a:chExt cx="1427" cy="1069"/>
          </a:xfrm>
        </p:grpSpPr>
        <p:sp>
          <p:nvSpPr>
            <p:cNvPr id="148" name="Rectangle 140"/>
            <p:cNvSpPr>
              <a:spLocks noChangeArrowheads="1"/>
            </p:cNvSpPr>
            <p:nvPr/>
          </p:nvSpPr>
          <p:spPr bwMode="auto">
            <a:xfrm>
              <a:off x="2064" y="3028"/>
              <a:ext cx="1427" cy="9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pPr algn="ctr"/>
              <a:endParaRPr lang="nl-NL" altLang="en-US" sz="2400">
                <a:latin typeface="News Gothic" pitchFamily="34" charset="0"/>
              </a:endParaRPr>
            </a:p>
          </p:txBody>
        </p:sp>
        <p:pic>
          <p:nvPicPr>
            <p:cNvPr id="149" name="Picture 44" descr="IMG_29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 y="3037"/>
              <a:ext cx="1427" cy="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50" name="Line 193"/>
            <p:cNvSpPr>
              <a:spLocks noChangeShapeType="1"/>
            </p:cNvSpPr>
            <p:nvPr/>
          </p:nvSpPr>
          <p:spPr bwMode="auto">
            <a:xfrm flipH="1">
              <a:off x="2867" y="2897"/>
              <a:ext cx="204" cy="7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pic>
        <p:nvPicPr>
          <p:cNvPr id="152"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474" y="1075587"/>
            <a:ext cx="2305051" cy="731853"/>
          </a:xfrm>
          <a:prstGeom prst="rect">
            <a:avLst/>
          </a:prstGeom>
        </p:spPr>
      </p:pic>
      <p:pic>
        <p:nvPicPr>
          <p:cNvPr id="157" name="Afbeelding 1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960" y="1431180"/>
            <a:ext cx="1628417" cy="1628417"/>
          </a:xfrm>
          <a:prstGeom prst="rect">
            <a:avLst/>
          </a:prstGeom>
        </p:spPr>
      </p:pic>
      <p:pic>
        <p:nvPicPr>
          <p:cNvPr id="153" name="Picture 3">
            <a:extLst>
              <a:ext uri="{FF2B5EF4-FFF2-40B4-BE49-F238E27FC236}">
                <a16:creationId xmlns:a16="http://schemas.microsoft.com/office/drawing/2014/main" id="{0DA1DCD7-4FD0-CCD1-6A15-D01A5001AD4B}"/>
              </a:ext>
            </a:extLst>
          </p:cNvPr>
          <p:cNvPicPr>
            <a:picLocks noChangeAspect="1" noChangeArrowheads="1"/>
          </p:cNvPicPr>
          <p:nvPr/>
        </p:nvPicPr>
        <p:blipFill>
          <a:blip r:embed="rId6"/>
          <a:srcRect/>
          <a:stretch>
            <a:fillRect/>
          </a:stretch>
        </p:blipFill>
        <p:spPr bwMode="auto">
          <a:xfrm>
            <a:off x="610515" y="2955344"/>
            <a:ext cx="5546317" cy="332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4" name="Tekstvak 153">
            <a:extLst>
              <a:ext uri="{FF2B5EF4-FFF2-40B4-BE49-F238E27FC236}">
                <a16:creationId xmlns:a16="http://schemas.microsoft.com/office/drawing/2014/main" id="{63094F21-B5D6-A910-8989-A5E930FEAFE5}"/>
              </a:ext>
            </a:extLst>
          </p:cNvPr>
          <p:cNvSpPr txBox="1"/>
          <p:nvPr/>
        </p:nvSpPr>
        <p:spPr>
          <a:xfrm>
            <a:off x="1228669" y="4193668"/>
            <a:ext cx="2819233" cy="302712"/>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pPr>
              <a:lnSpc>
                <a:spcPts val="1800"/>
              </a:lnSpc>
            </a:pPr>
            <a:r>
              <a:rPr lang="nl-NL" sz="1400" dirty="0">
                <a:solidFill>
                  <a:schemeClr val="tx1"/>
                </a:solidFill>
                <a:latin typeface="Verdana" pitchFamily="34" charset="0"/>
              </a:rPr>
              <a:t>Verhulst et al. </a:t>
            </a:r>
            <a:r>
              <a:rPr lang="nl-NL" sz="1400" dirty="0" err="1">
                <a:solidFill>
                  <a:schemeClr val="tx1"/>
                </a:solidFill>
                <a:latin typeface="Verdana" pitchFamily="34" charset="0"/>
              </a:rPr>
              <a:t>PlosOne</a:t>
            </a:r>
            <a:r>
              <a:rPr lang="nl-NL" sz="1400" dirty="0">
                <a:solidFill>
                  <a:schemeClr val="tx1"/>
                </a:solidFill>
                <a:latin typeface="Verdana" pitchFamily="34" charset="0"/>
              </a:rPr>
              <a:t>, 2011</a:t>
            </a:r>
            <a:endParaRPr lang="en-GB" sz="1400" dirty="0" err="1">
              <a:solidFill>
                <a:schemeClr val="tx1"/>
              </a:solidFill>
              <a:latin typeface="Verdana" pitchFamily="34" charset="0"/>
            </a:endParaRPr>
          </a:p>
        </p:txBody>
      </p:sp>
    </p:spTree>
    <p:extLst>
      <p:ext uri="{BB962C8B-B14F-4D97-AF65-F5344CB8AC3E}">
        <p14:creationId xmlns:p14="http://schemas.microsoft.com/office/powerpoint/2010/main" val="298194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el 1"/>
          <p:cNvSpPr>
            <a:spLocks noGrp="1"/>
          </p:cNvSpPr>
          <p:nvPr>
            <p:ph type="title"/>
          </p:nvPr>
        </p:nvSpPr>
        <p:spPr>
          <a:xfrm>
            <a:off x="437322" y="432000"/>
            <a:ext cx="11334677" cy="432000"/>
          </a:xfrm>
        </p:spPr>
        <p:txBody>
          <a:bodyPr vert="horz" lIns="0" tIns="0" rIns="0" bIns="0" rtlCol="0" anchor="ctr">
            <a:noAutofit/>
          </a:bodyPr>
          <a:lstStyle/>
          <a:p>
            <a:r>
              <a:rPr lang="en-US" dirty="0" err="1"/>
              <a:t>Muggenvallen</a:t>
            </a:r>
            <a:endParaRPr lang="en-GB" dirty="0"/>
          </a:p>
        </p:txBody>
      </p:sp>
      <p:sp>
        <p:nvSpPr>
          <p:cNvPr id="6" name="Tijdelijke aanduiding voor inhoud 2"/>
          <p:cNvSpPr>
            <a:spLocks noGrp="1"/>
          </p:cNvSpPr>
          <p:nvPr>
            <p:ph sz="half" idx="1"/>
          </p:nvPr>
        </p:nvSpPr>
        <p:spPr>
          <a:xfrm>
            <a:off x="713873" y="1152000"/>
            <a:ext cx="10258927" cy="3548137"/>
          </a:xfrm>
          <a:noFill/>
        </p:spPr>
        <p:txBody>
          <a:bodyPr numCol="2">
            <a:noAutofit/>
          </a:bodyPr>
          <a:lstStyle/>
          <a:p>
            <a:r>
              <a:rPr lang="en-US" sz="2000" dirty="0" err="1"/>
              <a:t>Mensengeur</a:t>
            </a:r>
            <a:r>
              <a:rPr lang="en-US" sz="2000" dirty="0"/>
              <a:t> blend (MB5)</a:t>
            </a:r>
          </a:p>
          <a:p>
            <a:r>
              <a:rPr lang="en-US" sz="2000" dirty="0" err="1"/>
              <a:t>Maken</a:t>
            </a:r>
            <a:r>
              <a:rPr lang="en-US" sz="2000" dirty="0"/>
              <a:t> van CO</a:t>
            </a:r>
            <a:r>
              <a:rPr lang="en-US" sz="2000" baseline="-25000" dirty="0"/>
              <a:t>2</a:t>
            </a:r>
            <a:endParaRPr lang="en-GB" sz="2000" baseline="-25000" dirty="0"/>
          </a:p>
          <a:p>
            <a:pPr lvl="2"/>
            <a:endParaRPr lang="nl-NL" sz="1200" dirty="0"/>
          </a:p>
          <a:p>
            <a:r>
              <a:rPr lang="en-US" sz="2000" dirty="0" err="1"/>
              <a:t>Werking</a:t>
            </a:r>
            <a:r>
              <a:rPr lang="en-US" sz="2000" dirty="0"/>
              <a:t> </a:t>
            </a:r>
            <a:r>
              <a:rPr lang="en-US" sz="2000" dirty="0" err="1"/>
              <a:t>val</a:t>
            </a:r>
            <a:r>
              <a:rPr lang="en-US" sz="2000" dirty="0"/>
              <a:t> (</a:t>
            </a:r>
            <a:r>
              <a:rPr lang="en-US" sz="2000" dirty="0" err="1"/>
              <a:t>verschillende</a:t>
            </a:r>
            <a:r>
              <a:rPr lang="en-US" sz="2000" dirty="0"/>
              <a:t> </a:t>
            </a:r>
            <a:r>
              <a:rPr lang="en-US" sz="2000" dirty="0" err="1"/>
              <a:t>typen</a:t>
            </a:r>
            <a:r>
              <a:rPr lang="en-US" sz="2000" dirty="0"/>
              <a:t>, </a:t>
            </a:r>
            <a:r>
              <a:rPr lang="en-US" sz="2000" dirty="0" err="1"/>
              <a:t>afhankelijk</a:t>
            </a:r>
            <a:r>
              <a:rPr lang="en-US" sz="2000" dirty="0"/>
              <a:t> </a:t>
            </a:r>
            <a:r>
              <a:rPr lang="en-US" sz="2000" dirty="0" err="1"/>
              <a:t>muggensoort</a:t>
            </a:r>
            <a:r>
              <a:rPr lang="en-US" sz="2000" dirty="0"/>
              <a:t>)</a:t>
            </a:r>
            <a:endParaRPr lang="en-GB" sz="2000" dirty="0"/>
          </a:p>
        </p:txBody>
      </p:sp>
      <p:sp>
        <p:nvSpPr>
          <p:cNvPr id="29" name="Tijdelijke aanduiding voor dianummer 28">
            <a:extLst>
              <a:ext uri="{FF2B5EF4-FFF2-40B4-BE49-F238E27FC236}">
                <a16:creationId xmlns:a16="http://schemas.microsoft.com/office/drawing/2014/main" id="{69D6AFCB-37E8-4AD8-AA61-E377D769C374}"/>
              </a:ext>
            </a:extLst>
          </p:cNvPr>
          <p:cNvSpPr>
            <a:spLocks noGrp="1"/>
          </p:cNvSpPr>
          <p:nvPr>
            <p:ph type="sldNum" sz="quarter" idx="11"/>
          </p:nvPr>
        </p:nvSpPr>
        <p:spPr/>
        <p:txBody>
          <a:bodyPr/>
          <a:lstStyle/>
          <a:p>
            <a:pPr rtl="0"/>
            <a:fld id="{19B51A1E-902D-48AF-9020-955120F399B6}" type="slidenum">
              <a:rPr lang="nl-NL" smtClean="0"/>
              <a:pPr rtl="0"/>
              <a:t>12</a:t>
            </a:fld>
            <a:endParaRPr lang="nl-NL" dirty="0"/>
          </a:p>
        </p:txBody>
      </p:sp>
      <p:pic>
        <p:nvPicPr>
          <p:cNvPr id="9" name="Afbeelding 8"/>
          <p:cNvPicPr>
            <a:picLocks noChangeAspect="1"/>
          </p:cNvPicPr>
          <p:nvPr/>
        </p:nvPicPr>
        <p:blipFill>
          <a:blip r:embed="rId3" cstate="print">
            <a:extLst>
              <a:ext uri="{BEBA8EAE-BF5A-486C-A8C5-ECC9F3942E4B}">
                <a14:imgProps xmlns:a14="http://schemas.microsoft.com/office/drawing/2010/main">
                  <a14:imgLayer r:embed="rId4">
                    <a14:imgEffect>
                      <a14:backgroundRemoval t="5971" b="89968" l="9974" r="89939"/>
                    </a14:imgEffect>
                  </a14:imgLayer>
                </a14:imgProps>
              </a:ext>
              <a:ext uri="{28A0092B-C50C-407E-A947-70E740481C1C}">
                <a14:useLocalDpi xmlns:a14="http://schemas.microsoft.com/office/drawing/2010/main" val="0"/>
              </a:ext>
            </a:extLst>
          </a:blip>
          <a:stretch>
            <a:fillRect/>
          </a:stretch>
        </p:blipFill>
        <p:spPr>
          <a:xfrm>
            <a:off x="2284360" y="5527104"/>
            <a:ext cx="1064549" cy="1170457"/>
          </a:xfrm>
          <a:prstGeom prst="rect">
            <a:avLst/>
          </a:prstGeom>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2560" y="5256303"/>
            <a:ext cx="1966746" cy="1282914"/>
          </a:xfrm>
          <a:prstGeom prst="rect">
            <a:avLst/>
          </a:prstGeom>
        </p:spPr>
      </p:pic>
      <p:pic>
        <p:nvPicPr>
          <p:cNvPr id="14" name="Afbeelding 13"/>
          <p:cNvPicPr/>
          <p:nvPr/>
        </p:nvPicPr>
        <p:blipFill>
          <a:blip r:embed="rId6" cstate="print">
            <a:extLst>
              <a:ext uri="{28A0092B-C50C-407E-A947-70E740481C1C}">
                <a14:useLocalDpi xmlns:a14="http://schemas.microsoft.com/office/drawing/2010/main" val="0"/>
              </a:ext>
            </a:extLst>
          </a:blip>
          <a:stretch>
            <a:fillRect/>
          </a:stretch>
        </p:blipFill>
        <p:spPr>
          <a:xfrm rot="20983396">
            <a:off x="10316995" y="3280031"/>
            <a:ext cx="589912" cy="287446"/>
          </a:xfrm>
          <a:prstGeom prst="rect">
            <a:avLst/>
          </a:prstGeom>
        </p:spPr>
      </p:pic>
      <p:pic>
        <p:nvPicPr>
          <p:cNvPr id="15" name="Afbeelding 14"/>
          <p:cNvPicPr/>
          <p:nvPr/>
        </p:nvPicPr>
        <p:blipFill>
          <a:blip r:embed="rId7" cstate="print">
            <a:extLst>
              <a:ext uri="{28A0092B-C50C-407E-A947-70E740481C1C}">
                <a14:useLocalDpi xmlns:a14="http://schemas.microsoft.com/office/drawing/2010/main" val="0"/>
              </a:ext>
            </a:extLst>
          </a:blip>
          <a:stretch>
            <a:fillRect/>
          </a:stretch>
        </p:blipFill>
        <p:spPr>
          <a:xfrm rot="19960241">
            <a:off x="10782523" y="2354490"/>
            <a:ext cx="693188" cy="337769"/>
          </a:xfrm>
          <a:prstGeom prst="rect">
            <a:avLst/>
          </a:prstGeom>
        </p:spPr>
      </p:pic>
      <p:pic>
        <p:nvPicPr>
          <p:cNvPr id="16" name="Afbeelding 15"/>
          <p:cNvPicPr/>
          <p:nvPr/>
        </p:nvPicPr>
        <p:blipFill>
          <a:blip r:embed="rId8" cstate="print">
            <a:extLst>
              <a:ext uri="{28A0092B-C50C-407E-A947-70E740481C1C}">
                <a14:useLocalDpi xmlns:a14="http://schemas.microsoft.com/office/drawing/2010/main" val="0"/>
              </a:ext>
            </a:extLst>
          </a:blip>
          <a:stretch>
            <a:fillRect/>
          </a:stretch>
        </p:blipFill>
        <p:spPr>
          <a:xfrm rot="20617324" flipH="1">
            <a:off x="8502875" y="4288280"/>
            <a:ext cx="690512" cy="336466"/>
          </a:xfrm>
          <a:prstGeom prst="rect">
            <a:avLst/>
          </a:prstGeom>
        </p:spPr>
      </p:pic>
      <p:pic>
        <p:nvPicPr>
          <p:cNvPr id="7" name="Afbeelding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0118" y="4943376"/>
            <a:ext cx="1052663" cy="1482624"/>
          </a:xfrm>
          <a:prstGeom prst="rect">
            <a:avLst/>
          </a:prstGeom>
        </p:spPr>
      </p:pic>
      <p:pic>
        <p:nvPicPr>
          <p:cNvPr id="19" name="Afbeelding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719403" y="4913594"/>
            <a:ext cx="1052663" cy="1482624"/>
          </a:xfrm>
          <a:prstGeom prst="rect">
            <a:avLst/>
          </a:prstGeom>
        </p:spPr>
      </p:pic>
      <p:pic>
        <p:nvPicPr>
          <p:cNvPr id="22" name="Afbeelding 21"/>
          <p:cNvPicPr/>
          <p:nvPr/>
        </p:nvPicPr>
        <p:blipFill>
          <a:blip r:embed="rId7" cstate="print">
            <a:extLst>
              <a:ext uri="{28A0092B-C50C-407E-A947-70E740481C1C}">
                <a14:useLocalDpi xmlns:a14="http://schemas.microsoft.com/office/drawing/2010/main" val="0"/>
              </a:ext>
            </a:extLst>
          </a:blip>
          <a:stretch>
            <a:fillRect/>
          </a:stretch>
        </p:blipFill>
        <p:spPr>
          <a:xfrm rot="2248889">
            <a:off x="9820464" y="2079745"/>
            <a:ext cx="693188" cy="337769"/>
          </a:xfrm>
          <a:prstGeom prst="rect">
            <a:avLst/>
          </a:prstGeom>
        </p:spPr>
      </p:pic>
      <p:pic>
        <p:nvPicPr>
          <p:cNvPr id="21" name="Afbeelding 20"/>
          <p:cNvPicPr/>
          <p:nvPr/>
        </p:nvPicPr>
        <p:blipFill>
          <a:blip r:embed="rId7" cstate="print">
            <a:extLst>
              <a:ext uri="{28A0092B-C50C-407E-A947-70E740481C1C}">
                <a14:useLocalDpi xmlns:a14="http://schemas.microsoft.com/office/drawing/2010/main" val="0"/>
              </a:ext>
            </a:extLst>
          </a:blip>
          <a:stretch>
            <a:fillRect/>
          </a:stretch>
        </p:blipFill>
        <p:spPr>
          <a:xfrm rot="19960241">
            <a:off x="10397079" y="3796042"/>
            <a:ext cx="693188" cy="337769"/>
          </a:xfrm>
          <a:prstGeom prst="rect">
            <a:avLst/>
          </a:prstGeom>
        </p:spPr>
      </p:pic>
      <p:pic>
        <p:nvPicPr>
          <p:cNvPr id="2" name="Afbeelding 1">
            <a:extLst>
              <a:ext uri="{FF2B5EF4-FFF2-40B4-BE49-F238E27FC236}">
                <a16:creationId xmlns:a16="http://schemas.microsoft.com/office/drawing/2014/main" id="{B4E134F8-8D9E-F81D-E4CB-252D92FD28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8694" y="4456513"/>
            <a:ext cx="1956536" cy="2240234"/>
          </a:xfrm>
          <a:prstGeom prst="rect">
            <a:avLst/>
          </a:prstGeom>
        </p:spPr>
      </p:pic>
      <p:pic>
        <p:nvPicPr>
          <p:cNvPr id="8" name="Afbeelding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7734" y="4913594"/>
            <a:ext cx="6096000" cy="2125980"/>
          </a:xfrm>
          <a:prstGeom prst="rect">
            <a:avLst/>
          </a:prstGeom>
        </p:spPr>
      </p:pic>
      <p:grpSp>
        <p:nvGrpSpPr>
          <p:cNvPr id="17" name="Groep 16">
            <a:extLst>
              <a:ext uri="{FF2B5EF4-FFF2-40B4-BE49-F238E27FC236}">
                <a16:creationId xmlns:a16="http://schemas.microsoft.com/office/drawing/2014/main" id="{E1D6FE01-89BB-4855-8042-777B22512054}"/>
              </a:ext>
            </a:extLst>
          </p:cNvPr>
          <p:cNvGrpSpPr/>
          <p:nvPr/>
        </p:nvGrpSpPr>
        <p:grpSpPr>
          <a:xfrm>
            <a:off x="5438562" y="-97468"/>
            <a:ext cx="2128215" cy="2986265"/>
            <a:chOff x="796436" y="1422848"/>
            <a:chExt cx="3276501" cy="4803352"/>
          </a:xfrm>
        </p:grpSpPr>
        <p:pic>
          <p:nvPicPr>
            <p:cNvPr id="18" name="Afbeelding 17">
              <a:extLst>
                <a:ext uri="{FF2B5EF4-FFF2-40B4-BE49-F238E27FC236}">
                  <a16:creationId xmlns:a16="http://schemas.microsoft.com/office/drawing/2014/main" id="{C894D54C-AC7C-4E4C-B7C1-531DE0F91A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436" y="1422848"/>
              <a:ext cx="3276501" cy="4803352"/>
            </a:xfrm>
            <a:prstGeom prst="rect">
              <a:avLst/>
            </a:prstGeom>
          </p:spPr>
        </p:pic>
        <p:pic>
          <p:nvPicPr>
            <p:cNvPr id="20" name="Afbeelding 19">
              <a:extLst>
                <a:ext uri="{FF2B5EF4-FFF2-40B4-BE49-F238E27FC236}">
                  <a16:creationId xmlns:a16="http://schemas.microsoft.com/office/drawing/2014/main" id="{FB69B3C7-55E3-4DE4-AF83-B180477B3E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11645" y="3899050"/>
              <a:ext cx="1685154" cy="1685154"/>
            </a:xfrm>
            <a:prstGeom prst="rect">
              <a:avLst/>
            </a:prstGeom>
          </p:spPr>
        </p:pic>
      </p:grpSp>
    </p:spTree>
    <p:extLst>
      <p:ext uri="{BB962C8B-B14F-4D97-AF65-F5344CB8AC3E}">
        <p14:creationId xmlns:p14="http://schemas.microsoft.com/office/powerpoint/2010/main" val="185376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47 0.01412 L -0.0668 -0.24838 " pathEditMode="relative" rAng="0" ptsTypes="AA">
                                      <p:cBhvr>
                                        <p:cTn id="6" dur="2000" fill="hold"/>
                                        <p:tgtEl>
                                          <p:spTgt spid="7"/>
                                        </p:tgtEl>
                                        <p:attrNameLst>
                                          <p:attrName>ppt_x</p:attrName>
                                          <p:attrName>ppt_y</p:attrName>
                                        </p:attrNameLst>
                                      </p:cBhvr>
                                      <p:rCtr x="-3216" y="-13125"/>
                                    </p:animMotion>
                                  </p:childTnLst>
                                </p:cTn>
                              </p:par>
                              <p:par>
                                <p:cTn id="7" presetID="42" presetClass="path" presetSubtype="0" accel="50000" decel="50000" fill="hold" nodeType="withEffect">
                                  <p:stCondLst>
                                    <p:cond delay="0"/>
                                  </p:stCondLst>
                                  <p:childTnLst>
                                    <p:animMotion origin="layout" path="M -0.00651 0.05277 L 0.04961 -0.24676 " pathEditMode="relative" rAng="0" ptsTypes="AA">
                                      <p:cBhvr>
                                        <p:cTn id="8" dur="2000" fill="hold"/>
                                        <p:tgtEl>
                                          <p:spTgt spid="19"/>
                                        </p:tgtEl>
                                        <p:attrNameLst>
                                          <p:attrName>ppt_x</p:attrName>
                                          <p:attrName>ppt_y</p:attrName>
                                        </p:attrNameLst>
                                      </p:cBhvr>
                                      <p:rCtr x="2799" y="-14977"/>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1.04167E-6 1.48148E-6 C -0.02292 1.48148E-6 -0.0457 1.48148E-6 -0.06875 0.00023 C -0.0707 0.00023 -0.07266 0.00162 -0.07552 0.00185 C -0.07604 0.00254 -0.07656 0.00324 -0.07812 0.00347 C -0.07969 0.00417 -0.08164 0.00393 -0.08333 0.00486 C -0.08424 0.00555 -0.08424 0.00694 -0.08476 0.00787 C -0.08555 0.00833 -0.08646 0.00856 -0.08737 0.00879 C -0.09036 0.01296 -0.09349 0.01667 -0.09831 0.01967 C -0.09883 0.02037 -0.09909 0.02129 -0.09961 0.02199 C -0.10026 0.02268 -0.10156 0.02292 -0.10221 0.02361 C -0.10338 0.025 -0.10338 0.02662 -0.10456 0.02824 C -0.10469 0.03264 -0.10195 0.03819 -0.10612 0.0412 C -0.10781 0.04259 -0.11315 0.04421 -0.11315 0.04467 C -0.12643 0.04398 -0.14661 0.04606 -0.16185 0.04236 C -0.16641 0.04028 -0.1638 0.04167 -0.16836 0.03704 C -0.16992 0.03518 -0.17344 0.03472 -0.17539 0.03217 C -0.17656 0.02917 -0.175 0.03102 -0.1793 0.03125 C -0.18542 0.03171 -0.19101 0.03171 -0.19752 0.03194 C -0.20573 0.03264 -0.20143 0.03333 -0.20742 0.03495 C -0.20846 0.03518 -0.20911 0.03588 -0.21016 0.03657 C -0.21042 0.03704 -0.21198 0.03657 -0.21211 0.03704 C -0.21354 0.03819 -0.21354 0.04004 -0.21471 0.0412 C -0.21614 0.04398 -0.21667 0.04676 -0.21784 0.04977 C -0.21836 0.05301 -0.21836 0.0544 -0.22096 0.05694 C -0.22396 0.06736 -0.23893 0.07037 -0.24583 0.07801 C -0.24792 0.08171 -0.24674 0.08472 -0.25182 0.08704 C -0.25208 0.0875 -0.25247 0.08796 -0.25247 0.08866 C -0.25273 0.08981 -0.25273 0.09074 -0.25325 0.09167 C -0.25482 0.09467 -0.26341 0.09815 -0.2668 0.09977 C -0.26901 0.10231 -0.27122 0.1044 -0.27383 0.10671 C -0.27409 0.10741 -0.27435 0.1081 -0.27435 0.10879 C -0.27513 0.10949 -0.27578 0.11018 -0.27604 0.11111 C -0.27695 0.1125 -0.27734 0.11574 -0.27734 0.1162 C -0.27825 0.12083 -0.27851 0.12569 -0.27917 0.13079 C -0.27969 0.13518 -0.28476 0.13819 -0.28633 0.1419 C -0.28698 0.14653 -0.28932 0.15463 -0.28307 0.15717 C -0.28216 0.15926 -0.28138 0.16111 -0.28086 0.16319 C -0.28086 0.16481 -0.28086 0.16667 -0.28164 0.16852 C -0.28242 0.17083 -0.28815 0.17315 -0.29023 0.17546 C -0.28945 0.18264 -0.29023 0.19097 -0.28672 0.19768 C -0.28633 0.22361 -0.28359 0.24907 -0.28359 0.27523 " pathEditMode="relative" rAng="0" ptsTypes="AAAAAAAAAAAAAAAAAAAAAAAAAAAAAAAAAAAAAAAAA">
                                      <p:cBhvr>
                                        <p:cTn id="12" dur="3250" fill="hold"/>
                                        <p:tgtEl>
                                          <p:spTgt spid="16"/>
                                        </p:tgtEl>
                                        <p:attrNameLst>
                                          <p:attrName>ppt_x</p:attrName>
                                          <p:attrName>ppt_y</p:attrName>
                                        </p:attrNameLst>
                                      </p:cBhvr>
                                      <p:rCtr x="-14518" y="13750"/>
                                    </p:animMotion>
                                  </p:childTnLst>
                                </p:cTn>
                              </p:par>
                              <p:par>
                                <p:cTn id="13" presetID="0" presetClass="path" presetSubtype="0" accel="50000" decel="50000" fill="hold" nodeType="withEffect">
                                  <p:stCondLst>
                                    <p:cond delay="0"/>
                                  </p:stCondLst>
                                  <p:childTnLst>
                                    <p:animMotion origin="layout" path="M 0.00013 -4.07407E-6 C -0.03333 0.00463 -0.06172 0.01274 -0.09505 0.01783 C -0.097 0.01899 -0.09844 0.02084 -0.10143 0.02223 C -0.10404 0.02338 -0.10833 0.02362 -0.11029 0.02477 C -0.11341 0.02639 -0.1125 0.02894 -0.11615 0.03033 C -0.1194 0.03172 -0.12461 0.03125 -0.12904 0.03241 C -0.13164 0.03287 -0.13477 0.03426 -0.13789 0.03473 C -0.14206 0.03565 -0.14661 0.03565 -0.14987 0.03635 C -0.1599 0.03889 -0.16771 0.04213 -0.17747 0.04514 C -0.18568 0.05556 -0.20117 0.06412 -0.20833 0.07454 C -0.20898 0.0838 -0.20286 0.10973 -0.22604 0.11713 C -0.25312 0.1338 -0.23932 0.12848 -0.26003 0.13519 C -0.26719 0.15718 -0.30299 0.1625 -0.34557 0.16644 C -0.35755 0.17014 -0.36771 0.17315 -0.38216 0.17477 C -0.39362 0.18403 -0.40078 0.18959 -0.42213 0.19329 C -0.43073 0.20139 -0.43893 0.20973 -0.45273 0.21574 C -0.45638 0.22176 -0.45768 0.22755 -0.46133 0.23287 C -0.4599 0.2713 -0.46081 0.28218 -0.45273 0.31042 C -0.45065 0.31991 -0.45273 0.32917 -0.44622 0.3375 C -0.44284 0.34283 -0.42812 0.3507 -0.42812 0.35093 C -0.41862 0.36436 -0.43359 0.34306 -0.41862 0.36019 C -0.41654 0.36297 -0.41328 0.36899 -0.41328 0.36922 C -0.42174 0.38727 -0.43073 0.40556 -0.43724 0.42408 C -0.43398 0.4338 -0.42812 0.4426 -0.41602 0.4507 C -0.41849 0.47246 -0.41953 0.49422 -0.42213 0.51621 C -0.42357 0.52292 -0.44062 0.53426 -0.44062 0.53473 C -0.44284 0.54074 -0.44544 0.54561 -0.44974 0.55162 C -0.44909 0.55811 -0.44779 0.56412 -0.44622 0.57153 C -0.4444 0.57801 -0.43724 0.58426 -0.43724 0.59144 " pathEditMode="relative" rAng="0" ptsTypes="AAAAAAAAAAAAAAAAAAAAAAAAAAAAA">
                                      <p:cBhvr>
                                        <p:cTn id="14" dur="5500" fill="hold"/>
                                        <p:tgtEl>
                                          <p:spTgt spid="15"/>
                                        </p:tgtEl>
                                        <p:attrNameLst>
                                          <p:attrName>ppt_x</p:attrName>
                                          <p:attrName>ppt_y</p:attrName>
                                        </p:attrNameLst>
                                      </p:cBhvr>
                                      <p:rCtr x="-23073" y="29560"/>
                                    </p:animMotion>
                                  </p:childTnLst>
                                </p:cTn>
                              </p:par>
                              <p:par>
                                <p:cTn id="15" presetID="0" presetClass="path" presetSubtype="0" accel="50000" decel="50000" fill="hold" nodeType="withEffect">
                                  <p:stCondLst>
                                    <p:cond delay="1000"/>
                                  </p:stCondLst>
                                  <p:childTnLst>
                                    <p:animMotion origin="layout" path="M 2.5E-6 -4.03323E-17 C -0.025 0.00625 -0.04818 0.00972 -0.07683 0.01111 C -0.09662 0.01227 -0.13659 0.01366 -0.13659 0.01389 C -0.16966 0.02199 -0.20104 0.02847 -0.23659 0.03403 C -0.24584 0.04144 -0.25482 0.0456 -0.2711 0.04977 C -0.27396 0.05162 -0.27643 0.05417 -0.28021 0.05602 C -0.28229 0.05694 -0.28542 0.05741 -0.28724 0.05856 C -0.30899 0.06968 -0.29362 0.06736 -0.31459 0.06898 C -0.33151 0.08565 -0.3319 0.09514 -0.33998 0.11481 C -0.34089 0.1169 -0.35078 0.12014 -0.35261 0.1206 C -0.37787 0.12917 -0.40521 0.13056 -0.43451 0.1331 C -0.44063 0.13495 -0.4461 0.13704 -0.453 0.13866 C -0.4543 0.13958 -0.45625 0.14097 -0.45821 0.1419 C -0.46042 0.14282 -0.46341 0.14352 -0.4655 0.14468 C -0.47279 0.14884 -0.475 0.1537 -0.48347 0.15787 C -0.48685 0.16343 -0.48594 0.16944 -0.49271 0.17431 C -0.50404 0.19815 -0.46758 0.22986 -0.50925 0.2456 C -0.51433 0.24931 -0.51745 0.2537 -0.52709 0.25532 C -0.52904 0.25764 -0.5362 0.2588 -0.53633 0.26111 C -0.53776 0.27454 -0.53685 0.28704 -0.52917 0.29907 C -0.53099 0.32384 -0.52865 0.34468 -0.52709 0.37014 C -0.52917 0.37755 -0.52604 0.375 -0.53099 0.37847 " pathEditMode="relative" rAng="0" ptsTypes="AAAAAAAAAAAAAAAAAAAAAA">
                                      <p:cBhvr>
                                        <p:cTn id="16" dur="3500" fill="hold"/>
                                        <p:tgtEl>
                                          <p:spTgt spid="14"/>
                                        </p:tgtEl>
                                        <p:attrNameLst>
                                          <p:attrName>ppt_x</p:attrName>
                                          <p:attrName>ppt_y</p:attrName>
                                        </p:attrNameLst>
                                      </p:cBhvr>
                                      <p:rCtr x="-26849" y="18912"/>
                                    </p:animMotion>
                                  </p:childTnLst>
                                </p:cTn>
                              </p:par>
                              <p:par>
                                <p:cTn id="17" presetID="0" presetClass="path" presetSubtype="0" accel="50000" decel="50000" fill="hold" nodeType="withEffect">
                                  <p:stCondLst>
                                    <p:cond delay="250"/>
                                  </p:stCondLst>
                                  <p:childTnLst>
                                    <p:animMotion origin="layout" path="M 2.08333E-7 7.40741E-7 L 2.08333E-7 0.00023 C -0.00586 0.00069 -0.01133 0.00162 -0.01667 0.00278 C -0.02396 0.0044 -0.0306 0.00625 -0.03776 0.0081 C -0.04089 0.00856 -0.04414 0.00903 -0.04714 0.00995 C -0.05039 0.01088 -0.05339 0.01157 -0.05651 0.0125 C -0.06042 0.01343 -0.06458 0.01412 -0.06836 0.01505 C -0.07826 0.01713 -0.08789 0.01968 -0.09779 0.02199 C -0.10156 0.02315 -0.10534 0.02361 -0.10938 0.02477 C -0.11406 0.02569 -0.11849 0.02708 -0.12357 0.02755 C -0.13685 0.02986 -0.15664 0.03264 -0.17031 0.03565 C -0.17552 0.03704 -0.18047 0.03843 -0.18581 0.03981 C -0.23229 0.05093 -0.20729 0.0456 -0.23503 0.05 C -0.23971 0.05093 -0.24414 0.05231 -0.24909 0.05255 C -0.25755 0.0537 -0.27539 0.05393 -0.28438 0.05417 C -0.28737 0.05417 -0.29063 0.0544 -0.29362 0.05486 C -0.30495 0.05532 -0.30521 0.05532 -0.31719 0.05555 C -0.32435 0.05648 -0.33177 0.05648 -0.33841 0.05787 C -0.34674 0.05926 -0.3513 0.06018 -0.35938 0.06227 C -0.36315 0.06343 -0.36654 0.06458 -0.37005 0.06597 C -0.37279 0.0669 -0.37565 0.06759 -0.37813 0.06898 C -0.39427 0.07639 -0.38581 0.07292 -0.39701 0.08032 C -0.40898 0.08773 -0.42161 0.09375 -0.42995 0.10231 C -0.43294 0.10602 -0.43659 0.10926 -0.43932 0.11273 C -0.44167 0.11597 -0.44349 0.11921 -0.44622 0.12222 C -0.44805 0.12454 -0.4513 0.12593 -0.45339 0.12778 C -0.45456 0.12893 -0.45443 0.13032 -0.45573 0.13148 C -0.46068 0.13542 -0.46667 0.13912 -0.47214 0.14259 C -0.47943 0.14768 -0.47526 0.14537 -0.48255 0.14884 C -0.48307 0.1493 -0.48346 0.15 -0.48385 0.15023 C -0.48451 0.15116 -0.4862 0.15255 -0.4862 0.15278 L -0.5237 0.16319 L -0.51914 0.16667 L -0.51914 0.16713 L -0.54701 0.18171 " pathEditMode="relative" rAng="0" ptsTypes="AAAAAAAAAAAAAAAAAAAAAAAAAAAAAAAAAAA">
                                      <p:cBhvr>
                                        <p:cTn id="18" dur="2000" fill="hold"/>
                                        <p:tgtEl>
                                          <p:spTgt spid="21"/>
                                        </p:tgtEl>
                                        <p:attrNameLst>
                                          <p:attrName>ppt_x</p:attrName>
                                          <p:attrName>ppt_y</p:attrName>
                                        </p:attrNameLst>
                                      </p:cBhvr>
                                      <p:rCtr x="-27357" y="9074"/>
                                    </p:animMotion>
                                  </p:childTnLst>
                                </p:cTn>
                              </p:par>
                              <p:par>
                                <p:cTn id="19" presetID="0" presetClass="path" presetSubtype="0" accel="50000" decel="50000" fill="hold" nodeType="withEffect">
                                  <p:stCondLst>
                                    <p:cond delay="0"/>
                                  </p:stCondLst>
                                  <p:childTnLst>
                                    <p:animMotion origin="layout" path="M -0.00963 -0.00185 L -0.00963 -0.00162 C -0.01276 0.00023 -0.01562 0.00324 -0.01875 0.00486 C -0.02304 0.00671 -0.02734 0.00741 -0.03164 0.00879 C -0.03567 0.01018 -0.04231 0.01296 -0.04609 0.01551 C -0.04817 0.0169 -0.05013 0.01921 -0.05208 0.02083 C -0.06341 0.04097 -0.05546 0.02824 -0.06575 0.04236 C -0.06953 0.04768 -0.07304 0.05393 -0.07708 0.05856 C -0.07864 0.06041 -0.07994 0.06273 -0.08164 0.06412 C -0.08697 0.06805 -0.09648 0.07407 -0.10286 0.07477 C -0.11393 0.07592 -0.12513 0.07569 -0.13619 0.07616 C -0.13945 0.08055 -0.14336 0.08403 -0.14609 0.08958 C -0.1526 0.10278 -0.14908 0.09768 -0.15586 0.10578 C -0.15638 0.10717 -0.15677 0.10879 -0.15742 0.10972 C -0.16158 0.11574 -0.16276 0.11551 -0.16653 0.11921 C -0.16836 0.12106 -0.16992 0.12338 -0.17187 0.12453 C -0.17369 0.12592 -0.17591 0.12616 -0.17786 0.12731 C -0.18645 0.13194 -0.17604 0.1287 -0.18776 0.13125 C -0.18945 0.13264 -0.19114 0.13495 -0.19309 0.13541 C -0.19987 0.1368 -0.20664 0.13611 -0.21354 0.1368 C -0.21627 0.13703 -0.2233 0.13958 -0.22565 0.14074 C -0.22916 0.14282 -0.23268 0.14514 -0.23619 0.14745 C -0.2401 0.15 -0.24401 0.15324 -0.24752 0.15694 C -0.25273 0.16227 -0.25846 0.17014 -0.26419 0.17453 C -0.26744 0.17685 -0.27057 0.18055 -0.27408 0.18125 C -0.29127 0.18379 -0.2802 0.18217 -0.30742 0.18518 C -0.30911 0.18611 -0.31406 0.18889 -0.31575 0.19051 C -0.31783 0.19259 -0.31953 0.19606 -0.32187 0.19745 C -0.32447 0.19884 -0.32734 0.19815 -0.3302 0.19861 C -0.33294 0.1993 -0.33932 0.20162 -0.34153 0.20278 C -0.34283 0.20347 -0.34427 0.20393 -0.34531 0.20532 C -0.34882 0.20995 -0.35234 0.21458 -0.3552 0.22014 C -0.35599 0.22176 -0.36067 0.23194 -0.36276 0.23495 C -0.36549 0.23912 -0.36783 0.24421 -0.37109 0.24722 C -0.37109 0.24745 -0.38919 0.26342 -0.38919 0.26366 C -0.39049 0.26504 -0.39179 0.2669 -0.39309 0.26875 C -0.39479 0.27106 -0.39674 0.27291 -0.3983 0.27546 C -0.40507 0.2868 -0.40924 0.29907 -0.41419 0.31319 C -0.41744 0.32199 -0.42031 0.33102 -0.4233 0.34004 C -0.42382 0.34375 -0.42434 0.34722 -0.42487 0.35092 C -0.42539 0.35486 -0.42578 0.35903 -0.42643 0.36296 C -0.42695 0.36666 -0.42786 0.37014 -0.42864 0.37384 C -0.4289 0.37639 -0.42916 0.37916 -0.42942 0.38194 C -0.42994 0.38958 -0.4302 0.39722 -0.43086 0.40486 C -0.4319 0.41551 -0.43398 0.42616 -0.43476 0.43703 C -0.43502 0.44074 -0.43489 0.44444 -0.43541 0.44791 C -0.43619 0.45162 -0.43737 0.45509 -0.43854 0.45856 C -0.43919 0.46088 -0.44244 0.46944 -0.44375 0.47199 C -0.44453 0.47361 -0.44531 0.47477 -0.44609 0.47616 L -0.44752 0.47893 L -0.44752 0.47916 " pathEditMode="relative" rAng="0" ptsTypes="AAAAAAAAAAAAAAAAAAAAAAAAAAAAAAAAAAAAAAAAAAAAAAAAAAA">
                                      <p:cBhvr>
                                        <p:cTn id="20" dur="4250" fill="hold"/>
                                        <p:tgtEl>
                                          <p:spTgt spid="22"/>
                                        </p:tgtEl>
                                        <p:attrNameLst>
                                          <p:attrName>ppt_x</p:attrName>
                                          <p:attrName>ppt_y</p:attrName>
                                        </p:attrNameLst>
                                      </p:cBhvr>
                                      <p:rCtr x="-21901" y="2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C03D87-EB0D-46D5-AB4E-343CB91D80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101355" y="1152000"/>
            <a:ext cx="8001290" cy="4680000"/>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a:extLst>
              <a:ext uri="{FF2B5EF4-FFF2-40B4-BE49-F238E27FC236}">
                <a16:creationId xmlns:a16="http://schemas.microsoft.com/office/drawing/2014/main" id="{E78637D6-05E0-4390-8199-A4EABA9BE080}"/>
              </a:ext>
            </a:extLst>
          </p:cNvPr>
          <p:cNvSpPr>
            <a:spLocks noGrp="1"/>
          </p:cNvSpPr>
          <p:nvPr>
            <p:ph type="title"/>
          </p:nvPr>
        </p:nvSpPr>
        <p:spPr>
          <a:xfrm>
            <a:off x="432000" y="432000"/>
            <a:ext cx="11340000" cy="432000"/>
          </a:xfrm>
        </p:spPr>
        <p:txBody>
          <a:bodyPr anchor="ctr">
            <a:normAutofit/>
          </a:bodyPr>
          <a:lstStyle/>
          <a:p>
            <a:r>
              <a:rPr lang="en-US" sz="3000"/>
              <a:t>Experiment</a:t>
            </a:r>
            <a:endParaRPr lang="en-GB" sz="3000"/>
          </a:p>
        </p:txBody>
      </p:sp>
      <p:sp>
        <p:nvSpPr>
          <p:cNvPr id="4" name="Tijdelijke aanduiding voor dianummer 3">
            <a:extLst>
              <a:ext uri="{FF2B5EF4-FFF2-40B4-BE49-F238E27FC236}">
                <a16:creationId xmlns:a16="http://schemas.microsoft.com/office/drawing/2014/main" id="{9BB0956F-735E-4C18-8059-51DC4C1FDCBC}"/>
              </a:ext>
            </a:extLst>
          </p:cNvPr>
          <p:cNvSpPr>
            <a:spLocks noGrp="1"/>
          </p:cNvSpPr>
          <p:nvPr>
            <p:ph type="sldNum" sz="quarter" idx="11"/>
          </p:nvPr>
        </p:nvSpPr>
        <p:spPr>
          <a:xfrm>
            <a:off x="11368085" y="6090191"/>
            <a:ext cx="570558" cy="537657"/>
          </a:xfrm>
        </p:spPr>
        <p:txBody>
          <a:bodyPr anchor="ctr">
            <a:normAutofit/>
          </a:bodyPr>
          <a:lstStyle/>
          <a:p>
            <a:pPr>
              <a:spcAft>
                <a:spcPts val="600"/>
              </a:spcAft>
            </a:pPr>
            <a:fld id="{B7ED8597-5B59-49B4-8552-99572AB2F180}" type="slidenum">
              <a:rPr lang="en-GB" smtClean="0"/>
              <a:pPr>
                <a:spcAft>
                  <a:spcPts val="600"/>
                </a:spcAft>
              </a:pPr>
              <a:t>13</a:t>
            </a:fld>
            <a:endParaRPr lang="en-GB"/>
          </a:p>
        </p:txBody>
      </p:sp>
    </p:spTree>
    <p:extLst>
      <p:ext uri="{BB962C8B-B14F-4D97-AF65-F5344CB8AC3E}">
        <p14:creationId xmlns:p14="http://schemas.microsoft.com/office/powerpoint/2010/main" val="952582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E364968-8B14-40EB-B2F2-8EF076430494}"/>
              </a:ext>
            </a:extLst>
          </p:cNvPr>
          <p:cNvSpPr>
            <a:spLocks noGrp="1"/>
          </p:cNvSpPr>
          <p:nvPr>
            <p:ph idx="1"/>
          </p:nvPr>
        </p:nvSpPr>
        <p:spPr>
          <a:xfrm>
            <a:off x="431999" y="1152000"/>
            <a:ext cx="11551725" cy="4680000"/>
          </a:xfrm>
        </p:spPr>
        <p:txBody>
          <a:bodyPr/>
          <a:lstStyle/>
          <a:p>
            <a:r>
              <a:rPr lang="nl-NL" sz="2800" dirty="0"/>
              <a:t>Werk in groepen van 4-5 personen</a:t>
            </a:r>
          </a:p>
          <a:p>
            <a:pPr marL="0" indent="0">
              <a:buNone/>
            </a:pPr>
            <a:endParaRPr lang="nl-NL" sz="2800" dirty="0"/>
          </a:p>
          <a:p>
            <a:pPr lvl="1"/>
            <a:r>
              <a:rPr lang="nl-NL" sz="2400" b="1" dirty="0"/>
              <a:t>Experiment 1:</a:t>
            </a:r>
            <a:r>
              <a:rPr lang="nl-NL" sz="2400" dirty="0"/>
              <a:t> Bespreken aantrekkelijkheid voor muggen per groepslid</a:t>
            </a:r>
          </a:p>
          <a:p>
            <a:pPr lvl="2">
              <a:buFont typeface="Wingdings" panose="05000000000000000000" pitchFamily="2" charset="2"/>
              <a:buChar char="à"/>
            </a:pPr>
            <a:r>
              <a:rPr lang="nl-NL" sz="2400" dirty="0">
                <a:sym typeface="Wingdings" panose="05000000000000000000" pitchFamily="2" charset="2"/>
              </a:rPr>
              <a:t>aantrekkelijkheid van </a:t>
            </a:r>
            <a:r>
              <a:rPr lang="nl-NL" sz="2400" u="sng" dirty="0">
                <a:sym typeface="Wingdings" panose="05000000000000000000" pitchFamily="2" charset="2"/>
              </a:rPr>
              <a:t>minst en meest aantrekkelijke groepslid </a:t>
            </a:r>
            <a:r>
              <a:rPr lang="nl-NL" sz="2400" dirty="0">
                <a:sym typeface="Wingdings" panose="05000000000000000000" pitchFamily="2" charset="2"/>
              </a:rPr>
              <a:t>meten (10 minuten)</a:t>
            </a:r>
          </a:p>
          <a:p>
            <a:pPr marL="542925" lvl="2" indent="0">
              <a:buNone/>
            </a:pPr>
            <a:endParaRPr lang="nl-NL" sz="2400" dirty="0"/>
          </a:p>
          <a:p>
            <a:pPr lvl="1"/>
            <a:r>
              <a:rPr lang="nl-NL" sz="2400" b="1" dirty="0">
                <a:sym typeface="Wingdings" panose="05000000000000000000" pitchFamily="2" charset="2"/>
              </a:rPr>
              <a:t>Experiment 2</a:t>
            </a:r>
            <a:r>
              <a:rPr lang="nl-NL" sz="2400" dirty="0">
                <a:sym typeface="Wingdings" panose="05000000000000000000" pitchFamily="2" charset="2"/>
              </a:rPr>
              <a:t>: Meegebrachte geuren van </a:t>
            </a:r>
            <a:r>
              <a:rPr lang="nl-NL" sz="2400" u="sng" dirty="0">
                <a:sym typeface="Wingdings" panose="05000000000000000000" pitchFamily="2" charset="2"/>
              </a:rPr>
              <a:t>huisdieren</a:t>
            </a:r>
            <a:r>
              <a:rPr lang="nl-NL" sz="2400" dirty="0">
                <a:sym typeface="Wingdings" panose="05000000000000000000" pitchFamily="2" charset="2"/>
              </a:rPr>
              <a:t> vergelijken (15 minuten) </a:t>
            </a:r>
          </a:p>
          <a:p>
            <a:pPr marL="266700" lvl="1" indent="0">
              <a:buNone/>
            </a:pPr>
            <a:endParaRPr lang="nl-NL" sz="2400" dirty="0">
              <a:sym typeface="Wingdings" panose="05000000000000000000" pitchFamily="2" charset="2"/>
            </a:endParaRPr>
          </a:p>
          <a:p>
            <a:pPr lvl="1"/>
            <a:r>
              <a:rPr lang="nl-NL" sz="2400" b="1" dirty="0">
                <a:sym typeface="Wingdings" panose="05000000000000000000" pitchFamily="2" charset="2"/>
              </a:rPr>
              <a:t>Experiment 3:</a:t>
            </a:r>
            <a:r>
              <a:rPr lang="nl-NL" sz="2400" dirty="0">
                <a:sym typeface="Wingdings" panose="05000000000000000000" pitchFamily="2" charset="2"/>
              </a:rPr>
              <a:t> </a:t>
            </a:r>
            <a:r>
              <a:rPr lang="nl-NL" sz="2400" u="sng" dirty="0">
                <a:sym typeface="Wingdings" panose="05000000000000000000" pitchFamily="2" charset="2"/>
              </a:rPr>
              <a:t>DEET</a:t>
            </a:r>
            <a:r>
              <a:rPr lang="nl-NL" sz="2400" dirty="0">
                <a:sym typeface="Wingdings" panose="05000000000000000000" pitchFamily="2" charset="2"/>
              </a:rPr>
              <a:t> in combinatie met meest aantrekkelijke groepslid meten (10 minuten)</a:t>
            </a:r>
          </a:p>
          <a:p>
            <a:pPr marL="266700" lvl="1" indent="0">
              <a:buNone/>
            </a:pPr>
            <a:endParaRPr lang="nl-NL" sz="2400" dirty="0"/>
          </a:p>
          <a:p>
            <a:pPr lvl="1"/>
            <a:endParaRPr lang="nl-NL" sz="2400" dirty="0"/>
          </a:p>
          <a:p>
            <a:endParaRPr lang="nl-NL" sz="2800" dirty="0"/>
          </a:p>
          <a:p>
            <a:pPr marL="0" indent="0">
              <a:buNone/>
            </a:pPr>
            <a:endParaRPr lang="en-GB" sz="2800" dirty="0"/>
          </a:p>
          <a:p>
            <a:endParaRPr lang="en-GB" sz="2800" dirty="0"/>
          </a:p>
        </p:txBody>
      </p:sp>
      <p:sp>
        <p:nvSpPr>
          <p:cNvPr id="3" name="Titel 2">
            <a:extLst>
              <a:ext uri="{FF2B5EF4-FFF2-40B4-BE49-F238E27FC236}">
                <a16:creationId xmlns:a16="http://schemas.microsoft.com/office/drawing/2014/main" id="{FAA69D5B-2AC1-4576-BD8F-6CBEAA45AF59}"/>
              </a:ext>
            </a:extLst>
          </p:cNvPr>
          <p:cNvSpPr>
            <a:spLocks noGrp="1"/>
          </p:cNvSpPr>
          <p:nvPr>
            <p:ph type="title"/>
          </p:nvPr>
        </p:nvSpPr>
        <p:spPr/>
        <p:txBody>
          <a:bodyPr/>
          <a:lstStyle/>
          <a:p>
            <a:r>
              <a:rPr lang="en-US" dirty="0"/>
              <a:t>Planning experiment</a:t>
            </a:r>
            <a:endParaRPr lang="en-GB" dirty="0"/>
          </a:p>
        </p:txBody>
      </p:sp>
      <p:sp>
        <p:nvSpPr>
          <p:cNvPr id="4" name="Tijdelijke aanduiding voor dianummer 3">
            <a:extLst>
              <a:ext uri="{FF2B5EF4-FFF2-40B4-BE49-F238E27FC236}">
                <a16:creationId xmlns:a16="http://schemas.microsoft.com/office/drawing/2014/main" id="{F8888212-4266-4315-85E0-AD9E2C601D17}"/>
              </a:ext>
            </a:extLst>
          </p:cNvPr>
          <p:cNvSpPr>
            <a:spLocks noGrp="1"/>
          </p:cNvSpPr>
          <p:nvPr>
            <p:ph type="sldNum" sz="quarter" idx="11"/>
          </p:nvPr>
        </p:nvSpPr>
        <p:spPr/>
        <p:txBody>
          <a:bodyPr/>
          <a:lstStyle/>
          <a:p>
            <a:pPr rtl="0"/>
            <a:fld id="{19B51A1E-902D-48AF-9020-955120F399B6}" type="slidenum">
              <a:rPr lang="nl-NL" smtClean="0"/>
              <a:pPr rtl="0"/>
              <a:t>14</a:t>
            </a:fld>
            <a:endParaRPr lang="nl-NL" dirty="0"/>
          </a:p>
        </p:txBody>
      </p:sp>
      <p:pic>
        <p:nvPicPr>
          <p:cNvPr id="5" name="Afbeelding 4">
            <a:extLst>
              <a:ext uri="{FF2B5EF4-FFF2-40B4-BE49-F238E27FC236}">
                <a16:creationId xmlns:a16="http://schemas.microsoft.com/office/drawing/2014/main" id="{4446A834-92BB-4957-90DD-3C06BD2E68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410" y="4356172"/>
            <a:ext cx="2390418" cy="2390418"/>
          </a:xfrm>
          <a:prstGeom prst="rect">
            <a:avLst/>
          </a:prstGeom>
        </p:spPr>
      </p:pic>
      <p:pic>
        <p:nvPicPr>
          <p:cNvPr id="6" name="Afbeelding 5">
            <a:extLst>
              <a:ext uri="{FF2B5EF4-FFF2-40B4-BE49-F238E27FC236}">
                <a16:creationId xmlns:a16="http://schemas.microsoft.com/office/drawing/2014/main" id="{C28A9F40-3EEE-4583-9E83-6303CF210D6A}"/>
              </a:ext>
            </a:extLst>
          </p:cNvPr>
          <p:cNvPicPr/>
          <p:nvPr/>
        </p:nvPicPr>
        <p:blipFill>
          <a:blip r:embed="rId3" cstate="print">
            <a:extLst>
              <a:ext uri="{28A0092B-C50C-407E-A947-70E740481C1C}">
                <a14:useLocalDpi xmlns:a14="http://schemas.microsoft.com/office/drawing/2010/main" val="0"/>
              </a:ext>
            </a:extLst>
          </a:blip>
          <a:stretch>
            <a:fillRect/>
          </a:stretch>
        </p:blipFill>
        <p:spPr>
          <a:xfrm rot="2248889">
            <a:off x="10705834" y="331868"/>
            <a:ext cx="1375924" cy="840500"/>
          </a:xfrm>
          <a:prstGeom prst="rect">
            <a:avLst/>
          </a:prstGeom>
        </p:spPr>
      </p:pic>
      <p:pic>
        <p:nvPicPr>
          <p:cNvPr id="7" name="Afbeelding 6">
            <a:extLst>
              <a:ext uri="{FF2B5EF4-FFF2-40B4-BE49-F238E27FC236}">
                <a16:creationId xmlns:a16="http://schemas.microsoft.com/office/drawing/2014/main" id="{9E95768D-77D7-4CDC-B8BE-E93372E654D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514771" flipH="1">
            <a:off x="6714864" y="529929"/>
            <a:ext cx="1375924" cy="840500"/>
          </a:xfrm>
          <a:prstGeom prst="rect">
            <a:avLst/>
          </a:prstGeom>
        </p:spPr>
      </p:pic>
      <p:pic>
        <p:nvPicPr>
          <p:cNvPr id="8" name="Afbeelding 7">
            <a:extLst>
              <a:ext uri="{FF2B5EF4-FFF2-40B4-BE49-F238E27FC236}">
                <a16:creationId xmlns:a16="http://schemas.microsoft.com/office/drawing/2014/main" id="{F65EBE2A-7015-4B7D-B3B8-6C439FC2BC53}"/>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135971" flipH="1">
            <a:off x="11056305" y="4787228"/>
            <a:ext cx="865090" cy="528450"/>
          </a:xfrm>
          <a:prstGeom prst="rect">
            <a:avLst/>
          </a:prstGeom>
        </p:spPr>
      </p:pic>
      <p:pic>
        <p:nvPicPr>
          <p:cNvPr id="9" name="Afbeelding 8">
            <a:extLst>
              <a:ext uri="{FF2B5EF4-FFF2-40B4-BE49-F238E27FC236}">
                <a16:creationId xmlns:a16="http://schemas.microsoft.com/office/drawing/2014/main" id="{B1262192-B923-4699-9E34-400630283437}"/>
              </a:ext>
            </a:extLst>
          </p:cNvPr>
          <p:cNvPicPr/>
          <p:nvPr/>
        </p:nvPicPr>
        <p:blipFill>
          <a:blip r:embed="rId4" cstate="print">
            <a:extLst>
              <a:ext uri="{28A0092B-C50C-407E-A947-70E740481C1C}">
                <a14:useLocalDpi xmlns:a14="http://schemas.microsoft.com/office/drawing/2010/main" val="0"/>
              </a:ext>
            </a:extLst>
          </a:blip>
          <a:stretch>
            <a:fillRect/>
          </a:stretch>
        </p:blipFill>
        <p:spPr>
          <a:xfrm rot="2248889">
            <a:off x="5851934" y="5688894"/>
            <a:ext cx="865090" cy="528450"/>
          </a:xfrm>
          <a:prstGeom prst="rect">
            <a:avLst/>
          </a:prstGeom>
        </p:spPr>
      </p:pic>
    </p:spTree>
    <p:extLst>
      <p:ext uri="{BB962C8B-B14F-4D97-AF65-F5344CB8AC3E}">
        <p14:creationId xmlns:p14="http://schemas.microsoft.com/office/powerpoint/2010/main" val="3207607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1FE8D0-89FF-4FC1-893B-78BA70F65308}"/>
              </a:ext>
            </a:extLst>
          </p:cNvPr>
          <p:cNvSpPr>
            <a:spLocks noGrp="1"/>
          </p:cNvSpPr>
          <p:nvPr>
            <p:ph type="title"/>
          </p:nvPr>
        </p:nvSpPr>
        <p:spPr/>
        <p:txBody>
          <a:bodyPr/>
          <a:lstStyle/>
          <a:p>
            <a:r>
              <a:rPr lang="en-US" dirty="0" err="1"/>
              <a:t>Analyse</a:t>
            </a:r>
            <a:r>
              <a:rPr lang="en-US" dirty="0"/>
              <a:t> </a:t>
            </a:r>
            <a:r>
              <a:rPr lang="en-US" dirty="0" err="1"/>
              <a:t>gegevens</a:t>
            </a:r>
            <a:endParaRPr lang="en-GB" dirty="0"/>
          </a:p>
        </p:txBody>
      </p:sp>
      <p:sp>
        <p:nvSpPr>
          <p:cNvPr id="4" name="Tijdelijke aanduiding voor dianummer 3">
            <a:extLst>
              <a:ext uri="{FF2B5EF4-FFF2-40B4-BE49-F238E27FC236}">
                <a16:creationId xmlns:a16="http://schemas.microsoft.com/office/drawing/2014/main" id="{073FA2C8-5F35-48E3-ACFD-984B93162CE7}"/>
              </a:ext>
            </a:extLst>
          </p:cNvPr>
          <p:cNvSpPr>
            <a:spLocks noGrp="1"/>
          </p:cNvSpPr>
          <p:nvPr>
            <p:ph type="sldNum" sz="quarter" idx="11"/>
          </p:nvPr>
        </p:nvSpPr>
        <p:spPr/>
        <p:txBody>
          <a:bodyPr/>
          <a:lstStyle/>
          <a:p>
            <a:pPr rtl="0"/>
            <a:fld id="{19B51A1E-902D-48AF-9020-955120F399B6}" type="slidenum">
              <a:rPr lang="nl-NL" smtClean="0"/>
              <a:pPr rtl="0"/>
              <a:t>15</a:t>
            </a:fld>
            <a:endParaRPr lang="nl-NL" dirty="0"/>
          </a:p>
        </p:txBody>
      </p:sp>
      <p:sp>
        <p:nvSpPr>
          <p:cNvPr id="6" name="Content Placeholder 1">
            <a:extLst>
              <a:ext uri="{FF2B5EF4-FFF2-40B4-BE49-F238E27FC236}">
                <a16:creationId xmlns:a16="http://schemas.microsoft.com/office/drawing/2014/main" id="{E125485E-334C-4293-B573-D04FFA026DEA}"/>
              </a:ext>
            </a:extLst>
          </p:cNvPr>
          <p:cNvSpPr txBox="1">
            <a:spLocks/>
          </p:cNvSpPr>
          <p:nvPr/>
        </p:nvSpPr>
        <p:spPr>
          <a:xfrm>
            <a:off x="623887" y="1339002"/>
            <a:ext cx="7760988" cy="4276186"/>
          </a:xfrm>
          <a:prstGeom prst="rect">
            <a:avLst/>
          </a:prstGeom>
        </p:spPr>
        <p:txBody>
          <a:bodyPr>
            <a:norm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t>Noteer de observaties</a:t>
            </a:r>
          </a:p>
          <a:p>
            <a:r>
              <a:rPr lang="nl-NL" sz="2400" dirty="0"/>
              <a:t>Welke verschillen zie je?</a:t>
            </a:r>
          </a:p>
          <a:p>
            <a:r>
              <a:rPr lang="nl-NL" sz="2400" dirty="0"/>
              <a:t>Algemene nabespreking</a:t>
            </a:r>
          </a:p>
          <a:p>
            <a:pPr>
              <a:lnSpc>
                <a:spcPct val="150000"/>
              </a:lnSpc>
            </a:pPr>
            <a:endParaRPr lang="nl-NL" dirty="0"/>
          </a:p>
          <a:p>
            <a:pPr>
              <a:lnSpc>
                <a:spcPct val="150000"/>
              </a:lnSpc>
            </a:pPr>
            <a:endParaRPr lang="nl-NL" dirty="0"/>
          </a:p>
        </p:txBody>
      </p:sp>
      <p:pic>
        <p:nvPicPr>
          <p:cNvPr id="5" name="Picture 4">
            <a:extLst>
              <a:ext uri="{FF2B5EF4-FFF2-40B4-BE49-F238E27FC236}">
                <a16:creationId xmlns:a16="http://schemas.microsoft.com/office/drawing/2014/main" id="{A5E69149-BAF8-E754-D25D-2A7E8DBDDDEE}"/>
              </a:ext>
            </a:extLst>
          </p:cNvPr>
          <p:cNvPicPr>
            <a:picLocks noChangeAspect="1"/>
          </p:cNvPicPr>
          <p:nvPr/>
        </p:nvPicPr>
        <p:blipFill rotWithShape="1">
          <a:blip r:embed="rId2"/>
          <a:srcRect b="4881"/>
          <a:stretch/>
        </p:blipFill>
        <p:spPr>
          <a:xfrm>
            <a:off x="4694744" y="113935"/>
            <a:ext cx="7243899" cy="5976256"/>
          </a:xfrm>
          <a:prstGeom prst="rect">
            <a:avLst/>
          </a:prstGeom>
        </p:spPr>
      </p:pic>
    </p:spTree>
    <p:extLst>
      <p:ext uri="{BB962C8B-B14F-4D97-AF65-F5344CB8AC3E}">
        <p14:creationId xmlns:p14="http://schemas.microsoft.com/office/powerpoint/2010/main" val="1789596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0479276-6737-4F55-AE7E-F5A496B04E17}"/>
              </a:ext>
            </a:extLst>
          </p:cNvPr>
          <p:cNvSpPr>
            <a:spLocks noGrp="1"/>
          </p:cNvSpPr>
          <p:nvPr>
            <p:ph type="title"/>
          </p:nvPr>
        </p:nvSpPr>
        <p:spPr/>
        <p:txBody>
          <a:bodyPr/>
          <a:lstStyle/>
          <a:p>
            <a:r>
              <a:rPr lang="en-US" dirty="0" err="1"/>
              <a:t>Ziften</a:t>
            </a:r>
            <a:r>
              <a:rPr lang="en-US" dirty="0"/>
              <a:t> maar!</a:t>
            </a:r>
            <a:endParaRPr lang="en-GB" dirty="0"/>
          </a:p>
        </p:txBody>
      </p:sp>
      <p:sp>
        <p:nvSpPr>
          <p:cNvPr id="4" name="Tijdelijke aanduiding voor dianummer 3">
            <a:extLst>
              <a:ext uri="{FF2B5EF4-FFF2-40B4-BE49-F238E27FC236}">
                <a16:creationId xmlns:a16="http://schemas.microsoft.com/office/drawing/2014/main" id="{A344EF33-5F9D-478B-821C-C290C781E013}"/>
              </a:ext>
            </a:extLst>
          </p:cNvPr>
          <p:cNvSpPr>
            <a:spLocks noGrp="1"/>
          </p:cNvSpPr>
          <p:nvPr>
            <p:ph type="sldNum" sz="quarter" idx="11"/>
          </p:nvPr>
        </p:nvSpPr>
        <p:spPr/>
        <p:txBody>
          <a:bodyPr/>
          <a:lstStyle/>
          <a:p>
            <a:pPr rtl="0"/>
            <a:fld id="{19B51A1E-902D-48AF-9020-955120F399B6}" type="slidenum">
              <a:rPr lang="nl-NL" smtClean="0"/>
              <a:pPr rtl="0"/>
              <a:t>16</a:t>
            </a:fld>
            <a:endParaRPr lang="nl-NL" dirty="0"/>
          </a:p>
        </p:txBody>
      </p:sp>
      <p:sp>
        <p:nvSpPr>
          <p:cNvPr id="5" name="Tijdelijke aanduiding voor tekst 2">
            <a:extLst>
              <a:ext uri="{FF2B5EF4-FFF2-40B4-BE49-F238E27FC236}">
                <a16:creationId xmlns:a16="http://schemas.microsoft.com/office/drawing/2014/main" id="{CDCE1C34-9156-4C0A-A9D8-7C7ED07C1EEA}"/>
              </a:ext>
            </a:extLst>
          </p:cNvPr>
          <p:cNvSpPr txBox="1">
            <a:spLocks/>
          </p:cNvSpPr>
          <p:nvPr/>
        </p:nvSpPr>
        <p:spPr>
          <a:xfrm>
            <a:off x="561600" y="1835249"/>
            <a:ext cx="5520000" cy="4089600"/>
          </a:xfrm>
          <a:prstGeom prst="rect">
            <a:avLst/>
          </a:prstGeom>
        </p:spPr>
        <p:txBody>
          <a:bodyPr vert="horz" lIns="0" tIns="0" rIns="0" bIns="0" rtlCol="0" anchor="ctr"/>
          <a:lstStyle>
            <a:defPPr rtl="0">
              <a:defRPr lang="nl-nl"/>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a:t>Morfologie</a:t>
            </a:r>
            <a:endParaRPr lang="nl-NL" dirty="0"/>
          </a:p>
        </p:txBody>
      </p:sp>
      <p:cxnSp>
        <p:nvCxnSpPr>
          <p:cNvPr id="7" name="Rechte verbindingslijn 6">
            <a:extLst>
              <a:ext uri="{FF2B5EF4-FFF2-40B4-BE49-F238E27FC236}">
                <a16:creationId xmlns:a16="http://schemas.microsoft.com/office/drawing/2014/main" id="{3FB90C7A-7CE5-4618-BB94-CCB9C90D17D1}"/>
              </a:ext>
            </a:extLst>
          </p:cNvPr>
          <p:cNvCxnSpPr/>
          <p:nvPr/>
        </p:nvCxnSpPr>
        <p:spPr bwMode="auto">
          <a:xfrm>
            <a:off x="6096001" y="1989139"/>
            <a:ext cx="0" cy="3963987"/>
          </a:xfrm>
          <a:prstGeom prst="line">
            <a:avLst/>
          </a:pr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8" name="Tekstvak 8">
            <a:extLst>
              <a:ext uri="{FF2B5EF4-FFF2-40B4-BE49-F238E27FC236}">
                <a16:creationId xmlns:a16="http://schemas.microsoft.com/office/drawing/2014/main" id="{71FE4D96-56A9-46DF-A0C4-B661A2A82166}"/>
              </a:ext>
            </a:extLst>
          </p:cNvPr>
          <p:cNvSpPr txBox="1">
            <a:spLocks noChangeArrowheads="1"/>
          </p:cNvSpPr>
          <p:nvPr/>
        </p:nvSpPr>
        <p:spPr bwMode="auto">
          <a:xfrm>
            <a:off x="5509420" y="1035052"/>
            <a:ext cx="1173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5400">
                <a:solidFill>
                  <a:schemeClr val="tx1"/>
                </a:solidFill>
                <a:latin typeface="SubMono-Med" pitchFamily="1" charset="0"/>
                <a:ea typeface="ヒラギノ角ゴ Pro W3" pitchFamily="1" charset="-128"/>
              </a:defRPr>
            </a:lvl1pPr>
            <a:lvl2pPr marL="742950" indent="-285750">
              <a:defRPr sz="5400">
                <a:solidFill>
                  <a:schemeClr val="tx1"/>
                </a:solidFill>
                <a:latin typeface="SubMono-Med" pitchFamily="1" charset="0"/>
                <a:ea typeface="ヒラギノ角ゴ Pro W3" pitchFamily="1" charset="-128"/>
              </a:defRPr>
            </a:lvl2pPr>
            <a:lvl3pPr marL="1143000" indent="-228600">
              <a:defRPr sz="5400">
                <a:solidFill>
                  <a:schemeClr val="tx1"/>
                </a:solidFill>
                <a:latin typeface="SubMono-Med" pitchFamily="1" charset="0"/>
                <a:ea typeface="ヒラギノ角ゴ Pro W3" pitchFamily="1" charset="-128"/>
              </a:defRPr>
            </a:lvl3pPr>
            <a:lvl4pPr marL="1600200" indent="-228600">
              <a:defRPr sz="5400">
                <a:solidFill>
                  <a:schemeClr val="tx1"/>
                </a:solidFill>
                <a:latin typeface="SubMono-Med" pitchFamily="1" charset="0"/>
                <a:ea typeface="ヒラギノ角ゴ Pro W3" pitchFamily="1" charset="-128"/>
              </a:defRPr>
            </a:lvl4pPr>
            <a:lvl5pPr marL="2057400" indent="-228600">
              <a:defRPr sz="5400">
                <a:solidFill>
                  <a:schemeClr val="tx1"/>
                </a:solidFill>
                <a:latin typeface="SubMono-Med" pitchFamily="1" charset="0"/>
                <a:ea typeface="ヒラギノ角ゴ Pro W3" pitchFamily="1" charset="-128"/>
              </a:defRPr>
            </a:lvl5pPr>
            <a:lvl6pPr marL="25146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6pPr>
            <a:lvl7pPr marL="29718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7pPr>
            <a:lvl8pPr marL="34290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8pPr>
            <a:lvl9pPr marL="3886200" indent="-228600" algn="r" eaLnBrk="0" fontAlgn="base" hangingPunct="0">
              <a:spcBef>
                <a:spcPct val="50000"/>
              </a:spcBef>
              <a:spcAft>
                <a:spcPct val="0"/>
              </a:spcAft>
              <a:defRPr sz="5400">
                <a:solidFill>
                  <a:schemeClr val="tx1"/>
                </a:solidFill>
                <a:latin typeface="SubMono-Med" pitchFamily="1" charset="0"/>
                <a:ea typeface="ヒラギノ角ゴ Pro W3" pitchFamily="1" charset="-128"/>
              </a:defRPr>
            </a:lvl9pPr>
          </a:lstStyle>
          <a:p>
            <a:r>
              <a:rPr lang="nl-NL" altLang="en-US" dirty="0"/>
              <a:t>1/2</a:t>
            </a:r>
          </a:p>
        </p:txBody>
      </p:sp>
      <p:pic>
        <p:nvPicPr>
          <p:cNvPr id="9" name="Picture 4">
            <a:extLst>
              <a:ext uri="{FF2B5EF4-FFF2-40B4-BE49-F238E27FC236}">
                <a16:creationId xmlns:a16="http://schemas.microsoft.com/office/drawing/2014/main" id="{BE2CF8D4-5114-4A2F-812D-B13F7A38A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650124" y="2130029"/>
            <a:ext cx="4980276" cy="2912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Tijdelijke aanduiding voor afbeelding 7">
            <a:extLst>
              <a:ext uri="{FF2B5EF4-FFF2-40B4-BE49-F238E27FC236}">
                <a16:creationId xmlns:a16="http://schemas.microsoft.com/office/drawing/2014/main" id="{CFA68A5E-699C-48C3-ADA4-A4F76BF3AC64}"/>
              </a:ext>
            </a:extLst>
          </p:cNvPr>
          <p:cNvPicPr>
            <a:picLocks noChangeAspect="1"/>
          </p:cNvPicPr>
          <p:nvPr/>
        </p:nvPicPr>
        <p:blipFill rotWithShape="1">
          <a:blip r:embed="rId3">
            <a:extLst>
              <a:ext uri="{28A0092B-C50C-407E-A947-70E740481C1C}">
                <a14:useLocalDpi xmlns:a14="http://schemas.microsoft.com/office/drawing/2010/main" val="0"/>
              </a:ext>
            </a:extLst>
          </a:blip>
          <a:srcRect l="22" t="-476" r="-490"/>
          <a:stretch/>
        </p:blipFill>
        <p:spPr>
          <a:xfrm>
            <a:off x="921883" y="1279298"/>
            <a:ext cx="4227255" cy="4810893"/>
          </a:xfrm>
          <a:prstGeom prst="rect">
            <a:avLst/>
          </a:prstGeom>
        </p:spPr>
      </p:pic>
    </p:spTree>
    <p:extLst>
      <p:ext uri="{BB962C8B-B14F-4D97-AF65-F5344CB8AC3E}">
        <p14:creationId xmlns:p14="http://schemas.microsoft.com/office/powerpoint/2010/main" val="2114907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B25691F-7319-424D-8999-B96E20A33985}"/>
              </a:ext>
            </a:extLst>
          </p:cNvPr>
          <p:cNvSpPr>
            <a:spLocks noGrp="1"/>
          </p:cNvSpPr>
          <p:nvPr>
            <p:ph idx="1"/>
          </p:nvPr>
        </p:nvSpPr>
        <p:spPr>
          <a:xfrm>
            <a:off x="432000" y="1570008"/>
            <a:ext cx="11340000" cy="4261992"/>
          </a:xfrm>
        </p:spPr>
        <p:txBody>
          <a:bodyPr/>
          <a:lstStyle/>
          <a:p>
            <a:pPr>
              <a:lnSpc>
                <a:spcPct val="150000"/>
              </a:lnSpc>
              <a:spcBef>
                <a:spcPts val="0"/>
              </a:spcBef>
            </a:pPr>
            <a:r>
              <a:rPr lang="nl-NL" sz="2400" dirty="0"/>
              <a:t>Wie is de meest aantrekkelijke persoon in jullie groep? Blijkt dit uit het experiment?</a:t>
            </a:r>
          </a:p>
          <a:p>
            <a:pPr>
              <a:lnSpc>
                <a:spcPct val="150000"/>
              </a:lnSpc>
              <a:spcBef>
                <a:spcPts val="0"/>
              </a:spcBef>
            </a:pPr>
            <a:r>
              <a:rPr lang="nl-NL" sz="2400" dirty="0"/>
              <a:t>Welke (huis)diergeuren hebben jullie meegenomen?</a:t>
            </a:r>
          </a:p>
          <a:p>
            <a:pPr>
              <a:lnSpc>
                <a:spcPct val="150000"/>
              </a:lnSpc>
              <a:spcBef>
                <a:spcPts val="0"/>
              </a:spcBef>
            </a:pPr>
            <a:r>
              <a:rPr lang="nl-NL" sz="2400" dirty="0"/>
              <a:t>Welk dier was het meest aantrekkelijk?</a:t>
            </a:r>
          </a:p>
          <a:p>
            <a:pPr>
              <a:lnSpc>
                <a:spcPct val="150000"/>
              </a:lnSpc>
              <a:spcBef>
                <a:spcPts val="0"/>
              </a:spcBef>
            </a:pPr>
            <a:r>
              <a:rPr lang="nl-NL" sz="2400" dirty="0"/>
              <a:t>Wat is het effect van DEET?</a:t>
            </a:r>
          </a:p>
          <a:p>
            <a:endParaRPr lang="en-GB" sz="2400" dirty="0"/>
          </a:p>
        </p:txBody>
      </p:sp>
      <p:sp>
        <p:nvSpPr>
          <p:cNvPr id="3" name="Titel 2">
            <a:extLst>
              <a:ext uri="{FF2B5EF4-FFF2-40B4-BE49-F238E27FC236}">
                <a16:creationId xmlns:a16="http://schemas.microsoft.com/office/drawing/2014/main" id="{37EE566B-2D89-4AFE-A8FE-C234AF52079E}"/>
              </a:ext>
            </a:extLst>
          </p:cNvPr>
          <p:cNvSpPr>
            <a:spLocks noGrp="1"/>
          </p:cNvSpPr>
          <p:nvPr>
            <p:ph type="title"/>
          </p:nvPr>
        </p:nvSpPr>
        <p:spPr/>
        <p:txBody>
          <a:bodyPr/>
          <a:lstStyle/>
          <a:p>
            <a:r>
              <a:rPr lang="en-US" dirty="0" err="1"/>
              <a:t>Nabespreking</a:t>
            </a:r>
            <a:r>
              <a:rPr lang="en-US" dirty="0"/>
              <a:t> </a:t>
            </a:r>
            <a:r>
              <a:rPr lang="en-US" dirty="0" err="1"/>
              <a:t>en</a:t>
            </a:r>
            <a:r>
              <a:rPr lang="en-US" dirty="0"/>
              <a:t> </a:t>
            </a:r>
            <a:r>
              <a:rPr lang="en-US" dirty="0" err="1"/>
              <a:t>conclusies</a:t>
            </a:r>
            <a:r>
              <a:rPr lang="en-US" dirty="0"/>
              <a:t>	</a:t>
            </a:r>
            <a:endParaRPr lang="en-GB" dirty="0"/>
          </a:p>
        </p:txBody>
      </p:sp>
      <p:sp>
        <p:nvSpPr>
          <p:cNvPr id="4" name="Tijdelijke aanduiding voor dianummer 3">
            <a:extLst>
              <a:ext uri="{FF2B5EF4-FFF2-40B4-BE49-F238E27FC236}">
                <a16:creationId xmlns:a16="http://schemas.microsoft.com/office/drawing/2014/main" id="{D5E97B74-F770-4636-937E-D45837D32D1A}"/>
              </a:ext>
            </a:extLst>
          </p:cNvPr>
          <p:cNvSpPr>
            <a:spLocks noGrp="1"/>
          </p:cNvSpPr>
          <p:nvPr>
            <p:ph type="sldNum" sz="quarter" idx="11"/>
          </p:nvPr>
        </p:nvSpPr>
        <p:spPr/>
        <p:txBody>
          <a:bodyPr/>
          <a:lstStyle/>
          <a:p>
            <a:pPr rtl="0"/>
            <a:fld id="{19B51A1E-902D-48AF-9020-955120F399B6}" type="slidenum">
              <a:rPr lang="nl-NL" smtClean="0"/>
              <a:pPr rtl="0"/>
              <a:t>17</a:t>
            </a:fld>
            <a:endParaRPr lang="nl-NL" dirty="0"/>
          </a:p>
        </p:txBody>
      </p:sp>
    </p:spTree>
    <p:extLst>
      <p:ext uri="{BB962C8B-B14F-4D97-AF65-F5344CB8AC3E}">
        <p14:creationId xmlns:p14="http://schemas.microsoft.com/office/powerpoint/2010/main" val="214497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17666-555A-2AE7-3436-7EC9680D0F8F}"/>
              </a:ext>
            </a:extLst>
          </p:cNvPr>
          <p:cNvSpPr>
            <a:spLocks noGrp="1"/>
          </p:cNvSpPr>
          <p:nvPr>
            <p:ph type="title"/>
          </p:nvPr>
        </p:nvSpPr>
        <p:spPr/>
        <p:txBody>
          <a:bodyPr/>
          <a:lstStyle/>
          <a:p>
            <a:r>
              <a:rPr lang="nl-BE" dirty="0"/>
              <a:t>Profielwerkstuk @ WUR</a:t>
            </a:r>
            <a:endParaRPr lang="en-GB" dirty="0"/>
          </a:p>
        </p:txBody>
      </p:sp>
      <p:sp>
        <p:nvSpPr>
          <p:cNvPr id="3" name="Tijdelijke aanduiding voor inhoud 2">
            <a:extLst>
              <a:ext uri="{FF2B5EF4-FFF2-40B4-BE49-F238E27FC236}">
                <a16:creationId xmlns:a16="http://schemas.microsoft.com/office/drawing/2014/main" id="{C86FA550-0ADB-9A83-5424-C5BA8C0F06BD}"/>
              </a:ext>
            </a:extLst>
          </p:cNvPr>
          <p:cNvSpPr>
            <a:spLocks noGrp="1"/>
          </p:cNvSpPr>
          <p:nvPr>
            <p:ph sz="half" idx="1"/>
          </p:nvPr>
        </p:nvSpPr>
        <p:spPr/>
        <p:txBody>
          <a:bodyPr/>
          <a:lstStyle/>
          <a:p>
            <a:endParaRPr lang="en-GB"/>
          </a:p>
        </p:txBody>
      </p:sp>
      <p:sp>
        <p:nvSpPr>
          <p:cNvPr id="4" name="Tijdelijke aanduiding voor dianummer 3">
            <a:extLst>
              <a:ext uri="{FF2B5EF4-FFF2-40B4-BE49-F238E27FC236}">
                <a16:creationId xmlns:a16="http://schemas.microsoft.com/office/drawing/2014/main" id="{AA366DE8-8508-547C-0BBE-723182A088A2}"/>
              </a:ext>
            </a:extLst>
          </p:cNvPr>
          <p:cNvSpPr>
            <a:spLocks noGrp="1"/>
          </p:cNvSpPr>
          <p:nvPr>
            <p:ph type="sldNum" sz="quarter" idx="11"/>
          </p:nvPr>
        </p:nvSpPr>
        <p:spPr/>
        <p:txBody>
          <a:bodyPr/>
          <a:lstStyle/>
          <a:p>
            <a:pPr rtl="0"/>
            <a:fld id="{19B51A1E-902D-48AF-9020-955120F399B6}" type="slidenum">
              <a:rPr lang="nl-NL" smtClean="0"/>
              <a:pPr rtl="0"/>
              <a:t>18</a:t>
            </a:fld>
            <a:endParaRPr lang="nl-NL" dirty="0"/>
          </a:p>
        </p:txBody>
      </p:sp>
      <p:sp>
        <p:nvSpPr>
          <p:cNvPr id="5" name="Tijdelijke aanduiding voor tekst 4">
            <a:extLst>
              <a:ext uri="{FF2B5EF4-FFF2-40B4-BE49-F238E27FC236}">
                <a16:creationId xmlns:a16="http://schemas.microsoft.com/office/drawing/2014/main" id="{3459E707-DEC5-A5B3-38CC-F37350FC142C}"/>
              </a:ext>
            </a:extLst>
          </p:cNvPr>
          <p:cNvSpPr>
            <a:spLocks noGrp="1"/>
          </p:cNvSpPr>
          <p:nvPr>
            <p:ph type="body" sz="quarter" idx="12"/>
          </p:nvPr>
        </p:nvSpPr>
        <p:spPr/>
        <p:txBody>
          <a:bodyPr/>
          <a:lstStyle/>
          <a:p>
            <a:endParaRPr lang="en-GB"/>
          </a:p>
        </p:txBody>
      </p:sp>
      <p:pic>
        <p:nvPicPr>
          <p:cNvPr id="7" name="Afbeelding 6">
            <a:extLst>
              <a:ext uri="{FF2B5EF4-FFF2-40B4-BE49-F238E27FC236}">
                <a16:creationId xmlns:a16="http://schemas.microsoft.com/office/drawing/2014/main" id="{534150DB-338C-B567-81A5-4EE5A0CABDBB}"/>
              </a:ext>
            </a:extLst>
          </p:cNvPr>
          <p:cNvPicPr>
            <a:picLocks noChangeAspect="1"/>
          </p:cNvPicPr>
          <p:nvPr/>
        </p:nvPicPr>
        <p:blipFill>
          <a:blip r:embed="rId2"/>
          <a:stretch>
            <a:fillRect/>
          </a:stretch>
        </p:blipFill>
        <p:spPr>
          <a:xfrm>
            <a:off x="5416093" y="666000"/>
            <a:ext cx="5906682" cy="6090191"/>
          </a:xfrm>
          <a:prstGeom prst="rect">
            <a:avLst/>
          </a:prstGeom>
        </p:spPr>
      </p:pic>
      <p:pic>
        <p:nvPicPr>
          <p:cNvPr id="9" name="Afbeelding 8">
            <a:extLst>
              <a:ext uri="{FF2B5EF4-FFF2-40B4-BE49-F238E27FC236}">
                <a16:creationId xmlns:a16="http://schemas.microsoft.com/office/drawing/2014/main" id="{79FCF994-B2B9-28D6-DE9D-EE60A2EB8755}"/>
              </a:ext>
            </a:extLst>
          </p:cNvPr>
          <p:cNvPicPr>
            <a:picLocks noChangeAspect="1"/>
          </p:cNvPicPr>
          <p:nvPr/>
        </p:nvPicPr>
        <p:blipFill>
          <a:blip r:embed="rId3"/>
          <a:stretch>
            <a:fillRect/>
          </a:stretch>
        </p:blipFill>
        <p:spPr>
          <a:xfrm>
            <a:off x="178643" y="899630"/>
            <a:ext cx="5192141" cy="5821680"/>
          </a:xfrm>
          <a:prstGeom prst="rect">
            <a:avLst/>
          </a:prstGeom>
        </p:spPr>
      </p:pic>
      <p:pic>
        <p:nvPicPr>
          <p:cNvPr id="11" name="Afbeelding 10">
            <a:extLst>
              <a:ext uri="{FF2B5EF4-FFF2-40B4-BE49-F238E27FC236}">
                <a16:creationId xmlns:a16="http://schemas.microsoft.com/office/drawing/2014/main" id="{88201A33-6468-D64F-19F7-AFD68818C671}"/>
              </a:ext>
            </a:extLst>
          </p:cNvPr>
          <p:cNvPicPr>
            <a:picLocks noChangeAspect="1"/>
          </p:cNvPicPr>
          <p:nvPr/>
        </p:nvPicPr>
        <p:blipFill>
          <a:blip r:embed="rId4"/>
          <a:stretch>
            <a:fillRect/>
          </a:stretch>
        </p:blipFill>
        <p:spPr>
          <a:xfrm>
            <a:off x="10318952" y="93960"/>
            <a:ext cx="1765611" cy="1708286"/>
          </a:xfrm>
          <a:prstGeom prst="rect">
            <a:avLst/>
          </a:prstGeom>
          <a:ln>
            <a:solidFill>
              <a:schemeClr val="accent1"/>
            </a:solidFill>
          </a:ln>
        </p:spPr>
      </p:pic>
    </p:spTree>
    <p:extLst>
      <p:ext uri="{BB962C8B-B14F-4D97-AF65-F5344CB8AC3E}">
        <p14:creationId xmlns:p14="http://schemas.microsoft.com/office/powerpoint/2010/main" val="2558081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A7697C5-109A-4E2B-9005-1BF952E75D1F}"/>
              </a:ext>
            </a:extLst>
          </p:cNvPr>
          <p:cNvSpPr>
            <a:spLocks noGrp="1"/>
          </p:cNvSpPr>
          <p:nvPr>
            <p:ph type="title"/>
          </p:nvPr>
        </p:nvSpPr>
        <p:spPr>
          <a:xfrm>
            <a:off x="432000" y="432000"/>
            <a:ext cx="11340000" cy="432000"/>
          </a:xfrm>
        </p:spPr>
        <p:txBody>
          <a:bodyPr anchor="ctr">
            <a:normAutofit/>
          </a:bodyPr>
          <a:lstStyle/>
          <a:p>
            <a:r>
              <a:rPr lang="en-US" sz="3000" err="1"/>
              <a:t>Bedankt</a:t>
            </a:r>
            <a:r>
              <a:rPr lang="en-US" sz="3000"/>
              <a:t>!</a:t>
            </a:r>
            <a:endParaRPr lang="en-GB" sz="3000"/>
          </a:p>
        </p:txBody>
      </p:sp>
      <p:sp>
        <p:nvSpPr>
          <p:cNvPr id="4" name="Tijdelijke aanduiding voor dianummer 3">
            <a:extLst>
              <a:ext uri="{FF2B5EF4-FFF2-40B4-BE49-F238E27FC236}">
                <a16:creationId xmlns:a16="http://schemas.microsoft.com/office/drawing/2014/main" id="{AD4E5702-A50F-44C2-9533-01DB847184D9}"/>
              </a:ext>
            </a:extLst>
          </p:cNvPr>
          <p:cNvSpPr>
            <a:spLocks noGrp="1"/>
          </p:cNvSpPr>
          <p:nvPr>
            <p:ph type="sldNum" sz="quarter" idx="11"/>
          </p:nvPr>
        </p:nvSpPr>
        <p:spPr>
          <a:xfrm>
            <a:off x="11368085" y="6090191"/>
            <a:ext cx="570558" cy="537657"/>
          </a:xfrm>
        </p:spPr>
        <p:txBody>
          <a:bodyPr anchor="ctr">
            <a:normAutofit/>
          </a:bodyPr>
          <a:lstStyle/>
          <a:p>
            <a:pPr rtl="0">
              <a:spcAft>
                <a:spcPts val="600"/>
              </a:spcAft>
            </a:pPr>
            <a:fld id="{19B51A1E-902D-48AF-9020-955120F399B6}" type="slidenum">
              <a:rPr lang="nl-NL" smtClean="0"/>
              <a:pPr rtl="0">
                <a:spcAft>
                  <a:spcPts val="600"/>
                </a:spcAft>
              </a:pPr>
              <a:t>19</a:t>
            </a:fld>
            <a:endParaRPr lang="nl-NL"/>
          </a:p>
        </p:txBody>
      </p:sp>
      <p:sp>
        <p:nvSpPr>
          <p:cNvPr id="14" name="Text Placeholder 4">
            <a:extLst>
              <a:ext uri="{FF2B5EF4-FFF2-40B4-BE49-F238E27FC236}">
                <a16:creationId xmlns:a16="http://schemas.microsoft.com/office/drawing/2014/main" id="{CC871B40-3B22-7DB0-F68C-72F5AA503B0B}"/>
              </a:ext>
            </a:extLst>
          </p:cNvPr>
          <p:cNvSpPr>
            <a:spLocks noGrp="1"/>
          </p:cNvSpPr>
          <p:nvPr>
            <p:ph type="body" sz="quarter" idx="12"/>
          </p:nvPr>
        </p:nvSpPr>
        <p:spPr>
          <a:xfrm>
            <a:off x="6299887" y="2782111"/>
            <a:ext cx="5472113" cy="3409139"/>
          </a:xfrm>
        </p:spPr>
        <p:txBody>
          <a:bodyPr/>
          <a:lstStyle/>
          <a:p>
            <a:pPr marL="0" indent="0">
              <a:buNone/>
            </a:pPr>
            <a:r>
              <a:rPr lang="en-US" sz="2400" b="1" dirty="0" err="1"/>
              <a:t>Hebben</a:t>
            </a:r>
            <a:r>
              <a:rPr lang="en-US" sz="2400" b="1" dirty="0"/>
              <a:t> </a:t>
            </a:r>
            <a:r>
              <a:rPr lang="en-US" sz="2400" b="1" dirty="0" err="1"/>
              <a:t>jullie</a:t>
            </a:r>
            <a:r>
              <a:rPr lang="en-US" sz="2400" b="1" dirty="0"/>
              <a:t> </a:t>
            </a:r>
            <a:r>
              <a:rPr lang="en-US" sz="2400" b="1" dirty="0" err="1"/>
              <a:t>nog</a:t>
            </a:r>
            <a:r>
              <a:rPr lang="en-US" sz="2400" b="1" dirty="0"/>
              <a:t> </a:t>
            </a:r>
            <a:r>
              <a:rPr lang="en-US" sz="2400" b="1" dirty="0" err="1"/>
              <a:t>vragen</a:t>
            </a:r>
            <a:r>
              <a:rPr lang="en-US" sz="2400" b="1" dirty="0"/>
              <a:t>?</a:t>
            </a:r>
          </a:p>
          <a:p>
            <a:pPr marL="0" indent="0">
              <a:buNone/>
            </a:pPr>
            <a:endParaRPr lang="en-US" sz="2400" dirty="0"/>
          </a:p>
        </p:txBody>
      </p:sp>
      <p:pic>
        <p:nvPicPr>
          <p:cNvPr id="6" name="Picture Placeholder 13" descr="A close up of a bug&#10;&#10;Description automatically generated">
            <a:extLst>
              <a:ext uri="{FF2B5EF4-FFF2-40B4-BE49-F238E27FC236}">
                <a16:creationId xmlns:a16="http://schemas.microsoft.com/office/drawing/2014/main" id="{DD5466F5-F0D2-1AF3-91CD-7231F2B492C8}"/>
              </a:ext>
            </a:extLst>
          </p:cNvPr>
          <p:cNvPicPr>
            <a:picLocks noChangeAspect="1"/>
          </p:cNvPicPr>
          <p:nvPr/>
        </p:nvPicPr>
        <p:blipFill rotWithShape="1">
          <a:blip r:embed="rId2"/>
          <a:srcRect l="14143" r="30351"/>
          <a:stretch/>
        </p:blipFill>
        <p:spPr>
          <a:xfrm>
            <a:off x="856033" y="1152000"/>
            <a:ext cx="4649821" cy="4649821"/>
          </a:xfrm>
          <a:prstGeom prst="ellipse">
            <a:avLst/>
          </a:prstGeom>
        </p:spPr>
      </p:pic>
    </p:spTree>
    <p:extLst>
      <p:ext uri="{BB962C8B-B14F-4D97-AF65-F5344CB8AC3E}">
        <p14:creationId xmlns:p14="http://schemas.microsoft.com/office/powerpoint/2010/main" val="2047871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a:extLst>
              <a:ext uri="{FF2B5EF4-FFF2-40B4-BE49-F238E27FC236}">
                <a16:creationId xmlns:a16="http://schemas.microsoft.com/office/drawing/2014/main" id="{C4B3DC94-E4CA-9604-445C-C68A85E1B1EA}"/>
              </a:ext>
            </a:extLst>
          </p:cNvPr>
          <p:cNvSpPr>
            <a:spLocks noGrp="1"/>
          </p:cNvSpPr>
          <p:nvPr>
            <p:ph type="title"/>
          </p:nvPr>
        </p:nvSpPr>
        <p:spPr/>
        <p:txBody>
          <a:bodyPr anchor="ctr">
            <a:normAutofit/>
          </a:bodyPr>
          <a:lstStyle/>
          <a:p>
            <a:r>
              <a:rPr lang="nl-NL" sz="3000" dirty="0"/>
              <a:t>Doelen van vandaag</a:t>
            </a:r>
          </a:p>
        </p:txBody>
      </p:sp>
      <p:sp>
        <p:nvSpPr>
          <p:cNvPr id="5" name="Tijdelijke aanduiding voor dianummer 4">
            <a:extLst>
              <a:ext uri="{FF2B5EF4-FFF2-40B4-BE49-F238E27FC236}">
                <a16:creationId xmlns:a16="http://schemas.microsoft.com/office/drawing/2014/main" id="{31472D3D-5703-848A-84EF-817D8F85C177}"/>
              </a:ext>
            </a:extLst>
          </p:cNvPr>
          <p:cNvSpPr>
            <a:spLocks noGrp="1"/>
          </p:cNvSpPr>
          <p:nvPr>
            <p:ph type="sldNum" sz="quarter" idx="11"/>
          </p:nvPr>
        </p:nvSpPr>
        <p:spPr/>
        <p:txBody>
          <a:bodyPr anchor="ctr">
            <a:normAutofit/>
          </a:bodyPr>
          <a:lstStyle/>
          <a:p>
            <a:pPr rtl="0">
              <a:spcAft>
                <a:spcPts val="600"/>
              </a:spcAft>
            </a:pPr>
            <a:fld id="{19B51A1E-902D-48AF-9020-955120F399B6}" type="slidenum">
              <a:rPr lang="nl-NL" smtClean="0"/>
              <a:pPr rtl="0">
                <a:spcAft>
                  <a:spcPts val="600"/>
                </a:spcAft>
              </a:pPr>
              <a:t>2</a:t>
            </a:fld>
            <a:endParaRPr lang="nl-NL"/>
          </a:p>
        </p:txBody>
      </p:sp>
      <p:sp>
        <p:nvSpPr>
          <p:cNvPr id="21" name="Content Placeholder 1">
            <a:extLst>
              <a:ext uri="{FF2B5EF4-FFF2-40B4-BE49-F238E27FC236}">
                <a16:creationId xmlns:a16="http://schemas.microsoft.com/office/drawing/2014/main" id="{02A7B47C-5128-058B-C489-DBB2C38C1242}"/>
              </a:ext>
            </a:extLst>
          </p:cNvPr>
          <p:cNvSpPr>
            <a:spLocks noGrp="1"/>
          </p:cNvSpPr>
          <p:nvPr>
            <p:ph type="body" sz="quarter" idx="12"/>
          </p:nvPr>
        </p:nvSpPr>
        <p:spPr>
          <a:xfrm>
            <a:off x="6299887" y="2479248"/>
            <a:ext cx="5472113" cy="3712001"/>
          </a:xfrm>
        </p:spPr>
        <p:txBody>
          <a:bodyPr>
            <a:normAutofit/>
          </a:bodyPr>
          <a:lstStyle/>
          <a:p>
            <a:pPr>
              <a:lnSpc>
                <a:spcPct val="150000"/>
              </a:lnSpc>
              <a:spcBef>
                <a:spcPts val="0"/>
              </a:spcBef>
            </a:pPr>
            <a:r>
              <a:rPr lang="nl-NL" sz="2400" dirty="0"/>
              <a:t>Introductie presentatie (15 min)</a:t>
            </a:r>
          </a:p>
          <a:p>
            <a:pPr>
              <a:lnSpc>
                <a:spcPct val="150000"/>
              </a:lnSpc>
              <a:spcBef>
                <a:spcPts val="0"/>
              </a:spcBef>
            </a:pPr>
            <a:r>
              <a:rPr lang="nl-NL" sz="2400" dirty="0"/>
              <a:t>Muggenattractie experimenten (40 min)</a:t>
            </a:r>
          </a:p>
          <a:p>
            <a:pPr>
              <a:lnSpc>
                <a:spcPct val="150000"/>
              </a:lnSpc>
              <a:spcBef>
                <a:spcPts val="0"/>
              </a:spcBef>
            </a:pPr>
            <a:r>
              <a:rPr lang="nl-NL" sz="2400" dirty="0"/>
              <a:t>Morfologie mug (tussendoor)</a:t>
            </a:r>
          </a:p>
          <a:p>
            <a:pPr marL="0" indent="0">
              <a:lnSpc>
                <a:spcPct val="150000"/>
              </a:lnSpc>
              <a:spcBef>
                <a:spcPts val="0"/>
              </a:spcBef>
              <a:buNone/>
            </a:pPr>
            <a:endParaRPr lang="nl-NL" dirty="0"/>
          </a:p>
          <a:p>
            <a:pPr>
              <a:lnSpc>
                <a:spcPct val="150000"/>
              </a:lnSpc>
              <a:spcBef>
                <a:spcPts val="0"/>
              </a:spcBef>
            </a:pPr>
            <a:endParaRPr lang="nl-NL" dirty="0"/>
          </a:p>
        </p:txBody>
      </p:sp>
      <p:pic>
        <p:nvPicPr>
          <p:cNvPr id="6" name="Tijdelijke aanduiding voor afbeelding 7">
            <a:extLst>
              <a:ext uri="{FF2B5EF4-FFF2-40B4-BE49-F238E27FC236}">
                <a16:creationId xmlns:a16="http://schemas.microsoft.com/office/drawing/2014/main" id="{D2783C5F-9661-4156-9F85-9E8101AEEE4A}"/>
              </a:ext>
            </a:extLst>
          </p:cNvPr>
          <p:cNvPicPr>
            <a:picLocks noChangeAspect="1"/>
          </p:cNvPicPr>
          <p:nvPr/>
        </p:nvPicPr>
        <p:blipFill>
          <a:blip r:embed="rId2" cstate="print">
            <a:extLst>
              <a:ext uri="{28A0092B-C50C-407E-A947-70E740481C1C}">
                <a14:useLocalDpi xmlns:a14="http://schemas.microsoft.com/office/drawing/2010/main" val="0"/>
              </a:ext>
            </a:extLst>
          </a:blip>
          <a:srcRect t="851" b="851"/>
          <a:stretch>
            <a:fillRect/>
          </a:stretch>
        </p:blipFill>
        <p:spPr>
          <a:xfrm>
            <a:off x="432000" y="1008000"/>
            <a:ext cx="5472000" cy="4842000"/>
          </a:xfrm>
          <a:prstGeom prst="rect">
            <a:avLst/>
          </a:prstGeom>
        </p:spPr>
      </p:pic>
    </p:spTree>
    <p:extLst>
      <p:ext uri="{BB962C8B-B14F-4D97-AF65-F5344CB8AC3E}">
        <p14:creationId xmlns:p14="http://schemas.microsoft.com/office/powerpoint/2010/main" val="1259438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Vrije vorm: vorm 15">
            <a:extLst>
              <a:ext uri="{FF2B5EF4-FFF2-40B4-BE49-F238E27FC236}">
                <a16:creationId xmlns:a16="http://schemas.microsoft.com/office/drawing/2014/main" id="{1D41A300-B6E0-580C-C33D-EF77CA84B728}"/>
              </a:ext>
            </a:extLst>
          </p:cNvPr>
          <p:cNvSpPr/>
          <p:nvPr/>
        </p:nvSpPr>
        <p:spPr>
          <a:xfrm>
            <a:off x="4183961" y="2697109"/>
            <a:ext cx="2537959" cy="2255891"/>
          </a:xfrm>
          <a:custGeom>
            <a:avLst/>
            <a:gdLst>
              <a:gd name="connsiteX0" fmla="*/ 0 w 2537959"/>
              <a:gd name="connsiteY0" fmla="*/ 0 h 2860843"/>
              <a:gd name="connsiteX1" fmla="*/ 2537959 w 2537959"/>
              <a:gd name="connsiteY1" fmla="*/ 0 h 2860843"/>
              <a:gd name="connsiteX2" fmla="*/ 2537959 w 2537959"/>
              <a:gd name="connsiteY2" fmla="*/ 2860843 h 2860843"/>
              <a:gd name="connsiteX3" fmla="*/ 0 w 2537959"/>
              <a:gd name="connsiteY3" fmla="*/ 2860843 h 2860843"/>
              <a:gd name="connsiteX4" fmla="*/ 0 w 2537959"/>
              <a:gd name="connsiteY4" fmla="*/ 0 h 2860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959" h="2860843">
                <a:moveTo>
                  <a:pt x="0" y="0"/>
                </a:moveTo>
                <a:lnTo>
                  <a:pt x="2537959" y="0"/>
                </a:lnTo>
                <a:lnTo>
                  <a:pt x="2537959" y="2860843"/>
                </a:lnTo>
                <a:lnTo>
                  <a:pt x="0" y="2860843"/>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449370" rIns="128016" bIns="128016" numCol="1" spcCol="1270" anchor="t" anchorCtr="0">
            <a:noAutofit/>
          </a:bodyPr>
          <a:lstStyle/>
          <a:p>
            <a:pPr marL="171450" lvl="1" indent="-171450" algn="l" defTabSz="800100">
              <a:lnSpc>
                <a:spcPct val="90000"/>
              </a:lnSpc>
              <a:spcBef>
                <a:spcPct val="0"/>
              </a:spcBef>
              <a:spcAft>
                <a:spcPct val="15000"/>
              </a:spcAft>
              <a:buChar char="•"/>
            </a:pPr>
            <a:r>
              <a:rPr lang="nl-NL" sz="1800" kern="1200" dirty="0"/>
              <a:t>Verschillende </a:t>
            </a:r>
            <a:r>
              <a:rPr lang="nl-NL" sz="1800" kern="1200" dirty="0" err="1"/>
              <a:t>larvale</a:t>
            </a:r>
            <a:r>
              <a:rPr lang="nl-NL" sz="1800" kern="1200" dirty="0"/>
              <a:t> stadia </a:t>
            </a:r>
            <a:r>
              <a:rPr lang="nl-NL" sz="1800" kern="1200" dirty="0">
                <a:sym typeface="Wingdings" panose="05000000000000000000" pitchFamily="2" charset="2"/>
              </a:rPr>
              <a:t> L1-L4</a:t>
            </a:r>
            <a:endParaRPr lang="en-GB" sz="1800" kern="1200" dirty="0"/>
          </a:p>
          <a:p>
            <a:pPr marL="171450" lvl="1" indent="-171450" algn="l" defTabSz="800100">
              <a:lnSpc>
                <a:spcPct val="90000"/>
              </a:lnSpc>
              <a:spcBef>
                <a:spcPct val="0"/>
              </a:spcBef>
              <a:spcAft>
                <a:spcPct val="15000"/>
              </a:spcAft>
              <a:buChar char="•"/>
            </a:pPr>
            <a:r>
              <a:rPr lang="nl-NL" sz="1800" kern="1200" dirty="0"/>
              <a:t>Sifon voor lucht</a:t>
            </a:r>
            <a:endParaRPr lang="en-GB" sz="1800" kern="1200" dirty="0"/>
          </a:p>
          <a:p>
            <a:pPr marL="171450" lvl="1" indent="-171450" algn="l" defTabSz="800100">
              <a:lnSpc>
                <a:spcPct val="90000"/>
              </a:lnSpc>
              <a:spcBef>
                <a:spcPct val="0"/>
              </a:spcBef>
              <a:spcAft>
                <a:spcPct val="15000"/>
              </a:spcAft>
              <a:buChar char="•"/>
            </a:pPr>
            <a:r>
              <a:rPr lang="nl-NL" sz="1800" kern="1200" dirty="0"/>
              <a:t>Rusten op waterlijn</a:t>
            </a:r>
            <a:endParaRPr lang="en-GB" sz="1800" kern="1200" dirty="0"/>
          </a:p>
          <a:p>
            <a:pPr marL="171450" lvl="1" indent="-171450" algn="l" defTabSz="800100">
              <a:lnSpc>
                <a:spcPct val="90000"/>
              </a:lnSpc>
              <a:spcBef>
                <a:spcPct val="0"/>
              </a:spcBef>
              <a:spcAft>
                <a:spcPct val="15000"/>
              </a:spcAft>
              <a:buChar char="•"/>
            </a:pPr>
            <a:r>
              <a:rPr lang="nl-NL" sz="1800" kern="1200" dirty="0"/>
              <a:t>Eten kleine micro-organismen, algen etc.</a:t>
            </a:r>
            <a:endParaRPr lang="en-GB" sz="1800" kern="1200" dirty="0"/>
          </a:p>
        </p:txBody>
      </p:sp>
      <p:grpSp>
        <p:nvGrpSpPr>
          <p:cNvPr id="23" name="Group 22">
            <a:extLst>
              <a:ext uri="{FF2B5EF4-FFF2-40B4-BE49-F238E27FC236}">
                <a16:creationId xmlns:a16="http://schemas.microsoft.com/office/drawing/2014/main" id="{72EB4AA8-BB25-1330-494F-343329645E60}"/>
              </a:ext>
            </a:extLst>
          </p:cNvPr>
          <p:cNvGrpSpPr/>
          <p:nvPr/>
        </p:nvGrpSpPr>
        <p:grpSpPr>
          <a:xfrm>
            <a:off x="3645277" y="949028"/>
            <a:ext cx="1793633" cy="1865698"/>
            <a:chOff x="4321552" y="1316895"/>
            <a:chExt cx="2042364" cy="2188800"/>
          </a:xfrm>
        </p:grpSpPr>
        <p:sp>
          <p:nvSpPr>
            <p:cNvPr id="20" name="Rectangle 19">
              <a:extLst>
                <a:ext uri="{FF2B5EF4-FFF2-40B4-BE49-F238E27FC236}">
                  <a16:creationId xmlns:a16="http://schemas.microsoft.com/office/drawing/2014/main" id="{0933BCCD-F3F3-5245-A473-4D5CDCE83DB8}"/>
                </a:ext>
              </a:extLst>
            </p:cNvPr>
            <p:cNvSpPr/>
            <p:nvPr/>
          </p:nvSpPr>
          <p:spPr>
            <a:xfrm>
              <a:off x="4321552" y="1316895"/>
              <a:ext cx="2040013" cy="2188800"/>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99D2354-391C-BB1B-949D-06DE62EBB5F4}"/>
                </a:ext>
              </a:extLst>
            </p:cNvPr>
            <p:cNvPicPr>
              <a:picLocks noChangeAspect="1"/>
            </p:cNvPicPr>
            <p:nvPr/>
          </p:nvPicPr>
          <p:blipFill rotWithShape="1">
            <a:blip r:embed="rId3"/>
            <a:srcRect b="13737"/>
            <a:stretch/>
          </p:blipFill>
          <p:spPr>
            <a:xfrm>
              <a:off x="4331280" y="1714533"/>
              <a:ext cx="2032635" cy="1315070"/>
            </a:xfrm>
            <a:prstGeom prst="rect">
              <a:avLst/>
            </a:prstGeom>
          </p:spPr>
        </p:pic>
        <p:pic>
          <p:nvPicPr>
            <p:cNvPr id="24" name="Picture 23">
              <a:extLst>
                <a:ext uri="{FF2B5EF4-FFF2-40B4-BE49-F238E27FC236}">
                  <a16:creationId xmlns:a16="http://schemas.microsoft.com/office/drawing/2014/main" id="{1DBA5C92-A178-0DA7-87A4-37000C1C53FC}"/>
                </a:ext>
              </a:extLst>
            </p:cNvPr>
            <p:cNvPicPr>
              <a:picLocks noChangeAspect="1"/>
            </p:cNvPicPr>
            <p:nvPr/>
          </p:nvPicPr>
          <p:blipFill rotWithShape="1">
            <a:blip r:embed="rId3"/>
            <a:srcRect b="88808"/>
            <a:stretch/>
          </p:blipFill>
          <p:spPr>
            <a:xfrm>
              <a:off x="4331280" y="1320070"/>
              <a:ext cx="2032636" cy="180238"/>
            </a:xfrm>
            <a:prstGeom prst="rect">
              <a:avLst/>
            </a:prstGeom>
          </p:spPr>
        </p:pic>
        <p:pic>
          <p:nvPicPr>
            <p:cNvPr id="25" name="Picture 24">
              <a:extLst>
                <a:ext uri="{FF2B5EF4-FFF2-40B4-BE49-F238E27FC236}">
                  <a16:creationId xmlns:a16="http://schemas.microsoft.com/office/drawing/2014/main" id="{EBE80202-C7F3-B5FA-90E4-293AE1E054A5}"/>
                </a:ext>
              </a:extLst>
            </p:cNvPr>
            <p:cNvPicPr>
              <a:picLocks noChangeAspect="1"/>
            </p:cNvPicPr>
            <p:nvPr/>
          </p:nvPicPr>
          <p:blipFill rotWithShape="1">
            <a:blip r:embed="rId3"/>
            <a:srcRect b="88808"/>
            <a:stretch/>
          </p:blipFill>
          <p:spPr>
            <a:xfrm>
              <a:off x="4331280" y="1480868"/>
              <a:ext cx="2032636" cy="180238"/>
            </a:xfrm>
            <a:prstGeom prst="rect">
              <a:avLst/>
            </a:prstGeom>
          </p:spPr>
        </p:pic>
        <p:pic>
          <p:nvPicPr>
            <p:cNvPr id="26" name="Picture 25">
              <a:extLst>
                <a:ext uri="{FF2B5EF4-FFF2-40B4-BE49-F238E27FC236}">
                  <a16:creationId xmlns:a16="http://schemas.microsoft.com/office/drawing/2014/main" id="{C31E46A6-6398-DB6C-F868-02B643ABB76A}"/>
                </a:ext>
              </a:extLst>
            </p:cNvPr>
            <p:cNvPicPr>
              <a:picLocks noChangeAspect="1"/>
            </p:cNvPicPr>
            <p:nvPr/>
          </p:nvPicPr>
          <p:blipFill rotWithShape="1">
            <a:blip r:embed="rId3"/>
            <a:srcRect b="88808"/>
            <a:stretch/>
          </p:blipFill>
          <p:spPr>
            <a:xfrm>
              <a:off x="4331280" y="1570987"/>
              <a:ext cx="2032635" cy="180238"/>
            </a:xfrm>
            <a:prstGeom prst="rect">
              <a:avLst/>
            </a:prstGeom>
          </p:spPr>
        </p:pic>
        <p:pic>
          <p:nvPicPr>
            <p:cNvPr id="27" name="Picture 26">
              <a:extLst>
                <a:ext uri="{FF2B5EF4-FFF2-40B4-BE49-F238E27FC236}">
                  <a16:creationId xmlns:a16="http://schemas.microsoft.com/office/drawing/2014/main" id="{D8534B7F-85B7-F9FD-CF21-4844C83BA80F}"/>
                </a:ext>
              </a:extLst>
            </p:cNvPr>
            <p:cNvPicPr>
              <a:picLocks noChangeAspect="1"/>
            </p:cNvPicPr>
            <p:nvPr/>
          </p:nvPicPr>
          <p:blipFill rotWithShape="1">
            <a:blip r:embed="rId3"/>
            <a:srcRect b="88808"/>
            <a:stretch/>
          </p:blipFill>
          <p:spPr>
            <a:xfrm>
              <a:off x="4331280" y="3011882"/>
              <a:ext cx="2032635" cy="180238"/>
            </a:xfrm>
            <a:prstGeom prst="rect">
              <a:avLst/>
            </a:prstGeom>
          </p:spPr>
        </p:pic>
        <p:pic>
          <p:nvPicPr>
            <p:cNvPr id="28" name="Picture 27">
              <a:extLst>
                <a:ext uri="{FF2B5EF4-FFF2-40B4-BE49-F238E27FC236}">
                  <a16:creationId xmlns:a16="http://schemas.microsoft.com/office/drawing/2014/main" id="{83A01BB6-05F7-46B1-F875-461CF92E545A}"/>
                </a:ext>
              </a:extLst>
            </p:cNvPr>
            <p:cNvPicPr>
              <a:picLocks noChangeAspect="1"/>
            </p:cNvPicPr>
            <p:nvPr/>
          </p:nvPicPr>
          <p:blipFill rotWithShape="1">
            <a:blip r:embed="rId3"/>
            <a:srcRect b="88808"/>
            <a:stretch/>
          </p:blipFill>
          <p:spPr>
            <a:xfrm>
              <a:off x="4331280" y="3179645"/>
              <a:ext cx="2030400" cy="179479"/>
            </a:xfrm>
            <a:prstGeom prst="rect">
              <a:avLst/>
            </a:prstGeom>
          </p:spPr>
        </p:pic>
        <p:pic>
          <p:nvPicPr>
            <p:cNvPr id="29" name="Picture 28">
              <a:extLst>
                <a:ext uri="{FF2B5EF4-FFF2-40B4-BE49-F238E27FC236}">
                  <a16:creationId xmlns:a16="http://schemas.microsoft.com/office/drawing/2014/main" id="{B272053E-08F9-3BDD-704C-0A23D9E43274}"/>
                </a:ext>
              </a:extLst>
            </p:cNvPr>
            <p:cNvPicPr>
              <a:picLocks noChangeAspect="1"/>
            </p:cNvPicPr>
            <p:nvPr/>
          </p:nvPicPr>
          <p:blipFill rotWithShape="1">
            <a:blip r:embed="rId3"/>
            <a:srcRect b="88808"/>
            <a:stretch/>
          </p:blipFill>
          <p:spPr>
            <a:xfrm>
              <a:off x="4331280" y="3319539"/>
              <a:ext cx="2030400" cy="179388"/>
            </a:xfrm>
            <a:prstGeom prst="rect">
              <a:avLst/>
            </a:prstGeom>
          </p:spPr>
        </p:pic>
      </p:grpSp>
      <p:sp>
        <p:nvSpPr>
          <p:cNvPr id="13" name="Vrije vorm: vorm 12">
            <a:extLst>
              <a:ext uri="{FF2B5EF4-FFF2-40B4-BE49-F238E27FC236}">
                <a16:creationId xmlns:a16="http://schemas.microsoft.com/office/drawing/2014/main" id="{591C5F14-B1C7-505F-F28A-70D0F4174381}"/>
              </a:ext>
            </a:extLst>
          </p:cNvPr>
          <p:cNvSpPr/>
          <p:nvPr/>
        </p:nvSpPr>
        <p:spPr>
          <a:xfrm>
            <a:off x="592102" y="2697103"/>
            <a:ext cx="2217719" cy="1477438"/>
          </a:xfrm>
          <a:custGeom>
            <a:avLst/>
            <a:gdLst>
              <a:gd name="connsiteX0" fmla="*/ 0 w 2537959"/>
              <a:gd name="connsiteY0" fmla="*/ 0 h 2860843"/>
              <a:gd name="connsiteX1" fmla="*/ 2537959 w 2537959"/>
              <a:gd name="connsiteY1" fmla="*/ 0 h 2860843"/>
              <a:gd name="connsiteX2" fmla="*/ 2537959 w 2537959"/>
              <a:gd name="connsiteY2" fmla="*/ 2860843 h 2860843"/>
              <a:gd name="connsiteX3" fmla="*/ 0 w 2537959"/>
              <a:gd name="connsiteY3" fmla="*/ 2860843 h 2860843"/>
              <a:gd name="connsiteX4" fmla="*/ 0 w 2537959"/>
              <a:gd name="connsiteY4" fmla="*/ 0 h 2860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959" h="2860843">
                <a:moveTo>
                  <a:pt x="0" y="0"/>
                </a:moveTo>
                <a:lnTo>
                  <a:pt x="2537959" y="0"/>
                </a:lnTo>
                <a:lnTo>
                  <a:pt x="2537959" y="2860843"/>
                </a:lnTo>
                <a:lnTo>
                  <a:pt x="0" y="2860843"/>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2" tIns="449370" rIns="113792" bIns="113792" numCol="1" spcCol="1270" anchor="t" anchorCtr="0">
            <a:noAutofit/>
          </a:bodyPr>
          <a:lstStyle/>
          <a:p>
            <a:pPr marL="171450" lvl="1" indent="-171450" algn="l" defTabSz="800100">
              <a:lnSpc>
                <a:spcPct val="90000"/>
              </a:lnSpc>
              <a:spcBef>
                <a:spcPct val="0"/>
              </a:spcBef>
              <a:spcAft>
                <a:spcPct val="15000"/>
              </a:spcAft>
              <a:buChar char="•"/>
            </a:pPr>
            <a:r>
              <a:rPr lang="nl-NL" sz="1800" kern="1200" dirty="0"/>
              <a:t>In ‘</a:t>
            </a:r>
            <a:r>
              <a:rPr lang="nl-NL" sz="1800" kern="1200" dirty="0" err="1"/>
              <a:t>rafts</a:t>
            </a:r>
            <a:r>
              <a:rPr lang="nl-NL" sz="1800" kern="1200" dirty="0"/>
              <a:t>’</a:t>
            </a:r>
            <a:endParaRPr lang="en-GB" sz="1800" kern="1200" dirty="0"/>
          </a:p>
          <a:p>
            <a:pPr marL="171450" lvl="1" indent="-171450" algn="l" defTabSz="800100">
              <a:lnSpc>
                <a:spcPct val="90000"/>
              </a:lnSpc>
              <a:spcBef>
                <a:spcPct val="0"/>
              </a:spcBef>
              <a:spcAft>
                <a:spcPct val="15000"/>
              </a:spcAft>
              <a:buChar char="•"/>
            </a:pPr>
            <a:r>
              <a:rPr lang="nl-NL" dirty="0"/>
              <a:t>~</a:t>
            </a:r>
            <a:r>
              <a:rPr lang="nl-NL" sz="1800" kern="1200" dirty="0"/>
              <a:t>200 eitjes per leg</a:t>
            </a:r>
          </a:p>
          <a:p>
            <a:pPr marL="171450" lvl="1" indent="-171450" algn="l" defTabSz="800100">
              <a:lnSpc>
                <a:spcPct val="90000"/>
              </a:lnSpc>
              <a:spcBef>
                <a:spcPct val="0"/>
              </a:spcBef>
              <a:spcAft>
                <a:spcPct val="15000"/>
              </a:spcAft>
              <a:buChar char="•"/>
            </a:pPr>
            <a:r>
              <a:rPr lang="nl-NL" dirty="0"/>
              <a:t>Op water</a:t>
            </a:r>
            <a:endParaRPr lang="en-GB" sz="1800" kern="1200" dirty="0"/>
          </a:p>
        </p:txBody>
      </p:sp>
      <p:sp>
        <p:nvSpPr>
          <p:cNvPr id="6" name="Vrije vorm: vorm 5">
            <a:extLst>
              <a:ext uri="{FF2B5EF4-FFF2-40B4-BE49-F238E27FC236}">
                <a16:creationId xmlns:a16="http://schemas.microsoft.com/office/drawing/2014/main" id="{D12FC7A2-8646-55B3-5AB9-226FCF68491C}"/>
              </a:ext>
            </a:extLst>
          </p:cNvPr>
          <p:cNvSpPr/>
          <p:nvPr/>
        </p:nvSpPr>
        <p:spPr>
          <a:xfrm rot="16200000">
            <a:off x="-372173" y="3169955"/>
            <a:ext cx="1469045" cy="441233"/>
          </a:xfrm>
          <a:custGeom>
            <a:avLst/>
            <a:gdLst>
              <a:gd name="connsiteX0" fmla="*/ 0 w 2728702"/>
              <a:gd name="connsiteY0" fmla="*/ 0 h 509521"/>
              <a:gd name="connsiteX1" fmla="*/ 2728702 w 2728702"/>
              <a:gd name="connsiteY1" fmla="*/ 0 h 509521"/>
              <a:gd name="connsiteX2" fmla="*/ 2728702 w 2728702"/>
              <a:gd name="connsiteY2" fmla="*/ 509521 h 509521"/>
              <a:gd name="connsiteX3" fmla="*/ 0 w 2728702"/>
              <a:gd name="connsiteY3" fmla="*/ 509521 h 509521"/>
              <a:gd name="connsiteX4" fmla="*/ 0 w 2728702"/>
              <a:gd name="connsiteY4" fmla="*/ 0 h 509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8702" h="509521">
                <a:moveTo>
                  <a:pt x="0" y="0"/>
                </a:moveTo>
                <a:lnTo>
                  <a:pt x="2728702" y="0"/>
                </a:lnTo>
                <a:lnTo>
                  <a:pt x="2728702" y="509521"/>
                </a:lnTo>
                <a:lnTo>
                  <a:pt x="0" y="5095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49370" bIns="0" numCol="1" spcCol="1270" anchor="t" anchorCtr="0">
            <a:noAutofit/>
          </a:bodyPr>
          <a:lstStyle/>
          <a:p>
            <a:pPr marL="0" lvl="0" indent="0" algn="r" defTabSz="1600200">
              <a:lnSpc>
                <a:spcPct val="90000"/>
              </a:lnSpc>
              <a:spcBef>
                <a:spcPct val="0"/>
              </a:spcBef>
              <a:spcAft>
                <a:spcPct val="35000"/>
              </a:spcAft>
              <a:buNone/>
            </a:pPr>
            <a:r>
              <a:rPr lang="nl-NL" sz="3600" kern="1200" dirty="0"/>
              <a:t>Eitjes</a:t>
            </a:r>
            <a:endParaRPr lang="en-GB" sz="3600" kern="1200" dirty="0"/>
          </a:p>
        </p:txBody>
      </p:sp>
      <p:sp>
        <p:nvSpPr>
          <p:cNvPr id="15" name="Vrije vorm: vorm 14">
            <a:extLst>
              <a:ext uri="{FF2B5EF4-FFF2-40B4-BE49-F238E27FC236}">
                <a16:creationId xmlns:a16="http://schemas.microsoft.com/office/drawing/2014/main" id="{1803C717-C2C0-2980-5EFF-F8DC543DBF38}"/>
              </a:ext>
            </a:extLst>
          </p:cNvPr>
          <p:cNvSpPr/>
          <p:nvPr/>
        </p:nvSpPr>
        <p:spPr>
          <a:xfrm rot="16200000">
            <a:off x="2801250" y="3570289"/>
            <a:ext cx="2255892" cy="509521"/>
          </a:xfrm>
          <a:custGeom>
            <a:avLst/>
            <a:gdLst>
              <a:gd name="connsiteX0" fmla="*/ 0 w 2705556"/>
              <a:gd name="connsiteY0" fmla="*/ 0 h 509521"/>
              <a:gd name="connsiteX1" fmla="*/ 2705556 w 2705556"/>
              <a:gd name="connsiteY1" fmla="*/ 0 h 509521"/>
              <a:gd name="connsiteX2" fmla="*/ 2705556 w 2705556"/>
              <a:gd name="connsiteY2" fmla="*/ 509521 h 509521"/>
              <a:gd name="connsiteX3" fmla="*/ 0 w 2705556"/>
              <a:gd name="connsiteY3" fmla="*/ 509521 h 509521"/>
              <a:gd name="connsiteX4" fmla="*/ 0 w 2705556"/>
              <a:gd name="connsiteY4" fmla="*/ 0 h 509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556" h="509521">
                <a:moveTo>
                  <a:pt x="0" y="0"/>
                </a:moveTo>
                <a:lnTo>
                  <a:pt x="2705556" y="0"/>
                </a:lnTo>
                <a:lnTo>
                  <a:pt x="2705556" y="509521"/>
                </a:lnTo>
                <a:lnTo>
                  <a:pt x="0" y="5095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49370" bIns="0" numCol="1" spcCol="1270" anchor="t" anchorCtr="0">
            <a:noAutofit/>
          </a:bodyPr>
          <a:lstStyle/>
          <a:p>
            <a:pPr marL="0" lvl="0" indent="0" algn="r" defTabSz="1600200">
              <a:lnSpc>
                <a:spcPct val="90000"/>
              </a:lnSpc>
              <a:spcBef>
                <a:spcPct val="0"/>
              </a:spcBef>
              <a:spcAft>
                <a:spcPct val="35000"/>
              </a:spcAft>
              <a:buNone/>
            </a:pPr>
            <a:r>
              <a:rPr lang="nl-NL" sz="3600" kern="1200" dirty="0"/>
              <a:t>Larven</a:t>
            </a:r>
            <a:endParaRPr lang="en-GB" sz="3600" kern="1200" dirty="0"/>
          </a:p>
        </p:txBody>
      </p:sp>
      <p:sp>
        <p:nvSpPr>
          <p:cNvPr id="18" name="Vrije vorm: vorm 17">
            <a:extLst>
              <a:ext uri="{FF2B5EF4-FFF2-40B4-BE49-F238E27FC236}">
                <a16:creationId xmlns:a16="http://schemas.microsoft.com/office/drawing/2014/main" id="{305D5849-E5A2-428B-D7AD-FF10EA8ABF55}"/>
              </a:ext>
            </a:extLst>
          </p:cNvPr>
          <p:cNvSpPr/>
          <p:nvPr/>
        </p:nvSpPr>
        <p:spPr>
          <a:xfrm rot="16200000">
            <a:off x="6242412" y="3566633"/>
            <a:ext cx="2263205" cy="509521"/>
          </a:xfrm>
          <a:custGeom>
            <a:avLst/>
            <a:gdLst>
              <a:gd name="connsiteX0" fmla="*/ 0 w 2705556"/>
              <a:gd name="connsiteY0" fmla="*/ 0 h 509521"/>
              <a:gd name="connsiteX1" fmla="*/ 2705556 w 2705556"/>
              <a:gd name="connsiteY1" fmla="*/ 0 h 509521"/>
              <a:gd name="connsiteX2" fmla="*/ 2705556 w 2705556"/>
              <a:gd name="connsiteY2" fmla="*/ 509521 h 509521"/>
              <a:gd name="connsiteX3" fmla="*/ 0 w 2705556"/>
              <a:gd name="connsiteY3" fmla="*/ 509521 h 509521"/>
              <a:gd name="connsiteX4" fmla="*/ 0 w 2705556"/>
              <a:gd name="connsiteY4" fmla="*/ 0 h 509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556" h="509521">
                <a:moveTo>
                  <a:pt x="0" y="0"/>
                </a:moveTo>
                <a:lnTo>
                  <a:pt x="2705556" y="0"/>
                </a:lnTo>
                <a:lnTo>
                  <a:pt x="2705556" y="509521"/>
                </a:lnTo>
                <a:lnTo>
                  <a:pt x="0" y="5095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49370" bIns="0" numCol="1" spcCol="1270" anchor="t" anchorCtr="0">
            <a:noAutofit/>
          </a:bodyPr>
          <a:lstStyle/>
          <a:p>
            <a:pPr marL="0" lvl="0" indent="0" algn="r" defTabSz="1600200">
              <a:lnSpc>
                <a:spcPct val="90000"/>
              </a:lnSpc>
              <a:spcBef>
                <a:spcPct val="0"/>
              </a:spcBef>
              <a:spcAft>
                <a:spcPct val="35000"/>
              </a:spcAft>
              <a:buNone/>
            </a:pPr>
            <a:r>
              <a:rPr lang="nl-NL" sz="3600" kern="1200" dirty="0"/>
              <a:t>Poppen</a:t>
            </a:r>
            <a:endParaRPr lang="en-GB" sz="3600" kern="1200" dirty="0"/>
          </a:p>
        </p:txBody>
      </p:sp>
      <p:sp>
        <p:nvSpPr>
          <p:cNvPr id="19" name="Vrije vorm: vorm 18">
            <a:extLst>
              <a:ext uri="{FF2B5EF4-FFF2-40B4-BE49-F238E27FC236}">
                <a16:creationId xmlns:a16="http://schemas.microsoft.com/office/drawing/2014/main" id="{87E0C9B1-8555-2B12-DD6A-029BB5663F81}"/>
              </a:ext>
            </a:extLst>
          </p:cNvPr>
          <p:cNvSpPr/>
          <p:nvPr/>
        </p:nvSpPr>
        <p:spPr>
          <a:xfrm>
            <a:off x="7639697" y="2699944"/>
            <a:ext cx="2647303" cy="2253053"/>
          </a:xfrm>
          <a:custGeom>
            <a:avLst/>
            <a:gdLst>
              <a:gd name="connsiteX0" fmla="*/ 0 w 2537959"/>
              <a:gd name="connsiteY0" fmla="*/ 0 h 2860843"/>
              <a:gd name="connsiteX1" fmla="*/ 2537959 w 2537959"/>
              <a:gd name="connsiteY1" fmla="*/ 0 h 2860843"/>
              <a:gd name="connsiteX2" fmla="*/ 2537959 w 2537959"/>
              <a:gd name="connsiteY2" fmla="*/ 2860843 h 2860843"/>
              <a:gd name="connsiteX3" fmla="*/ 0 w 2537959"/>
              <a:gd name="connsiteY3" fmla="*/ 2860843 h 2860843"/>
              <a:gd name="connsiteX4" fmla="*/ 0 w 2537959"/>
              <a:gd name="connsiteY4" fmla="*/ 0 h 2860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959" h="2860843">
                <a:moveTo>
                  <a:pt x="0" y="0"/>
                </a:moveTo>
                <a:lnTo>
                  <a:pt x="2537959" y="0"/>
                </a:lnTo>
                <a:lnTo>
                  <a:pt x="2537959" y="2860843"/>
                </a:lnTo>
                <a:lnTo>
                  <a:pt x="0" y="2860843"/>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449370" rIns="128016" bIns="128016" numCol="1" spcCol="1270" anchor="t" anchorCtr="0">
            <a:noAutofit/>
          </a:bodyPr>
          <a:lstStyle/>
          <a:p>
            <a:pPr marL="171450" lvl="1" indent="-171450" algn="l" defTabSz="800100">
              <a:lnSpc>
                <a:spcPct val="90000"/>
              </a:lnSpc>
              <a:spcBef>
                <a:spcPct val="0"/>
              </a:spcBef>
              <a:spcAft>
                <a:spcPct val="15000"/>
              </a:spcAft>
              <a:buChar char="•"/>
            </a:pPr>
            <a:r>
              <a:rPr lang="nl-NL" sz="1800" kern="1200" dirty="0"/>
              <a:t>Komma vorm</a:t>
            </a:r>
            <a:endParaRPr lang="en-GB" sz="1800" kern="1200" dirty="0"/>
          </a:p>
          <a:p>
            <a:pPr marL="171450" lvl="1" indent="-171450" algn="l" defTabSz="800100">
              <a:lnSpc>
                <a:spcPct val="90000"/>
              </a:lnSpc>
              <a:spcBef>
                <a:spcPct val="0"/>
              </a:spcBef>
              <a:spcAft>
                <a:spcPct val="15000"/>
              </a:spcAft>
              <a:buChar char="•"/>
            </a:pPr>
            <a:r>
              <a:rPr lang="nl-NL" sz="1800" kern="1200" dirty="0"/>
              <a:t>Actief</a:t>
            </a:r>
            <a:endParaRPr lang="en-GB" sz="1800" kern="1200" dirty="0"/>
          </a:p>
          <a:p>
            <a:pPr marL="171450" lvl="1" indent="-171450" algn="l" defTabSz="800100">
              <a:lnSpc>
                <a:spcPct val="90000"/>
              </a:lnSpc>
              <a:spcBef>
                <a:spcPct val="0"/>
              </a:spcBef>
              <a:spcAft>
                <a:spcPct val="15000"/>
              </a:spcAft>
              <a:buChar char="•"/>
            </a:pPr>
            <a:r>
              <a:rPr lang="nl-NL" sz="1800" kern="1200" dirty="0"/>
              <a:t>Geen voeding</a:t>
            </a:r>
            <a:endParaRPr lang="en-GB" sz="1800" kern="1200" dirty="0"/>
          </a:p>
          <a:p>
            <a:pPr marL="171450" lvl="1" indent="-171450" algn="l" defTabSz="800100">
              <a:lnSpc>
                <a:spcPct val="90000"/>
              </a:lnSpc>
              <a:spcBef>
                <a:spcPct val="0"/>
              </a:spcBef>
              <a:spcAft>
                <a:spcPct val="15000"/>
              </a:spcAft>
              <a:buChar char="•"/>
            </a:pPr>
            <a:r>
              <a:rPr lang="nl-NL" sz="1800" kern="1200" dirty="0"/>
              <a:t>Ademhalings-‘trompet’</a:t>
            </a:r>
            <a:endParaRPr lang="en-GB" sz="1800" kern="1200" dirty="0"/>
          </a:p>
          <a:p>
            <a:pPr marL="171450" lvl="1" indent="-171450" algn="l" defTabSz="800100">
              <a:lnSpc>
                <a:spcPct val="90000"/>
              </a:lnSpc>
              <a:spcBef>
                <a:spcPct val="0"/>
              </a:spcBef>
              <a:spcAft>
                <a:spcPct val="15000"/>
              </a:spcAft>
              <a:buChar char="•"/>
            </a:pPr>
            <a:endParaRPr lang="en-GB" sz="1800" kern="1200" dirty="0"/>
          </a:p>
        </p:txBody>
      </p:sp>
      <p:sp>
        <p:nvSpPr>
          <p:cNvPr id="3" name="Titel 2">
            <a:extLst>
              <a:ext uri="{FF2B5EF4-FFF2-40B4-BE49-F238E27FC236}">
                <a16:creationId xmlns:a16="http://schemas.microsoft.com/office/drawing/2014/main" id="{58770CCA-DA59-CFC3-D559-0ACE49615F5E}"/>
              </a:ext>
            </a:extLst>
          </p:cNvPr>
          <p:cNvSpPr>
            <a:spLocks noGrp="1"/>
          </p:cNvSpPr>
          <p:nvPr>
            <p:ph type="title"/>
          </p:nvPr>
        </p:nvSpPr>
        <p:spPr/>
        <p:txBody>
          <a:bodyPr/>
          <a:lstStyle/>
          <a:p>
            <a:r>
              <a:rPr lang="nl-NL" dirty="0"/>
              <a:t>Levenscyclus </a:t>
            </a:r>
            <a:endParaRPr lang="en-GB" dirty="0"/>
          </a:p>
        </p:txBody>
      </p:sp>
      <p:sp>
        <p:nvSpPr>
          <p:cNvPr id="4" name="Tijdelijke aanduiding voor dianummer 3">
            <a:extLst>
              <a:ext uri="{FF2B5EF4-FFF2-40B4-BE49-F238E27FC236}">
                <a16:creationId xmlns:a16="http://schemas.microsoft.com/office/drawing/2014/main" id="{CD5D7EA1-22E2-B678-2FDF-FBC3140E156E}"/>
              </a:ext>
            </a:extLst>
          </p:cNvPr>
          <p:cNvSpPr>
            <a:spLocks noGrp="1"/>
          </p:cNvSpPr>
          <p:nvPr>
            <p:ph type="sldNum" sz="quarter" idx="11"/>
          </p:nvPr>
        </p:nvSpPr>
        <p:spPr/>
        <p:txBody>
          <a:bodyPr/>
          <a:lstStyle/>
          <a:p>
            <a:pPr rtl="0"/>
            <a:fld id="{19B51A1E-902D-48AF-9020-955120F399B6}" type="slidenum">
              <a:rPr lang="nl-NL" smtClean="0"/>
              <a:pPr rtl="0"/>
              <a:t>3</a:t>
            </a:fld>
            <a:endParaRPr lang="nl-NL" dirty="0"/>
          </a:p>
        </p:txBody>
      </p:sp>
      <p:cxnSp>
        <p:nvCxnSpPr>
          <p:cNvPr id="9" name="Rechte verbindingslijn met pijl 8">
            <a:extLst>
              <a:ext uri="{FF2B5EF4-FFF2-40B4-BE49-F238E27FC236}">
                <a16:creationId xmlns:a16="http://schemas.microsoft.com/office/drawing/2014/main" id="{F17E1314-0B8C-D8CF-D7DE-3CD85986168B}"/>
              </a:ext>
            </a:extLst>
          </p:cNvPr>
          <p:cNvCxnSpPr>
            <a:cxnSpLocks/>
          </p:cNvCxnSpPr>
          <p:nvPr/>
        </p:nvCxnSpPr>
        <p:spPr>
          <a:xfrm flipV="1">
            <a:off x="9017671" y="1796967"/>
            <a:ext cx="976557" cy="159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0" name="Tekstvak 9">
            <a:extLst>
              <a:ext uri="{FF2B5EF4-FFF2-40B4-BE49-F238E27FC236}">
                <a16:creationId xmlns:a16="http://schemas.microsoft.com/office/drawing/2014/main" id="{9D3C7C19-4335-08D5-F45A-F3139D5B0B8E}"/>
              </a:ext>
            </a:extLst>
          </p:cNvPr>
          <p:cNvSpPr txBox="1"/>
          <p:nvPr/>
        </p:nvSpPr>
        <p:spPr>
          <a:xfrm>
            <a:off x="2466829" y="1441770"/>
            <a:ext cx="914400" cy="366383"/>
          </a:xfrm>
          <a:prstGeom prst="rect">
            <a:avLst/>
          </a:prstGeom>
          <a:noFill/>
        </p:spPr>
        <p:txBody>
          <a:bodyPr wrap="none" lIns="0" tIns="0" rIns="0" bIns="0" rtlCol="0">
            <a:noAutofit/>
          </a:bodyPr>
          <a:lstStyle/>
          <a:p>
            <a:pPr algn="l"/>
            <a:r>
              <a:rPr lang="en-GB" sz="1600" dirty="0">
                <a:solidFill>
                  <a:schemeClr val="tx1">
                    <a:lumMod val="75000"/>
                    <a:lumOff val="25000"/>
                  </a:schemeClr>
                </a:solidFill>
                <a:latin typeface="+mn-lt"/>
              </a:rPr>
              <a:t>~24 </a:t>
            </a:r>
            <a:r>
              <a:rPr lang="en-GB" sz="1600" dirty="0" err="1">
                <a:solidFill>
                  <a:schemeClr val="tx1">
                    <a:lumMod val="75000"/>
                    <a:lumOff val="25000"/>
                  </a:schemeClr>
                </a:solidFill>
                <a:latin typeface="+mn-lt"/>
              </a:rPr>
              <a:t>uur</a:t>
            </a:r>
            <a:endParaRPr lang="en-GB" sz="1600" dirty="0">
              <a:solidFill>
                <a:schemeClr val="tx1">
                  <a:lumMod val="75000"/>
                  <a:lumOff val="25000"/>
                </a:schemeClr>
              </a:solidFill>
              <a:latin typeface="+mn-lt"/>
            </a:endParaRPr>
          </a:p>
        </p:txBody>
      </p:sp>
      <p:sp>
        <p:nvSpPr>
          <p:cNvPr id="11" name="Tekstvak 10">
            <a:extLst>
              <a:ext uri="{FF2B5EF4-FFF2-40B4-BE49-F238E27FC236}">
                <a16:creationId xmlns:a16="http://schemas.microsoft.com/office/drawing/2014/main" id="{0DA76AB4-643C-D3F4-B515-6DC2D4BB8C97}"/>
              </a:ext>
            </a:extLst>
          </p:cNvPr>
          <p:cNvSpPr txBox="1"/>
          <p:nvPr/>
        </p:nvSpPr>
        <p:spPr>
          <a:xfrm>
            <a:off x="5812824" y="1181049"/>
            <a:ext cx="914400" cy="431999"/>
          </a:xfrm>
          <a:prstGeom prst="rect">
            <a:avLst/>
          </a:prstGeom>
          <a:noFill/>
        </p:spPr>
        <p:txBody>
          <a:bodyPr wrap="none" lIns="0" tIns="0" rIns="0" bIns="0" rtlCol="0">
            <a:noAutofit/>
          </a:bodyPr>
          <a:lstStyle/>
          <a:p>
            <a:pPr algn="l"/>
            <a:r>
              <a:rPr lang="nl-NL" sz="1600" dirty="0">
                <a:solidFill>
                  <a:schemeClr val="tx1">
                    <a:lumMod val="75000"/>
                    <a:lumOff val="25000"/>
                  </a:schemeClr>
                </a:solidFill>
              </a:rPr>
              <a:t>&gt;6 dagen - </a:t>
            </a:r>
          </a:p>
          <a:p>
            <a:pPr algn="l"/>
            <a:r>
              <a:rPr lang="nl-NL" sz="1600" dirty="0">
                <a:solidFill>
                  <a:schemeClr val="tx1">
                    <a:lumMod val="75000"/>
                    <a:lumOff val="25000"/>
                  </a:schemeClr>
                </a:solidFill>
              </a:rPr>
              <a:t>24 dagen</a:t>
            </a:r>
            <a:endParaRPr lang="en-GB" sz="1600" dirty="0">
              <a:solidFill>
                <a:schemeClr val="tx1">
                  <a:lumMod val="75000"/>
                  <a:lumOff val="25000"/>
                </a:schemeClr>
              </a:solidFill>
              <a:latin typeface="+mn-lt"/>
            </a:endParaRPr>
          </a:p>
        </p:txBody>
      </p:sp>
      <p:sp>
        <p:nvSpPr>
          <p:cNvPr id="12" name="Tekstvak 11">
            <a:extLst>
              <a:ext uri="{FF2B5EF4-FFF2-40B4-BE49-F238E27FC236}">
                <a16:creationId xmlns:a16="http://schemas.microsoft.com/office/drawing/2014/main" id="{2BC1FE19-0EB9-C99F-C211-2E14A5BB2723}"/>
              </a:ext>
            </a:extLst>
          </p:cNvPr>
          <p:cNvSpPr txBox="1"/>
          <p:nvPr/>
        </p:nvSpPr>
        <p:spPr>
          <a:xfrm>
            <a:off x="9121697" y="1388842"/>
            <a:ext cx="914400" cy="366383"/>
          </a:xfrm>
          <a:prstGeom prst="rect">
            <a:avLst/>
          </a:prstGeom>
          <a:noFill/>
        </p:spPr>
        <p:txBody>
          <a:bodyPr wrap="none" lIns="0" tIns="0" rIns="0" bIns="0" rtlCol="0">
            <a:noAutofit/>
          </a:bodyPr>
          <a:lstStyle/>
          <a:p>
            <a:pPr algn="l"/>
            <a:r>
              <a:rPr lang="nl-NL" sz="1600" dirty="0">
                <a:solidFill>
                  <a:schemeClr val="tx1">
                    <a:lumMod val="75000"/>
                    <a:lumOff val="25000"/>
                  </a:schemeClr>
                </a:solidFill>
              </a:rPr>
              <a:t>2 </a:t>
            </a:r>
            <a:r>
              <a:rPr lang="nl-NL" sz="1600" dirty="0">
                <a:solidFill>
                  <a:schemeClr val="tx1">
                    <a:lumMod val="75000"/>
                    <a:lumOff val="25000"/>
                  </a:schemeClr>
                </a:solidFill>
                <a:latin typeface="+mn-lt"/>
              </a:rPr>
              <a:t>dagen</a:t>
            </a:r>
            <a:endParaRPr lang="en-GB" sz="1600" dirty="0">
              <a:solidFill>
                <a:schemeClr val="tx1">
                  <a:lumMod val="75000"/>
                  <a:lumOff val="25000"/>
                </a:schemeClr>
              </a:solidFill>
              <a:latin typeface="+mn-lt"/>
            </a:endParaRPr>
          </a:p>
        </p:txBody>
      </p:sp>
      <p:pic>
        <p:nvPicPr>
          <p:cNvPr id="2" name="Picture 1">
            <a:extLst>
              <a:ext uri="{FF2B5EF4-FFF2-40B4-BE49-F238E27FC236}">
                <a16:creationId xmlns:a16="http://schemas.microsoft.com/office/drawing/2014/main" id="{F37F9088-87E3-42C3-9652-6AFBB03A6156}"/>
              </a:ext>
            </a:extLst>
          </p:cNvPr>
          <p:cNvPicPr>
            <a:picLocks noChangeAspect="1"/>
          </p:cNvPicPr>
          <p:nvPr/>
        </p:nvPicPr>
        <p:blipFill rotWithShape="1">
          <a:blip r:embed="rId4"/>
          <a:srcRect l="10495" r="18928"/>
          <a:stretch/>
        </p:blipFill>
        <p:spPr>
          <a:xfrm>
            <a:off x="7124842" y="949028"/>
            <a:ext cx="1755641" cy="1865698"/>
          </a:xfrm>
          <a:prstGeom prst="rect">
            <a:avLst/>
          </a:prstGeom>
          <a:ln>
            <a:solidFill>
              <a:schemeClr val="accent1"/>
            </a:solidFill>
          </a:ln>
        </p:spPr>
      </p:pic>
      <p:pic>
        <p:nvPicPr>
          <p:cNvPr id="5" name="Onlinemedia 4" title="How does mosquitoes lay eggs">
            <a:hlinkClick r:id="" action="ppaction://media"/>
            <a:extLst>
              <a:ext uri="{FF2B5EF4-FFF2-40B4-BE49-F238E27FC236}">
                <a16:creationId xmlns:a16="http://schemas.microsoft.com/office/drawing/2014/main" id="{6CED572C-579A-686D-40F0-FA2780E9B0F6}"/>
              </a:ext>
            </a:extLst>
          </p:cNvPr>
          <p:cNvPicPr>
            <a:picLocks noGrp="1" noRot="1" noChangeAspect="1"/>
          </p:cNvPicPr>
          <p:nvPr>
            <p:ph idx="1"/>
            <a:videoFile r:link="rId1"/>
          </p:nvPr>
        </p:nvPicPr>
        <p:blipFill>
          <a:blip r:embed="rId5"/>
          <a:stretch>
            <a:fillRect/>
          </a:stretch>
        </p:blipFill>
        <p:spPr>
          <a:xfrm>
            <a:off x="84662" y="4282072"/>
            <a:ext cx="3178270" cy="2383500"/>
          </a:xfrm>
          <a:prstGeom prst="rect">
            <a:avLst/>
          </a:prstGeom>
        </p:spPr>
      </p:pic>
      <p:sp>
        <p:nvSpPr>
          <p:cNvPr id="33" name="Rechthoek 32">
            <a:extLst>
              <a:ext uri="{FF2B5EF4-FFF2-40B4-BE49-F238E27FC236}">
                <a16:creationId xmlns:a16="http://schemas.microsoft.com/office/drawing/2014/main" id="{E3642AEF-4F75-60E4-277C-6228D4FBFD96}"/>
              </a:ext>
            </a:extLst>
          </p:cNvPr>
          <p:cNvSpPr/>
          <p:nvPr/>
        </p:nvSpPr>
        <p:spPr>
          <a:xfrm>
            <a:off x="100172" y="958554"/>
            <a:ext cx="1928249" cy="1865700"/>
          </a:xfrm>
          <a:prstGeom prst="rect">
            <a:avLst/>
          </a:prstGeom>
          <a:solidFill>
            <a:srgbClr val="DADBD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2">
            <a:extLst>
              <a:ext uri="{FF2B5EF4-FFF2-40B4-BE49-F238E27FC236}">
                <a16:creationId xmlns:a16="http://schemas.microsoft.com/office/drawing/2014/main" id="{9D620120-7E1D-6E15-4E17-A359848808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515" b="10587"/>
          <a:stretch/>
        </p:blipFill>
        <p:spPr bwMode="auto">
          <a:xfrm>
            <a:off x="113415" y="1328402"/>
            <a:ext cx="1876589" cy="11706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96F46058-F36C-6DC7-5F81-D9FE4C33E8BC}"/>
              </a:ext>
            </a:extLst>
          </p:cNvPr>
          <p:cNvPicPr>
            <a:picLocks noChangeAspect="1"/>
          </p:cNvPicPr>
          <p:nvPr/>
        </p:nvPicPr>
        <p:blipFill rotWithShape="1">
          <a:blip r:embed="rId7"/>
          <a:srcRect r="13737" b="58526"/>
          <a:stretch/>
        </p:blipFill>
        <p:spPr>
          <a:xfrm>
            <a:off x="10104200" y="1197972"/>
            <a:ext cx="2040013" cy="1115713"/>
          </a:xfrm>
          <a:prstGeom prst="rect">
            <a:avLst/>
          </a:prstGeom>
          <a:ln>
            <a:solidFill>
              <a:schemeClr val="accent1"/>
            </a:solidFill>
          </a:ln>
        </p:spPr>
      </p:pic>
      <p:cxnSp>
        <p:nvCxnSpPr>
          <p:cNvPr id="36" name="Rechte verbindingslijn met pijl 35">
            <a:extLst>
              <a:ext uri="{FF2B5EF4-FFF2-40B4-BE49-F238E27FC236}">
                <a16:creationId xmlns:a16="http://schemas.microsoft.com/office/drawing/2014/main" id="{152E71BD-7685-5045-CDA0-655704FE44D0}"/>
              </a:ext>
            </a:extLst>
          </p:cNvPr>
          <p:cNvCxnSpPr>
            <a:cxnSpLocks/>
          </p:cNvCxnSpPr>
          <p:nvPr/>
        </p:nvCxnSpPr>
        <p:spPr>
          <a:xfrm flipV="1">
            <a:off x="5791533" y="1846842"/>
            <a:ext cx="976557" cy="159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37" name="Rechte verbindingslijn met pijl 36">
            <a:extLst>
              <a:ext uri="{FF2B5EF4-FFF2-40B4-BE49-F238E27FC236}">
                <a16:creationId xmlns:a16="http://schemas.microsoft.com/office/drawing/2014/main" id="{BE6AA20F-729A-CBCA-9AD5-F431489E1E61}"/>
              </a:ext>
            </a:extLst>
          </p:cNvPr>
          <p:cNvCxnSpPr>
            <a:cxnSpLocks/>
          </p:cNvCxnSpPr>
          <p:nvPr/>
        </p:nvCxnSpPr>
        <p:spPr>
          <a:xfrm flipV="1">
            <a:off x="2360202" y="1842036"/>
            <a:ext cx="976557" cy="159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38" name="Vrije vorm: vorm 37">
            <a:extLst>
              <a:ext uri="{FF2B5EF4-FFF2-40B4-BE49-F238E27FC236}">
                <a16:creationId xmlns:a16="http://schemas.microsoft.com/office/drawing/2014/main" id="{2F4A3E3A-C0FB-8F36-40E0-DE68BAB9E9FB}"/>
              </a:ext>
            </a:extLst>
          </p:cNvPr>
          <p:cNvSpPr/>
          <p:nvPr/>
        </p:nvSpPr>
        <p:spPr>
          <a:xfrm>
            <a:off x="10072020" y="2314733"/>
            <a:ext cx="2263205" cy="509521"/>
          </a:xfrm>
          <a:custGeom>
            <a:avLst/>
            <a:gdLst>
              <a:gd name="connsiteX0" fmla="*/ 0 w 2705556"/>
              <a:gd name="connsiteY0" fmla="*/ 0 h 509521"/>
              <a:gd name="connsiteX1" fmla="*/ 2705556 w 2705556"/>
              <a:gd name="connsiteY1" fmla="*/ 0 h 509521"/>
              <a:gd name="connsiteX2" fmla="*/ 2705556 w 2705556"/>
              <a:gd name="connsiteY2" fmla="*/ 509521 h 509521"/>
              <a:gd name="connsiteX3" fmla="*/ 0 w 2705556"/>
              <a:gd name="connsiteY3" fmla="*/ 509521 h 509521"/>
              <a:gd name="connsiteX4" fmla="*/ 0 w 2705556"/>
              <a:gd name="connsiteY4" fmla="*/ 0 h 509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556" h="509521">
                <a:moveTo>
                  <a:pt x="0" y="0"/>
                </a:moveTo>
                <a:lnTo>
                  <a:pt x="2705556" y="0"/>
                </a:lnTo>
                <a:lnTo>
                  <a:pt x="2705556" y="509521"/>
                </a:lnTo>
                <a:lnTo>
                  <a:pt x="0" y="5095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449370" bIns="0" numCol="1" spcCol="1270" anchor="t" anchorCtr="0">
            <a:noAutofit/>
          </a:bodyPr>
          <a:lstStyle/>
          <a:p>
            <a:pPr marL="0" lvl="0" indent="0" algn="r" defTabSz="1600200">
              <a:lnSpc>
                <a:spcPct val="90000"/>
              </a:lnSpc>
              <a:spcBef>
                <a:spcPct val="0"/>
              </a:spcBef>
              <a:spcAft>
                <a:spcPct val="35000"/>
              </a:spcAft>
              <a:buNone/>
            </a:pPr>
            <a:r>
              <a:rPr lang="nl-NL" sz="3200" kern="1200" dirty="0" err="1"/>
              <a:t>Adulten</a:t>
            </a:r>
            <a:endParaRPr lang="en-GB" sz="3600" kern="1200" dirty="0"/>
          </a:p>
        </p:txBody>
      </p:sp>
    </p:spTree>
    <p:extLst>
      <p:ext uri="{BB962C8B-B14F-4D97-AF65-F5344CB8AC3E}">
        <p14:creationId xmlns:p14="http://schemas.microsoft.com/office/powerpoint/2010/main" val="326849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mediacall" presetSubtype="0" fill="hold" nodeType="withEffect">
                                  <p:stCondLst>
                                    <p:cond delay="500"/>
                                  </p:stCondLst>
                                  <p:childTnLst>
                                    <p:cmd type="call" cmd="playFrom(0.0)">
                                      <p:cBhvr>
                                        <p:cTn id="9" dur="1" fill="hold"/>
                                        <p:tgtEl>
                                          <p:spTgt spid="5"/>
                                        </p:tgtEl>
                                      </p:cBhvr>
                                    </p:cmd>
                                  </p:childTnLst>
                                </p:cTn>
                              </p:par>
                              <p:par>
                                <p:cTn id="10" presetID="10"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par>
                                <p:cTn id="52" presetID="10"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ntr" presetSubtype="0" fill="hold"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5"/>
                </p:tgtEl>
              </p:cMediaNode>
            </p:video>
          </p:childTnLst>
        </p:cTn>
      </p:par>
    </p:tnLst>
    <p:bldLst>
      <p:bldP spid="16" grpId="0" animBg="1"/>
      <p:bldP spid="13" grpId="0" animBg="1"/>
      <p:bldP spid="6" grpId="0"/>
      <p:bldP spid="15" grpId="0"/>
      <p:bldP spid="18" grpId="0"/>
      <p:bldP spid="19" grpId="0" animBg="1"/>
      <p:bldP spid="10" grpId="0"/>
      <p:bldP spid="11" grpId="0"/>
      <p:bldP spid="12" grpId="0"/>
      <p:bldP spid="33" grpId="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2C1F017-879F-367D-D7C1-2A4850B2DFA3}"/>
              </a:ext>
            </a:extLst>
          </p:cNvPr>
          <p:cNvSpPr>
            <a:spLocks noGrp="1"/>
          </p:cNvSpPr>
          <p:nvPr>
            <p:ph type="title"/>
          </p:nvPr>
        </p:nvSpPr>
        <p:spPr/>
        <p:txBody>
          <a:bodyPr/>
          <a:lstStyle/>
          <a:p>
            <a:endParaRPr lang="en-GB"/>
          </a:p>
        </p:txBody>
      </p:sp>
      <p:sp>
        <p:nvSpPr>
          <p:cNvPr id="4" name="Tijdelijke aanduiding voor dianummer 3">
            <a:extLst>
              <a:ext uri="{FF2B5EF4-FFF2-40B4-BE49-F238E27FC236}">
                <a16:creationId xmlns:a16="http://schemas.microsoft.com/office/drawing/2014/main" id="{87B9C207-228B-1950-6A6D-DEB08F092394}"/>
              </a:ext>
            </a:extLst>
          </p:cNvPr>
          <p:cNvSpPr>
            <a:spLocks noGrp="1"/>
          </p:cNvSpPr>
          <p:nvPr>
            <p:ph type="sldNum" sz="quarter" idx="11"/>
          </p:nvPr>
        </p:nvSpPr>
        <p:spPr/>
        <p:txBody>
          <a:bodyPr/>
          <a:lstStyle/>
          <a:p>
            <a:pPr rtl="0"/>
            <a:fld id="{19B51A1E-902D-48AF-9020-955120F399B6}" type="slidenum">
              <a:rPr lang="nl-NL" smtClean="0"/>
              <a:pPr rtl="0"/>
              <a:t>4</a:t>
            </a:fld>
            <a:endParaRPr lang="nl-NL" dirty="0"/>
          </a:p>
        </p:txBody>
      </p:sp>
      <p:sp>
        <p:nvSpPr>
          <p:cNvPr id="7" name="Tijdelijke aanduiding voor inhoud 6">
            <a:extLst>
              <a:ext uri="{FF2B5EF4-FFF2-40B4-BE49-F238E27FC236}">
                <a16:creationId xmlns:a16="http://schemas.microsoft.com/office/drawing/2014/main" id="{1485C68A-6D38-A01A-E2EA-F66627FC797D}"/>
              </a:ext>
            </a:extLst>
          </p:cNvPr>
          <p:cNvSpPr>
            <a:spLocks noGrp="1"/>
          </p:cNvSpPr>
          <p:nvPr>
            <p:ph idx="1"/>
          </p:nvPr>
        </p:nvSpPr>
        <p:spPr/>
        <p:txBody>
          <a:bodyPr/>
          <a:lstStyle/>
          <a:p>
            <a:endParaRPr lang="en-GB"/>
          </a:p>
        </p:txBody>
      </p:sp>
      <p:pic>
        <p:nvPicPr>
          <p:cNvPr id="1028" name="Picture 4">
            <a:extLst>
              <a:ext uri="{FF2B5EF4-FFF2-40B4-BE49-F238E27FC236}">
                <a16:creationId xmlns:a16="http://schemas.microsoft.com/office/drawing/2014/main" id="{FE68E792-1BC2-E47E-2357-B91FCA724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88" y="0"/>
            <a:ext cx="10282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DF60A12D-07E7-8708-AAE0-DFAEAD06458B}"/>
              </a:ext>
            </a:extLst>
          </p:cNvPr>
          <p:cNvSpPr txBox="1"/>
          <p:nvPr/>
        </p:nvSpPr>
        <p:spPr>
          <a:xfrm>
            <a:off x="5842693" y="0"/>
            <a:ext cx="5393632" cy="52322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marL="285750" indent="-285750">
              <a:buFont typeface="Arial" panose="020B0604020202020204" pitchFamily="34" charset="0"/>
              <a:buChar char="•"/>
              <a:defRPr>
                <a:solidFill>
                  <a:schemeClr val="tx1"/>
                </a:solidFill>
              </a:defRPr>
            </a:lvl1pPr>
            <a:lvl2pPr marL="742950" lvl="1" indent="-285750">
              <a:buFont typeface="Calibri" panose="020F0502020204030204" pitchFamily="34" charset="0"/>
              <a:buChar cha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lgn="ctr">
              <a:buNone/>
            </a:pPr>
            <a:r>
              <a:rPr lang="en-GB" sz="2800" dirty="0" err="1">
                <a:solidFill>
                  <a:schemeClr val="bg1"/>
                </a:solidFill>
              </a:rPr>
              <a:t>Welke</a:t>
            </a:r>
            <a:r>
              <a:rPr lang="en-GB" sz="2800" dirty="0">
                <a:solidFill>
                  <a:schemeClr val="bg1"/>
                </a:solidFill>
              </a:rPr>
              <a:t> </a:t>
            </a:r>
            <a:r>
              <a:rPr lang="en-GB" sz="2800" dirty="0" err="1">
                <a:solidFill>
                  <a:schemeClr val="bg1"/>
                </a:solidFill>
              </a:rPr>
              <a:t>broedplekken</a:t>
            </a:r>
            <a:r>
              <a:rPr lang="en-GB" sz="2800" dirty="0">
                <a:solidFill>
                  <a:schemeClr val="bg1"/>
                </a:solidFill>
              </a:rPr>
              <a:t> </a:t>
            </a:r>
            <a:r>
              <a:rPr lang="en-GB" sz="2800" dirty="0" err="1">
                <a:solidFill>
                  <a:schemeClr val="bg1"/>
                </a:solidFill>
              </a:rPr>
              <a:t>zie</a:t>
            </a:r>
            <a:r>
              <a:rPr lang="en-GB" sz="2800" dirty="0">
                <a:solidFill>
                  <a:schemeClr val="bg1"/>
                </a:solidFill>
              </a:rPr>
              <a:t> je?</a:t>
            </a:r>
          </a:p>
        </p:txBody>
      </p:sp>
      <p:sp>
        <p:nvSpPr>
          <p:cNvPr id="10" name="Rechthoek 9">
            <a:extLst>
              <a:ext uri="{FF2B5EF4-FFF2-40B4-BE49-F238E27FC236}">
                <a16:creationId xmlns:a16="http://schemas.microsoft.com/office/drawing/2014/main" id="{AF2C4F53-2103-6AA5-AB60-48F233ED9D57}"/>
              </a:ext>
            </a:extLst>
          </p:cNvPr>
          <p:cNvSpPr/>
          <p:nvPr/>
        </p:nvSpPr>
        <p:spPr>
          <a:xfrm>
            <a:off x="8375515" y="5754176"/>
            <a:ext cx="953311" cy="7958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hoek 10">
            <a:extLst>
              <a:ext uri="{FF2B5EF4-FFF2-40B4-BE49-F238E27FC236}">
                <a16:creationId xmlns:a16="http://schemas.microsoft.com/office/drawing/2014/main" id="{25B2E77A-BF78-A48B-3E1F-D28622C622D3}"/>
              </a:ext>
            </a:extLst>
          </p:cNvPr>
          <p:cNvSpPr/>
          <p:nvPr/>
        </p:nvSpPr>
        <p:spPr>
          <a:xfrm>
            <a:off x="9328826" y="3894718"/>
            <a:ext cx="1313234" cy="1811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1">
            <a:extLst>
              <a:ext uri="{FF2B5EF4-FFF2-40B4-BE49-F238E27FC236}">
                <a16:creationId xmlns:a16="http://schemas.microsoft.com/office/drawing/2014/main" id="{ECAD1433-8693-70B2-B962-63905F1C5340}"/>
              </a:ext>
            </a:extLst>
          </p:cNvPr>
          <p:cNvSpPr/>
          <p:nvPr/>
        </p:nvSpPr>
        <p:spPr>
          <a:xfrm>
            <a:off x="4484840" y="2928026"/>
            <a:ext cx="690275" cy="9666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hoek 13">
            <a:extLst>
              <a:ext uri="{FF2B5EF4-FFF2-40B4-BE49-F238E27FC236}">
                <a16:creationId xmlns:a16="http://schemas.microsoft.com/office/drawing/2014/main" id="{D156F3C9-C8D1-6074-B4F9-496065498636}"/>
              </a:ext>
            </a:extLst>
          </p:cNvPr>
          <p:cNvSpPr/>
          <p:nvPr/>
        </p:nvSpPr>
        <p:spPr>
          <a:xfrm>
            <a:off x="8375514" y="4303776"/>
            <a:ext cx="953312" cy="9753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hoek 14">
            <a:extLst>
              <a:ext uri="{FF2B5EF4-FFF2-40B4-BE49-F238E27FC236}">
                <a16:creationId xmlns:a16="http://schemas.microsoft.com/office/drawing/2014/main" id="{FA5DA356-A5EB-7CB6-0538-CF0B4C0070B7}"/>
              </a:ext>
            </a:extLst>
          </p:cNvPr>
          <p:cNvSpPr/>
          <p:nvPr/>
        </p:nvSpPr>
        <p:spPr>
          <a:xfrm>
            <a:off x="10074195" y="2919358"/>
            <a:ext cx="953312" cy="9753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47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4DB41A02-E9B1-8296-7322-12CBDCAA3A5D}"/>
              </a:ext>
            </a:extLst>
          </p:cNvPr>
          <p:cNvSpPr>
            <a:spLocks noGrp="1"/>
          </p:cNvSpPr>
          <p:nvPr>
            <p:ph type="sldNum" sz="quarter" idx="11"/>
          </p:nvPr>
        </p:nvSpPr>
        <p:spPr/>
        <p:txBody>
          <a:bodyPr/>
          <a:lstStyle/>
          <a:p>
            <a:pPr rtl="0"/>
            <a:fld id="{19B51A1E-902D-48AF-9020-955120F399B6}" type="slidenum">
              <a:rPr lang="nl-NL" smtClean="0"/>
              <a:pPr rtl="0"/>
              <a:t>5</a:t>
            </a:fld>
            <a:endParaRPr lang="nl-NL" dirty="0"/>
          </a:p>
        </p:txBody>
      </p:sp>
      <p:sp>
        <p:nvSpPr>
          <p:cNvPr id="6" name="Tijdelijke aanduiding voor tekst 10">
            <a:extLst>
              <a:ext uri="{FF2B5EF4-FFF2-40B4-BE49-F238E27FC236}">
                <a16:creationId xmlns:a16="http://schemas.microsoft.com/office/drawing/2014/main" id="{2BB95EB4-23CA-99BA-7BEC-D0732C30BB6F}"/>
              </a:ext>
            </a:extLst>
          </p:cNvPr>
          <p:cNvSpPr txBox="1">
            <a:spLocks/>
          </p:cNvSpPr>
          <p:nvPr/>
        </p:nvSpPr>
        <p:spPr>
          <a:xfrm>
            <a:off x="217209" y="1574401"/>
            <a:ext cx="5522410" cy="3709198"/>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nl-NL" sz="2400" b="1" dirty="0"/>
              <a:t>Identificatie</a:t>
            </a:r>
          </a:p>
          <a:p>
            <a:pPr>
              <a:lnSpc>
                <a:spcPct val="150000"/>
              </a:lnSpc>
              <a:spcBef>
                <a:spcPts val="0"/>
              </a:spcBef>
            </a:pPr>
            <a:r>
              <a:rPr lang="nl-NL" sz="2400" dirty="0"/>
              <a:t>Lichte banden op de bovenkant van de rug</a:t>
            </a:r>
          </a:p>
          <a:p>
            <a:pPr>
              <a:lnSpc>
                <a:spcPct val="150000"/>
              </a:lnSpc>
              <a:spcBef>
                <a:spcPts val="0"/>
              </a:spcBef>
            </a:pPr>
            <a:r>
              <a:rPr lang="nl-NL" sz="2400" dirty="0"/>
              <a:t>Donkere schubben op de vleugels</a:t>
            </a:r>
          </a:p>
          <a:p>
            <a:pPr>
              <a:lnSpc>
                <a:spcPct val="150000"/>
              </a:lnSpc>
              <a:spcBef>
                <a:spcPts val="0"/>
              </a:spcBef>
            </a:pPr>
            <a:r>
              <a:rPr lang="nl-NL" sz="2400" dirty="0"/>
              <a:t>Donkere en lichte schubben op de pootjes</a:t>
            </a:r>
          </a:p>
        </p:txBody>
      </p:sp>
      <p:pic>
        <p:nvPicPr>
          <p:cNvPr id="7" name="Picture 28">
            <a:extLst>
              <a:ext uri="{FF2B5EF4-FFF2-40B4-BE49-F238E27FC236}">
                <a16:creationId xmlns:a16="http://schemas.microsoft.com/office/drawing/2014/main" id="{CB7A6715-5C66-04D7-7BC1-9F08EF592EA3}"/>
              </a:ext>
            </a:extLst>
          </p:cNvPr>
          <p:cNvPicPr>
            <a:picLocks noChangeAspect="1"/>
          </p:cNvPicPr>
          <p:nvPr/>
        </p:nvPicPr>
        <p:blipFill rotWithShape="1">
          <a:blip r:embed="rId2"/>
          <a:srcRect t="29861" b="15417"/>
          <a:stretch/>
        </p:blipFill>
        <p:spPr>
          <a:xfrm>
            <a:off x="5739619" y="1574401"/>
            <a:ext cx="6326347" cy="3709198"/>
          </a:xfrm>
          <a:prstGeom prst="rect">
            <a:avLst/>
          </a:prstGeom>
        </p:spPr>
      </p:pic>
      <p:sp>
        <p:nvSpPr>
          <p:cNvPr id="8" name="Titel 2">
            <a:extLst>
              <a:ext uri="{FF2B5EF4-FFF2-40B4-BE49-F238E27FC236}">
                <a16:creationId xmlns:a16="http://schemas.microsoft.com/office/drawing/2014/main" id="{E731B78E-06C2-9B63-2780-DBE80BA1340B}"/>
              </a:ext>
            </a:extLst>
          </p:cNvPr>
          <p:cNvSpPr txBox="1">
            <a:spLocks/>
          </p:cNvSpPr>
          <p:nvPr/>
        </p:nvSpPr>
        <p:spPr>
          <a:xfrm>
            <a:off x="584400" y="584400"/>
            <a:ext cx="11340000"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nl-NL" i="1"/>
              <a:t>Culex pipiens </a:t>
            </a:r>
            <a:r>
              <a:rPr lang="nl-NL"/>
              <a:t>adulten</a:t>
            </a:r>
            <a:endParaRPr lang="en-GB" i="1" dirty="0"/>
          </a:p>
        </p:txBody>
      </p:sp>
    </p:spTree>
    <p:extLst>
      <p:ext uri="{BB962C8B-B14F-4D97-AF65-F5344CB8AC3E}">
        <p14:creationId xmlns:p14="http://schemas.microsoft.com/office/powerpoint/2010/main" val="371878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DB7A163-7474-9B4E-9B77-01E0D90C609D}"/>
              </a:ext>
            </a:extLst>
          </p:cNvPr>
          <p:cNvSpPr>
            <a:spLocks noGrp="1"/>
          </p:cNvSpPr>
          <p:nvPr>
            <p:ph type="title"/>
          </p:nvPr>
        </p:nvSpPr>
        <p:spPr/>
        <p:txBody>
          <a:bodyPr/>
          <a:lstStyle/>
          <a:p>
            <a:r>
              <a:rPr lang="nl-NL" i="1" dirty="0" err="1"/>
              <a:t>Culex</a:t>
            </a:r>
            <a:r>
              <a:rPr lang="nl-NL" i="1" dirty="0"/>
              <a:t> </a:t>
            </a:r>
            <a:r>
              <a:rPr lang="nl-NL" i="1" dirty="0" err="1"/>
              <a:t>pipiens</a:t>
            </a:r>
            <a:r>
              <a:rPr lang="nl-NL" i="1" dirty="0"/>
              <a:t> </a:t>
            </a:r>
            <a:r>
              <a:rPr lang="nl-NL" dirty="0" err="1"/>
              <a:t>adulten</a:t>
            </a:r>
            <a:endParaRPr lang="en-GB" i="1" dirty="0"/>
          </a:p>
        </p:txBody>
      </p:sp>
      <p:sp>
        <p:nvSpPr>
          <p:cNvPr id="2" name="Tijdelijke aanduiding voor inhoud 1">
            <a:extLst>
              <a:ext uri="{FF2B5EF4-FFF2-40B4-BE49-F238E27FC236}">
                <a16:creationId xmlns:a16="http://schemas.microsoft.com/office/drawing/2014/main" id="{AE41BC8B-7EC0-8513-7616-76078D4A7868}"/>
              </a:ext>
            </a:extLst>
          </p:cNvPr>
          <p:cNvSpPr>
            <a:spLocks noGrp="1"/>
          </p:cNvSpPr>
          <p:nvPr>
            <p:ph sz="half" idx="1"/>
          </p:nvPr>
        </p:nvSpPr>
        <p:spPr>
          <a:xfrm>
            <a:off x="302693" y="1288110"/>
            <a:ext cx="4713004" cy="4903889"/>
          </a:xfrm>
        </p:spPr>
        <p:txBody>
          <a:bodyPr/>
          <a:lstStyle/>
          <a:p>
            <a:pPr marL="0" indent="0" algn="ctr">
              <a:buNone/>
            </a:pPr>
            <a:r>
              <a:rPr lang="nl-NL" sz="2000" b="1" dirty="0"/>
              <a:t>Verschil mannetjes en vrouwtjes</a:t>
            </a:r>
          </a:p>
          <a:p>
            <a:pPr marL="0" indent="0" algn="ctr">
              <a:buNone/>
            </a:pPr>
            <a:endParaRPr lang="nl-NL" sz="2000" b="1" dirty="0"/>
          </a:p>
          <a:p>
            <a:r>
              <a:rPr lang="nl-NL" sz="2000" u="sng" dirty="0"/>
              <a:t>Vrouwtjes</a:t>
            </a:r>
            <a:r>
              <a:rPr lang="nl-NL" sz="2000" dirty="0"/>
              <a:t>: Palpen korter dan de steeksnuit &amp; nemen “bloedmaaltijd”</a:t>
            </a:r>
          </a:p>
          <a:p>
            <a:endParaRPr lang="nl-NL" sz="2000" dirty="0"/>
          </a:p>
          <a:p>
            <a:endParaRPr lang="nl-NL" sz="2000" dirty="0"/>
          </a:p>
          <a:p>
            <a:pPr marL="0" indent="0">
              <a:buNone/>
            </a:pPr>
            <a:endParaRPr lang="nl-NL" sz="2000" dirty="0"/>
          </a:p>
          <a:p>
            <a:r>
              <a:rPr lang="nl-NL" sz="2000" u="sng" dirty="0"/>
              <a:t>Mannetjes</a:t>
            </a:r>
            <a:r>
              <a:rPr lang="nl-NL" sz="2000" dirty="0"/>
              <a:t>: palpen zelfde lengte als steeksnuit, langer en meer haar op antennes, voeden alleen op nectar</a:t>
            </a:r>
          </a:p>
          <a:p>
            <a:pPr marL="0" indent="0">
              <a:buNone/>
            </a:pPr>
            <a:endParaRPr lang="nl-NL" sz="2000" dirty="0"/>
          </a:p>
          <a:p>
            <a:pPr marL="0" indent="0">
              <a:buNone/>
            </a:pPr>
            <a:endParaRPr lang="en-GB" sz="2000" dirty="0"/>
          </a:p>
        </p:txBody>
      </p:sp>
      <p:sp>
        <p:nvSpPr>
          <p:cNvPr id="4" name="Tijdelijke aanduiding voor dianummer 3">
            <a:extLst>
              <a:ext uri="{FF2B5EF4-FFF2-40B4-BE49-F238E27FC236}">
                <a16:creationId xmlns:a16="http://schemas.microsoft.com/office/drawing/2014/main" id="{EEE399F2-AA50-8F47-2139-5BFE8E0350F3}"/>
              </a:ext>
            </a:extLst>
          </p:cNvPr>
          <p:cNvSpPr>
            <a:spLocks noGrp="1"/>
          </p:cNvSpPr>
          <p:nvPr>
            <p:ph type="sldNum" sz="quarter" idx="11"/>
          </p:nvPr>
        </p:nvSpPr>
        <p:spPr/>
        <p:txBody>
          <a:bodyPr/>
          <a:lstStyle/>
          <a:p>
            <a:pPr rtl="0"/>
            <a:fld id="{19B51A1E-902D-48AF-9020-955120F399B6}" type="slidenum">
              <a:rPr lang="nl-NL" smtClean="0"/>
              <a:pPr rtl="0"/>
              <a:t>6</a:t>
            </a:fld>
            <a:endParaRPr lang="nl-NL" dirty="0"/>
          </a:p>
        </p:txBody>
      </p:sp>
      <p:sp>
        <p:nvSpPr>
          <p:cNvPr id="12" name="Tekstvak 11">
            <a:extLst>
              <a:ext uri="{FF2B5EF4-FFF2-40B4-BE49-F238E27FC236}">
                <a16:creationId xmlns:a16="http://schemas.microsoft.com/office/drawing/2014/main" id="{5A077E64-66E5-27D8-5D05-4E1E7BB348B0}"/>
              </a:ext>
            </a:extLst>
          </p:cNvPr>
          <p:cNvSpPr txBox="1"/>
          <p:nvPr/>
        </p:nvSpPr>
        <p:spPr>
          <a:xfrm>
            <a:off x="9943227" y="3500054"/>
            <a:ext cx="914400" cy="914400"/>
          </a:xfrm>
          <a:prstGeom prst="rect">
            <a:avLst/>
          </a:prstGeom>
          <a:noFill/>
        </p:spPr>
        <p:txBody>
          <a:bodyPr wrap="none" lIns="0" tIns="0" rIns="0" bIns="0" rtlCol="0">
            <a:noAutofit/>
          </a:bodyPr>
          <a:lstStyle/>
          <a:p>
            <a:pPr algn="l"/>
            <a:r>
              <a:rPr lang="nl-NL" sz="1400" b="1" dirty="0">
                <a:solidFill>
                  <a:schemeClr val="bg1"/>
                </a:solidFill>
                <a:latin typeface="+mn-lt"/>
              </a:rPr>
              <a:t>Fun fact: dit is mijn hand</a:t>
            </a:r>
            <a:endParaRPr lang="en-GB" sz="1400" b="1" dirty="0">
              <a:solidFill>
                <a:schemeClr val="bg1"/>
              </a:solidFill>
              <a:latin typeface="+mn-lt"/>
            </a:endParaRPr>
          </a:p>
        </p:txBody>
      </p:sp>
      <p:pic>
        <p:nvPicPr>
          <p:cNvPr id="8" name="Picture 7">
            <a:extLst>
              <a:ext uri="{FF2B5EF4-FFF2-40B4-BE49-F238E27FC236}">
                <a16:creationId xmlns:a16="http://schemas.microsoft.com/office/drawing/2014/main" id="{7904B797-567A-330E-D23D-923C36BC9EFF}"/>
              </a:ext>
            </a:extLst>
          </p:cNvPr>
          <p:cNvPicPr>
            <a:picLocks noChangeAspect="1"/>
          </p:cNvPicPr>
          <p:nvPr/>
        </p:nvPicPr>
        <p:blipFill rotWithShape="1">
          <a:blip r:embed="rId3"/>
          <a:srcRect t="58525"/>
          <a:stretch/>
        </p:blipFill>
        <p:spPr>
          <a:xfrm>
            <a:off x="5053035" y="3157501"/>
            <a:ext cx="6141500" cy="2897488"/>
          </a:xfrm>
          <a:prstGeom prst="rect">
            <a:avLst/>
          </a:prstGeom>
        </p:spPr>
      </p:pic>
      <p:pic>
        <p:nvPicPr>
          <p:cNvPr id="9" name="Picture 8">
            <a:extLst>
              <a:ext uri="{FF2B5EF4-FFF2-40B4-BE49-F238E27FC236}">
                <a16:creationId xmlns:a16="http://schemas.microsoft.com/office/drawing/2014/main" id="{6D482B04-2CAE-CA1A-1EF7-41AFFD7B6BBC}"/>
              </a:ext>
            </a:extLst>
          </p:cNvPr>
          <p:cNvPicPr>
            <a:picLocks noChangeAspect="1"/>
          </p:cNvPicPr>
          <p:nvPr/>
        </p:nvPicPr>
        <p:blipFill rotWithShape="1">
          <a:blip r:embed="rId3"/>
          <a:srcRect b="58526"/>
          <a:stretch/>
        </p:blipFill>
        <p:spPr>
          <a:xfrm>
            <a:off x="5053035" y="260013"/>
            <a:ext cx="6141500" cy="2897488"/>
          </a:xfrm>
          <a:prstGeom prst="rect">
            <a:avLst/>
          </a:prstGeom>
        </p:spPr>
      </p:pic>
      <p:cxnSp>
        <p:nvCxnSpPr>
          <p:cNvPr id="6" name="Rechte verbindingslijn met pijl 5">
            <a:extLst>
              <a:ext uri="{FF2B5EF4-FFF2-40B4-BE49-F238E27FC236}">
                <a16:creationId xmlns:a16="http://schemas.microsoft.com/office/drawing/2014/main" id="{2F5E5EEB-0B7D-8958-6062-855A0C10A5FF}"/>
              </a:ext>
            </a:extLst>
          </p:cNvPr>
          <p:cNvCxnSpPr>
            <a:cxnSpLocks/>
          </p:cNvCxnSpPr>
          <p:nvPr/>
        </p:nvCxnSpPr>
        <p:spPr>
          <a:xfrm>
            <a:off x="10009117" y="1804626"/>
            <a:ext cx="13408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Rechte verbindingslijn met pijl 6">
            <a:extLst>
              <a:ext uri="{FF2B5EF4-FFF2-40B4-BE49-F238E27FC236}">
                <a16:creationId xmlns:a16="http://schemas.microsoft.com/office/drawing/2014/main" id="{F21D76C4-D840-ECCB-D9F7-3B71C4D8C764}"/>
              </a:ext>
            </a:extLst>
          </p:cNvPr>
          <p:cNvCxnSpPr>
            <a:cxnSpLocks/>
          </p:cNvCxnSpPr>
          <p:nvPr/>
        </p:nvCxnSpPr>
        <p:spPr>
          <a:xfrm>
            <a:off x="10244109" y="4618629"/>
            <a:ext cx="107205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9F134B43-2CD3-3D4E-DF16-A736F6006B8A}"/>
              </a:ext>
            </a:extLst>
          </p:cNvPr>
          <p:cNvCxnSpPr>
            <a:cxnSpLocks/>
          </p:cNvCxnSpPr>
          <p:nvPr/>
        </p:nvCxnSpPr>
        <p:spPr>
          <a:xfrm>
            <a:off x="10068213" y="4426209"/>
            <a:ext cx="12443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B6FBAEAE-33AC-EF28-6F2D-6E0A745B6D12}"/>
              </a:ext>
            </a:extLst>
          </p:cNvPr>
          <p:cNvCxnSpPr/>
          <p:nvPr/>
        </p:nvCxnSpPr>
        <p:spPr>
          <a:xfrm>
            <a:off x="9870810" y="3841531"/>
            <a:ext cx="142940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453E08A9-02D4-1FB2-7DBB-9F84E331FC34}"/>
              </a:ext>
            </a:extLst>
          </p:cNvPr>
          <p:cNvCxnSpPr>
            <a:cxnSpLocks/>
          </p:cNvCxnSpPr>
          <p:nvPr/>
        </p:nvCxnSpPr>
        <p:spPr>
          <a:xfrm>
            <a:off x="9984790" y="925698"/>
            <a:ext cx="135020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1105C85F-E37E-8BA3-AE9B-60E24D16788A}"/>
              </a:ext>
            </a:extLst>
          </p:cNvPr>
          <p:cNvCxnSpPr>
            <a:cxnSpLocks/>
          </p:cNvCxnSpPr>
          <p:nvPr/>
        </p:nvCxnSpPr>
        <p:spPr>
          <a:xfrm>
            <a:off x="9453834" y="1440077"/>
            <a:ext cx="1881163" cy="49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kstvak 20">
            <a:extLst>
              <a:ext uri="{FF2B5EF4-FFF2-40B4-BE49-F238E27FC236}">
                <a16:creationId xmlns:a16="http://schemas.microsoft.com/office/drawing/2014/main" id="{AE8D1C5F-2DD0-1121-2914-45E862317E9F}"/>
              </a:ext>
            </a:extLst>
          </p:cNvPr>
          <p:cNvSpPr txBox="1"/>
          <p:nvPr/>
        </p:nvSpPr>
        <p:spPr>
          <a:xfrm>
            <a:off x="11352138" y="804131"/>
            <a:ext cx="914400" cy="243839"/>
          </a:xfrm>
          <a:prstGeom prst="rect">
            <a:avLst/>
          </a:prstGeom>
          <a:noFill/>
          <a:ln>
            <a:noFill/>
          </a:ln>
        </p:spPr>
        <p:txBody>
          <a:bodyPr wrap="none" lIns="0" tIns="0" rIns="0" bIns="0" rtlCol="0">
            <a:noAutofit/>
          </a:bodyPr>
          <a:lstStyle/>
          <a:p>
            <a:pPr algn="l"/>
            <a:r>
              <a:rPr lang="nl-NL" sz="1400" dirty="0">
                <a:solidFill>
                  <a:schemeClr val="tx1">
                    <a:lumMod val="75000"/>
                    <a:lumOff val="25000"/>
                  </a:schemeClr>
                </a:solidFill>
              </a:rPr>
              <a:t>Antennes </a:t>
            </a:r>
            <a:endParaRPr lang="en-GB" sz="1400" dirty="0">
              <a:solidFill>
                <a:schemeClr val="tx1">
                  <a:lumMod val="75000"/>
                  <a:lumOff val="25000"/>
                </a:schemeClr>
              </a:solidFill>
              <a:latin typeface="+mn-lt"/>
            </a:endParaRPr>
          </a:p>
        </p:txBody>
      </p:sp>
      <p:sp>
        <p:nvSpPr>
          <p:cNvPr id="22" name="Tekstvak 21">
            <a:extLst>
              <a:ext uri="{FF2B5EF4-FFF2-40B4-BE49-F238E27FC236}">
                <a16:creationId xmlns:a16="http://schemas.microsoft.com/office/drawing/2014/main" id="{2B25FA7D-7703-6626-79CE-33FCF8EA4F40}"/>
              </a:ext>
            </a:extLst>
          </p:cNvPr>
          <p:cNvSpPr txBox="1"/>
          <p:nvPr/>
        </p:nvSpPr>
        <p:spPr>
          <a:xfrm>
            <a:off x="11352138" y="3740054"/>
            <a:ext cx="914400" cy="243839"/>
          </a:xfrm>
          <a:prstGeom prst="rect">
            <a:avLst/>
          </a:prstGeom>
          <a:noFill/>
          <a:ln>
            <a:noFill/>
          </a:ln>
        </p:spPr>
        <p:txBody>
          <a:bodyPr wrap="none" lIns="0" tIns="0" rIns="0" bIns="0" rtlCol="0">
            <a:noAutofit/>
          </a:bodyPr>
          <a:lstStyle/>
          <a:p>
            <a:pPr algn="l"/>
            <a:r>
              <a:rPr lang="nl-NL" sz="1400" dirty="0">
                <a:solidFill>
                  <a:schemeClr val="tx1">
                    <a:lumMod val="75000"/>
                    <a:lumOff val="25000"/>
                  </a:schemeClr>
                </a:solidFill>
              </a:rPr>
              <a:t>Antennes </a:t>
            </a:r>
            <a:endParaRPr lang="en-GB" sz="1400" dirty="0">
              <a:solidFill>
                <a:schemeClr val="tx1">
                  <a:lumMod val="75000"/>
                  <a:lumOff val="25000"/>
                </a:schemeClr>
              </a:solidFill>
              <a:latin typeface="+mn-lt"/>
            </a:endParaRPr>
          </a:p>
        </p:txBody>
      </p:sp>
      <p:sp>
        <p:nvSpPr>
          <p:cNvPr id="23" name="Tekstvak 22">
            <a:extLst>
              <a:ext uri="{FF2B5EF4-FFF2-40B4-BE49-F238E27FC236}">
                <a16:creationId xmlns:a16="http://schemas.microsoft.com/office/drawing/2014/main" id="{4E53057A-1E97-F512-3A6B-CCF8F9D2C459}"/>
              </a:ext>
            </a:extLst>
          </p:cNvPr>
          <p:cNvSpPr txBox="1"/>
          <p:nvPr/>
        </p:nvSpPr>
        <p:spPr>
          <a:xfrm>
            <a:off x="11368085" y="1330343"/>
            <a:ext cx="914400" cy="243839"/>
          </a:xfrm>
          <a:prstGeom prst="rect">
            <a:avLst/>
          </a:prstGeom>
          <a:noFill/>
          <a:ln>
            <a:noFill/>
          </a:ln>
        </p:spPr>
        <p:txBody>
          <a:bodyPr wrap="none" lIns="0" tIns="0" rIns="0" bIns="0" rtlCol="0">
            <a:noAutofit/>
          </a:bodyPr>
          <a:lstStyle/>
          <a:p>
            <a:pPr algn="l"/>
            <a:r>
              <a:rPr lang="nl-NL" sz="1400" dirty="0" err="1">
                <a:solidFill>
                  <a:schemeClr val="tx1">
                    <a:lumMod val="75000"/>
                    <a:lumOff val="25000"/>
                  </a:schemeClr>
                </a:solidFill>
              </a:rPr>
              <a:t>Palpen</a:t>
            </a:r>
            <a:r>
              <a:rPr lang="nl-NL" sz="1400" dirty="0">
                <a:solidFill>
                  <a:schemeClr val="tx1">
                    <a:lumMod val="75000"/>
                    <a:lumOff val="25000"/>
                  </a:schemeClr>
                </a:solidFill>
              </a:rPr>
              <a:t> </a:t>
            </a:r>
            <a:endParaRPr lang="en-GB" sz="1400" dirty="0">
              <a:solidFill>
                <a:schemeClr val="tx1">
                  <a:lumMod val="75000"/>
                  <a:lumOff val="25000"/>
                </a:schemeClr>
              </a:solidFill>
              <a:latin typeface="+mn-lt"/>
            </a:endParaRPr>
          </a:p>
        </p:txBody>
      </p:sp>
      <p:sp>
        <p:nvSpPr>
          <p:cNvPr id="24" name="Tekstvak 23">
            <a:extLst>
              <a:ext uri="{FF2B5EF4-FFF2-40B4-BE49-F238E27FC236}">
                <a16:creationId xmlns:a16="http://schemas.microsoft.com/office/drawing/2014/main" id="{D07EAD55-790A-5FDE-4866-9BEEF93086C7}"/>
              </a:ext>
            </a:extLst>
          </p:cNvPr>
          <p:cNvSpPr txBox="1"/>
          <p:nvPr/>
        </p:nvSpPr>
        <p:spPr>
          <a:xfrm>
            <a:off x="11376655" y="4304289"/>
            <a:ext cx="914400" cy="243839"/>
          </a:xfrm>
          <a:prstGeom prst="rect">
            <a:avLst/>
          </a:prstGeom>
          <a:noFill/>
          <a:ln>
            <a:noFill/>
          </a:ln>
        </p:spPr>
        <p:txBody>
          <a:bodyPr wrap="none" lIns="0" tIns="0" rIns="0" bIns="0" rtlCol="0">
            <a:noAutofit/>
          </a:bodyPr>
          <a:lstStyle/>
          <a:p>
            <a:pPr algn="l"/>
            <a:r>
              <a:rPr lang="nl-NL" sz="1400" dirty="0" err="1">
                <a:solidFill>
                  <a:schemeClr val="tx1">
                    <a:lumMod val="75000"/>
                    <a:lumOff val="25000"/>
                  </a:schemeClr>
                </a:solidFill>
              </a:rPr>
              <a:t>Palpen</a:t>
            </a:r>
            <a:r>
              <a:rPr lang="nl-NL" sz="1400" dirty="0">
                <a:solidFill>
                  <a:schemeClr val="tx1">
                    <a:lumMod val="75000"/>
                    <a:lumOff val="25000"/>
                  </a:schemeClr>
                </a:solidFill>
              </a:rPr>
              <a:t> </a:t>
            </a:r>
            <a:endParaRPr lang="en-GB" sz="1400" dirty="0">
              <a:solidFill>
                <a:schemeClr val="tx1">
                  <a:lumMod val="75000"/>
                  <a:lumOff val="25000"/>
                </a:schemeClr>
              </a:solidFill>
              <a:latin typeface="+mn-lt"/>
            </a:endParaRPr>
          </a:p>
        </p:txBody>
      </p:sp>
      <p:sp>
        <p:nvSpPr>
          <p:cNvPr id="25" name="Tekstvak 24">
            <a:extLst>
              <a:ext uri="{FF2B5EF4-FFF2-40B4-BE49-F238E27FC236}">
                <a16:creationId xmlns:a16="http://schemas.microsoft.com/office/drawing/2014/main" id="{5954675A-9555-95AB-FD73-0F19948802F6}"/>
              </a:ext>
            </a:extLst>
          </p:cNvPr>
          <p:cNvSpPr txBox="1"/>
          <p:nvPr/>
        </p:nvSpPr>
        <p:spPr>
          <a:xfrm>
            <a:off x="11368085" y="1682706"/>
            <a:ext cx="914400" cy="243839"/>
          </a:xfrm>
          <a:prstGeom prst="rect">
            <a:avLst/>
          </a:prstGeom>
          <a:noFill/>
          <a:ln>
            <a:noFill/>
          </a:ln>
        </p:spPr>
        <p:txBody>
          <a:bodyPr wrap="none" lIns="0" tIns="0" rIns="0" bIns="0" rtlCol="0">
            <a:noAutofit/>
          </a:bodyPr>
          <a:lstStyle/>
          <a:p>
            <a:pPr algn="l"/>
            <a:r>
              <a:rPr lang="nl-NL" sz="1400" dirty="0">
                <a:solidFill>
                  <a:schemeClr val="tx1">
                    <a:lumMod val="75000"/>
                    <a:lumOff val="25000"/>
                  </a:schemeClr>
                </a:solidFill>
              </a:rPr>
              <a:t>Steeksnuit </a:t>
            </a:r>
            <a:endParaRPr lang="en-GB" sz="1400" dirty="0">
              <a:solidFill>
                <a:schemeClr val="tx1">
                  <a:lumMod val="75000"/>
                  <a:lumOff val="25000"/>
                </a:schemeClr>
              </a:solidFill>
              <a:latin typeface="+mn-lt"/>
            </a:endParaRPr>
          </a:p>
        </p:txBody>
      </p:sp>
      <p:sp>
        <p:nvSpPr>
          <p:cNvPr id="26" name="Tekstvak 25">
            <a:extLst>
              <a:ext uri="{FF2B5EF4-FFF2-40B4-BE49-F238E27FC236}">
                <a16:creationId xmlns:a16="http://schemas.microsoft.com/office/drawing/2014/main" id="{6A797651-0696-AFC9-97B6-9FDE31B722BA}"/>
              </a:ext>
            </a:extLst>
          </p:cNvPr>
          <p:cNvSpPr txBox="1"/>
          <p:nvPr/>
        </p:nvSpPr>
        <p:spPr>
          <a:xfrm>
            <a:off x="11368085" y="4515417"/>
            <a:ext cx="914400" cy="243839"/>
          </a:xfrm>
          <a:prstGeom prst="rect">
            <a:avLst/>
          </a:prstGeom>
          <a:noFill/>
          <a:ln>
            <a:noFill/>
          </a:ln>
        </p:spPr>
        <p:txBody>
          <a:bodyPr wrap="none" lIns="0" tIns="0" rIns="0" bIns="0" rtlCol="0">
            <a:noAutofit/>
          </a:bodyPr>
          <a:lstStyle/>
          <a:p>
            <a:pPr algn="l"/>
            <a:r>
              <a:rPr lang="nl-NL" sz="1400" dirty="0">
                <a:solidFill>
                  <a:schemeClr val="tx1">
                    <a:lumMod val="75000"/>
                    <a:lumOff val="25000"/>
                  </a:schemeClr>
                </a:solidFill>
              </a:rPr>
              <a:t>Steeksnuit </a:t>
            </a:r>
            <a:endParaRPr lang="en-GB" sz="1400" dirty="0">
              <a:solidFill>
                <a:schemeClr val="tx1">
                  <a:lumMod val="75000"/>
                  <a:lumOff val="25000"/>
                </a:schemeClr>
              </a:solidFill>
              <a:latin typeface="+mn-lt"/>
            </a:endParaRPr>
          </a:p>
        </p:txBody>
      </p:sp>
    </p:spTree>
    <p:extLst>
      <p:ext uri="{BB962C8B-B14F-4D97-AF65-F5344CB8AC3E}">
        <p14:creationId xmlns:p14="http://schemas.microsoft.com/office/powerpoint/2010/main" val="3208557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of europe with orange and grey colors&#10;&#10;Description automatically generated">
            <a:extLst>
              <a:ext uri="{FF2B5EF4-FFF2-40B4-BE49-F238E27FC236}">
                <a16:creationId xmlns:a16="http://schemas.microsoft.com/office/drawing/2014/main" id="{8FD85DF7-1F55-9922-5A82-670DBF7BBE79}"/>
              </a:ext>
            </a:extLst>
          </p:cNvPr>
          <p:cNvPicPr>
            <a:picLocks noChangeAspect="1"/>
          </p:cNvPicPr>
          <p:nvPr/>
        </p:nvPicPr>
        <p:blipFill rotWithShape="1">
          <a:blip r:embed="rId3"/>
          <a:srcRect l="35462" b="3355"/>
          <a:stretch/>
        </p:blipFill>
        <p:spPr>
          <a:xfrm>
            <a:off x="6753417" y="1040860"/>
            <a:ext cx="5389840" cy="5702064"/>
          </a:xfrm>
          <a:prstGeom prst="rect">
            <a:avLst/>
          </a:prstGeom>
          <a:ln>
            <a:noFill/>
          </a:ln>
          <a:effectLst>
            <a:softEdge rad="112500"/>
          </a:effectLst>
        </p:spPr>
      </p:pic>
      <p:sp>
        <p:nvSpPr>
          <p:cNvPr id="2" name="Titel 1">
            <a:extLst>
              <a:ext uri="{FF2B5EF4-FFF2-40B4-BE49-F238E27FC236}">
                <a16:creationId xmlns:a16="http://schemas.microsoft.com/office/drawing/2014/main" id="{05F3A2CE-FB48-4006-8F90-924E7B59211B}"/>
              </a:ext>
            </a:extLst>
          </p:cNvPr>
          <p:cNvSpPr>
            <a:spLocks noGrp="1"/>
          </p:cNvSpPr>
          <p:nvPr>
            <p:ph type="title"/>
          </p:nvPr>
        </p:nvSpPr>
        <p:spPr>
          <a:xfrm>
            <a:off x="388565" y="333124"/>
            <a:ext cx="10979520" cy="432000"/>
          </a:xfrm>
        </p:spPr>
        <p:txBody>
          <a:bodyPr/>
          <a:lstStyle/>
          <a:p>
            <a:r>
              <a:rPr lang="nl-NL" i="1" dirty="0" err="1"/>
              <a:t>Culex</a:t>
            </a:r>
            <a:r>
              <a:rPr lang="nl-NL" i="1" dirty="0"/>
              <a:t> </a:t>
            </a:r>
            <a:r>
              <a:rPr lang="nl-NL" i="1" dirty="0" err="1"/>
              <a:t>pipiens</a:t>
            </a:r>
            <a:r>
              <a:rPr lang="nl-NL" i="1" dirty="0"/>
              <a:t> </a:t>
            </a:r>
            <a:r>
              <a:rPr lang="nl-NL" dirty="0"/>
              <a:t>+ opkomende ziekten</a:t>
            </a:r>
          </a:p>
        </p:txBody>
      </p:sp>
      <p:sp>
        <p:nvSpPr>
          <p:cNvPr id="10" name="Tijdelijke aanduiding voor dianummer 9">
            <a:extLst>
              <a:ext uri="{FF2B5EF4-FFF2-40B4-BE49-F238E27FC236}">
                <a16:creationId xmlns:a16="http://schemas.microsoft.com/office/drawing/2014/main" id="{6417F9AE-CAAB-4C4F-9862-D385DEEDC9C2}"/>
              </a:ext>
            </a:extLst>
          </p:cNvPr>
          <p:cNvSpPr>
            <a:spLocks noGrp="1"/>
          </p:cNvSpPr>
          <p:nvPr>
            <p:ph type="sldNum" sz="quarter" idx="11"/>
          </p:nvPr>
        </p:nvSpPr>
        <p:spPr/>
        <p:txBody>
          <a:bodyPr/>
          <a:lstStyle/>
          <a:p>
            <a:pPr rtl="0"/>
            <a:fld id="{19B51A1E-902D-48AF-9020-955120F399B6}" type="slidenum">
              <a:rPr lang="nl-NL" smtClean="0"/>
              <a:pPr rtl="0"/>
              <a:t>7</a:t>
            </a:fld>
            <a:endParaRPr lang="nl-NL" dirty="0"/>
          </a:p>
        </p:txBody>
      </p:sp>
      <p:cxnSp>
        <p:nvCxnSpPr>
          <p:cNvPr id="85" name="Rechte verbindingslijn met pijl 84"/>
          <p:cNvCxnSpPr>
            <a:cxnSpLocks/>
            <a:stCxn id="19" idx="2"/>
          </p:cNvCxnSpPr>
          <p:nvPr/>
        </p:nvCxnSpPr>
        <p:spPr>
          <a:xfrm flipH="1">
            <a:off x="6228262" y="1623296"/>
            <a:ext cx="1041210" cy="52358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 name="Tekstvak 4"/>
          <p:cNvSpPr txBox="1"/>
          <p:nvPr/>
        </p:nvSpPr>
        <p:spPr>
          <a:xfrm>
            <a:off x="4157528" y="1223186"/>
            <a:ext cx="153000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en-GB" sz="2000" dirty="0">
                <a:solidFill>
                  <a:schemeClr val="tx1"/>
                </a:solidFill>
              </a:rPr>
              <a:t>Usutu virus</a:t>
            </a:r>
          </a:p>
        </p:txBody>
      </p:sp>
      <p:sp>
        <p:nvSpPr>
          <p:cNvPr id="19" name="Tekstvak 18"/>
          <p:cNvSpPr txBox="1"/>
          <p:nvPr/>
        </p:nvSpPr>
        <p:spPr>
          <a:xfrm>
            <a:off x="6504472" y="1223186"/>
            <a:ext cx="153000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000" dirty="0" err="1">
                <a:solidFill>
                  <a:schemeClr val="tx1"/>
                </a:solidFill>
              </a:rPr>
              <a:t>Westnijlvirus</a:t>
            </a:r>
            <a:endParaRPr lang="en-GB" sz="2000" dirty="0">
              <a:solidFill>
                <a:schemeClr val="tx1"/>
              </a:solidFill>
            </a:endParaRPr>
          </a:p>
        </p:txBody>
      </p:sp>
      <p:cxnSp>
        <p:nvCxnSpPr>
          <p:cNvPr id="42" name="Rechte verbindingslijn met pijl 41">
            <a:extLst>
              <a:ext uri="{FF2B5EF4-FFF2-40B4-BE49-F238E27FC236}">
                <a16:creationId xmlns:a16="http://schemas.microsoft.com/office/drawing/2014/main" id="{F33AD63A-2D9B-495D-9F00-826458464EAD}"/>
              </a:ext>
            </a:extLst>
          </p:cNvPr>
          <p:cNvCxnSpPr>
            <a:cxnSpLocks/>
            <a:stCxn id="5" idx="2"/>
          </p:cNvCxnSpPr>
          <p:nvPr/>
        </p:nvCxnSpPr>
        <p:spPr>
          <a:xfrm>
            <a:off x="4922528" y="1623296"/>
            <a:ext cx="1013090" cy="52358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16" name="Group 15">
            <a:extLst>
              <a:ext uri="{FF2B5EF4-FFF2-40B4-BE49-F238E27FC236}">
                <a16:creationId xmlns:a16="http://schemas.microsoft.com/office/drawing/2014/main" id="{BCB1F1E2-217C-17B3-11EE-20D50AA1C46E}"/>
              </a:ext>
            </a:extLst>
          </p:cNvPr>
          <p:cNvGrpSpPr/>
          <p:nvPr/>
        </p:nvGrpSpPr>
        <p:grpSpPr>
          <a:xfrm>
            <a:off x="4920755" y="2146885"/>
            <a:ext cx="2318867" cy="2729156"/>
            <a:chOff x="5064903" y="2369923"/>
            <a:chExt cx="2318867" cy="2729156"/>
          </a:xfrm>
        </p:grpSpPr>
        <p:sp>
          <p:nvSpPr>
            <p:cNvPr id="24" name="Tekstvak 23"/>
            <p:cNvSpPr txBox="1"/>
            <p:nvPr/>
          </p:nvSpPr>
          <p:spPr>
            <a:xfrm>
              <a:off x="5144216" y="2421423"/>
              <a:ext cx="2160240" cy="267765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r>
                <a:rPr lang="en-GB" sz="2400" i="1" dirty="0">
                  <a:solidFill>
                    <a:schemeClr val="bg1"/>
                  </a:solidFill>
                </a:rPr>
                <a:t>Culex </a:t>
              </a:r>
              <a:r>
                <a:rPr lang="en-GB" sz="2400" i="1" dirty="0" err="1">
                  <a:solidFill>
                    <a:schemeClr val="bg1"/>
                  </a:solidFill>
                </a:rPr>
                <a:t>pipiens</a:t>
              </a:r>
              <a:endParaRPr lang="en-GB" sz="2400" i="1" dirty="0">
                <a:solidFill>
                  <a:schemeClr val="bg1"/>
                </a:solidFill>
              </a:endParaRPr>
            </a:p>
          </p:txBody>
        </p:sp>
        <p:pic>
          <p:nvPicPr>
            <p:cNvPr id="8" name="Picture 7">
              <a:extLst>
                <a:ext uri="{FF2B5EF4-FFF2-40B4-BE49-F238E27FC236}">
                  <a16:creationId xmlns:a16="http://schemas.microsoft.com/office/drawing/2014/main" id="{15078024-AF6F-9B2D-7432-EAD4C825AB46}"/>
                </a:ext>
              </a:extLst>
            </p:cNvPr>
            <p:cNvPicPr>
              <a:picLocks noChangeAspect="1"/>
            </p:cNvPicPr>
            <p:nvPr/>
          </p:nvPicPr>
          <p:blipFill rotWithShape="1">
            <a:blip r:embed="rId4"/>
            <a:srcRect b="7265"/>
            <a:stretch/>
          </p:blipFill>
          <p:spPr>
            <a:xfrm>
              <a:off x="5064903" y="2369923"/>
              <a:ext cx="2318867" cy="2304000"/>
            </a:xfrm>
            <a:prstGeom prst="rect">
              <a:avLst/>
            </a:prstGeom>
            <a:ln>
              <a:noFill/>
            </a:ln>
            <a:effectLst>
              <a:softEdge rad="112500"/>
            </a:effectLst>
          </p:spPr>
        </p:pic>
      </p:grpSp>
      <p:pic>
        <p:nvPicPr>
          <p:cNvPr id="12" name="Picture 11">
            <a:extLst>
              <a:ext uri="{FF2B5EF4-FFF2-40B4-BE49-F238E27FC236}">
                <a16:creationId xmlns:a16="http://schemas.microsoft.com/office/drawing/2014/main" id="{011DBAF4-943A-1E4B-A37A-C42269C63B3C}"/>
              </a:ext>
            </a:extLst>
          </p:cNvPr>
          <p:cNvPicPr>
            <a:picLocks noChangeAspect="1"/>
          </p:cNvPicPr>
          <p:nvPr/>
        </p:nvPicPr>
        <p:blipFill rotWithShape="1">
          <a:blip r:embed="rId5"/>
          <a:srcRect r="1474"/>
          <a:stretch/>
        </p:blipFill>
        <p:spPr>
          <a:xfrm>
            <a:off x="245644" y="2037806"/>
            <a:ext cx="3924233" cy="3750151"/>
          </a:xfrm>
          <a:prstGeom prst="rect">
            <a:avLst/>
          </a:prstGeom>
        </p:spPr>
      </p:pic>
      <p:pic>
        <p:nvPicPr>
          <p:cNvPr id="26" name="Picture 25">
            <a:extLst>
              <a:ext uri="{FF2B5EF4-FFF2-40B4-BE49-F238E27FC236}">
                <a16:creationId xmlns:a16="http://schemas.microsoft.com/office/drawing/2014/main" id="{90FA321E-D2FF-43BA-C809-18BD657485D7}"/>
              </a:ext>
            </a:extLst>
          </p:cNvPr>
          <p:cNvPicPr>
            <a:picLocks noChangeAspect="1"/>
          </p:cNvPicPr>
          <p:nvPr/>
        </p:nvPicPr>
        <p:blipFill>
          <a:blip r:embed="rId6"/>
          <a:stretch>
            <a:fillRect/>
          </a:stretch>
        </p:blipFill>
        <p:spPr>
          <a:xfrm>
            <a:off x="8056566" y="635902"/>
            <a:ext cx="4280453" cy="1830872"/>
          </a:xfrm>
          <a:prstGeom prst="rect">
            <a:avLst/>
          </a:prstGeom>
          <a:ln>
            <a:noFill/>
          </a:ln>
          <a:effectLst>
            <a:softEdge rad="112500"/>
          </a:effectLst>
        </p:spPr>
      </p:pic>
      <p:cxnSp>
        <p:nvCxnSpPr>
          <p:cNvPr id="27" name="Rechte verbindingslijn met pijl 41">
            <a:extLst>
              <a:ext uri="{FF2B5EF4-FFF2-40B4-BE49-F238E27FC236}">
                <a16:creationId xmlns:a16="http://schemas.microsoft.com/office/drawing/2014/main" id="{725E41DE-C91C-80DA-47C1-341317FBA09E}"/>
              </a:ext>
            </a:extLst>
          </p:cNvPr>
          <p:cNvCxnSpPr>
            <a:cxnSpLocks/>
          </p:cNvCxnSpPr>
          <p:nvPr/>
        </p:nvCxnSpPr>
        <p:spPr>
          <a:xfrm flipH="1">
            <a:off x="8317489" y="2341535"/>
            <a:ext cx="846306" cy="19730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6201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up)">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up)">
                                      <p:cBhvr>
                                        <p:cTn id="25" dur="500"/>
                                        <p:tgtEl>
                                          <p:spTgt spid="8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22" presetClass="entr" presetSubtype="1"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vak 23">
            <a:extLst>
              <a:ext uri="{FF2B5EF4-FFF2-40B4-BE49-F238E27FC236}">
                <a16:creationId xmlns:a16="http://schemas.microsoft.com/office/drawing/2014/main" id="{A75F4B43-BD52-6CFB-D145-CD54C43E3588}"/>
              </a:ext>
            </a:extLst>
          </p:cNvPr>
          <p:cNvSpPr txBox="1"/>
          <p:nvPr/>
        </p:nvSpPr>
        <p:spPr>
          <a:xfrm>
            <a:off x="8125925" y="2219324"/>
            <a:ext cx="3600000" cy="306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r>
              <a:rPr lang="en-GB" sz="2400" i="1" dirty="0">
                <a:solidFill>
                  <a:schemeClr val="bg1"/>
                </a:solidFill>
              </a:rPr>
              <a:t>Anopheles </a:t>
            </a:r>
            <a:r>
              <a:rPr lang="en-GB" sz="2400" i="1" dirty="0" err="1">
                <a:solidFill>
                  <a:schemeClr val="bg1"/>
                </a:solidFill>
              </a:rPr>
              <a:t>plumbeus</a:t>
            </a:r>
            <a:endParaRPr lang="en-GB" sz="2400" i="1" dirty="0">
              <a:solidFill>
                <a:schemeClr val="bg1"/>
              </a:solidFill>
            </a:endParaRPr>
          </a:p>
        </p:txBody>
      </p:sp>
      <p:sp>
        <p:nvSpPr>
          <p:cNvPr id="3" name="Title 2">
            <a:extLst>
              <a:ext uri="{FF2B5EF4-FFF2-40B4-BE49-F238E27FC236}">
                <a16:creationId xmlns:a16="http://schemas.microsoft.com/office/drawing/2014/main" id="{00B2ED5D-5130-95A4-C508-764CD5A85DFA}"/>
              </a:ext>
            </a:extLst>
          </p:cNvPr>
          <p:cNvSpPr>
            <a:spLocks noGrp="1"/>
          </p:cNvSpPr>
          <p:nvPr>
            <p:ph type="title"/>
          </p:nvPr>
        </p:nvSpPr>
        <p:spPr/>
        <p:txBody>
          <a:bodyPr/>
          <a:lstStyle/>
          <a:p>
            <a:r>
              <a:rPr lang="nl-NL" dirty="0"/>
              <a:t>Andere muggensoorten in Nederland</a:t>
            </a:r>
            <a:endParaRPr lang="en-US" dirty="0"/>
          </a:p>
        </p:txBody>
      </p:sp>
      <p:sp>
        <p:nvSpPr>
          <p:cNvPr id="4" name="Slide Number Placeholder 3">
            <a:extLst>
              <a:ext uri="{FF2B5EF4-FFF2-40B4-BE49-F238E27FC236}">
                <a16:creationId xmlns:a16="http://schemas.microsoft.com/office/drawing/2014/main" id="{859D3454-66FC-AE72-6EF7-84062B242839}"/>
              </a:ext>
            </a:extLst>
          </p:cNvPr>
          <p:cNvSpPr>
            <a:spLocks noGrp="1"/>
          </p:cNvSpPr>
          <p:nvPr>
            <p:ph type="sldNum" sz="quarter" idx="11"/>
          </p:nvPr>
        </p:nvSpPr>
        <p:spPr/>
        <p:txBody>
          <a:bodyPr/>
          <a:lstStyle/>
          <a:p>
            <a:pPr rtl="0"/>
            <a:fld id="{19B51A1E-902D-48AF-9020-955120F399B6}" type="slidenum">
              <a:rPr lang="nl-NL" smtClean="0"/>
              <a:pPr rtl="0"/>
              <a:t>8</a:t>
            </a:fld>
            <a:endParaRPr lang="nl-NL" dirty="0"/>
          </a:p>
        </p:txBody>
      </p:sp>
      <p:sp>
        <p:nvSpPr>
          <p:cNvPr id="7" name="Tekstvak 23">
            <a:extLst>
              <a:ext uri="{FF2B5EF4-FFF2-40B4-BE49-F238E27FC236}">
                <a16:creationId xmlns:a16="http://schemas.microsoft.com/office/drawing/2014/main" id="{E390229F-CAAD-C582-68DE-508B1781D35B}"/>
              </a:ext>
            </a:extLst>
          </p:cNvPr>
          <p:cNvSpPr txBox="1"/>
          <p:nvPr/>
        </p:nvSpPr>
        <p:spPr>
          <a:xfrm>
            <a:off x="256189" y="2219324"/>
            <a:ext cx="3240000" cy="306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r>
              <a:rPr lang="en-GB" sz="2400" i="1" dirty="0">
                <a:solidFill>
                  <a:schemeClr val="bg1"/>
                </a:solidFill>
              </a:rPr>
              <a:t>Aedes japonicus</a:t>
            </a:r>
          </a:p>
        </p:txBody>
      </p:sp>
      <p:pic>
        <p:nvPicPr>
          <p:cNvPr id="5" name="Picture 4">
            <a:extLst>
              <a:ext uri="{FF2B5EF4-FFF2-40B4-BE49-F238E27FC236}">
                <a16:creationId xmlns:a16="http://schemas.microsoft.com/office/drawing/2014/main" id="{27600442-F004-2445-6054-15BC9828F52C}"/>
              </a:ext>
            </a:extLst>
          </p:cNvPr>
          <p:cNvPicPr>
            <a:picLocks noChangeAspect="1"/>
          </p:cNvPicPr>
          <p:nvPr/>
        </p:nvPicPr>
        <p:blipFill rotWithShape="1">
          <a:blip r:embed="rId2"/>
          <a:srcRect l="8805" r="5261" b="9206"/>
          <a:stretch/>
        </p:blipFill>
        <p:spPr>
          <a:xfrm>
            <a:off x="218089" y="2200274"/>
            <a:ext cx="3322141" cy="2340000"/>
          </a:xfrm>
          <a:prstGeom prst="rect">
            <a:avLst/>
          </a:prstGeom>
          <a:ln>
            <a:noFill/>
          </a:ln>
          <a:effectLst>
            <a:softEdge rad="112500"/>
          </a:effectLst>
        </p:spPr>
      </p:pic>
      <p:pic>
        <p:nvPicPr>
          <p:cNvPr id="6" name="Picture 5">
            <a:extLst>
              <a:ext uri="{FF2B5EF4-FFF2-40B4-BE49-F238E27FC236}">
                <a16:creationId xmlns:a16="http://schemas.microsoft.com/office/drawing/2014/main" id="{E5E67D32-CCCF-FA7F-E4AA-8847D314DC07}"/>
              </a:ext>
            </a:extLst>
          </p:cNvPr>
          <p:cNvPicPr>
            <a:picLocks noChangeAspect="1"/>
          </p:cNvPicPr>
          <p:nvPr/>
        </p:nvPicPr>
        <p:blipFill>
          <a:blip r:embed="rId3"/>
          <a:stretch>
            <a:fillRect/>
          </a:stretch>
        </p:blipFill>
        <p:spPr>
          <a:xfrm>
            <a:off x="8097350" y="2200274"/>
            <a:ext cx="3686975" cy="2340000"/>
          </a:xfrm>
          <a:prstGeom prst="rect">
            <a:avLst/>
          </a:prstGeom>
          <a:ln>
            <a:noFill/>
          </a:ln>
          <a:effectLst>
            <a:softEdge rad="112500"/>
          </a:effectLst>
        </p:spPr>
      </p:pic>
      <p:sp>
        <p:nvSpPr>
          <p:cNvPr id="9" name="Tekstvak 23">
            <a:extLst>
              <a:ext uri="{FF2B5EF4-FFF2-40B4-BE49-F238E27FC236}">
                <a16:creationId xmlns:a16="http://schemas.microsoft.com/office/drawing/2014/main" id="{56BF3998-18ED-9CF3-2DC3-1072A5B137CC}"/>
              </a:ext>
            </a:extLst>
          </p:cNvPr>
          <p:cNvSpPr txBox="1"/>
          <p:nvPr/>
        </p:nvSpPr>
        <p:spPr>
          <a:xfrm>
            <a:off x="3886313" y="2219324"/>
            <a:ext cx="3960000" cy="306000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endParaRPr lang="en-GB" sz="2400" i="1" dirty="0">
              <a:solidFill>
                <a:schemeClr val="bg1"/>
              </a:solidFill>
            </a:endParaRPr>
          </a:p>
          <a:p>
            <a:pPr algn="ctr"/>
            <a:r>
              <a:rPr lang="en-GB" sz="2400" i="1" dirty="0" err="1">
                <a:solidFill>
                  <a:schemeClr val="bg1"/>
                </a:solidFill>
              </a:rPr>
              <a:t>Culiseta</a:t>
            </a:r>
            <a:r>
              <a:rPr lang="en-GB" sz="2400" i="1" dirty="0">
                <a:solidFill>
                  <a:schemeClr val="bg1"/>
                </a:solidFill>
              </a:rPr>
              <a:t> </a:t>
            </a:r>
            <a:r>
              <a:rPr lang="en-GB" sz="2400" i="1" dirty="0" err="1">
                <a:solidFill>
                  <a:schemeClr val="bg1"/>
                </a:solidFill>
              </a:rPr>
              <a:t>annulata</a:t>
            </a:r>
            <a:endParaRPr lang="en-GB" sz="2400" i="1" dirty="0">
              <a:solidFill>
                <a:schemeClr val="bg1"/>
              </a:solidFill>
            </a:endParaRPr>
          </a:p>
        </p:txBody>
      </p:sp>
      <p:pic>
        <p:nvPicPr>
          <p:cNvPr id="11" name="Picture 10">
            <a:extLst>
              <a:ext uri="{FF2B5EF4-FFF2-40B4-BE49-F238E27FC236}">
                <a16:creationId xmlns:a16="http://schemas.microsoft.com/office/drawing/2014/main" id="{C5F24887-57BE-47C0-975D-EDF6F361509B}"/>
              </a:ext>
            </a:extLst>
          </p:cNvPr>
          <p:cNvPicPr>
            <a:picLocks noChangeAspect="1"/>
          </p:cNvPicPr>
          <p:nvPr/>
        </p:nvPicPr>
        <p:blipFill rotWithShape="1">
          <a:blip r:embed="rId4"/>
          <a:srcRect l="14841" t="2652" r="679"/>
          <a:stretch/>
        </p:blipFill>
        <p:spPr>
          <a:xfrm>
            <a:off x="3828063" y="2200274"/>
            <a:ext cx="4061484" cy="2340000"/>
          </a:xfrm>
          <a:prstGeom prst="rect">
            <a:avLst/>
          </a:prstGeom>
          <a:ln>
            <a:noFill/>
          </a:ln>
          <a:effectLst>
            <a:softEdge rad="112500"/>
          </a:effectLst>
        </p:spPr>
      </p:pic>
    </p:spTree>
    <p:extLst>
      <p:ext uri="{BB962C8B-B14F-4D97-AF65-F5344CB8AC3E}">
        <p14:creationId xmlns:p14="http://schemas.microsoft.com/office/powerpoint/2010/main" val="488966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squito finds blood vessel_480p">
            <a:hlinkClick r:id="" action="ppaction://media"/>
            <a:extLst>
              <a:ext uri="{FF2B5EF4-FFF2-40B4-BE49-F238E27FC236}">
                <a16:creationId xmlns:a16="http://schemas.microsoft.com/office/drawing/2014/main" id="{4DD3EAA9-A667-6B34-2153-EBD0016C6E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91854" y="1158927"/>
            <a:ext cx="5692499" cy="4554000"/>
          </a:xfrm>
          <a:prstGeom prst="rect">
            <a:avLst/>
          </a:prstGeom>
        </p:spPr>
      </p:pic>
      <p:sp>
        <p:nvSpPr>
          <p:cNvPr id="2" name="Tijdelijke aanduiding voor inhoud 1">
            <a:extLst>
              <a:ext uri="{FF2B5EF4-FFF2-40B4-BE49-F238E27FC236}">
                <a16:creationId xmlns:a16="http://schemas.microsoft.com/office/drawing/2014/main" id="{4DA8769C-DAF7-2D27-9775-8003AE10CF67}"/>
              </a:ext>
            </a:extLst>
          </p:cNvPr>
          <p:cNvSpPr>
            <a:spLocks noGrp="1"/>
          </p:cNvSpPr>
          <p:nvPr>
            <p:ph idx="1"/>
          </p:nvPr>
        </p:nvSpPr>
        <p:spPr/>
        <p:txBody>
          <a:bodyPr/>
          <a:lstStyle/>
          <a:p>
            <a:pPr marL="0" indent="0">
              <a:buNone/>
            </a:pPr>
            <a:r>
              <a:rPr lang="nl-NL" b="1" dirty="0"/>
              <a:t>Cyclus maakt uit!</a:t>
            </a:r>
          </a:p>
          <a:p>
            <a:r>
              <a:rPr lang="nl-NL" dirty="0"/>
              <a:t>Antropofiel (= voeden op mensen)</a:t>
            </a:r>
          </a:p>
          <a:p>
            <a:r>
              <a:rPr lang="nl-NL" dirty="0"/>
              <a:t>Ornitofiel ( = voeden op vogels)</a:t>
            </a:r>
          </a:p>
          <a:p>
            <a:r>
              <a:rPr lang="nl-NL" dirty="0"/>
              <a:t>Etc. </a:t>
            </a:r>
          </a:p>
          <a:p>
            <a:pPr marL="0" indent="0">
              <a:buNone/>
            </a:pPr>
            <a:endParaRPr lang="nl-NL" dirty="0"/>
          </a:p>
          <a:p>
            <a:pPr marL="0" indent="0">
              <a:buNone/>
            </a:pPr>
            <a:r>
              <a:rPr lang="nl-NL" b="1" dirty="0"/>
              <a:t>Locatie maakt uit!</a:t>
            </a:r>
          </a:p>
          <a:p>
            <a:r>
              <a:rPr lang="nl-NL" dirty="0"/>
              <a:t>Exofiel (= buiten actief)</a:t>
            </a:r>
          </a:p>
          <a:p>
            <a:r>
              <a:rPr lang="nl-NL" dirty="0"/>
              <a:t>Endofiel (= binnen actief) </a:t>
            </a:r>
          </a:p>
          <a:p>
            <a:pPr marL="0" indent="0">
              <a:buNone/>
            </a:pPr>
            <a:endParaRPr lang="nl-NL" dirty="0"/>
          </a:p>
          <a:p>
            <a:pPr marL="0" indent="0">
              <a:buNone/>
            </a:pPr>
            <a:r>
              <a:rPr lang="nl-NL" b="1" i="1" dirty="0" err="1"/>
              <a:t>Culex</a:t>
            </a:r>
            <a:r>
              <a:rPr lang="nl-NL" b="1" i="1" dirty="0"/>
              <a:t> </a:t>
            </a:r>
            <a:r>
              <a:rPr lang="nl-NL" b="1" i="1" dirty="0" err="1"/>
              <a:t>pipiens</a:t>
            </a:r>
            <a:r>
              <a:rPr lang="nl-NL" b="1" i="1" dirty="0"/>
              <a:t> </a:t>
            </a:r>
            <a:r>
              <a:rPr lang="nl-NL" b="1" i="1" dirty="0" err="1"/>
              <a:t>molestus</a:t>
            </a:r>
            <a:endParaRPr lang="nl-NL" b="1" i="1" dirty="0"/>
          </a:p>
          <a:p>
            <a:r>
              <a:rPr lang="nl-NL" dirty="0"/>
              <a:t>Actief tussen zonsondergang en zonsopgang</a:t>
            </a:r>
          </a:p>
          <a:p>
            <a:r>
              <a:rPr lang="nl-NL" dirty="0" err="1"/>
              <a:t>Mammofiel</a:t>
            </a:r>
            <a:r>
              <a:rPr lang="nl-NL" dirty="0"/>
              <a:t>, </a:t>
            </a:r>
            <a:r>
              <a:rPr lang="nl-NL" dirty="0" err="1"/>
              <a:t>endofiel</a:t>
            </a:r>
            <a:endParaRPr lang="nl-NL" dirty="0"/>
          </a:p>
          <a:p>
            <a:r>
              <a:rPr lang="nl-NL" dirty="0"/>
              <a:t>Injecteert speeksel (+ziekten) door te voeden</a:t>
            </a:r>
          </a:p>
          <a:p>
            <a:endParaRPr lang="nl-NL" dirty="0"/>
          </a:p>
          <a:p>
            <a:endParaRPr lang="en-GB" dirty="0"/>
          </a:p>
        </p:txBody>
      </p:sp>
      <p:sp>
        <p:nvSpPr>
          <p:cNvPr id="3" name="Titel 2">
            <a:extLst>
              <a:ext uri="{FF2B5EF4-FFF2-40B4-BE49-F238E27FC236}">
                <a16:creationId xmlns:a16="http://schemas.microsoft.com/office/drawing/2014/main" id="{FE37634F-357D-A7D7-5998-614F0611EBE5}"/>
              </a:ext>
            </a:extLst>
          </p:cNvPr>
          <p:cNvSpPr>
            <a:spLocks noGrp="1"/>
          </p:cNvSpPr>
          <p:nvPr>
            <p:ph type="title"/>
          </p:nvPr>
        </p:nvSpPr>
        <p:spPr/>
        <p:txBody>
          <a:bodyPr/>
          <a:lstStyle/>
          <a:p>
            <a:r>
              <a:rPr lang="nl-NL" dirty="0"/>
              <a:t>Voedingsgedrag</a:t>
            </a:r>
            <a:endParaRPr lang="en-GB" dirty="0"/>
          </a:p>
        </p:txBody>
      </p:sp>
      <p:sp>
        <p:nvSpPr>
          <p:cNvPr id="4" name="Tijdelijke aanduiding voor dianummer 3">
            <a:extLst>
              <a:ext uri="{FF2B5EF4-FFF2-40B4-BE49-F238E27FC236}">
                <a16:creationId xmlns:a16="http://schemas.microsoft.com/office/drawing/2014/main" id="{C5FA24E3-5540-60E4-0802-91BF068131B6}"/>
              </a:ext>
            </a:extLst>
          </p:cNvPr>
          <p:cNvSpPr>
            <a:spLocks noGrp="1"/>
          </p:cNvSpPr>
          <p:nvPr>
            <p:ph type="sldNum" sz="quarter" idx="11"/>
          </p:nvPr>
        </p:nvSpPr>
        <p:spPr/>
        <p:txBody>
          <a:bodyPr/>
          <a:lstStyle/>
          <a:p>
            <a:pPr rtl="0"/>
            <a:fld id="{19B51A1E-902D-48AF-9020-955120F399B6}" type="slidenum">
              <a:rPr lang="nl-NL" smtClean="0"/>
              <a:pPr rtl="0"/>
              <a:t>9</a:t>
            </a:fld>
            <a:endParaRPr lang="nl-NL" dirty="0"/>
          </a:p>
        </p:txBody>
      </p:sp>
    </p:spTree>
    <p:extLst>
      <p:ext uri="{BB962C8B-B14F-4D97-AF65-F5344CB8AC3E}">
        <p14:creationId xmlns:p14="http://schemas.microsoft.com/office/powerpoint/2010/main" val="196818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9" end="9"/>
                                            </p:txEl>
                                          </p:spTgt>
                                        </p:tgtEl>
                                        <p:attrNameLst>
                                          <p:attrName>style.visibility</p:attrName>
                                        </p:attrNameLst>
                                      </p:cBhvr>
                                      <p:to>
                                        <p:strVal val="visible"/>
                                      </p:to>
                                    </p:set>
                                    <p:animEffect transition="in" filter="fade">
                                      <p:cBhvr>
                                        <p:cTn id="18" dur="500"/>
                                        <p:tgtEl>
                                          <p:spTgt spid="2">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animEffect transition="in" filter="fade">
                                      <p:cBhvr>
                                        <p:cTn id="21" dur="500"/>
                                        <p:tgtEl>
                                          <p:spTgt spid="2">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11" end="11"/>
                                            </p:txEl>
                                          </p:spTgt>
                                        </p:tgtEl>
                                        <p:attrNameLst>
                                          <p:attrName>style.visibility</p:attrName>
                                        </p:attrNameLst>
                                      </p:cBhvr>
                                      <p:to>
                                        <p:strVal val="visible"/>
                                      </p:to>
                                    </p:set>
                                    <p:animEffect transition="in" filter="fade">
                                      <p:cBhvr>
                                        <p:cTn id="24" dur="500"/>
                                        <p:tgtEl>
                                          <p:spTgt spid="2">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Effect transition="in" filter="fade">
                                      <p:cBhvr>
                                        <p:cTn id="27" dur="500"/>
                                        <p:tgtEl>
                                          <p:spTgt spid="2">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3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5"/>
                </p:tgtEl>
              </p:cMediaNode>
            </p:video>
          </p:childTnLst>
        </p:cTn>
      </p:par>
    </p:tnLst>
  </p:timing>
</p:sld>
</file>

<file path=ppt/theme/theme1.xml><?xml version="1.0" encoding="utf-8"?>
<a:theme xmlns:a="http://schemas.openxmlformats.org/drawingml/2006/main" name="ThemaWUROHE">
  <a:themeElements>
    <a:clrScheme name="Aangepast 5">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00B0F0"/>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hemaWUROHE" id="{9C39716E-D716-48CD-AA18-BFDC74816EF7}" vid="{0432EEE8-0DDB-47B9-A5FC-EBC6A749EC88}"/>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ThemaWUROHE</Template>
  <TotalTime>0</TotalTime>
  <Words>1405</Words>
  <Application>Microsoft Office PowerPoint</Application>
  <PresentationFormat>Breedbeeld</PresentationFormat>
  <Paragraphs>212</Paragraphs>
  <Slides>19</Slides>
  <Notes>8</Notes>
  <HiddenSlides>0</HiddenSlides>
  <MMClips>2</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19</vt:i4>
      </vt:variant>
    </vt:vector>
  </HeadingPairs>
  <TitlesOfParts>
    <vt:vector size="29" baseType="lpstr">
      <vt:lpstr>Arial</vt:lpstr>
      <vt:lpstr>Calibri</vt:lpstr>
      <vt:lpstr>Calibri Light</vt:lpstr>
      <vt:lpstr>News Gothic</vt:lpstr>
      <vt:lpstr>Rockwell</vt:lpstr>
      <vt:lpstr>SubMono-Med</vt:lpstr>
      <vt:lpstr>Times New Roman</vt:lpstr>
      <vt:lpstr>Verdana</vt:lpstr>
      <vt:lpstr>Wingdings</vt:lpstr>
      <vt:lpstr>ThemaWUROHE</vt:lpstr>
      <vt:lpstr>Hoe aantrekkelijk ben jij voor muggen?</vt:lpstr>
      <vt:lpstr>Doelen van vandaag</vt:lpstr>
      <vt:lpstr>Levenscyclus </vt:lpstr>
      <vt:lpstr>PowerPoint-presentatie</vt:lpstr>
      <vt:lpstr>PowerPoint-presentatie</vt:lpstr>
      <vt:lpstr>Culex pipiens adulten</vt:lpstr>
      <vt:lpstr>Culex pipiens + opkomende ziekten</vt:lpstr>
      <vt:lpstr>Andere muggensoorten in Nederland</vt:lpstr>
      <vt:lpstr>Voedingsgedrag</vt:lpstr>
      <vt:lpstr>PowerPoint-presentatie</vt:lpstr>
      <vt:lpstr>Gedragsonderzoek</vt:lpstr>
      <vt:lpstr>Muggenvallen</vt:lpstr>
      <vt:lpstr>Experiment</vt:lpstr>
      <vt:lpstr>Planning experiment</vt:lpstr>
      <vt:lpstr>Analyse gegevens</vt:lpstr>
      <vt:lpstr>Ziften maar!</vt:lpstr>
      <vt:lpstr>Nabespreking en conclusies </vt:lpstr>
      <vt:lpstr>Profielwerkstuk @ WUR</vt:lpstr>
      <vt:lpstr>Bedankt!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2018-10-15T12:49:31Z</dcterms:created>
  <dcterms:modified xsi:type="dcterms:W3CDTF">2023-11-11T09:06:35Z</dcterms:modified>
</cp:coreProperties>
</file>