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3"/>
  </p:notesMasterIdLst>
  <p:sldIdLst>
    <p:sldId id="256" r:id="rId2"/>
    <p:sldId id="257" r:id="rId3"/>
    <p:sldId id="258" r:id="rId4"/>
    <p:sldId id="288" r:id="rId5"/>
    <p:sldId id="260" r:id="rId6"/>
    <p:sldId id="259" r:id="rId7"/>
    <p:sldId id="289" r:id="rId8"/>
    <p:sldId id="261" r:id="rId9"/>
    <p:sldId id="290" r:id="rId10"/>
    <p:sldId id="293" r:id="rId11"/>
    <p:sldId id="263" r:id="rId12"/>
    <p:sldId id="264" r:id="rId13"/>
    <p:sldId id="265" r:id="rId14"/>
    <p:sldId id="266" r:id="rId15"/>
    <p:sldId id="267" r:id="rId16"/>
    <p:sldId id="285" r:id="rId17"/>
    <p:sldId id="291" r:id="rId18"/>
    <p:sldId id="271" r:id="rId19"/>
    <p:sldId id="272" r:id="rId20"/>
    <p:sldId id="310" r:id="rId21"/>
    <p:sldId id="273" r:id="rId22"/>
    <p:sldId id="294" r:id="rId23"/>
    <p:sldId id="295" r:id="rId24"/>
    <p:sldId id="296" r:id="rId25"/>
    <p:sldId id="297" r:id="rId26"/>
    <p:sldId id="292" r:id="rId27"/>
    <p:sldId id="274" r:id="rId28"/>
    <p:sldId id="275" r:id="rId29"/>
    <p:sldId id="316" r:id="rId30"/>
    <p:sldId id="276" r:id="rId31"/>
    <p:sldId id="277" r:id="rId32"/>
    <p:sldId id="278" r:id="rId33"/>
    <p:sldId id="311" r:id="rId34"/>
    <p:sldId id="279" r:id="rId35"/>
    <p:sldId id="280" r:id="rId36"/>
    <p:sldId id="298" r:id="rId37"/>
    <p:sldId id="299" r:id="rId38"/>
    <p:sldId id="302" r:id="rId39"/>
    <p:sldId id="306" r:id="rId40"/>
    <p:sldId id="307" r:id="rId41"/>
    <p:sldId id="308" r:id="rId42"/>
    <p:sldId id="301" r:id="rId43"/>
    <p:sldId id="305" r:id="rId44"/>
    <p:sldId id="281" r:id="rId45"/>
    <p:sldId id="314" r:id="rId46"/>
    <p:sldId id="312" r:id="rId47"/>
    <p:sldId id="313" r:id="rId48"/>
    <p:sldId id="309" r:id="rId49"/>
    <p:sldId id="315" r:id="rId50"/>
    <p:sldId id="286" r:id="rId51"/>
    <p:sldId id="284" r:id="rId5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Generate" id="{6219086D-F32C-E04B-A034-9AFC5126AFCD}">
          <p14:sldIdLst>
            <p14:sldId id="256"/>
            <p14:sldId id="257"/>
            <p14:sldId id="258"/>
            <p14:sldId id="288"/>
            <p14:sldId id="260"/>
            <p14:sldId id="259"/>
            <p14:sldId id="289"/>
          </p14:sldIdLst>
        </p14:section>
        <p14:section name="Voorstellen" id="{57309C68-B6F2-0647-BF6A-78DA41656DCF}">
          <p14:sldIdLst>
            <p14:sldId id="261"/>
            <p14:sldId id="290"/>
          </p14:sldIdLst>
        </p14:section>
        <p14:section name="Eindtermen" id="{D2F02F9F-47B6-BA4F-9D74-086CEE09DBA8}">
          <p14:sldIdLst>
            <p14:sldId id="293"/>
            <p14:sldId id="263"/>
            <p14:sldId id="264"/>
            <p14:sldId id="265"/>
          </p14:sldIdLst>
        </p14:section>
        <p14:section name="In de bonen" id="{BF150E56-30FE-B44B-9AB4-77186E66046A}">
          <p14:sldIdLst>
            <p14:sldId id="266"/>
            <p14:sldId id="267"/>
            <p14:sldId id="285"/>
            <p14:sldId id="291"/>
          </p14:sldIdLst>
        </p14:section>
        <p14:section name="Tekening van Evolutie" id="{BF50715A-05A8-1C48-B510-756302F06BEB}">
          <p14:sldIdLst>
            <p14:sldId id="271"/>
            <p14:sldId id="272"/>
            <p14:sldId id="310"/>
            <p14:sldId id="273"/>
            <p14:sldId id="294"/>
            <p14:sldId id="295"/>
            <p14:sldId id="296"/>
            <p14:sldId id="297"/>
            <p14:sldId id="292"/>
            <p14:sldId id="274"/>
            <p14:sldId id="275"/>
            <p14:sldId id="316"/>
            <p14:sldId id="276"/>
            <p14:sldId id="277"/>
            <p14:sldId id="278"/>
            <p14:sldId id="311"/>
            <p14:sldId id="279"/>
            <p14:sldId id="280"/>
            <p14:sldId id="298"/>
            <p14:sldId id="299"/>
            <p14:sldId id="302"/>
            <p14:sldId id="306"/>
            <p14:sldId id="307"/>
            <p14:sldId id="308"/>
            <p14:sldId id="301"/>
            <p14:sldId id="305"/>
            <p14:sldId id="281"/>
            <p14:sldId id="314"/>
            <p14:sldId id="312"/>
            <p14:sldId id="313"/>
            <p14:sldId id="309"/>
            <p14:sldId id="315"/>
            <p14:sldId id="286"/>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24"/>
    <p:restoredTop sz="67795"/>
  </p:normalViewPr>
  <p:slideViewPr>
    <p:cSldViewPr snapToGrid="0" snapToObjects="1">
      <p:cViewPr varScale="1">
        <p:scale>
          <a:sx n="77" d="100"/>
          <a:sy n="77" d="100"/>
        </p:scale>
        <p:origin x="193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b36b68e7d_0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b36b68e7d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Kloktijd: 9 uur</a:t>
            </a:r>
            <a:endParaRPr/>
          </a:p>
          <a:p>
            <a:pPr marL="0" lvl="0" indent="0" algn="l" rtl="0">
              <a:spcBef>
                <a:spcPts val="0"/>
              </a:spcBef>
              <a:spcAft>
                <a:spcPts val="0"/>
              </a:spcAft>
              <a:buNone/>
            </a:pPr>
            <a:r>
              <a:rPr lang="en"/>
              <a:t>Looptijd: (inloop 5 min) + 10 minuten bouwen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b9c47995b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4b9c47995b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Peter</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b9c47995b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b9c47995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b9c47995b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b9c47995b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b36b68e7d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4b36b68e7d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t>Kloktijd: 9:35</a:t>
            </a:r>
            <a:endParaRPr b="1"/>
          </a:p>
          <a:p>
            <a:pPr marL="0" lvl="0" indent="0" algn="l" rtl="0">
              <a:spcBef>
                <a:spcPts val="0"/>
              </a:spcBef>
              <a:spcAft>
                <a:spcPts val="0"/>
              </a:spcAft>
              <a:buClr>
                <a:srgbClr val="000000"/>
              </a:buClr>
              <a:buSzPts val="1100"/>
              <a:buFont typeface="Arial"/>
              <a:buNone/>
            </a:pPr>
            <a:r>
              <a:rPr lang="en" b="1"/>
              <a:t>Looptijd: 10 minuten</a:t>
            </a:r>
            <a:endParaRPr b="1"/>
          </a:p>
          <a:p>
            <a:pPr marL="0" lvl="0" indent="0" algn="l" rtl="0">
              <a:spcBef>
                <a:spcPts val="0"/>
              </a:spcBef>
              <a:spcAft>
                <a:spcPts val="0"/>
              </a:spcAft>
              <a:buNone/>
            </a:pPr>
            <a:endParaRPr/>
          </a:p>
          <a:p>
            <a:pPr marL="0" lvl="0" indent="0" algn="l" rtl="0">
              <a:spcBef>
                <a:spcPts val="0"/>
              </a:spcBef>
              <a:spcAft>
                <a:spcPts val="0"/>
              </a:spcAft>
              <a:buNone/>
            </a:pPr>
            <a:r>
              <a:rPr lang="en"/>
              <a:t>Peter</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b36b68e7d_0_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b36b68e7d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4b9c47995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4b9c47995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a:t>
            </a:r>
            <a:endParaRPr/>
          </a:p>
          <a:p>
            <a:pPr marL="0" lvl="0" indent="0" algn="l" rtl="0">
              <a:spcBef>
                <a:spcPts val="0"/>
              </a:spcBef>
              <a:spcAft>
                <a:spcPts val="0"/>
              </a:spcAft>
              <a:buNone/>
            </a:pPr>
            <a:r>
              <a:rPr lang="en"/>
              <a:t>Joppe typt</a:t>
            </a: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Tree>
    <p:extLst>
      <p:ext uri="{BB962C8B-B14F-4D97-AF65-F5344CB8AC3E}">
        <p14:creationId xmlns:p14="http://schemas.microsoft.com/office/powerpoint/2010/main" val="3149073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4b9c47995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4b9c47995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a:t>
            </a:r>
            <a:endParaRPr/>
          </a:p>
          <a:p>
            <a:pPr marL="0" lvl="0" indent="0" algn="l" rtl="0">
              <a:spcBef>
                <a:spcPts val="0"/>
              </a:spcBef>
              <a:spcAft>
                <a:spcPts val="0"/>
              </a:spcAft>
              <a:buNone/>
            </a:pPr>
            <a:r>
              <a:rPr lang="en"/>
              <a:t>Joppe typt</a:t>
            </a: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Tree>
    <p:extLst>
      <p:ext uri="{BB962C8B-B14F-4D97-AF65-F5344CB8AC3E}">
        <p14:creationId xmlns:p14="http://schemas.microsoft.com/office/powerpoint/2010/main" val="1194091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b36b68e7d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b36b68e7d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dirty="0" err="1"/>
              <a:t>Kloktijd</a:t>
            </a:r>
            <a:r>
              <a:rPr lang="en" b="1" dirty="0"/>
              <a:t>: 9:45</a:t>
            </a:r>
            <a:endParaRPr b="1" dirty="0"/>
          </a:p>
          <a:p>
            <a:pPr marL="0" lvl="0" indent="0" algn="l" rtl="0">
              <a:spcBef>
                <a:spcPts val="0"/>
              </a:spcBef>
              <a:spcAft>
                <a:spcPts val="0"/>
              </a:spcAft>
              <a:buClr>
                <a:srgbClr val="000000"/>
              </a:buClr>
              <a:buSzPts val="1100"/>
              <a:buFont typeface="Arial"/>
              <a:buNone/>
            </a:pPr>
            <a:endParaRPr lang="en" b="1" dirty="0"/>
          </a:p>
          <a:p>
            <a:pPr marL="0" lvl="0" indent="0" algn="l" rtl="0">
              <a:spcBef>
                <a:spcPts val="0"/>
              </a:spcBef>
              <a:spcAft>
                <a:spcPts val="0"/>
              </a:spcAft>
              <a:buClr>
                <a:srgbClr val="000000"/>
              </a:buClr>
              <a:buSzPts val="1100"/>
              <a:buFont typeface="Arial"/>
              <a:buNone/>
            </a:pPr>
            <a:r>
              <a:rPr lang="en" b="0" dirty="0" err="1"/>
              <a:t>Benadrukt</a:t>
            </a:r>
            <a:r>
              <a:rPr lang="en" b="0" dirty="0"/>
              <a:t> </a:t>
            </a:r>
            <a:r>
              <a:rPr lang="en" b="0" dirty="0" err="1"/>
              <a:t>moet</a:t>
            </a:r>
            <a:r>
              <a:rPr lang="en" b="0" dirty="0"/>
              <a:t> </a:t>
            </a:r>
            <a:r>
              <a:rPr lang="en" b="0" dirty="0" err="1"/>
              <a:t>worden</a:t>
            </a:r>
            <a:r>
              <a:rPr lang="en" b="0" dirty="0"/>
              <a:t>: </a:t>
            </a:r>
            <a:r>
              <a:rPr lang="en" b="0" dirty="0" err="1"/>
              <a:t>dat</a:t>
            </a:r>
            <a:r>
              <a:rPr lang="en" b="0" dirty="0"/>
              <a:t> de </a:t>
            </a:r>
            <a:r>
              <a:rPr lang="en" b="0" dirty="0" err="1"/>
              <a:t>uitgevoerde</a:t>
            </a:r>
            <a:r>
              <a:rPr lang="en" b="0" dirty="0"/>
              <a:t> </a:t>
            </a:r>
            <a:r>
              <a:rPr lang="en" b="0" dirty="0" err="1"/>
              <a:t>opzet</a:t>
            </a:r>
            <a:r>
              <a:rPr lang="en" b="0" dirty="0"/>
              <a:t> is </a:t>
            </a:r>
            <a:r>
              <a:rPr lang="en" b="0" dirty="0" err="1"/>
              <a:t>gemaakt</a:t>
            </a:r>
            <a:r>
              <a:rPr lang="en" b="0" dirty="0"/>
              <a:t> </a:t>
            </a:r>
            <a:r>
              <a:rPr lang="en" b="0" dirty="0" err="1"/>
              <a:t>voor</a:t>
            </a:r>
            <a:r>
              <a:rPr lang="en" b="0" dirty="0"/>
              <a:t> </a:t>
            </a:r>
            <a:r>
              <a:rPr lang="en" b="0" dirty="0" err="1"/>
              <a:t>een</a:t>
            </a:r>
            <a:r>
              <a:rPr lang="en" b="0" dirty="0"/>
              <a:t> </a:t>
            </a:r>
            <a:r>
              <a:rPr lang="en" b="0" dirty="0" err="1"/>
              <a:t>klassensituatie</a:t>
            </a:r>
            <a:r>
              <a:rPr lang="en" b="0" dirty="0"/>
              <a:t>! (max. 32 </a:t>
            </a:r>
            <a:r>
              <a:rPr lang="en" b="0" dirty="0" err="1"/>
              <a:t>leerlingen</a:t>
            </a:r>
            <a:r>
              <a:rPr lang="en" b="0" dirty="0"/>
              <a:t>)</a:t>
            </a:r>
          </a:p>
          <a:p>
            <a:pPr marL="0" lvl="0" indent="0" algn="l" rtl="0">
              <a:spcBef>
                <a:spcPts val="0"/>
              </a:spcBef>
              <a:spcAft>
                <a:spcPts val="0"/>
              </a:spcAft>
              <a:buClr>
                <a:srgbClr val="000000"/>
              </a:buClr>
              <a:buSzPts val="1100"/>
              <a:buFont typeface="Arial"/>
              <a:buNone/>
            </a:pPr>
            <a:endParaRPr lang="en" b="1" dirty="0"/>
          </a:p>
          <a:p>
            <a:pPr marL="0" lvl="0" indent="0" algn="l" rtl="0">
              <a:spcBef>
                <a:spcPts val="0"/>
              </a:spcBef>
              <a:spcAft>
                <a:spcPts val="0"/>
              </a:spcAft>
              <a:buClr>
                <a:srgbClr val="000000"/>
              </a:buClr>
              <a:buSzPts val="1100"/>
              <a:buFont typeface="Arial"/>
              <a:buNone/>
            </a:pPr>
            <a:r>
              <a:rPr lang="en" b="1" dirty="0" err="1"/>
              <a:t>Looptijd</a:t>
            </a:r>
            <a:r>
              <a:rPr lang="en" b="1" dirty="0"/>
              <a:t>: in </a:t>
            </a:r>
            <a:r>
              <a:rPr lang="en" b="1" dirty="0" err="1"/>
              <a:t>totaal</a:t>
            </a:r>
            <a:r>
              <a:rPr lang="en" b="1" dirty="0"/>
              <a:t> 30 </a:t>
            </a:r>
            <a:r>
              <a:rPr lang="en" b="1" dirty="0" err="1"/>
              <a:t>minuten</a:t>
            </a:r>
            <a:r>
              <a:rPr lang="en" b="1" dirty="0"/>
              <a:t>; </a:t>
            </a:r>
            <a:r>
              <a:rPr lang="en" b="1" dirty="0" err="1"/>
              <a:t>voor</a:t>
            </a:r>
            <a:r>
              <a:rPr lang="en" b="1" dirty="0"/>
              <a:t> </a:t>
            </a:r>
            <a:r>
              <a:rPr lang="en" b="1" dirty="0" err="1"/>
              <a:t>uitleg</a:t>
            </a:r>
            <a:r>
              <a:rPr lang="en" b="1" dirty="0"/>
              <a:t> 5 </a:t>
            </a:r>
            <a:r>
              <a:rPr lang="en" b="1" dirty="0" err="1"/>
              <a:t>minuten</a:t>
            </a:r>
            <a:r>
              <a:rPr lang="en" b="1" dirty="0"/>
              <a:t> </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 dirty="0" err="1"/>
              <a:t>Joppe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b36b68e7d_0_5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4b36b68e7d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a143fb61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a143fb61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4b36b68e7d_0_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4b36b68e7d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t>Kloktijd: 9:15</a:t>
            </a:r>
            <a:endParaRPr b="1"/>
          </a:p>
          <a:p>
            <a:pPr marL="0" lvl="0" indent="0" algn="l" rtl="0">
              <a:spcBef>
                <a:spcPts val="0"/>
              </a:spcBef>
              <a:spcAft>
                <a:spcPts val="0"/>
              </a:spcAft>
              <a:buClr>
                <a:srgbClr val="000000"/>
              </a:buClr>
              <a:buSzPts val="1100"/>
              <a:buFont typeface="Arial"/>
              <a:buNone/>
            </a:pPr>
            <a:r>
              <a:rPr lang="en" b="1"/>
              <a:t>Looptijd:15 minuten</a:t>
            </a:r>
            <a:endParaRPr b="1"/>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r>
              <a:rPr lang="en"/>
              <a:t>Maaike: Ontstaan GEN.ERATE ivm 5 daags festival programma over Evolutie Biologie ivm Europees Congres 2017 in Groningen; Co-creatie Science LinX/FSE/RUG, maker educatie Leen van Wijngaarden en innovatie bedrijf Pezy Group; DNA; oorspronkelijk idee om letterlijk de 4 bouwstenen van DNA te verbeelden - A,T, C, G. Dat idee losgelaten. Het idee van GEN.ERATE is om te laten zien hoe een eenvoudige bouwsteen die complexe structuren kan bouwen, die elke keer anders is. Dit wordt versterkt bij aanhouden verschillende bouwinstructies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a143fb61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a143fb61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a:t>
            </a:r>
            <a:endParaRPr/>
          </a:p>
        </p:txBody>
      </p:sp>
    </p:spTree>
    <p:extLst>
      <p:ext uri="{BB962C8B-B14F-4D97-AF65-F5344CB8AC3E}">
        <p14:creationId xmlns:p14="http://schemas.microsoft.com/office/powerpoint/2010/main" val="2238598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a143fb61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a143fb61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a:t>
            </a:r>
            <a:endParaRPr/>
          </a:p>
        </p:txBody>
      </p:sp>
    </p:spTree>
    <p:extLst>
      <p:ext uri="{BB962C8B-B14F-4D97-AF65-F5344CB8AC3E}">
        <p14:creationId xmlns:p14="http://schemas.microsoft.com/office/powerpoint/2010/main" val="4285197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a143fb61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a143fb61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a:t>
            </a:r>
            <a:endParaRPr/>
          </a:p>
        </p:txBody>
      </p:sp>
    </p:spTree>
    <p:extLst>
      <p:ext uri="{BB962C8B-B14F-4D97-AF65-F5344CB8AC3E}">
        <p14:creationId xmlns:p14="http://schemas.microsoft.com/office/powerpoint/2010/main" val="290284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a143fb61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a143fb61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a:t>
            </a:r>
            <a:endParaRPr/>
          </a:p>
        </p:txBody>
      </p:sp>
    </p:spTree>
    <p:extLst>
      <p:ext uri="{BB962C8B-B14F-4D97-AF65-F5344CB8AC3E}">
        <p14:creationId xmlns:p14="http://schemas.microsoft.com/office/powerpoint/2010/main" val="3116620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a143fb61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a143fb61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a:t>
            </a:r>
            <a:endParaRPr/>
          </a:p>
        </p:txBody>
      </p:sp>
    </p:spTree>
    <p:extLst>
      <p:ext uri="{BB962C8B-B14F-4D97-AF65-F5344CB8AC3E}">
        <p14:creationId xmlns:p14="http://schemas.microsoft.com/office/powerpoint/2010/main" val="596888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b9c47995b_4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4b9c47995b_4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b36b68e7d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4b36b68e7d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t>Kloktijd: 9:50</a:t>
            </a:r>
            <a:endParaRPr b="1"/>
          </a:p>
          <a:p>
            <a:pPr marL="0" lvl="0" indent="0" algn="l" rtl="0">
              <a:spcBef>
                <a:spcPts val="0"/>
              </a:spcBef>
              <a:spcAft>
                <a:spcPts val="0"/>
              </a:spcAft>
              <a:buClr>
                <a:srgbClr val="000000"/>
              </a:buClr>
              <a:buSzPts val="1100"/>
              <a:buFont typeface="Arial"/>
              <a:buNone/>
            </a:pPr>
            <a:r>
              <a:rPr lang="en" b="1"/>
              <a:t>Looptijd nog 25 minuten: voor tekenen zelf 10 minuten; 15 minuten bespreken concepten/misconcepten</a:t>
            </a:r>
            <a:endParaRPr b="1"/>
          </a:p>
          <a:p>
            <a:pPr marL="0" lvl="0" indent="0" algn="l" rtl="0">
              <a:spcBef>
                <a:spcPts val="0"/>
              </a:spcBef>
              <a:spcAft>
                <a:spcPts val="0"/>
              </a:spcAft>
              <a:buClr>
                <a:srgbClr val="000000"/>
              </a:buClr>
              <a:buSzPts val="1100"/>
              <a:buFont typeface="Arial"/>
              <a:buNone/>
            </a:pPr>
            <a:r>
              <a:rPr lang="en" b="1"/>
              <a:t>Ronde tijd: 3 minuten</a:t>
            </a:r>
            <a:endParaRPr b="1"/>
          </a:p>
          <a:p>
            <a:pPr marL="0" lvl="0" indent="0" algn="l" rtl="0">
              <a:spcBef>
                <a:spcPts val="0"/>
              </a:spcBef>
              <a:spcAft>
                <a:spcPts val="0"/>
              </a:spcAft>
              <a:buClr>
                <a:srgbClr val="000000"/>
              </a:buClr>
              <a:buSzPts val="1100"/>
              <a:buFont typeface="Arial"/>
              <a:buNone/>
            </a:pPr>
            <a:r>
              <a:rPr lang="en"/>
              <a:t>Joppe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b36b68e7d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4b36b68e7d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t>Kloktijd: 9:50</a:t>
            </a:r>
            <a:endParaRPr b="1"/>
          </a:p>
          <a:p>
            <a:pPr marL="0" lvl="0" indent="0" algn="l" rtl="0">
              <a:spcBef>
                <a:spcPts val="0"/>
              </a:spcBef>
              <a:spcAft>
                <a:spcPts val="0"/>
              </a:spcAft>
              <a:buClr>
                <a:srgbClr val="000000"/>
              </a:buClr>
              <a:buSzPts val="1100"/>
              <a:buFont typeface="Arial"/>
              <a:buNone/>
            </a:pPr>
            <a:r>
              <a:rPr lang="en" b="1"/>
              <a:t>Looptijd nog 25 minuten: voor tekenen zelf 10 minuten; 15 minuten bespreken concepten/misconcepten</a:t>
            </a:r>
            <a:endParaRPr b="1"/>
          </a:p>
          <a:p>
            <a:pPr marL="0" lvl="0" indent="0" algn="l" rtl="0">
              <a:spcBef>
                <a:spcPts val="0"/>
              </a:spcBef>
              <a:spcAft>
                <a:spcPts val="0"/>
              </a:spcAft>
              <a:buClr>
                <a:srgbClr val="000000"/>
              </a:buClr>
              <a:buSzPts val="1100"/>
              <a:buFont typeface="Arial"/>
              <a:buNone/>
            </a:pPr>
            <a:r>
              <a:rPr lang="en" b="1"/>
              <a:t>Ronde tijd: 3 minuten</a:t>
            </a:r>
            <a:endParaRPr b="1"/>
          </a:p>
          <a:p>
            <a:pPr marL="0" lvl="0" indent="0" algn="l" rtl="0">
              <a:spcBef>
                <a:spcPts val="0"/>
              </a:spcBef>
              <a:spcAft>
                <a:spcPts val="0"/>
              </a:spcAft>
              <a:buClr>
                <a:srgbClr val="000000"/>
              </a:buClr>
              <a:buSzPts val="1100"/>
              <a:buFont typeface="Arial"/>
              <a:buNone/>
            </a:pPr>
            <a:r>
              <a:rPr lang="en"/>
              <a:t>Joppe</a:t>
            </a:r>
            <a:endParaRPr/>
          </a:p>
        </p:txBody>
      </p:sp>
    </p:spTree>
    <p:extLst>
      <p:ext uri="{BB962C8B-B14F-4D97-AF65-F5344CB8AC3E}">
        <p14:creationId xmlns:p14="http://schemas.microsoft.com/office/powerpoint/2010/main" val="1684453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a143fb613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a143fb61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t>Ronde tijd: 2 minuten</a:t>
            </a:r>
            <a:endParaRPr/>
          </a:p>
          <a:p>
            <a:pPr marL="0" lvl="0" indent="0" algn="l" rtl="0">
              <a:spcBef>
                <a:spcPts val="0"/>
              </a:spcBef>
              <a:spcAft>
                <a:spcPts val="0"/>
              </a:spcAft>
              <a:buClr>
                <a:srgbClr val="000000"/>
              </a:buClr>
              <a:buSzPts val="1100"/>
              <a:buFont typeface="Arial"/>
              <a:buNone/>
            </a:pPr>
            <a:r>
              <a:rPr lang="en"/>
              <a:t>Joppe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a143fb613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a143fb613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t>Ronde tijd: 2 minuten</a:t>
            </a:r>
            <a:endParaRPr/>
          </a:p>
          <a:p>
            <a:pPr marL="0" lvl="0" indent="0" algn="l" rtl="0">
              <a:spcBef>
                <a:spcPts val="0"/>
              </a:spcBef>
              <a:spcAft>
                <a:spcPts val="0"/>
              </a:spcAft>
              <a:buClr>
                <a:srgbClr val="000000"/>
              </a:buClr>
              <a:buSzPts val="1100"/>
              <a:buFont typeface="Arial"/>
              <a:buNone/>
            </a:pPr>
            <a:r>
              <a:rPr lang="en"/>
              <a:t>Joppe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4b36b68e7d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4b36b68e7d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Maaike</a:t>
            </a:r>
            <a:endParaRPr/>
          </a:p>
          <a:p>
            <a:pPr marL="0" lvl="0" indent="0" algn="l" rtl="0">
              <a:spcBef>
                <a:spcPts val="0"/>
              </a:spcBef>
              <a:spcAft>
                <a:spcPts val="0"/>
              </a:spcAft>
              <a:buNone/>
            </a:pPr>
            <a:r>
              <a:rPr lang="en"/>
              <a:t>Per tafel → Verschillende bouwopdrachten gegeven. 1) Kans proces, 2) bouwen stabiele structuur, en 3) vrij bouwen. Zorgt voor verschillende resultaten.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a143fb61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a143fb61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t>Ronde tijd: 2 minuten</a:t>
            </a:r>
            <a:endParaRPr/>
          </a:p>
          <a:p>
            <a:pPr marL="0" lvl="0" indent="0" algn="l" rtl="0">
              <a:spcBef>
                <a:spcPts val="0"/>
              </a:spcBef>
              <a:spcAft>
                <a:spcPts val="0"/>
              </a:spcAft>
              <a:buClr>
                <a:srgbClr val="000000"/>
              </a:buClr>
              <a:buSzPts val="1100"/>
              <a:buFont typeface="Arial"/>
              <a:buNone/>
            </a:pPr>
            <a:r>
              <a:rPr lang="en"/>
              <a:t>Joppe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b9c47995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b9c47995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 Evolutie slide! Insert afbeeldingen hier! PRODUCTEN!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b9c47995b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b9c47995b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 Evolutie slide! Insert afbeeldingen hier! PRODUCTEN!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b9c47995b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b9c47995b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 Evolutie slide! Insert afbeeldingen hier! PRODUCTEN!</a:t>
            </a:r>
            <a:endParaRPr/>
          </a:p>
        </p:txBody>
      </p:sp>
    </p:spTree>
    <p:extLst>
      <p:ext uri="{BB962C8B-B14F-4D97-AF65-F5344CB8AC3E}">
        <p14:creationId xmlns:p14="http://schemas.microsoft.com/office/powerpoint/2010/main" val="1292332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b9c47995b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b9c47995b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 Evolutie slide! Insert afbeeldingen hier! PRODUCTEN!</a:t>
            </a:r>
            <a:endParaRPr/>
          </a:p>
        </p:txBody>
      </p:sp>
    </p:spTree>
    <p:extLst>
      <p:ext uri="{BB962C8B-B14F-4D97-AF65-F5344CB8AC3E}">
        <p14:creationId xmlns:p14="http://schemas.microsoft.com/office/powerpoint/2010/main" val="3009671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ba95e46a1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ba95e46a1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79842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ba95e46a1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ba95e46a1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794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ba95e46a1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ba95e46a1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646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ba95e46a1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ba95e46a1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427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b9c47995b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b9c47995b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 Evolutie slide! Insert afbeeldingen hier! PRODUCTEN!</a:t>
            </a:r>
            <a:endParaRPr/>
          </a:p>
        </p:txBody>
      </p:sp>
    </p:spTree>
    <p:extLst>
      <p:ext uri="{BB962C8B-B14F-4D97-AF65-F5344CB8AC3E}">
        <p14:creationId xmlns:p14="http://schemas.microsoft.com/office/powerpoint/2010/main" val="309672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4b36b68e7d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4b36b68e7d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Maaike</a:t>
            </a:r>
            <a:endParaRPr/>
          </a:p>
          <a:p>
            <a:pPr marL="0" lvl="0" indent="0" algn="l" rtl="0">
              <a:spcBef>
                <a:spcPts val="0"/>
              </a:spcBef>
              <a:spcAft>
                <a:spcPts val="0"/>
              </a:spcAft>
              <a:buNone/>
            </a:pPr>
            <a:r>
              <a:rPr lang="en"/>
              <a:t>Per tafel → Verschillende bouwopdrachten gegeven. 1) Kans proces, 2) bouwen stabiele structuur, en 3) vrij bouwen. Zorgt voor verschillende resultaten.</a:t>
            </a:r>
            <a:endParaRPr/>
          </a:p>
        </p:txBody>
      </p:sp>
    </p:spTree>
    <p:extLst>
      <p:ext uri="{BB962C8B-B14F-4D97-AF65-F5344CB8AC3E}">
        <p14:creationId xmlns:p14="http://schemas.microsoft.com/office/powerpoint/2010/main" val="967978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b9c47995b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b9c47995b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Joppe Evolutie slide! Insert afbeeldingen hier! PRODUCTEN!</a:t>
            </a:r>
            <a:endParaRPr/>
          </a:p>
        </p:txBody>
      </p:sp>
    </p:spTree>
    <p:extLst>
      <p:ext uri="{BB962C8B-B14F-4D97-AF65-F5344CB8AC3E}">
        <p14:creationId xmlns:p14="http://schemas.microsoft.com/office/powerpoint/2010/main" val="1043607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c48b414ce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c48b414ce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c48b414ce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c48b414ce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7103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c48b414ce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c48b414ce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1822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c48b414ce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c48b414ce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9667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c48b414ce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c48b414ce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8556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c48b414ce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c48b414ce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481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4b9c47995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4b9c47995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a:t>
            </a:r>
            <a:endParaRPr/>
          </a:p>
          <a:p>
            <a:pPr marL="0" lvl="0" indent="0" algn="l" rtl="0">
              <a:spcBef>
                <a:spcPts val="0"/>
              </a:spcBef>
              <a:spcAft>
                <a:spcPts val="0"/>
              </a:spcAft>
              <a:buNone/>
            </a:pPr>
            <a:r>
              <a:rPr lang="en"/>
              <a:t>Joppe typt</a:t>
            </a: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Tree>
    <p:extLst>
      <p:ext uri="{BB962C8B-B14F-4D97-AF65-F5344CB8AC3E}">
        <p14:creationId xmlns:p14="http://schemas.microsoft.com/office/powerpoint/2010/main" val="3991113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4b9db1467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4b9db1467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Peter</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4b9c47995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4b9c47995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Peter</a:t>
            </a:r>
            <a:endParaRPr dirty="0"/>
          </a:p>
          <a:p>
            <a:pPr marL="0" lvl="0" indent="0" algn="l" rtl="0">
              <a:spcBef>
                <a:spcPts val="0"/>
              </a:spcBef>
              <a:spcAft>
                <a:spcPts val="0"/>
              </a:spcAft>
              <a:buNone/>
            </a:pPr>
            <a:r>
              <a:rPr lang="en" dirty="0" err="1"/>
              <a:t>Joppe</a:t>
            </a:r>
            <a:r>
              <a:rPr lang="en" dirty="0"/>
              <a:t> </a:t>
            </a:r>
            <a:r>
              <a:rPr lang="en" dirty="0" err="1"/>
              <a:t>typt</a:t>
            </a:r>
            <a:endParaRPr lang="en"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err="1"/>
              <a:t>Misconcepten</a:t>
            </a:r>
            <a:r>
              <a:rPr lang="en" dirty="0"/>
              <a:t> </a:t>
            </a:r>
            <a:r>
              <a:rPr lang="en" dirty="0" err="1"/>
              <a:t>t.a.v</a:t>
            </a:r>
            <a:r>
              <a:rPr lang="en" dirty="0"/>
              <a:t>.  </a:t>
            </a:r>
            <a:r>
              <a:rPr lang="en-US" dirty="0"/>
              <a:t>M</a:t>
            </a:r>
            <a:r>
              <a:rPr lang="en" dirty="0" err="1"/>
              <a:t>odelvorming</a:t>
            </a:r>
            <a:r>
              <a:rPr lang="en" dirty="0"/>
              <a:t> </a:t>
            </a:r>
            <a:r>
              <a:rPr lang="en" dirty="0" err="1"/>
              <a:t>bij</a:t>
            </a:r>
            <a:r>
              <a:rPr lang="en" dirty="0"/>
              <a:t> </a:t>
            </a:r>
            <a:r>
              <a:rPr lang="en" dirty="0" err="1"/>
              <a:t>leerlingen</a:t>
            </a:r>
            <a:r>
              <a:rPr lang="en" dirty="0"/>
              <a:t>.</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b36b68e7d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b36b68e7d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Maaike</a:t>
            </a:r>
            <a:endParaRPr dirty="0"/>
          </a:p>
          <a:p>
            <a:pPr marL="0" lvl="0" indent="0" algn="l" rtl="0">
              <a:spcBef>
                <a:spcPts val="0"/>
              </a:spcBef>
              <a:spcAft>
                <a:spcPts val="0"/>
              </a:spcAft>
              <a:buNone/>
            </a:pPr>
            <a:r>
              <a:rPr lang="en" dirty="0"/>
              <a:t>GEN.ERATE </a:t>
            </a:r>
            <a:r>
              <a:rPr lang="en" dirty="0" err="1"/>
              <a:t>kan</a:t>
            </a:r>
            <a:r>
              <a:rPr lang="en" dirty="0"/>
              <a:t> door </a:t>
            </a:r>
            <a:r>
              <a:rPr lang="en" dirty="0" err="1"/>
              <a:t>scholen</a:t>
            </a:r>
            <a:r>
              <a:rPr lang="en" dirty="0"/>
              <a:t> </a:t>
            </a:r>
            <a:r>
              <a:rPr lang="en" dirty="0" err="1"/>
              <a:t>geleend</a:t>
            </a:r>
            <a:r>
              <a:rPr lang="en" dirty="0"/>
              <a:t> </a:t>
            </a:r>
            <a:r>
              <a:rPr lang="en" dirty="0" err="1"/>
              <a:t>worden</a:t>
            </a:r>
            <a:r>
              <a:rPr lang="en" dirty="0"/>
              <a:t>. </a:t>
            </a:r>
            <a:r>
              <a:rPr lang="en" dirty="0" err="1"/>
              <a:t>Alternatieven</a:t>
            </a:r>
            <a:r>
              <a:rPr lang="en" dirty="0"/>
              <a:t> </a:t>
            </a:r>
            <a:r>
              <a:rPr lang="en" dirty="0" err="1"/>
              <a:t>voor</a:t>
            </a:r>
            <a:r>
              <a:rPr lang="en" dirty="0"/>
              <a:t> in de </a:t>
            </a:r>
            <a:r>
              <a:rPr lang="en" dirty="0" err="1"/>
              <a:t>klas</a:t>
            </a:r>
            <a:r>
              <a:rPr lang="en" dirty="0"/>
              <a:t> → </a:t>
            </a:r>
            <a:r>
              <a:rPr lang="en" dirty="0" err="1"/>
              <a:t>zelf</a:t>
            </a:r>
            <a:r>
              <a:rPr lang="en" dirty="0"/>
              <a:t> model </a:t>
            </a:r>
            <a:r>
              <a:rPr lang="en" dirty="0" err="1"/>
              <a:t>knippen</a:t>
            </a:r>
            <a:r>
              <a:rPr lang="en" dirty="0"/>
              <a:t> van </a:t>
            </a:r>
            <a:r>
              <a:rPr lang="en" dirty="0" err="1"/>
              <a:t>karton</a:t>
            </a:r>
            <a:r>
              <a:rPr lang="en" dirty="0"/>
              <a:t> of </a:t>
            </a:r>
            <a:r>
              <a:rPr lang="en" dirty="0" err="1"/>
              <a:t>gebruik</a:t>
            </a:r>
            <a:r>
              <a:rPr lang="en" dirty="0"/>
              <a:t> </a:t>
            </a:r>
            <a:r>
              <a:rPr lang="en" dirty="0" err="1"/>
              <a:t>maken</a:t>
            </a:r>
            <a:r>
              <a:rPr lang="en" dirty="0"/>
              <a:t> van </a:t>
            </a:r>
            <a:r>
              <a:rPr lang="en" dirty="0" err="1"/>
              <a:t>lego</a:t>
            </a:r>
            <a:r>
              <a:rPr lang="en" dirty="0"/>
              <a:t>/</a:t>
            </a:r>
            <a:r>
              <a:rPr lang="en" dirty="0" err="1"/>
              <a:t>duplo</a:t>
            </a:r>
            <a:r>
              <a:rPr lang="en" dirty="0"/>
              <a:t> of K’NEX.</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b36b68e7d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b36b68e7d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Maaike</a:t>
            </a:r>
            <a:endParaRPr dirty="0"/>
          </a:p>
          <a:p>
            <a:pPr marL="0" lvl="0" indent="0" algn="l" rtl="0">
              <a:spcBef>
                <a:spcPts val="0"/>
              </a:spcBef>
              <a:spcAft>
                <a:spcPts val="0"/>
              </a:spcAft>
              <a:buNone/>
            </a:pPr>
            <a:r>
              <a:rPr lang="en" dirty="0"/>
              <a:t>GEN.ERATE </a:t>
            </a:r>
            <a:r>
              <a:rPr lang="en" dirty="0" err="1"/>
              <a:t>kan</a:t>
            </a:r>
            <a:r>
              <a:rPr lang="en" dirty="0"/>
              <a:t> door </a:t>
            </a:r>
            <a:r>
              <a:rPr lang="en" dirty="0" err="1"/>
              <a:t>scholen</a:t>
            </a:r>
            <a:r>
              <a:rPr lang="en" dirty="0"/>
              <a:t> </a:t>
            </a:r>
            <a:r>
              <a:rPr lang="en" dirty="0" err="1"/>
              <a:t>geleend</a:t>
            </a:r>
            <a:r>
              <a:rPr lang="en" dirty="0"/>
              <a:t> </a:t>
            </a:r>
            <a:r>
              <a:rPr lang="en" dirty="0" err="1"/>
              <a:t>worden</a:t>
            </a:r>
            <a:r>
              <a:rPr lang="en" dirty="0"/>
              <a:t>. </a:t>
            </a:r>
            <a:r>
              <a:rPr lang="en" dirty="0" err="1"/>
              <a:t>Alternatieven</a:t>
            </a:r>
            <a:r>
              <a:rPr lang="en" dirty="0"/>
              <a:t> </a:t>
            </a:r>
            <a:r>
              <a:rPr lang="en" dirty="0" err="1"/>
              <a:t>voor</a:t>
            </a:r>
            <a:r>
              <a:rPr lang="en" dirty="0"/>
              <a:t> in de </a:t>
            </a:r>
            <a:r>
              <a:rPr lang="en" dirty="0" err="1"/>
              <a:t>klas</a:t>
            </a:r>
            <a:r>
              <a:rPr lang="en" dirty="0"/>
              <a:t> → </a:t>
            </a:r>
            <a:r>
              <a:rPr lang="en" dirty="0" err="1"/>
              <a:t>zelf</a:t>
            </a:r>
            <a:r>
              <a:rPr lang="en" dirty="0"/>
              <a:t> model </a:t>
            </a:r>
            <a:r>
              <a:rPr lang="en" dirty="0" err="1"/>
              <a:t>knippen</a:t>
            </a:r>
            <a:r>
              <a:rPr lang="en" dirty="0"/>
              <a:t> van </a:t>
            </a:r>
            <a:r>
              <a:rPr lang="en" dirty="0" err="1"/>
              <a:t>karton</a:t>
            </a:r>
            <a:r>
              <a:rPr lang="en" dirty="0"/>
              <a:t> of </a:t>
            </a:r>
            <a:r>
              <a:rPr lang="en" dirty="0" err="1"/>
              <a:t>gebruik</a:t>
            </a:r>
            <a:r>
              <a:rPr lang="en" dirty="0"/>
              <a:t> </a:t>
            </a:r>
            <a:r>
              <a:rPr lang="en" dirty="0" err="1"/>
              <a:t>maken</a:t>
            </a:r>
            <a:r>
              <a:rPr lang="en" dirty="0"/>
              <a:t> van </a:t>
            </a:r>
            <a:r>
              <a:rPr lang="en" dirty="0" err="1"/>
              <a:t>lego</a:t>
            </a:r>
            <a:r>
              <a:rPr lang="en" dirty="0"/>
              <a:t>/</a:t>
            </a:r>
            <a:r>
              <a:rPr lang="en" dirty="0" err="1"/>
              <a:t>duplo</a:t>
            </a:r>
            <a:r>
              <a:rPr lang="en" dirty="0"/>
              <a:t> of K’NEX.</a:t>
            </a:r>
            <a:endParaRPr dirty="0"/>
          </a:p>
        </p:txBody>
      </p:sp>
    </p:spTree>
    <p:extLst>
      <p:ext uri="{BB962C8B-B14F-4D97-AF65-F5344CB8AC3E}">
        <p14:creationId xmlns:p14="http://schemas.microsoft.com/office/powerpoint/2010/main" val="254414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err="1"/>
              <a:t>Kloktijd</a:t>
            </a:r>
            <a:r>
              <a:rPr lang="en" b="1" dirty="0"/>
              <a:t>: 9:30</a:t>
            </a:r>
            <a:endParaRPr b="1" dirty="0"/>
          </a:p>
          <a:p>
            <a:pPr marL="0" lvl="0" indent="0" algn="l" rtl="0">
              <a:spcBef>
                <a:spcPts val="0"/>
              </a:spcBef>
              <a:spcAft>
                <a:spcPts val="0"/>
              </a:spcAft>
              <a:buNone/>
            </a:pPr>
            <a:r>
              <a:rPr lang="en" b="1" dirty="0"/>
              <a:t>Looptijd:5 </a:t>
            </a:r>
            <a:r>
              <a:rPr lang="en" b="1" dirty="0" err="1"/>
              <a:t>minuten</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 dirty="0" err="1"/>
              <a:t>Maaike</a:t>
            </a:r>
            <a:r>
              <a:rPr lang="en" dirty="0"/>
              <a:t>: </a:t>
            </a:r>
            <a:r>
              <a:rPr lang="en" dirty="0" err="1"/>
              <a:t>Voorstellen</a:t>
            </a:r>
            <a:r>
              <a:rPr lang="en" dirty="0"/>
              <a:t>. </a:t>
            </a:r>
            <a:r>
              <a:rPr lang="en" dirty="0" err="1"/>
              <a:t>Joppe</a:t>
            </a:r>
            <a:r>
              <a:rPr lang="en" dirty="0"/>
              <a:t> </a:t>
            </a:r>
            <a:r>
              <a:rPr lang="en" dirty="0" err="1"/>
              <a:t>en</a:t>
            </a:r>
            <a:r>
              <a:rPr lang="en" dirty="0"/>
              <a:t> </a:t>
            </a:r>
            <a:r>
              <a:rPr lang="en" dirty="0" err="1"/>
              <a:t>Maaike</a:t>
            </a:r>
            <a:r>
              <a:rPr lang="en" dirty="0"/>
              <a:t> -&gt; SLX. science center/FSE/RUG, </a:t>
            </a:r>
            <a:r>
              <a:rPr lang="en" dirty="0" err="1"/>
              <a:t>aansluiting</a:t>
            </a:r>
            <a:r>
              <a:rPr lang="en" dirty="0"/>
              <a:t> </a:t>
            </a:r>
            <a:r>
              <a:rPr lang="en" dirty="0" err="1"/>
              <a:t>vo</a:t>
            </a:r>
            <a:r>
              <a:rPr lang="en" dirty="0"/>
              <a:t>-ho</a:t>
            </a:r>
            <a:endParaRPr dirty="0"/>
          </a:p>
          <a:p>
            <a:pPr marL="0" lvl="0" indent="0" algn="l" rtl="0">
              <a:spcBef>
                <a:spcPts val="0"/>
              </a:spcBef>
              <a:spcAft>
                <a:spcPts val="0"/>
              </a:spcAft>
              <a:buNone/>
            </a:pPr>
            <a:r>
              <a:rPr lang="en" dirty="0"/>
              <a:t>Peter → </a:t>
            </a:r>
            <a:r>
              <a:rPr lang="en" dirty="0" err="1"/>
              <a:t>medewerker</a:t>
            </a:r>
            <a:r>
              <a:rPr lang="en" dirty="0"/>
              <a:t> </a:t>
            </a:r>
            <a:r>
              <a:rPr lang="en" dirty="0" err="1"/>
              <a:t>onderwijsontwikkeling</a:t>
            </a:r>
            <a:r>
              <a:rPr lang="en" dirty="0"/>
              <a:t> </a:t>
            </a:r>
            <a:r>
              <a:rPr lang="en" dirty="0" err="1"/>
              <a:t>Biologie</a:t>
            </a:r>
            <a:r>
              <a:rPr lang="en" dirty="0"/>
              <a:t>, </a:t>
            </a:r>
            <a:r>
              <a:rPr lang="en" dirty="0" err="1"/>
              <a:t>tevens</a:t>
            </a:r>
            <a:r>
              <a:rPr lang="en" dirty="0"/>
              <a:t> docent op CSG Wessel </a:t>
            </a:r>
            <a:r>
              <a:rPr lang="en" dirty="0" err="1"/>
              <a:t>Gansfort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b9a7ce7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4b9a7ce7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Maaike</a:t>
            </a:r>
            <a:endParaRPr/>
          </a:p>
          <a:p>
            <a:pPr marL="0" lvl="0" indent="0" algn="l" rtl="0">
              <a:spcBef>
                <a:spcPts val="0"/>
              </a:spcBef>
              <a:spcAft>
                <a:spcPts val="0"/>
              </a:spcAft>
              <a:buNone/>
            </a:pPr>
            <a:r>
              <a:rPr lang="en"/>
              <a:t>Uitleg opzet van de workshop</a:t>
            </a:r>
            <a:endParaRPr/>
          </a:p>
        </p:txBody>
      </p:sp>
    </p:spTree>
    <p:extLst>
      <p:ext uri="{BB962C8B-B14F-4D97-AF65-F5344CB8AC3E}">
        <p14:creationId xmlns:p14="http://schemas.microsoft.com/office/powerpoint/2010/main" val="279608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 Id="rId9" Type="http://schemas.microsoft.com/office/2007/relationships/hdphoto" Target="../media/hdphoto3.wdp"/></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microsoft.com/office/2007/relationships/hdphoto" Target="../media/hdphoto8.wdp"/><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24.png"/><Relationship Id="rId9" Type="http://schemas.microsoft.com/office/2007/relationships/hdphoto" Target="../media/hdphoto9.wdp"/></Relationships>
</file>

<file path=ppt/slides/_rels/slide4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microsoft.com/office/2007/relationships/hdphoto" Target="../media/hdphoto11.wdp"/><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25.png"/><Relationship Id="rId5" Type="http://schemas.microsoft.com/office/2007/relationships/hdphoto" Target="../media/hdphoto10.wdp"/><Relationship Id="rId4" Type="http://schemas.openxmlformats.org/officeDocument/2006/relationships/image" Target="../media/image24.png"/><Relationship Id="rId9" Type="http://schemas.microsoft.com/office/2007/relationships/hdphoto" Target="../media/hdphoto12.wdp"/></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4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3.png"/><Relationship Id="rId18" Type="http://schemas.openxmlformats.org/officeDocument/2006/relationships/image" Target="../media/image36.png"/><Relationship Id="rId26" Type="http://schemas.openxmlformats.org/officeDocument/2006/relationships/image" Target="../media/image50.png"/><Relationship Id="rId3" Type="http://schemas.openxmlformats.org/officeDocument/2006/relationships/image" Target="../media/image27.png"/><Relationship Id="rId21" Type="http://schemas.openxmlformats.org/officeDocument/2006/relationships/image" Target="../media/image39.png"/><Relationship Id="rId7" Type="http://schemas.openxmlformats.org/officeDocument/2006/relationships/image" Target="../media/image31.png"/><Relationship Id="rId12" Type="http://schemas.openxmlformats.org/officeDocument/2006/relationships/image" Target="../media/image42.png"/><Relationship Id="rId17" Type="http://schemas.openxmlformats.org/officeDocument/2006/relationships/image" Target="../media/image35.png"/><Relationship Id="rId25" Type="http://schemas.openxmlformats.org/officeDocument/2006/relationships/image" Target="../media/image49.png"/><Relationship Id="rId2" Type="http://schemas.openxmlformats.org/officeDocument/2006/relationships/notesSlide" Target="../notesSlides/notesSlide43.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41.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45.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40.png"/><Relationship Id="rId19" Type="http://schemas.openxmlformats.org/officeDocument/2006/relationships/image" Target="../media/image37.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44.png"/><Relationship Id="rId22" Type="http://schemas.openxmlformats.org/officeDocument/2006/relationships/image" Target="../media/image46.png"/><Relationship Id="rId27"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3.png"/><Relationship Id="rId18" Type="http://schemas.openxmlformats.org/officeDocument/2006/relationships/image" Target="../media/image55.png"/><Relationship Id="rId26" Type="http://schemas.openxmlformats.org/officeDocument/2006/relationships/image" Target="../media/image38.png"/><Relationship Id="rId39" Type="http://schemas.openxmlformats.org/officeDocument/2006/relationships/image" Target="../media/image52.png"/><Relationship Id="rId3" Type="http://schemas.openxmlformats.org/officeDocument/2006/relationships/image" Target="../media/image27.png"/><Relationship Id="rId21" Type="http://schemas.openxmlformats.org/officeDocument/2006/relationships/image" Target="../media/image58.png"/><Relationship Id="rId34" Type="http://schemas.openxmlformats.org/officeDocument/2006/relationships/image" Target="../media/image59.png"/><Relationship Id="rId7" Type="http://schemas.openxmlformats.org/officeDocument/2006/relationships/image" Target="../media/image31.png"/><Relationship Id="rId12" Type="http://schemas.openxmlformats.org/officeDocument/2006/relationships/image" Target="../media/image42.png"/><Relationship Id="rId17" Type="http://schemas.openxmlformats.org/officeDocument/2006/relationships/image" Target="../media/image54.png"/><Relationship Id="rId25" Type="http://schemas.openxmlformats.org/officeDocument/2006/relationships/image" Target="../media/image37.png"/><Relationship Id="rId33" Type="http://schemas.openxmlformats.org/officeDocument/2006/relationships/image" Target="../media/image51.png"/><Relationship Id="rId38" Type="http://schemas.openxmlformats.org/officeDocument/2006/relationships/image" Target="../media/image63.png"/><Relationship Id="rId2" Type="http://schemas.openxmlformats.org/officeDocument/2006/relationships/notesSlide" Target="../notesSlides/notesSlide44.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41.png"/><Relationship Id="rId24" Type="http://schemas.openxmlformats.org/officeDocument/2006/relationships/image" Target="../media/image36.png"/><Relationship Id="rId32" Type="http://schemas.openxmlformats.org/officeDocument/2006/relationships/image" Target="../media/image50.png"/><Relationship Id="rId37" Type="http://schemas.openxmlformats.org/officeDocument/2006/relationships/image" Target="../media/image62.png"/><Relationship Id="rId5" Type="http://schemas.openxmlformats.org/officeDocument/2006/relationships/image" Target="../media/image29.png"/><Relationship Id="rId15" Type="http://schemas.openxmlformats.org/officeDocument/2006/relationships/image" Target="../media/image45.png"/><Relationship Id="rId23" Type="http://schemas.openxmlformats.org/officeDocument/2006/relationships/image" Target="../media/image35.png"/><Relationship Id="rId28" Type="http://schemas.openxmlformats.org/officeDocument/2006/relationships/image" Target="../media/image46.png"/><Relationship Id="rId36" Type="http://schemas.openxmlformats.org/officeDocument/2006/relationships/image" Target="../media/image61.png"/><Relationship Id="rId10" Type="http://schemas.openxmlformats.org/officeDocument/2006/relationships/image" Target="../media/image40.png"/><Relationship Id="rId19" Type="http://schemas.openxmlformats.org/officeDocument/2006/relationships/image" Target="../media/image56.png"/><Relationship Id="rId31" Type="http://schemas.openxmlformats.org/officeDocument/2006/relationships/image" Target="../media/image49.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44.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8.png"/><Relationship Id="rId35" Type="http://schemas.openxmlformats.org/officeDocument/2006/relationships/image" Target="../media/image60.png"/></Relationships>
</file>

<file path=ppt/slides/_rels/slide4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3.png"/><Relationship Id="rId18" Type="http://schemas.openxmlformats.org/officeDocument/2006/relationships/image" Target="../media/image55.png"/><Relationship Id="rId26" Type="http://schemas.openxmlformats.org/officeDocument/2006/relationships/image" Target="../media/image38.png"/><Relationship Id="rId39" Type="http://schemas.openxmlformats.org/officeDocument/2006/relationships/image" Target="../media/image52.png"/><Relationship Id="rId3" Type="http://schemas.openxmlformats.org/officeDocument/2006/relationships/image" Target="../media/image27.png"/><Relationship Id="rId21" Type="http://schemas.openxmlformats.org/officeDocument/2006/relationships/image" Target="../media/image58.png"/><Relationship Id="rId34" Type="http://schemas.openxmlformats.org/officeDocument/2006/relationships/image" Target="../media/image59.png"/><Relationship Id="rId7" Type="http://schemas.openxmlformats.org/officeDocument/2006/relationships/image" Target="../media/image31.png"/><Relationship Id="rId12" Type="http://schemas.openxmlformats.org/officeDocument/2006/relationships/image" Target="../media/image42.png"/><Relationship Id="rId17" Type="http://schemas.openxmlformats.org/officeDocument/2006/relationships/image" Target="../media/image54.png"/><Relationship Id="rId25" Type="http://schemas.openxmlformats.org/officeDocument/2006/relationships/image" Target="../media/image37.png"/><Relationship Id="rId33" Type="http://schemas.openxmlformats.org/officeDocument/2006/relationships/image" Target="../media/image51.png"/><Relationship Id="rId38" Type="http://schemas.openxmlformats.org/officeDocument/2006/relationships/image" Target="../media/image63.png"/><Relationship Id="rId2" Type="http://schemas.openxmlformats.org/officeDocument/2006/relationships/notesSlide" Target="../notesSlides/notesSlide45.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41.png"/><Relationship Id="rId24" Type="http://schemas.openxmlformats.org/officeDocument/2006/relationships/image" Target="../media/image36.png"/><Relationship Id="rId32" Type="http://schemas.openxmlformats.org/officeDocument/2006/relationships/image" Target="../media/image50.png"/><Relationship Id="rId37" Type="http://schemas.openxmlformats.org/officeDocument/2006/relationships/image" Target="../media/image62.png"/><Relationship Id="rId5" Type="http://schemas.openxmlformats.org/officeDocument/2006/relationships/image" Target="../media/image29.png"/><Relationship Id="rId15" Type="http://schemas.openxmlformats.org/officeDocument/2006/relationships/image" Target="../media/image45.png"/><Relationship Id="rId23" Type="http://schemas.openxmlformats.org/officeDocument/2006/relationships/image" Target="../media/image35.png"/><Relationship Id="rId28" Type="http://schemas.openxmlformats.org/officeDocument/2006/relationships/image" Target="../media/image46.png"/><Relationship Id="rId36" Type="http://schemas.openxmlformats.org/officeDocument/2006/relationships/image" Target="../media/image61.png"/><Relationship Id="rId10" Type="http://schemas.openxmlformats.org/officeDocument/2006/relationships/image" Target="../media/image40.png"/><Relationship Id="rId19" Type="http://schemas.openxmlformats.org/officeDocument/2006/relationships/image" Target="../media/image56.png"/><Relationship Id="rId31" Type="http://schemas.openxmlformats.org/officeDocument/2006/relationships/image" Target="../media/image49.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44.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8.png"/><Relationship Id="rId35" Type="http://schemas.openxmlformats.org/officeDocument/2006/relationships/image" Target="../media/image60.png"/></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3.png"/><Relationship Id="rId18" Type="http://schemas.openxmlformats.org/officeDocument/2006/relationships/image" Target="../media/image55.png"/><Relationship Id="rId26" Type="http://schemas.openxmlformats.org/officeDocument/2006/relationships/image" Target="../media/image38.png"/><Relationship Id="rId39" Type="http://schemas.openxmlformats.org/officeDocument/2006/relationships/image" Target="../media/image52.png"/><Relationship Id="rId3" Type="http://schemas.openxmlformats.org/officeDocument/2006/relationships/image" Target="../media/image27.png"/><Relationship Id="rId21" Type="http://schemas.openxmlformats.org/officeDocument/2006/relationships/image" Target="../media/image58.png"/><Relationship Id="rId34" Type="http://schemas.openxmlformats.org/officeDocument/2006/relationships/image" Target="../media/image59.png"/><Relationship Id="rId7" Type="http://schemas.openxmlformats.org/officeDocument/2006/relationships/image" Target="../media/image31.png"/><Relationship Id="rId12" Type="http://schemas.openxmlformats.org/officeDocument/2006/relationships/image" Target="../media/image42.png"/><Relationship Id="rId17" Type="http://schemas.openxmlformats.org/officeDocument/2006/relationships/image" Target="../media/image54.png"/><Relationship Id="rId25" Type="http://schemas.openxmlformats.org/officeDocument/2006/relationships/image" Target="../media/image37.png"/><Relationship Id="rId33" Type="http://schemas.openxmlformats.org/officeDocument/2006/relationships/image" Target="../media/image51.png"/><Relationship Id="rId38" Type="http://schemas.openxmlformats.org/officeDocument/2006/relationships/image" Target="../media/image63.png"/><Relationship Id="rId2" Type="http://schemas.openxmlformats.org/officeDocument/2006/relationships/notesSlide" Target="../notesSlides/notesSlide46.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41.png"/><Relationship Id="rId24" Type="http://schemas.openxmlformats.org/officeDocument/2006/relationships/image" Target="../media/image36.png"/><Relationship Id="rId32" Type="http://schemas.openxmlformats.org/officeDocument/2006/relationships/image" Target="../media/image50.png"/><Relationship Id="rId37" Type="http://schemas.openxmlformats.org/officeDocument/2006/relationships/image" Target="../media/image62.png"/><Relationship Id="rId5" Type="http://schemas.openxmlformats.org/officeDocument/2006/relationships/image" Target="../media/image29.png"/><Relationship Id="rId15" Type="http://schemas.openxmlformats.org/officeDocument/2006/relationships/image" Target="../media/image45.png"/><Relationship Id="rId23" Type="http://schemas.openxmlformats.org/officeDocument/2006/relationships/image" Target="../media/image35.png"/><Relationship Id="rId28" Type="http://schemas.openxmlformats.org/officeDocument/2006/relationships/image" Target="../media/image46.png"/><Relationship Id="rId36" Type="http://schemas.openxmlformats.org/officeDocument/2006/relationships/image" Target="../media/image61.png"/><Relationship Id="rId10" Type="http://schemas.openxmlformats.org/officeDocument/2006/relationships/image" Target="../media/image40.png"/><Relationship Id="rId19" Type="http://schemas.openxmlformats.org/officeDocument/2006/relationships/image" Target="../media/image56.png"/><Relationship Id="rId31" Type="http://schemas.openxmlformats.org/officeDocument/2006/relationships/image" Target="../media/image49.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44.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8.png"/><Relationship Id="rId35"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mailto:m.e.de.heij@rug.nl"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mailto:p.h.j.wolfs@rug.n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A803B-0938-EE44-BCC7-06DE99FBC2FF}"/>
              </a:ext>
            </a:extLst>
          </p:cNvPr>
          <p:cNvSpPr>
            <a:spLocks noGrp="1"/>
          </p:cNvSpPr>
          <p:nvPr>
            <p:ph type="title"/>
          </p:nvPr>
        </p:nvSpPr>
        <p:spPr/>
        <p:txBody>
          <a:bodyPr/>
          <a:lstStyle/>
          <a:p>
            <a:r>
              <a:rPr lang="en-US" sz="5200" dirty="0" err="1"/>
              <a:t>Eindtermen</a:t>
            </a:r>
            <a:r>
              <a:rPr lang="en-US" sz="5200" dirty="0"/>
              <a:t> VWO</a:t>
            </a:r>
          </a:p>
        </p:txBody>
      </p:sp>
      <p:pic>
        <p:nvPicPr>
          <p:cNvPr id="6" name="Google Shape;133;p23">
            <a:extLst>
              <a:ext uri="{FF2B5EF4-FFF2-40B4-BE49-F238E27FC236}">
                <a16:creationId xmlns:a16="http://schemas.microsoft.com/office/drawing/2014/main" id="{38DCC70A-9C2A-0F47-9A95-563FCCBF0F4B}"/>
              </a:ext>
            </a:extLst>
          </p:cNvPr>
          <p:cNvPicPr preferRelativeResize="0"/>
          <p:nvPr/>
        </p:nvPicPr>
        <p:blipFill>
          <a:blip r:embed="rId2">
            <a:alphaModFix/>
          </a:blip>
          <a:stretch>
            <a:fillRect/>
          </a:stretch>
        </p:blipFill>
        <p:spPr>
          <a:xfrm>
            <a:off x="286750" y="297075"/>
            <a:ext cx="2964650" cy="447500"/>
          </a:xfrm>
          <a:prstGeom prst="rect">
            <a:avLst/>
          </a:prstGeom>
          <a:noFill/>
          <a:ln>
            <a:noFill/>
          </a:ln>
        </p:spPr>
      </p:pic>
    </p:spTree>
    <p:extLst>
      <p:ext uri="{BB962C8B-B14F-4D97-AF65-F5344CB8AC3E}">
        <p14:creationId xmlns:p14="http://schemas.microsoft.com/office/powerpoint/2010/main" val="45879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Modelvorming</a:t>
            </a:r>
            <a:endParaRPr/>
          </a:p>
        </p:txBody>
      </p:sp>
      <p:sp>
        <p:nvSpPr>
          <p:cNvPr id="111" name="Google Shape;111;p2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Subdomein A7</a:t>
            </a:r>
            <a:endParaRPr/>
          </a:p>
        </p:txBody>
      </p:sp>
      <p:sp>
        <p:nvSpPr>
          <p:cNvPr id="112" name="Google Shape;112;p2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De </a:t>
            </a:r>
            <a:r>
              <a:rPr lang="en" dirty="0" err="1"/>
              <a:t>kandidaat</a:t>
            </a:r>
            <a:r>
              <a:rPr lang="en" dirty="0"/>
              <a:t> </a:t>
            </a:r>
            <a:r>
              <a:rPr lang="en" dirty="0" err="1"/>
              <a:t>kan</a:t>
            </a:r>
            <a:r>
              <a:rPr lang="en" dirty="0"/>
              <a:t> in </a:t>
            </a:r>
            <a:r>
              <a:rPr lang="en" dirty="0" err="1"/>
              <a:t>contexten</a:t>
            </a:r>
            <a:r>
              <a:rPr lang="en" dirty="0"/>
              <a:t> </a:t>
            </a:r>
            <a:r>
              <a:rPr lang="en" dirty="0" err="1"/>
              <a:t>een</a:t>
            </a:r>
            <a:r>
              <a:rPr lang="en" dirty="0"/>
              <a:t> relevant </a:t>
            </a:r>
            <a:r>
              <a:rPr lang="en" dirty="0" err="1"/>
              <a:t>probleem</a:t>
            </a:r>
            <a:r>
              <a:rPr lang="en" dirty="0"/>
              <a:t> </a:t>
            </a:r>
            <a:r>
              <a:rPr lang="en" dirty="0" err="1"/>
              <a:t>analyseren</a:t>
            </a:r>
            <a:r>
              <a:rPr lang="en" dirty="0"/>
              <a:t>, </a:t>
            </a:r>
            <a:r>
              <a:rPr lang="en" dirty="0" err="1"/>
              <a:t>inperken</a:t>
            </a:r>
            <a:r>
              <a:rPr lang="en" dirty="0"/>
              <a:t> tot </a:t>
            </a:r>
            <a:r>
              <a:rPr lang="en" dirty="0" err="1"/>
              <a:t>een</a:t>
            </a:r>
            <a:r>
              <a:rPr lang="en" dirty="0"/>
              <a:t> </a:t>
            </a:r>
            <a:r>
              <a:rPr lang="en" dirty="0" err="1"/>
              <a:t>hanteerbaar</a:t>
            </a:r>
            <a:r>
              <a:rPr lang="en" dirty="0"/>
              <a:t> </a:t>
            </a:r>
            <a:r>
              <a:rPr lang="en" dirty="0" err="1"/>
              <a:t>probleem</a:t>
            </a:r>
            <a:r>
              <a:rPr lang="en" dirty="0"/>
              <a:t>, </a:t>
            </a:r>
            <a:r>
              <a:rPr lang="en" dirty="0" err="1"/>
              <a:t>vertalen</a:t>
            </a:r>
            <a:r>
              <a:rPr lang="en" dirty="0"/>
              <a:t> </a:t>
            </a:r>
            <a:r>
              <a:rPr lang="en" dirty="0" err="1"/>
              <a:t>naar</a:t>
            </a:r>
            <a:r>
              <a:rPr lang="en" dirty="0"/>
              <a:t> </a:t>
            </a:r>
            <a:r>
              <a:rPr lang="en" dirty="0" err="1"/>
              <a:t>een</a:t>
            </a:r>
            <a:r>
              <a:rPr lang="en" dirty="0"/>
              <a:t> model, </a:t>
            </a:r>
            <a:r>
              <a:rPr lang="en" dirty="0" err="1"/>
              <a:t>modeluitkomsten</a:t>
            </a:r>
            <a:r>
              <a:rPr lang="en" dirty="0"/>
              <a:t> </a:t>
            </a:r>
            <a:r>
              <a:rPr lang="en" dirty="0" err="1"/>
              <a:t>genereren</a:t>
            </a:r>
            <a:r>
              <a:rPr lang="en" dirty="0"/>
              <a:t> </a:t>
            </a:r>
            <a:r>
              <a:rPr lang="en" dirty="0" err="1"/>
              <a:t>en</a:t>
            </a:r>
            <a:r>
              <a:rPr lang="en" dirty="0"/>
              <a:t> </a:t>
            </a:r>
            <a:r>
              <a:rPr lang="en" dirty="0" err="1"/>
              <a:t>interpreteren</a:t>
            </a:r>
            <a:r>
              <a:rPr lang="en" dirty="0"/>
              <a:t>, </a:t>
            </a:r>
            <a:r>
              <a:rPr lang="en" dirty="0" err="1"/>
              <a:t>en</a:t>
            </a:r>
            <a:r>
              <a:rPr lang="en" dirty="0"/>
              <a:t> het model </a:t>
            </a:r>
            <a:r>
              <a:rPr lang="en" dirty="0" err="1"/>
              <a:t>toetsen</a:t>
            </a:r>
            <a:r>
              <a:rPr lang="en" dirty="0"/>
              <a:t> </a:t>
            </a:r>
            <a:r>
              <a:rPr lang="en" dirty="0" err="1"/>
              <a:t>en</a:t>
            </a:r>
            <a:r>
              <a:rPr lang="en" dirty="0"/>
              <a:t> </a:t>
            </a:r>
            <a:r>
              <a:rPr lang="en" dirty="0" err="1"/>
              <a:t>beoordelen</a:t>
            </a:r>
            <a:r>
              <a:rPr lang="en" dirty="0"/>
              <a:t>. </a:t>
            </a:r>
            <a:endParaRPr dirty="0"/>
          </a:p>
          <a:p>
            <a:pPr marL="0" lvl="0" indent="0" algn="l" rtl="0">
              <a:spcBef>
                <a:spcPts val="1600"/>
              </a:spcBef>
              <a:spcAft>
                <a:spcPts val="1600"/>
              </a:spcAft>
              <a:buNone/>
            </a:pPr>
            <a:r>
              <a:rPr lang="en" dirty="0"/>
              <a:t>De </a:t>
            </a:r>
            <a:r>
              <a:rPr lang="en" dirty="0" err="1"/>
              <a:t>kandidaat</a:t>
            </a:r>
            <a:r>
              <a:rPr lang="en" dirty="0"/>
              <a:t> </a:t>
            </a:r>
            <a:r>
              <a:rPr lang="en" dirty="0" err="1"/>
              <a:t>maakt</a:t>
            </a:r>
            <a:r>
              <a:rPr lang="en" dirty="0"/>
              <a:t> </a:t>
            </a:r>
            <a:r>
              <a:rPr lang="en" dirty="0" err="1"/>
              <a:t>daarbij</a:t>
            </a:r>
            <a:r>
              <a:rPr lang="en" dirty="0"/>
              <a:t> </a:t>
            </a:r>
            <a:r>
              <a:rPr lang="en" dirty="0" err="1"/>
              <a:t>gebruik</a:t>
            </a:r>
            <a:r>
              <a:rPr lang="en" dirty="0"/>
              <a:t> van </a:t>
            </a:r>
            <a:r>
              <a:rPr lang="en" dirty="0" err="1"/>
              <a:t>consistente</a:t>
            </a:r>
            <a:r>
              <a:rPr lang="en" dirty="0"/>
              <a:t> </a:t>
            </a:r>
            <a:r>
              <a:rPr lang="en" dirty="0" err="1"/>
              <a:t>redeneringen</a:t>
            </a:r>
            <a:r>
              <a:rPr lang="en" dirty="0"/>
              <a:t>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Evolutionair denken </a:t>
            </a:r>
            <a:endParaRPr/>
          </a:p>
        </p:txBody>
      </p:sp>
      <p:sp>
        <p:nvSpPr>
          <p:cNvPr id="118" name="Google Shape;118;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Subdomein A13</a:t>
            </a:r>
            <a:endParaRPr/>
          </a:p>
        </p:txBody>
      </p:sp>
      <p:sp>
        <p:nvSpPr>
          <p:cNvPr id="119" name="Google Shape;119;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De kandidaat kan in contexten redeneringen hanteren waarmee biologische verschijnselen op verschillende organisatieniveaus verklaard worden met behulp van theorie over evolutiemechanismen.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Evolutie </a:t>
            </a:r>
            <a:endParaRPr/>
          </a:p>
        </p:txBody>
      </p:sp>
      <p:sp>
        <p:nvSpPr>
          <p:cNvPr id="125" name="Google Shape;125;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rPr>
              <a:t>Domein F.</a:t>
            </a:r>
            <a:endParaRPr sz="1800">
              <a:solidFill>
                <a:srgbClr val="FFFFFF"/>
              </a:solidFill>
            </a:endParaRPr>
          </a:p>
          <a:p>
            <a:pPr marL="0" lvl="0" indent="0" algn="ctr" rtl="0">
              <a:spcBef>
                <a:spcPts val="0"/>
              </a:spcBef>
              <a:spcAft>
                <a:spcPts val="0"/>
              </a:spcAft>
              <a:buNone/>
            </a:pPr>
            <a:r>
              <a:rPr lang="en" sz="1800">
                <a:solidFill>
                  <a:srgbClr val="FFFFFF"/>
                </a:solidFill>
              </a:rPr>
              <a:t>De kandidaat kan met behulp van...</a:t>
            </a:r>
            <a:endParaRPr sz="1800">
              <a:solidFill>
                <a:srgbClr val="FFFFFF"/>
              </a:solidFill>
            </a:endParaRPr>
          </a:p>
        </p:txBody>
      </p:sp>
      <p:sp>
        <p:nvSpPr>
          <p:cNvPr id="126" name="Google Shape;126;p2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200"/>
          </a:p>
          <a:p>
            <a:pPr marL="0" lvl="0" indent="0" algn="l" rtl="0">
              <a:spcBef>
                <a:spcPts val="1600"/>
              </a:spcBef>
              <a:spcAft>
                <a:spcPts val="0"/>
              </a:spcAft>
              <a:buClr>
                <a:srgbClr val="000000"/>
              </a:buClr>
              <a:buSzPts val="1100"/>
              <a:buFont typeface="Arial"/>
              <a:buNone/>
            </a:pPr>
            <a:r>
              <a:rPr lang="en" sz="1200" b="1"/>
              <a:t>F1: Selectie</a:t>
            </a:r>
            <a:br>
              <a:rPr lang="en" sz="1200"/>
            </a:br>
            <a:r>
              <a:rPr lang="en" sz="1000"/>
              <a:t>….de concepten DNA, mutatie, genetische variatie, recombinatie en populatie [...] verklaren op welke wijze variatie in populaties tot stand komt. </a:t>
            </a:r>
            <a:endParaRPr sz="1000"/>
          </a:p>
          <a:p>
            <a:pPr marL="0" lvl="0" indent="0" algn="l" rtl="0">
              <a:spcBef>
                <a:spcPts val="1600"/>
              </a:spcBef>
              <a:spcAft>
                <a:spcPts val="0"/>
              </a:spcAft>
              <a:buNone/>
            </a:pPr>
            <a:r>
              <a:rPr lang="en" sz="1200" b="1"/>
              <a:t>F2: Soortvorming</a:t>
            </a:r>
            <a:br>
              <a:rPr lang="en" sz="1200"/>
            </a:br>
            <a:r>
              <a:rPr lang="en" sz="1000"/>
              <a:t>...de concepten populatie, variatie, selectie en soortvorming [...] verklaren op welke wijze nieuwe soorten kunnen ontstaan. </a:t>
            </a:r>
            <a:endParaRPr sz="1000"/>
          </a:p>
          <a:p>
            <a:pPr marL="0" lvl="0" indent="0" algn="l" rtl="0">
              <a:spcBef>
                <a:spcPts val="1600"/>
              </a:spcBef>
              <a:spcAft>
                <a:spcPts val="0"/>
              </a:spcAft>
              <a:buNone/>
            </a:pPr>
            <a:r>
              <a:rPr lang="en" sz="1200" b="1"/>
              <a:t>F3: Biodiversiteit</a:t>
            </a:r>
            <a:br>
              <a:rPr lang="en" sz="1200"/>
            </a:br>
            <a:r>
              <a:rPr lang="en" sz="1000"/>
              <a:t>...het concept biodiversiteit [...] veranderingen in diversiteit van populaties en ecosystemen binnen het systeem Aarde verklaren en beargumenteren op welke wijze deze veranderingen beïnvloed worden. </a:t>
            </a:r>
            <a:endParaRPr sz="1000"/>
          </a:p>
          <a:p>
            <a:pPr marL="0" lvl="0" indent="0" algn="l" rtl="0">
              <a:spcBef>
                <a:spcPts val="1600"/>
              </a:spcBef>
              <a:spcAft>
                <a:spcPts val="1600"/>
              </a:spcAft>
              <a:buNone/>
            </a:pPr>
            <a:r>
              <a:rPr lang="en" sz="1200" b="1"/>
              <a:t>F4: Ontstaan van het leven</a:t>
            </a:r>
            <a:br>
              <a:rPr lang="en" sz="1200"/>
            </a:br>
            <a:r>
              <a:rPr lang="en" sz="1000"/>
              <a:t>...het concept ontstaan van het leven [...] benoemen met behulp van welke theorie het voorkomen van leven op Aarde wordt verklaard. </a:t>
            </a: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In de </a:t>
            </a:r>
            <a:r>
              <a:rPr lang="en" dirty="0" err="1"/>
              <a:t>bonen</a:t>
            </a:r>
            <a:endParaRPr dirty="0"/>
          </a:p>
        </p:txBody>
      </p:sp>
      <p:pic>
        <p:nvPicPr>
          <p:cNvPr id="133" name="Google Shape;133;p23"/>
          <p:cNvPicPr preferRelativeResize="0"/>
          <p:nvPr/>
        </p:nvPicPr>
        <p:blipFill>
          <a:blip r:embed="rId3">
            <a:alphaModFix/>
          </a:blip>
          <a:stretch>
            <a:fillRect/>
          </a:stretch>
        </p:blipFill>
        <p:spPr>
          <a:xfrm>
            <a:off x="286750" y="297075"/>
            <a:ext cx="2964650" cy="447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p:nvPr/>
        </p:nvSpPr>
        <p:spPr>
          <a:xfrm>
            <a:off x="4787800" y="568500"/>
            <a:ext cx="3593100" cy="35934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Materialen</a:t>
            </a:r>
            <a:endParaRPr/>
          </a:p>
        </p:txBody>
      </p:sp>
      <p:pic>
        <p:nvPicPr>
          <p:cNvPr id="140" name="Google Shape;140;p24"/>
          <p:cNvPicPr preferRelativeResize="0"/>
          <p:nvPr/>
        </p:nvPicPr>
        <p:blipFill>
          <a:blip r:embed="rId3">
            <a:alphaModFix/>
          </a:blip>
          <a:stretch>
            <a:fillRect/>
          </a:stretch>
        </p:blipFill>
        <p:spPr>
          <a:xfrm>
            <a:off x="5032300" y="775127"/>
            <a:ext cx="3593250" cy="3593250"/>
          </a:xfrm>
          <a:prstGeom prst="rect">
            <a:avLst/>
          </a:prstGeom>
          <a:noFill/>
          <a:ln>
            <a:noFill/>
          </a:ln>
        </p:spPr>
      </p:pic>
      <p:sp>
        <p:nvSpPr>
          <p:cNvPr id="141" name="Google Shape;141;p24"/>
          <p:cNvSpPr txBox="1"/>
          <p:nvPr/>
        </p:nvSpPr>
        <p:spPr>
          <a:xfrm>
            <a:off x="5631250" y="4578150"/>
            <a:ext cx="3114900" cy="36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FFFFFF"/>
                </a:solidFill>
              </a:rPr>
              <a:t>...en een bak</a:t>
            </a:r>
            <a:endParaRPr>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1984525" y="565050"/>
            <a:ext cx="6514016"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(Mis-)</a:t>
            </a:r>
            <a:r>
              <a:rPr lang="en" sz="3600" dirty="0" err="1"/>
              <a:t>Concepten</a:t>
            </a:r>
            <a:endParaRPr sz="3600" dirty="0"/>
          </a:p>
        </p:txBody>
      </p:sp>
      <p:grpSp>
        <p:nvGrpSpPr>
          <p:cNvPr id="82" name="Google Shape;82;p17"/>
          <p:cNvGrpSpPr/>
          <p:nvPr/>
        </p:nvGrpSpPr>
        <p:grpSpPr>
          <a:xfrm>
            <a:off x="299625" y="1134625"/>
            <a:ext cx="1234500" cy="2874250"/>
            <a:chOff x="154325" y="1694550"/>
            <a:chExt cx="1234500" cy="2874250"/>
          </a:xfrm>
        </p:grpSpPr>
        <p:sp>
          <p:nvSpPr>
            <p:cNvPr id="83" name="Google Shape;83;p17"/>
            <p:cNvSpPr txBox="1"/>
            <p:nvPr/>
          </p:nvSpPr>
          <p:spPr>
            <a:xfrm>
              <a:off x="154325" y="4163800"/>
              <a:ext cx="1234500" cy="405000"/>
            </a:xfrm>
            <a:prstGeom prst="rect">
              <a:avLst/>
            </a:prstGeom>
            <a:noFill/>
            <a:ln w="19050" cap="flat" cmpd="sng">
              <a:solidFill>
                <a:srgbClr val="6D9EE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0070C0"/>
                  </a:solidFill>
                </a:rPr>
                <a:t>Atoom</a:t>
              </a:r>
              <a:endParaRPr dirty="0">
                <a:solidFill>
                  <a:srgbClr val="0070C0"/>
                </a:solidFill>
              </a:endParaRPr>
            </a:p>
          </p:txBody>
        </p:sp>
        <p:sp>
          <p:nvSpPr>
            <p:cNvPr id="84" name="Google Shape;84;p17"/>
            <p:cNvSpPr txBox="1"/>
            <p:nvPr/>
          </p:nvSpPr>
          <p:spPr>
            <a:xfrm>
              <a:off x="154325" y="3669950"/>
              <a:ext cx="1234500" cy="405000"/>
            </a:xfrm>
            <a:prstGeom prst="rect">
              <a:avLst/>
            </a:prstGeom>
            <a:noFill/>
            <a:ln w="19050" cap="flat" cmpd="sng">
              <a:solidFill>
                <a:srgbClr val="76A5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chemeClr val="accent5">
                      <a:lumMod val="75000"/>
                    </a:schemeClr>
                  </a:solidFill>
                </a:rPr>
                <a:t>Molecuul</a:t>
              </a:r>
              <a:endParaRPr dirty="0">
                <a:solidFill>
                  <a:schemeClr val="accent5">
                    <a:lumMod val="75000"/>
                  </a:schemeClr>
                </a:solidFill>
              </a:endParaRPr>
            </a:p>
          </p:txBody>
        </p:sp>
        <p:sp>
          <p:nvSpPr>
            <p:cNvPr id="85" name="Google Shape;85;p17"/>
            <p:cNvSpPr txBox="1"/>
            <p:nvPr/>
          </p:nvSpPr>
          <p:spPr>
            <a:xfrm>
              <a:off x="154325" y="3176100"/>
              <a:ext cx="1234500" cy="405000"/>
            </a:xfrm>
            <a:prstGeom prst="rect">
              <a:avLst/>
            </a:prstGeom>
            <a:noFill/>
            <a:ln w="1905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92D050"/>
                  </a:solidFill>
                </a:rPr>
                <a:t>Organel</a:t>
              </a:r>
              <a:endParaRPr dirty="0">
                <a:solidFill>
                  <a:srgbClr val="92D050"/>
                </a:solidFill>
              </a:endParaRPr>
            </a:p>
          </p:txBody>
        </p:sp>
        <p:sp>
          <p:nvSpPr>
            <p:cNvPr id="86" name="Google Shape;86;p17"/>
            <p:cNvSpPr txBox="1"/>
            <p:nvPr/>
          </p:nvSpPr>
          <p:spPr>
            <a:xfrm>
              <a:off x="154325" y="2682250"/>
              <a:ext cx="1234500" cy="405000"/>
            </a:xfrm>
            <a:prstGeom prst="rect">
              <a:avLst/>
            </a:prstGeom>
            <a:noFill/>
            <a:ln w="19050" cap="flat" cmpd="sng">
              <a:solidFill>
                <a:srgbClr val="FFD9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FFFF00"/>
                  </a:solidFill>
                </a:rPr>
                <a:t>Cel</a:t>
              </a:r>
              <a:endParaRPr dirty="0">
                <a:solidFill>
                  <a:srgbClr val="FFFF00"/>
                </a:solidFill>
              </a:endParaRPr>
            </a:p>
          </p:txBody>
        </p:sp>
        <p:sp>
          <p:nvSpPr>
            <p:cNvPr id="87" name="Google Shape;87;p17"/>
            <p:cNvSpPr txBox="1"/>
            <p:nvPr/>
          </p:nvSpPr>
          <p:spPr>
            <a:xfrm>
              <a:off x="154325" y="2188400"/>
              <a:ext cx="1234500" cy="405000"/>
            </a:xfrm>
            <a:prstGeom prst="rect">
              <a:avLst/>
            </a:prstGeom>
            <a:no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6B26B"/>
                  </a:solidFill>
                </a:rPr>
                <a:t>Organisme</a:t>
              </a:r>
              <a:endParaRPr>
                <a:solidFill>
                  <a:srgbClr val="F6B26B"/>
                </a:solidFill>
              </a:endParaRPr>
            </a:p>
          </p:txBody>
        </p:sp>
        <p:sp>
          <p:nvSpPr>
            <p:cNvPr id="88" name="Google Shape;88;p17"/>
            <p:cNvSpPr txBox="1"/>
            <p:nvPr/>
          </p:nvSpPr>
          <p:spPr>
            <a:xfrm>
              <a:off x="154325" y="1694550"/>
              <a:ext cx="1234500" cy="405000"/>
            </a:xfrm>
            <a:prstGeom prst="rect">
              <a:avLst/>
            </a:prstGeom>
            <a:noFill/>
            <a:ln w="19050"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E06666"/>
                  </a:solidFill>
                </a:rPr>
                <a:t>Populatie</a:t>
              </a:r>
              <a:endParaRPr>
                <a:solidFill>
                  <a:srgbClr val="E06666"/>
                </a:solidFill>
              </a:endParaRPr>
            </a:p>
          </p:txBody>
        </p:sp>
      </p:grpSp>
    </p:spTree>
    <p:extLst>
      <p:ext uri="{BB962C8B-B14F-4D97-AF65-F5344CB8AC3E}">
        <p14:creationId xmlns:p14="http://schemas.microsoft.com/office/powerpoint/2010/main" val="2393926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1984525" y="565050"/>
            <a:ext cx="6514016"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(Mis-)</a:t>
            </a:r>
            <a:r>
              <a:rPr lang="en" sz="3600" dirty="0" err="1"/>
              <a:t>Concepten</a:t>
            </a:r>
            <a:endParaRPr sz="3600" dirty="0"/>
          </a:p>
        </p:txBody>
      </p:sp>
      <p:grpSp>
        <p:nvGrpSpPr>
          <p:cNvPr id="82" name="Google Shape;82;p17"/>
          <p:cNvGrpSpPr/>
          <p:nvPr/>
        </p:nvGrpSpPr>
        <p:grpSpPr>
          <a:xfrm>
            <a:off x="299625" y="1134625"/>
            <a:ext cx="1234500" cy="2874250"/>
            <a:chOff x="154325" y="1694550"/>
            <a:chExt cx="1234500" cy="2874250"/>
          </a:xfrm>
        </p:grpSpPr>
        <p:sp>
          <p:nvSpPr>
            <p:cNvPr id="83" name="Google Shape;83;p17"/>
            <p:cNvSpPr txBox="1"/>
            <p:nvPr/>
          </p:nvSpPr>
          <p:spPr>
            <a:xfrm>
              <a:off x="154325" y="4163800"/>
              <a:ext cx="1234500" cy="405000"/>
            </a:xfrm>
            <a:prstGeom prst="rect">
              <a:avLst/>
            </a:prstGeom>
            <a:noFill/>
            <a:ln w="19050" cap="flat" cmpd="sng">
              <a:solidFill>
                <a:srgbClr val="6D9EE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0070C0"/>
                  </a:solidFill>
                </a:rPr>
                <a:t>Atoom</a:t>
              </a:r>
              <a:endParaRPr dirty="0">
                <a:solidFill>
                  <a:srgbClr val="0070C0"/>
                </a:solidFill>
              </a:endParaRPr>
            </a:p>
          </p:txBody>
        </p:sp>
        <p:sp>
          <p:nvSpPr>
            <p:cNvPr id="84" name="Google Shape;84;p17"/>
            <p:cNvSpPr txBox="1"/>
            <p:nvPr/>
          </p:nvSpPr>
          <p:spPr>
            <a:xfrm>
              <a:off x="154325" y="3669950"/>
              <a:ext cx="1234500" cy="405000"/>
            </a:xfrm>
            <a:prstGeom prst="rect">
              <a:avLst/>
            </a:prstGeom>
            <a:noFill/>
            <a:ln w="19050" cap="flat" cmpd="sng">
              <a:solidFill>
                <a:srgbClr val="76A5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chemeClr val="accent5">
                      <a:lumMod val="75000"/>
                    </a:schemeClr>
                  </a:solidFill>
                </a:rPr>
                <a:t>Molecuul</a:t>
              </a:r>
              <a:endParaRPr dirty="0">
                <a:solidFill>
                  <a:schemeClr val="accent5">
                    <a:lumMod val="75000"/>
                  </a:schemeClr>
                </a:solidFill>
              </a:endParaRPr>
            </a:p>
          </p:txBody>
        </p:sp>
        <p:sp>
          <p:nvSpPr>
            <p:cNvPr id="85" name="Google Shape;85;p17"/>
            <p:cNvSpPr txBox="1"/>
            <p:nvPr/>
          </p:nvSpPr>
          <p:spPr>
            <a:xfrm>
              <a:off x="154325" y="3176100"/>
              <a:ext cx="1234500" cy="405000"/>
            </a:xfrm>
            <a:prstGeom prst="rect">
              <a:avLst/>
            </a:prstGeom>
            <a:noFill/>
            <a:ln w="1905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92D050"/>
                  </a:solidFill>
                </a:rPr>
                <a:t>Organel</a:t>
              </a:r>
              <a:endParaRPr dirty="0">
                <a:solidFill>
                  <a:srgbClr val="92D050"/>
                </a:solidFill>
              </a:endParaRPr>
            </a:p>
          </p:txBody>
        </p:sp>
        <p:sp>
          <p:nvSpPr>
            <p:cNvPr id="86" name="Google Shape;86;p17"/>
            <p:cNvSpPr txBox="1"/>
            <p:nvPr/>
          </p:nvSpPr>
          <p:spPr>
            <a:xfrm>
              <a:off x="154325" y="2682250"/>
              <a:ext cx="1234500" cy="405000"/>
            </a:xfrm>
            <a:prstGeom prst="rect">
              <a:avLst/>
            </a:prstGeom>
            <a:noFill/>
            <a:ln w="19050" cap="flat" cmpd="sng">
              <a:solidFill>
                <a:srgbClr val="FFD9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FFFF00"/>
                  </a:solidFill>
                </a:rPr>
                <a:t>Cel</a:t>
              </a:r>
              <a:endParaRPr dirty="0">
                <a:solidFill>
                  <a:srgbClr val="FFFF00"/>
                </a:solidFill>
              </a:endParaRPr>
            </a:p>
          </p:txBody>
        </p:sp>
        <p:sp>
          <p:nvSpPr>
            <p:cNvPr id="87" name="Google Shape;87;p17"/>
            <p:cNvSpPr txBox="1"/>
            <p:nvPr/>
          </p:nvSpPr>
          <p:spPr>
            <a:xfrm>
              <a:off x="154325" y="2188400"/>
              <a:ext cx="1234500" cy="405000"/>
            </a:xfrm>
            <a:prstGeom prst="rect">
              <a:avLst/>
            </a:prstGeom>
            <a:no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6B26B"/>
                  </a:solidFill>
                </a:rPr>
                <a:t>Organisme</a:t>
              </a:r>
              <a:endParaRPr>
                <a:solidFill>
                  <a:srgbClr val="F6B26B"/>
                </a:solidFill>
              </a:endParaRPr>
            </a:p>
          </p:txBody>
        </p:sp>
        <p:sp>
          <p:nvSpPr>
            <p:cNvPr id="88" name="Google Shape;88;p17"/>
            <p:cNvSpPr txBox="1"/>
            <p:nvPr/>
          </p:nvSpPr>
          <p:spPr>
            <a:xfrm>
              <a:off x="154325" y="1694550"/>
              <a:ext cx="1234500" cy="405000"/>
            </a:xfrm>
            <a:prstGeom prst="rect">
              <a:avLst/>
            </a:prstGeom>
            <a:noFill/>
            <a:ln w="19050"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E06666"/>
                  </a:solidFill>
                </a:rPr>
                <a:t>Populatie</a:t>
              </a:r>
              <a:endParaRPr dirty="0">
                <a:solidFill>
                  <a:srgbClr val="E06666"/>
                </a:solidFill>
              </a:endParaRPr>
            </a:p>
          </p:txBody>
        </p:sp>
      </p:grpSp>
      <p:sp>
        <p:nvSpPr>
          <p:cNvPr id="11" name="Google Shape;104;p19">
            <a:extLst>
              <a:ext uri="{FF2B5EF4-FFF2-40B4-BE49-F238E27FC236}">
                <a16:creationId xmlns:a16="http://schemas.microsoft.com/office/drawing/2014/main" id="{4174E084-26A3-8B47-AA70-E53DB4916631}"/>
              </a:ext>
            </a:extLst>
          </p:cNvPr>
          <p:cNvSpPr txBox="1">
            <a:spLocks noGrp="1"/>
          </p:cNvSpPr>
          <p:nvPr>
            <p:ph type="body" idx="1"/>
          </p:nvPr>
        </p:nvSpPr>
        <p:spPr>
          <a:xfrm>
            <a:off x="3053565" y="1392325"/>
            <a:ext cx="4375935" cy="3257700"/>
          </a:xfrm>
          <a:prstGeom prst="rect">
            <a:avLst/>
          </a:prstGeom>
        </p:spPr>
        <p:txBody>
          <a:bodyPr spcFirstLastPara="1" wrap="square" lIns="91425" tIns="91425" rIns="91425" bIns="91425" anchor="ctr" anchorCtr="0">
            <a:noAutofit/>
          </a:bodyPr>
          <a:lstStyle/>
          <a:p>
            <a:pPr marL="342900" indent="-342900">
              <a:lnSpc>
                <a:spcPct val="100000"/>
              </a:lnSpc>
              <a:spcBef>
                <a:spcPts val="1600"/>
              </a:spcBef>
              <a:spcAft>
                <a:spcPts val="1600"/>
              </a:spcAft>
              <a:buClr>
                <a:schemeClr val="tx1"/>
              </a:buClr>
              <a:buSzPct val="75000"/>
              <a:buFont typeface="Wingdings" pitchFamily="2" charset="2"/>
              <a:buChar char="§"/>
            </a:pPr>
            <a:r>
              <a:rPr lang="en-US" sz="2000" dirty="0">
                <a:solidFill>
                  <a:schemeClr val="tx1"/>
                </a:solidFill>
              </a:rPr>
              <a:t>Hardy-Weinberg regel &amp; </a:t>
            </a:r>
            <a:r>
              <a:rPr lang="en-US" sz="2000" dirty="0" err="1">
                <a:solidFill>
                  <a:schemeClr val="tx1"/>
                </a:solidFill>
              </a:rPr>
              <a:t>evenwicht</a:t>
            </a:r>
            <a:endParaRPr lang="en-US" sz="2000" dirty="0">
              <a:solidFill>
                <a:schemeClr val="tx1"/>
              </a:solidFill>
            </a:endParaRPr>
          </a:p>
          <a:p>
            <a:pPr marL="342900" indent="-342900">
              <a:lnSpc>
                <a:spcPct val="100000"/>
              </a:lnSpc>
              <a:spcBef>
                <a:spcPts val="1600"/>
              </a:spcBef>
              <a:spcAft>
                <a:spcPts val="1600"/>
              </a:spcAft>
              <a:buClr>
                <a:schemeClr val="tx1"/>
              </a:buClr>
              <a:buSzPct val="75000"/>
              <a:buFont typeface="Wingdings" pitchFamily="2" charset="2"/>
              <a:buChar char="§"/>
            </a:pPr>
            <a:r>
              <a:rPr lang="en-US" sz="2000" dirty="0">
                <a:solidFill>
                  <a:schemeClr val="tx1"/>
                </a:solidFill>
              </a:rPr>
              <a:t>Founder effect</a:t>
            </a:r>
          </a:p>
          <a:p>
            <a:pPr marL="342900" indent="-342900">
              <a:lnSpc>
                <a:spcPct val="100000"/>
              </a:lnSpc>
              <a:spcBef>
                <a:spcPts val="1600"/>
              </a:spcBef>
              <a:spcAft>
                <a:spcPts val="1600"/>
              </a:spcAft>
              <a:buClr>
                <a:schemeClr val="tx1"/>
              </a:buClr>
              <a:buSzPct val="75000"/>
              <a:buFont typeface="Wingdings" pitchFamily="2" charset="2"/>
              <a:buChar char="§"/>
            </a:pPr>
            <a:r>
              <a:rPr lang="en-US" sz="2000" dirty="0">
                <a:solidFill>
                  <a:schemeClr val="tx1"/>
                </a:solidFill>
              </a:rPr>
              <a:t>Genetic drift</a:t>
            </a:r>
          </a:p>
        </p:txBody>
      </p:sp>
    </p:spTree>
    <p:extLst>
      <p:ext uri="{BB962C8B-B14F-4D97-AF65-F5344CB8AC3E}">
        <p14:creationId xmlns:p14="http://schemas.microsoft.com/office/powerpoint/2010/main" val="79077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Tekenen van Evolutie</a:t>
            </a:r>
            <a:endParaRPr/>
          </a:p>
        </p:txBody>
      </p:sp>
      <p:sp>
        <p:nvSpPr>
          <p:cNvPr id="175" name="Google Shape;175;p28"/>
          <p:cNvSpPr txBox="1">
            <a:spLocks noGrp="1"/>
          </p:cNvSpPr>
          <p:nvPr>
            <p:ph type="subTitle" idx="1"/>
          </p:nvPr>
        </p:nvSpPr>
        <p:spPr>
          <a:xfrm>
            <a:off x="311700" y="2847572"/>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err="1">
                <a:solidFill>
                  <a:schemeClr val="tx1"/>
                </a:solidFill>
              </a:rPr>
              <a:t>naar</a:t>
            </a:r>
            <a:r>
              <a:rPr lang="en" sz="2000" dirty="0">
                <a:solidFill>
                  <a:schemeClr val="tx1"/>
                </a:solidFill>
              </a:rPr>
              <a:t> </a:t>
            </a:r>
            <a:r>
              <a:rPr lang="en" sz="2000" dirty="0" err="1">
                <a:solidFill>
                  <a:schemeClr val="tx1"/>
                </a:solidFill>
              </a:rPr>
              <a:t>idee</a:t>
            </a:r>
            <a:r>
              <a:rPr lang="en" sz="2000" dirty="0">
                <a:solidFill>
                  <a:schemeClr val="tx1"/>
                </a:solidFill>
              </a:rPr>
              <a:t> van </a:t>
            </a:r>
          </a:p>
          <a:p>
            <a:pPr marL="0" lvl="0" indent="0" algn="ctr" rtl="0">
              <a:spcBef>
                <a:spcPts val="0"/>
              </a:spcBef>
              <a:spcAft>
                <a:spcPts val="0"/>
              </a:spcAft>
              <a:buNone/>
            </a:pPr>
            <a:r>
              <a:rPr lang="en" sz="3200" dirty="0" err="1">
                <a:solidFill>
                  <a:schemeClr val="tx1"/>
                </a:solidFill>
              </a:rPr>
              <a:t>Jelle</a:t>
            </a:r>
            <a:r>
              <a:rPr lang="en" sz="3200" dirty="0">
                <a:solidFill>
                  <a:schemeClr val="tx1"/>
                </a:solidFill>
              </a:rPr>
              <a:t> </a:t>
            </a:r>
            <a:r>
              <a:rPr lang="en" sz="3200" dirty="0" err="1">
                <a:solidFill>
                  <a:schemeClr val="tx1"/>
                </a:solidFill>
              </a:rPr>
              <a:t>Zandveld</a:t>
            </a:r>
            <a:endParaRPr lang="en" sz="3200" dirty="0">
              <a:solidFill>
                <a:schemeClr val="tx1"/>
              </a:solidFill>
            </a:endParaRPr>
          </a:p>
          <a:p>
            <a:pPr marL="0" lvl="0" indent="0" algn="ctr" rtl="0">
              <a:spcBef>
                <a:spcPts val="0"/>
              </a:spcBef>
              <a:spcAft>
                <a:spcPts val="0"/>
              </a:spcAft>
              <a:buNone/>
            </a:pPr>
            <a:r>
              <a:rPr lang="en" sz="2000" dirty="0">
                <a:solidFill>
                  <a:schemeClr val="tx1"/>
                </a:solidFill>
              </a:rPr>
              <a:t>Wageningen University Research</a:t>
            </a:r>
            <a:endParaRPr sz="2000" dirty="0">
              <a:solidFill>
                <a:schemeClr val="tx1"/>
              </a:solidFill>
            </a:endParaRPr>
          </a:p>
        </p:txBody>
      </p:sp>
      <p:pic>
        <p:nvPicPr>
          <p:cNvPr id="176" name="Google Shape;176;p28"/>
          <p:cNvPicPr preferRelativeResize="0"/>
          <p:nvPr/>
        </p:nvPicPr>
        <p:blipFill>
          <a:blip r:embed="rId3">
            <a:alphaModFix/>
          </a:blip>
          <a:stretch>
            <a:fillRect/>
          </a:stretch>
        </p:blipFill>
        <p:spPr>
          <a:xfrm>
            <a:off x="286750" y="297075"/>
            <a:ext cx="2964650" cy="447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p:nvPr/>
        </p:nvSpPr>
        <p:spPr>
          <a:xfrm>
            <a:off x="4890950" y="3013075"/>
            <a:ext cx="3717300" cy="7083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90950" y="1741775"/>
            <a:ext cx="3717300" cy="7083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90950" y="470475"/>
            <a:ext cx="3717300" cy="7083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Materialen</a:t>
            </a:r>
            <a:endParaRPr/>
          </a:p>
          <a:p>
            <a:pPr marL="0" lvl="0" indent="0" algn="ctr" rtl="0">
              <a:spcBef>
                <a:spcPts val="0"/>
              </a:spcBef>
              <a:spcAft>
                <a:spcPts val="0"/>
              </a:spcAft>
              <a:buNone/>
            </a:pPr>
            <a:r>
              <a:rPr lang="en"/>
              <a:t>voor in de klas</a:t>
            </a:r>
            <a:endParaRPr/>
          </a:p>
        </p:txBody>
      </p:sp>
      <p:pic>
        <p:nvPicPr>
          <p:cNvPr id="185" name="Google Shape;185;p29"/>
          <p:cNvPicPr preferRelativeResize="0"/>
          <p:nvPr/>
        </p:nvPicPr>
        <p:blipFill rotWithShape="1">
          <a:blip r:embed="rId3">
            <a:alphaModFix/>
          </a:blip>
          <a:srcRect t="22120" b="38914"/>
          <a:stretch/>
        </p:blipFill>
        <p:spPr>
          <a:xfrm>
            <a:off x="5017825" y="524775"/>
            <a:ext cx="3717250" cy="708400"/>
          </a:xfrm>
          <a:prstGeom prst="rect">
            <a:avLst/>
          </a:prstGeom>
          <a:noFill/>
          <a:ln>
            <a:noFill/>
          </a:ln>
        </p:spPr>
      </p:pic>
      <p:pic>
        <p:nvPicPr>
          <p:cNvPr id="186" name="Google Shape;186;p29"/>
          <p:cNvPicPr preferRelativeResize="0"/>
          <p:nvPr/>
        </p:nvPicPr>
        <p:blipFill rotWithShape="1">
          <a:blip r:embed="rId4">
            <a:alphaModFix/>
          </a:blip>
          <a:srcRect t="27281" b="39227"/>
          <a:stretch/>
        </p:blipFill>
        <p:spPr>
          <a:xfrm>
            <a:off x="5017775" y="1795975"/>
            <a:ext cx="3717250" cy="708400"/>
          </a:xfrm>
          <a:prstGeom prst="rect">
            <a:avLst/>
          </a:prstGeom>
          <a:noFill/>
          <a:ln>
            <a:noFill/>
          </a:ln>
        </p:spPr>
      </p:pic>
      <p:sp>
        <p:nvSpPr>
          <p:cNvPr id="187" name="Google Shape;187;p29"/>
          <p:cNvSpPr txBox="1">
            <a:spLocks noGrp="1"/>
          </p:cNvSpPr>
          <p:nvPr>
            <p:ph type="subTitle" idx="1"/>
          </p:nvPr>
        </p:nvSpPr>
        <p:spPr>
          <a:xfrm>
            <a:off x="5017775" y="1233175"/>
            <a:ext cx="3717300" cy="56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Unicolor of multicolor post-its</a:t>
            </a:r>
            <a:endParaRPr>
              <a:solidFill>
                <a:srgbClr val="FFFFFF"/>
              </a:solidFill>
            </a:endParaRPr>
          </a:p>
        </p:txBody>
      </p:sp>
      <p:sp>
        <p:nvSpPr>
          <p:cNvPr id="188" name="Google Shape;188;p29"/>
          <p:cNvSpPr txBox="1">
            <a:spLocks noGrp="1"/>
          </p:cNvSpPr>
          <p:nvPr>
            <p:ph type="subTitle" idx="1"/>
          </p:nvPr>
        </p:nvSpPr>
        <p:spPr>
          <a:xfrm>
            <a:off x="5017750" y="2504375"/>
            <a:ext cx="3717300" cy="56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Zwarte stiften</a:t>
            </a:r>
            <a:endParaRPr>
              <a:solidFill>
                <a:srgbClr val="FFFFFF"/>
              </a:solidFill>
            </a:endParaRPr>
          </a:p>
        </p:txBody>
      </p:sp>
      <p:pic>
        <p:nvPicPr>
          <p:cNvPr id="189" name="Google Shape;189;p29"/>
          <p:cNvPicPr preferRelativeResize="0"/>
          <p:nvPr/>
        </p:nvPicPr>
        <p:blipFill rotWithShape="1">
          <a:blip r:embed="rId5">
            <a:alphaModFix/>
          </a:blip>
          <a:srcRect l="4192" t="32974" r="5644" b="42033"/>
          <a:stretch/>
        </p:blipFill>
        <p:spPr>
          <a:xfrm>
            <a:off x="5017775" y="3067175"/>
            <a:ext cx="3717300" cy="708400"/>
          </a:xfrm>
          <a:prstGeom prst="rect">
            <a:avLst/>
          </a:prstGeom>
          <a:noFill/>
          <a:ln>
            <a:noFill/>
          </a:ln>
        </p:spPr>
      </p:pic>
      <p:sp>
        <p:nvSpPr>
          <p:cNvPr id="190" name="Google Shape;190;p29"/>
          <p:cNvSpPr txBox="1">
            <a:spLocks noGrp="1"/>
          </p:cNvSpPr>
          <p:nvPr>
            <p:ph type="subTitle" idx="1"/>
          </p:nvPr>
        </p:nvSpPr>
        <p:spPr>
          <a:xfrm>
            <a:off x="5017750" y="3775575"/>
            <a:ext cx="3717300" cy="56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Enveloppen</a:t>
            </a:r>
            <a:endParaRPr>
              <a:solidFill>
                <a:srgbClr val="FFFFFF"/>
              </a:solidFill>
            </a:endParaRPr>
          </a:p>
        </p:txBody>
      </p:sp>
      <p:sp>
        <p:nvSpPr>
          <p:cNvPr id="191" name="Google Shape;191;p29"/>
          <p:cNvSpPr/>
          <p:nvPr/>
        </p:nvSpPr>
        <p:spPr>
          <a:xfrm flipH="1">
            <a:off x="8608250" y="1178875"/>
            <a:ext cx="126900" cy="5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GEN.ERATE</a:t>
            </a:r>
            <a:endParaRPr dirty="0"/>
          </a:p>
        </p:txBody>
      </p:sp>
      <p:pic>
        <p:nvPicPr>
          <p:cNvPr id="59" name="Google Shape;59;p14"/>
          <p:cNvPicPr preferRelativeResize="0"/>
          <p:nvPr/>
        </p:nvPicPr>
        <p:blipFill>
          <a:blip r:embed="rId3">
            <a:alphaModFix/>
          </a:blip>
          <a:stretch>
            <a:fillRect/>
          </a:stretch>
        </p:blipFill>
        <p:spPr>
          <a:xfrm>
            <a:off x="286750" y="297075"/>
            <a:ext cx="2964650" cy="447500"/>
          </a:xfrm>
          <a:prstGeom prst="rect">
            <a:avLst/>
          </a:prstGeom>
          <a:noFill/>
          <a:ln>
            <a:noFill/>
          </a:ln>
        </p:spPr>
      </p:pic>
      <p:sp>
        <p:nvSpPr>
          <p:cNvPr id="60" name="Google Shape;60;p14"/>
          <p:cNvSpPr/>
          <p:nvPr/>
        </p:nvSpPr>
        <p:spPr>
          <a:xfrm>
            <a:off x="6001550" y="2797175"/>
            <a:ext cx="2747700" cy="20562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 name="Google Shape;61;p14"/>
          <p:cNvPicPr preferRelativeResize="0"/>
          <p:nvPr/>
        </p:nvPicPr>
        <p:blipFill>
          <a:blip r:embed="rId4">
            <a:alphaModFix/>
          </a:blip>
          <a:stretch>
            <a:fillRect/>
          </a:stretch>
        </p:blipFill>
        <p:spPr>
          <a:xfrm>
            <a:off x="6187609" y="2940313"/>
            <a:ext cx="2747616" cy="20308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544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30"/>
          <p:cNvSpPr txBox="1">
            <a:spLocks noGrp="1"/>
          </p:cNvSpPr>
          <p:nvPr>
            <p:ph type="title"/>
          </p:nvPr>
        </p:nvSpPr>
        <p:spPr>
          <a:xfrm>
            <a:off x="6699100" y="450150"/>
            <a:ext cx="2050500" cy="40908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ronde</a:t>
            </a:r>
            <a:r>
              <a:rPr lang="en" sz="18600"/>
              <a:t>x</a:t>
            </a:r>
            <a:endParaRPr sz="18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0"/>
          <p:cNvSpPr txBox="1">
            <a:spLocks noGrp="1"/>
          </p:cNvSpPr>
          <p:nvPr>
            <p:ph type="title"/>
          </p:nvPr>
        </p:nvSpPr>
        <p:spPr>
          <a:xfrm>
            <a:off x="294675" y="450150"/>
            <a:ext cx="6334500" cy="3364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dirty="0"/>
              <a:t>Open de </a:t>
            </a:r>
            <a:r>
              <a:rPr lang="en" sz="2400" dirty="0" err="1"/>
              <a:t>grote</a:t>
            </a:r>
            <a:r>
              <a:rPr lang="en" sz="2400" dirty="0"/>
              <a:t> </a:t>
            </a:r>
            <a:r>
              <a:rPr lang="en" sz="2400" dirty="0" err="1"/>
              <a:t>enveloppe</a:t>
            </a:r>
            <a:r>
              <a:rPr lang="en" sz="2400" dirty="0"/>
              <a:t>.</a:t>
            </a:r>
            <a:endParaRPr sz="2400" dirty="0"/>
          </a:p>
        </p:txBody>
      </p:sp>
      <p:sp>
        <p:nvSpPr>
          <p:cNvPr id="197" name="Google Shape;197;p30"/>
          <p:cNvSpPr txBox="1">
            <a:spLocks noGrp="1"/>
          </p:cNvSpPr>
          <p:nvPr>
            <p:ph type="title"/>
          </p:nvPr>
        </p:nvSpPr>
        <p:spPr>
          <a:xfrm>
            <a:off x="6699100" y="450150"/>
            <a:ext cx="2050500" cy="40908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ronde</a:t>
            </a:r>
            <a:r>
              <a:rPr lang="en" sz="18600"/>
              <a:t>x</a:t>
            </a:r>
            <a:endParaRPr sz="18600"/>
          </a:p>
        </p:txBody>
      </p:sp>
    </p:spTree>
    <p:extLst>
      <p:ext uri="{BB962C8B-B14F-4D97-AF65-F5344CB8AC3E}">
        <p14:creationId xmlns:p14="http://schemas.microsoft.com/office/powerpoint/2010/main" val="854309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0"/>
          <p:cNvSpPr txBox="1">
            <a:spLocks noGrp="1"/>
          </p:cNvSpPr>
          <p:nvPr>
            <p:ph type="title"/>
          </p:nvPr>
        </p:nvSpPr>
        <p:spPr>
          <a:xfrm>
            <a:off x="294675" y="450150"/>
            <a:ext cx="6334500" cy="3364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dirty="0"/>
              <a:t>Open de </a:t>
            </a:r>
            <a:r>
              <a:rPr lang="en" sz="2400" dirty="0" err="1"/>
              <a:t>grote</a:t>
            </a:r>
            <a:r>
              <a:rPr lang="en" sz="2400" dirty="0"/>
              <a:t> </a:t>
            </a:r>
            <a:r>
              <a:rPr lang="en" sz="2400" dirty="0" err="1"/>
              <a:t>enveloppe</a:t>
            </a:r>
            <a:r>
              <a:rPr lang="en" sz="2400" dirty="0"/>
              <a:t>.</a:t>
            </a:r>
            <a:endParaRPr sz="2400" dirty="0"/>
          </a:p>
          <a:p>
            <a:pPr marL="457200" lvl="0" indent="-381000" algn="l" rtl="0">
              <a:spcBef>
                <a:spcPts val="0"/>
              </a:spcBef>
              <a:spcAft>
                <a:spcPts val="0"/>
              </a:spcAft>
              <a:buSzPts val="2400"/>
              <a:buAutoNum type="arabicPeriod"/>
            </a:pPr>
            <a:r>
              <a:rPr lang="en" sz="2400" dirty="0" err="1"/>
              <a:t>Iedereen</a:t>
            </a:r>
            <a:r>
              <a:rPr lang="en" sz="2400" dirty="0"/>
              <a:t> </a:t>
            </a:r>
            <a:r>
              <a:rPr lang="en" sz="2400" dirty="0" err="1"/>
              <a:t>neemt</a:t>
            </a:r>
            <a:r>
              <a:rPr lang="en" sz="2400" dirty="0"/>
              <a:t> </a:t>
            </a:r>
            <a:r>
              <a:rPr lang="en" sz="2400" dirty="0" err="1"/>
              <a:t>een</a:t>
            </a:r>
            <a:r>
              <a:rPr lang="en" sz="2400" dirty="0"/>
              <a:t> eigen post-it </a:t>
            </a:r>
            <a:r>
              <a:rPr lang="en" sz="2400" dirty="0" err="1"/>
              <a:t>en</a:t>
            </a:r>
            <a:r>
              <a:rPr lang="en" sz="2400" dirty="0"/>
              <a:t> </a:t>
            </a:r>
            <a:r>
              <a:rPr lang="en" sz="2400" dirty="0" err="1"/>
              <a:t>stift</a:t>
            </a:r>
            <a:endParaRPr sz="2400" dirty="0"/>
          </a:p>
        </p:txBody>
      </p:sp>
      <p:sp>
        <p:nvSpPr>
          <p:cNvPr id="197" name="Google Shape;197;p30"/>
          <p:cNvSpPr txBox="1">
            <a:spLocks noGrp="1"/>
          </p:cNvSpPr>
          <p:nvPr>
            <p:ph type="title"/>
          </p:nvPr>
        </p:nvSpPr>
        <p:spPr>
          <a:xfrm>
            <a:off x="6699100" y="450150"/>
            <a:ext cx="2050500" cy="40908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ronde</a:t>
            </a:r>
            <a:r>
              <a:rPr lang="en" sz="18600"/>
              <a:t>x</a:t>
            </a:r>
            <a:endParaRPr sz="18600"/>
          </a:p>
        </p:txBody>
      </p:sp>
    </p:spTree>
    <p:extLst>
      <p:ext uri="{BB962C8B-B14F-4D97-AF65-F5344CB8AC3E}">
        <p14:creationId xmlns:p14="http://schemas.microsoft.com/office/powerpoint/2010/main" val="1540978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0"/>
          <p:cNvSpPr txBox="1">
            <a:spLocks noGrp="1"/>
          </p:cNvSpPr>
          <p:nvPr>
            <p:ph type="title"/>
          </p:nvPr>
        </p:nvSpPr>
        <p:spPr>
          <a:xfrm>
            <a:off x="294675" y="450150"/>
            <a:ext cx="6334500" cy="3364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dirty="0"/>
              <a:t>Open de </a:t>
            </a:r>
            <a:r>
              <a:rPr lang="en" sz="2400" dirty="0" err="1"/>
              <a:t>grote</a:t>
            </a:r>
            <a:r>
              <a:rPr lang="en" sz="2400" dirty="0"/>
              <a:t> </a:t>
            </a:r>
            <a:r>
              <a:rPr lang="en" sz="2400" dirty="0" err="1"/>
              <a:t>enveloppe</a:t>
            </a:r>
            <a:r>
              <a:rPr lang="en" sz="2400" dirty="0"/>
              <a:t>.</a:t>
            </a:r>
            <a:endParaRPr sz="2400" dirty="0"/>
          </a:p>
          <a:p>
            <a:pPr marL="457200" lvl="0" indent="-381000" algn="l" rtl="0">
              <a:spcBef>
                <a:spcPts val="0"/>
              </a:spcBef>
              <a:spcAft>
                <a:spcPts val="0"/>
              </a:spcAft>
              <a:buSzPts val="2400"/>
              <a:buAutoNum type="arabicPeriod"/>
            </a:pPr>
            <a:r>
              <a:rPr lang="en" sz="2400" dirty="0" err="1"/>
              <a:t>Iedereen</a:t>
            </a:r>
            <a:r>
              <a:rPr lang="en" sz="2400" dirty="0"/>
              <a:t> </a:t>
            </a:r>
            <a:r>
              <a:rPr lang="en" sz="2400" dirty="0" err="1"/>
              <a:t>neemt</a:t>
            </a:r>
            <a:r>
              <a:rPr lang="en" sz="2400" dirty="0"/>
              <a:t> </a:t>
            </a:r>
            <a:r>
              <a:rPr lang="en" sz="2400" dirty="0" err="1"/>
              <a:t>een</a:t>
            </a:r>
            <a:r>
              <a:rPr lang="en" sz="2400" dirty="0"/>
              <a:t> eigen post-it </a:t>
            </a:r>
            <a:r>
              <a:rPr lang="en" sz="2400" dirty="0" err="1"/>
              <a:t>en</a:t>
            </a:r>
            <a:r>
              <a:rPr lang="en" sz="2400" dirty="0"/>
              <a:t> </a:t>
            </a:r>
            <a:r>
              <a:rPr lang="en" sz="2400" dirty="0" err="1"/>
              <a:t>stift</a:t>
            </a:r>
            <a:endParaRPr sz="2400" dirty="0"/>
          </a:p>
          <a:p>
            <a:pPr marL="457200" lvl="0" indent="-381000" algn="l" rtl="0">
              <a:spcBef>
                <a:spcPts val="0"/>
              </a:spcBef>
              <a:spcAft>
                <a:spcPts val="0"/>
              </a:spcAft>
              <a:buSzPts val="2400"/>
              <a:buAutoNum type="arabicPeriod"/>
            </a:pPr>
            <a:r>
              <a:rPr lang="en" sz="2400" dirty="0" err="1"/>
              <a:t>Zet</a:t>
            </a:r>
            <a:r>
              <a:rPr lang="en" sz="2400" dirty="0"/>
              <a:t> op de post-it in de </a:t>
            </a:r>
            <a:r>
              <a:rPr lang="en" sz="2400" dirty="0" err="1"/>
              <a:t>rechterbovenhoek</a:t>
            </a:r>
            <a:r>
              <a:rPr lang="en" sz="2400" dirty="0"/>
              <a:t> het </a:t>
            </a:r>
            <a:r>
              <a:rPr lang="en" sz="2400" dirty="0" err="1"/>
              <a:t>nummer</a:t>
            </a:r>
            <a:r>
              <a:rPr lang="en" sz="2400" dirty="0"/>
              <a:t> van de ronde (→). </a:t>
            </a:r>
            <a:endParaRPr sz="2400" dirty="0"/>
          </a:p>
        </p:txBody>
      </p:sp>
      <p:sp>
        <p:nvSpPr>
          <p:cNvPr id="197" name="Google Shape;197;p30"/>
          <p:cNvSpPr txBox="1">
            <a:spLocks noGrp="1"/>
          </p:cNvSpPr>
          <p:nvPr>
            <p:ph type="title"/>
          </p:nvPr>
        </p:nvSpPr>
        <p:spPr>
          <a:xfrm>
            <a:off x="6699100" y="450150"/>
            <a:ext cx="2050500" cy="40908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ronde</a:t>
            </a:r>
            <a:r>
              <a:rPr lang="en" sz="18600"/>
              <a:t>x</a:t>
            </a:r>
            <a:endParaRPr sz="18600"/>
          </a:p>
        </p:txBody>
      </p:sp>
    </p:spTree>
    <p:extLst>
      <p:ext uri="{BB962C8B-B14F-4D97-AF65-F5344CB8AC3E}">
        <p14:creationId xmlns:p14="http://schemas.microsoft.com/office/powerpoint/2010/main" val="186306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0"/>
          <p:cNvSpPr txBox="1">
            <a:spLocks noGrp="1"/>
          </p:cNvSpPr>
          <p:nvPr>
            <p:ph type="title"/>
          </p:nvPr>
        </p:nvSpPr>
        <p:spPr>
          <a:xfrm>
            <a:off x="294675" y="450150"/>
            <a:ext cx="6334500" cy="3364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dirty="0"/>
              <a:t>Open de </a:t>
            </a:r>
            <a:r>
              <a:rPr lang="en" sz="2400" dirty="0" err="1"/>
              <a:t>grote</a:t>
            </a:r>
            <a:r>
              <a:rPr lang="en" sz="2400" dirty="0"/>
              <a:t> </a:t>
            </a:r>
            <a:r>
              <a:rPr lang="en" sz="2400" dirty="0" err="1"/>
              <a:t>enveloppe</a:t>
            </a:r>
            <a:r>
              <a:rPr lang="en" sz="2400" dirty="0"/>
              <a:t>.</a:t>
            </a:r>
            <a:endParaRPr sz="2400" dirty="0"/>
          </a:p>
          <a:p>
            <a:pPr marL="457200" lvl="0" indent="-381000" algn="l" rtl="0">
              <a:spcBef>
                <a:spcPts val="0"/>
              </a:spcBef>
              <a:spcAft>
                <a:spcPts val="0"/>
              </a:spcAft>
              <a:buSzPts val="2400"/>
              <a:buAutoNum type="arabicPeriod"/>
            </a:pPr>
            <a:r>
              <a:rPr lang="en" sz="2400" dirty="0" err="1"/>
              <a:t>Iedereen</a:t>
            </a:r>
            <a:r>
              <a:rPr lang="en" sz="2400" dirty="0"/>
              <a:t> </a:t>
            </a:r>
            <a:r>
              <a:rPr lang="en" sz="2400" dirty="0" err="1"/>
              <a:t>neemt</a:t>
            </a:r>
            <a:r>
              <a:rPr lang="en" sz="2400" dirty="0"/>
              <a:t> </a:t>
            </a:r>
            <a:r>
              <a:rPr lang="en" sz="2400" dirty="0" err="1"/>
              <a:t>een</a:t>
            </a:r>
            <a:r>
              <a:rPr lang="en" sz="2400" dirty="0"/>
              <a:t> eigen post-it </a:t>
            </a:r>
            <a:r>
              <a:rPr lang="en" sz="2400" dirty="0" err="1"/>
              <a:t>en</a:t>
            </a:r>
            <a:r>
              <a:rPr lang="en" sz="2400" dirty="0"/>
              <a:t> </a:t>
            </a:r>
            <a:r>
              <a:rPr lang="en" sz="2400" dirty="0" err="1"/>
              <a:t>stift</a:t>
            </a:r>
            <a:endParaRPr sz="2400" dirty="0"/>
          </a:p>
          <a:p>
            <a:pPr marL="457200" lvl="0" indent="-381000" algn="l" rtl="0">
              <a:spcBef>
                <a:spcPts val="0"/>
              </a:spcBef>
              <a:spcAft>
                <a:spcPts val="0"/>
              </a:spcAft>
              <a:buSzPts val="2400"/>
              <a:buAutoNum type="arabicPeriod"/>
            </a:pPr>
            <a:r>
              <a:rPr lang="en" sz="2400" dirty="0" err="1"/>
              <a:t>Zet</a:t>
            </a:r>
            <a:r>
              <a:rPr lang="en" sz="2400" dirty="0"/>
              <a:t> op de post-it in de </a:t>
            </a:r>
            <a:r>
              <a:rPr lang="en" sz="2400" dirty="0" err="1"/>
              <a:t>rechterbovenhoek</a:t>
            </a:r>
            <a:r>
              <a:rPr lang="en" sz="2400" dirty="0"/>
              <a:t> het </a:t>
            </a:r>
            <a:r>
              <a:rPr lang="en" sz="2400" dirty="0" err="1"/>
              <a:t>nummer</a:t>
            </a:r>
            <a:r>
              <a:rPr lang="en" sz="2400" dirty="0"/>
              <a:t> van de ronde (→). </a:t>
            </a:r>
            <a:endParaRPr sz="2400" dirty="0"/>
          </a:p>
          <a:p>
            <a:pPr marL="457200" lvl="0" indent="-381000" algn="l" rtl="0">
              <a:spcBef>
                <a:spcPts val="0"/>
              </a:spcBef>
              <a:spcAft>
                <a:spcPts val="0"/>
              </a:spcAft>
              <a:buSzPts val="2400"/>
              <a:buAutoNum type="arabicPeriod"/>
            </a:pPr>
            <a:r>
              <a:rPr lang="en" sz="2400" dirty="0" err="1"/>
              <a:t>Volg</a:t>
            </a:r>
            <a:r>
              <a:rPr lang="en" sz="2400" dirty="0"/>
              <a:t> de </a:t>
            </a:r>
            <a:r>
              <a:rPr lang="en" sz="2400" dirty="0" err="1"/>
              <a:t>instructie</a:t>
            </a:r>
            <a:r>
              <a:rPr lang="en" sz="2400" dirty="0"/>
              <a:t> op het </a:t>
            </a:r>
            <a:r>
              <a:rPr lang="en" sz="2400" dirty="0" err="1"/>
              <a:t>instructieblad</a:t>
            </a:r>
            <a:r>
              <a:rPr lang="en" sz="2400" dirty="0"/>
              <a:t>.</a:t>
            </a:r>
            <a:endParaRPr sz="2400" dirty="0"/>
          </a:p>
        </p:txBody>
      </p:sp>
      <p:sp>
        <p:nvSpPr>
          <p:cNvPr id="197" name="Google Shape;197;p30"/>
          <p:cNvSpPr txBox="1">
            <a:spLocks noGrp="1"/>
          </p:cNvSpPr>
          <p:nvPr>
            <p:ph type="title"/>
          </p:nvPr>
        </p:nvSpPr>
        <p:spPr>
          <a:xfrm>
            <a:off x="6699100" y="450150"/>
            <a:ext cx="2050500" cy="40908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ronde</a:t>
            </a:r>
            <a:r>
              <a:rPr lang="en" sz="18600"/>
              <a:t>x</a:t>
            </a:r>
            <a:endParaRPr sz="18600"/>
          </a:p>
        </p:txBody>
      </p:sp>
    </p:spTree>
    <p:extLst>
      <p:ext uri="{BB962C8B-B14F-4D97-AF65-F5344CB8AC3E}">
        <p14:creationId xmlns:p14="http://schemas.microsoft.com/office/powerpoint/2010/main" val="100120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9" name="Google Shape;199;p30"/>
          <p:cNvPicPr preferRelativeResize="0"/>
          <p:nvPr/>
        </p:nvPicPr>
        <p:blipFill rotWithShape="1">
          <a:blip r:embed="rId3">
            <a:alphaModFix/>
          </a:blip>
          <a:srcRect t="830" b="-830"/>
          <a:stretch/>
        </p:blipFill>
        <p:spPr>
          <a:xfrm>
            <a:off x="2663175" y="223275"/>
            <a:ext cx="3735601" cy="4607574"/>
          </a:xfrm>
          <a:prstGeom prst="rect">
            <a:avLst/>
          </a:prstGeom>
          <a:noFill/>
          <a:ln>
            <a:noFill/>
          </a:ln>
        </p:spPr>
      </p:pic>
    </p:spTree>
    <p:extLst>
      <p:ext uri="{BB962C8B-B14F-4D97-AF65-F5344CB8AC3E}">
        <p14:creationId xmlns:p14="http://schemas.microsoft.com/office/powerpoint/2010/main" val="1598462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txBox="1">
            <a:spLocks noGrp="1"/>
          </p:cNvSpPr>
          <p:nvPr>
            <p:ph type="title"/>
          </p:nvPr>
        </p:nvSpPr>
        <p:spPr>
          <a:xfrm>
            <a:off x="294675" y="450150"/>
            <a:ext cx="6334500" cy="3364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dirty="0"/>
              <a:t>Open de </a:t>
            </a:r>
            <a:r>
              <a:rPr lang="en" sz="2400" dirty="0" err="1"/>
              <a:t>grote</a:t>
            </a:r>
            <a:r>
              <a:rPr lang="en" sz="2400" dirty="0"/>
              <a:t> </a:t>
            </a:r>
            <a:r>
              <a:rPr lang="en" sz="2400" dirty="0" err="1"/>
              <a:t>enveloppe</a:t>
            </a:r>
            <a:r>
              <a:rPr lang="en" sz="2400" dirty="0"/>
              <a:t>.</a:t>
            </a:r>
            <a:endParaRPr sz="2400" dirty="0"/>
          </a:p>
          <a:p>
            <a:pPr marL="457200" lvl="0" indent="-381000" algn="l" rtl="0">
              <a:spcBef>
                <a:spcPts val="0"/>
              </a:spcBef>
              <a:spcAft>
                <a:spcPts val="0"/>
              </a:spcAft>
              <a:buSzPts val="2400"/>
              <a:buAutoNum type="arabicPeriod"/>
            </a:pPr>
            <a:r>
              <a:rPr lang="en" sz="2400" dirty="0" err="1"/>
              <a:t>Iedereen</a:t>
            </a:r>
            <a:r>
              <a:rPr lang="en" sz="2400" dirty="0"/>
              <a:t> </a:t>
            </a:r>
            <a:r>
              <a:rPr lang="en" sz="2400" dirty="0" err="1"/>
              <a:t>neemt</a:t>
            </a:r>
            <a:r>
              <a:rPr lang="en" sz="2400" dirty="0"/>
              <a:t> </a:t>
            </a:r>
            <a:r>
              <a:rPr lang="en" sz="2400" dirty="0" err="1"/>
              <a:t>een</a:t>
            </a:r>
            <a:r>
              <a:rPr lang="en" sz="2400" dirty="0"/>
              <a:t> eigen post-it </a:t>
            </a:r>
            <a:r>
              <a:rPr lang="en" sz="2400" dirty="0" err="1"/>
              <a:t>en</a:t>
            </a:r>
            <a:r>
              <a:rPr lang="en" sz="2400" dirty="0"/>
              <a:t> </a:t>
            </a:r>
            <a:r>
              <a:rPr lang="en" sz="2400" dirty="0" err="1"/>
              <a:t>stift</a:t>
            </a:r>
            <a:endParaRPr sz="2400" dirty="0"/>
          </a:p>
          <a:p>
            <a:pPr marL="457200" lvl="0" indent="-381000" algn="l" rtl="0">
              <a:spcBef>
                <a:spcPts val="0"/>
              </a:spcBef>
              <a:spcAft>
                <a:spcPts val="0"/>
              </a:spcAft>
              <a:buSzPts val="2400"/>
              <a:buAutoNum type="arabicPeriod"/>
            </a:pPr>
            <a:r>
              <a:rPr lang="en" sz="2400" dirty="0" err="1"/>
              <a:t>Zet</a:t>
            </a:r>
            <a:r>
              <a:rPr lang="en" sz="2400" dirty="0"/>
              <a:t> op de post-it in de </a:t>
            </a:r>
            <a:r>
              <a:rPr lang="en" sz="2400" dirty="0" err="1"/>
              <a:t>rechterbovenhoek</a:t>
            </a:r>
            <a:r>
              <a:rPr lang="en" sz="2400" dirty="0"/>
              <a:t> het </a:t>
            </a:r>
            <a:r>
              <a:rPr lang="en" sz="2400" dirty="0" err="1"/>
              <a:t>nummer</a:t>
            </a:r>
            <a:r>
              <a:rPr lang="en" sz="2400" dirty="0"/>
              <a:t> van de ronde (→). </a:t>
            </a:r>
            <a:endParaRPr sz="2400" dirty="0"/>
          </a:p>
          <a:p>
            <a:pPr marL="457200" lvl="0" indent="-381000" algn="l" rtl="0">
              <a:spcBef>
                <a:spcPts val="0"/>
              </a:spcBef>
              <a:spcAft>
                <a:spcPts val="0"/>
              </a:spcAft>
              <a:buSzPts val="2400"/>
              <a:buAutoNum type="arabicPeriod"/>
            </a:pPr>
            <a:r>
              <a:rPr lang="en" sz="2400" dirty="0" err="1"/>
              <a:t>Volg</a:t>
            </a:r>
            <a:r>
              <a:rPr lang="en" sz="2400" dirty="0"/>
              <a:t> de </a:t>
            </a:r>
            <a:r>
              <a:rPr lang="en" sz="2400" dirty="0" err="1"/>
              <a:t>instructie</a:t>
            </a:r>
            <a:r>
              <a:rPr lang="en" sz="2400" dirty="0"/>
              <a:t> op het </a:t>
            </a:r>
            <a:r>
              <a:rPr lang="en" sz="2400" dirty="0" err="1"/>
              <a:t>instructieblad</a:t>
            </a:r>
            <a:r>
              <a:rPr lang="en" sz="2400" dirty="0"/>
              <a:t>.</a:t>
            </a:r>
            <a:endParaRPr lang="nl" sz="2400" dirty="0"/>
          </a:p>
          <a:p>
            <a:pPr marL="914400" lvl="0" indent="-457200" algn="l" rtl="0">
              <a:spcBef>
                <a:spcPts val="0"/>
              </a:spcBef>
              <a:spcAft>
                <a:spcPts val="0"/>
              </a:spcAft>
              <a:buFont typeface="+mj-lt"/>
              <a:buAutoNum type="arabicPeriod"/>
            </a:pPr>
            <a:endParaRPr lang="en-US" sz="2400" dirty="0"/>
          </a:p>
          <a:p>
            <a:pPr marL="533400" lvl="0" indent="-457200" algn="l" rtl="0">
              <a:spcBef>
                <a:spcPts val="0"/>
              </a:spcBef>
              <a:spcAft>
                <a:spcPts val="0"/>
              </a:spcAft>
              <a:buSzPts val="2400"/>
              <a:buFont typeface="+mj-lt"/>
              <a:buAutoNum type="arabicPeriod"/>
            </a:pPr>
            <a:r>
              <a:rPr lang="nl" sz="2400" dirty="0"/>
              <a:t>Geef bij het signaal de enveloppe door aan de volgende tafel.</a:t>
            </a:r>
          </a:p>
        </p:txBody>
      </p:sp>
      <p:sp>
        <p:nvSpPr>
          <p:cNvPr id="205" name="Google Shape;205;p31"/>
          <p:cNvSpPr txBox="1">
            <a:spLocks noGrp="1"/>
          </p:cNvSpPr>
          <p:nvPr>
            <p:ph type="title"/>
          </p:nvPr>
        </p:nvSpPr>
        <p:spPr>
          <a:xfrm>
            <a:off x="6699100" y="450150"/>
            <a:ext cx="2050500" cy="40908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ronde</a:t>
            </a:r>
            <a:r>
              <a:rPr lang="en" sz="18600"/>
              <a:t>x</a:t>
            </a:r>
            <a:endParaRPr sz="18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2" name="Google Shape;212;p32"/>
          <p:cNvSpPr txBox="1">
            <a:spLocks noGrp="1"/>
          </p:cNvSpPr>
          <p:nvPr>
            <p:ph type="title"/>
          </p:nvPr>
        </p:nvSpPr>
        <p:spPr>
          <a:xfrm>
            <a:off x="6699100" y="450150"/>
            <a:ext cx="2050500" cy="40908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ronde</a:t>
            </a:r>
            <a:r>
              <a:rPr lang="en" sz="18600"/>
              <a:t>1</a:t>
            </a:r>
            <a:endParaRPr sz="18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294675" y="450150"/>
            <a:ext cx="6334500" cy="4090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dirty="0"/>
              <a:t>Open de </a:t>
            </a:r>
            <a:r>
              <a:rPr lang="en" sz="2400" dirty="0" err="1"/>
              <a:t>grote</a:t>
            </a:r>
            <a:r>
              <a:rPr lang="en" sz="2400" dirty="0"/>
              <a:t> </a:t>
            </a:r>
            <a:r>
              <a:rPr lang="en" sz="2400" dirty="0" err="1"/>
              <a:t>enveloppe</a:t>
            </a:r>
            <a:r>
              <a:rPr lang="en" sz="2400" dirty="0"/>
              <a:t>.</a:t>
            </a:r>
            <a:endParaRPr sz="2400" dirty="0"/>
          </a:p>
          <a:p>
            <a:pPr marL="457200" lvl="0" indent="-381000" algn="l" rtl="0">
              <a:spcBef>
                <a:spcPts val="0"/>
              </a:spcBef>
              <a:spcAft>
                <a:spcPts val="0"/>
              </a:spcAft>
              <a:buSzPts val="2400"/>
              <a:buAutoNum type="arabicPeriod"/>
            </a:pPr>
            <a:r>
              <a:rPr lang="en" sz="2400" dirty="0" err="1"/>
              <a:t>Iedereen</a:t>
            </a:r>
            <a:r>
              <a:rPr lang="en" sz="2400" dirty="0"/>
              <a:t> </a:t>
            </a:r>
            <a:r>
              <a:rPr lang="en" sz="2400" dirty="0" err="1"/>
              <a:t>neemt</a:t>
            </a:r>
            <a:r>
              <a:rPr lang="en" sz="2400" dirty="0"/>
              <a:t> </a:t>
            </a:r>
            <a:r>
              <a:rPr lang="en" sz="2400" dirty="0" err="1"/>
              <a:t>een</a:t>
            </a:r>
            <a:r>
              <a:rPr lang="en" sz="2400" dirty="0"/>
              <a:t> eigen post-it </a:t>
            </a:r>
            <a:r>
              <a:rPr lang="en" sz="2400" dirty="0" err="1"/>
              <a:t>en</a:t>
            </a:r>
            <a:r>
              <a:rPr lang="en" sz="2400" dirty="0"/>
              <a:t> </a:t>
            </a:r>
            <a:r>
              <a:rPr lang="en" sz="2400" dirty="0" err="1"/>
              <a:t>stift</a:t>
            </a:r>
            <a:endParaRPr sz="2400" dirty="0"/>
          </a:p>
          <a:p>
            <a:pPr marL="457200" lvl="0" indent="-381000" algn="l" rtl="0">
              <a:spcBef>
                <a:spcPts val="0"/>
              </a:spcBef>
              <a:spcAft>
                <a:spcPts val="0"/>
              </a:spcAft>
              <a:buSzPts val="2400"/>
              <a:buAutoNum type="arabicPeriod"/>
            </a:pPr>
            <a:r>
              <a:rPr lang="en" sz="2400" dirty="0" err="1"/>
              <a:t>Zet</a:t>
            </a:r>
            <a:r>
              <a:rPr lang="en" sz="2400" dirty="0"/>
              <a:t> op de post-it in de </a:t>
            </a:r>
            <a:r>
              <a:rPr lang="en" sz="2400" dirty="0" err="1"/>
              <a:t>rechterbovenhoek</a:t>
            </a:r>
            <a:r>
              <a:rPr lang="en" sz="2400" dirty="0"/>
              <a:t> het </a:t>
            </a:r>
            <a:r>
              <a:rPr lang="en" sz="2400" dirty="0" err="1"/>
              <a:t>nummer</a:t>
            </a:r>
            <a:r>
              <a:rPr lang="en" sz="2400" dirty="0"/>
              <a:t> van de ronde (→). </a:t>
            </a:r>
            <a:endParaRPr sz="2400" dirty="0"/>
          </a:p>
          <a:p>
            <a:pPr marL="457200" lvl="0" indent="-381000" algn="l" rtl="0">
              <a:spcBef>
                <a:spcPts val="0"/>
              </a:spcBef>
              <a:spcAft>
                <a:spcPts val="0"/>
              </a:spcAft>
              <a:buSzPts val="2400"/>
              <a:buAutoNum type="arabicPeriod"/>
            </a:pPr>
            <a:r>
              <a:rPr lang="en" sz="2400" dirty="0" err="1"/>
              <a:t>Volg</a:t>
            </a:r>
            <a:r>
              <a:rPr lang="en" sz="2400" dirty="0"/>
              <a:t> de </a:t>
            </a:r>
            <a:r>
              <a:rPr lang="en" sz="2400" dirty="0" err="1"/>
              <a:t>instructie</a:t>
            </a:r>
            <a:r>
              <a:rPr lang="en" sz="2400" dirty="0"/>
              <a:t> op het </a:t>
            </a:r>
            <a:r>
              <a:rPr lang="en" sz="2400" dirty="0" err="1"/>
              <a:t>instructieblad</a:t>
            </a:r>
            <a:r>
              <a:rPr lang="en" sz="2400" dirty="0"/>
              <a:t>.</a:t>
            </a:r>
            <a:endParaRPr sz="2400" dirty="0"/>
          </a:p>
          <a:p>
            <a:pPr marL="914400" lvl="0" indent="-457200" algn="l" rtl="0">
              <a:spcBef>
                <a:spcPts val="0"/>
              </a:spcBef>
              <a:spcAft>
                <a:spcPts val="0"/>
              </a:spcAft>
              <a:buFont typeface="+mj-lt"/>
              <a:buAutoNum type="arabicPeriod"/>
            </a:pPr>
            <a:endParaRPr sz="2400" dirty="0"/>
          </a:p>
          <a:p>
            <a:pPr marL="457200" lvl="0" indent="-381000" algn="l" rtl="0">
              <a:spcBef>
                <a:spcPts val="0"/>
              </a:spcBef>
              <a:spcAft>
                <a:spcPts val="0"/>
              </a:spcAft>
              <a:buSzPts val="2400"/>
              <a:buAutoNum type="arabicPeriod"/>
            </a:pPr>
            <a:r>
              <a:rPr lang="en" sz="2400" dirty="0" err="1"/>
              <a:t>Geef</a:t>
            </a:r>
            <a:r>
              <a:rPr lang="en" sz="2400" dirty="0"/>
              <a:t> </a:t>
            </a:r>
            <a:r>
              <a:rPr lang="en" sz="2400" dirty="0" err="1"/>
              <a:t>bij</a:t>
            </a:r>
            <a:r>
              <a:rPr lang="en" sz="2400" dirty="0"/>
              <a:t> het </a:t>
            </a:r>
            <a:r>
              <a:rPr lang="en" sz="2400" dirty="0" err="1"/>
              <a:t>signaal</a:t>
            </a:r>
            <a:r>
              <a:rPr lang="en" sz="2400" dirty="0"/>
              <a:t> de </a:t>
            </a:r>
            <a:r>
              <a:rPr lang="en" sz="2400" dirty="0" err="1"/>
              <a:t>enveloppe</a:t>
            </a:r>
            <a:r>
              <a:rPr lang="en" sz="2400" dirty="0"/>
              <a:t> door </a:t>
            </a:r>
            <a:r>
              <a:rPr lang="en" sz="2400" dirty="0" err="1"/>
              <a:t>aan</a:t>
            </a:r>
            <a:r>
              <a:rPr lang="en" sz="2400" dirty="0"/>
              <a:t> de </a:t>
            </a:r>
            <a:r>
              <a:rPr lang="en" sz="2400" dirty="0" err="1"/>
              <a:t>volgende</a:t>
            </a:r>
            <a:r>
              <a:rPr lang="en" sz="2400" dirty="0"/>
              <a:t> </a:t>
            </a:r>
            <a:r>
              <a:rPr lang="en" sz="2400" dirty="0" err="1"/>
              <a:t>tafel</a:t>
            </a:r>
            <a:r>
              <a:rPr lang="en" sz="2400" dirty="0"/>
              <a:t>.</a:t>
            </a:r>
            <a:endParaRPr sz="2400" dirty="0"/>
          </a:p>
        </p:txBody>
      </p:sp>
      <p:sp>
        <p:nvSpPr>
          <p:cNvPr id="212" name="Google Shape;212;p32"/>
          <p:cNvSpPr txBox="1">
            <a:spLocks noGrp="1"/>
          </p:cNvSpPr>
          <p:nvPr>
            <p:ph type="title"/>
          </p:nvPr>
        </p:nvSpPr>
        <p:spPr>
          <a:xfrm>
            <a:off x="6699100" y="450150"/>
            <a:ext cx="2050500" cy="40908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ronde</a:t>
            </a:r>
            <a:r>
              <a:rPr lang="en" sz="18600"/>
              <a:t>1</a:t>
            </a:r>
            <a:endParaRPr sz="18600"/>
          </a:p>
        </p:txBody>
      </p:sp>
    </p:spTree>
    <p:extLst>
      <p:ext uri="{BB962C8B-B14F-4D97-AF65-F5344CB8AC3E}">
        <p14:creationId xmlns:p14="http://schemas.microsoft.com/office/powerpoint/2010/main" val="3329727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67500" y="2065508"/>
            <a:ext cx="4045200" cy="101248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err="1"/>
              <a:t>Opdrachten</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txBox="1">
            <a:spLocks noGrp="1"/>
          </p:cNvSpPr>
          <p:nvPr>
            <p:ph type="title"/>
          </p:nvPr>
        </p:nvSpPr>
        <p:spPr>
          <a:xfrm>
            <a:off x="6699100" y="450150"/>
            <a:ext cx="2050500" cy="40908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ronde</a:t>
            </a:r>
            <a:r>
              <a:rPr lang="en" sz="18600"/>
              <a:t>2</a:t>
            </a:r>
            <a:endParaRPr sz="18600"/>
          </a:p>
        </p:txBody>
      </p:sp>
      <p:sp>
        <p:nvSpPr>
          <p:cNvPr id="218" name="Google Shape;218;p33"/>
          <p:cNvSpPr txBox="1">
            <a:spLocks noGrp="1"/>
          </p:cNvSpPr>
          <p:nvPr>
            <p:ph type="title"/>
          </p:nvPr>
        </p:nvSpPr>
        <p:spPr>
          <a:xfrm>
            <a:off x="294675" y="450150"/>
            <a:ext cx="6334500" cy="4090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dirty="0"/>
              <a:t>Open de </a:t>
            </a:r>
            <a:r>
              <a:rPr lang="en" sz="2400" dirty="0" err="1"/>
              <a:t>grote</a:t>
            </a:r>
            <a:r>
              <a:rPr lang="en" sz="2400" dirty="0"/>
              <a:t> </a:t>
            </a:r>
            <a:r>
              <a:rPr lang="en" sz="2400" dirty="0" err="1"/>
              <a:t>enveloppe</a:t>
            </a:r>
            <a:r>
              <a:rPr lang="en" sz="2400" dirty="0"/>
              <a:t>.</a:t>
            </a:r>
            <a:endParaRPr sz="2400" dirty="0"/>
          </a:p>
          <a:p>
            <a:pPr marL="457200" lvl="0" indent="-381000" algn="l" rtl="0">
              <a:spcBef>
                <a:spcPts val="0"/>
              </a:spcBef>
              <a:spcAft>
                <a:spcPts val="0"/>
              </a:spcAft>
              <a:buSzPts val="2400"/>
              <a:buAutoNum type="arabicPeriod"/>
            </a:pPr>
            <a:r>
              <a:rPr lang="en" sz="2400" dirty="0" err="1"/>
              <a:t>Iedereen</a:t>
            </a:r>
            <a:r>
              <a:rPr lang="en" sz="2400" dirty="0"/>
              <a:t> </a:t>
            </a:r>
            <a:r>
              <a:rPr lang="en" sz="2400" dirty="0" err="1"/>
              <a:t>neemt</a:t>
            </a:r>
            <a:r>
              <a:rPr lang="en" sz="2400" dirty="0"/>
              <a:t> </a:t>
            </a:r>
            <a:r>
              <a:rPr lang="en" sz="2400" dirty="0" err="1"/>
              <a:t>een</a:t>
            </a:r>
            <a:r>
              <a:rPr lang="en" sz="2400" dirty="0"/>
              <a:t> eigen post-it </a:t>
            </a:r>
            <a:r>
              <a:rPr lang="en" sz="2400" dirty="0" err="1"/>
              <a:t>en</a:t>
            </a:r>
            <a:r>
              <a:rPr lang="en" sz="2400" dirty="0"/>
              <a:t> </a:t>
            </a:r>
            <a:r>
              <a:rPr lang="en" sz="2400" dirty="0" err="1"/>
              <a:t>stift</a:t>
            </a:r>
            <a:endParaRPr sz="2400" dirty="0"/>
          </a:p>
          <a:p>
            <a:pPr marL="457200" lvl="0" indent="-381000" algn="l" rtl="0">
              <a:spcBef>
                <a:spcPts val="0"/>
              </a:spcBef>
              <a:spcAft>
                <a:spcPts val="0"/>
              </a:spcAft>
              <a:buSzPts val="2400"/>
              <a:buAutoNum type="arabicPeriod"/>
            </a:pPr>
            <a:r>
              <a:rPr lang="en" sz="2400" dirty="0" err="1"/>
              <a:t>Zet</a:t>
            </a:r>
            <a:r>
              <a:rPr lang="en" sz="2400" dirty="0"/>
              <a:t> op de post-it in de </a:t>
            </a:r>
            <a:r>
              <a:rPr lang="en" sz="2400" dirty="0" err="1"/>
              <a:t>rechterbovenhoek</a:t>
            </a:r>
            <a:r>
              <a:rPr lang="en" sz="2400" dirty="0"/>
              <a:t> het </a:t>
            </a:r>
            <a:r>
              <a:rPr lang="en" sz="2400" dirty="0" err="1"/>
              <a:t>nummer</a:t>
            </a:r>
            <a:r>
              <a:rPr lang="en" sz="2400" dirty="0"/>
              <a:t> van de ronde (→). </a:t>
            </a:r>
            <a:endParaRPr sz="2400" dirty="0"/>
          </a:p>
          <a:p>
            <a:pPr marL="457200" lvl="0" indent="-381000" algn="l" rtl="0">
              <a:spcBef>
                <a:spcPts val="0"/>
              </a:spcBef>
              <a:spcAft>
                <a:spcPts val="0"/>
              </a:spcAft>
              <a:buSzPts val="2400"/>
              <a:buAutoNum type="arabicPeriod"/>
            </a:pPr>
            <a:r>
              <a:rPr lang="en" sz="2400" dirty="0" err="1"/>
              <a:t>Volg</a:t>
            </a:r>
            <a:r>
              <a:rPr lang="en" sz="2400" dirty="0"/>
              <a:t> de </a:t>
            </a:r>
            <a:r>
              <a:rPr lang="en" sz="2400" dirty="0" err="1"/>
              <a:t>instructie</a:t>
            </a:r>
            <a:r>
              <a:rPr lang="en" sz="2400" dirty="0"/>
              <a:t> op het </a:t>
            </a:r>
            <a:r>
              <a:rPr lang="en" sz="2400" dirty="0" err="1"/>
              <a:t>instructieblad</a:t>
            </a:r>
            <a:r>
              <a:rPr lang="en" sz="2400" dirty="0"/>
              <a:t>.</a:t>
            </a:r>
            <a:endParaRPr sz="2400" dirty="0"/>
          </a:p>
          <a:p>
            <a:pPr marL="914400" lvl="0" indent="-457200" algn="l" rtl="0">
              <a:spcBef>
                <a:spcPts val="0"/>
              </a:spcBef>
              <a:spcAft>
                <a:spcPts val="0"/>
              </a:spcAft>
              <a:buFont typeface="+mj-lt"/>
              <a:buAutoNum type="arabicPeriod"/>
            </a:pPr>
            <a:endParaRPr sz="2400" dirty="0"/>
          </a:p>
          <a:p>
            <a:pPr marL="457200" lvl="0" indent="-381000" algn="l" rtl="0">
              <a:spcBef>
                <a:spcPts val="0"/>
              </a:spcBef>
              <a:spcAft>
                <a:spcPts val="0"/>
              </a:spcAft>
              <a:buSzPts val="2400"/>
              <a:buAutoNum type="arabicPeriod"/>
            </a:pPr>
            <a:r>
              <a:rPr lang="en" sz="2400" dirty="0" err="1"/>
              <a:t>Geef</a:t>
            </a:r>
            <a:r>
              <a:rPr lang="en" sz="2400" dirty="0"/>
              <a:t> </a:t>
            </a:r>
            <a:r>
              <a:rPr lang="en" sz="2400" dirty="0" err="1"/>
              <a:t>bij</a:t>
            </a:r>
            <a:r>
              <a:rPr lang="en" sz="2400" dirty="0"/>
              <a:t> het </a:t>
            </a:r>
            <a:r>
              <a:rPr lang="en" sz="2400" dirty="0" err="1"/>
              <a:t>signaal</a:t>
            </a:r>
            <a:r>
              <a:rPr lang="en" sz="2400" dirty="0"/>
              <a:t> de </a:t>
            </a:r>
            <a:r>
              <a:rPr lang="en" sz="2400" dirty="0" err="1"/>
              <a:t>enveloppe</a:t>
            </a:r>
            <a:r>
              <a:rPr lang="en" sz="2400" dirty="0"/>
              <a:t> door </a:t>
            </a:r>
            <a:r>
              <a:rPr lang="en" sz="2400" dirty="0" err="1"/>
              <a:t>aan</a:t>
            </a:r>
            <a:r>
              <a:rPr lang="en" sz="2400" dirty="0"/>
              <a:t> de </a:t>
            </a:r>
            <a:r>
              <a:rPr lang="en" sz="2400" dirty="0" err="1"/>
              <a:t>volgende</a:t>
            </a:r>
            <a:r>
              <a:rPr lang="en" sz="2400" dirty="0"/>
              <a:t> </a:t>
            </a:r>
            <a:r>
              <a:rPr lang="en" sz="2400" dirty="0" err="1"/>
              <a:t>tafel</a:t>
            </a:r>
            <a:r>
              <a:rPr lang="en" sz="2400" dirty="0"/>
              <a:t>.</a:t>
            </a:r>
            <a:endParaRPr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a:spLocks noGrp="1"/>
          </p:cNvSpPr>
          <p:nvPr>
            <p:ph type="title"/>
          </p:nvPr>
        </p:nvSpPr>
        <p:spPr>
          <a:xfrm>
            <a:off x="6699100" y="450150"/>
            <a:ext cx="2050500" cy="40908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ronde</a:t>
            </a:r>
            <a:r>
              <a:rPr lang="en" sz="18600"/>
              <a:t>3</a:t>
            </a:r>
            <a:endParaRPr sz="18600"/>
          </a:p>
        </p:txBody>
      </p:sp>
      <p:sp>
        <p:nvSpPr>
          <p:cNvPr id="224" name="Google Shape;224;p34"/>
          <p:cNvSpPr txBox="1">
            <a:spLocks noGrp="1"/>
          </p:cNvSpPr>
          <p:nvPr>
            <p:ph type="title"/>
          </p:nvPr>
        </p:nvSpPr>
        <p:spPr>
          <a:xfrm>
            <a:off x="294675" y="450150"/>
            <a:ext cx="6334500" cy="4090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dirty="0"/>
              <a:t>Open de </a:t>
            </a:r>
            <a:r>
              <a:rPr lang="en" sz="2400" dirty="0" err="1"/>
              <a:t>grote</a:t>
            </a:r>
            <a:r>
              <a:rPr lang="en" sz="2400" dirty="0"/>
              <a:t> </a:t>
            </a:r>
            <a:r>
              <a:rPr lang="en" sz="2400" dirty="0" err="1"/>
              <a:t>enveloppe</a:t>
            </a:r>
            <a:r>
              <a:rPr lang="en" sz="2400" dirty="0"/>
              <a:t>.</a:t>
            </a:r>
            <a:endParaRPr sz="2400" dirty="0"/>
          </a:p>
          <a:p>
            <a:pPr marL="457200" lvl="0" indent="-381000" algn="l" rtl="0">
              <a:spcBef>
                <a:spcPts val="0"/>
              </a:spcBef>
              <a:spcAft>
                <a:spcPts val="0"/>
              </a:spcAft>
              <a:buSzPts val="2400"/>
              <a:buAutoNum type="arabicPeriod"/>
            </a:pPr>
            <a:r>
              <a:rPr lang="en" sz="2400" dirty="0" err="1"/>
              <a:t>Iedereen</a:t>
            </a:r>
            <a:r>
              <a:rPr lang="en" sz="2400" dirty="0"/>
              <a:t> </a:t>
            </a:r>
            <a:r>
              <a:rPr lang="en" sz="2400" dirty="0" err="1"/>
              <a:t>neemt</a:t>
            </a:r>
            <a:r>
              <a:rPr lang="en" sz="2400" dirty="0"/>
              <a:t> </a:t>
            </a:r>
            <a:r>
              <a:rPr lang="en" sz="2400" dirty="0" err="1"/>
              <a:t>een</a:t>
            </a:r>
            <a:r>
              <a:rPr lang="en" sz="2400" dirty="0"/>
              <a:t> eigen post-it </a:t>
            </a:r>
            <a:r>
              <a:rPr lang="en" sz="2400" dirty="0" err="1"/>
              <a:t>en</a:t>
            </a:r>
            <a:r>
              <a:rPr lang="en" sz="2400" dirty="0"/>
              <a:t> </a:t>
            </a:r>
            <a:r>
              <a:rPr lang="en" sz="2400" dirty="0" err="1"/>
              <a:t>stift</a:t>
            </a:r>
            <a:endParaRPr sz="2400" dirty="0"/>
          </a:p>
          <a:p>
            <a:pPr marL="457200" lvl="0" indent="-381000" algn="l" rtl="0">
              <a:spcBef>
                <a:spcPts val="0"/>
              </a:spcBef>
              <a:spcAft>
                <a:spcPts val="0"/>
              </a:spcAft>
              <a:buSzPts val="2400"/>
              <a:buAutoNum type="arabicPeriod"/>
            </a:pPr>
            <a:r>
              <a:rPr lang="en" sz="2400" dirty="0" err="1"/>
              <a:t>Zet</a:t>
            </a:r>
            <a:r>
              <a:rPr lang="en" sz="2400" dirty="0"/>
              <a:t> op de post-it in de </a:t>
            </a:r>
            <a:r>
              <a:rPr lang="en" sz="2400" dirty="0" err="1"/>
              <a:t>rechterbovenhoek</a:t>
            </a:r>
            <a:r>
              <a:rPr lang="en" sz="2400" dirty="0"/>
              <a:t> het </a:t>
            </a:r>
            <a:r>
              <a:rPr lang="en" sz="2400" dirty="0" err="1"/>
              <a:t>nummer</a:t>
            </a:r>
            <a:r>
              <a:rPr lang="en" sz="2400" dirty="0"/>
              <a:t> van de ronde (→). </a:t>
            </a:r>
            <a:endParaRPr sz="2400" dirty="0"/>
          </a:p>
          <a:p>
            <a:pPr marL="457200" lvl="0" indent="-381000" algn="l" rtl="0">
              <a:spcBef>
                <a:spcPts val="0"/>
              </a:spcBef>
              <a:spcAft>
                <a:spcPts val="0"/>
              </a:spcAft>
              <a:buSzPts val="2400"/>
              <a:buAutoNum type="arabicPeriod"/>
            </a:pPr>
            <a:r>
              <a:rPr lang="en" sz="2400" dirty="0" err="1"/>
              <a:t>Volg</a:t>
            </a:r>
            <a:r>
              <a:rPr lang="en" sz="2400" dirty="0"/>
              <a:t> de </a:t>
            </a:r>
            <a:r>
              <a:rPr lang="en" sz="2400" dirty="0" err="1"/>
              <a:t>instructie</a:t>
            </a:r>
            <a:r>
              <a:rPr lang="en" sz="2400" dirty="0"/>
              <a:t> op het </a:t>
            </a:r>
            <a:r>
              <a:rPr lang="en" sz="2400" dirty="0" err="1"/>
              <a:t>instructieblad</a:t>
            </a:r>
            <a:r>
              <a:rPr lang="en" sz="2400" dirty="0"/>
              <a:t>.</a:t>
            </a:r>
            <a:endParaRPr sz="2400" dirty="0"/>
          </a:p>
          <a:p>
            <a:pPr marL="914400" lvl="0" indent="-457200" algn="l" rtl="0">
              <a:spcBef>
                <a:spcPts val="0"/>
              </a:spcBef>
              <a:spcAft>
                <a:spcPts val="0"/>
              </a:spcAft>
              <a:buFont typeface="+mj-lt"/>
              <a:buAutoNum type="arabicPeriod"/>
            </a:pPr>
            <a:endParaRPr sz="2400" dirty="0"/>
          </a:p>
          <a:p>
            <a:pPr marL="457200" lvl="0" indent="-381000" algn="l" rtl="0">
              <a:spcBef>
                <a:spcPts val="0"/>
              </a:spcBef>
              <a:spcAft>
                <a:spcPts val="0"/>
              </a:spcAft>
              <a:buSzPts val="2400"/>
              <a:buAutoNum type="arabicPeriod"/>
            </a:pPr>
            <a:r>
              <a:rPr lang="en" sz="2400" dirty="0" err="1"/>
              <a:t>Geef</a:t>
            </a:r>
            <a:r>
              <a:rPr lang="en" sz="2400" dirty="0"/>
              <a:t> </a:t>
            </a:r>
            <a:r>
              <a:rPr lang="en" sz="2400" dirty="0" err="1"/>
              <a:t>bij</a:t>
            </a:r>
            <a:r>
              <a:rPr lang="en" sz="2400" dirty="0"/>
              <a:t> het </a:t>
            </a:r>
            <a:r>
              <a:rPr lang="en" sz="2400" dirty="0" err="1"/>
              <a:t>signaal</a:t>
            </a:r>
            <a:r>
              <a:rPr lang="en" sz="2400" dirty="0"/>
              <a:t> de </a:t>
            </a:r>
            <a:r>
              <a:rPr lang="en" sz="2400" dirty="0" err="1"/>
              <a:t>enveloppe</a:t>
            </a:r>
            <a:r>
              <a:rPr lang="en" sz="2400" dirty="0"/>
              <a:t> door </a:t>
            </a:r>
            <a:r>
              <a:rPr lang="en" sz="2400" dirty="0" err="1"/>
              <a:t>aan</a:t>
            </a:r>
            <a:r>
              <a:rPr lang="en" sz="2400" dirty="0"/>
              <a:t> de </a:t>
            </a:r>
            <a:r>
              <a:rPr lang="en" sz="2400" dirty="0" err="1"/>
              <a:t>volgende</a:t>
            </a:r>
            <a:r>
              <a:rPr lang="en" sz="2400" dirty="0"/>
              <a:t> </a:t>
            </a:r>
            <a:r>
              <a:rPr lang="en" sz="2400" dirty="0" err="1"/>
              <a:t>tafel</a:t>
            </a:r>
            <a:r>
              <a:rPr lang="en" sz="2400" dirty="0"/>
              <a:t>.</a:t>
            </a:r>
            <a:endParaRPr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title"/>
          </p:nvPr>
        </p:nvSpPr>
        <p:spPr>
          <a:xfrm>
            <a:off x="6699100" y="450150"/>
            <a:ext cx="2050500" cy="4090800"/>
          </a:xfrm>
          <a:prstGeom prst="rect">
            <a:avLst/>
          </a:prstGeom>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ronde</a:t>
            </a:r>
            <a:r>
              <a:rPr lang="en" sz="18600"/>
              <a:t>4</a:t>
            </a:r>
            <a:endParaRPr sz="18600"/>
          </a:p>
        </p:txBody>
      </p:sp>
      <p:sp>
        <p:nvSpPr>
          <p:cNvPr id="230" name="Google Shape;230;p35"/>
          <p:cNvSpPr txBox="1">
            <a:spLocks noGrp="1"/>
          </p:cNvSpPr>
          <p:nvPr>
            <p:ph type="title"/>
          </p:nvPr>
        </p:nvSpPr>
        <p:spPr>
          <a:xfrm>
            <a:off x="294675" y="450150"/>
            <a:ext cx="6334500" cy="4090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dirty="0"/>
              <a:t>Open de </a:t>
            </a:r>
            <a:r>
              <a:rPr lang="en" sz="2400" dirty="0" err="1"/>
              <a:t>grote</a:t>
            </a:r>
            <a:r>
              <a:rPr lang="en" sz="2400" dirty="0"/>
              <a:t> </a:t>
            </a:r>
            <a:r>
              <a:rPr lang="en" sz="2400" dirty="0" err="1"/>
              <a:t>enveloppe</a:t>
            </a:r>
            <a:r>
              <a:rPr lang="en" sz="2400" dirty="0"/>
              <a:t>.</a:t>
            </a:r>
            <a:endParaRPr sz="2400" dirty="0"/>
          </a:p>
          <a:p>
            <a:pPr marL="457200" lvl="0" indent="-381000" algn="l" rtl="0">
              <a:spcBef>
                <a:spcPts val="0"/>
              </a:spcBef>
              <a:spcAft>
                <a:spcPts val="0"/>
              </a:spcAft>
              <a:buSzPts val="2400"/>
              <a:buAutoNum type="arabicPeriod"/>
            </a:pPr>
            <a:r>
              <a:rPr lang="en" sz="2400" dirty="0" err="1"/>
              <a:t>Iedereen</a:t>
            </a:r>
            <a:r>
              <a:rPr lang="en" sz="2400" dirty="0"/>
              <a:t> </a:t>
            </a:r>
            <a:r>
              <a:rPr lang="en" sz="2400" dirty="0" err="1"/>
              <a:t>neemt</a:t>
            </a:r>
            <a:r>
              <a:rPr lang="en" sz="2400" dirty="0"/>
              <a:t> </a:t>
            </a:r>
            <a:r>
              <a:rPr lang="en" sz="2400" dirty="0" err="1"/>
              <a:t>een</a:t>
            </a:r>
            <a:r>
              <a:rPr lang="en" sz="2400" dirty="0"/>
              <a:t> eigen post-it </a:t>
            </a:r>
            <a:r>
              <a:rPr lang="en" sz="2400" dirty="0" err="1"/>
              <a:t>en</a:t>
            </a:r>
            <a:r>
              <a:rPr lang="en" sz="2400" dirty="0"/>
              <a:t> </a:t>
            </a:r>
            <a:r>
              <a:rPr lang="en" sz="2400" dirty="0" err="1"/>
              <a:t>stift</a:t>
            </a:r>
            <a:endParaRPr sz="2400" dirty="0"/>
          </a:p>
          <a:p>
            <a:pPr marL="457200" lvl="0" indent="-381000" algn="l" rtl="0">
              <a:spcBef>
                <a:spcPts val="0"/>
              </a:spcBef>
              <a:spcAft>
                <a:spcPts val="0"/>
              </a:spcAft>
              <a:buSzPts val="2400"/>
              <a:buAutoNum type="arabicPeriod"/>
            </a:pPr>
            <a:r>
              <a:rPr lang="en" sz="2400" dirty="0" err="1"/>
              <a:t>Zet</a:t>
            </a:r>
            <a:r>
              <a:rPr lang="en" sz="2400" dirty="0"/>
              <a:t> op de post-it in de </a:t>
            </a:r>
            <a:r>
              <a:rPr lang="en" sz="2400" dirty="0" err="1"/>
              <a:t>rechterbovenhoek</a:t>
            </a:r>
            <a:r>
              <a:rPr lang="en" sz="2400" dirty="0"/>
              <a:t> het </a:t>
            </a:r>
            <a:r>
              <a:rPr lang="en" sz="2400" dirty="0" err="1"/>
              <a:t>nummer</a:t>
            </a:r>
            <a:r>
              <a:rPr lang="en" sz="2400" dirty="0"/>
              <a:t> van de ronde (→). </a:t>
            </a:r>
            <a:endParaRPr sz="2400" dirty="0"/>
          </a:p>
          <a:p>
            <a:pPr marL="457200" lvl="0" indent="-381000" algn="l" rtl="0">
              <a:spcBef>
                <a:spcPts val="0"/>
              </a:spcBef>
              <a:spcAft>
                <a:spcPts val="0"/>
              </a:spcAft>
              <a:buSzPts val="2400"/>
              <a:buAutoNum type="arabicPeriod"/>
            </a:pPr>
            <a:r>
              <a:rPr lang="en" sz="2400" dirty="0" err="1"/>
              <a:t>Volg</a:t>
            </a:r>
            <a:r>
              <a:rPr lang="en" sz="2400" dirty="0"/>
              <a:t> de </a:t>
            </a:r>
            <a:r>
              <a:rPr lang="en" sz="2400" dirty="0" err="1"/>
              <a:t>instructie</a:t>
            </a:r>
            <a:r>
              <a:rPr lang="en" sz="2400" dirty="0"/>
              <a:t> op het </a:t>
            </a:r>
            <a:r>
              <a:rPr lang="en" sz="2400" dirty="0" err="1"/>
              <a:t>instructieblad</a:t>
            </a:r>
            <a:r>
              <a:rPr lang="en" sz="2400" dirty="0"/>
              <a:t>.</a:t>
            </a:r>
            <a:endParaRPr sz="2400" dirty="0"/>
          </a:p>
          <a:p>
            <a:pPr marL="914400" lvl="0" indent="-457200" algn="l" rtl="0">
              <a:spcBef>
                <a:spcPts val="0"/>
              </a:spcBef>
              <a:spcAft>
                <a:spcPts val="0"/>
              </a:spcAft>
              <a:buFont typeface="+mj-lt"/>
              <a:buAutoNum type="arabicPeriod"/>
            </a:pPr>
            <a:endParaRPr sz="2400" dirty="0"/>
          </a:p>
          <a:p>
            <a:pPr marL="457200" lvl="0" indent="-381000" algn="l" rtl="0">
              <a:spcBef>
                <a:spcPts val="0"/>
              </a:spcBef>
              <a:spcAft>
                <a:spcPts val="0"/>
              </a:spcAft>
              <a:buSzPts val="2400"/>
              <a:buAutoNum type="arabicPeriod"/>
            </a:pPr>
            <a:r>
              <a:rPr lang="en" sz="2400" dirty="0" err="1"/>
              <a:t>Geef</a:t>
            </a:r>
            <a:r>
              <a:rPr lang="en" sz="2400" dirty="0"/>
              <a:t> </a:t>
            </a:r>
            <a:r>
              <a:rPr lang="en" sz="2400" dirty="0" err="1"/>
              <a:t>bij</a:t>
            </a:r>
            <a:r>
              <a:rPr lang="en" sz="2400" dirty="0"/>
              <a:t> het </a:t>
            </a:r>
            <a:r>
              <a:rPr lang="en" sz="2400" dirty="0" err="1"/>
              <a:t>signaal</a:t>
            </a:r>
            <a:r>
              <a:rPr lang="en" sz="2400" dirty="0"/>
              <a:t> de </a:t>
            </a:r>
            <a:r>
              <a:rPr lang="en" sz="2400" dirty="0" err="1"/>
              <a:t>enveloppe</a:t>
            </a:r>
            <a:r>
              <a:rPr lang="en" sz="2400" dirty="0"/>
              <a:t> door </a:t>
            </a:r>
            <a:r>
              <a:rPr lang="en" sz="2400" dirty="0" err="1"/>
              <a:t>aan</a:t>
            </a:r>
            <a:r>
              <a:rPr lang="en" sz="2400" dirty="0"/>
              <a:t> de </a:t>
            </a:r>
            <a:r>
              <a:rPr lang="en" sz="2400" dirty="0" err="1"/>
              <a:t>volgende</a:t>
            </a:r>
            <a:r>
              <a:rPr lang="en" sz="2400" dirty="0"/>
              <a:t> </a:t>
            </a:r>
            <a:r>
              <a:rPr lang="en" sz="2400" dirty="0" err="1"/>
              <a:t>tafel</a:t>
            </a:r>
            <a:r>
              <a:rPr lang="en" sz="2400" dirty="0"/>
              <a:t>.</a:t>
            </a:r>
            <a:endParaRPr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8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Selectiereeks</a:t>
            </a:r>
            <a:endParaRPr dirty="0"/>
          </a:p>
        </p:txBody>
      </p:sp>
      <p:pic>
        <p:nvPicPr>
          <p:cNvPr id="236" name="Google Shape;236;p36"/>
          <p:cNvPicPr preferRelativeResize="0"/>
          <p:nvPr/>
        </p:nvPicPr>
        <p:blipFill>
          <a:blip r:embed="rId3">
            <a:alphaModFix/>
          </a:blip>
          <a:stretch>
            <a:fillRect/>
          </a:stretch>
        </p:blipFill>
        <p:spPr>
          <a:xfrm>
            <a:off x="1548325" y="2049800"/>
            <a:ext cx="1754725" cy="1742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17" name="Google Shape;236;p36">
            <a:extLst>
              <a:ext uri="{FF2B5EF4-FFF2-40B4-BE49-F238E27FC236}">
                <a16:creationId xmlns:a16="http://schemas.microsoft.com/office/drawing/2014/main" id="{BF6476B1-9F18-CD4F-9D1B-8E2CA390BE84}"/>
              </a:ext>
            </a:extLst>
          </p:cNvPr>
          <p:cNvPicPr preferRelativeResize="0"/>
          <p:nvPr/>
        </p:nvPicPr>
        <p:blipFill>
          <a:blip r:embed="rId3">
            <a:alphaModFix/>
          </a:blip>
          <a:stretch>
            <a:fillRect/>
          </a:stretch>
        </p:blipFill>
        <p:spPr>
          <a:xfrm>
            <a:off x="1548325" y="2049800"/>
            <a:ext cx="1754725" cy="1742475"/>
          </a:xfrm>
          <a:prstGeom prst="rect">
            <a:avLst/>
          </a:prstGeom>
          <a:noFill/>
          <a:ln>
            <a:noFill/>
          </a:ln>
        </p:spPr>
      </p:pic>
      <p:sp>
        <p:nvSpPr>
          <p:cNvPr id="241" name="Google Shape;24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Selectiereeks</a:t>
            </a:r>
            <a:endParaRPr dirty="0"/>
          </a:p>
        </p:txBody>
      </p:sp>
      <p:cxnSp>
        <p:nvCxnSpPr>
          <p:cNvPr id="242" name="Google Shape;242;p37"/>
          <p:cNvCxnSpPr/>
          <p:nvPr/>
        </p:nvCxnSpPr>
        <p:spPr>
          <a:xfrm>
            <a:off x="3613550" y="2940850"/>
            <a:ext cx="3810000" cy="0"/>
          </a:xfrm>
          <a:prstGeom prst="straightConnector1">
            <a:avLst/>
          </a:prstGeom>
          <a:noFill/>
          <a:ln w="76200" cap="flat" cmpd="sng">
            <a:solidFill>
              <a:srgbClr val="FFFFFF"/>
            </a:solidFill>
            <a:prstDash val="solid"/>
            <a:round/>
            <a:headEnd type="none" w="med" len="med"/>
            <a:tailEnd type="triangl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Selectiereeks</a:t>
            </a:r>
            <a:endParaRPr dirty="0"/>
          </a:p>
        </p:txBody>
      </p:sp>
      <p:cxnSp>
        <p:nvCxnSpPr>
          <p:cNvPr id="242" name="Google Shape;242;p37"/>
          <p:cNvCxnSpPr/>
          <p:nvPr/>
        </p:nvCxnSpPr>
        <p:spPr>
          <a:xfrm>
            <a:off x="3613550" y="2940850"/>
            <a:ext cx="3810000" cy="0"/>
          </a:xfrm>
          <a:prstGeom prst="straightConnector1">
            <a:avLst/>
          </a:prstGeom>
          <a:noFill/>
          <a:ln w="76200" cap="flat" cmpd="sng">
            <a:solidFill>
              <a:srgbClr val="FFFFFF"/>
            </a:solidFill>
            <a:prstDash val="solid"/>
            <a:round/>
            <a:headEnd type="none" w="med" len="med"/>
            <a:tailEnd type="triangle" w="med" len="med"/>
          </a:ln>
        </p:spPr>
      </p:cxnSp>
      <p:pic>
        <p:nvPicPr>
          <p:cNvPr id="244" name="Google Shape;244;p37"/>
          <p:cNvPicPr preferRelativeResize="0"/>
          <p:nvPr/>
        </p:nvPicPr>
        <p:blipFill>
          <a:blip r:embed="rId3">
            <a:alphaModFix/>
          </a:blip>
          <a:stretch>
            <a:fillRect/>
          </a:stretch>
        </p:blipFill>
        <p:spPr>
          <a:xfrm>
            <a:off x="3084325" y="1888675"/>
            <a:ext cx="717000" cy="713075"/>
          </a:xfrm>
          <a:prstGeom prst="rect">
            <a:avLst/>
          </a:prstGeom>
          <a:noFill/>
          <a:ln>
            <a:noFill/>
          </a:ln>
        </p:spPr>
      </p:pic>
      <p:pic>
        <p:nvPicPr>
          <p:cNvPr id="245" name="Google Shape;245;p37"/>
          <p:cNvPicPr preferRelativeResize="0"/>
          <p:nvPr/>
        </p:nvPicPr>
        <p:blipFill>
          <a:blip r:embed="rId4">
            <a:alphaModFix/>
          </a:blip>
          <a:stretch>
            <a:fillRect/>
          </a:stretch>
        </p:blipFill>
        <p:spPr>
          <a:xfrm>
            <a:off x="3836075" y="1658575"/>
            <a:ext cx="760950" cy="760950"/>
          </a:xfrm>
          <a:prstGeom prst="rect">
            <a:avLst/>
          </a:prstGeom>
          <a:noFill/>
          <a:ln>
            <a:noFill/>
          </a:ln>
        </p:spPr>
      </p:pic>
      <p:pic>
        <p:nvPicPr>
          <p:cNvPr id="246" name="Google Shape;246;p37"/>
          <p:cNvPicPr preferRelativeResize="0"/>
          <p:nvPr/>
        </p:nvPicPr>
        <p:blipFill>
          <a:blip r:embed="rId5">
            <a:alphaModFix/>
          </a:blip>
          <a:stretch>
            <a:fillRect/>
          </a:stretch>
        </p:blipFill>
        <p:spPr>
          <a:xfrm>
            <a:off x="4662625" y="1486000"/>
            <a:ext cx="737000" cy="737000"/>
          </a:xfrm>
          <a:prstGeom prst="rect">
            <a:avLst/>
          </a:prstGeom>
          <a:noFill/>
          <a:ln>
            <a:noFill/>
          </a:ln>
        </p:spPr>
      </p:pic>
      <p:pic>
        <p:nvPicPr>
          <p:cNvPr id="247" name="Google Shape;247;p37"/>
          <p:cNvPicPr preferRelativeResize="0"/>
          <p:nvPr/>
        </p:nvPicPr>
        <p:blipFill>
          <a:blip r:embed="rId6">
            <a:alphaModFix/>
          </a:blip>
          <a:stretch>
            <a:fillRect/>
          </a:stretch>
        </p:blipFill>
        <p:spPr>
          <a:xfrm>
            <a:off x="5458375" y="1346975"/>
            <a:ext cx="737000" cy="737000"/>
          </a:xfrm>
          <a:prstGeom prst="rect">
            <a:avLst/>
          </a:prstGeom>
          <a:noFill/>
          <a:ln>
            <a:noFill/>
          </a:ln>
        </p:spPr>
      </p:pic>
      <p:pic>
        <p:nvPicPr>
          <p:cNvPr id="248" name="Google Shape;248;p37"/>
          <p:cNvPicPr preferRelativeResize="0"/>
          <p:nvPr/>
        </p:nvPicPr>
        <p:blipFill>
          <a:blip r:embed="rId7">
            <a:alphaModFix/>
          </a:blip>
          <a:stretch>
            <a:fillRect/>
          </a:stretch>
        </p:blipFill>
        <p:spPr>
          <a:xfrm>
            <a:off x="6220550" y="1145675"/>
            <a:ext cx="780125" cy="780125"/>
          </a:xfrm>
          <a:prstGeom prst="rect">
            <a:avLst/>
          </a:prstGeom>
          <a:noFill/>
          <a:ln>
            <a:noFill/>
          </a:ln>
        </p:spPr>
      </p:pic>
      <p:pic>
        <p:nvPicPr>
          <p:cNvPr id="249" name="Google Shape;249;p37"/>
          <p:cNvPicPr preferRelativeResize="0"/>
          <p:nvPr/>
        </p:nvPicPr>
        <p:blipFill>
          <a:blip r:embed="rId8">
            <a:alphaModFix/>
          </a:blip>
          <a:stretch>
            <a:fillRect/>
          </a:stretch>
        </p:blipFill>
        <p:spPr>
          <a:xfrm>
            <a:off x="7021100" y="1030052"/>
            <a:ext cx="760950" cy="756773"/>
          </a:xfrm>
          <a:prstGeom prst="rect">
            <a:avLst/>
          </a:prstGeom>
          <a:noFill/>
          <a:ln>
            <a:noFill/>
          </a:ln>
        </p:spPr>
      </p:pic>
      <p:pic>
        <p:nvPicPr>
          <p:cNvPr id="17" name="Google Shape;236;p36">
            <a:extLst>
              <a:ext uri="{FF2B5EF4-FFF2-40B4-BE49-F238E27FC236}">
                <a16:creationId xmlns:a16="http://schemas.microsoft.com/office/drawing/2014/main" id="{776DCAF5-C190-F341-89D8-018328782D7F}"/>
              </a:ext>
            </a:extLst>
          </p:cNvPr>
          <p:cNvPicPr preferRelativeResize="0"/>
          <p:nvPr/>
        </p:nvPicPr>
        <p:blipFill>
          <a:blip r:embed="rId9">
            <a:alphaModFix/>
          </a:blip>
          <a:stretch>
            <a:fillRect/>
          </a:stretch>
        </p:blipFill>
        <p:spPr>
          <a:xfrm>
            <a:off x="1548325" y="2049800"/>
            <a:ext cx="1754725" cy="1742475"/>
          </a:xfrm>
          <a:prstGeom prst="rect">
            <a:avLst/>
          </a:prstGeom>
          <a:noFill/>
          <a:ln>
            <a:noFill/>
          </a:ln>
        </p:spPr>
      </p:pic>
    </p:spTree>
    <p:extLst>
      <p:ext uri="{BB962C8B-B14F-4D97-AF65-F5344CB8AC3E}">
        <p14:creationId xmlns:p14="http://schemas.microsoft.com/office/powerpoint/2010/main" val="1103399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Selectiereeks</a:t>
            </a:r>
            <a:endParaRPr dirty="0"/>
          </a:p>
        </p:txBody>
      </p:sp>
      <p:cxnSp>
        <p:nvCxnSpPr>
          <p:cNvPr id="242" name="Google Shape;242;p37"/>
          <p:cNvCxnSpPr/>
          <p:nvPr/>
        </p:nvCxnSpPr>
        <p:spPr>
          <a:xfrm>
            <a:off x="3613550" y="2940850"/>
            <a:ext cx="3810000" cy="0"/>
          </a:xfrm>
          <a:prstGeom prst="straightConnector1">
            <a:avLst/>
          </a:prstGeom>
          <a:noFill/>
          <a:ln w="76200" cap="flat" cmpd="sng">
            <a:solidFill>
              <a:srgbClr val="FFFFFF"/>
            </a:solidFill>
            <a:prstDash val="solid"/>
            <a:round/>
            <a:headEnd type="none" w="med" len="med"/>
            <a:tailEnd type="triangle" w="med" len="med"/>
          </a:ln>
        </p:spPr>
      </p:cxnSp>
      <p:pic>
        <p:nvPicPr>
          <p:cNvPr id="244" name="Google Shape;244;p37"/>
          <p:cNvPicPr preferRelativeResize="0"/>
          <p:nvPr/>
        </p:nvPicPr>
        <p:blipFill>
          <a:blip r:embed="rId3">
            <a:alphaModFix/>
          </a:blip>
          <a:stretch>
            <a:fillRect/>
          </a:stretch>
        </p:blipFill>
        <p:spPr>
          <a:xfrm>
            <a:off x="3084325" y="1888675"/>
            <a:ext cx="717000" cy="713075"/>
          </a:xfrm>
          <a:prstGeom prst="rect">
            <a:avLst/>
          </a:prstGeom>
          <a:noFill/>
          <a:ln>
            <a:noFill/>
          </a:ln>
        </p:spPr>
      </p:pic>
      <p:pic>
        <p:nvPicPr>
          <p:cNvPr id="245" name="Google Shape;245;p37"/>
          <p:cNvPicPr preferRelativeResize="0"/>
          <p:nvPr/>
        </p:nvPicPr>
        <p:blipFill>
          <a:blip r:embed="rId4">
            <a:alphaModFix/>
          </a:blip>
          <a:stretch>
            <a:fillRect/>
          </a:stretch>
        </p:blipFill>
        <p:spPr>
          <a:xfrm>
            <a:off x="3836075" y="1658575"/>
            <a:ext cx="760950" cy="760950"/>
          </a:xfrm>
          <a:prstGeom prst="rect">
            <a:avLst/>
          </a:prstGeom>
          <a:noFill/>
          <a:ln>
            <a:noFill/>
          </a:ln>
        </p:spPr>
      </p:pic>
      <p:pic>
        <p:nvPicPr>
          <p:cNvPr id="246" name="Google Shape;246;p37"/>
          <p:cNvPicPr preferRelativeResize="0"/>
          <p:nvPr/>
        </p:nvPicPr>
        <p:blipFill>
          <a:blip r:embed="rId5">
            <a:alphaModFix/>
          </a:blip>
          <a:stretch>
            <a:fillRect/>
          </a:stretch>
        </p:blipFill>
        <p:spPr>
          <a:xfrm>
            <a:off x="4662625" y="1486000"/>
            <a:ext cx="737000" cy="737000"/>
          </a:xfrm>
          <a:prstGeom prst="rect">
            <a:avLst/>
          </a:prstGeom>
          <a:noFill/>
          <a:ln>
            <a:noFill/>
          </a:ln>
        </p:spPr>
      </p:pic>
      <p:pic>
        <p:nvPicPr>
          <p:cNvPr id="247" name="Google Shape;247;p37"/>
          <p:cNvPicPr preferRelativeResize="0"/>
          <p:nvPr/>
        </p:nvPicPr>
        <p:blipFill>
          <a:blip r:embed="rId6">
            <a:alphaModFix/>
          </a:blip>
          <a:stretch>
            <a:fillRect/>
          </a:stretch>
        </p:blipFill>
        <p:spPr>
          <a:xfrm>
            <a:off x="5458375" y="1346975"/>
            <a:ext cx="737000" cy="737000"/>
          </a:xfrm>
          <a:prstGeom prst="rect">
            <a:avLst/>
          </a:prstGeom>
          <a:noFill/>
          <a:ln>
            <a:noFill/>
          </a:ln>
        </p:spPr>
      </p:pic>
      <p:pic>
        <p:nvPicPr>
          <p:cNvPr id="248" name="Google Shape;248;p37"/>
          <p:cNvPicPr preferRelativeResize="0"/>
          <p:nvPr/>
        </p:nvPicPr>
        <p:blipFill>
          <a:blip r:embed="rId7">
            <a:alphaModFix/>
          </a:blip>
          <a:stretch>
            <a:fillRect/>
          </a:stretch>
        </p:blipFill>
        <p:spPr>
          <a:xfrm>
            <a:off x="6220550" y="1145675"/>
            <a:ext cx="780125" cy="780125"/>
          </a:xfrm>
          <a:prstGeom prst="rect">
            <a:avLst/>
          </a:prstGeom>
          <a:noFill/>
          <a:ln>
            <a:noFill/>
          </a:ln>
        </p:spPr>
      </p:pic>
      <p:pic>
        <p:nvPicPr>
          <p:cNvPr id="249" name="Google Shape;249;p37"/>
          <p:cNvPicPr preferRelativeResize="0"/>
          <p:nvPr/>
        </p:nvPicPr>
        <p:blipFill>
          <a:blip r:embed="rId8">
            <a:alphaModFix/>
          </a:blip>
          <a:stretch>
            <a:fillRect/>
          </a:stretch>
        </p:blipFill>
        <p:spPr>
          <a:xfrm>
            <a:off x="7021100" y="1030052"/>
            <a:ext cx="760950" cy="756773"/>
          </a:xfrm>
          <a:prstGeom prst="rect">
            <a:avLst/>
          </a:prstGeom>
          <a:noFill/>
          <a:ln>
            <a:noFill/>
          </a:ln>
        </p:spPr>
      </p:pic>
      <p:pic>
        <p:nvPicPr>
          <p:cNvPr id="250" name="Google Shape;250;p37"/>
          <p:cNvPicPr preferRelativeResize="0"/>
          <p:nvPr/>
        </p:nvPicPr>
        <p:blipFill>
          <a:blip r:embed="rId9">
            <a:alphaModFix/>
          </a:blip>
          <a:stretch>
            <a:fillRect/>
          </a:stretch>
        </p:blipFill>
        <p:spPr>
          <a:xfrm>
            <a:off x="2935350" y="3136575"/>
            <a:ext cx="1123575" cy="1115325"/>
          </a:xfrm>
          <a:prstGeom prst="rect">
            <a:avLst/>
          </a:prstGeom>
          <a:noFill/>
          <a:ln>
            <a:noFill/>
          </a:ln>
        </p:spPr>
      </p:pic>
      <p:pic>
        <p:nvPicPr>
          <p:cNvPr id="251" name="Google Shape;251;p37"/>
          <p:cNvPicPr preferRelativeResize="0"/>
          <p:nvPr/>
        </p:nvPicPr>
        <p:blipFill>
          <a:blip r:embed="rId10">
            <a:alphaModFix/>
          </a:blip>
          <a:stretch>
            <a:fillRect/>
          </a:stretch>
        </p:blipFill>
        <p:spPr>
          <a:xfrm>
            <a:off x="3709825" y="3312350"/>
            <a:ext cx="1168175" cy="1155446"/>
          </a:xfrm>
          <a:prstGeom prst="rect">
            <a:avLst/>
          </a:prstGeom>
          <a:noFill/>
          <a:ln>
            <a:noFill/>
          </a:ln>
        </p:spPr>
      </p:pic>
      <p:pic>
        <p:nvPicPr>
          <p:cNvPr id="252" name="Google Shape;252;p37"/>
          <p:cNvPicPr preferRelativeResize="0"/>
          <p:nvPr/>
        </p:nvPicPr>
        <p:blipFill>
          <a:blip r:embed="rId11">
            <a:alphaModFix/>
          </a:blip>
          <a:stretch>
            <a:fillRect/>
          </a:stretch>
        </p:blipFill>
        <p:spPr>
          <a:xfrm>
            <a:off x="4536950" y="3462175"/>
            <a:ext cx="1075225" cy="1071275"/>
          </a:xfrm>
          <a:prstGeom prst="rect">
            <a:avLst/>
          </a:prstGeom>
          <a:noFill/>
          <a:ln>
            <a:noFill/>
          </a:ln>
        </p:spPr>
      </p:pic>
      <p:pic>
        <p:nvPicPr>
          <p:cNvPr id="253" name="Google Shape;253;p37"/>
          <p:cNvPicPr preferRelativeResize="0"/>
          <p:nvPr/>
        </p:nvPicPr>
        <p:blipFill>
          <a:blip r:embed="rId12">
            <a:alphaModFix/>
          </a:blip>
          <a:stretch>
            <a:fillRect/>
          </a:stretch>
        </p:blipFill>
        <p:spPr>
          <a:xfrm>
            <a:off x="5276425" y="3540950"/>
            <a:ext cx="1123575" cy="1135966"/>
          </a:xfrm>
          <a:prstGeom prst="rect">
            <a:avLst/>
          </a:prstGeom>
          <a:noFill/>
          <a:ln>
            <a:noFill/>
          </a:ln>
        </p:spPr>
      </p:pic>
      <p:pic>
        <p:nvPicPr>
          <p:cNvPr id="254" name="Google Shape;254;p37"/>
          <p:cNvPicPr preferRelativeResize="0"/>
          <p:nvPr/>
        </p:nvPicPr>
        <p:blipFill>
          <a:blip r:embed="rId13">
            <a:alphaModFix/>
          </a:blip>
          <a:stretch>
            <a:fillRect/>
          </a:stretch>
        </p:blipFill>
        <p:spPr>
          <a:xfrm>
            <a:off x="6068750" y="3625708"/>
            <a:ext cx="1168175" cy="1172442"/>
          </a:xfrm>
          <a:prstGeom prst="rect">
            <a:avLst/>
          </a:prstGeom>
          <a:noFill/>
          <a:ln>
            <a:noFill/>
          </a:ln>
        </p:spPr>
      </p:pic>
      <p:pic>
        <p:nvPicPr>
          <p:cNvPr id="255" name="Google Shape;255;p37"/>
          <p:cNvPicPr preferRelativeResize="0"/>
          <p:nvPr/>
        </p:nvPicPr>
        <p:blipFill>
          <a:blip r:embed="rId14">
            <a:alphaModFix/>
          </a:blip>
          <a:stretch>
            <a:fillRect/>
          </a:stretch>
        </p:blipFill>
        <p:spPr>
          <a:xfrm>
            <a:off x="6893687" y="3763850"/>
            <a:ext cx="1168175" cy="1168175"/>
          </a:xfrm>
          <a:prstGeom prst="rect">
            <a:avLst/>
          </a:prstGeom>
          <a:noFill/>
          <a:ln>
            <a:noFill/>
          </a:ln>
        </p:spPr>
      </p:pic>
      <p:pic>
        <p:nvPicPr>
          <p:cNvPr id="17" name="Google Shape;236;p36">
            <a:extLst>
              <a:ext uri="{FF2B5EF4-FFF2-40B4-BE49-F238E27FC236}">
                <a16:creationId xmlns:a16="http://schemas.microsoft.com/office/drawing/2014/main" id="{FEE468D3-06A2-8B46-AC31-8AD4CD119602}"/>
              </a:ext>
            </a:extLst>
          </p:cNvPr>
          <p:cNvPicPr preferRelativeResize="0"/>
          <p:nvPr/>
        </p:nvPicPr>
        <p:blipFill>
          <a:blip r:embed="rId15">
            <a:alphaModFix/>
          </a:blip>
          <a:stretch>
            <a:fillRect/>
          </a:stretch>
        </p:blipFill>
        <p:spPr>
          <a:xfrm>
            <a:off x="1548325" y="2049800"/>
            <a:ext cx="1754725" cy="1742475"/>
          </a:xfrm>
          <a:prstGeom prst="rect">
            <a:avLst/>
          </a:prstGeom>
          <a:noFill/>
          <a:ln>
            <a:noFill/>
          </a:ln>
        </p:spPr>
      </p:pic>
    </p:spTree>
    <p:extLst>
      <p:ext uri="{BB962C8B-B14F-4D97-AF65-F5344CB8AC3E}">
        <p14:creationId xmlns:p14="http://schemas.microsoft.com/office/powerpoint/2010/main" val="787035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14" name="Google Shape;236;p36">
            <a:extLst>
              <a:ext uri="{FF2B5EF4-FFF2-40B4-BE49-F238E27FC236}">
                <a16:creationId xmlns:a16="http://schemas.microsoft.com/office/drawing/2014/main" id="{CBB343AE-C53C-0E46-A2CE-C7F2AF897CCA}"/>
              </a:ext>
            </a:extLst>
          </p:cNvPr>
          <p:cNvPicPr preferRelativeResize="0"/>
          <p:nvPr/>
        </p:nvPicPr>
        <p:blipFill>
          <a:blip r:embed="rId3">
            <a:alphaModFix/>
          </a:blip>
          <a:stretch>
            <a:fillRect/>
          </a:stretch>
        </p:blipFill>
        <p:spPr>
          <a:xfrm>
            <a:off x="2184218" y="2038462"/>
            <a:ext cx="1754725" cy="1742475"/>
          </a:xfrm>
          <a:prstGeom prst="rect">
            <a:avLst/>
          </a:prstGeom>
          <a:noFill/>
          <a:ln>
            <a:noFill/>
          </a:ln>
        </p:spPr>
      </p:pic>
      <p:sp>
        <p:nvSpPr>
          <p:cNvPr id="304" name="Google Shape;304;p39"/>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Andere</a:t>
            </a:r>
            <a:r>
              <a:rPr lang="en" dirty="0"/>
              <a:t> </a:t>
            </a:r>
            <a:r>
              <a:rPr lang="en" dirty="0" err="1"/>
              <a:t>effecten</a:t>
            </a:r>
            <a:endParaRPr dirty="0"/>
          </a:p>
        </p:txBody>
      </p:sp>
      <p:pic>
        <p:nvPicPr>
          <p:cNvPr id="305" name="Google Shape;305;p39"/>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60000" contrast="60000"/>
                    </a14:imgEffect>
                  </a14:imgLayer>
                </a14:imgProps>
              </a:ext>
            </a:extLst>
          </a:blip>
          <a:srcRect l="4739" t="19945" r="16409" b="20428"/>
          <a:stretch/>
        </p:blipFill>
        <p:spPr>
          <a:xfrm rot="-5400000">
            <a:off x="3761221" y="1635626"/>
            <a:ext cx="1089103" cy="1097996"/>
          </a:xfrm>
          <a:prstGeom prst="rect">
            <a:avLst/>
          </a:prstGeom>
          <a:noFill/>
          <a:ln>
            <a:noFill/>
          </a:ln>
        </p:spPr>
      </p:pic>
      <p:pic>
        <p:nvPicPr>
          <p:cNvPr id="309" name="Google Shape;309;p39"/>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60000" contrast="60000"/>
                    </a14:imgEffect>
                  </a14:imgLayer>
                </a14:imgProps>
              </a:ext>
            </a:extLst>
          </a:blip>
          <a:srcRect l="7466" t="20742" r="11106" b="18519"/>
          <a:stretch/>
        </p:blipFill>
        <p:spPr>
          <a:xfrm rot="-5400000">
            <a:off x="5036772" y="1159951"/>
            <a:ext cx="1101301" cy="1095396"/>
          </a:xfrm>
          <a:prstGeom prst="rect">
            <a:avLst/>
          </a:prstGeom>
          <a:noFill/>
          <a:ln>
            <a:noFill/>
          </a:ln>
        </p:spPr>
      </p:pic>
      <p:pic>
        <p:nvPicPr>
          <p:cNvPr id="311" name="Google Shape;311;p39"/>
          <p:cNvPicPr preferRelativeResize="0"/>
          <p:nvPr/>
        </p:nvPicPr>
        <p:blipFill rotWithShape="1">
          <a:blip r:embed="rId8">
            <a:alphaModFix/>
            <a:extLst>
              <a:ext uri="{BEBA8EAE-BF5A-486C-A8C5-ECC9F3942E4B}">
                <a14:imgProps xmlns:a14="http://schemas.microsoft.com/office/drawing/2010/main">
                  <a14:imgLayer r:embed="rId9">
                    <a14:imgEffect>
                      <a14:brightnessContrast bright="60000" contrast="60000"/>
                    </a14:imgEffect>
                  </a14:imgLayer>
                </a14:imgProps>
              </a:ext>
            </a:extLst>
          </a:blip>
          <a:srcRect l="9093" t="21217" r="16368" b="23223"/>
          <a:stretch/>
        </p:blipFill>
        <p:spPr>
          <a:xfrm rot="-5400000">
            <a:off x="6316677" y="665575"/>
            <a:ext cx="1110148" cy="1103352"/>
          </a:xfrm>
          <a:prstGeom prst="rect">
            <a:avLst/>
          </a:prstGeom>
          <a:noFill/>
          <a:ln>
            <a:noFill/>
          </a:ln>
        </p:spPr>
      </p:pic>
    </p:spTree>
    <p:extLst>
      <p:ext uri="{BB962C8B-B14F-4D97-AF65-F5344CB8AC3E}">
        <p14:creationId xmlns:p14="http://schemas.microsoft.com/office/powerpoint/2010/main" val="2321788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14" name="Google Shape;236;p36">
            <a:extLst>
              <a:ext uri="{FF2B5EF4-FFF2-40B4-BE49-F238E27FC236}">
                <a16:creationId xmlns:a16="http://schemas.microsoft.com/office/drawing/2014/main" id="{CBB343AE-C53C-0E46-A2CE-C7F2AF897CCA}"/>
              </a:ext>
            </a:extLst>
          </p:cNvPr>
          <p:cNvPicPr preferRelativeResize="0"/>
          <p:nvPr/>
        </p:nvPicPr>
        <p:blipFill>
          <a:blip r:embed="rId3">
            <a:alphaModFix/>
          </a:blip>
          <a:stretch>
            <a:fillRect/>
          </a:stretch>
        </p:blipFill>
        <p:spPr>
          <a:xfrm>
            <a:off x="2184218" y="2038462"/>
            <a:ext cx="1754725" cy="1742475"/>
          </a:xfrm>
          <a:prstGeom prst="rect">
            <a:avLst/>
          </a:prstGeom>
          <a:noFill/>
          <a:ln>
            <a:noFill/>
          </a:ln>
        </p:spPr>
      </p:pic>
      <p:sp>
        <p:nvSpPr>
          <p:cNvPr id="304" name="Google Shape;304;p39"/>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Andere</a:t>
            </a:r>
            <a:r>
              <a:rPr lang="en" dirty="0"/>
              <a:t> </a:t>
            </a:r>
            <a:r>
              <a:rPr lang="en" dirty="0" err="1"/>
              <a:t>effecten</a:t>
            </a:r>
            <a:endParaRPr dirty="0"/>
          </a:p>
        </p:txBody>
      </p:sp>
      <p:pic>
        <p:nvPicPr>
          <p:cNvPr id="305" name="Google Shape;305;p39"/>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60000" contrast="60000"/>
                    </a14:imgEffect>
                  </a14:imgLayer>
                </a14:imgProps>
              </a:ext>
            </a:extLst>
          </a:blip>
          <a:srcRect l="4739" t="19945" r="16409" b="20428"/>
          <a:stretch/>
        </p:blipFill>
        <p:spPr>
          <a:xfrm rot="-5400000">
            <a:off x="3761221" y="1635626"/>
            <a:ext cx="1089103" cy="1097996"/>
          </a:xfrm>
          <a:prstGeom prst="rect">
            <a:avLst/>
          </a:prstGeom>
          <a:noFill/>
          <a:ln>
            <a:noFill/>
          </a:ln>
        </p:spPr>
      </p:pic>
      <p:pic>
        <p:nvPicPr>
          <p:cNvPr id="309" name="Google Shape;309;p39"/>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60000" contrast="60000"/>
                    </a14:imgEffect>
                  </a14:imgLayer>
                </a14:imgProps>
              </a:ext>
            </a:extLst>
          </a:blip>
          <a:srcRect l="7466" t="20742" r="11106" b="18519"/>
          <a:stretch/>
        </p:blipFill>
        <p:spPr>
          <a:xfrm rot="-5400000">
            <a:off x="5036772" y="1159951"/>
            <a:ext cx="1101301" cy="1095396"/>
          </a:xfrm>
          <a:prstGeom prst="rect">
            <a:avLst/>
          </a:prstGeom>
          <a:noFill/>
          <a:ln>
            <a:noFill/>
          </a:ln>
        </p:spPr>
      </p:pic>
      <p:pic>
        <p:nvPicPr>
          <p:cNvPr id="311" name="Google Shape;311;p39"/>
          <p:cNvPicPr preferRelativeResize="0"/>
          <p:nvPr/>
        </p:nvPicPr>
        <p:blipFill rotWithShape="1">
          <a:blip r:embed="rId8">
            <a:alphaModFix/>
            <a:extLst>
              <a:ext uri="{BEBA8EAE-BF5A-486C-A8C5-ECC9F3942E4B}">
                <a14:imgProps xmlns:a14="http://schemas.microsoft.com/office/drawing/2010/main">
                  <a14:imgLayer r:embed="rId9">
                    <a14:imgEffect>
                      <a14:brightnessContrast bright="60000" contrast="60000"/>
                    </a14:imgEffect>
                  </a14:imgLayer>
                </a14:imgProps>
              </a:ext>
            </a:extLst>
          </a:blip>
          <a:srcRect l="9093" t="21217" r="16368" b="23223"/>
          <a:stretch/>
        </p:blipFill>
        <p:spPr>
          <a:xfrm rot="-5400000">
            <a:off x="6316677" y="665575"/>
            <a:ext cx="1110148" cy="1103352"/>
          </a:xfrm>
          <a:prstGeom prst="rect">
            <a:avLst/>
          </a:prstGeom>
          <a:noFill/>
          <a:ln>
            <a:noFill/>
          </a:ln>
        </p:spPr>
      </p:pic>
      <p:sp>
        <p:nvSpPr>
          <p:cNvPr id="7" name="Right Arrow 6">
            <a:extLst>
              <a:ext uri="{FF2B5EF4-FFF2-40B4-BE49-F238E27FC236}">
                <a16:creationId xmlns:a16="http://schemas.microsoft.com/office/drawing/2014/main" id="{80D33985-FAC4-A844-A865-DF86E2B6188B}"/>
              </a:ext>
            </a:extLst>
          </p:cNvPr>
          <p:cNvSpPr/>
          <p:nvPr/>
        </p:nvSpPr>
        <p:spPr>
          <a:xfrm rot="2990065">
            <a:off x="1391167" y="1701366"/>
            <a:ext cx="1668606" cy="474467"/>
          </a:xfrm>
          <a:prstGeom prst="rightArrow">
            <a:avLst>
              <a:gd name="adj1" fmla="val 36781"/>
              <a:gd name="adj2" fmla="val 50000"/>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954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67500" y="2065508"/>
            <a:ext cx="4045200" cy="101248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err="1"/>
              <a:t>Opdrachten</a:t>
            </a:r>
            <a:endParaRPr dirty="0"/>
          </a:p>
        </p:txBody>
      </p:sp>
      <p:sp>
        <p:nvSpPr>
          <p:cNvPr id="3" name="Google Shape;67;p15">
            <a:extLst>
              <a:ext uri="{FF2B5EF4-FFF2-40B4-BE49-F238E27FC236}">
                <a16:creationId xmlns:a16="http://schemas.microsoft.com/office/drawing/2014/main" id="{4EFB6AE3-3EF5-8447-88C8-436A86BCF96F}"/>
              </a:ext>
            </a:extLst>
          </p:cNvPr>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lvl="0" algn="l" rtl="0">
              <a:spcBef>
                <a:spcPts val="0"/>
              </a:spcBef>
              <a:spcAft>
                <a:spcPts val="0"/>
              </a:spcAft>
              <a:buSzPts val="1800"/>
              <a:buFont typeface="+mj-lt"/>
              <a:buAutoNum type="arabicPeriod"/>
            </a:pPr>
            <a:r>
              <a:rPr lang="en" dirty="0" err="1"/>
              <a:t>Maak</a:t>
            </a:r>
            <a:r>
              <a:rPr lang="en" dirty="0"/>
              <a:t> </a:t>
            </a:r>
            <a:r>
              <a:rPr lang="en" dirty="0" err="1"/>
              <a:t>een</a:t>
            </a:r>
            <a:r>
              <a:rPr lang="en" dirty="0"/>
              <a:t> </a:t>
            </a:r>
            <a:r>
              <a:rPr lang="en" dirty="0" err="1"/>
              <a:t>structuur</a:t>
            </a:r>
            <a:r>
              <a:rPr lang="en" dirty="0"/>
              <a:t> op basis van </a:t>
            </a:r>
            <a:r>
              <a:rPr lang="en" dirty="0" err="1"/>
              <a:t>kans</a:t>
            </a:r>
            <a:endParaRPr dirty="0"/>
          </a:p>
          <a:p>
            <a:pPr marL="800100" lvl="0" algn="l" rtl="0">
              <a:spcBef>
                <a:spcPts val="1600"/>
              </a:spcBef>
              <a:spcAft>
                <a:spcPts val="0"/>
              </a:spcAft>
              <a:buFont typeface="+mj-lt"/>
              <a:buAutoNum type="arabicPeriod"/>
            </a:pPr>
            <a:endParaRPr dirty="0"/>
          </a:p>
          <a:p>
            <a:pPr lvl="0" algn="l" rtl="0">
              <a:spcBef>
                <a:spcPts val="1600"/>
              </a:spcBef>
              <a:spcAft>
                <a:spcPts val="0"/>
              </a:spcAft>
              <a:buSzPts val="1800"/>
              <a:buFont typeface="+mj-lt"/>
              <a:buAutoNum type="arabicPeriod"/>
            </a:pPr>
            <a:r>
              <a:rPr lang="en" dirty="0" err="1"/>
              <a:t>Maak</a:t>
            </a:r>
            <a:r>
              <a:rPr lang="en" dirty="0"/>
              <a:t> </a:t>
            </a:r>
            <a:r>
              <a:rPr lang="en" dirty="0" err="1"/>
              <a:t>een</a:t>
            </a:r>
            <a:r>
              <a:rPr lang="en" dirty="0"/>
              <a:t> </a:t>
            </a:r>
            <a:r>
              <a:rPr lang="en" dirty="0" err="1"/>
              <a:t>stabiele</a:t>
            </a:r>
            <a:r>
              <a:rPr lang="en" dirty="0"/>
              <a:t> </a:t>
            </a:r>
            <a:r>
              <a:rPr lang="en" dirty="0" err="1"/>
              <a:t>structuur</a:t>
            </a:r>
            <a:endParaRPr dirty="0"/>
          </a:p>
          <a:p>
            <a:pPr marL="800100" lvl="0" algn="l" rtl="0">
              <a:spcBef>
                <a:spcPts val="1600"/>
              </a:spcBef>
              <a:spcAft>
                <a:spcPts val="0"/>
              </a:spcAft>
              <a:buFont typeface="+mj-lt"/>
              <a:buAutoNum type="arabicPeriod"/>
            </a:pPr>
            <a:endParaRPr dirty="0"/>
          </a:p>
          <a:p>
            <a:pPr lvl="0" algn="l" rtl="0">
              <a:spcBef>
                <a:spcPts val="1600"/>
              </a:spcBef>
              <a:spcAft>
                <a:spcPts val="0"/>
              </a:spcAft>
              <a:buSzPts val="1800"/>
              <a:buFont typeface="+mj-lt"/>
              <a:buAutoNum type="arabicPeriod"/>
            </a:pPr>
            <a:r>
              <a:rPr lang="en" dirty="0" err="1"/>
              <a:t>Maak</a:t>
            </a:r>
            <a:r>
              <a:rPr lang="en" dirty="0"/>
              <a:t> </a:t>
            </a:r>
            <a:r>
              <a:rPr lang="en" dirty="0" err="1"/>
              <a:t>een</a:t>
            </a:r>
            <a:r>
              <a:rPr lang="en" dirty="0"/>
              <a:t> </a:t>
            </a:r>
            <a:r>
              <a:rPr lang="en" dirty="0" err="1"/>
              <a:t>structuur</a:t>
            </a:r>
            <a:endParaRPr dirty="0"/>
          </a:p>
        </p:txBody>
      </p:sp>
    </p:spTree>
    <p:extLst>
      <p:ext uri="{BB962C8B-B14F-4D97-AF65-F5344CB8AC3E}">
        <p14:creationId xmlns:p14="http://schemas.microsoft.com/office/powerpoint/2010/main" val="2161419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14" name="Google Shape;236;p36">
            <a:extLst>
              <a:ext uri="{FF2B5EF4-FFF2-40B4-BE49-F238E27FC236}">
                <a16:creationId xmlns:a16="http://schemas.microsoft.com/office/drawing/2014/main" id="{CBB343AE-C53C-0E46-A2CE-C7F2AF897CCA}"/>
              </a:ext>
            </a:extLst>
          </p:cNvPr>
          <p:cNvPicPr preferRelativeResize="0"/>
          <p:nvPr/>
        </p:nvPicPr>
        <p:blipFill>
          <a:blip r:embed="rId3">
            <a:alphaModFix/>
          </a:blip>
          <a:stretch>
            <a:fillRect/>
          </a:stretch>
        </p:blipFill>
        <p:spPr>
          <a:xfrm>
            <a:off x="2184218" y="2038462"/>
            <a:ext cx="1754725" cy="1742475"/>
          </a:xfrm>
          <a:prstGeom prst="rect">
            <a:avLst/>
          </a:prstGeom>
          <a:noFill/>
          <a:ln>
            <a:noFill/>
          </a:ln>
        </p:spPr>
      </p:pic>
      <p:sp>
        <p:nvSpPr>
          <p:cNvPr id="304" name="Google Shape;304;p39"/>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Andere</a:t>
            </a:r>
            <a:r>
              <a:rPr lang="en" dirty="0"/>
              <a:t> </a:t>
            </a:r>
            <a:r>
              <a:rPr lang="en" dirty="0" err="1"/>
              <a:t>effecten</a:t>
            </a:r>
            <a:endParaRPr dirty="0"/>
          </a:p>
        </p:txBody>
      </p:sp>
      <p:pic>
        <p:nvPicPr>
          <p:cNvPr id="305" name="Google Shape;305;p39"/>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60000" contrast="60000"/>
                    </a14:imgEffect>
                  </a14:imgLayer>
                </a14:imgProps>
              </a:ext>
            </a:extLst>
          </a:blip>
          <a:srcRect l="4739" t="19945" r="16409" b="20428"/>
          <a:stretch/>
        </p:blipFill>
        <p:spPr>
          <a:xfrm rot="-5400000">
            <a:off x="3761221" y="1635626"/>
            <a:ext cx="1089103" cy="1097996"/>
          </a:xfrm>
          <a:prstGeom prst="rect">
            <a:avLst/>
          </a:prstGeom>
          <a:noFill/>
          <a:ln>
            <a:noFill/>
          </a:ln>
        </p:spPr>
      </p:pic>
      <p:pic>
        <p:nvPicPr>
          <p:cNvPr id="309" name="Google Shape;309;p39"/>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60000" contrast="60000"/>
                    </a14:imgEffect>
                  </a14:imgLayer>
                </a14:imgProps>
              </a:ext>
            </a:extLst>
          </a:blip>
          <a:srcRect l="7466" t="20742" r="11106" b="18519"/>
          <a:stretch/>
        </p:blipFill>
        <p:spPr>
          <a:xfrm rot="-5400000">
            <a:off x="5036772" y="1159951"/>
            <a:ext cx="1101301" cy="1095396"/>
          </a:xfrm>
          <a:prstGeom prst="rect">
            <a:avLst/>
          </a:prstGeom>
          <a:noFill/>
          <a:ln>
            <a:noFill/>
          </a:ln>
        </p:spPr>
      </p:pic>
      <p:pic>
        <p:nvPicPr>
          <p:cNvPr id="311" name="Google Shape;311;p39"/>
          <p:cNvPicPr preferRelativeResize="0"/>
          <p:nvPr/>
        </p:nvPicPr>
        <p:blipFill rotWithShape="1">
          <a:blip r:embed="rId8">
            <a:alphaModFix/>
            <a:extLst>
              <a:ext uri="{BEBA8EAE-BF5A-486C-A8C5-ECC9F3942E4B}">
                <a14:imgProps xmlns:a14="http://schemas.microsoft.com/office/drawing/2010/main">
                  <a14:imgLayer r:embed="rId9">
                    <a14:imgEffect>
                      <a14:brightnessContrast bright="60000" contrast="60000"/>
                    </a14:imgEffect>
                  </a14:imgLayer>
                </a14:imgProps>
              </a:ext>
            </a:extLst>
          </a:blip>
          <a:srcRect l="9093" t="21217" r="16368" b="23223"/>
          <a:stretch/>
        </p:blipFill>
        <p:spPr>
          <a:xfrm rot="-5400000">
            <a:off x="6316677" y="665575"/>
            <a:ext cx="1110148" cy="1103352"/>
          </a:xfrm>
          <a:prstGeom prst="rect">
            <a:avLst/>
          </a:prstGeom>
          <a:noFill/>
          <a:ln>
            <a:noFill/>
          </a:ln>
        </p:spPr>
      </p:pic>
      <p:sp>
        <p:nvSpPr>
          <p:cNvPr id="8" name="Right Arrow 7">
            <a:extLst>
              <a:ext uri="{FF2B5EF4-FFF2-40B4-BE49-F238E27FC236}">
                <a16:creationId xmlns:a16="http://schemas.microsoft.com/office/drawing/2014/main" id="{C62AE5EA-017F-4B4B-AB33-D98A15F1A084}"/>
              </a:ext>
            </a:extLst>
          </p:cNvPr>
          <p:cNvSpPr/>
          <p:nvPr/>
        </p:nvSpPr>
        <p:spPr>
          <a:xfrm rot="2990065">
            <a:off x="3604297" y="1293550"/>
            <a:ext cx="605118" cy="533288"/>
          </a:xfrm>
          <a:prstGeom prst="rightArrow">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DBB518D7-DC3F-4440-9A03-2E41F909DCF8}"/>
              </a:ext>
            </a:extLst>
          </p:cNvPr>
          <p:cNvSpPr/>
          <p:nvPr/>
        </p:nvSpPr>
        <p:spPr>
          <a:xfrm rot="2990065">
            <a:off x="4951126" y="728696"/>
            <a:ext cx="605118" cy="533288"/>
          </a:xfrm>
          <a:prstGeom prst="rightArrow">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B73A6792-07D3-2D40-84D1-FCD28D89B9CC}"/>
              </a:ext>
            </a:extLst>
          </p:cNvPr>
          <p:cNvSpPr/>
          <p:nvPr/>
        </p:nvSpPr>
        <p:spPr>
          <a:xfrm rot="2990065">
            <a:off x="6101885" y="347885"/>
            <a:ext cx="605118" cy="533288"/>
          </a:xfrm>
          <a:prstGeom prst="rightArrow">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362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14" name="Google Shape;236;p36">
            <a:extLst>
              <a:ext uri="{FF2B5EF4-FFF2-40B4-BE49-F238E27FC236}">
                <a16:creationId xmlns:a16="http://schemas.microsoft.com/office/drawing/2014/main" id="{CBB343AE-C53C-0E46-A2CE-C7F2AF897CCA}"/>
              </a:ext>
            </a:extLst>
          </p:cNvPr>
          <p:cNvPicPr preferRelativeResize="0"/>
          <p:nvPr/>
        </p:nvPicPr>
        <p:blipFill>
          <a:blip r:embed="rId3">
            <a:alphaModFix/>
          </a:blip>
          <a:stretch>
            <a:fillRect/>
          </a:stretch>
        </p:blipFill>
        <p:spPr>
          <a:xfrm>
            <a:off x="2184218" y="2038462"/>
            <a:ext cx="1754725" cy="1742475"/>
          </a:xfrm>
          <a:prstGeom prst="rect">
            <a:avLst/>
          </a:prstGeom>
          <a:noFill/>
          <a:ln>
            <a:noFill/>
          </a:ln>
        </p:spPr>
      </p:pic>
      <p:sp>
        <p:nvSpPr>
          <p:cNvPr id="304" name="Google Shape;304;p39"/>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Andere</a:t>
            </a:r>
            <a:r>
              <a:rPr lang="en" dirty="0"/>
              <a:t> </a:t>
            </a:r>
            <a:r>
              <a:rPr lang="en" dirty="0" err="1"/>
              <a:t>effecten</a:t>
            </a:r>
            <a:endParaRPr dirty="0"/>
          </a:p>
        </p:txBody>
      </p:sp>
      <p:pic>
        <p:nvPicPr>
          <p:cNvPr id="305" name="Google Shape;305;p39"/>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60000" contrast="60000"/>
                    </a14:imgEffect>
                  </a14:imgLayer>
                </a14:imgProps>
              </a:ext>
            </a:extLst>
          </a:blip>
          <a:srcRect l="4739" t="19945" r="16409" b="20428"/>
          <a:stretch/>
        </p:blipFill>
        <p:spPr>
          <a:xfrm rot="-5400000">
            <a:off x="3761221" y="1635626"/>
            <a:ext cx="1089103" cy="1097996"/>
          </a:xfrm>
          <a:prstGeom prst="rect">
            <a:avLst/>
          </a:prstGeom>
          <a:noFill/>
          <a:ln>
            <a:noFill/>
          </a:ln>
        </p:spPr>
      </p:pic>
      <p:pic>
        <p:nvPicPr>
          <p:cNvPr id="309" name="Google Shape;309;p39"/>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60000" contrast="60000"/>
                    </a14:imgEffect>
                  </a14:imgLayer>
                </a14:imgProps>
              </a:ext>
            </a:extLst>
          </a:blip>
          <a:srcRect l="7466" t="20742" r="11106" b="18519"/>
          <a:stretch/>
        </p:blipFill>
        <p:spPr>
          <a:xfrm rot="-5400000">
            <a:off x="5036772" y="1159951"/>
            <a:ext cx="1101301" cy="1095396"/>
          </a:xfrm>
          <a:prstGeom prst="rect">
            <a:avLst/>
          </a:prstGeom>
          <a:noFill/>
          <a:ln>
            <a:noFill/>
          </a:ln>
        </p:spPr>
      </p:pic>
      <p:pic>
        <p:nvPicPr>
          <p:cNvPr id="311" name="Google Shape;311;p39"/>
          <p:cNvPicPr preferRelativeResize="0"/>
          <p:nvPr/>
        </p:nvPicPr>
        <p:blipFill rotWithShape="1">
          <a:blip r:embed="rId8">
            <a:alphaModFix/>
            <a:extLst>
              <a:ext uri="{BEBA8EAE-BF5A-486C-A8C5-ECC9F3942E4B}">
                <a14:imgProps xmlns:a14="http://schemas.microsoft.com/office/drawing/2010/main">
                  <a14:imgLayer r:embed="rId9">
                    <a14:imgEffect>
                      <a14:brightnessContrast bright="60000" contrast="60000"/>
                    </a14:imgEffect>
                  </a14:imgLayer>
                </a14:imgProps>
              </a:ext>
            </a:extLst>
          </a:blip>
          <a:srcRect l="9093" t="21217" r="16368" b="23223"/>
          <a:stretch/>
        </p:blipFill>
        <p:spPr>
          <a:xfrm rot="-5400000">
            <a:off x="6316677" y="665575"/>
            <a:ext cx="1110148" cy="1103352"/>
          </a:xfrm>
          <a:prstGeom prst="rect">
            <a:avLst/>
          </a:prstGeom>
          <a:noFill/>
          <a:ln>
            <a:noFill/>
          </a:ln>
        </p:spPr>
      </p:pic>
      <p:sp>
        <p:nvSpPr>
          <p:cNvPr id="8" name="Right Arrow 7">
            <a:extLst>
              <a:ext uri="{FF2B5EF4-FFF2-40B4-BE49-F238E27FC236}">
                <a16:creationId xmlns:a16="http://schemas.microsoft.com/office/drawing/2014/main" id="{C62AE5EA-017F-4B4B-AB33-D98A15F1A084}"/>
              </a:ext>
            </a:extLst>
          </p:cNvPr>
          <p:cNvSpPr/>
          <p:nvPr/>
        </p:nvSpPr>
        <p:spPr>
          <a:xfrm rot="2990065">
            <a:off x="3604297" y="1293550"/>
            <a:ext cx="605118" cy="533288"/>
          </a:xfrm>
          <a:prstGeom prst="rightArrow">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DBB518D7-DC3F-4440-9A03-2E41F909DCF8}"/>
              </a:ext>
            </a:extLst>
          </p:cNvPr>
          <p:cNvSpPr/>
          <p:nvPr/>
        </p:nvSpPr>
        <p:spPr>
          <a:xfrm rot="2990065">
            <a:off x="4951126" y="728696"/>
            <a:ext cx="605118" cy="533288"/>
          </a:xfrm>
          <a:prstGeom prst="rightArrow">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B73A6792-07D3-2D40-84D1-FCD28D89B9CC}"/>
              </a:ext>
            </a:extLst>
          </p:cNvPr>
          <p:cNvSpPr/>
          <p:nvPr/>
        </p:nvSpPr>
        <p:spPr>
          <a:xfrm rot="2990065">
            <a:off x="6101885" y="347885"/>
            <a:ext cx="605118" cy="533288"/>
          </a:xfrm>
          <a:prstGeom prst="rightArrow">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B042F9-11C5-9E49-81AC-B79BE4129CC8}"/>
              </a:ext>
            </a:extLst>
          </p:cNvPr>
          <p:cNvSpPr txBox="1"/>
          <p:nvPr/>
        </p:nvSpPr>
        <p:spPr>
          <a:xfrm>
            <a:off x="4878969" y="4158157"/>
            <a:ext cx="3848782" cy="646331"/>
          </a:xfrm>
          <a:prstGeom prst="rect">
            <a:avLst/>
          </a:prstGeom>
          <a:noFill/>
        </p:spPr>
        <p:txBody>
          <a:bodyPr wrap="square" rtlCol="0">
            <a:spAutoFit/>
          </a:bodyPr>
          <a:lstStyle/>
          <a:p>
            <a:r>
              <a:rPr lang="en-US" sz="3600" dirty="0" err="1">
                <a:solidFill>
                  <a:schemeClr val="tx1"/>
                </a:solidFill>
              </a:rPr>
              <a:t>Neutrale</a:t>
            </a:r>
            <a:r>
              <a:rPr lang="en-US" sz="3600" dirty="0">
                <a:solidFill>
                  <a:schemeClr val="tx1"/>
                </a:solidFill>
              </a:rPr>
              <a:t> </a:t>
            </a:r>
            <a:r>
              <a:rPr lang="en-US" sz="3600" dirty="0" err="1">
                <a:solidFill>
                  <a:schemeClr val="tx1"/>
                </a:solidFill>
              </a:rPr>
              <a:t>mutatie</a:t>
            </a:r>
            <a:endParaRPr lang="en-US" sz="3600" dirty="0">
              <a:solidFill>
                <a:schemeClr val="tx1"/>
              </a:solidFill>
            </a:endParaRPr>
          </a:p>
        </p:txBody>
      </p:sp>
    </p:spTree>
    <p:extLst>
      <p:ext uri="{BB962C8B-B14F-4D97-AF65-F5344CB8AC3E}">
        <p14:creationId xmlns:p14="http://schemas.microsoft.com/office/powerpoint/2010/main" val="128986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Selectiereeks</a:t>
            </a:r>
            <a:endParaRPr dirty="0"/>
          </a:p>
        </p:txBody>
      </p:sp>
      <p:cxnSp>
        <p:nvCxnSpPr>
          <p:cNvPr id="242" name="Google Shape;242;p37"/>
          <p:cNvCxnSpPr/>
          <p:nvPr/>
        </p:nvCxnSpPr>
        <p:spPr>
          <a:xfrm>
            <a:off x="3613550" y="2940850"/>
            <a:ext cx="3810000" cy="0"/>
          </a:xfrm>
          <a:prstGeom prst="straightConnector1">
            <a:avLst/>
          </a:prstGeom>
          <a:noFill/>
          <a:ln w="76200" cap="flat" cmpd="sng">
            <a:solidFill>
              <a:srgbClr val="FFFFFF"/>
            </a:solidFill>
            <a:prstDash val="solid"/>
            <a:round/>
            <a:headEnd type="none" w="med" len="med"/>
            <a:tailEnd type="triangle" w="med" len="med"/>
          </a:ln>
        </p:spPr>
      </p:cxnSp>
      <p:pic>
        <p:nvPicPr>
          <p:cNvPr id="244" name="Google Shape;244;p37"/>
          <p:cNvPicPr preferRelativeResize="0"/>
          <p:nvPr/>
        </p:nvPicPr>
        <p:blipFill>
          <a:blip r:embed="rId3">
            <a:alphaModFix/>
          </a:blip>
          <a:stretch>
            <a:fillRect/>
          </a:stretch>
        </p:blipFill>
        <p:spPr>
          <a:xfrm>
            <a:off x="3084325" y="1888675"/>
            <a:ext cx="717000" cy="713075"/>
          </a:xfrm>
          <a:prstGeom prst="rect">
            <a:avLst/>
          </a:prstGeom>
          <a:noFill/>
          <a:ln>
            <a:noFill/>
          </a:ln>
        </p:spPr>
      </p:pic>
      <p:pic>
        <p:nvPicPr>
          <p:cNvPr id="245" name="Google Shape;245;p37"/>
          <p:cNvPicPr preferRelativeResize="0"/>
          <p:nvPr/>
        </p:nvPicPr>
        <p:blipFill>
          <a:blip r:embed="rId4">
            <a:alphaModFix/>
          </a:blip>
          <a:stretch>
            <a:fillRect/>
          </a:stretch>
        </p:blipFill>
        <p:spPr>
          <a:xfrm>
            <a:off x="3836075" y="1658575"/>
            <a:ext cx="760950" cy="760950"/>
          </a:xfrm>
          <a:prstGeom prst="rect">
            <a:avLst/>
          </a:prstGeom>
          <a:noFill/>
          <a:ln>
            <a:noFill/>
          </a:ln>
        </p:spPr>
      </p:pic>
      <p:pic>
        <p:nvPicPr>
          <p:cNvPr id="246" name="Google Shape;246;p37"/>
          <p:cNvPicPr preferRelativeResize="0"/>
          <p:nvPr/>
        </p:nvPicPr>
        <p:blipFill>
          <a:blip r:embed="rId5">
            <a:alphaModFix/>
          </a:blip>
          <a:stretch>
            <a:fillRect/>
          </a:stretch>
        </p:blipFill>
        <p:spPr>
          <a:xfrm>
            <a:off x="4662625" y="1486000"/>
            <a:ext cx="737000" cy="737000"/>
          </a:xfrm>
          <a:prstGeom prst="rect">
            <a:avLst/>
          </a:prstGeom>
          <a:noFill/>
          <a:ln>
            <a:noFill/>
          </a:ln>
        </p:spPr>
      </p:pic>
      <p:pic>
        <p:nvPicPr>
          <p:cNvPr id="247" name="Google Shape;247;p37"/>
          <p:cNvPicPr preferRelativeResize="0"/>
          <p:nvPr/>
        </p:nvPicPr>
        <p:blipFill>
          <a:blip r:embed="rId6">
            <a:alphaModFix/>
          </a:blip>
          <a:stretch>
            <a:fillRect/>
          </a:stretch>
        </p:blipFill>
        <p:spPr>
          <a:xfrm>
            <a:off x="5458375" y="1346975"/>
            <a:ext cx="737000" cy="737000"/>
          </a:xfrm>
          <a:prstGeom prst="rect">
            <a:avLst/>
          </a:prstGeom>
          <a:noFill/>
          <a:ln>
            <a:noFill/>
          </a:ln>
        </p:spPr>
      </p:pic>
      <p:pic>
        <p:nvPicPr>
          <p:cNvPr id="248" name="Google Shape;248;p37"/>
          <p:cNvPicPr preferRelativeResize="0"/>
          <p:nvPr/>
        </p:nvPicPr>
        <p:blipFill>
          <a:blip r:embed="rId7">
            <a:alphaModFix/>
          </a:blip>
          <a:stretch>
            <a:fillRect/>
          </a:stretch>
        </p:blipFill>
        <p:spPr>
          <a:xfrm>
            <a:off x="6220550" y="1145675"/>
            <a:ext cx="780125" cy="780125"/>
          </a:xfrm>
          <a:prstGeom prst="rect">
            <a:avLst/>
          </a:prstGeom>
          <a:noFill/>
          <a:ln>
            <a:noFill/>
          </a:ln>
        </p:spPr>
      </p:pic>
      <p:pic>
        <p:nvPicPr>
          <p:cNvPr id="249" name="Google Shape;249;p37"/>
          <p:cNvPicPr preferRelativeResize="0"/>
          <p:nvPr/>
        </p:nvPicPr>
        <p:blipFill>
          <a:blip r:embed="rId8">
            <a:alphaModFix/>
          </a:blip>
          <a:stretch>
            <a:fillRect/>
          </a:stretch>
        </p:blipFill>
        <p:spPr>
          <a:xfrm>
            <a:off x="7021100" y="1030052"/>
            <a:ext cx="760950" cy="756773"/>
          </a:xfrm>
          <a:prstGeom prst="rect">
            <a:avLst/>
          </a:prstGeom>
          <a:noFill/>
          <a:ln>
            <a:noFill/>
          </a:ln>
        </p:spPr>
      </p:pic>
      <p:pic>
        <p:nvPicPr>
          <p:cNvPr id="250" name="Google Shape;250;p37"/>
          <p:cNvPicPr preferRelativeResize="0"/>
          <p:nvPr/>
        </p:nvPicPr>
        <p:blipFill>
          <a:blip r:embed="rId9">
            <a:alphaModFix/>
          </a:blip>
          <a:stretch>
            <a:fillRect/>
          </a:stretch>
        </p:blipFill>
        <p:spPr>
          <a:xfrm>
            <a:off x="2935350" y="3136575"/>
            <a:ext cx="1123575" cy="1115325"/>
          </a:xfrm>
          <a:prstGeom prst="rect">
            <a:avLst/>
          </a:prstGeom>
          <a:noFill/>
          <a:ln>
            <a:noFill/>
          </a:ln>
        </p:spPr>
      </p:pic>
      <p:pic>
        <p:nvPicPr>
          <p:cNvPr id="251" name="Google Shape;251;p37"/>
          <p:cNvPicPr preferRelativeResize="0"/>
          <p:nvPr/>
        </p:nvPicPr>
        <p:blipFill>
          <a:blip r:embed="rId10">
            <a:alphaModFix/>
          </a:blip>
          <a:stretch>
            <a:fillRect/>
          </a:stretch>
        </p:blipFill>
        <p:spPr>
          <a:xfrm>
            <a:off x="3709825" y="3312350"/>
            <a:ext cx="1168175" cy="1155446"/>
          </a:xfrm>
          <a:prstGeom prst="rect">
            <a:avLst/>
          </a:prstGeom>
          <a:noFill/>
          <a:ln>
            <a:noFill/>
          </a:ln>
        </p:spPr>
      </p:pic>
      <p:pic>
        <p:nvPicPr>
          <p:cNvPr id="252" name="Google Shape;252;p37"/>
          <p:cNvPicPr preferRelativeResize="0"/>
          <p:nvPr/>
        </p:nvPicPr>
        <p:blipFill>
          <a:blip r:embed="rId11">
            <a:alphaModFix/>
          </a:blip>
          <a:stretch>
            <a:fillRect/>
          </a:stretch>
        </p:blipFill>
        <p:spPr>
          <a:xfrm>
            <a:off x="4536950" y="3462175"/>
            <a:ext cx="1075225" cy="1071275"/>
          </a:xfrm>
          <a:prstGeom prst="rect">
            <a:avLst/>
          </a:prstGeom>
          <a:noFill/>
          <a:ln>
            <a:noFill/>
          </a:ln>
        </p:spPr>
      </p:pic>
      <p:pic>
        <p:nvPicPr>
          <p:cNvPr id="253" name="Google Shape;253;p37"/>
          <p:cNvPicPr preferRelativeResize="0"/>
          <p:nvPr/>
        </p:nvPicPr>
        <p:blipFill>
          <a:blip r:embed="rId12">
            <a:alphaModFix/>
          </a:blip>
          <a:stretch>
            <a:fillRect/>
          </a:stretch>
        </p:blipFill>
        <p:spPr>
          <a:xfrm>
            <a:off x="5276425" y="3540950"/>
            <a:ext cx="1123575" cy="1135966"/>
          </a:xfrm>
          <a:prstGeom prst="rect">
            <a:avLst/>
          </a:prstGeom>
          <a:noFill/>
          <a:ln>
            <a:noFill/>
          </a:ln>
        </p:spPr>
      </p:pic>
      <p:pic>
        <p:nvPicPr>
          <p:cNvPr id="254" name="Google Shape;254;p37"/>
          <p:cNvPicPr preferRelativeResize="0"/>
          <p:nvPr/>
        </p:nvPicPr>
        <p:blipFill>
          <a:blip r:embed="rId13">
            <a:alphaModFix/>
          </a:blip>
          <a:stretch>
            <a:fillRect/>
          </a:stretch>
        </p:blipFill>
        <p:spPr>
          <a:xfrm>
            <a:off x="6068750" y="3625708"/>
            <a:ext cx="1168175" cy="1172442"/>
          </a:xfrm>
          <a:prstGeom prst="rect">
            <a:avLst/>
          </a:prstGeom>
          <a:noFill/>
          <a:ln>
            <a:noFill/>
          </a:ln>
        </p:spPr>
      </p:pic>
      <p:pic>
        <p:nvPicPr>
          <p:cNvPr id="255" name="Google Shape;255;p37"/>
          <p:cNvPicPr preferRelativeResize="0"/>
          <p:nvPr/>
        </p:nvPicPr>
        <p:blipFill>
          <a:blip r:embed="rId14">
            <a:alphaModFix/>
          </a:blip>
          <a:stretch>
            <a:fillRect/>
          </a:stretch>
        </p:blipFill>
        <p:spPr>
          <a:xfrm>
            <a:off x="6893687" y="3763850"/>
            <a:ext cx="1168175" cy="1168175"/>
          </a:xfrm>
          <a:prstGeom prst="rect">
            <a:avLst/>
          </a:prstGeom>
          <a:noFill/>
          <a:ln>
            <a:noFill/>
          </a:ln>
        </p:spPr>
      </p:pic>
      <p:pic>
        <p:nvPicPr>
          <p:cNvPr id="17" name="Google Shape;236;p36">
            <a:extLst>
              <a:ext uri="{FF2B5EF4-FFF2-40B4-BE49-F238E27FC236}">
                <a16:creationId xmlns:a16="http://schemas.microsoft.com/office/drawing/2014/main" id="{FEE468D3-06A2-8B46-AC31-8AD4CD119602}"/>
              </a:ext>
            </a:extLst>
          </p:cNvPr>
          <p:cNvPicPr preferRelativeResize="0"/>
          <p:nvPr/>
        </p:nvPicPr>
        <p:blipFill>
          <a:blip r:embed="rId15">
            <a:alphaModFix/>
          </a:blip>
          <a:stretch>
            <a:fillRect/>
          </a:stretch>
        </p:blipFill>
        <p:spPr>
          <a:xfrm>
            <a:off x="1548325" y="2049800"/>
            <a:ext cx="1754725" cy="1742475"/>
          </a:xfrm>
          <a:prstGeom prst="rect">
            <a:avLst/>
          </a:prstGeom>
          <a:noFill/>
          <a:ln>
            <a:noFill/>
          </a:ln>
        </p:spPr>
      </p:pic>
    </p:spTree>
    <p:extLst>
      <p:ext uri="{BB962C8B-B14F-4D97-AF65-F5344CB8AC3E}">
        <p14:creationId xmlns:p14="http://schemas.microsoft.com/office/powerpoint/2010/main" val="323971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Selectiereeks</a:t>
            </a:r>
            <a:endParaRPr dirty="0"/>
          </a:p>
        </p:txBody>
      </p:sp>
      <p:cxnSp>
        <p:nvCxnSpPr>
          <p:cNvPr id="242" name="Google Shape;242;p37"/>
          <p:cNvCxnSpPr/>
          <p:nvPr/>
        </p:nvCxnSpPr>
        <p:spPr>
          <a:xfrm>
            <a:off x="3613550" y="2940850"/>
            <a:ext cx="3810000" cy="0"/>
          </a:xfrm>
          <a:prstGeom prst="straightConnector1">
            <a:avLst/>
          </a:prstGeom>
          <a:noFill/>
          <a:ln w="76200" cap="flat" cmpd="sng">
            <a:solidFill>
              <a:srgbClr val="FFFFFF"/>
            </a:solidFill>
            <a:prstDash val="solid"/>
            <a:round/>
            <a:headEnd type="none" w="med" len="med"/>
            <a:tailEnd type="triangle" w="med" len="med"/>
          </a:ln>
        </p:spPr>
      </p:cxnSp>
      <p:pic>
        <p:nvPicPr>
          <p:cNvPr id="244" name="Google Shape;244;p37"/>
          <p:cNvPicPr preferRelativeResize="0"/>
          <p:nvPr/>
        </p:nvPicPr>
        <p:blipFill>
          <a:blip r:embed="rId3">
            <a:alphaModFix/>
          </a:blip>
          <a:stretch>
            <a:fillRect/>
          </a:stretch>
        </p:blipFill>
        <p:spPr>
          <a:xfrm>
            <a:off x="3084325" y="1888675"/>
            <a:ext cx="717000" cy="713075"/>
          </a:xfrm>
          <a:prstGeom prst="rect">
            <a:avLst/>
          </a:prstGeom>
          <a:noFill/>
          <a:ln>
            <a:noFill/>
          </a:ln>
        </p:spPr>
      </p:pic>
      <p:pic>
        <p:nvPicPr>
          <p:cNvPr id="245" name="Google Shape;245;p37"/>
          <p:cNvPicPr preferRelativeResize="0"/>
          <p:nvPr/>
        </p:nvPicPr>
        <p:blipFill>
          <a:blip r:embed="rId4">
            <a:alphaModFix/>
          </a:blip>
          <a:stretch>
            <a:fillRect/>
          </a:stretch>
        </p:blipFill>
        <p:spPr>
          <a:xfrm>
            <a:off x="3836075" y="1658575"/>
            <a:ext cx="760950" cy="760950"/>
          </a:xfrm>
          <a:prstGeom prst="rect">
            <a:avLst/>
          </a:prstGeom>
          <a:noFill/>
          <a:ln>
            <a:noFill/>
          </a:ln>
        </p:spPr>
      </p:pic>
      <p:pic>
        <p:nvPicPr>
          <p:cNvPr id="246" name="Google Shape;246;p37"/>
          <p:cNvPicPr preferRelativeResize="0"/>
          <p:nvPr/>
        </p:nvPicPr>
        <p:blipFill>
          <a:blip r:embed="rId5">
            <a:alphaModFix/>
          </a:blip>
          <a:stretch>
            <a:fillRect/>
          </a:stretch>
        </p:blipFill>
        <p:spPr>
          <a:xfrm>
            <a:off x="4662625" y="1486000"/>
            <a:ext cx="737000" cy="737000"/>
          </a:xfrm>
          <a:prstGeom prst="rect">
            <a:avLst/>
          </a:prstGeom>
          <a:noFill/>
          <a:ln>
            <a:noFill/>
          </a:ln>
        </p:spPr>
      </p:pic>
      <p:pic>
        <p:nvPicPr>
          <p:cNvPr id="247" name="Google Shape;247;p37"/>
          <p:cNvPicPr preferRelativeResize="0"/>
          <p:nvPr/>
        </p:nvPicPr>
        <p:blipFill>
          <a:blip r:embed="rId6">
            <a:alphaModFix/>
          </a:blip>
          <a:stretch>
            <a:fillRect/>
          </a:stretch>
        </p:blipFill>
        <p:spPr>
          <a:xfrm>
            <a:off x="5458375" y="1346975"/>
            <a:ext cx="737000" cy="737000"/>
          </a:xfrm>
          <a:prstGeom prst="rect">
            <a:avLst/>
          </a:prstGeom>
          <a:noFill/>
          <a:ln>
            <a:noFill/>
          </a:ln>
        </p:spPr>
      </p:pic>
      <p:pic>
        <p:nvPicPr>
          <p:cNvPr id="248" name="Google Shape;248;p37"/>
          <p:cNvPicPr preferRelativeResize="0"/>
          <p:nvPr/>
        </p:nvPicPr>
        <p:blipFill>
          <a:blip r:embed="rId7">
            <a:alphaModFix/>
          </a:blip>
          <a:stretch>
            <a:fillRect/>
          </a:stretch>
        </p:blipFill>
        <p:spPr>
          <a:xfrm>
            <a:off x="6220550" y="1145675"/>
            <a:ext cx="780125" cy="780125"/>
          </a:xfrm>
          <a:prstGeom prst="rect">
            <a:avLst/>
          </a:prstGeom>
          <a:noFill/>
          <a:ln>
            <a:noFill/>
          </a:ln>
        </p:spPr>
      </p:pic>
      <p:pic>
        <p:nvPicPr>
          <p:cNvPr id="249" name="Google Shape;249;p37"/>
          <p:cNvPicPr preferRelativeResize="0"/>
          <p:nvPr/>
        </p:nvPicPr>
        <p:blipFill>
          <a:blip r:embed="rId8">
            <a:alphaModFix/>
          </a:blip>
          <a:stretch>
            <a:fillRect/>
          </a:stretch>
        </p:blipFill>
        <p:spPr>
          <a:xfrm>
            <a:off x="7021100" y="1030052"/>
            <a:ext cx="760950" cy="756773"/>
          </a:xfrm>
          <a:prstGeom prst="rect">
            <a:avLst/>
          </a:prstGeom>
          <a:noFill/>
          <a:ln>
            <a:noFill/>
          </a:ln>
        </p:spPr>
      </p:pic>
      <p:pic>
        <p:nvPicPr>
          <p:cNvPr id="250" name="Google Shape;250;p37"/>
          <p:cNvPicPr preferRelativeResize="0"/>
          <p:nvPr/>
        </p:nvPicPr>
        <p:blipFill>
          <a:blip r:embed="rId9">
            <a:alphaModFix/>
          </a:blip>
          <a:stretch>
            <a:fillRect/>
          </a:stretch>
        </p:blipFill>
        <p:spPr>
          <a:xfrm>
            <a:off x="2935350" y="3136575"/>
            <a:ext cx="1123575" cy="1115325"/>
          </a:xfrm>
          <a:prstGeom prst="rect">
            <a:avLst/>
          </a:prstGeom>
          <a:noFill/>
          <a:ln>
            <a:noFill/>
          </a:ln>
        </p:spPr>
      </p:pic>
      <p:pic>
        <p:nvPicPr>
          <p:cNvPr id="251" name="Google Shape;251;p37"/>
          <p:cNvPicPr preferRelativeResize="0"/>
          <p:nvPr/>
        </p:nvPicPr>
        <p:blipFill>
          <a:blip r:embed="rId10">
            <a:alphaModFix/>
          </a:blip>
          <a:stretch>
            <a:fillRect/>
          </a:stretch>
        </p:blipFill>
        <p:spPr>
          <a:xfrm>
            <a:off x="3709825" y="3312350"/>
            <a:ext cx="1168175" cy="1155446"/>
          </a:xfrm>
          <a:prstGeom prst="rect">
            <a:avLst/>
          </a:prstGeom>
          <a:noFill/>
          <a:ln>
            <a:noFill/>
          </a:ln>
        </p:spPr>
      </p:pic>
      <p:pic>
        <p:nvPicPr>
          <p:cNvPr id="252" name="Google Shape;252;p37"/>
          <p:cNvPicPr preferRelativeResize="0"/>
          <p:nvPr/>
        </p:nvPicPr>
        <p:blipFill>
          <a:blip r:embed="rId11">
            <a:alphaModFix/>
          </a:blip>
          <a:stretch>
            <a:fillRect/>
          </a:stretch>
        </p:blipFill>
        <p:spPr>
          <a:xfrm>
            <a:off x="4536950" y="3462175"/>
            <a:ext cx="1075225" cy="1071275"/>
          </a:xfrm>
          <a:prstGeom prst="rect">
            <a:avLst/>
          </a:prstGeom>
          <a:noFill/>
          <a:ln>
            <a:noFill/>
          </a:ln>
        </p:spPr>
      </p:pic>
      <p:pic>
        <p:nvPicPr>
          <p:cNvPr id="253" name="Google Shape;253;p37"/>
          <p:cNvPicPr preferRelativeResize="0"/>
          <p:nvPr/>
        </p:nvPicPr>
        <p:blipFill>
          <a:blip r:embed="rId12">
            <a:alphaModFix/>
          </a:blip>
          <a:stretch>
            <a:fillRect/>
          </a:stretch>
        </p:blipFill>
        <p:spPr>
          <a:xfrm>
            <a:off x="5276425" y="3540950"/>
            <a:ext cx="1123575" cy="1135966"/>
          </a:xfrm>
          <a:prstGeom prst="rect">
            <a:avLst/>
          </a:prstGeom>
          <a:noFill/>
          <a:ln>
            <a:noFill/>
          </a:ln>
        </p:spPr>
      </p:pic>
      <p:pic>
        <p:nvPicPr>
          <p:cNvPr id="254" name="Google Shape;254;p37"/>
          <p:cNvPicPr preferRelativeResize="0"/>
          <p:nvPr/>
        </p:nvPicPr>
        <p:blipFill>
          <a:blip r:embed="rId13">
            <a:alphaModFix/>
          </a:blip>
          <a:stretch>
            <a:fillRect/>
          </a:stretch>
        </p:blipFill>
        <p:spPr>
          <a:xfrm>
            <a:off x="6068750" y="3625708"/>
            <a:ext cx="1168175" cy="1172442"/>
          </a:xfrm>
          <a:prstGeom prst="rect">
            <a:avLst/>
          </a:prstGeom>
          <a:noFill/>
          <a:ln>
            <a:noFill/>
          </a:ln>
        </p:spPr>
      </p:pic>
      <p:pic>
        <p:nvPicPr>
          <p:cNvPr id="255" name="Google Shape;255;p37"/>
          <p:cNvPicPr preferRelativeResize="0"/>
          <p:nvPr/>
        </p:nvPicPr>
        <p:blipFill>
          <a:blip r:embed="rId14">
            <a:alphaModFix/>
          </a:blip>
          <a:stretch>
            <a:fillRect/>
          </a:stretch>
        </p:blipFill>
        <p:spPr>
          <a:xfrm>
            <a:off x="6893687" y="3763850"/>
            <a:ext cx="1168175" cy="1168175"/>
          </a:xfrm>
          <a:prstGeom prst="rect">
            <a:avLst/>
          </a:prstGeom>
          <a:noFill/>
          <a:ln>
            <a:noFill/>
          </a:ln>
        </p:spPr>
      </p:pic>
      <p:pic>
        <p:nvPicPr>
          <p:cNvPr id="17" name="Google Shape;236;p36">
            <a:extLst>
              <a:ext uri="{FF2B5EF4-FFF2-40B4-BE49-F238E27FC236}">
                <a16:creationId xmlns:a16="http://schemas.microsoft.com/office/drawing/2014/main" id="{FEE468D3-06A2-8B46-AC31-8AD4CD119602}"/>
              </a:ext>
            </a:extLst>
          </p:cNvPr>
          <p:cNvPicPr preferRelativeResize="0"/>
          <p:nvPr/>
        </p:nvPicPr>
        <p:blipFill>
          <a:blip r:embed="rId15">
            <a:alphaModFix/>
          </a:blip>
          <a:stretch>
            <a:fillRect/>
          </a:stretch>
        </p:blipFill>
        <p:spPr>
          <a:xfrm>
            <a:off x="1548325" y="2049800"/>
            <a:ext cx="1754725" cy="1742475"/>
          </a:xfrm>
          <a:prstGeom prst="rect">
            <a:avLst/>
          </a:prstGeom>
          <a:noFill/>
          <a:ln>
            <a:noFill/>
          </a:ln>
        </p:spPr>
      </p:pic>
      <p:sp>
        <p:nvSpPr>
          <p:cNvPr id="18" name="Google Shape;310;p39">
            <a:extLst>
              <a:ext uri="{FF2B5EF4-FFF2-40B4-BE49-F238E27FC236}">
                <a16:creationId xmlns:a16="http://schemas.microsoft.com/office/drawing/2014/main" id="{CA8C4D78-40E8-A74B-9DFD-1C26E765F8F8}"/>
              </a:ext>
            </a:extLst>
          </p:cNvPr>
          <p:cNvSpPr/>
          <p:nvPr/>
        </p:nvSpPr>
        <p:spPr>
          <a:xfrm>
            <a:off x="6893687" y="3792275"/>
            <a:ext cx="986289" cy="1005875"/>
          </a:xfrm>
          <a:prstGeom prst="ellipse">
            <a:avLst/>
          </a:prstGeom>
          <a:noFill/>
          <a:ln w="571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highlight>
                <a:srgbClr val="FFFFFF"/>
              </a:highlight>
            </a:endParaRPr>
          </a:p>
        </p:txBody>
      </p:sp>
    </p:spTree>
    <p:extLst>
      <p:ext uri="{BB962C8B-B14F-4D97-AF65-F5344CB8AC3E}">
        <p14:creationId xmlns:p14="http://schemas.microsoft.com/office/powerpoint/2010/main" val="2293232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311700" y="445025"/>
            <a:ext cx="469865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Andere</a:t>
            </a:r>
            <a:r>
              <a:rPr lang="en" dirty="0"/>
              <a:t> </a:t>
            </a:r>
            <a:r>
              <a:rPr lang="en" dirty="0" err="1"/>
              <a:t>effecten</a:t>
            </a:r>
            <a:endParaRPr dirty="0"/>
          </a:p>
        </p:txBody>
      </p:sp>
      <p:pic>
        <p:nvPicPr>
          <p:cNvPr id="261" name="Google Shape;261;p38"/>
          <p:cNvPicPr preferRelativeResize="0"/>
          <p:nvPr/>
        </p:nvPicPr>
        <p:blipFill>
          <a:blip r:embed="rId3">
            <a:alphaModFix/>
          </a:blip>
          <a:stretch>
            <a:fillRect/>
          </a:stretch>
        </p:blipFill>
        <p:spPr>
          <a:xfrm>
            <a:off x="2494900" y="2034775"/>
            <a:ext cx="1268075" cy="1325525"/>
          </a:xfrm>
          <a:prstGeom prst="rect">
            <a:avLst/>
          </a:prstGeom>
          <a:noFill/>
          <a:ln>
            <a:noFill/>
          </a:ln>
        </p:spPr>
      </p:pic>
      <p:sp>
        <p:nvSpPr>
          <p:cNvPr id="2" name="TextBox 1">
            <a:extLst>
              <a:ext uri="{FF2B5EF4-FFF2-40B4-BE49-F238E27FC236}">
                <a16:creationId xmlns:a16="http://schemas.microsoft.com/office/drawing/2014/main" id="{A47D21A6-EAEE-5C46-92A2-C4F82CCE9A51}"/>
              </a:ext>
            </a:extLst>
          </p:cNvPr>
          <p:cNvSpPr txBox="1"/>
          <p:nvPr/>
        </p:nvSpPr>
        <p:spPr>
          <a:xfrm>
            <a:off x="311700" y="2063918"/>
            <a:ext cx="2068430" cy="707886"/>
          </a:xfrm>
          <a:prstGeom prst="rect">
            <a:avLst/>
          </a:prstGeom>
          <a:noFill/>
        </p:spPr>
        <p:txBody>
          <a:bodyPr wrap="square" rtlCol="0">
            <a:spAutoFit/>
          </a:bodyPr>
          <a:lstStyle/>
          <a:p>
            <a:r>
              <a:rPr lang="en-US" sz="2000" dirty="0" err="1">
                <a:solidFill>
                  <a:schemeClr val="tx1"/>
                </a:solidFill>
              </a:rPr>
              <a:t>Populatiegrootte</a:t>
            </a:r>
            <a:endParaRPr lang="en-US" sz="2000" dirty="0">
              <a:solidFill>
                <a:schemeClr val="tx1"/>
              </a:solidFill>
            </a:endParaRPr>
          </a:p>
          <a:p>
            <a:endParaRPr lang="en-US" sz="2000" dirty="0">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311700" y="445025"/>
            <a:ext cx="469865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Andere</a:t>
            </a:r>
            <a:r>
              <a:rPr lang="en" dirty="0"/>
              <a:t> </a:t>
            </a:r>
            <a:r>
              <a:rPr lang="en" dirty="0" err="1"/>
              <a:t>effecten</a:t>
            </a:r>
            <a:endParaRPr dirty="0"/>
          </a:p>
        </p:txBody>
      </p:sp>
      <p:pic>
        <p:nvPicPr>
          <p:cNvPr id="261" name="Google Shape;261;p38"/>
          <p:cNvPicPr preferRelativeResize="0"/>
          <p:nvPr/>
        </p:nvPicPr>
        <p:blipFill>
          <a:blip r:embed="rId3">
            <a:alphaModFix/>
          </a:blip>
          <a:stretch>
            <a:fillRect/>
          </a:stretch>
        </p:blipFill>
        <p:spPr>
          <a:xfrm>
            <a:off x="2494900" y="2034775"/>
            <a:ext cx="1268075" cy="1325525"/>
          </a:xfrm>
          <a:prstGeom prst="rect">
            <a:avLst/>
          </a:prstGeom>
          <a:noFill/>
          <a:ln>
            <a:noFill/>
          </a:ln>
        </p:spPr>
      </p:pic>
      <p:pic>
        <p:nvPicPr>
          <p:cNvPr id="262" name="Google Shape;262;p38"/>
          <p:cNvPicPr preferRelativeResize="0"/>
          <p:nvPr/>
        </p:nvPicPr>
        <p:blipFill>
          <a:blip r:embed="rId4">
            <a:alphaModFix/>
          </a:blip>
          <a:stretch>
            <a:fillRect/>
          </a:stretch>
        </p:blipFill>
        <p:spPr>
          <a:xfrm>
            <a:off x="3686250" y="2623000"/>
            <a:ext cx="691100" cy="713550"/>
          </a:xfrm>
          <a:prstGeom prst="rect">
            <a:avLst/>
          </a:prstGeom>
          <a:noFill/>
          <a:ln>
            <a:noFill/>
          </a:ln>
        </p:spPr>
      </p:pic>
      <p:pic>
        <p:nvPicPr>
          <p:cNvPr id="263" name="Google Shape;263;p38"/>
          <p:cNvPicPr preferRelativeResize="0"/>
          <p:nvPr/>
        </p:nvPicPr>
        <p:blipFill>
          <a:blip r:embed="rId5">
            <a:alphaModFix/>
          </a:blip>
          <a:stretch>
            <a:fillRect/>
          </a:stretch>
        </p:blipFill>
        <p:spPr>
          <a:xfrm>
            <a:off x="4534725" y="2802875"/>
            <a:ext cx="665200" cy="656675"/>
          </a:xfrm>
          <a:prstGeom prst="rect">
            <a:avLst/>
          </a:prstGeom>
          <a:noFill/>
          <a:ln>
            <a:noFill/>
          </a:ln>
        </p:spPr>
      </p:pic>
      <p:pic>
        <p:nvPicPr>
          <p:cNvPr id="264" name="Google Shape;264;p38"/>
          <p:cNvPicPr preferRelativeResize="0"/>
          <p:nvPr/>
        </p:nvPicPr>
        <p:blipFill>
          <a:blip r:embed="rId6">
            <a:alphaModFix/>
          </a:blip>
          <a:stretch>
            <a:fillRect/>
          </a:stretch>
        </p:blipFill>
        <p:spPr>
          <a:xfrm>
            <a:off x="5320013" y="2962400"/>
            <a:ext cx="738575" cy="743275"/>
          </a:xfrm>
          <a:prstGeom prst="rect">
            <a:avLst/>
          </a:prstGeom>
          <a:noFill/>
          <a:ln>
            <a:noFill/>
          </a:ln>
        </p:spPr>
      </p:pic>
      <p:pic>
        <p:nvPicPr>
          <p:cNvPr id="265" name="Google Shape;265;p38"/>
          <p:cNvPicPr preferRelativeResize="0"/>
          <p:nvPr/>
        </p:nvPicPr>
        <p:blipFill>
          <a:blip r:embed="rId7">
            <a:alphaModFix/>
          </a:blip>
          <a:stretch>
            <a:fillRect/>
          </a:stretch>
        </p:blipFill>
        <p:spPr>
          <a:xfrm>
            <a:off x="6178700" y="3085307"/>
            <a:ext cx="691100" cy="682568"/>
          </a:xfrm>
          <a:prstGeom prst="rect">
            <a:avLst/>
          </a:prstGeom>
          <a:noFill/>
          <a:ln>
            <a:noFill/>
          </a:ln>
        </p:spPr>
      </p:pic>
      <p:pic>
        <p:nvPicPr>
          <p:cNvPr id="267" name="Google Shape;267;p38"/>
          <p:cNvPicPr preferRelativeResize="0"/>
          <p:nvPr/>
        </p:nvPicPr>
        <p:blipFill>
          <a:blip r:embed="rId8">
            <a:alphaModFix/>
          </a:blip>
          <a:stretch>
            <a:fillRect/>
          </a:stretch>
        </p:blipFill>
        <p:spPr>
          <a:xfrm>
            <a:off x="7940100" y="3321243"/>
            <a:ext cx="738575" cy="729457"/>
          </a:xfrm>
          <a:prstGeom prst="rect">
            <a:avLst/>
          </a:prstGeom>
          <a:noFill/>
          <a:ln>
            <a:noFill/>
          </a:ln>
        </p:spPr>
      </p:pic>
      <p:pic>
        <p:nvPicPr>
          <p:cNvPr id="268" name="Google Shape;268;p38"/>
          <p:cNvPicPr preferRelativeResize="0"/>
          <p:nvPr/>
        </p:nvPicPr>
        <p:blipFill>
          <a:blip r:embed="rId9">
            <a:alphaModFix/>
          </a:blip>
          <a:stretch>
            <a:fillRect/>
          </a:stretch>
        </p:blipFill>
        <p:spPr>
          <a:xfrm>
            <a:off x="7086625" y="3224189"/>
            <a:ext cx="665200" cy="656986"/>
          </a:xfrm>
          <a:prstGeom prst="rect">
            <a:avLst/>
          </a:prstGeom>
          <a:noFill/>
          <a:ln>
            <a:noFill/>
          </a:ln>
        </p:spPr>
      </p:pic>
      <p:pic>
        <p:nvPicPr>
          <p:cNvPr id="281" name="Google Shape;281;p38"/>
          <p:cNvPicPr preferRelativeResize="0"/>
          <p:nvPr/>
        </p:nvPicPr>
        <p:blipFill>
          <a:blip r:embed="rId10">
            <a:alphaModFix/>
          </a:blip>
          <a:stretch>
            <a:fillRect/>
          </a:stretch>
        </p:blipFill>
        <p:spPr>
          <a:xfrm>
            <a:off x="3660675" y="1760341"/>
            <a:ext cx="691100" cy="727709"/>
          </a:xfrm>
          <a:prstGeom prst="rect">
            <a:avLst/>
          </a:prstGeom>
          <a:noFill/>
          <a:ln>
            <a:noFill/>
          </a:ln>
        </p:spPr>
      </p:pic>
      <p:pic>
        <p:nvPicPr>
          <p:cNvPr id="282" name="Google Shape;282;p38"/>
          <p:cNvPicPr preferRelativeResize="0"/>
          <p:nvPr/>
        </p:nvPicPr>
        <p:blipFill>
          <a:blip r:embed="rId11">
            <a:alphaModFix/>
          </a:blip>
          <a:stretch>
            <a:fillRect/>
          </a:stretch>
        </p:blipFill>
        <p:spPr>
          <a:xfrm>
            <a:off x="4477700" y="1615307"/>
            <a:ext cx="738575" cy="724468"/>
          </a:xfrm>
          <a:prstGeom prst="rect">
            <a:avLst/>
          </a:prstGeom>
          <a:noFill/>
          <a:ln>
            <a:noFill/>
          </a:ln>
        </p:spPr>
      </p:pic>
      <p:pic>
        <p:nvPicPr>
          <p:cNvPr id="283" name="Google Shape;283;p38"/>
          <p:cNvPicPr preferRelativeResize="0"/>
          <p:nvPr/>
        </p:nvPicPr>
        <p:blipFill>
          <a:blip r:embed="rId12">
            <a:alphaModFix/>
          </a:blip>
          <a:stretch>
            <a:fillRect/>
          </a:stretch>
        </p:blipFill>
        <p:spPr>
          <a:xfrm>
            <a:off x="5300150" y="1510067"/>
            <a:ext cx="738575" cy="757383"/>
          </a:xfrm>
          <a:prstGeom prst="rect">
            <a:avLst/>
          </a:prstGeom>
          <a:noFill/>
          <a:ln>
            <a:noFill/>
          </a:ln>
        </p:spPr>
      </p:pic>
      <p:pic>
        <p:nvPicPr>
          <p:cNvPr id="284" name="Google Shape;284;p38"/>
          <p:cNvPicPr preferRelativeResize="0"/>
          <p:nvPr/>
        </p:nvPicPr>
        <p:blipFill>
          <a:blip r:embed="rId13">
            <a:alphaModFix/>
          </a:blip>
          <a:stretch>
            <a:fillRect/>
          </a:stretch>
        </p:blipFill>
        <p:spPr>
          <a:xfrm>
            <a:off x="6131225" y="1408282"/>
            <a:ext cx="738575" cy="724992"/>
          </a:xfrm>
          <a:prstGeom prst="rect">
            <a:avLst/>
          </a:prstGeom>
          <a:noFill/>
          <a:ln>
            <a:noFill/>
          </a:ln>
        </p:spPr>
      </p:pic>
      <p:pic>
        <p:nvPicPr>
          <p:cNvPr id="285" name="Google Shape;285;p38"/>
          <p:cNvPicPr preferRelativeResize="0"/>
          <p:nvPr/>
        </p:nvPicPr>
        <p:blipFill>
          <a:blip r:embed="rId14">
            <a:alphaModFix/>
          </a:blip>
          <a:stretch>
            <a:fillRect/>
          </a:stretch>
        </p:blipFill>
        <p:spPr>
          <a:xfrm>
            <a:off x="7005725" y="1236219"/>
            <a:ext cx="738575" cy="734006"/>
          </a:xfrm>
          <a:prstGeom prst="rect">
            <a:avLst/>
          </a:prstGeom>
          <a:noFill/>
          <a:ln>
            <a:noFill/>
          </a:ln>
        </p:spPr>
      </p:pic>
      <p:pic>
        <p:nvPicPr>
          <p:cNvPr id="286" name="Google Shape;286;p38"/>
          <p:cNvPicPr preferRelativeResize="0"/>
          <p:nvPr/>
        </p:nvPicPr>
        <p:blipFill>
          <a:blip r:embed="rId15">
            <a:alphaModFix/>
          </a:blip>
          <a:stretch>
            <a:fillRect/>
          </a:stretch>
        </p:blipFill>
        <p:spPr>
          <a:xfrm>
            <a:off x="7911425" y="1188285"/>
            <a:ext cx="738575" cy="734015"/>
          </a:xfrm>
          <a:prstGeom prst="rect">
            <a:avLst/>
          </a:prstGeom>
          <a:noFill/>
          <a:ln>
            <a:noFill/>
          </a:ln>
        </p:spPr>
      </p:pic>
      <p:sp>
        <p:nvSpPr>
          <p:cNvPr id="17" name="TextBox 16">
            <a:extLst>
              <a:ext uri="{FF2B5EF4-FFF2-40B4-BE49-F238E27FC236}">
                <a16:creationId xmlns:a16="http://schemas.microsoft.com/office/drawing/2014/main" id="{9FAF31B8-4A97-4442-B26A-B7248FAD528A}"/>
              </a:ext>
            </a:extLst>
          </p:cNvPr>
          <p:cNvSpPr txBox="1"/>
          <p:nvPr/>
        </p:nvSpPr>
        <p:spPr>
          <a:xfrm>
            <a:off x="311700" y="2063918"/>
            <a:ext cx="2068430" cy="1015663"/>
          </a:xfrm>
          <a:prstGeom prst="rect">
            <a:avLst/>
          </a:prstGeom>
          <a:noFill/>
        </p:spPr>
        <p:txBody>
          <a:bodyPr wrap="square" rtlCol="0">
            <a:spAutoFit/>
          </a:bodyPr>
          <a:lstStyle/>
          <a:p>
            <a:r>
              <a:rPr lang="en-US" sz="2000" dirty="0" err="1">
                <a:solidFill>
                  <a:schemeClr val="tx1"/>
                </a:solidFill>
              </a:rPr>
              <a:t>Populatiegrootte</a:t>
            </a:r>
            <a:endParaRPr lang="en-US" sz="2000" dirty="0">
              <a:solidFill>
                <a:schemeClr val="tx1"/>
              </a:solidFill>
            </a:endParaRPr>
          </a:p>
          <a:p>
            <a:endParaRPr lang="en-US" sz="2000" dirty="0">
              <a:solidFill>
                <a:schemeClr val="tx1"/>
              </a:solidFill>
            </a:endParaRPr>
          </a:p>
          <a:p>
            <a:r>
              <a:rPr lang="en-US" sz="2000" dirty="0">
                <a:solidFill>
                  <a:srgbClr val="92D050"/>
                </a:solidFill>
              </a:rPr>
              <a:t>n = 4 (</a:t>
            </a:r>
            <a:r>
              <a:rPr lang="en-US" sz="2000" dirty="0" err="1">
                <a:solidFill>
                  <a:srgbClr val="92D050"/>
                </a:solidFill>
              </a:rPr>
              <a:t>personen</a:t>
            </a:r>
            <a:r>
              <a:rPr lang="en-US" sz="2000" dirty="0">
                <a:solidFill>
                  <a:srgbClr val="92D050"/>
                </a:solidFill>
              </a:rPr>
              <a:t>)</a:t>
            </a:r>
          </a:p>
        </p:txBody>
      </p:sp>
    </p:spTree>
    <p:extLst>
      <p:ext uri="{BB962C8B-B14F-4D97-AF65-F5344CB8AC3E}">
        <p14:creationId xmlns:p14="http://schemas.microsoft.com/office/powerpoint/2010/main" val="1807123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311700" y="445025"/>
            <a:ext cx="469865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Andere</a:t>
            </a:r>
            <a:r>
              <a:rPr lang="en" dirty="0"/>
              <a:t> </a:t>
            </a:r>
            <a:r>
              <a:rPr lang="en" dirty="0" err="1"/>
              <a:t>effecten</a:t>
            </a:r>
            <a:endParaRPr dirty="0"/>
          </a:p>
        </p:txBody>
      </p:sp>
      <p:pic>
        <p:nvPicPr>
          <p:cNvPr id="261" name="Google Shape;261;p38"/>
          <p:cNvPicPr preferRelativeResize="0"/>
          <p:nvPr/>
        </p:nvPicPr>
        <p:blipFill>
          <a:blip r:embed="rId3">
            <a:alphaModFix/>
          </a:blip>
          <a:stretch>
            <a:fillRect/>
          </a:stretch>
        </p:blipFill>
        <p:spPr>
          <a:xfrm>
            <a:off x="2494900" y="2034775"/>
            <a:ext cx="1268075" cy="1325525"/>
          </a:xfrm>
          <a:prstGeom prst="rect">
            <a:avLst/>
          </a:prstGeom>
          <a:noFill/>
          <a:ln>
            <a:noFill/>
          </a:ln>
        </p:spPr>
      </p:pic>
      <p:pic>
        <p:nvPicPr>
          <p:cNvPr id="262" name="Google Shape;262;p38"/>
          <p:cNvPicPr preferRelativeResize="0"/>
          <p:nvPr/>
        </p:nvPicPr>
        <p:blipFill>
          <a:blip r:embed="rId4">
            <a:alphaModFix/>
          </a:blip>
          <a:stretch>
            <a:fillRect/>
          </a:stretch>
        </p:blipFill>
        <p:spPr>
          <a:xfrm>
            <a:off x="3686250" y="2623000"/>
            <a:ext cx="691100" cy="713550"/>
          </a:xfrm>
          <a:prstGeom prst="rect">
            <a:avLst/>
          </a:prstGeom>
          <a:noFill/>
          <a:ln>
            <a:noFill/>
          </a:ln>
        </p:spPr>
      </p:pic>
      <p:pic>
        <p:nvPicPr>
          <p:cNvPr id="263" name="Google Shape;263;p38"/>
          <p:cNvPicPr preferRelativeResize="0"/>
          <p:nvPr/>
        </p:nvPicPr>
        <p:blipFill>
          <a:blip r:embed="rId5">
            <a:alphaModFix/>
          </a:blip>
          <a:stretch>
            <a:fillRect/>
          </a:stretch>
        </p:blipFill>
        <p:spPr>
          <a:xfrm>
            <a:off x="4534725" y="2802875"/>
            <a:ext cx="665200" cy="656675"/>
          </a:xfrm>
          <a:prstGeom prst="rect">
            <a:avLst/>
          </a:prstGeom>
          <a:noFill/>
          <a:ln>
            <a:noFill/>
          </a:ln>
        </p:spPr>
      </p:pic>
      <p:pic>
        <p:nvPicPr>
          <p:cNvPr id="264" name="Google Shape;264;p38"/>
          <p:cNvPicPr preferRelativeResize="0"/>
          <p:nvPr/>
        </p:nvPicPr>
        <p:blipFill>
          <a:blip r:embed="rId6">
            <a:alphaModFix/>
          </a:blip>
          <a:stretch>
            <a:fillRect/>
          </a:stretch>
        </p:blipFill>
        <p:spPr>
          <a:xfrm>
            <a:off x="5320013" y="2962400"/>
            <a:ext cx="738575" cy="743275"/>
          </a:xfrm>
          <a:prstGeom prst="rect">
            <a:avLst/>
          </a:prstGeom>
          <a:noFill/>
          <a:ln>
            <a:noFill/>
          </a:ln>
        </p:spPr>
      </p:pic>
      <p:pic>
        <p:nvPicPr>
          <p:cNvPr id="265" name="Google Shape;265;p38"/>
          <p:cNvPicPr preferRelativeResize="0"/>
          <p:nvPr/>
        </p:nvPicPr>
        <p:blipFill>
          <a:blip r:embed="rId7">
            <a:alphaModFix/>
          </a:blip>
          <a:stretch>
            <a:fillRect/>
          </a:stretch>
        </p:blipFill>
        <p:spPr>
          <a:xfrm>
            <a:off x="6178700" y="3085307"/>
            <a:ext cx="691100" cy="682568"/>
          </a:xfrm>
          <a:prstGeom prst="rect">
            <a:avLst/>
          </a:prstGeom>
          <a:noFill/>
          <a:ln>
            <a:noFill/>
          </a:ln>
        </p:spPr>
      </p:pic>
      <p:pic>
        <p:nvPicPr>
          <p:cNvPr id="267" name="Google Shape;267;p38"/>
          <p:cNvPicPr preferRelativeResize="0"/>
          <p:nvPr/>
        </p:nvPicPr>
        <p:blipFill>
          <a:blip r:embed="rId8">
            <a:alphaModFix/>
          </a:blip>
          <a:stretch>
            <a:fillRect/>
          </a:stretch>
        </p:blipFill>
        <p:spPr>
          <a:xfrm>
            <a:off x="7940100" y="3321243"/>
            <a:ext cx="738575" cy="729457"/>
          </a:xfrm>
          <a:prstGeom prst="rect">
            <a:avLst/>
          </a:prstGeom>
          <a:noFill/>
          <a:ln>
            <a:noFill/>
          </a:ln>
        </p:spPr>
      </p:pic>
      <p:pic>
        <p:nvPicPr>
          <p:cNvPr id="268" name="Google Shape;268;p38"/>
          <p:cNvPicPr preferRelativeResize="0"/>
          <p:nvPr/>
        </p:nvPicPr>
        <p:blipFill>
          <a:blip r:embed="rId9">
            <a:alphaModFix/>
          </a:blip>
          <a:stretch>
            <a:fillRect/>
          </a:stretch>
        </p:blipFill>
        <p:spPr>
          <a:xfrm>
            <a:off x="7086625" y="3224189"/>
            <a:ext cx="665200" cy="656986"/>
          </a:xfrm>
          <a:prstGeom prst="rect">
            <a:avLst/>
          </a:prstGeom>
          <a:noFill/>
          <a:ln>
            <a:noFill/>
          </a:ln>
        </p:spPr>
      </p:pic>
      <p:pic>
        <p:nvPicPr>
          <p:cNvPr id="269" name="Google Shape;269;p38"/>
          <p:cNvPicPr preferRelativeResize="0"/>
          <p:nvPr/>
        </p:nvPicPr>
        <p:blipFill>
          <a:blip r:embed="rId10">
            <a:alphaModFix/>
          </a:blip>
          <a:stretch>
            <a:fillRect/>
          </a:stretch>
        </p:blipFill>
        <p:spPr>
          <a:xfrm>
            <a:off x="3610050" y="2962404"/>
            <a:ext cx="1177675" cy="1168200"/>
          </a:xfrm>
          <a:prstGeom prst="rect">
            <a:avLst/>
          </a:prstGeom>
          <a:noFill/>
          <a:ln>
            <a:noFill/>
          </a:ln>
        </p:spPr>
      </p:pic>
      <p:pic>
        <p:nvPicPr>
          <p:cNvPr id="270" name="Google Shape;270;p38"/>
          <p:cNvPicPr preferRelativeResize="0"/>
          <p:nvPr/>
        </p:nvPicPr>
        <p:blipFill>
          <a:blip r:embed="rId11">
            <a:alphaModFix/>
          </a:blip>
          <a:stretch>
            <a:fillRect/>
          </a:stretch>
        </p:blipFill>
        <p:spPr>
          <a:xfrm>
            <a:off x="4458525" y="3161501"/>
            <a:ext cx="1145950" cy="1136850"/>
          </a:xfrm>
          <a:prstGeom prst="rect">
            <a:avLst/>
          </a:prstGeom>
          <a:noFill/>
          <a:ln>
            <a:noFill/>
          </a:ln>
        </p:spPr>
      </p:pic>
      <p:pic>
        <p:nvPicPr>
          <p:cNvPr id="271" name="Google Shape;271;p38"/>
          <p:cNvPicPr preferRelativeResize="0"/>
          <p:nvPr/>
        </p:nvPicPr>
        <p:blipFill>
          <a:blip r:embed="rId12">
            <a:alphaModFix/>
          </a:blip>
          <a:stretch>
            <a:fillRect/>
          </a:stretch>
        </p:blipFill>
        <p:spPr>
          <a:xfrm>
            <a:off x="5264774" y="3360300"/>
            <a:ext cx="1085750" cy="1081375"/>
          </a:xfrm>
          <a:prstGeom prst="rect">
            <a:avLst/>
          </a:prstGeom>
          <a:noFill/>
          <a:ln>
            <a:noFill/>
          </a:ln>
        </p:spPr>
      </p:pic>
      <p:pic>
        <p:nvPicPr>
          <p:cNvPr id="272" name="Google Shape;272;p38"/>
          <p:cNvPicPr preferRelativeResize="0"/>
          <p:nvPr/>
        </p:nvPicPr>
        <p:blipFill>
          <a:blip r:embed="rId13">
            <a:alphaModFix/>
          </a:blip>
          <a:stretch>
            <a:fillRect/>
          </a:stretch>
        </p:blipFill>
        <p:spPr>
          <a:xfrm>
            <a:off x="6126625" y="3404693"/>
            <a:ext cx="1085750" cy="1098807"/>
          </a:xfrm>
          <a:prstGeom prst="rect">
            <a:avLst/>
          </a:prstGeom>
          <a:noFill/>
          <a:ln>
            <a:noFill/>
          </a:ln>
        </p:spPr>
      </p:pic>
      <p:pic>
        <p:nvPicPr>
          <p:cNvPr id="273" name="Google Shape;273;p38"/>
          <p:cNvPicPr preferRelativeResize="0"/>
          <p:nvPr/>
        </p:nvPicPr>
        <p:blipFill>
          <a:blip r:embed="rId14">
            <a:alphaModFix/>
          </a:blip>
          <a:stretch>
            <a:fillRect/>
          </a:stretch>
        </p:blipFill>
        <p:spPr>
          <a:xfrm>
            <a:off x="7026425" y="3459985"/>
            <a:ext cx="1145950" cy="1150515"/>
          </a:xfrm>
          <a:prstGeom prst="rect">
            <a:avLst/>
          </a:prstGeom>
          <a:noFill/>
          <a:ln>
            <a:noFill/>
          </a:ln>
        </p:spPr>
      </p:pic>
      <p:pic>
        <p:nvPicPr>
          <p:cNvPr id="274" name="Google Shape;274;p38"/>
          <p:cNvPicPr preferRelativeResize="0"/>
          <p:nvPr/>
        </p:nvPicPr>
        <p:blipFill>
          <a:blip r:embed="rId15">
            <a:alphaModFix/>
          </a:blip>
          <a:stretch>
            <a:fillRect/>
          </a:stretch>
        </p:blipFill>
        <p:spPr>
          <a:xfrm>
            <a:off x="8016775" y="3636853"/>
            <a:ext cx="1145950" cy="1150523"/>
          </a:xfrm>
          <a:prstGeom prst="rect">
            <a:avLst/>
          </a:prstGeom>
          <a:noFill/>
          <a:ln>
            <a:noFill/>
          </a:ln>
        </p:spPr>
      </p:pic>
      <p:pic>
        <p:nvPicPr>
          <p:cNvPr id="281" name="Google Shape;281;p38"/>
          <p:cNvPicPr preferRelativeResize="0"/>
          <p:nvPr/>
        </p:nvPicPr>
        <p:blipFill>
          <a:blip r:embed="rId16">
            <a:alphaModFix/>
          </a:blip>
          <a:stretch>
            <a:fillRect/>
          </a:stretch>
        </p:blipFill>
        <p:spPr>
          <a:xfrm>
            <a:off x="3660675" y="1760341"/>
            <a:ext cx="691100" cy="727709"/>
          </a:xfrm>
          <a:prstGeom prst="rect">
            <a:avLst/>
          </a:prstGeom>
          <a:noFill/>
          <a:ln>
            <a:noFill/>
          </a:ln>
        </p:spPr>
      </p:pic>
      <p:pic>
        <p:nvPicPr>
          <p:cNvPr id="282" name="Google Shape;282;p38"/>
          <p:cNvPicPr preferRelativeResize="0"/>
          <p:nvPr/>
        </p:nvPicPr>
        <p:blipFill>
          <a:blip r:embed="rId17">
            <a:alphaModFix/>
          </a:blip>
          <a:stretch>
            <a:fillRect/>
          </a:stretch>
        </p:blipFill>
        <p:spPr>
          <a:xfrm>
            <a:off x="4477700" y="1615307"/>
            <a:ext cx="738575" cy="724468"/>
          </a:xfrm>
          <a:prstGeom prst="rect">
            <a:avLst/>
          </a:prstGeom>
          <a:noFill/>
          <a:ln>
            <a:noFill/>
          </a:ln>
        </p:spPr>
      </p:pic>
      <p:pic>
        <p:nvPicPr>
          <p:cNvPr id="283" name="Google Shape;283;p38"/>
          <p:cNvPicPr preferRelativeResize="0"/>
          <p:nvPr/>
        </p:nvPicPr>
        <p:blipFill>
          <a:blip r:embed="rId18">
            <a:alphaModFix/>
          </a:blip>
          <a:stretch>
            <a:fillRect/>
          </a:stretch>
        </p:blipFill>
        <p:spPr>
          <a:xfrm>
            <a:off x="5300150" y="1510067"/>
            <a:ext cx="738575" cy="757383"/>
          </a:xfrm>
          <a:prstGeom prst="rect">
            <a:avLst/>
          </a:prstGeom>
          <a:noFill/>
          <a:ln>
            <a:noFill/>
          </a:ln>
        </p:spPr>
      </p:pic>
      <p:pic>
        <p:nvPicPr>
          <p:cNvPr id="284" name="Google Shape;284;p38"/>
          <p:cNvPicPr preferRelativeResize="0"/>
          <p:nvPr/>
        </p:nvPicPr>
        <p:blipFill>
          <a:blip r:embed="rId19">
            <a:alphaModFix/>
          </a:blip>
          <a:stretch>
            <a:fillRect/>
          </a:stretch>
        </p:blipFill>
        <p:spPr>
          <a:xfrm>
            <a:off x="6131225" y="1408282"/>
            <a:ext cx="738575" cy="724992"/>
          </a:xfrm>
          <a:prstGeom prst="rect">
            <a:avLst/>
          </a:prstGeom>
          <a:noFill/>
          <a:ln>
            <a:noFill/>
          </a:ln>
        </p:spPr>
      </p:pic>
      <p:pic>
        <p:nvPicPr>
          <p:cNvPr id="285" name="Google Shape;285;p38"/>
          <p:cNvPicPr preferRelativeResize="0"/>
          <p:nvPr/>
        </p:nvPicPr>
        <p:blipFill>
          <a:blip r:embed="rId20">
            <a:alphaModFix/>
          </a:blip>
          <a:stretch>
            <a:fillRect/>
          </a:stretch>
        </p:blipFill>
        <p:spPr>
          <a:xfrm>
            <a:off x="7005725" y="1236219"/>
            <a:ext cx="738575" cy="734006"/>
          </a:xfrm>
          <a:prstGeom prst="rect">
            <a:avLst/>
          </a:prstGeom>
          <a:noFill/>
          <a:ln>
            <a:noFill/>
          </a:ln>
        </p:spPr>
      </p:pic>
      <p:pic>
        <p:nvPicPr>
          <p:cNvPr id="286" name="Google Shape;286;p38"/>
          <p:cNvPicPr preferRelativeResize="0"/>
          <p:nvPr/>
        </p:nvPicPr>
        <p:blipFill>
          <a:blip r:embed="rId21">
            <a:alphaModFix/>
          </a:blip>
          <a:stretch>
            <a:fillRect/>
          </a:stretch>
        </p:blipFill>
        <p:spPr>
          <a:xfrm>
            <a:off x="7911425" y="1188285"/>
            <a:ext cx="738575" cy="734015"/>
          </a:xfrm>
          <a:prstGeom prst="rect">
            <a:avLst/>
          </a:prstGeom>
          <a:noFill/>
          <a:ln>
            <a:noFill/>
          </a:ln>
        </p:spPr>
      </p:pic>
      <p:pic>
        <p:nvPicPr>
          <p:cNvPr id="287" name="Google Shape;287;p38"/>
          <p:cNvPicPr preferRelativeResize="0"/>
          <p:nvPr/>
        </p:nvPicPr>
        <p:blipFill>
          <a:blip r:embed="rId22">
            <a:alphaModFix/>
          </a:blip>
          <a:stretch>
            <a:fillRect/>
          </a:stretch>
        </p:blipFill>
        <p:spPr>
          <a:xfrm>
            <a:off x="3793325" y="1359242"/>
            <a:ext cx="665200" cy="661008"/>
          </a:xfrm>
          <a:prstGeom prst="rect">
            <a:avLst/>
          </a:prstGeom>
          <a:noFill/>
          <a:ln>
            <a:noFill/>
          </a:ln>
        </p:spPr>
      </p:pic>
      <p:pic>
        <p:nvPicPr>
          <p:cNvPr id="288" name="Google Shape;288;p38"/>
          <p:cNvPicPr preferRelativeResize="0"/>
          <p:nvPr/>
        </p:nvPicPr>
        <p:blipFill>
          <a:blip r:embed="rId23">
            <a:alphaModFix/>
          </a:blip>
          <a:stretch>
            <a:fillRect/>
          </a:stretch>
        </p:blipFill>
        <p:spPr>
          <a:xfrm>
            <a:off x="4654825" y="1236227"/>
            <a:ext cx="665200" cy="665223"/>
          </a:xfrm>
          <a:prstGeom prst="rect">
            <a:avLst/>
          </a:prstGeom>
          <a:noFill/>
          <a:ln>
            <a:noFill/>
          </a:ln>
        </p:spPr>
      </p:pic>
      <p:pic>
        <p:nvPicPr>
          <p:cNvPr id="289" name="Google Shape;289;p38"/>
          <p:cNvPicPr preferRelativeResize="0"/>
          <p:nvPr/>
        </p:nvPicPr>
        <p:blipFill>
          <a:blip r:embed="rId24">
            <a:alphaModFix/>
          </a:blip>
          <a:stretch>
            <a:fillRect/>
          </a:stretch>
        </p:blipFill>
        <p:spPr>
          <a:xfrm>
            <a:off x="5466475" y="1069250"/>
            <a:ext cx="691100" cy="691100"/>
          </a:xfrm>
          <a:prstGeom prst="rect">
            <a:avLst/>
          </a:prstGeom>
          <a:noFill/>
          <a:ln>
            <a:noFill/>
          </a:ln>
        </p:spPr>
      </p:pic>
      <p:pic>
        <p:nvPicPr>
          <p:cNvPr id="290" name="Google Shape;290;p38"/>
          <p:cNvPicPr preferRelativeResize="0"/>
          <p:nvPr/>
        </p:nvPicPr>
        <p:blipFill>
          <a:blip r:embed="rId25">
            <a:alphaModFix/>
          </a:blip>
          <a:stretch>
            <a:fillRect/>
          </a:stretch>
        </p:blipFill>
        <p:spPr>
          <a:xfrm>
            <a:off x="6304025" y="950100"/>
            <a:ext cx="665200" cy="665200"/>
          </a:xfrm>
          <a:prstGeom prst="rect">
            <a:avLst/>
          </a:prstGeom>
          <a:noFill/>
          <a:ln>
            <a:noFill/>
          </a:ln>
        </p:spPr>
      </p:pic>
      <p:pic>
        <p:nvPicPr>
          <p:cNvPr id="291" name="Google Shape;291;p38"/>
          <p:cNvPicPr preferRelativeResize="0"/>
          <p:nvPr/>
        </p:nvPicPr>
        <p:blipFill>
          <a:blip r:embed="rId26">
            <a:alphaModFix/>
          </a:blip>
          <a:stretch>
            <a:fillRect/>
          </a:stretch>
        </p:blipFill>
        <p:spPr>
          <a:xfrm>
            <a:off x="7165525" y="788650"/>
            <a:ext cx="665200" cy="665200"/>
          </a:xfrm>
          <a:prstGeom prst="rect">
            <a:avLst/>
          </a:prstGeom>
          <a:noFill/>
          <a:ln>
            <a:noFill/>
          </a:ln>
        </p:spPr>
      </p:pic>
      <p:pic>
        <p:nvPicPr>
          <p:cNvPr id="292" name="Google Shape;292;p38"/>
          <p:cNvPicPr preferRelativeResize="0"/>
          <p:nvPr/>
        </p:nvPicPr>
        <p:blipFill>
          <a:blip r:embed="rId27">
            <a:alphaModFix/>
          </a:blip>
          <a:stretch>
            <a:fillRect/>
          </a:stretch>
        </p:blipFill>
        <p:spPr>
          <a:xfrm>
            <a:off x="8096175" y="721543"/>
            <a:ext cx="691100" cy="686726"/>
          </a:xfrm>
          <a:prstGeom prst="rect">
            <a:avLst/>
          </a:prstGeom>
          <a:noFill/>
          <a:ln>
            <a:noFill/>
          </a:ln>
        </p:spPr>
      </p:pic>
      <p:pic>
        <p:nvPicPr>
          <p:cNvPr id="298" name="Google Shape;298;p38"/>
          <p:cNvPicPr preferRelativeResize="0"/>
          <p:nvPr/>
        </p:nvPicPr>
        <p:blipFill rotWithShape="1">
          <a:blip r:embed="rId28">
            <a:alphaModFix/>
          </a:blip>
          <a:srcRect l="-349446" t="102516" r="357946" b="-94015"/>
          <a:stretch/>
        </p:blipFill>
        <p:spPr>
          <a:xfrm>
            <a:off x="4436192" y="1193450"/>
            <a:ext cx="945850" cy="992603"/>
          </a:xfrm>
          <a:prstGeom prst="rect">
            <a:avLst/>
          </a:prstGeom>
          <a:noFill/>
          <a:ln>
            <a:noFill/>
          </a:ln>
        </p:spPr>
      </p:pic>
      <p:sp>
        <p:nvSpPr>
          <p:cNvPr id="42" name="TextBox 41">
            <a:extLst>
              <a:ext uri="{FF2B5EF4-FFF2-40B4-BE49-F238E27FC236}">
                <a16:creationId xmlns:a16="http://schemas.microsoft.com/office/drawing/2014/main" id="{970A572D-4C72-3044-9393-ED43A3DBE44A}"/>
              </a:ext>
            </a:extLst>
          </p:cNvPr>
          <p:cNvSpPr txBox="1"/>
          <p:nvPr/>
        </p:nvSpPr>
        <p:spPr>
          <a:xfrm>
            <a:off x="311700" y="2063918"/>
            <a:ext cx="2068430" cy="1631216"/>
          </a:xfrm>
          <a:prstGeom prst="rect">
            <a:avLst/>
          </a:prstGeom>
          <a:noFill/>
        </p:spPr>
        <p:txBody>
          <a:bodyPr wrap="square" rtlCol="0">
            <a:spAutoFit/>
          </a:bodyPr>
          <a:lstStyle/>
          <a:p>
            <a:r>
              <a:rPr lang="en-US" sz="2000" dirty="0" err="1">
                <a:solidFill>
                  <a:schemeClr val="tx1"/>
                </a:solidFill>
              </a:rPr>
              <a:t>Populatiegrootte</a:t>
            </a:r>
            <a:endParaRPr lang="en-US" sz="2000" dirty="0">
              <a:solidFill>
                <a:schemeClr val="tx1"/>
              </a:solidFill>
            </a:endParaRPr>
          </a:p>
          <a:p>
            <a:endParaRPr lang="en-US" sz="2000" dirty="0">
              <a:solidFill>
                <a:schemeClr val="tx1"/>
              </a:solidFill>
            </a:endParaRPr>
          </a:p>
          <a:p>
            <a:r>
              <a:rPr lang="en-US" sz="2000" dirty="0">
                <a:solidFill>
                  <a:srgbClr val="92D050"/>
                </a:solidFill>
              </a:rPr>
              <a:t>n = 4 (</a:t>
            </a:r>
            <a:r>
              <a:rPr lang="en-US" sz="2000" dirty="0" err="1">
                <a:solidFill>
                  <a:srgbClr val="92D050"/>
                </a:solidFill>
              </a:rPr>
              <a:t>personen</a:t>
            </a:r>
            <a:r>
              <a:rPr lang="en-US" sz="2000" dirty="0">
                <a:solidFill>
                  <a:srgbClr val="92D050"/>
                </a:solidFill>
              </a:rPr>
              <a:t>)</a:t>
            </a:r>
          </a:p>
          <a:p>
            <a:r>
              <a:rPr lang="en-US" sz="2000" dirty="0">
                <a:solidFill>
                  <a:schemeClr val="tx1"/>
                </a:solidFill>
              </a:rPr>
              <a:t>n = 6 (</a:t>
            </a:r>
            <a:r>
              <a:rPr lang="en-US" sz="2000" dirty="0" err="1">
                <a:solidFill>
                  <a:schemeClr val="tx1"/>
                </a:solidFill>
              </a:rPr>
              <a:t>personen</a:t>
            </a:r>
            <a:r>
              <a:rPr lang="en-US" sz="2000" dirty="0">
                <a:solidFill>
                  <a:schemeClr val="tx1"/>
                </a:solidFill>
              </a:rPr>
              <a:t>)</a:t>
            </a:r>
          </a:p>
          <a:p>
            <a:endParaRPr lang="en-US" sz="2000" dirty="0">
              <a:solidFill>
                <a:schemeClr val="tx1"/>
              </a:solidFill>
            </a:endParaRPr>
          </a:p>
        </p:txBody>
      </p:sp>
    </p:spTree>
    <p:extLst>
      <p:ext uri="{BB962C8B-B14F-4D97-AF65-F5344CB8AC3E}">
        <p14:creationId xmlns:p14="http://schemas.microsoft.com/office/powerpoint/2010/main" val="2811512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311700" y="445025"/>
            <a:ext cx="469865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Andere</a:t>
            </a:r>
            <a:r>
              <a:rPr lang="en" dirty="0"/>
              <a:t> </a:t>
            </a:r>
            <a:r>
              <a:rPr lang="en" dirty="0" err="1"/>
              <a:t>effecten</a:t>
            </a:r>
            <a:endParaRPr dirty="0"/>
          </a:p>
        </p:txBody>
      </p:sp>
      <p:pic>
        <p:nvPicPr>
          <p:cNvPr id="261" name="Google Shape;261;p38"/>
          <p:cNvPicPr preferRelativeResize="0"/>
          <p:nvPr/>
        </p:nvPicPr>
        <p:blipFill>
          <a:blip r:embed="rId3">
            <a:alphaModFix/>
          </a:blip>
          <a:stretch>
            <a:fillRect/>
          </a:stretch>
        </p:blipFill>
        <p:spPr>
          <a:xfrm>
            <a:off x="2494900" y="2034775"/>
            <a:ext cx="1268075" cy="1325525"/>
          </a:xfrm>
          <a:prstGeom prst="rect">
            <a:avLst/>
          </a:prstGeom>
          <a:noFill/>
          <a:ln>
            <a:noFill/>
          </a:ln>
        </p:spPr>
      </p:pic>
      <p:pic>
        <p:nvPicPr>
          <p:cNvPr id="262" name="Google Shape;262;p38"/>
          <p:cNvPicPr preferRelativeResize="0"/>
          <p:nvPr/>
        </p:nvPicPr>
        <p:blipFill>
          <a:blip r:embed="rId4">
            <a:alphaModFix/>
          </a:blip>
          <a:stretch>
            <a:fillRect/>
          </a:stretch>
        </p:blipFill>
        <p:spPr>
          <a:xfrm>
            <a:off x="3686250" y="2623000"/>
            <a:ext cx="691100" cy="713550"/>
          </a:xfrm>
          <a:prstGeom prst="rect">
            <a:avLst/>
          </a:prstGeom>
          <a:noFill/>
          <a:ln>
            <a:noFill/>
          </a:ln>
        </p:spPr>
      </p:pic>
      <p:pic>
        <p:nvPicPr>
          <p:cNvPr id="263" name="Google Shape;263;p38"/>
          <p:cNvPicPr preferRelativeResize="0"/>
          <p:nvPr/>
        </p:nvPicPr>
        <p:blipFill>
          <a:blip r:embed="rId5">
            <a:alphaModFix/>
          </a:blip>
          <a:stretch>
            <a:fillRect/>
          </a:stretch>
        </p:blipFill>
        <p:spPr>
          <a:xfrm>
            <a:off x="4534725" y="2802875"/>
            <a:ext cx="665200" cy="656675"/>
          </a:xfrm>
          <a:prstGeom prst="rect">
            <a:avLst/>
          </a:prstGeom>
          <a:noFill/>
          <a:ln>
            <a:noFill/>
          </a:ln>
        </p:spPr>
      </p:pic>
      <p:pic>
        <p:nvPicPr>
          <p:cNvPr id="264" name="Google Shape;264;p38"/>
          <p:cNvPicPr preferRelativeResize="0"/>
          <p:nvPr/>
        </p:nvPicPr>
        <p:blipFill>
          <a:blip r:embed="rId6">
            <a:alphaModFix/>
          </a:blip>
          <a:stretch>
            <a:fillRect/>
          </a:stretch>
        </p:blipFill>
        <p:spPr>
          <a:xfrm>
            <a:off x="5320013" y="2962400"/>
            <a:ext cx="738575" cy="743275"/>
          </a:xfrm>
          <a:prstGeom prst="rect">
            <a:avLst/>
          </a:prstGeom>
          <a:noFill/>
          <a:ln>
            <a:noFill/>
          </a:ln>
        </p:spPr>
      </p:pic>
      <p:pic>
        <p:nvPicPr>
          <p:cNvPr id="265" name="Google Shape;265;p38"/>
          <p:cNvPicPr preferRelativeResize="0"/>
          <p:nvPr/>
        </p:nvPicPr>
        <p:blipFill>
          <a:blip r:embed="rId7">
            <a:alphaModFix/>
          </a:blip>
          <a:stretch>
            <a:fillRect/>
          </a:stretch>
        </p:blipFill>
        <p:spPr>
          <a:xfrm>
            <a:off x="6178700" y="3085307"/>
            <a:ext cx="691100" cy="682568"/>
          </a:xfrm>
          <a:prstGeom prst="rect">
            <a:avLst/>
          </a:prstGeom>
          <a:noFill/>
          <a:ln>
            <a:noFill/>
          </a:ln>
        </p:spPr>
      </p:pic>
      <p:pic>
        <p:nvPicPr>
          <p:cNvPr id="267" name="Google Shape;267;p38"/>
          <p:cNvPicPr preferRelativeResize="0"/>
          <p:nvPr/>
        </p:nvPicPr>
        <p:blipFill>
          <a:blip r:embed="rId8">
            <a:alphaModFix/>
          </a:blip>
          <a:stretch>
            <a:fillRect/>
          </a:stretch>
        </p:blipFill>
        <p:spPr>
          <a:xfrm>
            <a:off x="7940100" y="3321243"/>
            <a:ext cx="738575" cy="729457"/>
          </a:xfrm>
          <a:prstGeom prst="rect">
            <a:avLst/>
          </a:prstGeom>
          <a:noFill/>
          <a:ln>
            <a:noFill/>
          </a:ln>
        </p:spPr>
      </p:pic>
      <p:pic>
        <p:nvPicPr>
          <p:cNvPr id="268" name="Google Shape;268;p38"/>
          <p:cNvPicPr preferRelativeResize="0"/>
          <p:nvPr/>
        </p:nvPicPr>
        <p:blipFill>
          <a:blip r:embed="rId9">
            <a:alphaModFix/>
          </a:blip>
          <a:stretch>
            <a:fillRect/>
          </a:stretch>
        </p:blipFill>
        <p:spPr>
          <a:xfrm>
            <a:off x="7086625" y="3224189"/>
            <a:ext cx="665200" cy="656986"/>
          </a:xfrm>
          <a:prstGeom prst="rect">
            <a:avLst/>
          </a:prstGeom>
          <a:noFill/>
          <a:ln>
            <a:noFill/>
          </a:ln>
        </p:spPr>
      </p:pic>
      <p:pic>
        <p:nvPicPr>
          <p:cNvPr id="269" name="Google Shape;269;p38"/>
          <p:cNvPicPr preferRelativeResize="0"/>
          <p:nvPr/>
        </p:nvPicPr>
        <p:blipFill>
          <a:blip r:embed="rId10">
            <a:alphaModFix/>
          </a:blip>
          <a:stretch>
            <a:fillRect/>
          </a:stretch>
        </p:blipFill>
        <p:spPr>
          <a:xfrm>
            <a:off x="3610050" y="2962404"/>
            <a:ext cx="1177675" cy="1168200"/>
          </a:xfrm>
          <a:prstGeom prst="rect">
            <a:avLst/>
          </a:prstGeom>
          <a:noFill/>
          <a:ln>
            <a:noFill/>
          </a:ln>
        </p:spPr>
      </p:pic>
      <p:pic>
        <p:nvPicPr>
          <p:cNvPr id="270" name="Google Shape;270;p38"/>
          <p:cNvPicPr preferRelativeResize="0"/>
          <p:nvPr/>
        </p:nvPicPr>
        <p:blipFill>
          <a:blip r:embed="rId11">
            <a:alphaModFix/>
          </a:blip>
          <a:stretch>
            <a:fillRect/>
          </a:stretch>
        </p:blipFill>
        <p:spPr>
          <a:xfrm>
            <a:off x="4458525" y="3161501"/>
            <a:ext cx="1145950" cy="1136850"/>
          </a:xfrm>
          <a:prstGeom prst="rect">
            <a:avLst/>
          </a:prstGeom>
          <a:noFill/>
          <a:ln>
            <a:noFill/>
          </a:ln>
        </p:spPr>
      </p:pic>
      <p:pic>
        <p:nvPicPr>
          <p:cNvPr id="271" name="Google Shape;271;p38"/>
          <p:cNvPicPr preferRelativeResize="0"/>
          <p:nvPr/>
        </p:nvPicPr>
        <p:blipFill>
          <a:blip r:embed="rId12">
            <a:alphaModFix/>
          </a:blip>
          <a:stretch>
            <a:fillRect/>
          </a:stretch>
        </p:blipFill>
        <p:spPr>
          <a:xfrm>
            <a:off x="5264774" y="3360300"/>
            <a:ext cx="1085750" cy="1081375"/>
          </a:xfrm>
          <a:prstGeom prst="rect">
            <a:avLst/>
          </a:prstGeom>
          <a:noFill/>
          <a:ln>
            <a:noFill/>
          </a:ln>
        </p:spPr>
      </p:pic>
      <p:pic>
        <p:nvPicPr>
          <p:cNvPr id="272" name="Google Shape;272;p38"/>
          <p:cNvPicPr preferRelativeResize="0"/>
          <p:nvPr/>
        </p:nvPicPr>
        <p:blipFill>
          <a:blip r:embed="rId13">
            <a:alphaModFix/>
          </a:blip>
          <a:stretch>
            <a:fillRect/>
          </a:stretch>
        </p:blipFill>
        <p:spPr>
          <a:xfrm>
            <a:off x="6126625" y="3404693"/>
            <a:ext cx="1085750" cy="1098807"/>
          </a:xfrm>
          <a:prstGeom prst="rect">
            <a:avLst/>
          </a:prstGeom>
          <a:noFill/>
          <a:ln>
            <a:noFill/>
          </a:ln>
        </p:spPr>
      </p:pic>
      <p:pic>
        <p:nvPicPr>
          <p:cNvPr id="273" name="Google Shape;273;p38"/>
          <p:cNvPicPr preferRelativeResize="0"/>
          <p:nvPr/>
        </p:nvPicPr>
        <p:blipFill>
          <a:blip r:embed="rId14">
            <a:alphaModFix/>
          </a:blip>
          <a:stretch>
            <a:fillRect/>
          </a:stretch>
        </p:blipFill>
        <p:spPr>
          <a:xfrm>
            <a:off x="7026425" y="3459985"/>
            <a:ext cx="1145950" cy="1150515"/>
          </a:xfrm>
          <a:prstGeom prst="rect">
            <a:avLst/>
          </a:prstGeom>
          <a:noFill/>
          <a:ln>
            <a:noFill/>
          </a:ln>
        </p:spPr>
      </p:pic>
      <p:pic>
        <p:nvPicPr>
          <p:cNvPr id="274" name="Google Shape;274;p38"/>
          <p:cNvPicPr preferRelativeResize="0"/>
          <p:nvPr/>
        </p:nvPicPr>
        <p:blipFill>
          <a:blip r:embed="rId15">
            <a:alphaModFix/>
          </a:blip>
          <a:stretch>
            <a:fillRect/>
          </a:stretch>
        </p:blipFill>
        <p:spPr>
          <a:xfrm>
            <a:off x="8016775" y="3636853"/>
            <a:ext cx="1145950" cy="1150523"/>
          </a:xfrm>
          <a:prstGeom prst="rect">
            <a:avLst/>
          </a:prstGeom>
          <a:noFill/>
          <a:ln>
            <a:noFill/>
          </a:ln>
        </p:spPr>
      </p:pic>
      <p:pic>
        <p:nvPicPr>
          <p:cNvPr id="275" name="Google Shape;275;p38"/>
          <p:cNvPicPr preferRelativeResize="0"/>
          <p:nvPr/>
        </p:nvPicPr>
        <p:blipFill>
          <a:blip r:embed="rId16">
            <a:alphaModFix/>
          </a:blip>
          <a:stretch>
            <a:fillRect/>
          </a:stretch>
        </p:blipFill>
        <p:spPr>
          <a:xfrm>
            <a:off x="3717650" y="3436107"/>
            <a:ext cx="1145950" cy="1115443"/>
          </a:xfrm>
          <a:prstGeom prst="rect">
            <a:avLst/>
          </a:prstGeom>
          <a:noFill/>
          <a:ln>
            <a:noFill/>
          </a:ln>
        </p:spPr>
      </p:pic>
      <p:pic>
        <p:nvPicPr>
          <p:cNvPr id="276" name="Google Shape;276;p38"/>
          <p:cNvPicPr preferRelativeResize="0"/>
          <p:nvPr/>
        </p:nvPicPr>
        <p:blipFill>
          <a:blip r:embed="rId17">
            <a:alphaModFix/>
          </a:blip>
          <a:stretch>
            <a:fillRect/>
          </a:stretch>
        </p:blipFill>
        <p:spPr>
          <a:xfrm>
            <a:off x="4549100" y="3627487"/>
            <a:ext cx="1145950" cy="1119788"/>
          </a:xfrm>
          <a:prstGeom prst="rect">
            <a:avLst/>
          </a:prstGeom>
          <a:noFill/>
          <a:ln>
            <a:noFill/>
          </a:ln>
        </p:spPr>
      </p:pic>
      <p:pic>
        <p:nvPicPr>
          <p:cNvPr id="277" name="Google Shape;277;p38"/>
          <p:cNvPicPr preferRelativeResize="0"/>
          <p:nvPr/>
        </p:nvPicPr>
        <p:blipFill>
          <a:blip r:embed="rId18">
            <a:alphaModFix/>
          </a:blip>
          <a:stretch>
            <a:fillRect/>
          </a:stretch>
        </p:blipFill>
        <p:spPr>
          <a:xfrm>
            <a:off x="5340650" y="3828451"/>
            <a:ext cx="1177675" cy="1126642"/>
          </a:xfrm>
          <a:prstGeom prst="rect">
            <a:avLst/>
          </a:prstGeom>
          <a:noFill/>
          <a:ln>
            <a:noFill/>
          </a:ln>
        </p:spPr>
      </p:pic>
      <p:pic>
        <p:nvPicPr>
          <p:cNvPr id="278" name="Google Shape;278;p38"/>
          <p:cNvPicPr preferRelativeResize="0"/>
          <p:nvPr/>
        </p:nvPicPr>
        <p:blipFill>
          <a:blip r:embed="rId19">
            <a:alphaModFix/>
          </a:blip>
          <a:stretch>
            <a:fillRect/>
          </a:stretch>
        </p:blipFill>
        <p:spPr>
          <a:xfrm>
            <a:off x="6224450" y="3881175"/>
            <a:ext cx="1177675" cy="1126624"/>
          </a:xfrm>
          <a:prstGeom prst="rect">
            <a:avLst/>
          </a:prstGeom>
          <a:noFill/>
          <a:ln>
            <a:noFill/>
          </a:ln>
        </p:spPr>
      </p:pic>
      <p:pic>
        <p:nvPicPr>
          <p:cNvPr id="279" name="Google Shape;279;p38"/>
          <p:cNvPicPr preferRelativeResize="0"/>
          <p:nvPr/>
        </p:nvPicPr>
        <p:blipFill>
          <a:blip r:embed="rId20">
            <a:alphaModFix/>
          </a:blip>
          <a:stretch>
            <a:fillRect/>
          </a:stretch>
        </p:blipFill>
        <p:spPr>
          <a:xfrm>
            <a:off x="7163675" y="3985145"/>
            <a:ext cx="1145950" cy="1112255"/>
          </a:xfrm>
          <a:prstGeom prst="rect">
            <a:avLst/>
          </a:prstGeom>
          <a:noFill/>
          <a:ln>
            <a:noFill/>
          </a:ln>
        </p:spPr>
      </p:pic>
      <p:pic>
        <p:nvPicPr>
          <p:cNvPr id="280" name="Google Shape;280;p38"/>
          <p:cNvPicPr preferRelativeResize="0"/>
          <p:nvPr/>
        </p:nvPicPr>
        <p:blipFill>
          <a:blip r:embed="rId21">
            <a:alphaModFix/>
          </a:blip>
          <a:stretch>
            <a:fillRect/>
          </a:stretch>
        </p:blipFill>
        <p:spPr>
          <a:xfrm>
            <a:off x="8174475" y="4126238"/>
            <a:ext cx="1145950" cy="1120487"/>
          </a:xfrm>
          <a:prstGeom prst="rect">
            <a:avLst/>
          </a:prstGeom>
          <a:noFill/>
          <a:ln>
            <a:noFill/>
          </a:ln>
        </p:spPr>
      </p:pic>
      <p:pic>
        <p:nvPicPr>
          <p:cNvPr id="281" name="Google Shape;281;p38"/>
          <p:cNvPicPr preferRelativeResize="0"/>
          <p:nvPr/>
        </p:nvPicPr>
        <p:blipFill>
          <a:blip r:embed="rId22">
            <a:alphaModFix/>
          </a:blip>
          <a:stretch>
            <a:fillRect/>
          </a:stretch>
        </p:blipFill>
        <p:spPr>
          <a:xfrm>
            <a:off x="3660675" y="1760341"/>
            <a:ext cx="691100" cy="727709"/>
          </a:xfrm>
          <a:prstGeom prst="rect">
            <a:avLst/>
          </a:prstGeom>
          <a:noFill/>
          <a:ln>
            <a:noFill/>
          </a:ln>
        </p:spPr>
      </p:pic>
      <p:pic>
        <p:nvPicPr>
          <p:cNvPr id="282" name="Google Shape;282;p38"/>
          <p:cNvPicPr preferRelativeResize="0"/>
          <p:nvPr/>
        </p:nvPicPr>
        <p:blipFill>
          <a:blip r:embed="rId23">
            <a:alphaModFix/>
          </a:blip>
          <a:stretch>
            <a:fillRect/>
          </a:stretch>
        </p:blipFill>
        <p:spPr>
          <a:xfrm>
            <a:off x="4477700" y="1615307"/>
            <a:ext cx="738575" cy="724468"/>
          </a:xfrm>
          <a:prstGeom prst="rect">
            <a:avLst/>
          </a:prstGeom>
          <a:noFill/>
          <a:ln>
            <a:noFill/>
          </a:ln>
        </p:spPr>
      </p:pic>
      <p:pic>
        <p:nvPicPr>
          <p:cNvPr id="283" name="Google Shape;283;p38"/>
          <p:cNvPicPr preferRelativeResize="0"/>
          <p:nvPr/>
        </p:nvPicPr>
        <p:blipFill>
          <a:blip r:embed="rId24">
            <a:alphaModFix/>
          </a:blip>
          <a:stretch>
            <a:fillRect/>
          </a:stretch>
        </p:blipFill>
        <p:spPr>
          <a:xfrm>
            <a:off x="5300150" y="1510067"/>
            <a:ext cx="738575" cy="757383"/>
          </a:xfrm>
          <a:prstGeom prst="rect">
            <a:avLst/>
          </a:prstGeom>
          <a:noFill/>
          <a:ln>
            <a:noFill/>
          </a:ln>
        </p:spPr>
      </p:pic>
      <p:pic>
        <p:nvPicPr>
          <p:cNvPr id="284" name="Google Shape;284;p38"/>
          <p:cNvPicPr preferRelativeResize="0"/>
          <p:nvPr/>
        </p:nvPicPr>
        <p:blipFill>
          <a:blip r:embed="rId25">
            <a:alphaModFix/>
          </a:blip>
          <a:stretch>
            <a:fillRect/>
          </a:stretch>
        </p:blipFill>
        <p:spPr>
          <a:xfrm>
            <a:off x="6131225" y="1408282"/>
            <a:ext cx="738575" cy="724992"/>
          </a:xfrm>
          <a:prstGeom prst="rect">
            <a:avLst/>
          </a:prstGeom>
          <a:noFill/>
          <a:ln>
            <a:noFill/>
          </a:ln>
        </p:spPr>
      </p:pic>
      <p:pic>
        <p:nvPicPr>
          <p:cNvPr id="285" name="Google Shape;285;p38"/>
          <p:cNvPicPr preferRelativeResize="0"/>
          <p:nvPr/>
        </p:nvPicPr>
        <p:blipFill>
          <a:blip r:embed="rId26">
            <a:alphaModFix/>
          </a:blip>
          <a:stretch>
            <a:fillRect/>
          </a:stretch>
        </p:blipFill>
        <p:spPr>
          <a:xfrm>
            <a:off x="7005725" y="1236219"/>
            <a:ext cx="738575" cy="734006"/>
          </a:xfrm>
          <a:prstGeom prst="rect">
            <a:avLst/>
          </a:prstGeom>
          <a:noFill/>
          <a:ln>
            <a:noFill/>
          </a:ln>
        </p:spPr>
      </p:pic>
      <p:pic>
        <p:nvPicPr>
          <p:cNvPr id="286" name="Google Shape;286;p38"/>
          <p:cNvPicPr preferRelativeResize="0"/>
          <p:nvPr/>
        </p:nvPicPr>
        <p:blipFill>
          <a:blip r:embed="rId27">
            <a:alphaModFix/>
          </a:blip>
          <a:stretch>
            <a:fillRect/>
          </a:stretch>
        </p:blipFill>
        <p:spPr>
          <a:xfrm>
            <a:off x="7911425" y="1188285"/>
            <a:ext cx="738575" cy="734015"/>
          </a:xfrm>
          <a:prstGeom prst="rect">
            <a:avLst/>
          </a:prstGeom>
          <a:noFill/>
          <a:ln>
            <a:noFill/>
          </a:ln>
        </p:spPr>
      </p:pic>
      <p:pic>
        <p:nvPicPr>
          <p:cNvPr id="287" name="Google Shape;287;p38"/>
          <p:cNvPicPr preferRelativeResize="0"/>
          <p:nvPr/>
        </p:nvPicPr>
        <p:blipFill>
          <a:blip r:embed="rId28">
            <a:alphaModFix/>
          </a:blip>
          <a:stretch>
            <a:fillRect/>
          </a:stretch>
        </p:blipFill>
        <p:spPr>
          <a:xfrm>
            <a:off x="3793325" y="1359242"/>
            <a:ext cx="665200" cy="661008"/>
          </a:xfrm>
          <a:prstGeom prst="rect">
            <a:avLst/>
          </a:prstGeom>
          <a:noFill/>
          <a:ln>
            <a:noFill/>
          </a:ln>
        </p:spPr>
      </p:pic>
      <p:pic>
        <p:nvPicPr>
          <p:cNvPr id="288" name="Google Shape;288;p38"/>
          <p:cNvPicPr preferRelativeResize="0"/>
          <p:nvPr/>
        </p:nvPicPr>
        <p:blipFill>
          <a:blip r:embed="rId29">
            <a:alphaModFix/>
          </a:blip>
          <a:stretch>
            <a:fillRect/>
          </a:stretch>
        </p:blipFill>
        <p:spPr>
          <a:xfrm>
            <a:off x="4654825" y="1236227"/>
            <a:ext cx="665200" cy="665223"/>
          </a:xfrm>
          <a:prstGeom prst="rect">
            <a:avLst/>
          </a:prstGeom>
          <a:noFill/>
          <a:ln>
            <a:noFill/>
          </a:ln>
        </p:spPr>
      </p:pic>
      <p:pic>
        <p:nvPicPr>
          <p:cNvPr id="289" name="Google Shape;289;p38"/>
          <p:cNvPicPr preferRelativeResize="0"/>
          <p:nvPr/>
        </p:nvPicPr>
        <p:blipFill>
          <a:blip r:embed="rId30">
            <a:alphaModFix/>
          </a:blip>
          <a:stretch>
            <a:fillRect/>
          </a:stretch>
        </p:blipFill>
        <p:spPr>
          <a:xfrm>
            <a:off x="5466475" y="1069250"/>
            <a:ext cx="691100" cy="691100"/>
          </a:xfrm>
          <a:prstGeom prst="rect">
            <a:avLst/>
          </a:prstGeom>
          <a:noFill/>
          <a:ln>
            <a:noFill/>
          </a:ln>
        </p:spPr>
      </p:pic>
      <p:pic>
        <p:nvPicPr>
          <p:cNvPr id="290" name="Google Shape;290;p38"/>
          <p:cNvPicPr preferRelativeResize="0"/>
          <p:nvPr/>
        </p:nvPicPr>
        <p:blipFill>
          <a:blip r:embed="rId31">
            <a:alphaModFix/>
          </a:blip>
          <a:stretch>
            <a:fillRect/>
          </a:stretch>
        </p:blipFill>
        <p:spPr>
          <a:xfrm>
            <a:off x="6304025" y="950100"/>
            <a:ext cx="665200" cy="665200"/>
          </a:xfrm>
          <a:prstGeom prst="rect">
            <a:avLst/>
          </a:prstGeom>
          <a:noFill/>
          <a:ln>
            <a:noFill/>
          </a:ln>
        </p:spPr>
      </p:pic>
      <p:pic>
        <p:nvPicPr>
          <p:cNvPr id="291" name="Google Shape;291;p38"/>
          <p:cNvPicPr preferRelativeResize="0"/>
          <p:nvPr/>
        </p:nvPicPr>
        <p:blipFill>
          <a:blip r:embed="rId32">
            <a:alphaModFix/>
          </a:blip>
          <a:stretch>
            <a:fillRect/>
          </a:stretch>
        </p:blipFill>
        <p:spPr>
          <a:xfrm>
            <a:off x="7165525" y="788650"/>
            <a:ext cx="665200" cy="665200"/>
          </a:xfrm>
          <a:prstGeom prst="rect">
            <a:avLst/>
          </a:prstGeom>
          <a:noFill/>
          <a:ln>
            <a:noFill/>
          </a:ln>
        </p:spPr>
      </p:pic>
      <p:pic>
        <p:nvPicPr>
          <p:cNvPr id="292" name="Google Shape;292;p38"/>
          <p:cNvPicPr preferRelativeResize="0"/>
          <p:nvPr/>
        </p:nvPicPr>
        <p:blipFill>
          <a:blip r:embed="rId33">
            <a:alphaModFix/>
          </a:blip>
          <a:stretch>
            <a:fillRect/>
          </a:stretch>
        </p:blipFill>
        <p:spPr>
          <a:xfrm>
            <a:off x="8096175" y="721543"/>
            <a:ext cx="691100" cy="686726"/>
          </a:xfrm>
          <a:prstGeom prst="rect">
            <a:avLst/>
          </a:prstGeom>
          <a:noFill/>
          <a:ln>
            <a:noFill/>
          </a:ln>
        </p:spPr>
      </p:pic>
      <p:pic>
        <p:nvPicPr>
          <p:cNvPr id="293" name="Google Shape;293;p38"/>
          <p:cNvPicPr preferRelativeResize="0"/>
          <p:nvPr/>
        </p:nvPicPr>
        <p:blipFill>
          <a:blip r:embed="rId34">
            <a:alphaModFix/>
          </a:blip>
          <a:stretch>
            <a:fillRect/>
          </a:stretch>
        </p:blipFill>
        <p:spPr>
          <a:xfrm>
            <a:off x="3793850" y="761266"/>
            <a:ext cx="1068525" cy="1084834"/>
          </a:xfrm>
          <a:prstGeom prst="rect">
            <a:avLst/>
          </a:prstGeom>
          <a:noFill/>
          <a:ln>
            <a:noFill/>
          </a:ln>
        </p:spPr>
      </p:pic>
      <p:pic>
        <p:nvPicPr>
          <p:cNvPr id="294" name="Google Shape;294;p38"/>
          <p:cNvPicPr preferRelativeResize="0"/>
          <p:nvPr/>
        </p:nvPicPr>
        <p:blipFill>
          <a:blip r:embed="rId35">
            <a:alphaModFix/>
          </a:blip>
          <a:stretch>
            <a:fillRect/>
          </a:stretch>
        </p:blipFill>
        <p:spPr>
          <a:xfrm>
            <a:off x="4625300" y="603600"/>
            <a:ext cx="1145950" cy="1137143"/>
          </a:xfrm>
          <a:prstGeom prst="rect">
            <a:avLst/>
          </a:prstGeom>
          <a:noFill/>
          <a:ln>
            <a:noFill/>
          </a:ln>
        </p:spPr>
      </p:pic>
      <p:pic>
        <p:nvPicPr>
          <p:cNvPr id="295" name="Google Shape;295;p38"/>
          <p:cNvPicPr preferRelativeResize="0"/>
          <p:nvPr/>
        </p:nvPicPr>
        <p:blipFill>
          <a:blip r:embed="rId36">
            <a:alphaModFix/>
          </a:blip>
          <a:stretch>
            <a:fillRect/>
          </a:stretch>
        </p:blipFill>
        <p:spPr>
          <a:xfrm>
            <a:off x="5400950" y="384475"/>
            <a:ext cx="1177675" cy="1168820"/>
          </a:xfrm>
          <a:prstGeom prst="rect">
            <a:avLst/>
          </a:prstGeom>
          <a:noFill/>
          <a:ln>
            <a:noFill/>
          </a:ln>
        </p:spPr>
      </p:pic>
      <p:pic>
        <p:nvPicPr>
          <p:cNvPr id="296" name="Google Shape;296;p38"/>
          <p:cNvPicPr preferRelativeResize="0"/>
          <p:nvPr/>
        </p:nvPicPr>
        <p:blipFill>
          <a:blip r:embed="rId37">
            <a:alphaModFix/>
          </a:blip>
          <a:stretch>
            <a:fillRect/>
          </a:stretch>
        </p:blipFill>
        <p:spPr>
          <a:xfrm>
            <a:off x="6283500" y="268101"/>
            <a:ext cx="1177675" cy="1160099"/>
          </a:xfrm>
          <a:prstGeom prst="rect">
            <a:avLst/>
          </a:prstGeom>
          <a:noFill/>
          <a:ln>
            <a:noFill/>
          </a:ln>
        </p:spPr>
      </p:pic>
      <p:pic>
        <p:nvPicPr>
          <p:cNvPr id="297" name="Google Shape;297;p38"/>
          <p:cNvPicPr preferRelativeResize="0"/>
          <p:nvPr/>
        </p:nvPicPr>
        <p:blipFill>
          <a:blip r:embed="rId38">
            <a:alphaModFix/>
          </a:blip>
          <a:stretch>
            <a:fillRect/>
          </a:stretch>
        </p:blipFill>
        <p:spPr>
          <a:xfrm>
            <a:off x="7156375" y="151000"/>
            <a:ext cx="1145950" cy="1145950"/>
          </a:xfrm>
          <a:prstGeom prst="rect">
            <a:avLst/>
          </a:prstGeom>
          <a:noFill/>
          <a:ln>
            <a:noFill/>
          </a:ln>
        </p:spPr>
      </p:pic>
      <p:pic>
        <p:nvPicPr>
          <p:cNvPr id="298" name="Google Shape;298;p38"/>
          <p:cNvPicPr preferRelativeResize="0"/>
          <p:nvPr/>
        </p:nvPicPr>
        <p:blipFill rotWithShape="1">
          <a:blip r:embed="rId39">
            <a:alphaModFix/>
          </a:blip>
          <a:srcRect l="-349446" t="102516" r="357946" b="-94015"/>
          <a:stretch/>
        </p:blipFill>
        <p:spPr>
          <a:xfrm>
            <a:off x="4436192" y="1193450"/>
            <a:ext cx="945850" cy="992603"/>
          </a:xfrm>
          <a:prstGeom prst="rect">
            <a:avLst/>
          </a:prstGeom>
          <a:noFill/>
          <a:ln>
            <a:noFill/>
          </a:ln>
        </p:spPr>
      </p:pic>
      <p:pic>
        <p:nvPicPr>
          <p:cNvPr id="299" name="Google Shape;299;p38"/>
          <p:cNvPicPr preferRelativeResize="0"/>
          <p:nvPr/>
        </p:nvPicPr>
        <p:blipFill>
          <a:blip r:embed="rId39">
            <a:alphaModFix/>
          </a:blip>
          <a:stretch>
            <a:fillRect/>
          </a:stretch>
        </p:blipFill>
        <p:spPr>
          <a:xfrm>
            <a:off x="8125825" y="88300"/>
            <a:ext cx="1030422" cy="1081375"/>
          </a:xfrm>
          <a:prstGeom prst="rect">
            <a:avLst/>
          </a:prstGeom>
          <a:noFill/>
          <a:ln>
            <a:noFill/>
          </a:ln>
        </p:spPr>
      </p:pic>
      <p:sp>
        <p:nvSpPr>
          <p:cNvPr id="42" name="TextBox 41">
            <a:extLst>
              <a:ext uri="{FF2B5EF4-FFF2-40B4-BE49-F238E27FC236}">
                <a16:creationId xmlns:a16="http://schemas.microsoft.com/office/drawing/2014/main" id="{A55AF5A6-3B72-2340-98B3-C5CFC0919934}"/>
              </a:ext>
            </a:extLst>
          </p:cNvPr>
          <p:cNvSpPr txBox="1"/>
          <p:nvPr/>
        </p:nvSpPr>
        <p:spPr>
          <a:xfrm>
            <a:off x="311700" y="2063918"/>
            <a:ext cx="2068430" cy="1938992"/>
          </a:xfrm>
          <a:prstGeom prst="rect">
            <a:avLst/>
          </a:prstGeom>
          <a:noFill/>
        </p:spPr>
        <p:txBody>
          <a:bodyPr wrap="square" rtlCol="0">
            <a:spAutoFit/>
          </a:bodyPr>
          <a:lstStyle/>
          <a:p>
            <a:r>
              <a:rPr lang="en-US" sz="2000" dirty="0" err="1">
                <a:solidFill>
                  <a:schemeClr val="tx1"/>
                </a:solidFill>
              </a:rPr>
              <a:t>Populatiegrootte</a:t>
            </a:r>
            <a:endParaRPr lang="en-US" sz="2000" dirty="0">
              <a:solidFill>
                <a:schemeClr val="tx1"/>
              </a:solidFill>
            </a:endParaRPr>
          </a:p>
          <a:p>
            <a:endParaRPr lang="en-US" sz="2000" dirty="0">
              <a:solidFill>
                <a:schemeClr val="tx1"/>
              </a:solidFill>
            </a:endParaRPr>
          </a:p>
          <a:p>
            <a:r>
              <a:rPr lang="en-US" sz="2000" dirty="0">
                <a:solidFill>
                  <a:srgbClr val="92D050"/>
                </a:solidFill>
              </a:rPr>
              <a:t>n = 4 (</a:t>
            </a:r>
            <a:r>
              <a:rPr lang="en-US" sz="2000" dirty="0" err="1">
                <a:solidFill>
                  <a:srgbClr val="92D050"/>
                </a:solidFill>
              </a:rPr>
              <a:t>personen</a:t>
            </a:r>
            <a:r>
              <a:rPr lang="en-US" sz="2000" dirty="0">
                <a:solidFill>
                  <a:srgbClr val="92D050"/>
                </a:solidFill>
              </a:rPr>
              <a:t>) </a:t>
            </a:r>
            <a:r>
              <a:rPr lang="en-US" sz="2000" dirty="0">
                <a:solidFill>
                  <a:schemeClr val="tx1"/>
                </a:solidFill>
              </a:rPr>
              <a:t>n = 6 (</a:t>
            </a:r>
            <a:r>
              <a:rPr lang="en-US" sz="2000" dirty="0" err="1">
                <a:solidFill>
                  <a:schemeClr val="tx1"/>
                </a:solidFill>
              </a:rPr>
              <a:t>personen</a:t>
            </a:r>
            <a:r>
              <a:rPr lang="en-US" sz="2000" dirty="0">
                <a:solidFill>
                  <a:schemeClr val="tx1"/>
                </a:solidFill>
              </a:rPr>
              <a:t>)</a:t>
            </a:r>
          </a:p>
          <a:p>
            <a:r>
              <a:rPr lang="en-US" sz="2000" dirty="0">
                <a:solidFill>
                  <a:srgbClr val="FFFF00"/>
                </a:solidFill>
              </a:rPr>
              <a:t>n = 8 (</a:t>
            </a:r>
            <a:r>
              <a:rPr lang="en-US" sz="2000" dirty="0" err="1">
                <a:solidFill>
                  <a:srgbClr val="FFFF00"/>
                </a:solidFill>
              </a:rPr>
              <a:t>personen</a:t>
            </a:r>
            <a:r>
              <a:rPr lang="en-US" sz="2000" dirty="0">
                <a:solidFill>
                  <a:srgbClr val="FFFF00"/>
                </a:solidFill>
              </a:rPr>
              <a:t>)</a:t>
            </a:r>
          </a:p>
          <a:p>
            <a:endParaRPr lang="en-US" sz="2000" dirty="0">
              <a:solidFill>
                <a:schemeClr val="tx1"/>
              </a:solidFill>
            </a:endParaRPr>
          </a:p>
        </p:txBody>
      </p:sp>
    </p:spTree>
    <p:extLst>
      <p:ext uri="{BB962C8B-B14F-4D97-AF65-F5344CB8AC3E}">
        <p14:creationId xmlns:p14="http://schemas.microsoft.com/office/powerpoint/2010/main" val="1871909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311700" y="445025"/>
            <a:ext cx="469865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Andere</a:t>
            </a:r>
            <a:r>
              <a:rPr lang="en" dirty="0"/>
              <a:t> </a:t>
            </a:r>
            <a:r>
              <a:rPr lang="en" dirty="0" err="1"/>
              <a:t>effecten</a:t>
            </a:r>
            <a:endParaRPr dirty="0"/>
          </a:p>
        </p:txBody>
      </p:sp>
      <p:pic>
        <p:nvPicPr>
          <p:cNvPr id="261" name="Google Shape;261;p38"/>
          <p:cNvPicPr preferRelativeResize="0"/>
          <p:nvPr/>
        </p:nvPicPr>
        <p:blipFill>
          <a:blip r:embed="rId3">
            <a:alphaModFix/>
          </a:blip>
          <a:stretch>
            <a:fillRect/>
          </a:stretch>
        </p:blipFill>
        <p:spPr>
          <a:xfrm>
            <a:off x="2494900" y="2034775"/>
            <a:ext cx="1268075" cy="1325525"/>
          </a:xfrm>
          <a:prstGeom prst="rect">
            <a:avLst/>
          </a:prstGeom>
          <a:noFill/>
          <a:ln>
            <a:noFill/>
          </a:ln>
        </p:spPr>
      </p:pic>
      <p:pic>
        <p:nvPicPr>
          <p:cNvPr id="262" name="Google Shape;262;p38"/>
          <p:cNvPicPr preferRelativeResize="0"/>
          <p:nvPr/>
        </p:nvPicPr>
        <p:blipFill>
          <a:blip r:embed="rId4">
            <a:alphaModFix/>
          </a:blip>
          <a:stretch>
            <a:fillRect/>
          </a:stretch>
        </p:blipFill>
        <p:spPr>
          <a:xfrm>
            <a:off x="3686250" y="2623000"/>
            <a:ext cx="691100" cy="713550"/>
          </a:xfrm>
          <a:prstGeom prst="rect">
            <a:avLst/>
          </a:prstGeom>
          <a:noFill/>
          <a:ln>
            <a:noFill/>
          </a:ln>
        </p:spPr>
      </p:pic>
      <p:pic>
        <p:nvPicPr>
          <p:cNvPr id="263" name="Google Shape;263;p38"/>
          <p:cNvPicPr preferRelativeResize="0"/>
          <p:nvPr/>
        </p:nvPicPr>
        <p:blipFill>
          <a:blip r:embed="rId5">
            <a:alphaModFix/>
          </a:blip>
          <a:stretch>
            <a:fillRect/>
          </a:stretch>
        </p:blipFill>
        <p:spPr>
          <a:xfrm>
            <a:off x="4534725" y="2802875"/>
            <a:ext cx="665200" cy="656675"/>
          </a:xfrm>
          <a:prstGeom prst="rect">
            <a:avLst/>
          </a:prstGeom>
          <a:noFill/>
          <a:ln>
            <a:noFill/>
          </a:ln>
        </p:spPr>
      </p:pic>
      <p:pic>
        <p:nvPicPr>
          <p:cNvPr id="264" name="Google Shape;264;p38"/>
          <p:cNvPicPr preferRelativeResize="0"/>
          <p:nvPr/>
        </p:nvPicPr>
        <p:blipFill>
          <a:blip r:embed="rId6">
            <a:alphaModFix/>
          </a:blip>
          <a:stretch>
            <a:fillRect/>
          </a:stretch>
        </p:blipFill>
        <p:spPr>
          <a:xfrm>
            <a:off x="5320013" y="2962400"/>
            <a:ext cx="738575" cy="743275"/>
          </a:xfrm>
          <a:prstGeom prst="rect">
            <a:avLst/>
          </a:prstGeom>
          <a:noFill/>
          <a:ln>
            <a:noFill/>
          </a:ln>
        </p:spPr>
      </p:pic>
      <p:pic>
        <p:nvPicPr>
          <p:cNvPr id="265" name="Google Shape;265;p38"/>
          <p:cNvPicPr preferRelativeResize="0"/>
          <p:nvPr/>
        </p:nvPicPr>
        <p:blipFill>
          <a:blip r:embed="rId7">
            <a:alphaModFix/>
          </a:blip>
          <a:stretch>
            <a:fillRect/>
          </a:stretch>
        </p:blipFill>
        <p:spPr>
          <a:xfrm>
            <a:off x="6178700" y="3085307"/>
            <a:ext cx="691100" cy="682568"/>
          </a:xfrm>
          <a:prstGeom prst="rect">
            <a:avLst/>
          </a:prstGeom>
          <a:noFill/>
          <a:ln>
            <a:noFill/>
          </a:ln>
        </p:spPr>
      </p:pic>
      <p:pic>
        <p:nvPicPr>
          <p:cNvPr id="267" name="Google Shape;267;p38"/>
          <p:cNvPicPr preferRelativeResize="0"/>
          <p:nvPr/>
        </p:nvPicPr>
        <p:blipFill>
          <a:blip r:embed="rId8">
            <a:alphaModFix/>
          </a:blip>
          <a:stretch>
            <a:fillRect/>
          </a:stretch>
        </p:blipFill>
        <p:spPr>
          <a:xfrm>
            <a:off x="8280712" y="2812775"/>
            <a:ext cx="738575" cy="729457"/>
          </a:xfrm>
          <a:prstGeom prst="rect">
            <a:avLst/>
          </a:prstGeom>
          <a:noFill/>
          <a:ln>
            <a:noFill/>
          </a:ln>
        </p:spPr>
      </p:pic>
      <p:pic>
        <p:nvPicPr>
          <p:cNvPr id="268" name="Google Shape;268;p38"/>
          <p:cNvPicPr preferRelativeResize="0"/>
          <p:nvPr/>
        </p:nvPicPr>
        <p:blipFill>
          <a:blip r:embed="rId9">
            <a:alphaModFix/>
          </a:blip>
          <a:stretch>
            <a:fillRect/>
          </a:stretch>
        </p:blipFill>
        <p:spPr>
          <a:xfrm>
            <a:off x="7086625" y="3224189"/>
            <a:ext cx="665200" cy="656986"/>
          </a:xfrm>
          <a:prstGeom prst="rect">
            <a:avLst/>
          </a:prstGeom>
          <a:noFill/>
          <a:ln>
            <a:noFill/>
          </a:ln>
        </p:spPr>
      </p:pic>
      <p:pic>
        <p:nvPicPr>
          <p:cNvPr id="269" name="Google Shape;269;p38"/>
          <p:cNvPicPr preferRelativeResize="0"/>
          <p:nvPr/>
        </p:nvPicPr>
        <p:blipFill>
          <a:blip r:embed="rId10">
            <a:alphaModFix/>
          </a:blip>
          <a:stretch>
            <a:fillRect/>
          </a:stretch>
        </p:blipFill>
        <p:spPr>
          <a:xfrm>
            <a:off x="3610050" y="2962404"/>
            <a:ext cx="1177675" cy="1168200"/>
          </a:xfrm>
          <a:prstGeom prst="rect">
            <a:avLst/>
          </a:prstGeom>
          <a:noFill/>
          <a:ln>
            <a:noFill/>
          </a:ln>
        </p:spPr>
      </p:pic>
      <p:pic>
        <p:nvPicPr>
          <p:cNvPr id="270" name="Google Shape;270;p38"/>
          <p:cNvPicPr preferRelativeResize="0"/>
          <p:nvPr/>
        </p:nvPicPr>
        <p:blipFill>
          <a:blip r:embed="rId11">
            <a:alphaModFix/>
          </a:blip>
          <a:stretch>
            <a:fillRect/>
          </a:stretch>
        </p:blipFill>
        <p:spPr>
          <a:xfrm>
            <a:off x="4458525" y="3161501"/>
            <a:ext cx="1145950" cy="1136850"/>
          </a:xfrm>
          <a:prstGeom prst="rect">
            <a:avLst/>
          </a:prstGeom>
          <a:noFill/>
          <a:ln>
            <a:noFill/>
          </a:ln>
        </p:spPr>
      </p:pic>
      <p:pic>
        <p:nvPicPr>
          <p:cNvPr id="271" name="Google Shape;271;p38"/>
          <p:cNvPicPr preferRelativeResize="0"/>
          <p:nvPr/>
        </p:nvPicPr>
        <p:blipFill>
          <a:blip r:embed="rId12">
            <a:alphaModFix/>
          </a:blip>
          <a:stretch>
            <a:fillRect/>
          </a:stretch>
        </p:blipFill>
        <p:spPr>
          <a:xfrm>
            <a:off x="5264774" y="3360300"/>
            <a:ext cx="1085750" cy="1081375"/>
          </a:xfrm>
          <a:prstGeom prst="rect">
            <a:avLst/>
          </a:prstGeom>
          <a:noFill/>
          <a:ln>
            <a:noFill/>
          </a:ln>
        </p:spPr>
      </p:pic>
      <p:pic>
        <p:nvPicPr>
          <p:cNvPr id="272" name="Google Shape;272;p38"/>
          <p:cNvPicPr preferRelativeResize="0"/>
          <p:nvPr/>
        </p:nvPicPr>
        <p:blipFill>
          <a:blip r:embed="rId13">
            <a:alphaModFix/>
          </a:blip>
          <a:stretch>
            <a:fillRect/>
          </a:stretch>
        </p:blipFill>
        <p:spPr>
          <a:xfrm>
            <a:off x="6126625" y="3404693"/>
            <a:ext cx="1085750" cy="1098807"/>
          </a:xfrm>
          <a:prstGeom prst="rect">
            <a:avLst/>
          </a:prstGeom>
          <a:noFill/>
          <a:ln>
            <a:noFill/>
          </a:ln>
        </p:spPr>
      </p:pic>
      <p:pic>
        <p:nvPicPr>
          <p:cNvPr id="273" name="Google Shape;273;p38"/>
          <p:cNvPicPr preferRelativeResize="0"/>
          <p:nvPr/>
        </p:nvPicPr>
        <p:blipFill>
          <a:blip r:embed="rId14">
            <a:alphaModFix/>
          </a:blip>
          <a:stretch>
            <a:fillRect/>
          </a:stretch>
        </p:blipFill>
        <p:spPr>
          <a:xfrm>
            <a:off x="7026425" y="3459985"/>
            <a:ext cx="1145950" cy="1150515"/>
          </a:xfrm>
          <a:prstGeom prst="rect">
            <a:avLst/>
          </a:prstGeom>
          <a:noFill/>
          <a:ln>
            <a:noFill/>
          </a:ln>
        </p:spPr>
      </p:pic>
      <p:pic>
        <p:nvPicPr>
          <p:cNvPr id="274" name="Google Shape;274;p38"/>
          <p:cNvPicPr preferRelativeResize="0"/>
          <p:nvPr/>
        </p:nvPicPr>
        <p:blipFill>
          <a:blip r:embed="rId15">
            <a:alphaModFix/>
          </a:blip>
          <a:stretch>
            <a:fillRect/>
          </a:stretch>
        </p:blipFill>
        <p:spPr>
          <a:xfrm>
            <a:off x="8174475" y="3392586"/>
            <a:ext cx="1145950" cy="1150523"/>
          </a:xfrm>
          <a:prstGeom prst="rect">
            <a:avLst/>
          </a:prstGeom>
          <a:noFill/>
          <a:ln>
            <a:noFill/>
          </a:ln>
        </p:spPr>
      </p:pic>
      <p:pic>
        <p:nvPicPr>
          <p:cNvPr id="275" name="Google Shape;275;p38"/>
          <p:cNvPicPr preferRelativeResize="0"/>
          <p:nvPr/>
        </p:nvPicPr>
        <p:blipFill>
          <a:blip r:embed="rId16">
            <a:alphaModFix/>
          </a:blip>
          <a:stretch>
            <a:fillRect/>
          </a:stretch>
        </p:blipFill>
        <p:spPr>
          <a:xfrm>
            <a:off x="3717650" y="3436107"/>
            <a:ext cx="1145950" cy="1115443"/>
          </a:xfrm>
          <a:prstGeom prst="rect">
            <a:avLst/>
          </a:prstGeom>
          <a:noFill/>
          <a:ln>
            <a:noFill/>
          </a:ln>
        </p:spPr>
      </p:pic>
      <p:pic>
        <p:nvPicPr>
          <p:cNvPr id="276" name="Google Shape;276;p38"/>
          <p:cNvPicPr preferRelativeResize="0"/>
          <p:nvPr/>
        </p:nvPicPr>
        <p:blipFill>
          <a:blip r:embed="rId17">
            <a:alphaModFix/>
          </a:blip>
          <a:stretch>
            <a:fillRect/>
          </a:stretch>
        </p:blipFill>
        <p:spPr>
          <a:xfrm>
            <a:off x="4549100" y="3627487"/>
            <a:ext cx="1145950" cy="1119788"/>
          </a:xfrm>
          <a:prstGeom prst="rect">
            <a:avLst/>
          </a:prstGeom>
          <a:noFill/>
          <a:ln>
            <a:noFill/>
          </a:ln>
        </p:spPr>
      </p:pic>
      <p:pic>
        <p:nvPicPr>
          <p:cNvPr id="277" name="Google Shape;277;p38"/>
          <p:cNvPicPr preferRelativeResize="0"/>
          <p:nvPr/>
        </p:nvPicPr>
        <p:blipFill>
          <a:blip r:embed="rId18">
            <a:alphaModFix/>
          </a:blip>
          <a:stretch>
            <a:fillRect/>
          </a:stretch>
        </p:blipFill>
        <p:spPr>
          <a:xfrm>
            <a:off x="5340650" y="3828451"/>
            <a:ext cx="1177675" cy="1126642"/>
          </a:xfrm>
          <a:prstGeom prst="rect">
            <a:avLst/>
          </a:prstGeom>
          <a:noFill/>
          <a:ln>
            <a:noFill/>
          </a:ln>
        </p:spPr>
      </p:pic>
      <p:pic>
        <p:nvPicPr>
          <p:cNvPr id="278" name="Google Shape;278;p38"/>
          <p:cNvPicPr preferRelativeResize="0"/>
          <p:nvPr/>
        </p:nvPicPr>
        <p:blipFill>
          <a:blip r:embed="rId19">
            <a:alphaModFix/>
          </a:blip>
          <a:stretch>
            <a:fillRect/>
          </a:stretch>
        </p:blipFill>
        <p:spPr>
          <a:xfrm>
            <a:off x="6224450" y="3881175"/>
            <a:ext cx="1177675" cy="1126624"/>
          </a:xfrm>
          <a:prstGeom prst="rect">
            <a:avLst/>
          </a:prstGeom>
          <a:noFill/>
          <a:ln>
            <a:noFill/>
          </a:ln>
        </p:spPr>
      </p:pic>
      <p:pic>
        <p:nvPicPr>
          <p:cNvPr id="279" name="Google Shape;279;p38"/>
          <p:cNvPicPr preferRelativeResize="0"/>
          <p:nvPr/>
        </p:nvPicPr>
        <p:blipFill>
          <a:blip r:embed="rId20">
            <a:alphaModFix/>
          </a:blip>
          <a:stretch>
            <a:fillRect/>
          </a:stretch>
        </p:blipFill>
        <p:spPr>
          <a:xfrm>
            <a:off x="7163675" y="3985145"/>
            <a:ext cx="1145950" cy="1112255"/>
          </a:xfrm>
          <a:prstGeom prst="rect">
            <a:avLst/>
          </a:prstGeom>
          <a:noFill/>
          <a:ln>
            <a:noFill/>
          </a:ln>
        </p:spPr>
      </p:pic>
      <p:pic>
        <p:nvPicPr>
          <p:cNvPr id="280" name="Google Shape;280;p38"/>
          <p:cNvPicPr preferRelativeResize="0"/>
          <p:nvPr/>
        </p:nvPicPr>
        <p:blipFill>
          <a:blip r:embed="rId21">
            <a:alphaModFix/>
          </a:blip>
          <a:stretch>
            <a:fillRect/>
          </a:stretch>
        </p:blipFill>
        <p:spPr>
          <a:xfrm>
            <a:off x="8174475" y="4126238"/>
            <a:ext cx="1145950" cy="1120487"/>
          </a:xfrm>
          <a:prstGeom prst="rect">
            <a:avLst/>
          </a:prstGeom>
          <a:noFill/>
          <a:ln>
            <a:noFill/>
          </a:ln>
        </p:spPr>
      </p:pic>
      <p:pic>
        <p:nvPicPr>
          <p:cNvPr id="281" name="Google Shape;281;p38"/>
          <p:cNvPicPr preferRelativeResize="0"/>
          <p:nvPr/>
        </p:nvPicPr>
        <p:blipFill>
          <a:blip r:embed="rId22">
            <a:alphaModFix/>
          </a:blip>
          <a:stretch>
            <a:fillRect/>
          </a:stretch>
        </p:blipFill>
        <p:spPr>
          <a:xfrm>
            <a:off x="3660675" y="1760341"/>
            <a:ext cx="691100" cy="727709"/>
          </a:xfrm>
          <a:prstGeom prst="rect">
            <a:avLst/>
          </a:prstGeom>
          <a:noFill/>
          <a:ln>
            <a:noFill/>
          </a:ln>
        </p:spPr>
      </p:pic>
      <p:pic>
        <p:nvPicPr>
          <p:cNvPr id="282" name="Google Shape;282;p38"/>
          <p:cNvPicPr preferRelativeResize="0"/>
          <p:nvPr/>
        </p:nvPicPr>
        <p:blipFill>
          <a:blip r:embed="rId23">
            <a:alphaModFix/>
          </a:blip>
          <a:stretch>
            <a:fillRect/>
          </a:stretch>
        </p:blipFill>
        <p:spPr>
          <a:xfrm>
            <a:off x="4477700" y="1615307"/>
            <a:ext cx="738575" cy="724468"/>
          </a:xfrm>
          <a:prstGeom prst="rect">
            <a:avLst/>
          </a:prstGeom>
          <a:noFill/>
          <a:ln>
            <a:noFill/>
          </a:ln>
        </p:spPr>
      </p:pic>
      <p:pic>
        <p:nvPicPr>
          <p:cNvPr id="283" name="Google Shape;283;p38"/>
          <p:cNvPicPr preferRelativeResize="0"/>
          <p:nvPr/>
        </p:nvPicPr>
        <p:blipFill>
          <a:blip r:embed="rId24">
            <a:alphaModFix/>
          </a:blip>
          <a:stretch>
            <a:fillRect/>
          </a:stretch>
        </p:blipFill>
        <p:spPr>
          <a:xfrm>
            <a:off x="5300150" y="1510067"/>
            <a:ext cx="738575" cy="757383"/>
          </a:xfrm>
          <a:prstGeom prst="rect">
            <a:avLst/>
          </a:prstGeom>
          <a:noFill/>
          <a:ln>
            <a:noFill/>
          </a:ln>
        </p:spPr>
      </p:pic>
      <p:pic>
        <p:nvPicPr>
          <p:cNvPr id="284" name="Google Shape;284;p38"/>
          <p:cNvPicPr preferRelativeResize="0"/>
          <p:nvPr/>
        </p:nvPicPr>
        <p:blipFill>
          <a:blip r:embed="rId25">
            <a:alphaModFix/>
          </a:blip>
          <a:stretch>
            <a:fillRect/>
          </a:stretch>
        </p:blipFill>
        <p:spPr>
          <a:xfrm>
            <a:off x="6131225" y="1408282"/>
            <a:ext cx="738575" cy="724992"/>
          </a:xfrm>
          <a:prstGeom prst="rect">
            <a:avLst/>
          </a:prstGeom>
          <a:noFill/>
          <a:ln>
            <a:noFill/>
          </a:ln>
        </p:spPr>
      </p:pic>
      <p:pic>
        <p:nvPicPr>
          <p:cNvPr id="285" name="Google Shape;285;p38"/>
          <p:cNvPicPr preferRelativeResize="0"/>
          <p:nvPr/>
        </p:nvPicPr>
        <p:blipFill>
          <a:blip r:embed="rId26">
            <a:alphaModFix/>
          </a:blip>
          <a:stretch>
            <a:fillRect/>
          </a:stretch>
        </p:blipFill>
        <p:spPr>
          <a:xfrm>
            <a:off x="7005725" y="1236219"/>
            <a:ext cx="738575" cy="734006"/>
          </a:xfrm>
          <a:prstGeom prst="rect">
            <a:avLst/>
          </a:prstGeom>
          <a:noFill/>
          <a:ln>
            <a:noFill/>
          </a:ln>
        </p:spPr>
      </p:pic>
      <p:pic>
        <p:nvPicPr>
          <p:cNvPr id="286" name="Google Shape;286;p38"/>
          <p:cNvPicPr preferRelativeResize="0"/>
          <p:nvPr/>
        </p:nvPicPr>
        <p:blipFill>
          <a:blip r:embed="rId27">
            <a:alphaModFix/>
          </a:blip>
          <a:stretch>
            <a:fillRect/>
          </a:stretch>
        </p:blipFill>
        <p:spPr>
          <a:xfrm>
            <a:off x="8171195" y="1726110"/>
            <a:ext cx="738575" cy="734015"/>
          </a:xfrm>
          <a:prstGeom prst="rect">
            <a:avLst/>
          </a:prstGeom>
          <a:noFill/>
          <a:ln>
            <a:noFill/>
          </a:ln>
        </p:spPr>
      </p:pic>
      <p:pic>
        <p:nvPicPr>
          <p:cNvPr id="287" name="Google Shape;287;p38"/>
          <p:cNvPicPr preferRelativeResize="0"/>
          <p:nvPr/>
        </p:nvPicPr>
        <p:blipFill>
          <a:blip r:embed="rId28">
            <a:alphaModFix/>
          </a:blip>
          <a:stretch>
            <a:fillRect/>
          </a:stretch>
        </p:blipFill>
        <p:spPr>
          <a:xfrm>
            <a:off x="3793325" y="1359242"/>
            <a:ext cx="665200" cy="661008"/>
          </a:xfrm>
          <a:prstGeom prst="rect">
            <a:avLst/>
          </a:prstGeom>
          <a:noFill/>
          <a:ln>
            <a:noFill/>
          </a:ln>
        </p:spPr>
      </p:pic>
      <p:pic>
        <p:nvPicPr>
          <p:cNvPr id="288" name="Google Shape;288;p38"/>
          <p:cNvPicPr preferRelativeResize="0"/>
          <p:nvPr/>
        </p:nvPicPr>
        <p:blipFill>
          <a:blip r:embed="rId29">
            <a:alphaModFix/>
          </a:blip>
          <a:stretch>
            <a:fillRect/>
          </a:stretch>
        </p:blipFill>
        <p:spPr>
          <a:xfrm>
            <a:off x="4654825" y="1236227"/>
            <a:ext cx="665200" cy="665223"/>
          </a:xfrm>
          <a:prstGeom prst="rect">
            <a:avLst/>
          </a:prstGeom>
          <a:noFill/>
          <a:ln>
            <a:noFill/>
          </a:ln>
        </p:spPr>
      </p:pic>
      <p:pic>
        <p:nvPicPr>
          <p:cNvPr id="289" name="Google Shape;289;p38"/>
          <p:cNvPicPr preferRelativeResize="0"/>
          <p:nvPr/>
        </p:nvPicPr>
        <p:blipFill>
          <a:blip r:embed="rId30">
            <a:alphaModFix/>
          </a:blip>
          <a:stretch>
            <a:fillRect/>
          </a:stretch>
        </p:blipFill>
        <p:spPr>
          <a:xfrm>
            <a:off x="5466475" y="1069250"/>
            <a:ext cx="691100" cy="691100"/>
          </a:xfrm>
          <a:prstGeom prst="rect">
            <a:avLst/>
          </a:prstGeom>
          <a:noFill/>
          <a:ln>
            <a:noFill/>
          </a:ln>
        </p:spPr>
      </p:pic>
      <p:pic>
        <p:nvPicPr>
          <p:cNvPr id="290" name="Google Shape;290;p38"/>
          <p:cNvPicPr preferRelativeResize="0"/>
          <p:nvPr/>
        </p:nvPicPr>
        <p:blipFill>
          <a:blip r:embed="rId31">
            <a:alphaModFix/>
          </a:blip>
          <a:stretch>
            <a:fillRect/>
          </a:stretch>
        </p:blipFill>
        <p:spPr>
          <a:xfrm>
            <a:off x="6304025" y="950100"/>
            <a:ext cx="665200" cy="665200"/>
          </a:xfrm>
          <a:prstGeom prst="rect">
            <a:avLst/>
          </a:prstGeom>
          <a:noFill/>
          <a:ln>
            <a:noFill/>
          </a:ln>
        </p:spPr>
      </p:pic>
      <p:pic>
        <p:nvPicPr>
          <p:cNvPr id="291" name="Google Shape;291;p38"/>
          <p:cNvPicPr preferRelativeResize="0"/>
          <p:nvPr/>
        </p:nvPicPr>
        <p:blipFill>
          <a:blip r:embed="rId32">
            <a:alphaModFix/>
          </a:blip>
          <a:stretch>
            <a:fillRect/>
          </a:stretch>
        </p:blipFill>
        <p:spPr>
          <a:xfrm>
            <a:off x="7165525" y="788650"/>
            <a:ext cx="665200" cy="665200"/>
          </a:xfrm>
          <a:prstGeom prst="rect">
            <a:avLst/>
          </a:prstGeom>
          <a:noFill/>
          <a:ln>
            <a:noFill/>
          </a:ln>
        </p:spPr>
      </p:pic>
      <p:pic>
        <p:nvPicPr>
          <p:cNvPr id="292" name="Google Shape;292;p38"/>
          <p:cNvPicPr preferRelativeResize="0"/>
          <p:nvPr/>
        </p:nvPicPr>
        <p:blipFill>
          <a:blip r:embed="rId33">
            <a:alphaModFix/>
          </a:blip>
          <a:stretch>
            <a:fillRect/>
          </a:stretch>
        </p:blipFill>
        <p:spPr>
          <a:xfrm>
            <a:off x="8197113" y="980239"/>
            <a:ext cx="691100" cy="686726"/>
          </a:xfrm>
          <a:prstGeom prst="rect">
            <a:avLst/>
          </a:prstGeom>
          <a:noFill/>
          <a:ln>
            <a:noFill/>
          </a:ln>
        </p:spPr>
      </p:pic>
      <p:pic>
        <p:nvPicPr>
          <p:cNvPr id="293" name="Google Shape;293;p38"/>
          <p:cNvPicPr preferRelativeResize="0"/>
          <p:nvPr/>
        </p:nvPicPr>
        <p:blipFill>
          <a:blip r:embed="rId34">
            <a:alphaModFix/>
          </a:blip>
          <a:stretch>
            <a:fillRect/>
          </a:stretch>
        </p:blipFill>
        <p:spPr>
          <a:xfrm>
            <a:off x="3793850" y="761266"/>
            <a:ext cx="1068525" cy="1084834"/>
          </a:xfrm>
          <a:prstGeom prst="rect">
            <a:avLst/>
          </a:prstGeom>
          <a:noFill/>
          <a:ln>
            <a:noFill/>
          </a:ln>
        </p:spPr>
      </p:pic>
      <p:pic>
        <p:nvPicPr>
          <p:cNvPr id="294" name="Google Shape;294;p38"/>
          <p:cNvPicPr preferRelativeResize="0"/>
          <p:nvPr/>
        </p:nvPicPr>
        <p:blipFill>
          <a:blip r:embed="rId35">
            <a:alphaModFix/>
          </a:blip>
          <a:stretch>
            <a:fillRect/>
          </a:stretch>
        </p:blipFill>
        <p:spPr>
          <a:xfrm>
            <a:off x="4625300" y="603600"/>
            <a:ext cx="1145950" cy="1137143"/>
          </a:xfrm>
          <a:prstGeom prst="rect">
            <a:avLst/>
          </a:prstGeom>
          <a:noFill/>
          <a:ln>
            <a:noFill/>
          </a:ln>
        </p:spPr>
      </p:pic>
      <p:pic>
        <p:nvPicPr>
          <p:cNvPr id="295" name="Google Shape;295;p38"/>
          <p:cNvPicPr preferRelativeResize="0"/>
          <p:nvPr/>
        </p:nvPicPr>
        <p:blipFill>
          <a:blip r:embed="rId36">
            <a:alphaModFix/>
          </a:blip>
          <a:stretch>
            <a:fillRect/>
          </a:stretch>
        </p:blipFill>
        <p:spPr>
          <a:xfrm>
            <a:off x="5400950" y="384475"/>
            <a:ext cx="1177675" cy="1168820"/>
          </a:xfrm>
          <a:prstGeom prst="rect">
            <a:avLst/>
          </a:prstGeom>
          <a:noFill/>
          <a:ln>
            <a:noFill/>
          </a:ln>
        </p:spPr>
      </p:pic>
      <p:pic>
        <p:nvPicPr>
          <p:cNvPr id="296" name="Google Shape;296;p38"/>
          <p:cNvPicPr preferRelativeResize="0"/>
          <p:nvPr/>
        </p:nvPicPr>
        <p:blipFill>
          <a:blip r:embed="rId37">
            <a:alphaModFix/>
          </a:blip>
          <a:stretch>
            <a:fillRect/>
          </a:stretch>
        </p:blipFill>
        <p:spPr>
          <a:xfrm>
            <a:off x="6283500" y="268101"/>
            <a:ext cx="1177675" cy="1160099"/>
          </a:xfrm>
          <a:prstGeom prst="rect">
            <a:avLst/>
          </a:prstGeom>
          <a:noFill/>
          <a:ln>
            <a:noFill/>
          </a:ln>
        </p:spPr>
      </p:pic>
      <p:pic>
        <p:nvPicPr>
          <p:cNvPr id="297" name="Google Shape;297;p38"/>
          <p:cNvPicPr preferRelativeResize="0"/>
          <p:nvPr/>
        </p:nvPicPr>
        <p:blipFill>
          <a:blip r:embed="rId38">
            <a:alphaModFix/>
          </a:blip>
          <a:stretch>
            <a:fillRect/>
          </a:stretch>
        </p:blipFill>
        <p:spPr>
          <a:xfrm>
            <a:off x="7156375" y="151000"/>
            <a:ext cx="1145950" cy="1145950"/>
          </a:xfrm>
          <a:prstGeom prst="rect">
            <a:avLst/>
          </a:prstGeom>
          <a:noFill/>
          <a:ln>
            <a:noFill/>
          </a:ln>
        </p:spPr>
      </p:pic>
      <p:pic>
        <p:nvPicPr>
          <p:cNvPr id="298" name="Google Shape;298;p38"/>
          <p:cNvPicPr preferRelativeResize="0"/>
          <p:nvPr/>
        </p:nvPicPr>
        <p:blipFill rotWithShape="1">
          <a:blip r:embed="rId39">
            <a:alphaModFix/>
          </a:blip>
          <a:srcRect l="-349446" t="102516" r="357946" b="-94015"/>
          <a:stretch/>
        </p:blipFill>
        <p:spPr>
          <a:xfrm>
            <a:off x="4436192" y="1193450"/>
            <a:ext cx="945850" cy="992603"/>
          </a:xfrm>
          <a:prstGeom prst="rect">
            <a:avLst/>
          </a:prstGeom>
          <a:noFill/>
          <a:ln>
            <a:noFill/>
          </a:ln>
        </p:spPr>
      </p:pic>
      <p:pic>
        <p:nvPicPr>
          <p:cNvPr id="299" name="Google Shape;299;p38"/>
          <p:cNvPicPr preferRelativeResize="0"/>
          <p:nvPr/>
        </p:nvPicPr>
        <p:blipFill>
          <a:blip r:embed="rId39">
            <a:alphaModFix/>
          </a:blip>
          <a:stretch>
            <a:fillRect/>
          </a:stretch>
        </p:blipFill>
        <p:spPr>
          <a:xfrm>
            <a:off x="8125825" y="88300"/>
            <a:ext cx="1030422" cy="1081375"/>
          </a:xfrm>
          <a:prstGeom prst="rect">
            <a:avLst/>
          </a:prstGeom>
          <a:noFill/>
          <a:ln>
            <a:noFill/>
          </a:ln>
        </p:spPr>
      </p:pic>
    </p:spTree>
    <p:extLst>
      <p:ext uri="{BB962C8B-B14F-4D97-AF65-F5344CB8AC3E}">
        <p14:creationId xmlns:p14="http://schemas.microsoft.com/office/powerpoint/2010/main" val="9535477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311700" y="445025"/>
            <a:ext cx="469865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Andere</a:t>
            </a:r>
            <a:r>
              <a:rPr lang="en" dirty="0"/>
              <a:t> </a:t>
            </a:r>
            <a:r>
              <a:rPr lang="en" dirty="0" err="1"/>
              <a:t>effecten</a:t>
            </a:r>
            <a:endParaRPr dirty="0"/>
          </a:p>
        </p:txBody>
      </p:sp>
      <p:pic>
        <p:nvPicPr>
          <p:cNvPr id="261" name="Google Shape;261;p38"/>
          <p:cNvPicPr preferRelativeResize="0"/>
          <p:nvPr/>
        </p:nvPicPr>
        <p:blipFill>
          <a:blip r:embed="rId3">
            <a:alphaModFix/>
          </a:blip>
          <a:stretch>
            <a:fillRect/>
          </a:stretch>
        </p:blipFill>
        <p:spPr>
          <a:xfrm>
            <a:off x="2494900" y="2034775"/>
            <a:ext cx="1268075" cy="1325525"/>
          </a:xfrm>
          <a:prstGeom prst="rect">
            <a:avLst/>
          </a:prstGeom>
          <a:noFill/>
          <a:ln>
            <a:noFill/>
          </a:ln>
        </p:spPr>
      </p:pic>
      <p:pic>
        <p:nvPicPr>
          <p:cNvPr id="262" name="Google Shape;262;p38"/>
          <p:cNvPicPr preferRelativeResize="0"/>
          <p:nvPr/>
        </p:nvPicPr>
        <p:blipFill>
          <a:blip r:embed="rId4">
            <a:alphaModFix/>
          </a:blip>
          <a:stretch>
            <a:fillRect/>
          </a:stretch>
        </p:blipFill>
        <p:spPr>
          <a:xfrm>
            <a:off x="3686250" y="2623000"/>
            <a:ext cx="691100" cy="713550"/>
          </a:xfrm>
          <a:prstGeom prst="rect">
            <a:avLst/>
          </a:prstGeom>
          <a:noFill/>
          <a:ln>
            <a:noFill/>
          </a:ln>
        </p:spPr>
      </p:pic>
      <p:pic>
        <p:nvPicPr>
          <p:cNvPr id="263" name="Google Shape;263;p38"/>
          <p:cNvPicPr preferRelativeResize="0"/>
          <p:nvPr/>
        </p:nvPicPr>
        <p:blipFill>
          <a:blip r:embed="rId5">
            <a:alphaModFix/>
          </a:blip>
          <a:stretch>
            <a:fillRect/>
          </a:stretch>
        </p:blipFill>
        <p:spPr>
          <a:xfrm>
            <a:off x="4534725" y="2802875"/>
            <a:ext cx="665200" cy="656675"/>
          </a:xfrm>
          <a:prstGeom prst="rect">
            <a:avLst/>
          </a:prstGeom>
          <a:noFill/>
          <a:ln>
            <a:noFill/>
          </a:ln>
        </p:spPr>
      </p:pic>
      <p:pic>
        <p:nvPicPr>
          <p:cNvPr id="264" name="Google Shape;264;p38"/>
          <p:cNvPicPr preferRelativeResize="0"/>
          <p:nvPr/>
        </p:nvPicPr>
        <p:blipFill>
          <a:blip r:embed="rId6">
            <a:alphaModFix/>
          </a:blip>
          <a:stretch>
            <a:fillRect/>
          </a:stretch>
        </p:blipFill>
        <p:spPr>
          <a:xfrm>
            <a:off x="5320013" y="2962400"/>
            <a:ext cx="738575" cy="743275"/>
          </a:xfrm>
          <a:prstGeom prst="rect">
            <a:avLst/>
          </a:prstGeom>
          <a:noFill/>
          <a:ln>
            <a:noFill/>
          </a:ln>
        </p:spPr>
      </p:pic>
      <p:pic>
        <p:nvPicPr>
          <p:cNvPr id="265" name="Google Shape;265;p38"/>
          <p:cNvPicPr preferRelativeResize="0"/>
          <p:nvPr/>
        </p:nvPicPr>
        <p:blipFill>
          <a:blip r:embed="rId7">
            <a:alphaModFix/>
          </a:blip>
          <a:stretch>
            <a:fillRect/>
          </a:stretch>
        </p:blipFill>
        <p:spPr>
          <a:xfrm>
            <a:off x="6178700" y="3085307"/>
            <a:ext cx="691100" cy="682568"/>
          </a:xfrm>
          <a:prstGeom prst="rect">
            <a:avLst/>
          </a:prstGeom>
          <a:noFill/>
          <a:ln>
            <a:noFill/>
          </a:ln>
        </p:spPr>
      </p:pic>
      <p:pic>
        <p:nvPicPr>
          <p:cNvPr id="267" name="Google Shape;267;p38"/>
          <p:cNvPicPr preferRelativeResize="0"/>
          <p:nvPr/>
        </p:nvPicPr>
        <p:blipFill>
          <a:blip r:embed="rId8">
            <a:alphaModFix/>
          </a:blip>
          <a:stretch>
            <a:fillRect/>
          </a:stretch>
        </p:blipFill>
        <p:spPr>
          <a:xfrm>
            <a:off x="8280712" y="2812775"/>
            <a:ext cx="738575" cy="729457"/>
          </a:xfrm>
          <a:prstGeom prst="rect">
            <a:avLst/>
          </a:prstGeom>
          <a:noFill/>
          <a:ln>
            <a:noFill/>
          </a:ln>
        </p:spPr>
      </p:pic>
      <p:pic>
        <p:nvPicPr>
          <p:cNvPr id="268" name="Google Shape;268;p38"/>
          <p:cNvPicPr preferRelativeResize="0"/>
          <p:nvPr/>
        </p:nvPicPr>
        <p:blipFill>
          <a:blip r:embed="rId9">
            <a:alphaModFix/>
          </a:blip>
          <a:stretch>
            <a:fillRect/>
          </a:stretch>
        </p:blipFill>
        <p:spPr>
          <a:xfrm>
            <a:off x="7086625" y="3224189"/>
            <a:ext cx="665200" cy="656986"/>
          </a:xfrm>
          <a:prstGeom prst="rect">
            <a:avLst/>
          </a:prstGeom>
          <a:noFill/>
          <a:ln>
            <a:noFill/>
          </a:ln>
        </p:spPr>
      </p:pic>
      <p:pic>
        <p:nvPicPr>
          <p:cNvPr id="269" name="Google Shape;269;p38"/>
          <p:cNvPicPr preferRelativeResize="0"/>
          <p:nvPr/>
        </p:nvPicPr>
        <p:blipFill>
          <a:blip r:embed="rId10">
            <a:alphaModFix/>
          </a:blip>
          <a:stretch>
            <a:fillRect/>
          </a:stretch>
        </p:blipFill>
        <p:spPr>
          <a:xfrm>
            <a:off x="3610050" y="2962404"/>
            <a:ext cx="1177675" cy="1168200"/>
          </a:xfrm>
          <a:prstGeom prst="rect">
            <a:avLst/>
          </a:prstGeom>
          <a:noFill/>
          <a:ln>
            <a:noFill/>
          </a:ln>
        </p:spPr>
      </p:pic>
      <p:pic>
        <p:nvPicPr>
          <p:cNvPr id="270" name="Google Shape;270;p38"/>
          <p:cNvPicPr preferRelativeResize="0"/>
          <p:nvPr/>
        </p:nvPicPr>
        <p:blipFill>
          <a:blip r:embed="rId11">
            <a:alphaModFix/>
          </a:blip>
          <a:stretch>
            <a:fillRect/>
          </a:stretch>
        </p:blipFill>
        <p:spPr>
          <a:xfrm>
            <a:off x="4458525" y="3161501"/>
            <a:ext cx="1145950" cy="1136850"/>
          </a:xfrm>
          <a:prstGeom prst="rect">
            <a:avLst/>
          </a:prstGeom>
          <a:noFill/>
          <a:ln>
            <a:noFill/>
          </a:ln>
        </p:spPr>
      </p:pic>
      <p:pic>
        <p:nvPicPr>
          <p:cNvPr id="271" name="Google Shape;271;p38"/>
          <p:cNvPicPr preferRelativeResize="0"/>
          <p:nvPr/>
        </p:nvPicPr>
        <p:blipFill>
          <a:blip r:embed="rId12">
            <a:alphaModFix/>
          </a:blip>
          <a:stretch>
            <a:fillRect/>
          </a:stretch>
        </p:blipFill>
        <p:spPr>
          <a:xfrm>
            <a:off x="5264774" y="3360300"/>
            <a:ext cx="1085750" cy="1081375"/>
          </a:xfrm>
          <a:prstGeom prst="rect">
            <a:avLst/>
          </a:prstGeom>
          <a:noFill/>
          <a:ln>
            <a:noFill/>
          </a:ln>
        </p:spPr>
      </p:pic>
      <p:pic>
        <p:nvPicPr>
          <p:cNvPr id="272" name="Google Shape;272;p38"/>
          <p:cNvPicPr preferRelativeResize="0"/>
          <p:nvPr/>
        </p:nvPicPr>
        <p:blipFill>
          <a:blip r:embed="rId13">
            <a:alphaModFix/>
          </a:blip>
          <a:stretch>
            <a:fillRect/>
          </a:stretch>
        </p:blipFill>
        <p:spPr>
          <a:xfrm>
            <a:off x="6126625" y="3404693"/>
            <a:ext cx="1085750" cy="1098807"/>
          </a:xfrm>
          <a:prstGeom prst="rect">
            <a:avLst/>
          </a:prstGeom>
          <a:noFill/>
          <a:ln>
            <a:noFill/>
          </a:ln>
        </p:spPr>
      </p:pic>
      <p:pic>
        <p:nvPicPr>
          <p:cNvPr id="273" name="Google Shape;273;p38"/>
          <p:cNvPicPr preferRelativeResize="0"/>
          <p:nvPr/>
        </p:nvPicPr>
        <p:blipFill>
          <a:blip r:embed="rId14">
            <a:alphaModFix/>
          </a:blip>
          <a:stretch>
            <a:fillRect/>
          </a:stretch>
        </p:blipFill>
        <p:spPr>
          <a:xfrm>
            <a:off x="7026425" y="3459985"/>
            <a:ext cx="1145950" cy="1150515"/>
          </a:xfrm>
          <a:prstGeom prst="rect">
            <a:avLst/>
          </a:prstGeom>
          <a:noFill/>
          <a:ln>
            <a:noFill/>
          </a:ln>
        </p:spPr>
      </p:pic>
      <p:pic>
        <p:nvPicPr>
          <p:cNvPr id="274" name="Google Shape;274;p38"/>
          <p:cNvPicPr preferRelativeResize="0"/>
          <p:nvPr/>
        </p:nvPicPr>
        <p:blipFill>
          <a:blip r:embed="rId15">
            <a:alphaModFix/>
          </a:blip>
          <a:stretch>
            <a:fillRect/>
          </a:stretch>
        </p:blipFill>
        <p:spPr>
          <a:xfrm>
            <a:off x="8174475" y="3392586"/>
            <a:ext cx="1145950" cy="1150523"/>
          </a:xfrm>
          <a:prstGeom prst="rect">
            <a:avLst/>
          </a:prstGeom>
          <a:noFill/>
          <a:ln>
            <a:noFill/>
          </a:ln>
        </p:spPr>
      </p:pic>
      <p:pic>
        <p:nvPicPr>
          <p:cNvPr id="275" name="Google Shape;275;p38"/>
          <p:cNvPicPr preferRelativeResize="0"/>
          <p:nvPr/>
        </p:nvPicPr>
        <p:blipFill>
          <a:blip r:embed="rId16">
            <a:alphaModFix/>
          </a:blip>
          <a:stretch>
            <a:fillRect/>
          </a:stretch>
        </p:blipFill>
        <p:spPr>
          <a:xfrm>
            <a:off x="3717650" y="3436107"/>
            <a:ext cx="1145950" cy="1115443"/>
          </a:xfrm>
          <a:prstGeom prst="rect">
            <a:avLst/>
          </a:prstGeom>
          <a:noFill/>
          <a:ln>
            <a:noFill/>
          </a:ln>
        </p:spPr>
      </p:pic>
      <p:pic>
        <p:nvPicPr>
          <p:cNvPr id="276" name="Google Shape;276;p38"/>
          <p:cNvPicPr preferRelativeResize="0"/>
          <p:nvPr/>
        </p:nvPicPr>
        <p:blipFill>
          <a:blip r:embed="rId17">
            <a:alphaModFix/>
          </a:blip>
          <a:stretch>
            <a:fillRect/>
          </a:stretch>
        </p:blipFill>
        <p:spPr>
          <a:xfrm>
            <a:off x="4549100" y="3627487"/>
            <a:ext cx="1145950" cy="1119788"/>
          </a:xfrm>
          <a:prstGeom prst="rect">
            <a:avLst/>
          </a:prstGeom>
          <a:noFill/>
          <a:ln>
            <a:noFill/>
          </a:ln>
        </p:spPr>
      </p:pic>
      <p:pic>
        <p:nvPicPr>
          <p:cNvPr id="277" name="Google Shape;277;p38"/>
          <p:cNvPicPr preferRelativeResize="0"/>
          <p:nvPr/>
        </p:nvPicPr>
        <p:blipFill>
          <a:blip r:embed="rId18">
            <a:alphaModFix/>
          </a:blip>
          <a:stretch>
            <a:fillRect/>
          </a:stretch>
        </p:blipFill>
        <p:spPr>
          <a:xfrm>
            <a:off x="5340650" y="3828451"/>
            <a:ext cx="1177675" cy="1126642"/>
          </a:xfrm>
          <a:prstGeom prst="rect">
            <a:avLst/>
          </a:prstGeom>
          <a:noFill/>
          <a:ln>
            <a:noFill/>
          </a:ln>
        </p:spPr>
      </p:pic>
      <p:pic>
        <p:nvPicPr>
          <p:cNvPr id="278" name="Google Shape;278;p38"/>
          <p:cNvPicPr preferRelativeResize="0"/>
          <p:nvPr/>
        </p:nvPicPr>
        <p:blipFill>
          <a:blip r:embed="rId19">
            <a:alphaModFix/>
          </a:blip>
          <a:stretch>
            <a:fillRect/>
          </a:stretch>
        </p:blipFill>
        <p:spPr>
          <a:xfrm>
            <a:off x="6224450" y="3881175"/>
            <a:ext cx="1177675" cy="1126624"/>
          </a:xfrm>
          <a:prstGeom prst="rect">
            <a:avLst/>
          </a:prstGeom>
          <a:noFill/>
          <a:ln>
            <a:noFill/>
          </a:ln>
        </p:spPr>
      </p:pic>
      <p:pic>
        <p:nvPicPr>
          <p:cNvPr id="279" name="Google Shape;279;p38"/>
          <p:cNvPicPr preferRelativeResize="0"/>
          <p:nvPr/>
        </p:nvPicPr>
        <p:blipFill>
          <a:blip r:embed="rId20">
            <a:alphaModFix/>
          </a:blip>
          <a:stretch>
            <a:fillRect/>
          </a:stretch>
        </p:blipFill>
        <p:spPr>
          <a:xfrm>
            <a:off x="7163675" y="3985145"/>
            <a:ext cx="1145950" cy="1112255"/>
          </a:xfrm>
          <a:prstGeom prst="rect">
            <a:avLst/>
          </a:prstGeom>
          <a:noFill/>
          <a:ln>
            <a:noFill/>
          </a:ln>
        </p:spPr>
      </p:pic>
      <p:pic>
        <p:nvPicPr>
          <p:cNvPr id="280" name="Google Shape;280;p38"/>
          <p:cNvPicPr preferRelativeResize="0"/>
          <p:nvPr/>
        </p:nvPicPr>
        <p:blipFill>
          <a:blip r:embed="rId21">
            <a:alphaModFix/>
          </a:blip>
          <a:stretch>
            <a:fillRect/>
          </a:stretch>
        </p:blipFill>
        <p:spPr>
          <a:xfrm>
            <a:off x="8174475" y="4126238"/>
            <a:ext cx="1145950" cy="1120487"/>
          </a:xfrm>
          <a:prstGeom prst="rect">
            <a:avLst/>
          </a:prstGeom>
          <a:noFill/>
          <a:ln>
            <a:noFill/>
          </a:ln>
        </p:spPr>
      </p:pic>
      <p:pic>
        <p:nvPicPr>
          <p:cNvPr id="281" name="Google Shape;281;p38"/>
          <p:cNvPicPr preferRelativeResize="0"/>
          <p:nvPr/>
        </p:nvPicPr>
        <p:blipFill>
          <a:blip r:embed="rId22">
            <a:alphaModFix/>
          </a:blip>
          <a:stretch>
            <a:fillRect/>
          </a:stretch>
        </p:blipFill>
        <p:spPr>
          <a:xfrm>
            <a:off x="3660675" y="1760341"/>
            <a:ext cx="691100" cy="727709"/>
          </a:xfrm>
          <a:prstGeom prst="rect">
            <a:avLst/>
          </a:prstGeom>
          <a:noFill/>
          <a:ln>
            <a:noFill/>
          </a:ln>
        </p:spPr>
      </p:pic>
      <p:pic>
        <p:nvPicPr>
          <p:cNvPr id="282" name="Google Shape;282;p38"/>
          <p:cNvPicPr preferRelativeResize="0"/>
          <p:nvPr/>
        </p:nvPicPr>
        <p:blipFill>
          <a:blip r:embed="rId23">
            <a:alphaModFix/>
          </a:blip>
          <a:stretch>
            <a:fillRect/>
          </a:stretch>
        </p:blipFill>
        <p:spPr>
          <a:xfrm>
            <a:off x="4477700" y="1615307"/>
            <a:ext cx="738575" cy="724468"/>
          </a:xfrm>
          <a:prstGeom prst="rect">
            <a:avLst/>
          </a:prstGeom>
          <a:noFill/>
          <a:ln>
            <a:noFill/>
          </a:ln>
        </p:spPr>
      </p:pic>
      <p:pic>
        <p:nvPicPr>
          <p:cNvPr id="283" name="Google Shape;283;p38"/>
          <p:cNvPicPr preferRelativeResize="0"/>
          <p:nvPr/>
        </p:nvPicPr>
        <p:blipFill>
          <a:blip r:embed="rId24">
            <a:alphaModFix/>
          </a:blip>
          <a:stretch>
            <a:fillRect/>
          </a:stretch>
        </p:blipFill>
        <p:spPr>
          <a:xfrm>
            <a:off x="5300150" y="1510067"/>
            <a:ext cx="738575" cy="757383"/>
          </a:xfrm>
          <a:prstGeom prst="rect">
            <a:avLst/>
          </a:prstGeom>
          <a:noFill/>
          <a:ln>
            <a:noFill/>
          </a:ln>
        </p:spPr>
      </p:pic>
      <p:pic>
        <p:nvPicPr>
          <p:cNvPr id="284" name="Google Shape;284;p38"/>
          <p:cNvPicPr preferRelativeResize="0"/>
          <p:nvPr/>
        </p:nvPicPr>
        <p:blipFill>
          <a:blip r:embed="rId25">
            <a:alphaModFix/>
          </a:blip>
          <a:stretch>
            <a:fillRect/>
          </a:stretch>
        </p:blipFill>
        <p:spPr>
          <a:xfrm>
            <a:off x="6131225" y="1408282"/>
            <a:ext cx="738575" cy="724992"/>
          </a:xfrm>
          <a:prstGeom prst="rect">
            <a:avLst/>
          </a:prstGeom>
          <a:noFill/>
          <a:ln>
            <a:noFill/>
          </a:ln>
        </p:spPr>
      </p:pic>
      <p:pic>
        <p:nvPicPr>
          <p:cNvPr id="285" name="Google Shape;285;p38"/>
          <p:cNvPicPr preferRelativeResize="0"/>
          <p:nvPr/>
        </p:nvPicPr>
        <p:blipFill>
          <a:blip r:embed="rId26">
            <a:alphaModFix/>
          </a:blip>
          <a:stretch>
            <a:fillRect/>
          </a:stretch>
        </p:blipFill>
        <p:spPr>
          <a:xfrm>
            <a:off x="7005725" y="1236219"/>
            <a:ext cx="738575" cy="734006"/>
          </a:xfrm>
          <a:prstGeom prst="rect">
            <a:avLst/>
          </a:prstGeom>
          <a:noFill/>
          <a:ln>
            <a:noFill/>
          </a:ln>
        </p:spPr>
      </p:pic>
      <p:pic>
        <p:nvPicPr>
          <p:cNvPr id="286" name="Google Shape;286;p38"/>
          <p:cNvPicPr preferRelativeResize="0"/>
          <p:nvPr/>
        </p:nvPicPr>
        <p:blipFill>
          <a:blip r:embed="rId27">
            <a:alphaModFix/>
          </a:blip>
          <a:stretch>
            <a:fillRect/>
          </a:stretch>
        </p:blipFill>
        <p:spPr>
          <a:xfrm>
            <a:off x="8171195" y="1726110"/>
            <a:ext cx="738575" cy="734015"/>
          </a:xfrm>
          <a:prstGeom prst="rect">
            <a:avLst/>
          </a:prstGeom>
          <a:noFill/>
          <a:ln>
            <a:noFill/>
          </a:ln>
        </p:spPr>
      </p:pic>
      <p:pic>
        <p:nvPicPr>
          <p:cNvPr id="287" name="Google Shape;287;p38"/>
          <p:cNvPicPr preferRelativeResize="0"/>
          <p:nvPr/>
        </p:nvPicPr>
        <p:blipFill>
          <a:blip r:embed="rId28">
            <a:alphaModFix/>
          </a:blip>
          <a:stretch>
            <a:fillRect/>
          </a:stretch>
        </p:blipFill>
        <p:spPr>
          <a:xfrm>
            <a:off x="3793325" y="1359242"/>
            <a:ext cx="665200" cy="661008"/>
          </a:xfrm>
          <a:prstGeom prst="rect">
            <a:avLst/>
          </a:prstGeom>
          <a:noFill/>
          <a:ln>
            <a:noFill/>
          </a:ln>
        </p:spPr>
      </p:pic>
      <p:pic>
        <p:nvPicPr>
          <p:cNvPr id="288" name="Google Shape;288;p38"/>
          <p:cNvPicPr preferRelativeResize="0"/>
          <p:nvPr/>
        </p:nvPicPr>
        <p:blipFill>
          <a:blip r:embed="rId29">
            <a:alphaModFix/>
          </a:blip>
          <a:stretch>
            <a:fillRect/>
          </a:stretch>
        </p:blipFill>
        <p:spPr>
          <a:xfrm>
            <a:off x="4654825" y="1236227"/>
            <a:ext cx="665200" cy="665223"/>
          </a:xfrm>
          <a:prstGeom prst="rect">
            <a:avLst/>
          </a:prstGeom>
          <a:noFill/>
          <a:ln>
            <a:noFill/>
          </a:ln>
        </p:spPr>
      </p:pic>
      <p:pic>
        <p:nvPicPr>
          <p:cNvPr id="289" name="Google Shape;289;p38"/>
          <p:cNvPicPr preferRelativeResize="0"/>
          <p:nvPr/>
        </p:nvPicPr>
        <p:blipFill>
          <a:blip r:embed="rId30">
            <a:alphaModFix/>
          </a:blip>
          <a:stretch>
            <a:fillRect/>
          </a:stretch>
        </p:blipFill>
        <p:spPr>
          <a:xfrm>
            <a:off x="5466475" y="1069250"/>
            <a:ext cx="691100" cy="691100"/>
          </a:xfrm>
          <a:prstGeom prst="rect">
            <a:avLst/>
          </a:prstGeom>
          <a:noFill/>
          <a:ln>
            <a:noFill/>
          </a:ln>
        </p:spPr>
      </p:pic>
      <p:pic>
        <p:nvPicPr>
          <p:cNvPr id="290" name="Google Shape;290;p38"/>
          <p:cNvPicPr preferRelativeResize="0"/>
          <p:nvPr/>
        </p:nvPicPr>
        <p:blipFill>
          <a:blip r:embed="rId31">
            <a:alphaModFix/>
          </a:blip>
          <a:stretch>
            <a:fillRect/>
          </a:stretch>
        </p:blipFill>
        <p:spPr>
          <a:xfrm>
            <a:off x="6304025" y="950100"/>
            <a:ext cx="665200" cy="665200"/>
          </a:xfrm>
          <a:prstGeom prst="rect">
            <a:avLst/>
          </a:prstGeom>
          <a:noFill/>
          <a:ln>
            <a:noFill/>
          </a:ln>
        </p:spPr>
      </p:pic>
      <p:pic>
        <p:nvPicPr>
          <p:cNvPr id="291" name="Google Shape;291;p38"/>
          <p:cNvPicPr preferRelativeResize="0"/>
          <p:nvPr/>
        </p:nvPicPr>
        <p:blipFill>
          <a:blip r:embed="rId32">
            <a:alphaModFix/>
          </a:blip>
          <a:stretch>
            <a:fillRect/>
          </a:stretch>
        </p:blipFill>
        <p:spPr>
          <a:xfrm>
            <a:off x="7165525" y="788650"/>
            <a:ext cx="665200" cy="665200"/>
          </a:xfrm>
          <a:prstGeom prst="rect">
            <a:avLst/>
          </a:prstGeom>
          <a:noFill/>
          <a:ln>
            <a:noFill/>
          </a:ln>
        </p:spPr>
      </p:pic>
      <p:pic>
        <p:nvPicPr>
          <p:cNvPr id="292" name="Google Shape;292;p38"/>
          <p:cNvPicPr preferRelativeResize="0"/>
          <p:nvPr/>
        </p:nvPicPr>
        <p:blipFill>
          <a:blip r:embed="rId33">
            <a:alphaModFix/>
          </a:blip>
          <a:stretch>
            <a:fillRect/>
          </a:stretch>
        </p:blipFill>
        <p:spPr>
          <a:xfrm>
            <a:off x="8197113" y="980239"/>
            <a:ext cx="691100" cy="686726"/>
          </a:xfrm>
          <a:prstGeom prst="rect">
            <a:avLst/>
          </a:prstGeom>
          <a:noFill/>
          <a:ln>
            <a:noFill/>
          </a:ln>
        </p:spPr>
      </p:pic>
      <p:pic>
        <p:nvPicPr>
          <p:cNvPr id="293" name="Google Shape;293;p38"/>
          <p:cNvPicPr preferRelativeResize="0"/>
          <p:nvPr/>
        </p:nvPicPr>
        <p:blipFill>
          <a:blip r:embed="rId34">
            <a:alphaModFix/>
          </a:blip>
          <a:stretch>
            <a:fillRect/>
          </a:stretch>
        </p:blipFill>
        <p:spPr>
          <a:xfrm>
            <a:off x="3793850" y="761266"/>
            <a:ext cx="1068525" cy="1084834"/>
          </a:xfrm>
          <a:prstGeom prst="rect">
            <a:avLst/>
          </a:prstGeom>
          <a:noFill/>
          <a:ln>
            <a:noFill/>
          </a:ln>
        </p:spPr>
      </p:pic>
      <p:pic>
        <p:nvPicPr>
          <p:cNvPr id="294" name="Google Shape;294;p38"/>
          <p:cNvPicPr preferRelativeResize="0"/>
          <p:nvPr/>
        </p:nvPicPr>
        <p:blipFill>
          <a:blip r:embed="rId35">
            <a:alphaModFix/>
          </a:blip>
          <a:stretch>
            <a:fillRect/>
          </a:stretch>
        </p:blipFill>
        <p:spPr>
          <a:xfrm>
            <a:off x="4625300" y="603600"/>
            <a:ext cx="1145950" cy="1137143"/>
          </a:xfrm>
          <a:prstGeom prst="rect">
            <a:avLst/>
          </a:prstGeom>
          <a:noFill/>
          <a:ln>
            <a:noFill/>
          </a:ln>
        </p:spPr>
      </p:pic>
      <p:pic>
        <p:nvPicPr>
          <p:cNvPr id="295" name="Google Shape;295;p38"/>
          <p:cNvPicPr preferRelativeResize="0"/>
          <p:nvPr/>
        </p:nvPicPr>
        <p:blipFill>
          <a:blip r:embed="rId36">
            <a:alphaModFix/>
          </a:blip>
          <a:stretch>
            <a:fillRect/>
          </a:stretch>
        </p:blipFill>
        <p:spPr>
          <a:xfrm>
            <a:off x="5400950" y="384475"/>
            <a:ext cx="1177675" cy="1168820"/>
          </a:xfrm>
          <a:prstGeom prst="rect">
            <a:avLst/>
          </a:prstGeom>
          <a:noFill/>
          <a:ln>
            <a:noFill/>
          </a:ln>
        </p:spPr>
      </p:pic>
      <p:pic>
        <p:nvPicPr>
          <p:cNvPr id="296" name="Google Shape;296;p38"/>
          <p:cNvPicPr preferRelativeResize="0"/>
          <p:nvPr/>
        </p:nvPicPr>
        <p:blipFill>
          <a:blip r:embed="rId37">
            <a:alphaModFix/>
          </a:blip>
          <a:stretch>
            <a:fillRect/>
          </a:stretch>
        </p:blipFill>
        <p:spPr>
          <a:xfrm>
            <a:off x="6283500" y="268101"/>
            <a:ext cx="1177675" cy="1160099"/>
          </a:xfrm>
          <a:prstGeom prst="rect">
            <a:avLst/>
          </a:prstGeom>
          <a:noFill/>
          <a:ln>
            <a:noFill/>
          </a:ln>
        </p:spPr>
      </p:pic>
      <p:pic>
        <p:nvPicPr>
          <p:cNvPr id="297" name="Google Shape;297;p38"/>
          <p:cNvPicPr preferRelativeResize="0"/>
          <p:nvPr/>
        </p:nvPicPr>
        <p:blipFill>
          <a:blip r:embed="rId38">
            <a:alphaModFix/>
          </a:blip>
          <a:stretch>
            <a:fillRect/>
          </a:stretch>
        </p:blipFill>
        <p:spPr>
          <a:xfrm>
            <a:off x="7156375" y="151000"/>
            <a:ext cx="1145950" cy="1145950"/>
          </a:xfrm>
          <a:prstGeom prst="rect">
            <a:avLst/>
          </a:prstGeom>
          <a:noFill/>
          <a:ln>
            <a:noFill/>
          </a:ln>
        </p:spPr>
      </p:pic>
      <p:pic>
        <p:nvPicPr>
          <p:cNvPr id="298" name="Google Shape;298;p38"/>
          <p:cNvPicPr preferRelativeResize="0"/>
          <p:nvPr/>
        </p:nvPicPr>
        <p:blipFill rotWithShape="1">
          <a:blip r:embed="rId39">
            <a:alphaModFix/>
          </a:blip>
          <a:srcRect l="-349446" t="102516" r="357946" b="-94015"/>
          <a:stretch/>
        </p:blipFill>
        <p:spPr>
          <a:xfrm>
            <a:off x="4436192" y="1193450"/>
            <a:ext cx="945850" cy="992603"/>
          </a:xfrm>
          <a:prstGeom prst="rect">
            <a:avLst/>
          </a:prstGeom>
          <a:noFill/>
          <a:ln>
            <a:noFill/>
          </a:ln>
        </p:spPr>
      </p:pic>
      <p:pic>
        <p:nvPicPr>
          <p:cNvPr id="299" name="Google Shape;299;p38"/>
          <p:cNvPicPr preferRelativeResize="0"/>
          <p:nvPr/>
        </p:nvPicPr>
        <p:blipFill>
          <a:blip r:embed="rId39">
            <a:alphaModFix/>
          </a:blip>
          <a:stretch>
            <a:fillRect/>
          </a:stretch>
        </p:blipFill>
        <p:spPr>
          <a:xfrm>
            <a:off x="8125825" y="88300"/>
            <a:ext cx="1030422" cy="1081375"/>
          </a:xfrm>
          <a:prstGeom prst="rect">
            <a:avLst/>
          </a:prstGeom>
          <a:noFill/>
          <a:ln>
            <a:noFill/>
          </a:ln>
        </p:spPr>
      </p:pic>
      <p:sp>
        <p:nvSpPr>
          <p:cNvPr id="42" name="TextBox 41">
            <a:extLst>
              <a:ext uri="{FF2B5EF4-FFF2-40B4-BE49-F238E27FC236}">
                <a16:creationId xmlns:a16="http://schemas.microsoft.com/office/drawing/2014/main" id="{55A86929-804D-DD47-89DF-461CA41CF8D0}"/>
              </a:ext>
            </a:extLst>
          </p:cNvPr>
          <p:cNvSpPr txBox="1"/>
          <p:nvPr/>
        </p:nvSpPr>
        <p:spPr>
          <a:xfrm>
            <a:off x="279311" y="4169226"/>
            <a:ext cx="3381364" cy="646331"/>
          </a:xfrm>
          <a:prstGeom prst="rect">
            <a:avLst/>
          </a:prstGeom>
          <a:solidFill>
            <a:schemeClr val="bg1"/>
          </a:solidFill>
          <a:ln>
            <a:noFill/>
          </a:ln>
        </p:spPr>
        <p:txBody>
          <a:bodyPr wrap="square" rtlCol="0">
            <a:spAutoFit/>
          </a:bodyPr>
          <a:lstStyle/>
          <a:p>
            <a:r>
              <a:rPr lang="en-US" sz="3600" dirty="0">
                <a:solidFill>
                  <a:schemeClr val="tx1"/>
                </a:solidFill>
              </a:rPr>
              <a:t>Genetic drift</a:t>
            </a:r>
          </a:p>
        </p:txBody>
      </p:sp>
    </p:spTree>
    <p:extLst>
      <p:ext uri="{BB962C8B-B14F-4D97-AF65-F5344CB8AC3E}">
        <p14:creationId xmlns:p14="http://schemas.microsoft.com/office/powerpoint/2010/main" val="48789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1984525" y="565050"/>
            <a:ext cx="6514016"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(Mis-)</a:t>
            </a:r>
            <a:r>
              <a:rPr lang="en" sz="3600" dirty="0" err="1"/>
              <a:t>Concepten</a:t>
            </a:r>
            <a:endParaRPr sz="3600" dirty="0"/>
          </a:p>
        </p:txBody>
      </p:sp>
      <p:grpSp>
        <p:nvGrpSpPr>
          <p:cNvPr id="82" name="Google Shape;82;p17"/>
          <p:cNvGrpSpPr/>
          <p:nvPr/>
        </p:nvGrpSpPr>
        <p:grpSpPr>
          <a:xfrm>
            <a:off x="299625" y="1134625"/>
            <a:ext cx="1234500" cy="2874250"/>
            <a:chOff x="154325" y="1694550"/>
            <a:chExt cx="1234500" cy="2874250"/>
          </a:xfrm>
        </p:grpSpPr>
        <p:sp>
          <p:nvSpPr>
            <p:cNvPr id="83" name="Google Shape;83;p17"/>
            <p:cNvSpPr txBox="1"/>
            <p:nvPr/>
          </p:nvSpPr>
          <p:spPr>
            <a:xfrm>
              <a:off x="154325" y="4163800"/>
              <a:ext cx="1234500" cy="405000"/>
            </a:xfrm>
            <a:prstGeom prst="rect">
              <a:avLst/>
            </a:prstGeom>
            <a:noFill/>
            <a:ln w="19050" cap="flat" cmpd="sng">
              <a:solidFill>
                <a:srgbClr val="6D9EE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0070C0"/>
                  </a:solidFill>
                </a:rPr>
                <a:t>Atoom</a:t>
              </a:r>
              <a:endParaRPr dirty="0">
                <a:solidFill>
                  <a:srgbClr val="0070C0"/>
                </a:solidFill>
              </a:endParaRPr>
            </a:p>
          </p:txBody>
        </p:sp>
        <p:sp>
          <p:nvSpPr>
            <p:cNvPr id="84" name="Google Shape;84;p17"/>
            <p:cNvSpPr txBox="1"/>
            <p:nvPr/>
          </p:nvSpPr>
          <p:spPr>
            <a:xfrm>
              <a:off x="154325" y="3669950"/>
              <a:ext cx="1234500" cy="405000"/>
            </a:xfrm>
            <a:prstGeom prst="rect">
              <a:avLst/>
            </a:prstGeom>
            <a:noFill/>
            <a:ln w="19050" cap="flat" cmpd="sng">
              <a:solidFill>
                <a:srgbClr val="76A5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chemeClr val="accent5">
                      <a:lumMod val="75000"/>
                    </a:schemeClr>
                  </a:solidFill>
                </a:rPr>
                <a:t>Molecuul</a:t>
              </a:r>
              <a:endParaRPr dirty="0">
                <a:solidFill>
                  <a:schemeClr val="accent5">
                    <a:lumMod val="75000"/>
                  </a:schemeClr>
                </a:solidFill>
              </a:endParaRPr>
            </a:p>
          </p:txBody>
        </p:sp>
        <p:sp>
          <p:nvSpPr>
            <p:cNvPr id="85" name="Google Shape;85;p17"/>
            <p:cNvSpPr txBox="1"/>
            <p:nvPr/>
          </p:nvSpPr>
          <p:spPr>
            <a:xfrm>
              <a:off x="154325" y="3176100"/>
              <a:ext cx="1234500" cy="405000"/>
            </a:xfrm>
            <a:prstGeom prst="rect">
              <a:avLst/>
            </a:prstGeom>
            <a:noFill/>
            <a:ln w="1905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92D050"/>
                  </a:solidFill>
                </a:rPr>
                <a:t>Organel</a:t>
              </a:r>
              <a:endParaRPr dirty="0">
                <a:solidFill>
                  <a:srgbClr val="92D050"/>
                </a:solidFill>
              </a:endParaRPr>
            </a:p>
          </p:txBody>
        </p:sp>
        <p:sp>
          <p:nvSpPr>
            <p:cNvPr id="86" name="Google Shape;86;p17"/>
            <p:cNvSpPr txBox="1"/>
            <p:nvPr/>
          </p:nvSpPr>
          <p:spPr>
            <a:xfrm>
              <a:off x="154325" y="2682250"/>
              <a:ext cx="1234500" cy="405000"/>
            </a:xfrm>
            <a:prstGeom prst="rect">
              <a:avLst/>
            </a:prstGeom>
            <a:noFill/>
            <a:ln w="19050" cap="flat" cmpd="sng">
              <a:solidFill>
                <a:srgbClr val="FFD9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FFFF00"/>
                  </a:solidFill>
                </a:rPr>
                <a:t>Cel</a:t>
              </a:r>
              <a:endParaRPr dirty="0">
                <a:solidFill>
                  <a:srgbClr val="FFFF00"/>
                </a:solidFill>
              </a:endParaRPr>
            </a:p>
          </p:txBody>
        </p:sp>
        <p:sp>
          <p:nvSpPr>
            <p:cNvPr id="87" name="Google Shape;87;p17"/>
            <p:cNvSpPr txBox="1"/>
            <p:nvPr/>
          </p:nvSpPr>
          <p:spPr>
            <a:xfrm>
              <a:off x="154325" y="2188400"/>
              <a:ext cx="1234500" cy="405000"/>
            </a:xfrm>
            <a:prstGeom prst="rect">
              <a:avLst/>
            </a:prstGeom>
            <a:no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6B26B"/>
                  </a:solidFill>
                </a:rPr>
                <a:t>Organisme</a:t>
              </a:r>
              <a:endParaRPr>
                <a:solidFill>
                  <a:srgbClr val="F6B26B"/>
                </a:solidFill>
              </a:endParaRPr>
            </a:p>
          </p:txBody>
        </p:sp>
        <p:sp>
          <p:nvSpPr>
            <p:cNvPr id="88" name="Google Shape;88;p17"/>
            <p:cNvSpPr txBox="1"/>
            <p:nvPr/>
          </p:nvSpPr>
          <p:spPr>
            <a:xfrm>
              <a:off x="154325" y="1694550"/>
              <a:ext cx="1234500" cy="405000"/>
            </a:xfrm>
            <a:prstGeom prst="rect">
              <a:avLst/>
            </a:prstGeom>
            <a:noFill/>
            <a:ln w="19050"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E06666"/>
                  </a:solidFill>
                </a:rPr>
                <a:t>Populatie</a:t>
              </a:r>
              <a:endParaRPr>
                <a:solidFill>
                  <a:srgbClr val="E06666"/>
                </a:solidFil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1984525" y="565050"/>
            <a:ext cx="6514016"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(Mis-)</a:t>
            </a:r>
            <a:r>
              <a:rPr lang="en" sz="3600" dirty="0" err="1"/>
              <a:t>Concepten</a:t>
            </a:r>
            <a:endParaRPr sz="3600" dirty="0"/>
          </a:p>
        </p:txBody>
      </p:sp>
      <p:grpSp>
        <p:nvGrpSpPr>
          <p:cNvPr id="82" name="Google Shape;82;p17"/>
          <p:cNvGrpSpPr/>
          <p:nvPr/>
        </p:nvGrpSpPr>
        <p:grpSpPr>
          <a:xfrm>
            <a:off x="299625" y="1134625"/>
            <a:ext cx="1234500" cy="2874250"/>
            <a:chOff x="154325" y="1694550"/>
            <a:chExt cx="1234500" cy="2874250"/>
          </a:xfrm>
        </p:grpSpPr>
        <p:sp>
          <p:nvSpPr>
            <p:cNvPr id="83" name="Google Shape;83;p17"/>
            <p:cNvSpPr txBox="1"/>
            <p:nvPr/>
          </p:nvSpPr>
          <p:spPr>
            <a:xfrm>
              <a:off x="154325" y="4163800"/>
              <a:ext cx="1234500" cy="405000"/>
            </a:xfrm>
            <a:prstGeom prst="rect">
              <a:avLst/>
            </a:prstGeom>
            <a:noFill/>
            <a:ln w="19050" cap="flat" cmpd="sng">
              <a:solidFill>
                <a:srgbClr val="6D9EE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0070C0"/>
                  </a:solidFill>
                </a:rPr>
                <a:t>Atoom</a:t>
              </a:r>
              <a:endParaRPr dirty="0">
                <a:solidFill>
                  <a:srgbClr val="0070C0"/>
                </a:solidFill>
              </a:endParaRPr>
            </a:p>
          </p:txBody>
        </p:sp>
        <p:sp>
          <p:nvSpPr>
            <p:cNvPr id="84" name="Google Shape;84;p17"/>
            <p:cNvSpPr txBox="1"/>
            <p:nvPr/>
          </p:nvSpPr>
          <p:spPr>
            <a:xfrm>
              <a:off x="154325" y="3669950"/>
              <a:ext cx="1234500" cy="405000"/>
            </a:xfrm>
            <a:prstGeom prst="rect">
              <a:avLst/>
            </a:prstGeom>
            <a:noFill/>
            <a:ln w="19050" cap="flat" cmpd="sng">
              <a:solidFill>
                <a:srgbClr val="76A5A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chemeClr val="accent5">
                      <a:lumMod val="75000"/>
                    </a:schemeClr>
                  </a:solidFill>
                </a:rPr>
                <a:t>Molecuul</a:t>
              </a:r>
              <a:endParaRPr dirty="0">
                <a:solidFill>
                  <a:schemeClr val="accent5">
                    <a:lumMod val="75000"/>
                  </a:schemeClr>
                </a:solidFill>
              </a:endParaRPr>
            </a:p>
          </p:txBody>
        </p:sp>
        <p:sp>
          <p:nvSpPr>
            <p:cNvPr id="85" name="Google Shape;85;p17"/>
            <p:cNvSpPr txBox="1"/>
            <p:nvPr/>
          </p:nvSpPr>
          <p:spPr>
            <a:xfrm>
              <a:off x="154325" y="3176100"/>
              <a:ext cx="1234500" cy="405000"/>
            </a:xfrm>
            <a:prstGeom prst="rect">
              <a:avLst/>
            </a:prstGeom>
            <a:noFill/>
            <a:ln w="1905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92D050"/>
                  </a:solidFill>
                </a:rPr>
                <a:t>Organel</a:t>
              </a:r>
              <a:endParaRPr dirty="0">
                <a:solidFill>
                  <a:srgbClr val="92D050"/>
                </a:solidFill>
              </a:endParaRPr>
            </a:p>
          </p:txBody>
        </p:sp>
        <p:sp>
          <p:nvSpPr>
            <p:cNvPr id="86" name="Google Shape;86;p17"/>
            <p:cNvSpPr txBox="1"/>
            <p:nvPr/>
          </p:nvSpPr>
          <p:spPr>
            <a:xfrm>
              <a:off x="154325" y="2682250"/>
              <a:ext cx="1234500" cy="405000"/>
            </a:xfrm>
            <a:prstGeom prst="rect">
              <a:avLst/>
            </a:prstGeom>
            <a:noFill/>
            <a:ln w="19050" cap="flat" cmpd="sng">
              <a:solidFill>
                <a:srgbClr val="FFD9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FFFF00"/>
                  </a:solidFill>
                </a:rPr>
                <a:t>Cel</a:t>
              </a:r>
              <a:endParaRPr dirty="0">
                <a:solidFill>
                  <a:srgbClr val="FFFF00"/>
                </a:solidFill>
              </a:endParaRPr>
            </a:p>
          </p:txBody>
        </p:sp>
        <p:sp>
          <p:nvSpPr>
            <p:cNvPr id="87" name="Google Shape;87;p17"/>
            <p:cNvSpPr txBox="1"/>
            <p:nvPr/>
          </p:nvSpPr>
          <p:spPr>
            <a:xfrm>
              <a:off x="154325" y="2188400"/>
              <a:ext cx="1234500" cy="405000"/>
            </a:xfrm>
            <a:prstGeom prst="rect">
              <a:avLst/>
            </a:prstGeom>
            <a:noFill/>
            <a:ln w="19050"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6B26B"/>
                  </a:solidFill>
                </a:rPr>
                <a:t>Organisme</a:t>
              </a:r>
              <a:endParaRPr>
                <a:solidFill>
                  <a:srgbClr val="F6B26B"/>
                </a:solidFill>
              </a:endParaRPr>
            </a:p>
          </p:txBody>
        </p:sp>
        <p:sp>
          <p:nvSpPr>
            <p:cNvPr id="88" name="Google Shape;88;p17"/>
            <p:cNvSpPr txBox="1"/>
            <p:nvPr/>
          </p:nvSpPr>
          <p:spPr>
            <a:xfrm>
              <a:off x="154325" y="1694550"/>
              <a:ext cx="1234500" cy="405000"/>
            </a:xfrm>
            <a:prstGeom prst="rect">
              <a:avLst/>
            </a:prstGeom>
            <a:noFill/>
            <a:ln w="19050"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E06666"/>
                  </a:solidFill>
                </a:rPr>
                <a:t>Populatie</a:t>
              </a:r>
              <a:endParaRPr>
                <a:solidFill>
                  <a:srgbClr val="E06666"/>
                </a:solidFill>
              </a:endParaRPr>
            </a:p>
          </p:txBody>
        </p:sp>
      </p:grpSp>
    </p:spTree>
    <p:extLst>
      <p:ext uri="{BB962C8B-B14F-4D97-AF65-F5344CB8AC3E}">
        <p14:creationId xmlns:p14="http://schemas.microsoft.com/office/powerpoint/2010/main" val="1369875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1"/>
          <p:cNvSpPr txBox="1">
            <a:spLocks noGrp="1"/>
          </p:cNvSpPr>
          <p:nvPr>
            <p:ph type="subTitle" idx="1"/>
          </p:nvPr>
        </p:nvSpPr>
        <p:spPr>
          <a:xfrm>
            <a:off x="311700" y="1115273"/>
            <a:ext cx="8520600" cy="792600"/>
          </a:xfrm>
          <a:prstGeom prst="rect">
            <a:avLst/>
          </a:prstGeom>
        </p:spPr>
        <p:txBody>
          <a:bodyPr spcFirstLastPara="1" wrap="square" lIns="91425" tIns="91425" rIns="91425" bIns="91425" anchor="t" anchorCtr="0">
            <a:noAutofit/>
          </a:bodyPr>
          <a:lstStyle/>
          <a:p>
            <a:pPr marL="0" lvl="0" indent="0"/>
            <a:r>
              <a:rPr lang="nl" dirty="0">
                <a:solidFill>
                  <a:schemeClr val="tx1"/>
                </a:solidFill>
              </a:rPr>
              <a:t>Maaike de Heij: </a:t>
            </a:r>
            <a:br>
              <a:rPr lang="nl" dirty="0">
                <a:solidFill>
                  <a:schemeClr val="tx1"/>
                </a:solidFill>
              </a:rPr>
            </a:br>
            <a:r>
              <a:rPr lang="nl" dirty="0">
                <a:solidFill>
                  <a:schemeClr val="tx1"/>
                </a:solidFill>
                <a:uFill>
                  <a:noFill/>
                </a:uFill>
                <a:hlinkClick r:id="rId3">
                  <a:extLst>
                    <a:ext uri="{A12FA001-AC4F-418D-AE19-62706E023703}">
                      <ahyp:hlinkClr xmlns:ahyp="http://schemas.microsoft.com/office/drawing/2018/hyperlinkcolor" val="tx"/>
                    </a:ext>
                  </a:extLst>
                </a:hlinkClick>
              </a:rPr>
              <a:t>m.e.de.heij@rug.nl</a:t>
            </a:r>
            <a:endParaRPr lang="nl" dirty="0">
              <a:solidFill>
                <a:schemeClr val="tx1"/>
              </a:solidFill>
            </a:endParaRPr>
          </a:p>
          <a:p>
            <a:pPr marL="0" lvl="0" indent="0"/>
            <a:endParaRPr lang="nl" dirty="0">
              <a:solidFill>
                <a:schemeClr val="tx1"/>
              </a:solidFill>
            </a:endParaRPr>
          </a:p>
          <a:p>
            <a:pPr marL="0" lvl="0" indent="0"/>
            <a:r>
              <a:rPr lang="nl" dirty="0">
                <a:solidFill>
                  <a:schemeClr val="tx1"/>
                </a:solidFill>
              </a:rPr>
              <a:t>Joppe Rijpstra: </a:t>
            </a:r>
            <a:br>
              <a:rPr lang="nl" dirty="0">
                <a:solidFill>
                  <a:schemeClr val="tx1"/>
                </a:solidFill>
              </a:rPr>
            </a:br>
            <a:r>
              <a:rPr lang="nl" dirty="0">
                <a:solidFill>
                  <a:schemeClr val="tx1"/>
                </a:solidFill>
              </a:rPr>
              <a:t>j.j.rijpstra@rug.nl</a:t>
            </a:r>
          </a:p>
          <a:p>
            <a:pPr marL="0" lvl="0" indent="0" algn="ctr" rtl="0">
              <a:spcBef>
                <a:spcPts val="0"/>
              </a:spcBef>
              <a:spcAft>
                <a:spcPts val="0"/>
              </a:spcAft>
              <a:buNone/>
            </a:pPr>
            <a:endParaRPr lang="en" dirty="0">
              <a:solidFill>
                <a:schemeClr val="tx1"/>
              </a:solidFill>
            </a:endParaRPr>
          </a:p>
          <a:p>
            <a:pPr marL="0" lvl="0" indent="0" algn="ctr" rtl="0">
              <a:spcBef>
                <a:spcPts val="0"/>
              </a:spcBef>
              <a:spcAft>
                <a:spcPts val="0"/>
              </a:spcAft>
              <a:buNone/>
            </a:pPr>
            <a:r>
              <a:rPr lang="en" dirty="0">
                <a:solidFill>
                  <a:schemeClr val="tx1"/>
                </a:solidFill>
              </a:rPr>
              <a:t>Peter Wolfs: </a:t>
            </a:r>
            <a:br>
              <a:rPr lang="en" dirty="0">
                <a:solidFill>
                  <a:schemeClr val="tx1"/>
                </a:solidFill>
              </a:rPr>
            </a:br>
            <a:r>
              <a:rPr lang="en" sz="3000" dirty="0">
                <a:solidFill>
                  <a:schemeClr val="tx1"/>
                </a:solidFill>
                <a:uFill>
                  <a:noFill/>
                </a:uFill>
                <a:hlinkClick r:id="rId4">
                  <a:extLst>
                    <a:ext uri="{A12FA001-AC4F-418D-AE19-62706E023703}">
                      <ahyp:hlinkClr xmlns:ahyp="http://schemas.microsoft.com/office/drawing/2018/hyperlinkcolor" val="tx"/>
                    </a:ext>
                  </a:extLst>
                </a:hlinkClick>
              </a:rPr>
              <a:t>p.h.j.wolfs@rug.nl</a:t>
            </a:r>
            <a:endParaRPr sz="3000" dirty="0">
              <a:solidFill>
                <a:schemeClr val="tx1"/>
              </a:solidFill>
            </a:endParaRPr>
          </a:p>
          <a:p>
            <a:pPr marL="0" lvl="0" indent="0" algn="ctr" rtl="0">
              <a:spcBef>
                <a:spcPts val="0"/>
              </a:spcBef>
              <a:spcAft>
                <a:spcPts val="0"/>
              </a:spcAft>
              <a:buNone/>
            </a:pPr>
            <a:r>
              <a:rPr lang="en" sz="3000" dirty="0">
                <a:solidFill>
                  <a:schemeClr val="tx1"/>
                </a:solidFill>
              </a:rPr>
              <a:t> </a:t>
            </a:r>
            <a:endParaRPr sz="3000" dirty="0">
              <a:solidFill>
                <a:schemeClr val="tx1"/>
              </a:solidFill>
            </a:endParaRPr>
          </a:p>
        </p:txBody>
      </p:sp>
      <p:pic>
        <p:nvPicPr>
          <p:cNvPr id="337" name="Google Shape;337;p41"/>
          <p:cNvPicPr preferRelativeResize="0"/>
          <p:nvPr/>
        </p:nvPicPr>
        <p:blipFill>
          <a:blip r:embed="rId5">
            <a:alphaModFix/>
          </a:blip>
          <a:stretch>
            <a:fillRect/>
          </a:stretch>
        </p:blipFill>
        <p:spPr>
          <a:xfrm>
            <a:off x="286750" y="297075"/>
            <a:ext cx="2964650" cy="447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Alternatieven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err="1"/>
              <a:t>Alternatieven</a:t>
            </a:r>
            <a:endParaRPr dirty="0"/>
          </a:p>
        </p:txBody>
      </p:sp>
      <p:sp>
        <p:nvSpPr>
          <p:cNvPr id="73" name="Google Shape;73;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dirty="0">
                <a:solidFill>
                  <a:srgbClr val="FFFFFF"/>
                </a:solidFill>
              </a:rPr>
              <a:t>Lego / Duplo</a:t>
            </a:r>
          </a:p>
          <a:p>
            <a:pPr marL="457200" lvl="0" indent="-342900" algn="l" rtl="0">
              <a:spcBef>
                <a:spcPts val="0"/>
              </a:spcBef>
              <a:spcAft>
                <a:spcPts val="0"/>
              </a:spcAft>
              <a:buClr>
                <a:srgbClr val="FFFFFF"/>
              </a:buClr>
              <a:buSzPts val="1800"/>
              <a:buChar char="●"/>
            </a:pPr>
            <a:r>
              <a:rPr lang="en" dirty="0" err="1">
                <a:solidFill>
                  <a:srgbClr val="FFFFFF"/>
                </a:solidFill>
              </a:rPr>
              <a:t>K’nex</a:t>
            </a:r>
            <a:endParaRPr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Karto</a:t>
            </a:r>
            <a:r>
              <a:rPr lang="nl-NL" dirty="0">
                <a:solidFill>
                  <a:srgbClr val="FFFFFF"/>
                </a:solidFill>
              </a:rPr>
              <a:t>n </a:t>
            </a:r>
            <a:r>
              <a:rPr lang="nl-NL">
                <a:solidFill>
                  <a:srgbClr val="FFFFFF"/>
                </a:solidFill>
              </a:rPr>
              <a:t>(zelf maken)</a:t>
            </a:r>
            <a:endParaRPr dirty="0">
              <a:solidFill>
                <a:srgbClr val="FFFFFF"/>
              </a:solidFill>
            </a:endParaRPr>
          </a:p>
        </p:txBody>
      </p:sp>
      <p:pic>
        <p:nvPicPr>
          <p:cNvPr id="74" name="Google Shape;74;p16"/>
          <p:cNvPicPr preferRelativeResize="0"/>
          <p:nvPr/>
        </p:nvPicPr>
        <p:blipFill>
          <a:blip r:embed="rId3">
            <a:alphaModFix/>
          </a:blip>
          <a:stretch>
            <a:fillRect/>
          </a:stretch>
        </p:blipFill>
        <p:spPr>
          <a:xfrm>
            <a:off x="4710099" y="2519140"/>
            <a:ext cx="1270300" cy="1270300"/>
          </a:xfrm>
          <a:prstGeom prst="rect">
            <a:avLst/>
          </a:prstGeom>
          <a:noFill/>
          <a:ln>
            <a:noFill/>
          </a:ln>
        </p:spPr>
      </p:pic>
      <p:pic>
        <p:nvPicPr>
          <p:cNvPr id="75" name="Google Shape;75;p16"/>
          <p:cNvPicPr preferRelativeResize="0"/>
          <p:nvPr/>
        </p:nvPicPr>
        <p:blipFill>
          <a:blip r:embed="rId4">
            <a:alphaModFix/>
          </a:blip>
          <a:stretch>
            <a:fillRect/>
          </a:stretch>
        </p:blipFill>
        <p:spPr>
          <a:xfrm>
            <a:off x="6123298" y="3658620"/>
            <a:ext cx="1469403" cy="1270300"/>
          </a:xfrm>
          <a:prstGeom prst="rect">
            <a:avLst/>
          </a:prstGeom>
          <a:noFill/>
          <a:ln>
            <a:noFill/>
          </a:ln>
        </p:spPr>
      </p:pic>
      <p:pic>
        <p:nvPicPr>
          <p:cNvPr id="76" name="Google Shape;76;p16"/>
          <p:cNvPicPr preferRelativeResize="0"/>
          <p:nvPr/>
        </p:nvPicPr>
        <p:blipFill>
          <a:blip r:embed="rId5">
            <a:alphaModFix/>
          </a:blip>
          <a:stretch>
            <a:fillRect/>
          </a:stretch>
        </p:blipFill>
        <p:spPr>
          <a:xfrm>
            <a:off x="7592701" y="2080325"/>
            <a:ext cx="1270301" cy="1270300"/>
          </a:xfrm>
          <a:prstGeom prst="rect">
            <a:avLst/>
          </a:prstGeom>
          <a:noFill/>
          <a:ln>
            <a:noFill/>
          </a:ln>
        </p:spPr>
      </p:pic>
    </p:spTree>
    <p:extLst>
      <p:ext uri="{BB962C8B-B14F-4D97-AF65-F5344CB8AC3E}">
        <p14:creationId xmlns:p14="http://schemas.microsoft.com/office/powerpoint/2010/main" val="2684535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ctrTitle"/>
          </p:nvPr>
        </p:nvSpPr>
        <p:spPr>
          <a:xfrm>
            <a:off x="286750" y="970350"/>
            <a:ext cx="8545500" cy="182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err="1"/>
              <a:t>Evolutie</a:t>
            </a:r>
            <a:r>
              <a:rPr lang="en" dirty="0"/>
              <a:t> </a:t>
            </a:r>
            <a:r>
              <a:rPr lang="en-US" dirty="0" err="1"/>
              <a:t>toegankelijk</a:t>
            </a:r>
            <a:endParaRPr lang="en-US" dirty="0"/>
          </a:p>
          <a:p>
            <a:pPr marL="0" lvl="0" indent="0" algn="ctr" rtl="0">
              <a:spcBef>
                <a:spcPts val="0"/>
              </a:spcBef>
              <a:spcAft>
                <a:spcPts val="0"/>
              </a:spcAft>
              <a:buNone/>
            </a:pPr>
            <a:r>
              <a:rPr lang="en-US" dirty="0" err="1"/>
              <a:t>uitgelegd</a:t>
            </a:r>
            <a:r>
              <a:rPr lang="en-US" dirty="0"/>
              <a:t> in </a:t>
            </a:r>
            <a:r>
              <a:rPr lang="en-US" dirty="0" err="1"/>
              <a:t>spelvormen</a:t>
            </a:r>
            <a:endParaRPr lang="en-US" dirty="0"/>
          </a:p>
        </p:txBody>
      </p:sp>
      <p:sp>
        <p:nvSpPr>
          <p:cNvPr id="98" name="Google Shape;98;p18"/>
          <p:cNvSpPr txBox="1">
            <a:spLocks noGrp="1"/>
          </p:cNvSpPr>
          <p:nvPr>
            <p:ph type="subTitle" idx="1"/>
          </p:nvPr>
        </p:nvSpPr>
        <p:spPr>
          <a:xfrm>
            <a:off x="286800" y="2834125"/>
            <a:ext cx="8545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chemeClr val="tx1"/>
                </a:solidFill>
              </a:rPr>
              <a:t>Maaike</a:t>
            </a:r>
            <a:r>
              <a:rPr lang="en" dirty="0">
                <a:solidFill>
                  <a:schemeClr val="tx1"/>
                </a:solidFill>
              </a:rPr>
              <a:t> de </a:t>
            </a:r>
            <a:r>
              <a:rPr lang="en" dirty="0" err="1">
                <a:solidFill>
                  <a:schemeClr val="tx1"/>
                </a:solidFill>
              </a:rPr>
              <a:t>Heij</a:t>
            </a:r>
            <a:r>
              <a:rPr lang="en" dirty="0">
                <a:solidFill>
                  <a:schemeClr val="tx1"/>
                </a:solidFill>
              </a:rPr>
              <a:t>, </a:t>
            </a:r>
            <a:r>
              <a:rPr lang="en" dirty="0" err="1">
                <a:solidFill>
                  <a:schemeClr val="tx1"/>
                </a:solidFill>
              </a:rPr>
              <a:t>Joppe</a:t>
            </a:r>
            <a:r>
              <a:rPr lang="en" dirty="0">
                <a:solidFill>
                  <a:schemeClr val="tx1"/>
                </a:solidFill>
              </a:rPr>
              <a:t> </a:t>
            </a:r>
            <a:r>
              <a:rPr lang="en" dirty="0" err="1">
                <a:solidFill>
                  <a:schemeClr val="tx1"/>
                </a:solidFill>
              </a:rPr>
              <a:t>Rijpstra</a:t>
            </a:r>
            <a:r>
              <a:rPr lang="en" dirty="0">
                <a:solidFill>
                  <a:schemeClr val="tx1"/>
                </a:solidFill>
              </a:rPr>
              <a:t>, Peter Wolfs</a:t>
            </a:r>
            <a:endParaRPr dirty="0">
              <a:solidFill>
                <a:schemeClr val="tx1"/>
              </a:solidFill>
            </a:endParaRPr>
          </a:p>
          <a:p>
            <a:pPr marL="0" lvl="0" indent="0" algn="ctr" rtl="0">
              <a:spcBef>
                <a:spcPts val="0"/>
              </a:spcBef>
              <a:spcAft>
                <a:spcPts val="0"/>
              </a:spcAft>
              <a:buNone/>
            </a:pPr>
            <a:r>
              <a:rPr lang="en" sz="1400" dirty="0">
                <a:solidFill>
                  <a:schemeClr val="tx1"/>
                </a:solidFill>
              </a:rPr>
              <a:t>Science </a:t>
            </a:r>
            <a:r>
              <a:rPr lang="en" sz="1400" dirty="0" err="1">
                <a:solidFill>
                  <a:schemeClr val="tx1"/>
                </a:solidFill>
              </a:rPr>
              <a:t>LinX</a:t>
            </a:r>
            <a:r>
              <a:rPr lang="en" sz="1400" dirty="0">
                <a:solidFill>
                  <a:schemeClr val="tx1"/>
                </a:solidFill>
              </a:rPr>
              <a:t>, Faculty of Science and Engineering, </a:t>
            </a:r>
            <a:r>
              <a:rPr lang="en" sz="1400" dirty="0" err="1">
                <a:solidFill>
                  <a:schemeClr val="tx1"/>
                </a:solidFill>
              </a:rPr>
              <a:t>Rijksuniversiteit</a:t>
            </a:r>
            <a:r>
              <a:rPr lang="en" sz="1400" dirty="0">
                <a:solidFill>
                  <a:schemeClr val="tx1"/>
                </a:solidFill>
              </a:rPr>
              <a:t> Groningen</a:t>
            </a:r>
            <a:endParaRPr sz="1400" dirty="0">
              <a:solidFill>
                <a:schemeClr val="tx1"/>
              </a:solidFill>
            </a:endParaRPr>
          </a:p>
        </p:txBody>
      </p:sp>
      <p:pic>
        <p:nvPicPr>
          <p:cNvPr id="99" name="Google Shape;99;p18"/>
          <p:cNvPicPr preferRelativeResize="0"/>
          <p:nvPr/>
        </p:nvPicPr>
        <p:blipFill>
          <a:blip r:embed="rId3">
            <a:alphaModFix/>
          </a:blip>
          <a:stretch>
            <a:fillRect/>
          </a:stretch>
        </p:blipFill>
        <p:spPr>
          <a:xfrm>
            <a:off x="286750" y="297075"/>
            <a:ext cx="2964650" cy="447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body" idx="1"/>
          </p:nvPr>
        </p:nvSpPr>
        <p:spPr>
          <a:xfrm>
            <a:off x="4600425" y="744575"/>
            <a:ext cx="4161600" cy="3868800"/>
          </a:xfrm>
          <a:prstGeom prst="rect">
            <a:avLst/>
          </a:prstGeom>
        </p:spPr>
        <p:txBody>
          <a:bodyPr spcFirstLastPara="1" wrap="square" lIns="91425" tIns="91425" rIns="91425" bIns="91425" anchor="ctr" anchorCtr="0">
            <a:noAutofit/>
          </a:bodyPr>
          <a:lstStyle/>
          <a:p>
            <a:pPr marL="800100" lvl="0" indent="-342900" algn="l" rtl="0">
              <a:spcBef>
                <a:spcPts val="0"/>
              </a:spcBef>
              <a:spcAft>
                <a:spcPts val="0"/>
              </a:spcAft>
              <a:buClr>
                <a:schemeClr val="tx1"/>
              </a:buClr>
              <a:buSzPct val="75000"/>
              <a:buFont typeface="Wingdings" pitchFamily="2" charset="2"/>
              <a:buChar char="ü"/>
            </a:pPr>
            <a:r>
              <a:rPr lang="en" sz="2400" dirty="0">
                <a:solidFill>
                  <a:schemeClr val="tx1"/>
                </a:solidFill>
              </a:rPr>
              <a:t>GEN.ERATE</a:t>
            </a:r>
          </a:p>
          <a:p>
            <a:pPr marL="800100" lvl="0" indent="-342900" algn="l" rtl="0">
              <a:spcBef>
                <a:spcPts val="0"/>
              </a:spcBef>
              <a:spcAft>
                <a:spcPts val="0"/>
              </a:spcAft>
              <a:buClr>
                <a:schemeClr val="tx1"/>
              </a:buClr>
              <a:buSzPct val="75000"/>
              <a:buFont typeface="Wingdings" pitchFamily="2" charset="2"/>
              <a:buChar char="q"/>
            </a:pPr>
            <a:r>
              <a:rPr lang="en" sz="2400" dirty="0" err="1">
                <a:solidFill>
                  <a:schemeClr val="tx1"/>
                </a:solidFill>
              </a:rPr>
              <a:t>Eindtermen</a:t>
            </a:r>
            <a:r>
              <a:rPr lang="en" sz="2400" dirty="0">
                <a:solidFill>
                  <a:schemeClr val="tx1"/>
                </a:solidFill>
              </a:rPr>
              <a:t> </a:t>
            </a:r>
            <a:r>
              <a:rPr lang="en" sz="2400" dirty="0" err="1">
                <a:solidFill>
                  <a:schemeClr val="tx1"/>
                </a:solidFill>
              </a:rPr>
              <a:t>Biologie</a:t>
            </a:r>
            <a:endParaRPr lang="en" sz="2400" dirty="0">
              <a:solidFill>
                <a:schemeClr val="tx1"/>
              </a:solidFill>
            </a:endParaRPr>
          </a:p>
          <a:p>
            <a:pPr marL="800100" lvl="0" indent="-342900" algn="l" rtl="0">
              <a:spcBef>
                <a:spcPts val="0"/>
              </a:spcBef>
              <a:spcAft>
                <a:spcPts val="0"/>
              </a:spcAft>
              <a:buClr>
                <a:schemeClr val="tx1"/>
              </a:buClr>
              <a:buSzPct val="75000"/>
              <a:buFont typeface="Wingdings" pitchFamily="2" charset="2"/>
              <a:buChar char="q"/>
            </a:pPr>
            <a:r>
              <a:rPr lang="en" sz="2400" dirty="0">
                <a:solidFill>
                  <a:schemeClr val="tx1"/>
                </a:solidFill>
              </a:rPr>
              <a:t>In de </a:t>
            </a:r>
            <a:r>
              <a:rPr lang="en" sz="2400" dirty="0" err="1">
                <a:solidFill>
                  <a:schemeClr val="tx1"/>
                </a:solidFill>
              </a:rPr>
              <a:t>bonen</a:t>
            </a:r>
            <a:endParaRPr lang="en" sz="2400" dirty="0">
              <a:solidFill>
                <a:schemeClr val="tx1"/>
              </a:solidFill>
            </a:endParaRPr>
          </a:p>
          <a:p>
            <a:pPr marL="800100" lvl="0" indent="-342900" algn="l" rtl="0">
              <a:spcBef>
                <a:spcPts val="0"/>
              </a:spcBef>
              <a:spcAft>
                <a:spcPts val="0"/>
              </a:spcAft>
              <a:buClr>
                <a:schemeClr val="tx1"/>
              </a:buClr>
              <a:buSzPct val="75000"/>
              <a:buFont typeface="Wingdings" pitchFamily="2" charset="2"/>
              <a:buChar char="q"/>
            </a:pPr>
            <a:r>
              <a:rPr lang="en" sz="2400" dirty="0" err="1">
                <a:solidFill>
                  <a:schemeClr val="tx1"/>
                </a:solidFill>
              </a:rPr>
              <a:t>Tekenen</a:t>
            </a:r>
            <a:r>
              <a:rPr lang="en" sz="2400" dirty="0">
                <a:solidFill>
                  <a:schemeClr val="tx1"/>
                </a:solidFill>
              </a:rPr>
              <a:t> van </a:t>
            </a:r>
            <a:r>
              <a:rPr lang="en" sz="2400" dirty="0" err="1">
                <a:solidFill>
                  <a:schemeClr val="tx1"/>
                </a:solidFill>
              </a:rPr>
              <a:t>Evolutie</a:t>
            </a:r>
            <a:endParaRPr lang="en" sz="2400" dirty="0">
              <a:solidFill>
                <a:schemeClr val="tx1"/>
              </a:solidFill>
            </a:endParaRPr>
          </a:p>
          <a:p>
            <a:pPr marL="800100" lvl="0" indent="-342900" algn="l" rtl="0">
              <a:spcBef>
                <a:spcPts val="0"/>
              </a:spcBef>
              <a:spcAft>
                <a:spcPts val="0"/>
              </a:spcAft>
              <a:buClr>
                <a:schemeClr val="tx1"/>
              </a:buClr>
              <a:buSzPct val="75000"/>
              <a:buFont typeface="Wingdings" pitchFamily="2" charset="2"/>
              <a:buChar char="q"/>
            </a:pPr>
            <a:r>
              <a:rPr lang="en-US" sz="2400" strike="sngStrike" dirty="0">
                <a:solidFill>
                  <a:schemeClr val="tx1"/>
                </a:solidFill>
              </a:rPr>
              <a:t>(</a:t>
            </a:r>
            <a:r>
              <a:rPr lang="en-US" sz="2400" strike="sngStrike" dirty="0" err="1">
                <a:solidFill>
                  <a:schemeClr val="tx1"/>
                </a:solidFill>
              </a:rPr>
              <a:t>Digitale</a:t>
            </a:r>
            <a:r>
              <a:rPr lang="en-US" sz="2400" strike="sngStrike" dirty="0">
                <a:solidFill>
                  <a:schemeClr val="tx1"/>
                </a:solidFill>
              </a:rPr>
              <a:t> </a:t>
            </a:r>
            <a:r>
              <a:rPr lang="en-US" sz="2400" strike="sngStrike" dirty="0" err="1">
                <a:solidFill>
                  <a:schemeClr val="tx1"/>
                </a:solidFill>
              </a:rPr>
              <a:t>middelen</a:t>
            </a:r>
            <a:r>
              <a:rPr lang="en-US" sz="2400" strike="sngStrike" dirty="0">
                <a:solidFill>
                  <a:schemeClr val="tx1"/>
                </a:solidFill>
              </a:rPr>
              <a:t>)</a:t>
            </a:r>
            <a:endParaRPr lang="en-US" strike="sngStrike" dirty="0">
              <a:solidFill>
                <a:schemeClr val="tx1"/>
              </a:solidFill>
            </a:endParaRPr>
          </a:p>
          <a:p>
            <a:pPr marL="0" lvl="0" indent="0" algn="l" rtl="0">
              <a:spcBef>
                <a:spcPts val="1600"/>
              </a:spcBef>
              <a:spcAft>
                <a:spcPts val="1600"/>
              </a:spcAft>
              <a:buNone/>
            </a:pPr>
            <a:endParaRPr dirty="0"/>
          </a:p>
        </p:txBody>
      </p:sp>
      <p:pic>
        <p:nvPicPr>
          <p:cNvPr id="105" name="Google Shape;105;p19"/>
          <p:cNvPicPr preferRelativeResize="0"/>
          <p:nvPr/>
        </p:nvPicPr>
        <p:blipFill>
          <a:blip r:embed="rId3">
            <a:alphaModFix/>
          </a:blip>
          <a:stretch>
            <a:fillRect/>
          </a:stretch>
        </p:blipFill>
        <p:spPr>
          <a:xfrm>
            <a:off x="286750" y="297075"/>
            <a:ext cx="2964650" cy="447500"/>
          </a:xfrm>
          <a:prstGeom prst="rect">
            <a:avLst/>
          </a:prstGeom>
          <a:noFill/>
          <a:ln>
            <a:noFill/>
          </a:ln>
        </p:spPr>
      </p:pic>
    </p:spTree>
    <p:extLst>
      <p:ext uri="{BB962C8B-B14F-4D97-AF65-F5344CB8AC3E}">
        <p14:creationId xmlns:p14="http://schemas.microsoft.com/office/powerpoint/2010/main" val="206881658"/>
      </p:ext>
    </p:extLst>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TotalTime>
  <Words>1128</Words>
  <Application>Microsoft Office PowerPoint</Application>
  <PresentationFormat>Diavoorstelling (16:9)</PresentationFormat>
  <Paragraphs>244</Paragraphs>
  <Slides>51</Slides>
  <Notes>48</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51</vt:i4>
      </vt:variant>
    </vt:vector>
  </HeadingPairs>
  <TitlesOfParts>
    <vt:vector size="54" baseType="lpstr">
      <vt:lpstr>Arial</vt:lpstr>
      <vt:lpstr>Wingdings</vt:lpstr>
      <vt:lpstr>Simple Dark</vt:lpstr>
      <vt:lpstr>PowerPoint-presentatie</vt:lpstr>
      <vt:lpstr>GEN.ERATE</vt:lpstr>
      <vt:lpstr>Opdrachten</vt:lpstr>
      <vt:lpstr>Opdrachten</vt:lpstr>
      <vt:lpstr>(Mis-)Concepten</vt:lpstr>
      <vt:lpstr>Alternatieven</vt:lpstr>
      <vt:lpstr>Alternatieven</vt:lpstr>
      <vt:lpstr>Evolutie toegankelijk uitgelegd in spelvormen</vt:lpstr>
      <vt:lpstr>PowerPoint-presentatie</vt:lpstr>
      <vt:lpstr>Eindtermen VWO</vt:lpstr>
      <vt:lpstr>Modelvorming</vt:lpstr>
      <vt:lpstr>Evolutionair denken </vt:lpstr>
      <vt:lpstr>Evolutie </vt:lpstr>
      <vt:lpstr>In de bonen</vt:lpstr>
      <vt:lpstr>Materialen</vt:lpstr>
      <vt:lpstr>(Mis-)Concepten</vt:lpstr>
      <vt:lpstr>(Mis-)Concepten</vt:lpstr>
      <vt:lpstr>Tekenen van Evolutie</vt:lpstr>
      <vt:lpstr>Materialen voor in de klas</vt:lpstr>
      <vt:lpstr>PowerPoint-presentatie</vt:lpstr>
      <vt:lpstr>rondex</vt:lpstr>
      <vt:lpstr>Open de grote enveloppe.</vt:lpstr>
      <vt:lpstr>Open de grote enveloppe. Iedereen neemt een eigen post-it en stift</vt:lpstr>
      <vt:lpstr>Open de grote enveloppe. Iedereen neemt een eigen post-it en stift Zet op de post-it in de rechterbovenhoek het nummer van de ronde (→). </vt:lpstr>
      <vt:lpstr>Open de grote enveloppe. Iedereen neemt een eigen post-it en stift Zet op de post-it in de rechterbovenhoek het nummer van de ronde (→).  Volg de instructie op het instructieblad.</vt:lpstr>
      <vt:lpstr>PowerPoint-presentatie</vt:lpstr>
      <vt:lpstr>Open de grote enveloppe. Iedereen neemt een eigen post-it en stift Zet op de post-it in de rechterbovenhoek het nummer van de ronde (→).  Volg de instructie op het instructieblad.  Geef bij het signaal de enveloppe door aan de volgende tafel.</vt:lpstr>
      <vt:lpstr>ronde1</vt:lpstr>
      <vt:lpstr>Open de grote enveloppe. Iedereen neemt een eigen post-it en stift Zet op de post-it in de rechterbovenhoek het nummer van de ronde (→).  Volg de instructie op het instructieblad.  Geef bij het signaal de enveloppe door aan de volgende tafel.</vt:lpstr>
      <vt:lpstr>ronde2</vt:lpstr>
      <vt:lpstr>ronde3</vt:lpstr>
      <vt:lpstr>ronde4</vt:lpstr>
      <vt:lpstr>PowerPoint-presentatie</vt:lpstr>
      <vt:lpstr>Selectiereeks</vt:lpstr>
      <vt:lpstr>Selectiereeks</vt:lpstr>
      <vt:lpstr>Selectiereeks</vt:lpstr>
      <vt:lpstr>Selectiereeks</vt:lpstr>
      <vt:lpstr>Andere effecten</vt:lpstr>
      <vt:lpstr>Andere effecten</vt:lpstr>
      <vt:lpstr>Andere effecten</vt:lpstr>
      <vt:lpstr>Andere effecten</vt:lpstr>
      <vt:lpstr>Selectiereeks</vt:lpstr>
      <vt:lpstr>Selectiereeks</vt:lpstr>
      <vt:lpstr>Andere effecten</vt:lpstr>
      <vt:lpstr>Andere effecten</vt:lpstr>
      <vt:lpstr>Andere effecten</vt:lpstr>
      <vt:lpstr>Andere effecten</vt:lpstr>
      <vt:lpstr>Andere effecten</vt:lpstr>
      <vt:lpstr>Andere effecten</vt:lpstr>
      <vt:lpstr>(Mis-)Concepten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 Werelt Terra-01</cp:lastModifiedBy>
  <cp:revision>13</cp:revision>
  <dcterms:modified xsi:type="dcterms:W3CDTF">2019-01-12T07:43:03Z</dcterms:modified>
</cp:coreProperties>
</file>