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y13FavwqP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9mGxX67G_z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dSlEScXUK7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Sexuele</a:t>
            </a:r>
            <a:r>
              <a:rPr lang="nl-NL" dirty="0"/>
              <a:t> voorlichting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9826752" cy="1069848"/>
          </a:xfrm>
        </p:spPr>
        <p:txBody>
          <a:bodyPr>
            <a:noAutofit/>
          </a:bodyPr>
          <a:lstStyle/>
          <a:p>
            <a:r>
              <a:rPr lang="nl-NL" sz="5400" dirty="0"/>
              <a:t>Hoe doe ik dat als docent?</a:t>
            </a:r>
          </a:p>
        </p:txBody>
      </p:sp>
    </p:spTree>
    <p:extLst>
      <p:ext uri="{BB962C8B-B14F-4D97-AF65-F5344CB8AC3E}">
        <p14:creationId xmlns:p14="http://schemas.microsoft.com/office/powerpoint/2010/main" val="196457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Juf Ank</a:t>
            </a:r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1667" t="28255" r="41875" b="36720"/>
          <a:stretch/>
        </p:blipFill>
        <p:spPr>
          <a:xfrm>
            <a:off x="3266948" y="2514600"/>
            <a:ext cx="56642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Puberteit met geslachtskenmerken</a:t>
            </a:r>
          </a:p>
          <a:p>
            <a:r>
              <a:rPr lang="nl-NL" dirty="0"/>
              <a:t>Relaties </a:t>
            </a:r>
          </a:p>
          <a:p>
            <a:r>
              <a:rPr lang="nl-NL"/>
              <a:t>Transsexualiteit</a:t>
            </a:r>
            <a:endParaRPr lang="nl-NL" dirty="0"/>
          </a:p>
          <a:p>
            <a:r>
              <a:rPr lang="nl-NL" dirty="0" err="1"/>
              <a:t>SOA’s</a:t>
            </a:r>
            <a:endParaRPr lang="nl-NL" dirty="0"/>
          </a:p>
          <a:p>
            <a:r>
              <a:rPr lang="nl-NL" dirty="0"/>
              <a:t>Geslachtsorganen en werking</a:t>
            </a:r>
          </a:p>
          <a:p>
            <a:r>
              <a:rPr lang="nl-NL" dirty="0"/>
              <a:t>Ongesteld / Menstruatiecyclus</a:t>
            </a:r>
          </a:p>
          <a:p>
            <a:r>
              <a:rPr lang="nl-NL" dirty="0"/>
              <a:t>Voorbehoedsmiddelen</a:t>
            </a:r>
          </a:p>
          <a:p>
            <a:r>
              <a:rPr lang="nl-NL" dirty="0"/>
              <a:t>Zwangerschap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onveilig vrij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99" y="2093976"/>
            <a:ext cx="5146675" cy="274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1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48" y="90932"/>
            <a:ext cx="10058400" cy="1609344"/>
          </a:xfrm>
        </p:spPr>
        <p:txBody>
          <a:bodyPr/>
          <a:lstStyle/>
          <a:p>
            <a:r>
              <a:rPr lang="nl-NL" dirty="0"/>
              <a:t>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248" y="1270508"/>
            <a:ext cx="10058400" cy="40507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Als je 18 jaar bent en je hebt nog nooit een vriendje gehad dan is er iets mis met je!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Als een jongen veel vriendinnen heeft gehad dan is hij stoer en als een meisje veel omgaat met jongens is zij een slet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Twee meisjes die zoenen is opwindend en twee jongens die zoenen is goor!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Een jongen met een oorbel is een homo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2050" name="Picture 2" descr="Afbeeldingsresultaat voor condoomr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8690" r="4468" b="2540"/>
          <a:stretch/>
        </p:blipFill>
        <p:spPr bwMode="auto">
          <a:xfrm>
            <a:off x="6565900" y="4052867"/>
            <a:ext cx="4483100" cy="2448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3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Transsexualiteit</a:t>
            </a:r>
            <a:endParaRPr lang="nl-NL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041" t="17317" r="36459" b="34506"/>
          <a:stretch/>
        </p:blipFill>
        <p:spPr>
          <a:xfrm>
            <a:off x="713973" y="1721104"/>
            <a:ext cx="5385075" cy="3320796"/>
          </a:xfrm>
          <a:prstGeom prst="rect">
            <a:avLst/>
          </a:prstGeom>
        </p:spPr>
      </p:pic>
      <p:pic>
        <p:nvPicPr>
          <p:cNvPr id="7" name="Afbeelding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874" t="16667" r="36667" b="39193"/>
          <a:stretch/>
        </p:blipFill>
        <p:spPr>
          <a:xfrm>
            <a:off x="6445007" y="2755900"/>
            <a:ext cx="5216366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8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748" y="1614932"/>
            <a:ext cx="10058400" cy="1609344"/>
          </a:xfrm>
        </p:spPr>
        <p:txBody>
          <a:bodyPr/>
          <a:lstStyle/>
          <a:p>
            <a:r>
              <a:rPr lang="nl-NL" dirty="0"/>
              <a:t>Voorlichtingskoffer </a:t>
            </a:r>
            <a:br>
              <a:rPr lang="nl-NL" dirty="0"/>
            </a:br>
            <a:r>
              <a:rPr lang="nl-NL" dirty="0" err="1"/>
              <a:t>rutgerstichting</a:t>
            </a:r>
            <a:endParaRPr lang="nl-NL" dirty="0"/>
          </a:p>
        </p:txBody>
      </p:sp>
      <p:pic>
        <p:nvPicPr>
          <p:cNvPr id="4" name="Picture 2" descr="Afbeeldingsresultaat voor voorbehoedsmiddelen koffer inhou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r="11735"/>
          <a:stretch/>
        </p:blipFill>
        <p:spPr bwMode="auto">
          <a:xfrm>
            <a:off x="6142867" y="781304"/>
            <a:ext cx="5406622" cy="4679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6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Condoomrace</a:t>
            </a:r>
          </a:p>
          <a:p>
            <a:r>
              <a:rPr lang="nl-NL" dirty="0"/>
              <a:t>Dr. Corrie</a:t>
            </a:r>
          </a:p>
          <a:p>
            <a:r>
              <a:rPr lang="nl-NL" dirty="0"/>
              <a:t>Spelletjes</a:t>
            </a:r>
          </a:p>
          <a:p>
            <a:r>
              <a:rPr lang="nl-NL" dirty="0"/>
              <a:t>SOA disco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3750" t="49089" r="37291" b="6119"/>
          <a:stretch/>
        </p:blipFill>
        <p:spPr>
          <a:xfrm>
            <a:off x="5207000" y="1422400"/>
            <a:ext cx="4749800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548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163</TotalTime>
  <Words>103</Words>
  <Application>Microsoft Office PowerPoint</Application>
  <PresentationFormat>Breedbeeld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Rockwell</vt:lpstr>
      <vt:lpstr>Rockwell Condensed</vt:lpstr>
      <vt:lpstr>Wingdings</vt:lpstr>
      <vt:lpstr>Houttype</vt:lpstr>
      <vt:lpstr>Sexuele voorlichting</vt:lpstr>
      <vt:lpstr>Juf Ank</vt:lpstr>
      <vt:lpstr>Onderwerpen </vt:lpstr>
      <vt:lpstr>Stellingen</vt:lpstr>
      <vt:lpstr>Transsexualiteit</vt:lpstr>
      <vt:lpstr>Voorlichtingskoffer  rutgerstichting</vt:lpstr>
      <vt:lpstr>Extra’s</vt:lpstr>
    </vt:vector>
  </TitlesOfParts>
  <Company>OSG Hengelo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Sexuele voorlichting</dc:title>
  <dc:creator>Karin de Vries</dc:creator>
  <cp:lastModifiedBy>De Werelt Terra-04</cp:lastModifiedBy>
  <cp:revision>14</cp:revision>
  <dcterms:created xsi:type="dcterms:W3CDTF">2018-05-15T09:12:50Z</dcterms:created>
  <dcterms:modified xsi:type="dcterms:W3CDTF">2018-06-02T06:07:32Z</dcterms:modified>
</cp:coreProperties>
</file>