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5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66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0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35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31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69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809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075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165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618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1D1B1-DB9A-4E17-9B37-20DD80A18F66}" type="datetimeFigureOut">
              <a:rPr lang="en-GB" smtClean="0"/>
              <a:t>13/01/2017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43917-864C-4F9E-8675-72FF310FBD1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8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2" r="20381"/>
          <a:stretch/>
        </p:blipFill>
        <p:spPr>
          <a:xfrm rot="5400000">
            <a:off x="414425" y="260626"/>
            <a:ext cx="6273126" cy="67446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12079" r="59364" b="29221"/>
          <a:stretch/>
        </p:blipFill>
        <p:spPr>
          <a:xfrm rot="5400000">
            <a:off x="5931170" y="156124"/>
            <a:ext cx="5023579" cy="570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699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0</Words>
  <Application>Microsoft Office PowerPoint</Application>
  <PresentationFormat>Breedbeeld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</dc:creator>
  <cp:lastModifiedBy>Freek Weidema</cp:lastModifiedBy>
  <cp:revision>1</cp:revision>
  <cp:lastPrinted>2017-01-13T05:30:17Z</cp:lastPrinted>
  <dcterms:created xsi:type="dcterms:W3CDTF">2016-12-27T09:14:15Z</dcterms:created>
  <dcterms:modified xsi:type="dcterms:W3CDTF">2017-01-13T05:39:31Z</dcterms:modified>
</cp:coreProperties>
</file>