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5.bin" ContentType="application/vnd.openxmlformats-officedocument.oleObject"/>
  <Override PartName="/ppt/notesSlides/notesSlide46.xml" ContentType="application/vnd.openxmlformats-officedocument.presentationml.notesSlide+xml"/>
  <Override PartName="/ppt/embeddings/oleObject6.bin" ContentType="application/vnd.openxmlformats-officedocument.oleObject"/>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 id="2147483945" r:id="rId2"/>
    <p:sldMasterId id="2147484206" r:id="rId3"/>
    <p:sldMasterId id="2147484257" r:id="rId4"/>
  </p:sldMasterIdLst>
  <p:notesMasterIdLst>
    <p:notesMasterId r:id="rId96"/>
  </p:notesMasterIdLst>
  <p:handoutMasterIdLst>
    <p:handoutMasterId r:id="rId97"/>
  </p:handoutMasterIdLst>
  <p:sldIdLst>
    <p:sldId id="314" r:id="rId5"/>
    <p:sldId id="614" r:id="rId6"/>
    <p:sldId id="782" r:id="rId7"/>
    <p:sldId id="615" r:id="rId8"/>
    <p:sldId id="636" r:id="rId9"/>
    <p:sldId id="637" r:id="rId10"/>
    <p:sldId id="638" r:id="rId11"/>
    <p:sldId id="640" r:id="rId12"/>
    <p:sldId id="641" r:id="rId13"/>
    <p:sldId id="616" r:id="rId14"/>
    <p:sldId id="617" r:id="rId15"/>
    <p:sldId id="643" r:id="rId16"/>
    <p:sldId id="618" r:id="rId17"/>
    <p:sldId id="619" r:id="rId18"/>
    <p:sldId id="620" r:id="rId19"/>
    <p:sldId id="621" r:id="rId20"/>
    <p:sldId id="622" r:id="rId21"/>
    <p:sldId id="623" r:id="rId22"/>
    <p:sldId id="692" r:id="rId23"/>
    <p:sldId id="624" r:id="rId24"/>
    <p:sldId id="625" r:id="rId25"/>
    <p:sldId id="691" r:id="rId26"/>
    <p:sldId id="626" r:id="rId27"/>
    <p:sldId id="627" r:id="rId28"/>
    <p:sldId id="629" r:id="rId29"/>
    <p:sldId id="630" r:id="rId30"/>
    <p:sldId id="693" r:id="rId31"/>
    <p:sldId id="632" r:id="rId32"/>
    <p:sldId id="644" r:id="rId33"/>
    <p:sldId id="650" r:id="rId34"/>
    <p:sldId id="695" r:id="rId35"/>
    <p:sldId id="696" r:id="rId36"/>
    <p:sldId id="698" r:id="rId37"/>
    <p:sldId id="699" r:id="rId38"/>
    <p:sldId id="634" r:id="rId39"/>
    <p:sldId id="700" r:id="rId40"/>
    <p:sldId id="701" r:id="rId41"/>
    <p:sldId id="702" r:id="rId42"/>
    <p:sldId id="703" r:id="rId43"/>
    <p:sldId id="704" r:id="rId44"/>
    <p:sldId id="705" r:id="rId45"/>
    <p:sldId id="706" r:id="rId46"/>
    <p:sldId id="708" r:id="rId47"/>
    <p:sldId id="709" r:id="rId48"/>
    <p:sldId id="710" r:id="rId49"/>
    <p:sldId id="711" r:id="rId50"/>
    <p:sldId id="712" r:id="rId51"/>
    <p:sldId id="697" r:id="rId52"/>
    <p:sldId id="721" r:id="rId53"/>
    <p:sldId id="722" r:id="rId54"/>
    <p:sldId id="727" r:id="rId55"/>
    <p:sldId id="728" r:id="rId56"/>
    <p:sldId id="736" r:id="rId57"/>
    <p:sldId id="737" r:id="rId58"/>
    <p:sldId id="738" r:id="rId59"/>
    <p:sldId id="739" r:id="rId60"/>
    <p:sldId id="740" r:id="rId61"/>
    <p:sldId id="741" r:id="rId62"/>
    <p:sldId id="742" r:id="rId63"/>
    <p:sldId id="743" r:id="rId64"/>
    <p:sldId id="744" r:id="rId65"/>
    <p:sldId id="745" r:id="rId66"/>
    <p:sldId id="746" r:id="rId67"/>
    <p:sldId id="747" r:id="rId68"/>
    <p:sldId id="748" r:id="rId69"/>
    <p:sldId id="749" r:id="rId70"/>
    <p:sldId id="750" r:id="rId71"/>
    <p:sldId id="751" r:id="rId72"/>
    <p:sldId id="752" r:id="rId73"/>
    <p:sldId id="753" r:id="rId74"/>
    <p:sldId id="754" r:id="rId75"/>
    <p:sldId id="733" r:id="rId76"/>
    <p:sldId id="735" r:id="rId77"/>
    <p:sldId id="755" r:id="rId78"/>
    <p:sldId id="762" r:id="rId79"/>
    <p:sldId id="770" r:id="rId80"/>
    <p:sldId id="774" r:id="rId81"/>
    <p:sldId id="635" r:id="rId82"/>
    <p:sldId id="713" r:id="rId83"/>
    <p:sldId id="781" r:id="rId84"/>
    <p:sldId id="734" r:id="rId85"/>
    <p:sldId id="756" r:id="rId86"/>
    <p:sldId id="757" r:id="rId87"/>
    <p:sldId id="758" r:id="rId88"/>
    <p:sldId id="759" r:id="rId89"/>
    <p:sldId id="760" r:id="rId90"/>
    <p:sldId id="761" r:id="rId91"/>
    <p:sldId id="723" r:id="rId92"/>
    <p:sldId id="724" r:id="rId93"/>
    <p:sldId id="725" r:id="rId94"/>
    <p:sldId id="726" r:id="rId95"/>
  </p:sldIdLst>
  <p:sldSz cx="9144000" cy="6858000" type="screen4x3"/>
  <p:notesSz cx="6858000" cy="9144000"/>
  <p:defaultTextStyle>
    <a:defPPr>
      <a:defRPr lang="nl-NL"/>
    </a:defPPr>
    <a:lvl1pPr algn="l" rtl="0" fontAlgn="base">
      <a:spcBef>
        <a:spcPct val="0"/>
      </a:spcBef>
      <a:spcAft>
        <a:spcPct val="0"/>
      </a:spcAft>
      <a:defRPr sz="2000" i="1" kern="1200">
        <a:solidFill>
          <a:srgbClr val="0D1F74"/>
        </a:solidFill>
        <a:latin typeface="Arial" charset="0"/>
        <a:ea typeface="ＭＳ Ｐゴシック" charset="0"/>
        <a:cs typeface="ＭＳ Ｐゴシック" charset="0"/>
      </a:defRPr>
    </a:lvl1pPr>
    <a:lvl2pPr marL="457200" algn="l" rtl="0" fontAlgn="base">
      <a:spcBef>
        <a:spcPct val="0"/>
      </a:spcBef>
      <a:spcAft>
        <a:spcPct val="0"/>
      </a:spcAft>
      <a:defRPr sz="2000" i="1" kern="1200">
        <a:solidFill>
          <a:srgbClr val="0D1F74"/>
        </a:solidFill>
        <a:latin typeface="Arial" charset="0"/>
        <a:ea typeface="ＭＳ Ｐゴシック" charset="0"/>
        <a:cs typeface="ＭＳ Ｐゴシック" charset="0"/>
      </a:defRPr>
    </a:lvl2pPr>
    <a:lvl3pPr marL="914400" algn="l" rtl="0" fontAlgn="base">
      <a:spcBef>
        <a:spcPct val="0"/>
      </a:spcBef>
      <a:spcAft>
        <a:spcPct val="0"/>
      </a:spcAft>
      <a:defRPr sz="2000" i="1" kern="1200">
        <a:solidFill>
          <a:srgbClr val="0D1F74"/>
        </a:solidFill>
        <a:latin typeface="Arial" charset="0"/>
        <a:ea typeface="ＭＳ Ｐゴシック" charset="0"/>
        <a:cs typeface="ＭＳ Ｐゴシック" charset="0"/>
      </a:defRPr>
    </a:lvl3pPr>
    <a:lvl4pPr marL="1371600" algn="l" rtl="0" fontAlgn="base">
      <a:spcBef>
        <a:spcPct val="0"/>
      </a:spcBef>
      <a:spcAft>
        <a:spcPct val="0"/>
      </a:spcAft>
      <a:defRPr sz="2000" i="1" kern="1200">
        <a:solidFill>
          <a:srgbClr val="0D1F74"/>
        </a:solidFill>
        <a:latin typeface="Arial" charset="0"/>
        <a:ea typeface="ＭＳ Ｐゴシック" charset="0"/>
        <a:cs typeface="ＭＳ Ｐゴシック" charset="0"/>
      </a:defRPr>
    </a:lvl4pPr>
    <a:lvl5pPr marL="1828800" algn="l" rtl="0" fontAlgn="base">
      <a:spcBef>
        <a:spcPct val="0"/>
      </a:spcBef>
      <a:spcAft>
        <a:spcPct val="0"/>
      </a:spcAft>
      <a:defRPr sz="2000" i="1" kern="1200">
        <a:solidFill>
          <a:srgbClr val="0D1F74"/>
        </a:solidFill>
        <a:latin typeface="Arial" charset="0"/>
        <a:ea typeface="ＭＳ Ｐゴシック" charset="0"/>
        <a:cs typeface="ＭＳ Ｐゴシック" charset="0"/>
      </a:defRPr>
    </a:lvl5pPr>
    <a:lvl6pPr marL="2286000" algn="l" defTabSz="457200" rtl="0" eaLnBrk="1" latinLnBrk="0" hangingPunct="1">
      <a:defRPr sz="2000" i="1" kern="1200">
        <a:solidFill>
          <a:srgbClr val="0D1F74"/>
        </a:solidFill>
        <a:latin typeface="Arial" charset="0"/>
        <a:ea typeface="ＭＳ Ｐゴシック" charset="0"/>
        <a:cs typeface="ＭＳ Ｐゴシック" charset="0"/>
      </a:defRPr>
    </a:lvl6pPr>
    <a:lvl7pPr marL="2743200" algn="l" defTabSz="457200" rtl="0" eaLnBrk="1" latinLnBrk="0" hangingPunct="1">
      <a:defRPr sz="2000" i="1" kern="1200">
        <a:solidFill>
          <a:srgbClr val="0D1F74"/>
        </a:solidFill>
        <a:latin typeface="Arial" charset="0"/>
        <a:ea typeface="ＭＳ Ｐゴシック" charset="0"/>
        <a:cs typeface="ＭＳ Ｐゴシック" charset="0"/>
      </a:defRPr>
    </a:lvl7pPr>
    <a:lvl8pPr marL="3200400" algn="l" defTabSz="457200" rtl="0" eaLnBrk="1" latinLnBrk="0" hangingPunct="1">
      <a:defRPr sz="2000" i="1" kern="1200">
        <a:solidFill>
          <a:srgbClr val="0D1F74"/>
        </a:solidFill>
        <a:latin typeface="Arial" charset="0"/>
        <a:ea typeface="ＭＳ Ｐゴシック" charset="0"/>
        <a:cs typeface="ＭＳ Ｐゴシック" charset="0"/>
      </a:defRPr>
    </a:lvl8pPr>
    <a:lvl9pPr marL="3657600" algn="l" defTabSz="457200" rtl="0" eaLnBrk="1" latinLnBrk="0" hangingPunct="1">
      <a:defRPr sz="2000" i="1" kern="1200">
        <a:solidFill>
          <a:srgbClr val="0D1F74"/>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C7F2"/>
    <a:srgbClr val="8BCFF4"/>
    <a:srgbClr val="C1C7DC"/>
    <a:srgbClr val="0C2074"/>
    <a:srgbClr val="7ECFE2"/>
    <a:srgbClr val="182075"/>
    <a:srgbClr val="0D1F74"/>
    <a:srgbClr val="79C9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7" autoAdjust="0"/>
    <p:restoredTop sz="94660"/>
  </p:normalViewPr>
  <p:slideViewPr>
    <p:cSldViewPr snapToGrid="0" snapToObjects="1">
      <p:cViewPr varScale="1">
        <p:scale>
          <a:sx n="74" d="100"/>
          <a:sy n="74" d="100"/>
        </p:scale>
        <p:origin x="-1896" y="-96"/>
      </p:cViewPr>
      <p:guideLst>
        <p:guide orient="horz" pos="4319"/>
        <p:guide/>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viewProps" Target="viewProps.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fouchier:Fouchier:avianflu:H7N9%20and%20H5N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fouchier:Fouchier:avianflu:H7N9%20and%20H5N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Blad1!$A$1:$A$143</c:f>
              <c:strCache>
                <c:ptCount val="1"/>
                <c:pt idx="0">
                  <c:v>nov dec jan feb mrt apr mei jun jul aug sep okt nov dec jan feb mrt apr mei jun jul aug sep okt nov dec jan feb mrt apr mei jun jul aug sep okt nov dec jan feb mrt apr mei jun jul aug sep okt nov dec jan feb mrt apr mei jun jul aug sep okt nov dec jan feb</c:v>
                </c:pt>
              </c:strCache>
            </c:strRef>
          </c:tx>
          <c:invertIfNegative val="0"/>
          <c:val>
            <c:numRef>
              <c:f>Blad1!$C$1:$C$163</c:f>
              <c:numCache>
                <c:formatCode>General</c:formatCode>
                <c:ptCount val="163"/>
                <c:pt idx="0">
                  <c:v>1.0</c:v>
                </c:pt>
                <c:pt idx="1">
                  <c:v>3.0</c:v>
                </c:pt>
                <c:pt idx="2">
                  <c:v>23.0</c:v>
                </c:pt>
                <c:pt idx="3">
                  <c:v>7.0</c:v>
                </c:pt>
                <c:pt idx="4">
                  <c:v>2.0</c:v>
                </c:pt>
                <c:pt idx="5">
                  <c:v>0.0</c:v>
                </c:pt>
                <c:pt idx="6">
                  <c:v>0.0</c:v>
                </c:pt>
                <c:pt idx="7">
                  <c:v>0.0</c:v>
                </c:pt>
                <c:pt idx="8">
                  <c:v>3.0</c:v>
                </c:pt>
                <c:pt idx="9">
                  <c:v>2.0</c:v>
                </c:pt>
                <c:pt idx="10">
                  <c:v>3.0</c:v>
                </c:pt>
                <c:pt idx="11">
                  <c:v>1.0</c:v>
                </c:pt>
                <c:pt idx="12">
                  <c:v>0.0</c:v>
                </c:pt>
                <c:pt idx="13">
                  <c:v>5.0</c:v>
                </c:pt>
                <c:pt idx="14">
                  <c:v>13.0</c:v>
                </c:pt>
                <c:pt idx="15">
                  <c:v>7.0</c:v>
                </c:pt>
                <c:pt idx="16">
                  <c:v>20.0</c:v>
                </c:pt>
                <c:pt idx="17">
                  <c:v>12.0</c:v>
                </c:pt>
                <c:pt idx="18">
                  <c:v>6.0</c:v>
                </c:pt>
                <c:pt idx="19">
                  <c:v>2.0</c:v>
                </c:pt>
                <c:pt idx="20">
                  <c:v>5.0</c:v>
                </c:pt>
                <c:pt idx="21">
                  <c:v>1.0</c:v>
                </c:pt>
                <c:pt idx="22">
                  <c:v>5.0</c:v>
                </c:pt>
                <c:pt idx="23">
                  <c:v>9.0</c:v>
                </c:pt>
                <c:pt idx="24">
                  <c:v>12.0</c:v>
                </c:pt>
                <c:pt idx="25">
                  <c:v>12.0</c:v>
                </c:pt>
                <c:pt idx="26">
                  <c:v>19.0</c:v>
                </c:pt>
                <c:pt idx="27">
                  <c:v>10.0</c:v>
                </c:pt>
                <c:pt idx="28">
                  <c:v>22.0</c:v>
                </c:pt>
                <c:pt idx="29">
                  <c:v>8.0</c:v>
                </c:pt>
                <c:pt idx="30">
                  <c:v>19.0</c:v>
                </c:pt>
                <c:pt idx="31">
                  <c:v>7.0</c:v>
                </c:pt>
                <c:pt idx="32">
                  <c:v>6.0</c:v>
                </c:pt>
                <c:pt idx="33">
                  <c:v>3.0</c:v>
                </c:pt>
                <c:pt idx="34">
                  <c:v>5.0</c:v>
                </c:pt>
                <c:pt idx="35">
                  <c:v>3.0</c:v>
                </c:pt>
                <c:pt idx="36">
                  <c:v>2.0</c:v>
                </c:pt>
                <c:pt idx="37">
                  <c:v>5.0</c:v>
                </c:pt>
                <c:pt idx="38">
                  <c:v>11.0</c:v>
                </c:pt>
                <c:pt idx="39">
                  <c:v>8.0</c:v>
                </c:pt>
                <c:pt idx="40">
                  <c:v>20.0</c:v>
                </c:pt>
                <c:pt idx="41">
                  <c:v>3.0</c:v>
                </c:pt>
                <c:pt idx="42">
                  <c:v>8.0</c:v>
                </c:pt>
                <c:pt idx="43">
                  <c:v>8.0</c:v>
                </c:pt>
                <c:pt idx="44">
                  <c:v>3.0</c:v>
                </c:pt>
                <c:pt idx="45">
                  <c:v>4.0</c:v>
                </c:pt>
                <c:pt idx="46">
                  <c:v>2.0</c:v>
                </c:pt>
                <c:pt idx="47">
                  <c:v>6.0</c:v>
                </c:pt>
                <c:pt idx="48">
                  <c:v>4.0</c:v>
                </c:pt>
                <c:pt idx="49">
                  <c:v>11.0</c:v>
                </c:pt>
                <c:pt idx="50">
                  <c:v>12.0</c:v>
                </c:pt>
                <c:pt idx="51">
                  <c:v>11.0</c:v>
                </c:pt>
                <c:pt idx="52">
                  <c:v>6.0</c:v>
                </c:pt>
                <c:pt idx="53">
                  <c:v>3.0</c:v>
                </c:pt>
                <c:pt idx="54">
                  <c:v>2.0</c:v>
                </c:pt>
                <c:pt idx="55">
                  <c:v>0.0</c:v>
                </c:pt>
                <c:pt idx="56">
                  <c:v>2.0</c:v>
                </c:pt>
                <c:pt idx="57">
                  <c:v>0.0</c:v>
                </c:pt>
                <c:pt idx="58">
                  <c:v>0.0</c:v>
                </c:pt>
                <c:pt idx="59">
                  <c:v>0.0</c:v>
                </c:pt>
                <c:pt idx="60">
                  <c:v>3.0</c:v>
                </c:pt>
                <c:pt idx="61">
                  <c:v>5.0</c:v>
                </c:pt>
                <c:pt idx="62">
                  <c:v>16.0</c:v>
                </c:pt>
                <c:pt idx="63">
                  <c:v>10.0</c:v>
                </c:pt>
                <c:pt idx="64">
                  <c:v>9.0</c:v>
                </c:pt>
                <c:pt idx="65">
                  <c:v>7.0</c:v>
                </c:pt>
                <c:pt idx="66">
                  <c:v>14.0</c:v>
                </c:pt>
                <c:pt idx="67">
                  <c:v>5.0</c:v>
                </c:pt>
                <c:pt idx="68">
                  <c:v>2.0</c:v>
                </c:pt>
                <c:pt idx="69">
                  <c:v>2.0</c:v>
                </c:pt>
                <c:pt idx="70">
                  <c:v>4.0</c:v>
                </c:pt>
                <c:pt idx="71">
                  <c:v>0.0</c:v>
                </c:pt>
                <c:pt idx="72">
                  <c:v>3.0</c:v>
                </c:pt>
                <c:pt idx="73">
                  <c:v>3.0</c:v>
                </c:pt>
                <c:pt idx="74">
                  <c:v>9.0</c:v>
                </c:pt>
                <c:pt idx="75">
                  <c:v>10.0</c:v>
                </c:pt>
                <c:pt idx="76">
                  <c:v>8.0</c:v>
                </c:pt>
                <c:pt idx="77">
                  <c:v>3.0</c:v>
                </c:pt>
                <c:pt idx="78">
                  <c:v>2.0</c:v>
                </c:pt>
                <c:pt idx="79">
                  <c:v>1.0</c:v>
                </c:pt>
                <c:pt idx="80">
                  <c:v>2.0</c:v>
                </c:pt>
                <c:pt idx="81">
                  <c:v>3.0</c:v>
                </c:pt>
                <c:pt idx="82">
                  <c:v>1.0</c:v>
                </c:pt>
                <c:pt idx="83">
                  <c:v>0.0</c:v>
                </c:pt>
                <c:pt idx="84">
                  <c:v>3.0</c:v>
                </c:pt>
                <c:pt idx="85">
                  <c:v>6.0</c:v>
                </c:pt>
                <c:pt idx="86">
                  <c:v>7.0</c:v>
                </c:pt>
                <c:pt idx="87">
                  <c:v>10.0</c:v>
                </c:pt>
                <c:pt idx="88">
                  <c:v>16.0</c:v>
                </c:pt>
                <c:pt idx="89">
                  <c:v>6.0</c:v>
                </c:pt>
                <c:pt idx="90">
                  <c:v>6.0</c:v>
                </c:pt>
                <c:pt idx="91">
                  <c:v>1.0</c:v>
                </c:pt>
                <c:pt idx="92">
                  <c:v>2.0</c:v>
                </c:pt>
                <c:pt idx="93">
                  <c:v>2.0</c:v>
                </c:pt>
                <c:pt idx="94">
                  <c:v>3.0</c:v>
                </c:pt>
                <c:pt idx="95">
                  <c:v>2.0</c:v>
                </c:pt>
                <c:pt idx="96">
                  <c:v>3.0</c:v>
                </c:pt>
                <c:pt idx="97">
                  <c:v>4.0</c:v>
                </c:pt>
                <c:pt idx="98">
                  <c:v>6.0</c:v>
                </c:pt>
                <c:pt idx="99">
                  <c:v>11.0</c:v>
                </c:pt>
                <c:pt idx="100">
                  <c:v>6.0</c:v>
                </c:pt>
                <c:pt idx="101">
                  <c:v>3.0</c:v>
                </c:pt>
                <c:pt idx="102">
                  <c:v>2.0</c:v>
                </c:pt>
                <c:pt idx="103">
                  <c:v>1.0</c:v>
                </c:pt>
                <c:pt idx="104">
                  <c:v>1.0</c:v>
                </c:pt>
                <c:pt idx="105">
                  <c:v>0.0</c:v>
                </c:pt>
                <c:pt idx="106">
                  <c:v>0.0</c:v>
                </c:pt>
                <c:pt idx="107">
                  <c:v>0.0</c:v>
                </c:pt>
                <c:pt idx="108">
                  <c:v>1.0</c:v>
                </c:pt>
                <c:pt idx="109">
                  <c:v>1.0</c:v>
                </c:pt>
                <c:pt idx="110">
                  <c:v>9.0</c:v>
                </c:pt>
                <c:pt idx="111">
                  <c:v>6.0</c:v>
                </c:pt>
                <c:pt idx="112">
                  <c:v>4.0</c:v>
                </c:pt>
                <c:pt idx="113">
                  <c:v>2.0</c:v>
                </c:pt>
                <c:pt idx="114">
                  <c:v>0.0</c:v>
                </c:pt>
                <c:pt idx="115">
                  <c:v>2.0</c:v>
                </c:pt>
                <c:pt idx="116">
                  <c:v>3.0</c:v>
                </c:pt>
                <c:pt idx="117">
                  <c:v>2.0</c:v>
                </c:pt>
                <c:pt idx="118">
                  <c:v>3.0</c:v>
                </c:pt>
                <c:pt idx="119">
                  <c:v>5.0</c:v>
                </c:pt>
                <c:pt idx="120">
                  <c:v>2.0</c:v>
                </c:pt>
                <c:pt idx="121">
                  <c:v>1.0</c:v>
                </c:pt>
                <c:pt idx="122">
                  <c:v>6.0</c:v>
                </c:pt>
                <c:pt idx="123">
                  <c:v>5.0</c:v>
                </c:pt>
                <c:pt idx="124">
                  <c:v>4.0</c:v>
                </c:pt>
                <c:pt idx="125">
                  <c:v>1.0</c:v>
                </c:pt>
                <c:pt idx="126">
                  <c:v>0.0</c:v>
                </c:pt>
                <c:pt idx="127">
                  <c:v>2.0</c:v>
                </c:pt>
                <c:pt idx="128">
                  <c:v>0.0</c:v>
                </c:pt>
                <c:pt idx="129">
                  <c:v>0.0</c:v>
                </c:pt>
                <c:pt idx="130">
                  <c:v>1.0</c:v>
                </c:pt>
                <c:pt idx="131">
                  <c:v>0.0</c:v>
                </c:pt>
                <c:pt idx="132">
                  <c:v>10.0</c:v>
                </c:pt>
                <c:pt idx="133">
                  <c:v>23.0</c:v>
                </c:pt>
                <c:pt idx="134">
                  <c:v>47.0</c:v>
                </c:pt>
                <c:pt idx="135">
                  <c:v>51.0</c:v>
                </c:pt>
                <c:pt idx="136">
                  <c:v>37.0</c:v>
                </c:pt>
                <c:pt idx="137">
                  <c:v>4.0</c:v>
                </c:pt>
                <c:pt idx="138">
                  <c:v>0.0</c:v>
                </c:pt>
                <c:pt idx="139">
                  <c:v>4.0</c:v>
                </c:pt>
                <c:pt idx="140">
                  <c:v>0.0</c:v>
                </c:pt>
                <c:pt idx="141">
                  <c:v>0.0</c:v>
                </c:pt>
                <c:pt idx="142">
                  <c:v>0.0</c:v>
                </c:pt>
                <c:pt idx="143">
                  <c:v>1.0</c:v>
                </c:pt>
                <c:pt idx="144">
                  <c:v>0.0</c:v>
                </c:pt>
                <c:pt idx="145">
                  <c:v>1.0</c:v>
                </c:pt>
                <c:pt idx="146">
                  <c:v>0.0</c:v>
                </c:pt>
                <c:pt idx="147">
                  <c:v>2.0</c:v>
                </c:pt>
                <c:pt idx="148">
                  <c:v>2.0</c:v>
                </c:pt>
                <c:pt idx="149">
                  <c:v>0.0</c:v>
                </c:pt>
                <c:pt idx="150">
                  <c:v>3.0</c:v>
                </c:pt>
                <c:pt idx="151">
                  <c:v>2.0</c:v>
                </c:pt>
                <c:pt idx="152">
                  <c:v>1.0</c:v>
                </c:pt>
                <c:pt idx="153">
                  <c:v>0.0</c:v>
                </c:pt>
                <c:pt idx="154">
                  <c:v>0.0</c:v>
                </c:pt>
                <c:pt idx="155">
                  <c:v>0.0</c:v>
                </c:pt>
                <c:pt idx="156">
                  <c:v>0.0</c:v>
                </c:pt>
                <c:pt idx="157">
                  <c:v>0.0</c:v>
                </c:pt>
                <c:pt idx="158">
                  <c:v>0.0</c:v>
                </c:pt>
                <c:pt idx="159">
                  <c:v>2.0</c:v>
                </c:pt>
                <c:pt idx="160">
                  <c:v>0.0</c:v>
                </c:pt>
                <c:pt idx="161">
                  <c:v>1.0</c:v>
                </c:pt>
                <c:pt idx="162">
                  <c:v>0.0</c:v>
                </c:pt>
              </c:numCache>
            </c:numRef>
          </c:val>
        </c:ser>
        <c:dLbls>
          <c:showLegendKey val="0"/>
          <c:showVal val="0"/>
          <c:showCatName val="0"/>
          <c:showSerName val="0"/>
          <c:showPercent val="0"/>
          <c:showBubbleSize val="0"/>
        </c:dLbls>
        <c:gapWidth val="150"/>
        <c:gapDepth val="0"/>
        <c:shape val="cylinder"/>
        <c:axId val="2135630904"/>
        <c:axId val="2135633848"/>
        <c:axId val="0"/>
      </c:bar3DChart>
      <c:catAx>
        <c:axId val="2135630904"/>
        <c:scaling>
          <c:orientation val="minMax"/>
        </c:scaling>
        <c:delete val="0"/>
        <c:axPos val="b"/>
        <c:majorTickMark val="out"/>
        <c:minorTickMark val="none"/>
        <c:tickLblPos val="none"/>
        <c:crossAx val="2135633848"/>
        <c:crosses val="autoZero"/>
        <c:auto val="1"/>
        <c:lblAlgn val="ctr"/>
        <c:lblOffset val="100"/>
        <c:noMultiLvlLbl val="0"/>
      </c:catAx>
      <c:valAx>
        <c:axId val="2135633848"/>
        <c:scaling>
          <c:orientation val="minMax"/>
          <c:max val="200.0"/>
        </c:scaling>
        <c:delete val="0"/>
        <c:axPos val="l"/>
        <c:numFmt formatCode="General" sourceLinked="1"/>
        <c:majorTickMark val="out"/>
        <c:minorTickMark val="none"/>
        <c:tickLblPos val="nextTo"/>
        <c:crossAx val="2135630904"/>
        <c:crosses val="autoZero"/>
        <c:crossBetween val="between"/>
        <c:majorUnit val="5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effectLst/>
      </c:spPr>
    </c:sideWall>
    <c:backWall>
      <c:thickness val="0"/>
      <c:spPr>
        <a:effectLst/>
      </c:spPr>
    </c:backWall>
    <c:plotArea>
      <c:layout/>
      <c:bar3DChart>
        <c:barDir val="col"/>
        <c:grouping val="clustered"/>
        <c:varyColors val="0"/>
        <c:ser>
          <c:idx val="0"/>
          <c:order val="0"/>
          <c:tx>
            <c:strRef>
              <c:f>Blad1!$A$1:$A$143</c:f>
              <c:strCache>
                <c:ptCount val="1"/>
                <c:pt idx="0">
                  <c:v>nov dec jan feb mrt apr mei jun jul aug sep okt nov dec jan feb mrt apr mei jun jul aug sep okt nov dec jan feb mrt apr mei jun jul aug sep okt nov dec jan feb mrt apr mei jun jul aug sep okt nov dec jan feb mrt apr mei jun jul aug sep okt nov dec jan feb</c:v>
                </c:pt>
              </c:strCache>
            </c:strRef>
          </c:tx>
          <c:invertIfNegative val="0"/>
          <c:val>
            <c:numRef>
              <c:f>Blad1!$C$1:$C$163</c:f>
              <c:numCache>
                <c:formatCode>General</c:formatCode>
                <c:ptCount val="163"/>
                <c:pt idx="0">
                  <c:v>1.0</c:v>
                </c:pt>
                <c:pt idx="1">
                  <c:v>3.0</c:v>
                </c:pt>
                <c:pt idx="2">
                  <c:v>23.0</c:v>
                </c:pt>
                <c:pt idx="3">
                  <c:v>7.0</c:v>
                </c:pt>
                <c:pt idx="4">
                  <c:v>2.0</c:v>
                </c:pt>
                <c:pt idx="5">
                  <c:v>0.0</c:v>
                </c:pt>
                <c:pt idx="6">
                  <c:v>0.0</c:v>
                </c:pt>
                <c:pt idx="7">
                  <c:v>0.0</c:v>
                </c:pt>
                <c:pt idx="8">
                  <c:v>3.0</c:v>
                </c:pt>
                <c:pt idx="9">
                  <c:v>2.0</c:v>
                </c:pt>
                <c:pt idx="10">
                  <c:v>3.0</c:v>
                </c:pt>
                <c:pt idx="11">
                  <c:v>1.0</c:v>
                </c:pt>
                <c:pt idx="12">
                  <c:v>0.0</c:v>
                </c:pt>
                <c:pt idx="13">
                  <c:v>5.0</c:v>
                </c:pt>
                <c:pt idx="14">
                  <c:v>13.0</c:v>
                </c:pt>
                <c:pt idx="15">
                  <c:v>7.0</c:v>
                </c:pt>
                <c:pt idx="16">
                  <c:v>20.0</c:v>
                </c:pt>
                <c:pt idx="17">
                  <c:v>12.0</c:v>
                </c:pt>
                <c:pt idx="18">
                  <c:v>6.0</c:v>
                </c:pt>
                <c:pt idx="19">
                  <c:v>2.0</c:v>
                </c:pt>
                <c:pt idx="20">
                  <c:v>5.0</c:v>
                </c:pt>
                <c:pt idx="21">
                  <c:v>1.0</c:v>
                </c:pt>
                <c:pt idx="22">
                  <c:v>5.0</c:v>
                </c:pt>
                <c:pt idx="23">
                  <c:v>9.0</c:v>
                </c:pt>
                <c:pt idx="24">
                  <c:v>12.0</c:v>
                </c:pt>
                <c:pt idx="25">
                  <c:v>12.0</c:v>
                </c:pt>
                <c:pt idx="26">
                  <c:v>19.0</c:v>
                </c:pt>
                <c:pt idx="27">
                  <c:v>10.0</c:v>
                </c:pt>
                <c:pt idx="28">
                  <c:v>22.0</c:v>
                </c:pt>
                <c:pt idx="29">
                  <c:v>8.0</c:v>
                </c:pt>
                <c:pt idx="30">
                  <c:v>19.0</c:v>
                </c:pt>
                <c:pt idx="31">
                  <c:v>7.0</c:v>
                </c:pt>
                <c:pt idx="32">
                  <c:v>6.0</c:v>
                </c:pt>
                <c:pt idx="33">
                  <c:v>3.0</c:v>
                </c:pt>
                <c:pt idx="34">
                  <c:v>5.0</c:v>
                </c:pt>
                <c:pt idx="35">
                  <c:v>3.0</c:v>
                </c:pt>
                <c:pt idx="36">
                  <c:v>2.0</c:v>
                </c:pt>
                <c:pt idx="37">
                  <c:v>5.0</c:v>
                </c:pt>
                <c:pt idx="38">
                  <c:v>11.0</c:v>
                </c:pt>
                <c:pt idx="39">
                  <c:v>8.0</c:v>
                </c:pt>
                <c:pt idx="40">
                  <c:v>20.0</c:v>
                </c:pt>
                <c:pt idx="41">
                  <c:v>3.0</c:v>
                </c:pt>
                <c:pt idx="42">
                  <c:v>8.0</c:v>
                </c:pt>
                <c:pt idx="43">
                  <c:v>8.0</c:v>
                </c:pt>
                <c:pt idx="44">
                  <c:v>3.0</c:v>
                </c:pt>
                <c:pt idx="45">
                  <c:v>4.0</c:v>
                </c:pt>
                <c:pt idx="46">
                  <c:v>2.0</c:v>
                </c:pt>
                <c:pt idx="47">
                  <c:v>6.0</c:v>
                </c:pt>
                <c:pt idx="48">
                  <c:v>4.0</c:v>
                </c:pt>
                <c:pt idx="49">
                  <c:v>11.0</c:v>
                </c:pt>
                <c:pt idx="50">
                  <c:v>12.0</c:v>
                </c:pt>
                <c:pt idx="51">
                  <c:v>11.0</c:v>
                </c:pt>
                <c:pt idx="52">
                  <c:v>6.0</c:v>
                </c:pt>
                <c:pt idx="53">
                  <c:v>3.0</c:v>
                </c:pt>
                <c:pt idx="54">
                  <c:v>2.0</c:v>
                </c:pt>
                <c:pt idx="55">
                  <c:v>0.0</c:v>
                </c:pt>
                <c:pt idx="56">
                  <c:v>2.0</c:v>
                </c:pt>
                <c:pt idx="57">
                  <c:v>0.0</c:v>
                </c:pt>
                <c:pt idx="58">
                  <c:v>0.0</c:v>
                </c:pt>
                <c:pt idx="59">
                  <c:v>0.0</c:v>
                </c:pt>
                <c:pt idx="60">
                  <c:v>3.0</c:v>
                </c:pt>
                <c:pt idx="61">
                  <c:v>5.0</c:v>
                </c:pt>
                <c:pt idx="62">
                  <c:v>16.0</c:v>
                </c:pt>
                <c:pt idx="63">
                  <c:v>10.0</c:v>
                </c:pt>
                <c:pt idx="64">
                  <c:v>9.0</c:v>
                </c:pt>
                <c:pt idx="65">
                  <c:v>7.0</c:v>
                </c:pt>
                <c:pt idx="66">
                  <c:v>14.0</c:v>
                </c:pt>
                <c:pt idx="67">
                  <c:v>5.0</c:v>
                </c:pt>
                <c:pt idx="68">
                  <c:v>2.0</c:v>
                </c:pt>
                <c:pt idx="69">
                  <c:v>2.0</c:v>
                </c:pt>
                <c:pt idx="70">
                  <c:v>4.0</c:v>
                </c:pt>
                <c:pt idx="71">
                  <c:v>0.0</c:v>
                </c:pt>
                <c:pt idx="72">
                  <c:v>3.0</c:v>
                </c:pt>
                <c:pt idx="73">
                  <c:v>3.0</c:v>
                </c:pt>
                <c:pt idx="74">
                  <c:v>9.0</c:v>
                </c:pt>
                <c:pt idx="75">
                  <c:v>10.0</c:v>
                </c:pt>
                <c:pt idx="76">
                  <c:v>8.0</c:v>
                </c:pt>
                <c:pt idx="77">
                  <c:v>3.0</c:v>
                </c:pt>
                <c:pt idx="78">
                  <c:v>2.0</c:v>
                </c:pt>
                <c:pt idx="79">
                  <c:v>1.0</c:v>
                </c:pt>
                <c:pt idx="80">
                  <c:v>2.0</c:v>
                </c:pt>
                <c:pt idx="81">
                  <c:v>3.0</c:v>
                </c:pt>
                <c:pt idx="82">
                  <c:v>1.0</c:v>
                </c:pt>
                <c:pt idx="83">
                  <c:v>0.0</c:v>
                </c:pt>
                <c:pt idx="84">
                  <c:v>3.0</c:v>
                </c:pt>
                <c:pt idx="85">
                  <c:v>6.0</c:v>
                </c:pt>
                <c:pt idx="86">
                  <c:v>7.0</c:v>
                </c:pt>
                <c:pt idx="87">
                  <c:v>10.0</c:v>
                </c:pt>
                <c:pt idx="88">
                  <c:v>16.0</c:v>
                </c:pt>
                <c:pt idx="89">
                  <c:v>6.0</c:v>
                </c:pt>
                <c:pt idx="90">
                  <c:v>6.0</c:v>
                </c:pt>
                <c:pt idx="91">
                  <c:v>1.0</c:v>
                </c:pt>
                <c:pt idx="92">
                  <c:v>2.0</c:v>
                </c:pt>
                <c:pt idx="93">
                  <c:v>2.0</c:v>
                </c:pt>
                <c:pt idx="94">
                  <c:v>3.0</c:v>
                </c:pt>
                <c:pt idx="95">
                  <c:v>2.0</c:v>
                </c:pt>
                <c:pt idx="96">
                  <c:v>3.0</c:v>
                </c:pt>
                <c:pt idx="97">
                  <c:v>4.0</c:v>
                </c:pt>
                <c:pt idx="98">
                  <c:v>6.0</c:v>
                </c:pt>
                <c:pt idx="99">
                  <c:v>11.0</c:v>
                </c:pt>
                <c:pt idx="100">
                  <c:v>6.0</c:v>
                </c:pt>
                <c:pt idx="101">
                  <c:v>3.0</c:v>
                </c:pt>
                <c:pt idx="102">
                  <c:v>2.0</c:v>
                </c:pt>
                <c:pt idx="103">
                  <c:v>1.0</c:v>
                </c:pt>
                <c:pt idx="104">
                  <c:v>1.0</c:v>
                </c:pt>
                <c:pt idx="105">
                  <c:v>0.0</c:v>
                </c:pt>
                <c:pt idx="106">
                  <c:v>0.0</c:v>
                </c:pt>
                <c:pt idx="107">
                  <c:v>0.0</c:v>
                </c:pt>
                <c:pt idx="108">
                  <c:v>1.0</c:v>
                </c:pt>
                <c:pt idx="109">
                  <c:v>1.0</c:v>
                </c:pt>
                <c:pt idx="110">
                  <c:v>9.0</c:v>
                </c:pt>
                <c:pt idx="111">
                  <c:v>6.0</c:v>
                </c:pt>
                <c:pt idx="112">
                  <c:v>4.0</c:v>
                </c:pt>
                <c:pt idx="113">
                  <c:v>2.0</c:v>
                </c:pt>
                <c:pt idx="114">
                  <c:v>0.0</c:v>
                </c:pt>
                <c:pt idx="115">
                  <c:v>2.0</c:v>
                </c:pt>
                <c:pt idx="116">
                  <c:v>3.0</c:v>
                </c:pt>
                <c:pt idx="117">
                  <c:v>2.0</c:v>
                </c:pt>
                <c:pt idx="118">
                  <c:v>3.0</c:v>
                </c:pt>
                <c:pt idx="119">
                  <c:v>5.0</c:v>
                </c:pt>
                <c:pt idx="120">
                  <c:v>2.0</c:v>
                </c:pt>
                <c:pt idx="121">
                  <c:v>1.0</c:v>
                </c:pt>
                <c:pt idx="122">
                  <c:v>6.0</c:v>
                </c:pt>
                <c:pt idx="123">
                  <c:v>5.0</c:v>
                </c:pt>
                <c:pt idx="124">
                  <c:v>4.0</c:v>
                </c:pt>
                <c:pt idx="125">
                  <c:v>1.0</c:v>
                </c:pt>
                <c:pt idx="126">
                  <c:v>0.0</c:v>
                </c:pt>
                <c:pt idx="127">
                  <c:v>2.0</c:v>
                </c:pt>
                <c:pt idx="128">
                  <c:v>0.0</c:v>
                </c:pt>
                <c:pt idx="129">
                  <c:v>0.0</c:v>
                </c:pt>
                <c:pt idx="130">
                  <c:v>1.0</c:v>
                </c:pt>
                <c:pt idx="131">
                  <c:v>0.0</c:v>
                </c:pt>
                <c:pt idx="132">
                  <c:v>10.0</c:v>
                </c:pt>
                <c:pt idx="133">
                  <c:v>23.0</c:v>
                </c:pt>
                <c:pt idx="134">
                  <c:v>47.0</c:v>
                </c:pt>
                <c:pt idx="135">
                  <c:v>51.0</c:v>
                </c:pt>
                <c:pt idx="136">
                  <c:v>37.0</c:v>
                </c:pt>
                <c:pt idx="137">
                  <c:v>4.0</c:v>
                </c:pt>
                <c:pt idx="138">
                  <c:v>0.0</c:v>
                </c:pt>
                <c:pt idx="139">
                  <c:v>4.0</c:v>
                </c:pt>
                <c:pt idx="140">
                  <c:v>0.0</c:v>
                </c:pt>
                <c:pt idx="141">
                  <c:v>0.0</c:v>
                </c:pt>
                <c:pt idx="142">
                  <c:v>0.0</c:v>
                </c:pt>
                <c:pt idx="143">
                  <c:v>1.0</c:v>
                </c:pt>
                <c:pt idx="144">
                  <c:v>0.0</c:v>
                </c:pt>
                <c:pt idx="145">
                  <c:v>1.0</c:v>
                </c:pt>
                <c:pt idx="146">
                  <c:v>0.0</c:v>
                </c:pt>
                <c:pt idx="147">
                  <c:v>2.0</c:v>
                </c:pt>
                <c:pt idx="148">
                  <c:v>2.0</c:v>
                </c:pt>
                <c:pt idx="149">
                  <c:v>0.0</c:v>
                </c:pt>
                <c:pt idx="150">
                  <c:v>3.0</c:v>
                </c:pt>
                <c:pt idx="151">
                  <c:v>2.0</c:v>
                </c:pt>
                <c:pt idx="152">
                  <c:v>1.0</c:v>
                </c:pt>
                <c:pt idx="153">
                  <c:v>0.0</c:v>
                </c:pt>
                <c:pt idx="154">
                  <c:v>0.0</c:v>
                </c:pt>
                <c:pt idx="155">
                  <c:v>0.0</c:v>
                </c:pt>
                <c:pt idx="156">
                  <c:v>0.0</c:v>
                </c:pt>
                <c:pt idx="157">
                  <c:v>0.0</c:v>
                </c:pt>
                <c:pt idx="158">
                  <c:v>0.0</c:v>
                </c:pt>
                <c:pt idx="159">
                  <c:v>2.0</c:v>
                </c:pt>
                <c:pt idx="160">
                  <c:v>0.0</c:v>
                </c:pt>
                <c:pt idx="161">
                  <c:v>1.0</c:v>
                </c:pt>
                <c:pt idx="162">
                  <c:v>0.0</c:v>
                </c:pt>
              </c:numCache>
            </c:numRef>
          </c:val>
        </c:ser>
        <c:ser>
          <c:idx val="1"/>
          <c:order val="1"/>
          <c:tx>
            <c:strRef>
              <c:f>Blad1!$A$1:$A$143</c:f>
              <c:strCache>
                <c:ptCount val="1"/>
                <c:pt idx="0">
                  <c:v>nov dec jan feb mrt apr mei jun jul aug sep okt nov dec jan feb mrt apr mei jun jul aug sep okt nov dec jan feb mrt apr mei jun jul aug sep okt nov dec jan feb mrt apr mei jun jul aug sep okt nov dec jan feb mrt apr mei jun jul aug sep okt nov dec jan feb</c:v>
                </c:pt>
              </c:strCache>
            </c:strRef>
          </c:tx>
          <c:spPr>
            <a:solidFill>
              <a:srgbClr val="FF0000"/>
            </a:solidFill>
          </c:spPr>
          <c:invertIfNegative val="0"/>
          <c:val>
            <c:numRef>
              <c:f>Blad1!$D$1:$D$163</c:f>
              <c:numCache>
                <c:formatCode>General</c:formatCode>
                <c:ptCount val="16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4.0</c:v>
                </c:pt>
                <c:pt idx="112">
                  <c:v>33.0</c:v>
                </c:pt>
                <c:pt idx="113">
                  <c:v>94.0</c:v>
                </c:pt>
                <c:pt idx="114">
                  <c:v>2.0</c:v>
                </c:pt>
                <c:pt idx="115">
                  <c:v>0.0</c:v>
                </c:pt>
                <c:pt idx="116">
                  <c:v>2.0</c:v>
                </c:pt>
                <c:pt idx="117">
                  <c:v>0.0</c:v>
                </c:pt>
                <c:pt idx="118">
                  <c:v>0.0</c:v>
                </c:pt>
                <c:pt idx="119">
                  <c:v>2.0</c:v>
                </c:pt>
                <c:pt idx="120">
                  <c:v>7.0</c:v>
                </c:pt>
                <c:pt idx="121">
                  <c:v>9.0</c:v>
                </c:pt>
                <c:pt idx="122">
                  <c:v>125.0</c:v>
                </c:pt>
                <c:pt idx="123">
                  <c:v>91.0</c:v>
                </c:pt>
                <c:pt idx="124">
                  <c:v>35.0</c:v>
                </c:pt>
                <c:pt idx="125">
                  <c:v>25.0</c:v>
                </c:pt>
                <c:pt idx="126">
                  <c:v>11.0</c:v>
                </c:pt>
                <c:pt idx="127">
                  <c:v>4.0</c:v>
                </c:pt>
                <c:pt idx="128">
                  <c:v>1.0</c:v>
                </c:pt>
                <c:pt idx="129">
                  <c:v>1.0</c:v>
                </c:pt>
                <c:pt idx="130">
                  <c:v>2.0</c:v>
                </c:pt>
                <c:pt idx="131">
                  <c:v>2.0</c:v>
                </c:pt>
                <c:pt idx="132">
                  <c:v>11.0</c:v>
                </c:pt>
                <c:pt idx="133">
                  <c:v>25.0</c:v>
                </c:pt>
                <c:pt idx="134">
                  <c:v>92.0</c:v>
                </c:pt>
                <c:pt idx="135">
                  <c:v>56.0</c:v>
                </c:pt>
                <c:pt idx="136">
                  <c:v>13.0</c:v>
                </c:pt>
                <c:pt idx="137">
                  <c:v>6.0</c:v>
                </c:pt>
                <c:pt idx="138">
                  <c:v>12.0</c:v>
                </c:pt>
                <c:pt idx="139">
                  <c:v>5.0</c:v>
                </c:pt>
                <c:pt idx="140">
                  <c:v>0.0</c:v>
                </c:pt>
                <c:pt idx="141">
                  <c:v>0.0</c:v>
                </c:pt>
                <c:pt idx="142">
                  <c:v>4.0</c:v>
                </c:pt>
                <c:pt idx="143">
                  <c:v>0.0</c:v>
                </c:pt>
                <c:pt idx="144">
                  <c:v>5.0</c:v>
                </c:pt>
                <c:pt idx="145">
                  <c:v>17.0</c:v>
                </c:pt>
                <c:pt idx="146">
                  <c:v>29.0</c:v>
                </c:pt>
                <c:pt idx="147">
                  <c:v>25.0</c:v>
                </c:pt>
                <c:pt idx="148">
                  <c:v>14.0</c:v>
                </c:pt>
                <c:pt idx="149">
                  <c:v>10.0</c:v>
                </c:pt>
                <c:pt idx="150">
                  <c:v>7.0</c:v>
                </c:pt>
                <c:pt idx="151">
                  <c:v>7.0</c:v>
                </c:pt>
                <c:pt idx="152">
                  <c:v>1.0</c:v>
                </c:pt>
                <c:pt idx="153">
                  <c:v>2.0</c:v>
                </c:pt>
                <c:pt idx="154">
                  <c:v>0.0</c:v>
                </c:pt>
                <c:pt idx="155">
                  <c:v>2.0</c:v>
                </c:pt>
                <c:pt idx="156">
                  <c:v>17.0</c:v>
                </c:pt>
                <c:pt idx="157">
                  <c:v>148.0</c:v>
                </c:pt>
                <c:pt idx="158">
                  <c:v>191.0</c:v>
                </c:pt>
                <c:pt idx="159">
                  <c:v>132.0</c:v>
                </c:pt>
                <c:pt idx="160">
                  <c:v>83.0</c:v>
                </c:pt>
                <c:pt idx="161">
                  <c:v>79.0</c:v>
                </c:pt>
                <c:pt idx="162">
                  <c:v>36.0</c:v>
                </c:pt>
              </c:numCache>
            </c:numRef>
          </c:val>
        </c:ser>
        <c:dLbls>
          <c:showLegendKey val="0"/>
          <c:showVal val="0"/>
          <c:showCatName val="0"/>
          <c:showSerName val="0"/>
          <c:showPercent val="0"/>
          <c:showBubbleSize val="0"/>
        </c:dLbls>
        <c:gapWidth val="0"/>
        <c:gapDepth val="0"/>
        <c:shape val="cylinder"/>
        <c:axId val="2136744248"/>
        <c:axId val="2136747240"/>
        <c:axId val="0"/>
      </c:bar3DChart>
      <c:catAx>
        <c:axId val="2136744248"/>
        <c:scaling>
          <c:orientation val="minMax"/>
        </c:scaling>
        <c:delete val="0"/>
        <c:axPos val="b"/>
        <c:majorTickMark val="out"/>
        <c:minorTickMark val="none"/>
        <c:tickLblPos val="none"/>
        <c:crossAx val="2136747240"/>
        <c:crosses val="autoZero"/>
        <c:auto val="1"/>
        <c:lblAlgn val="ctr"/>
        <c:lblOffset val="100"/>
        <c:noMultiLvlLbl val="0"/>
      </c:catAx>
      <c:valAx>
        <c:axId val="2136747240"/>
        <c:scaling>
          <c:orientation val="minMax"/>
        </c:scaling>
        <c:delete val="0"/>
        <c:axPos val="l"/>
        <c:numFmt formatCode="General" sourceLinked="1"/>
        <c:majorTickMark val="out"/>
        <c:minorTickMark val="none"/>
        <c:tickLblPos val="nextTo"/>
        <c:crossAx val="2136744248"/>
        <c:crosses val="autoZero"/>
        <c:crossBetween val="between"/>
        <c:majorUnit val="50.0"/>
      </c:valAx>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mn-ea"/>
                <a:cs typeface="+mn-cs"/>
              </a:defRPr>
            </a:lvl1pPr>
          </a:lstStyle>
          <a:p>
            <a:pPr>
              <a:defRPr/>
            </a:pPr>
            <a:endParaRPr lang="en-US"/>
          </a:p>
        </p:txBody>
      </p:sp>
      <p:sp>
        <p:nvSpPr>
          <p:cNvPr id="430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mn-ea"/>
                <a:cs typeface="+mn-cs"/>
              </a:defRPr>
            </a:lvl1pPr>
          </a:lstStyle>
          <a:p>
            <a:pPr>
              <a:defRPr/>
            </a:pPr>
            <a:endParaRPr lang="en-US"/>
          </a:p>
        </p:txBody>
      </p:sp>
      <p:sp>
        <p:nvSpPr>
          <p:cNvPr id="430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mn-ea"/>
                <a:cs typeface="+mn-cs"/>
              </a:defRPr>
            </a:lvl1pPr>
          </a:lstStyle>
          <a:p>
            <a:pPr>
              <a:defRPr/>
            </a:pPr>
            <a:endParaRPr lang="en-US"/>
          </a:p>
        </p:txBody>
      </p:sp>
      <p:sp>
        <p:nvSpPr>
          <p:cNvPr id="430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24F4A46-B10E-9848-8C5C-BFBD02B8E38E}" type="slidenum">
              <a:rPr lang="en-US"/>
              <a:pPr>
                <a:defRPr/>
              </a:pPr>
              <a:t>‹#›</a:t>
            </a:fld>
            <a:endParaRPr lang="en-US"/>
          </a:p>
        </p:txBody>
      </p:sp>
    </p:spTree>
    <p:extLst>
      <p:ext uri="{BB962C8B-B14F-4D97-AF65-F5344CB8AC3E}">
        <p14:creationId xmlns:p14="http://schemas.microsoft.com/office/powerpoint/2010/main" val="3068237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i="0">
                <a:solidFill>
                  <a:schemeClr val="tx1"/>
                </a:solidFill>
                <a:latin typeface="Arial" charset="0"/>
                <a:ea typeface="+mn-ea"/>
                <a:cs typeface="+mn-cs"/>
              </a:defRPr>
            </a:lvl1pPr>
          </a:lstStyle>
          <a:p>
            <a:pPr>
              <a:defRPr/>
            </a:pPr>
            <a:endParaRPr lang="nl-NL"/>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i="0">
                <a:solidFill>
                  <a:schemeClr val="tx1"/>
                </a:solidFill>
                <a:latin typeface="Arial" charset="0"/>
                <a:ea typeface="+mn-ea"/>
                <a:cs typeface="+mn-cs"/>
              </a:defRPr>
            </a:lvl1pPr>
          </a:lstStyle>
          <a:p>
            <a:pPr>
              <a:defRPr/>
            </a:pPr>
            <a:endParaRPr lang="nl-NL"/>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1143000" y="4343400"/>
            <a:ext cx="4570413"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i="0">
                <a:solidFill>
                  <a:schemeClr val="tx1"/>
                </a:solidFill>
                <a:latin typeface="Arial" charset="0"/>
                <a:ea typeface="+mn-ea"/>
                <a:cs typeface="+mn-cs"/>
              </a:defRPr>
            </a:lvl1pPr>
          </a:lstStyle>
          <a:p>
            <a:pPr>
              <a:defRPr/>
            </a:pPr>
            <a:endParaRPr lang="nl-NL"/>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i="0">
                <a:solidFill>
                  <a:schemeClr val="tx1"/>
                </a:solidFill>
              </a:defRPr>
            </a:lvl1pPr>
          </a:lstStyle>
          <a:p>
            <a:pPr>
              <a:defRPr/>
            </a:pPr>
            <a:fld id="{BB6E5E61-1FCE-8B44-923C-318DEB906A37}" type="slidenum">
              <a:rPr lang="nl-NL"/>
              <a:pPr>
                <a:defRPr/>
              </a:pPr>
              <a:t>‹#›</a:t>
            </a:fld>
            <a:endParaRPr lang="nl-NL"/>
          </a:p>
        </p:txBody>
      </p:sp>
    </p:spTree>
    <p:extLst>
      <p:ext uri="{BB962C8B-B14F-4D97-AF65-F5344CB8AC3E}">
        <p14:creationId xmlns:p14="http://schemas.microsoft.com/office/powerpoint/2010/main" val="41392437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7263" tIns="43632" rIns="87263" bIns="43632"/>
          <a:lstStyle/>
          <a:p>
            <a:endParaRPr lang="en-US" sz="130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fld id="{19C34247-5036-5040-BEE2-30E7DD206193}" type="slidenum">
              <a:rPr lang="nl-NL" sz="1200" b="0">
                <a:solidFill>
                  <a:schemeClr val="tx1"/>
                </a:solidFill>
                <a:latin typeface="Times" charset="0"/>
              </a:rPr>
              <a:pPr/>
              <a:t>16</a:t>
            </a:fld>
            <a:endParaRPr lang="nl-NL" sz="1200" b="0">
              <a:solidFill>
                <a:schemeClr val="tx1"/>
              </a:solidFill>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ea typeface="ＭＳ Ｐゴシック" charset="0"/>
              <a:cs typeface="ＭＳ Ｐゴシック" charset="0"/>
            </a:endParaRPr>
          </a:p>
        </p:txBody>
      </p:sp>
      <p:sp>
        <p:nvSpPr>
          <p:cNvPr id="48131"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097FFF94-55A1-8C48-B351-19A316A110BB}" type="slidenum">
              <a:rPr lang="en-US" sz="1200">
                <a:solidFill>
                  <a:schemeClr val="tx1"/>
                </a:solidFill>
                <a:latin typeface="Times" charset="0"/>
              </a:rPr>
              <a:pPr algn="r"/>
              <a:t>17</a:t>
            </a:fld>
            <a:endParaRPr lang="en-US" sz="1200">
              <a:solidFill>
                <a:schemeClr val="tx1"/>
              </a:solidFill>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ea typeface="ＭＳ Ｐゴシック" charset="0"/>
              <a:cs typeface="ＭＳ Ｐゴシック" charset="0"/>
            </a:endParaRPr>
          </a:p>
        </p:txBody>
      </p:sp>
      <p:sp>
        <p:nvSpPr>
          <p:cNvPr id="50179"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2ED86844-C00E-1E43-8440-7C074D3C795A}" type="slidenum">
              <a:rPr lang="en-US" sz="1200">
                <a:solidFill>
                  <a:schemeClr val="tx1"/>
                </a:solidFill>
                <a:latin typeface="Times" charset="0"/>
              </a:rPr>
              <a:pPr algn="r"/>
              <a:t>18</a:t>
            </a:fld>
            <a:endParaRPr lang="en-US" sz="1200">
              <a:solidFill>
                <a:schemeClr val="tx1"/>
              </a:solidFill>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ea typeface="ＭＳ Ｐゴシック" charset="0"/>
              <a:cs typeface="ＭＳ Ｐゴシック" charset="0"/>
            </a:endParaRPr>
          </a:p>
        </p:txBody>
      </p:sp>
      <p:sp>
        <p:nvSpPr>
          <p:cNvPr id="50179"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2ED86844-C00E-1E43-8440-7C074D3C795A}" type="slidenum">
              <a:rPr lang="en-US" sz="1200">
                <a:solidFill>
                  <a:schemeClr val="tx1"/>
                </a:solidFill>
                <a:latin typeface="Times" charset="0"/>
              </a:rPr>
              <a:pPr algn="r"/>
              <a:t>19</a:t>
            </a:fld>
            <a:endParaRPr lang="en-US" sz="1200">
              <a:solidFill>
                <a:schemeClr val="tx1"/>
              </a:solidFill>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dirty="0">
              <a:ea typeface="ＭＳ Ｐゴシック" charset="0"/>
              <a:cs typeface="ＭＳ Ｐゴシック" charset="0"/>
            </a:endParaRPr>
          </a:p>
        </p:txBody>
      </p:sp>
      <p:sp>
        <p:nvSpPr>
          <p:cNvPr id="52227"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35643A00-14A4-6240-8182-0D32729118DC}" type="slidenum">
              <a:rPr lang="en-US" sz="1200">
                <a:solidFill>
                  <a:schemeClr val="tx1"/>
                </a:solidFill>
                <a:latin typeface="Times" charset="0"/>
              </a:rPr>
              <a:pPr algn="r"/>
              <a:t>20</a:t>
            </a:fld>
            <a:endParaRPr lang="en-US" sz="1200">
              <a:solidFill>
                <a:schemeClr val="tx1"/>
              </a:solidFill>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dirty="0">
              <a:ea typeface="ＭＳ Ｐゴシック" charset="0"/>
              <a:cs typeface="ＭＳ Ｐゴシック" charset="0"/>
            </a:endParaRPr>
          </a:p>
        </p:txBody>
      </p:sp>
      <p:sp>
        <p:nvSpPr>
          <p:cNvPr id="54275"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50F7D9DA-1319-124C-A5B9-E273880DCC66}" type="slidenum">
              <a:rPr lang="en-US" sz="1200">
                <a:solidFill>
                  <a:schemeClr val="tx1"/>
                </a:solidFill>
                <a:latin typeface="Times" charset="0"/>
              </a:rPr>
              <a:pPr algn="r"/>
              <a:t>21</a:t>
            </a:fld>
            <a:endParaRPr lang="en-US" sz="1200">
              <a:solidFill>
                <a:schemeClr val="tx1"/>
              </a:solidFill>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dirty="0">
              <a:ea typeface="ＭＳ Ｐゴシック" charset="0"/>
              <a:cs typeface="ＭＳ Ｐゴシック" charset="0"/>
            </a:endParaRPr>
          </a:p>
        </p:txBody>
      </p:sp>
      <p:sp>
        <p:nvSpPr>
          <p:cNvPr id="52227"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35643A00-14A4-6240-8182-0D32729118DC}" type="slidenum">
              <a:rPr lang="en-US" sz="1200">
                <a:solidFill>
                  <a:schemeClr val="tx1"/>
                </a:solidFill>
                <a:latin typeface="Times" charset="0"/>
              </a:rPr>
              <a:pPr algn="r"/>
              <a:t>22</a:t>
            </a:fld>
            <a:endParaRPr lang="en-US" sz="1200">
              <a:solidFill>
                <a:schemeClr val="tx1"/>
              </a:solidFill>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ea typeface="ＭＳ Ｐゴシック" charset="0"/>
              <a:cs typeface="ＭＳ Ｐゴシック" charset="0"/>
            </a:endParaRPr>
          </a:p>
        </p:txBody>
      </p:sp>
      <p:sp>
        <p:nvSpPr>
          <p:cNvPr id="56323"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DAC11DE5-FAE9-6249-80B8-3D1091C68543}" type="slidenum">
              <a:rPr lang="en-US" sz="1200">
                <a:solidFill>
                  <a:schemeClr val="tx1"/>
                </a:solidFill>
                <a:latin typeface="Times" charset="0"/>
              </a:rPr>
              <a:pPr algn="r"/>
              <a:t>23</a:t>
            </a:fld>
            <a:endParaRPr lang="en-US" sz="1200">
              <a:solidFill>
                <a:schemeClr val="tx1"/>
              </a:solidFill>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dirty="0">
              <a:ea typeface="ＭＳ Ｐゴシック" charset="0"/>
              <a:cs typeface="ＭＳ Ｐゴシック" charset="0"/>
            </a:endParaRPr>
          </a:p>
        </p:txBody>
      </p:sp>
      <p:sp>
        <p:nvSpPr>
          <p:cNvPr id="58371"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61D8AB46-C6E2-4B41-B465-F01D6A06D1D8}" type="slidenum">
              <a:rPr lang="en-US" sz="1200">
                <a:solidFill>
                  <a:schemeClr val="tx1"/>
                </a:solidFill>
                <a:latin typeface="Times" charset="0"/>
              </a:rPr>
              <a:pPr algn="r"/>
              <a:t>24</a:t>
            </a:fld>
            <a:endParaRPr lang="en-US" sz="1200">
              <a:solidFill>
                <a:schemeClr val="tx1"/>
              </a:solidFill>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dirty="0">
              <a:ea typeface="ＭＳ Ｐゴシック" charset="0"/>
              <a:cs typeface="ＭＳ Ｐゴシック" charset="0"/>
            </a:endParaRPr>
          </a:p>
        </p:txBody>
      </p:sp>
      <p:sp>
        <p:nvSpPr>
          <p:cNvPr id="62467"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47354A15-93CE-4546-84C7-80EF57C8012D}" type="slidenum">
              <a:rPr lang="en-US" sz="1200">
                <a:solidFill>
                  <a:schemeClr val="tx1"/>
                </a:solidFill>
                <a:latin typeface="Times" charset="0"/>
              </a:rPr>
              <a:pPr algn="r"/>
              <a:t>25</a:t>
            </a:fld>
            <a:endParaRPr lang="en-US" sz="1200">
              <a:solidFill>
                <a:schemeClr val="tx1"/>
              </a:solidFill>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7263" tIns="43632" rIns="87263" bIns="43632"/>
          <a:lstStyle/>
          <a:p>
            <a:endParaRPr lang="en-US" sz="130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ea typeface="ＭＳ Ｐゴシック" charset="0"/>
              <a:cs typeface="ＭＳ Ｐゴシック" charset="0"/>
            </a:endParaRPr>
          </a:p>
        </p:txBody>
      </p:sp>
      <p:sp>
        <p:nvSpPr>
          <p:cNvPr id="64515"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C9793EC9-44FD-9342-94EC-35262B077A63}" type="slidenum">
              <a:rPr lang="en-US" sz="1200">
                <a:solidFill>
                  <a:schemeClr val="tx1"/>
                </a:solidFill>
                <a:latin typeface="Times" charset="0"/>
              </a:rPr>
              <a:pPr algn="r"/>
              <a:t>26</a:t>
            </a:fld>
            <a:endParaRPr lang="en-US" sz="1200">
              <a:solidFill>
                <a:schemeClr val="tx1"/>
              </a:solidFill>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ea typeface="ＭＳ Ｐゴシック" charset="0"/>
              <a:cs typeface="ＭＳ Ｐゴシック" charset="0"/>
            </a:endParaRPr>
          </a:p>
        </p:txBody>
      </p:sp>
      <p:sp>
        <p:nvSpPr>
          <p:cNvPr id="64515"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C9793EC9-44FD-9342-94EC-35262B077A63}" type="slidenum">
              <a:rPr lang="en-US" sz="1200">
                <a:solidFill>
                  <a:schemeClr val="tx1"/>
                </a:solidFill>
                <a:latin typeface="Times" charset="0"/>
              </a:rPr>
              <a:pPr algn="r"/>
              <a:t>27</a:t>
            </a:fld>
            <a:endParaRPr lang="en-US" sz="1200">
              <a:solidFill>
                <a:schemeClr val="tx1"/>
              </a:solidFill>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fld id="{76725808-D405-9B4D-9B9D-94F6824C9AFD}" type="slidenum">
              <a:rPr lang="nl-NL" sz="1200" b="0">
                <a:solidFill>
                  <a:schemeClr val="tx1"/>
                </a:solidFill>
                <a:latin typeface="Times" charset="0"/>
              </a:rPr>
              <a:pPr/>
              <a:t>28</a:t>
            </a:fld>
            <a:endParaRPr lang="nl-NL" sz="1200" b="0">
              <a:solidFill>
                <a:schemeClr val="tx1"/>
              </a:solidFill>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ea typeface="ＭＳ Ｐゴシック" charset="0"/>
              <a:cs typeface="ＭＳ Ｐゴシック" charset="0"/>
            </a:endParaRPr>
          </a:p>
        </p:txBody>
      </p:sp>
      <p:sp>
        <p:nvSpPr>
          <p:cNvPr id="70659"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CF8DB37A-F391-7D45-84EB-65BF958B82DD}" type="slidenum">
              <a:rPr lang="en-US" sz="1200">
                <a:solidFill>
                  <a:schemeClr val="tx1"/>
                </a:solidFill>
                <a:latin typeface="Times" charset="0"/>
              </a:rPr>
              <a:pPr algn="r"/>
              <a:t>29</a:t>
            </a:fld>
            <a:endParaRPr lang="en-US" sz="1200">
              <a:solidFill>
                <a:schemeClr val="tx1"/>
              </a:solidFill>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05A984-3520-8B41-BAC9-DFEBC88EE4DB}" type="slidenum">
              <a:rPr lang="en-US" sz="1200"/>
              <a:pPr eaLnBrk="1" hangingPunct="1"/>
              <a:t>30</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r"/>
            <a:fld id="{FC258C89-1933-8F49-B6DC-94B6B28E095E}" type="slidenum">
              <a:rPr lang="nl-NL" sz="1200" i="0">
                <a:solidFill>
                  <a:srgbClr val="000000"/>
                </a:solidFill>
                <a:latin typeface="Times" charset="0"/>
              </a:rPr>
              <a:pPr algn="r"/>
              <a:t>31</a:t>
            </a:fld>
            <a:endParaRPr lang="nl-NL" sz="1200" i="0">
              <a:solidFill>
                <a:srgbClr val="000000"/>
              </a:solidFill>
              <a:latin typeface="Times" charset="0"/>
            </a:endParaRPr>
          </a:p>
        </p:txBody>
      </p:sp>
      <p:sp>
        <p:nvSpPr>
          <p:cNvPr id="184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1" tIns="46075" rIns="92151" bIns="46075" anchor="b"/>
          <a:lstStyle>
            <a:lvl1pPr defTabSz="920750" eaLnBrk="0" hangingPunct="0">
              <a:defRPr sz="2000" i="1" u="sng">
                <a:solidFill>
                  <a:srgbClr val="0D1F74"/>
                </a:solidFill>
                <a:latin typeface="Arial" charset="0"/>
                <a:ea typeface="ＭＳ Ｐゴシック" charset="0"/>
                <a:cs typeface="ＭＳ Ｐゴシック" charset="0"/>
              </a:defRPr>
            </a:lvl1pPr>
            <a:lvl2pPr marL="742950" indent="-285750" defTabSz="920750" eaLnBrk="0" hangingPunct="0">
              <a:defRPr sz="2000" i="1" u="sng">
                <a:solidFill>
                  <a:srgbClr val="0D1F74"/>
                </a:solidFill>
                <a:latin typeface="Arial" charset="0"/>
                <a:ea typeface="ＭＳ Ｐゴシック" charset="0"/>
              </a:defRPr>
            </a:lvl2pPr>
            <a:lvl3pPr marL="1143000" indent="-228600" defTabSz="920750" eaLnBrk="0" hangingPunct="0">
              <a:defRPr sz="2000" i="1" u="sng">
                <a:solidFill>
                  <a:srgbClr val="0D1F74"/>
                </a:solidFill>
                <a:latin typeface="Arial" charset="0"/>
                <a:ea typeface="ＭＳ Ｐゴシック" charset="0"/>
              </a:defRPr>
            </a:lvl3pPr>
            <a:lvl4pPr marL="1600200" indent="-228600" defTabSz="920750" eaLnBrk="0" hangingPunct="0">
              <a:defRPr sz="2000" i="1" u="sng">
                <a:solidFill>
                  <a:srgbClr val="0D1F74"/>
                </a:solidFill>
                <a:latin typeface="Arial" charset="0"/>
                <a:ea typeface="ＭＳ Ｐゴシック" charset="0"/>
              </a:defRPr>
            </a:lvl4pPr>
            <a:lvl5pPr marL="2057400" indent="-228600" defTabSz="920750" eaLnBrk="0" hangingPunct="0">
              <a:defRPr sz="2000" i="1" u="sng">
                <a:solidFill>
                  <a:srgbClr val="0D1F74"/>
                </a:solidFill>
                <a:latin typeface="Arial" charset="0"/>
                <a:ea typeface="ＭＳ Ｐゴシック" charset="0"/>
              </a:defRPr>
            </a:lvl5pPr>
            <a:lvl6pPr marL="2514600" indent="-228600" defTabSz="92075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defTabSz="92075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defTabSz="92075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defTabSz="920750" eaLnBrk="0" fontAlgn="base" hangingPunct="0">
              <a:spcBef>
                <a:spcPct val="0"/>
              </a:spcBef>
              <a:spcAft>
                <a:spcPct val="0"/>
              </a:spcAft>
              <a:defRPr sz="2000" i="1" u="sng">
                <a:solidFill>
                  <a:srgbClr val="0D1F74"/>
                </a:solidFill>
                <a:latin typeface="Arial" charset="0"/>
                <a:ea typeface="ＭＳ Ｐゴシック" charset="0"/>
              </a:defRPr>
            </a:lvl9pPr>
          </a:lstStyle>
          <a:p>
            <a:pPr algn="r"/>
            <a:fld id="{E025282D-6AC0-3541-8E91-6077A7CC15E3}" type="slidenum">
              <a:rPr lang="nl-NL" sz="1200" i="0">
                <a:solidFill>
                  <a:srgbClr val="000000"/>
                </a:solidFill>
                <a:latin typeface="Times" charset="0"/>
              </a:rPr>
              <a:pPr algn="r"/>
              <a:t>31</a:t>
            </a:fld>
            <a:endParaRPr lang="nl-NL" sz="1200" i="0">
              <a:solidFill>
                <a:srgbClr val="000000"/>
              </a:solidFill>
              <a:latin typeface="Times"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151" tIns="46075" rIns="92151" bIns="46075"/>
          <a:lstStyle/>
          <a:p>
            <a:endParaRPr lang="nl-NL" sz="1200" kern="1200" dirty="0" smtClean="0">
              <a:solidFill>
                <a:schemeClr val="tx1"/>
              </a:solidFill>
              <a:effectLst/>
              <a:latin typeface="+mn-lt"/>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7E170574-9C0E-9441-B407-A0C24C6CA322}" type="slidenum">
              <a:rPr lang="nl-NL" sz="1200" i="0" u="none">
                <a:solidFill>
                  <a:schemeClr val="tx1"/>
                </a:solidFill>
                <a:latin typeface="Times" charset="0"/>
              </a:rPr>
              <a:pPr/>
              <a:t>32</a:t>
            </a:fld>
            <a:endParaRPr lang="nl-NL" sz="1200" i="0" u="none">
              <a:solidFill>
                <a:schemeClr val="tx1"/>
              </a:solidFill>
              <a:latin typeface="Time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r"/>
            <a:fld id="{69BD75A2-1623-48A4-A466-821D7DAC3D08}" type="slidenum">
              <a:rPr lang="nl-NL" altLang="nl-NL" sz="1200" i="0">
                <a:solidFill>
                  <a:srgbClr val="000000"/>
                </a:solidFill>
                <a:latin typeface="Times" charset="0"/>
                <a:cs typeface="+mn-cs"/>
              </a:rPr>
              <a:pPr algn="r"/>
              <a:t>33</a:t>
            </a:fld>
            <a:endParaRPr lang="nl-NL" altLang="nl-NL" sz="1200" i="0">
              <a:solidFill>
                <a:srgbClr val="000000"/>
              </a:solidFill>
              <a:latin typeface="Times" charset="0"/>
              <a:cs typeface="+mn-cs"/>
            </a:endParaRPr>
          </a:p>
        </p:txBody>
      </p:sp>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74" tIns="47637" rIns="95274" bIns="47637" anchor="b"/>
          <a:lstStyle>
            <a:lvl1pPr defTabSz="952500" eaLnBrk="0" hangingPunct="0">
              <a:defRPr sz="2000" i="1">
                <a:solidFill>
                  <a:srgbClr val="0D1F74"/>
                </a:solidFill>
                <a:latin typeface="Arial" pitchFamily="34" charset="0"/>
                <a:ea typeface="ＭＳ Ｐゴシック" pitchFamily="34" charset="-128"/>
              </a:defRPr>
            </a:lvl1pPr>
            <a:lvl2pPr marL="742950" indent="-285750" defTabSz="952500" eaLnBrk="0" hangingPunct="0">
              <a:defRPr sz="2000" i="1">
                <a:solidFill>
                  <a:srgbClr val="0D1F74"/>
                </a:solidFill>
                <a:latin typeface="Arial" pitchFamily="34" charset="0"/>
                <a:ea typeface="ＭＳ Ｐゴシック" pitchFamily="34" charset="-128"/>
              </a:defRPr>
            </a:lvl2pPr>
            <a:lvl3pPr marL="1143000" indent="-228600" defTabSz="952500" eaLnBrk="0" hangingPunct="0">
              <a:defRPr sz="2000" i="1">
                <a:solidFill>
                  <a:srgbClr val="0D1F74"/>
                </a:solidFill>
                <a:latin typeface="Arial" pitchFamily="34" charset="0"/>
                <a:ea typeface="ＭＳ Ｐゴシック" pitchFamily="34" charset="-128"/>
              </a:defRPr>
            </a:lvl3pPr>
            <a:lvl4pPr marL="1600200" indent="-228600" defTabSz="952500" eaLnBrk="0" hangingPunct="0">
              <a:defRPr sz="2000" i="1">
                <a:solidFill>
                  <a:srgbClr val="0D1F74"/>
                </a:solidFill>
                <a:latin typeface="Arial" pitchFamily="34" charset="0"/>
                <a:ea typeface="ＭＳ Ｐゴシック" pitchFamily="34" charset="-128"/>
              </a:defRPr>
            </a:lvl4pPr>
            <a:lvl5pPr marL="2057400" indent="-228600" defTabSz="952500" eaLnBrk="0" hangingPunct="0">
              <a:defRPr sz="2000" i="1">
                <a:solidFill>
                  <a:srgbClr val="0D1F74"/>
                </a:solidFill>
                <a:latin typeface="Arial" pitchFamily="34" charset="0"/>
                <a:ea typeface="ＭＳ Ｐゴシック" pitchFamily="34" charset="-128"/>
              </a:defRPr>
            </a:lvl5pPr>
            <a:lvl6pPr marL="2514600" indent="-228600" defTabSz="9525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defTabSz="9525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defTabSz="9525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defTabSz="9525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r" eaLnBrk="1" hangingPunct="1"/>
            <a:fld id="{0B310430-F0B1-4A9B-837E-812EDDC70AB2}" type="slidenum">
              <a:rPr lang="nl-NL" altLang="nl-NL" sz="1300" b="1" i="0">
                <a:solidFill>
                  <a:srgbClr val="000000"/>
                </a:solidFill>
                <a:cs typeface="+mn-cs"/>
              </a:rPr>
              <a:pPr algn="r" eaLnBrk="1" hangingPunct="1"/>
              <a:t>33</a:t>
            </a:fld>
            <a:endParaRPr lang="nl-NL" altLang="nl-NL" sz="1300" b="1" i="0">
              <a:solidFill>
                <a:srgbClr val="000000"/>
              </a:solidFill>
              <a:cs typeface="+mn-cs"/>
            </a:endParaRPr>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6015" tIns="48007" rIns="96015" bIns="48007"/>
          <a:lstStyle/>
          <a:p>
            <a:pPr marL="0" marR="0" indent="0" algn="l" defTabSz="439738"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dirty="0" smtClean="0">
              <a:latin typeface="Arial" pitchFamily="34" charset="0"/>
              <a:ea typeface="ＭＳ Ｐゴシック" pitchFamily="34" charset="-128"/>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fld id="{12A2DEBF-11E7-4EA5-AF4E-C4928FFB7664}" type="slidenum">
              <a:rPr lang="en-US" altLang="nl-NL" sz="1200" i="0">
                <a:solidFill>
                  <a:srgbClr val="000000"/>
                </a:solidFill>
              </a:rPr>
              <a:pPr/>
              <a:t>34</a:t>
            </a:fld>
            <a:endParaRPr lang="en-US" altLang="nl-NL" sz="1200" i="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fld id="{4B6FC983-8F8C-8A48-99D6-9426A4F98851}" type="slidenum">
              <a:rPr lang="nl-NL" sz="1200" b="0">
                <a:solidFill>
                  <a:schemeClr val="tx1"/>
                </a:solidFill>
                <a:latin typeface="Times" charset="0"/>
              </a:rPr>
              <a:pPr/>
              <a:t>35</a:t>
            </a:fld>
            <a:endParaRPr lang="nl-NL" sz="1200" b="0">
              <a:solidFill>
                <a:schemeClr val="tx1"/>
              </a:solidFill>
              <a:latin typeface="Times" charset="0"/>
            </a:endParaRPr>
          </a:p>
        </p:txBody>
      </p:sp>
      <p:sp>
        <p:nvSpPr>
          <p:cNvPr id="72706" name="Rectangle 2"/>
          <p:cNvSpPr>
            <a:spLocks noGrp="1" noRot="1" noChangeAspect="1" noChangeArrowheads="1" noTextEdit="1"/>
          </p:cNvSpPr>
          <p:nvPr>
            <p:ph type="sldImg"/>
          </p:nvPr>
        </p:nvSpPr>
        <p:spPr>
          <a:xfrm>
            <a:off x="1144588" y="685800"/>
            <a:ext cx="4573587" cy="3429000"/>
          </a:xfrm>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3" tIns="43632" rIns="87263" bIns="43632"/>
          <a:lstStyle/>
          <a:p>
            <a:r>
              <a:rPr lang="en-GB" sz="1400" dirty="0" err="1" smtClean="0">
                <a:ea typeface="ＭＳ Ｐゴシック" charset="0"/>
                <a:cs typeface="ＭＳ Ｐゴシック" charset="0"/>
              </a:rPr>
              <a:t>priester</a:t>
            </a:r>
            <a:r>
              <a:rPr lang="en-GB" sz="1400" dirty="0" smtClean="0">
                <a:ea typeface="ＭＳ Ｐゴシック" charset="0"/>
                <a:cs typeface="ＭＳ Ｐゴシック" charset="0"/>
              </a:rPr>
              <a:t> </a:t>
            </a:r>
            <a:r>
              <a:rPr lang="en-GB" sz="1400" dirty="0" err="1">
                <a:ea typeface="ＭＳ Ｐゴシック" charset="0"/>
                <a:cs typeface="ＭＳ Ｐゴシック" charset="0"/>
              </a:rPr>
              <a:t>Ruma</a:t>
            </a:r>
            <a:r>
              <a:rPr lang="en-GB" sz="1400" dirty="0">
                <a:ea typeface="ＭＳ Ｐゴシック" charset="0"/>
                <a:cs typeface="ＭＳ Ｐゴシック" charset="0"/>
              </a:rPr>
              <a:t> and </a:t>
            </a:r>
            <a:r>
              <a:rPr lang="en-GB" sz="1400" dirty="0" err="1" smtClean="0">
                <a:ea typeface="ＭＳ Ｐゴシック" charset="0"/>
                <a:cs typeface="ＭＳ Ｐゴシック" charset="0"/>
              </a:rPr>
              <a:t>farao</a:t>
            </a:r>
            <a:r>
              <a:rPr lang="en-GB" sz="1400" dirty="0" smtClean="0">
                <a:ea typeface="ＭＳ Ｐゴシック" charset="0"/>
                <a:cs typeface="ＭＳ Ｐゴシック" charset="0"/>
              </a:rPr>
              <a:t> </a:t>
            </a:r>
            <a:r>
              <a:rPr lang="en-GB" sz="1400" dirty="0" err="1" smtClean="0">
                <a:ea typeface="ＭＳ Ｐゴシック" charset="0"/>
                <a:cs typeface="ＭＳ Ｐゴシック" charset="0"/>
              </a:rPr>
              <a:t>Siptah</a:t>
            </a:r>
            <a:r>
              <a:rPr lang="en-GB" sz="1400" dirty="0" smtClean="0">
                <a:ea typeface="ＭＳ Ｐゴシック" charset="0"/>
                <a:cs typeface="ＭＳ Ｐゴシック" charset="0"/>
              </a:rPr>
              <a:t>;</a:t>
            </a:r>
            <a:r>
              <a:rPr lang="en-GB" sz="1400" baseline="0" dirty="0" smtClean="0">
                <a:ea typeface="ＭＳ Ｐゴシック" charset="0"/>
                <a:cs typeface="ＭＳ Ｐゴシック" charset="0"/>
              </a:rPr>
              <a:t> </a:t>
            </a:r>
            <a:r>
              <a:rPr lang="en-GB" sz="1400" dirty="0" smtClean="0">
                <a:ea typeface="ＭＳ Ｐゴシック" charset="0"/>
                <a:cs typeface="ＭＳ Ｐゴシック" charset="0"/>
              </a:rPr>
              <a:t>polio </a:t>
            </a:r>
          </a:p>
          <a:p>
            <a:r>
              <a:rPr lang="en-GB" sz="1400" dirty="0" err="1" smtClean="0">
                <a:ea typeface="ＭＳ Ｐゴシック" charset="0"/>
                <a:cs typeface="ＭＳ Ｐゴシック" charset="0"/>
              </a:rPr>
              <a:t>Koning</a:t>
            </a:r>
            <a:r>
              <a:rPr lang="en-GB" sz="1400" dirty="0" smtClean="0">
                <a:ea typeface="ＭＳ Ｐゴシック" charset="0"/>
                <a:cs typeface="ＭＳ Ｐゴシック" charset="0"/>
              </a:rPr>
              <a:t> </a:t>
            </a:r>
            <a:r>
              <a:rPr lang="en-GB" sz="1400" dirty="0">
                <a:ea typeface="ＭＳ Ｐゴシック" charset="0"/>
                <a:cs typeface="ＭＳ Ｐゴシック" charset="0"/>
              </a:rPr>
              <a:t>Ramses 5</a:t>
            </a:r>
            <a:r>
              <a:rPr lang="en-GB" sz="1400" baseline="30000" dirty="0">
                <a:ea typeface="ＭＳ Ｐゴシック" charset="0"/>
                <a:cs typeface="ＭＳ Ｐゴシック" charset="0"/>
              </a:rPr>
              <a:t>th</a:t>
            </a:r>
            <a:r>
              <a:rPr lang="en-GB" sz="1400" dirty="0">
                <a:ea typeface="ＭＳ Ｐゴシック" charset="0"/>
                <a:cs typeface="ＭＳ Ｐゴシック" charset="0"/>
              </a:rPr>
              <a:t> lesions in the face are indicative of pox virus </a:t>
            </a:r>
            <a:r>
              <a:rPr lang="en-GB" sz="1400" dirty="0" smtClean="0">
                <a:ea typeface="ＭＳ Ｐゴシック" charset="0"/>
                <a:cs typeface="ＭＳ Ｐゴシック" charset="0"/>
              </a:rPr>
              <a:t>infection</a:t>
            </a:r>
            <a:endParaRPr lang="en-US" sz="1300"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fld id="{12A2DEBF-11E7-4EA5-AF4E-C4928FFB7664}" type="slidenum">
              <a:rPr lang="en-US" altLang="nl-NL" sz="1200" i="0">
                <a:solidFill>
                  <a:srgbClr val="000000"/>
                </a:solidFill>
              </a:rPr>
              <a:pPr/>
              <a:t>36</a:t>
            </a:fld>
            <a:endParaRPr lang="en-US" altLang="nl-NL" sz="1200" i="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fld id="{B94D1115-3719-0C42-965D-A9F442E5B265}" type="slidenum">
              <a:rPr lang="nl-NL" sz="1200" i="0">
                <a:solidFill>
                  <a:srgbClr val="000000"/>
                </a:solidFill>
              </a:rPr>
              <a:pPr/>
              <a:t>37</a:t>
            </a:fld>
            <a:endParaRPr lang="nl-NL" sz="1200" i="0">
              <a:solidFill>
                <a:srgbClr val="000000"/>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5632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r"/>
            <a:fld id="{F81DB7A2-A0F6-4930-A36E-9E7F7F686D97}" type="slidenum">
              <a:rPr lang="nl-NL" altLang="nl-NL" sz="1200" i="0">
                <a:solidFill>
                  <a:srgbClr val="000000"/>
                </a:solidFill>
                <a:latin typeface="Times" charset="0"/>
                <a:cs typeface="+mn-cs"/>
              </a:rPr>
              <a:pPr algn="r"/>
              <a:t>38</a:t>
            </a:fld>
            <a:endParaRPr lang="nl-NL" altLang="nl-NL" sz="1200" i="0">
              <a:solidFill>
                <a:srgbClr val="000000"/>
              </a:solidFill>
              <a:latin typeface="Times" charset="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r"/>
            <a:fld id="{F56C1986-EFB2-3547-A6AD-4030E853C117}" type="slidenum">
              <a:rPr lang="nl-NL" sz="1200" i="0" smtClean="0">
                <a:solidFill>
                  <a:srgbClr val="000000"/>
                </a:solidFill>
                <a:latin typeface="Times" charset="0"/>
              </a:rPr>
              <a:pPr algn="r"/>
              <a:t>39</a:t>
            </a:fld>
            <a:endParaRPr lang="nl-NL" sz="1200" i="0" smtClean="0">
              <a:solidFill>
                <a:srgbClr val="000000"/>
              </a:solidFill>
              <a:latin typeface="Times" charset="0"/>
            </a:endParaRPr>
          </a:p>
        </p:txBody>
      </p:sp>
      <p:sp>
        <p:nvSpPr>
          <p:cNvPr id="93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74" tIns="47637" rIns="95274" bIns="47637" anchor="b"/>
          <a:lstStyle>
            <a:lvl1pPr defTabSz="952500" eaLnBrk="0" hangingPunct="0">
              <a:defRPr sz="2000" i="1">
                <a:solidFill>
                  <a:srgbClr val="0D1F74"/>
                </a:solidFill>
                <a:latin typeface="Arial" charset="0"/>
                <a:ea typeface="ＭＳ Ｐゴシック" charset="0"/>
                <a:cs typeface="ＭＳ Ｐゴシック" charset="0"/>
              </a:defRPr>
            </a:lvl1pPr>
            <a:lvl2pPr marL="742950" indent="-285750" defTabSz="952500" eaLnBrk="0" hangingPunct="0">
              <a:defRPr sz="2000" i="1">
                <a:solidFill>
                  <a:srgbClr val="0D1F74"/>
                </a:solidFill>
                <a:latin typeface="Arial" charset="0"/>
                <a:ea typeface="ＭＳ Ｐゴシック" charset="0"/>
              </a:defRPr>
            </a:lvl2pPr>
            <a:lvl3pPr marL="1143000" indent="-228600" defTabSz="952500" eaLnBrk="0" hangingPunct="0">
              <a:defRPr sz="2000" i="1">
                <a:solidFill>
                  <a:srgbClr val="0D1F74"/>
                </a:solidFill>
                <a:latin typeface="Arial" charset="0"/>
                <a:ea typeface="ＭＳ Ｐゴシック" charset="0"/>
              </a:defRPr>
            </a:lvl3pPr>
            <a:lvl4pPr marL="1600200" indent="-228600" defTabSz="952500" eaLnBrk="0" hangingPunct="0">
              <a:defRPr sz="2000" i="1">
                <a:solidFill>
                  <a:srgbClr val="0D1F74"/>
                </a:solidFill>
                <a:latin typeface="Arial" charset="0"/>
                <a:ea typeface="ＭＳ Ｐゴシック" charset="0"/>
              </a:defRPr>
            </a:lvl4pPr>
            <a:lvl5pPr marL="2057400" indent="-228600" defTabSz="952500" eaLnBrk="0" hangingPunct="0">
              <a:defRPr sz="2000" i="1">
                <a:solidFill>
                  <a:srgbClr val="0D1F74"/>
                </a:solidFill>
                <a:latin typeface="Arial" charset="0"/>
                <a:ea typeface="ＭＳ Ｐゴシック" charset="0"/>
              </a:defRPr>
            </a:lvl5pPr>
            <a:lvl6pPr marL="2514600" indent="-228600" defTabSz="9525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defTabSz="9525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defTabSz="9525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defTabSz="952500" eaLnBrk="0" fontAlgn="base" hangingPunct="0">
              <a:spcBef>
                <a:spcPct val="0"/>
              </a:spcBef>
              <a:spcAft>
                <a:spcPct val="0"/>
              </a:spcAft>
              <a:defRPr sz="2000" i="1">
                <a:solidFill>
                  <a:srgbClr val="0D1F74"/>
                </a:solidFill>
                <a:latin typeface="Arial" charset="0"/>
                <a:ea typeface="ＭＳ Ｐゴシック" charset="0"/>
              </a:defRPr>
            </a:lvl9pPr>
          </a:lstStyle>
          <a:p>
            <a:pPr algn="r" eaLnBrk="1" hangingPunct="1"/>
            <a:fld id="{C8B54700-5779-3B46-93E4-B187108D6EAD}" type="slidenum">
              <a:rPr lang="nl-NL" sz="1300" b="1" i="0" smtClean="0">
                <a:solidFill>
                  <a:srgbClr val="000000"/>
                </a:solidFill>
              </a:rPr>
              <a:pPr algn="r" eaLnBrk="1" hangingPunct="1"/>
              <a:t>39</a:t>
            </a:fld>
            <a:endParaRPr lang="nl-NL" sz="1300" b="1" i="0" smtClean="0">
              <a:solidFill>
                <a:srgbClr val="000000"/>
              </a:solidFill>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015" tIns="48007" rIns="96015" bIns="48007"/>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6200" y="868838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1" tIns="46075" rIns="92151" bIns="46075" anchor="b"/>
          <a:lstStyle>
            <a:lvl1pPr defTabSz="920750" eaLnBrk="0" hangingPunct="0">
              <a:defRPr sz="2000" i="1">
                <a:solidFill>
                  <a:srgbClr val="0D1F74"/>
                </a:solidFill>
                <a:latin typeface="Arial" charset="0"/>
                <a:ea typeface="ＭＳ Ｐゴシック" charset="0"/>
                <a:cs typeface="ＭＳ Ｐゴシック" charset="0"/>
              </a:defRPr>
            </a:lvl1pPr>
            <a:lvl2pPr marL="742950" indent="-285750" defTabSz="920750" eaLnBrk="0" hangingPunct="0">
              <a:defRPr sz="2000" i="1">
                <a:solidFill>
                  <a:srgbClr val="0D1F74"/>
                </a:solidFill>
                <a:latin typeface="Arial" charset="0"/>
                <a:ea typeface="ＭＳ Ｐゴシック" charset="0"/>
              </a:defRPr>
            </a:lvl2pPr>
            <a:lvl3pPr marL="1143000" indent="-228600" defTabSz="920750" eaLnBrk="0" hangingPunct="0">
              <a:defRPr sz="2000" i="1">
                <a:solidFill>
                  <a:srgbClr val="0D1F74"/>
                </a:solidFill>
                <a:latin typeface="Arial" charset="0"/>
                <a:ea typeface="ＭＳ Ｐゴシック" charset="0"/>
              </a:defRPr>
            </a:lvl3pPr>
            <a:lvl4pPr marL="1600200" indent="-228600" defTabSz="920750" eaLnBrk="0" hangingPunct="0">
              <a:defRPr sz="2000" i="1">
                <a:solidFill>
                  <a:srgbClr val="0D1F74"/>
                </a:solidFill>
                <a:latin typeface="Arial" charset="0"/>
                <a:ea typeface="ＭＳ Ｐゴシック" charset="0"/>
              </a:defRPr>
            </a:lvl4pPr>
            <a:lvl5pPr marL="2057400" indent="-228600" defTabSz="920750" eaLnBrk="0" hangingPunct="0">
              <a:defRPr sz="2000" i="1">
                <a:solidFill>
                  <a:srgbClr val="0D1F74"/>
                </a:solidFill>
                <a:latin typeface="Arial" charset="0"/>
                <a:ea typeface="ＭＳ Ｐゴシック" charset="0"/>
              </a:defRPr>
            </a:lvl5pPr>
            <a:lvl6pPr marL="2514600" indent="-228600" defTabSz="92075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defTabSz="92075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defTabSz="92075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defTabSz="920750" eaLnBrk="0" fontAlgn="base" hangingPunct="0">
              <a:spcBef>
                <a:spcPct val="0"/>
              </a:spcBef>
              <a:spcAft>
                <a:spcPct val="0"/>
              </a:spcAft>
              <a:defRPr sz="2000" i="1">
                <a:solidFill>
                  <a:srgbClr val="0D1F74"/>
                </a:solidFill>
                <a:latin typeface="Arial" charset="0"/>
                <a:ea typeface="ＭＳ Ｐゴシック" charset="0"/>
              </a:defRPr>
            </a:lvl9pPr>
          </a:lstStyle>
          <a:p>
            <a:pPr algn="r"/>
            <a:fld id="{0F16D131-22B7-6245-BC51-255437899338}" type="slidenum">
              <a:rPr lang="nl-NL" sz="1200" i="0">
                <a:solidFill>
                  <a:srgbClr val="000000"/>
                </a:solidFill>
                <a:latin typeface="Times" charset="0"/>
              </a:rPr>
              <a:pPr algn="r"/>
              <a:t>40</a:t>
            </a:fld>
            <a:endParaRPr lang="nl-NL" sz="1200" i="0">
              <a:solidFill>
                <a:srgbClr val="000000"/>
              </a:solidFill>
              <a:latin typeface="Times" charset="0"/>
            </a:endParaRPr>
          </a:p>
        </p:txBody>
      </p:sp>
      <p:sp>
        <p:nvSpPr>
          <p:cNvPr id="78850" name="Rectangle 7"/>
          <p:cNvSpPr txBox="1">
            <a:spLocks noGrp="1" noChangeArrowheads="1"/>
          </p:cNvSpPr>
          <p:nvPr/>
        </p:nvSpPr>
        <p:spPr bwMode="auto">
          <a:xfrm>
            <a:off x="3886200" y="868838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1" tIns="46075" rIns="92151" bIns="46075" anchor="b"/>
          <a:lstStyle>
            <a:lvl1pPr defTabSz="920750" eaLnBrk="0" hangingPunct="0">
              <a:defRPr sz="2000" i="1">
                <a:solidFill>
                  <a:srgbClr val="0D1F74"/>
                </a:solidFill>
                <a:latin typeface="Arial" charset="0"/>
                <a:ea typeface="ＭＳ Ｐゴシック" charset="0"/>
                <a:cs typeface="ＭＳ Ｐゴシック" charset="0"/>
              </a:defRPr>
            </a:lvl1pPr>
            <a:lvl2pPr marL="742950" indent="-285750" defTabSz="920750" eaLnBrk="0" hangingPunct="0">
              <a:defRPr sz="2000" i="1">
                <a:solidFill>
                  <a:srgbClr val="0D1F74"/>
                </a:solidFill>
                <a:latin typeface="Arial" charset="0"/>
                <a:ea typeface="ＭＳ Ｐゴシック" charset="0"/>
              </a:defRPr>
            </a:lvl2pPr>
            <a:lvl3pPr marL="1143000" indent="-228600" defTabSz="920750" eaLnBrk="0" hangingPunct="0">
              <a:defRPr sz="2000" i="1">
                <a:solidFill>
                  <a:srgbClr val="0D1F74"/>
                </a:solidFill>
                <a:latin typeface="Arial" charset="0"/>
                <a:ea typeface="ＭＳ Ｐゴシック" charset="0"/>
              </a:defRPr>
            </a:lvl3pPr>
            <a:lvl4pPr marL="1600200" indent="-228600" defTabSz="920750" eaLnBrk="0" hangingPunct="0">
              <a:defRPr sz="2000" i="1">
                <a:solidFill>
                  <a:srgbClr val="0D1F74"/>
                </a:solidFill>
                <a:latin typeface="Arial" charset="0"/>
                <a:ea typeface="ＭＳ Ｐゴシック" charset="0"/>
              </a:defRPr>
            </a:lvl4pPr>
            <a:lvl5pPr marL="2057400" indent="-228600" defTabSz="920750" eaLnBrk="0" hangingPunct="0">
              <a:defRPr sz="2000" i="1">
                <a:solidFill>
                  <a:srgbClr val="0D1F74"/>
                </a:solidFill>
                <a:latin typeface="Arial" charset="0"/>
                <a:ea typeface="ＭＳ Ｐゴシック" charset="0"/>
              </a:defRPr>
            </a:lvl5pPr>
            <a:lvl6pPr marL="2514600" indent="-228600" defTabSz="92075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defTabSz="92075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defTabSz="92075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defTabSz="920750" eaLnBrk="0" fontAlgn="base" hangingPunct="0">
              <a:spcBef>
                <a:spcPct val="0"/>
              </a:spcBef>
              <a:spcAft>
                <a:spcPct val="0"/>
              </a:spcAft>
              <a:defRPr sz="2000" i="1">
                <a:solidFill>
                  <a:srgbClr val="0D1F74"/>
                </a:solidFill>
                <a:latin typeface="Arial" charset="0"/>
                <a:ea typeface="ＭＳ Ｐゴシック" charset="0"/>
              </a:defRPr>
            </a:lvl9pPr>
          </a:lstStyle>
          <a:p>
            <a:pPr algn="r"/>
            <a:fld id="{C77B343C-5D90-F94D-9EC6-57DF21D2ADF8}" type="slidenum">
              <a:rPr lang="nl-NL" sz="1200" i="0">
                <a:solidFill>
                  <a:srgbClr val="000000"/>
                </a:solidFill>
                <a:latin typeface="Times" charset="0"/>
              </a:rPr>
              <a:pPr algn="r"/>
              <a:t>40</a:t>
            </a:fld>
            <a:endParaRPr lang="nl-NL" sz="1200" i="0">
              <a:solidFill>
                <a:srgbClr val="000000"/>
              </a:solidFill>
              <a:latin typeface="Times"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151" tIns="46075" rIns="92151" bIns="46075"/>
          <a:lstStyle/>
          <a:p>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40" tIns="45720" rIns="91440" bIns="45720"/>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7475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r"/>
            <a:fld id="{E099D197-AA63-AB49-97FC-13F206B3EE11}" type="slidenum">
              <a:rPr lang="nl-NL" sz="1200" i="0">
                <a:solidFill>
                  <a:schemeClr val="tx1"/>
                </a:solidFill>
                <a:latin typeface="Times" charset="0"/>
              </a:rPr>
              <a:pPr algn="r"/>
              <a:t>41</a:t>
            </a:fld>
            <a:endParaRPr lang="nl-NL" sz="1200" i="0">
              <a:solidFill>
                <a:schemeClr val="tx1"/>
              </a:solidFill>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7E170574-9C0E-9441-B407-A0C24C6CA322}" type="slidenum">
              <a:rPr lang="nl-NL" sz="1200" i="0" u="none">
                <a:solidFill>
                  <a:schemeClr val="tx1"/>
                </a:solidFill>
                <a:latin typeface="Times" charset="0"/>
              </a:rPr>
              <a:pPr/>
              <a:t>42</a:t>
            </a:fld>
            <a:endParaRPr lang="nl-NL" sz="1200" i="0" u="none">
              <a:solidFill>
                <a:schemeClr val="tx1"/>
              </a:solidFill>
              <a:latin typeface="Time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l-NL" sz="1200" kern="1200" dirty="0" smtClean="0">
              <a:solidFill>
                <a:schemeClr val="tx1"/>
              </a:solidFill>
              <a:effectLst/>
              <a:latin typeface="+mn-lt"/>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42976-982A-0044-8608-FD2CD2F8782C}" type="slidenum">
              <a:rPr lang="en-US" smtClean="0"/>
              <a:t>43</a:t>
            </a:fld>
            <a:endParaRPr lang="en-US"/>
          </a:p>
        </p:txBody>
      </p:sp>
    </p:spTree>
    <p:extLst>
      <p:ext uri="{BB962C8B-B14F-4D97-AF65-F5344CB8AC3E}">
        <p14:creationId xmlns:p14="http://schemas.microsoft.com/office/powerpoint/2010/main" val="2482553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7E170574-9C0E-9441-B407-A0C24C6CA322}" type="slidenum">
              <a:rPr lang="nl-NL" sz="1200" i="0" u="none">
                <a:solidFill>
                  <a:schemeClr val="tx1"/>
                </a:solidFill>
                <a:latin typeface="Times" charset="0"/>
              </a:rPr>
              <a:pPr/>
              <a:t>44</a:t>
            </a:fld>
            <a:endParaRPr lang="nl-NL" sz="1200" i="0" u="none">
              <a:solidFill>
                <a:schemeClr val="tx1"/>
              </a:solidFill>
              <a:latin typeface="Time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jdelijke aanduiding voor dia-afbeelding 1"/>
          <p:cNvSpPr>
            <a:spLocks noGrp="1" noRot="1" noChangeAspect="1" noTextEdit="1"/>
          </p:cNvSpPr>
          <p:nvPr>
            <p:ph type="sldImg"/>
          </p:nvPr>
        </p:nvSpPr>
        <p:spPr>
          <a:ln/>
        </p:spPr>
      </p:sp>
      <p:sp>
        <p:nvSpPr>
          <p:cNvPr id="120834"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z="1200" kern="1200" dirty="0">
              <a:solidFill>
                <a:schemeClr val="tx1"/>
              </a:solidFill>
              <a:effectLst/>
              <a:latin typeface="+mn-lt"/>
              <a:ea typeface="+mn-ea"/>
              <a:cs typeface="+mn-cs"/>
            </a:endParaRPr>
          </a:p>
        </p:txBody>
      </p:sp>
      <p:sp>
        <p:nvSpPr>
          <p:cNvPr id="120835"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fld id="{29E40F69-A844-844C-9B19-F6C902F20576}" type="slidenum">
              <a:rPr lang="nl-NL" sz="1200" i="0">
                <a:solidFill>
                  <a:srgbClr val="000000"/>
                </a:solidFill>
              </a:rPr>
              <a:pPr/>
              <a:t>45</a:t>
            </a:fld>
            <a:endParaRPr lang="nl-NL" sz="1200" i="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46175" y="685800"/>
            <a:ext cx="4570413" cy="3427413"/>
          </a:xfrm>
          <a:ln/>
        </p:spPr>
      </p:sp>
      <p:sp>
        <p:nvSpPr>
          <p:cNvPr id="35842" name="Rectangle 3"/>
          <p:cNvSpPr>
            <a:spLocks noGrp="1" noChangeArrowheads="1"/>
          </p:cNvSpPr>
          <p:nvPr>
            <p:ph type="body" idx="1"/>
          </p:nvPr>
        </p:nvSpPr>
        <p:spPr>
          <a:xfrm>
            <a:off x="308225" y="4344096"/>
            <a:ext cx="6226795" cy="41139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p>
            <a:endParaRPr lang="en-US" sz="1000"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40" tIns="45720" rIns="91440" bIns="45720"/>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9830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r"/>
            <a:fld id="{43B322A4-9633-7848-A60D-C62552A265E5}" type="slidenum">
              <a:rPr lang="nl-NL" sz="1200" i="0">
                <a:solidFill>
                  <a:schemeClr val="tx1"/>
                </a:solidFill>
                <a:latin typeface="Times" charset="0"/>
              </a:rPr>
              <a:pPr algn="r"/>
              <a:t>46</a:t>
            </a:fld>
            <a:endParaRPr lang="nl-NL" sz="1200" i="0">
              <a:solidFill>
                <a:schemeClr val="tx1"/>
              </a:solidFill>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40" tIns="45720" rIns="91440" bIns="45720"/>
          <a:lstStyle/>
          <a:p>
            <a:endParaRPr lang="en-US" dirty="0">
              <a:ea typeface="ＭＳ Ｐゴシック" charset="0"/>
              <a:cs typeface="ＭＳ Ｐゴシック" charset="0"/>
            </a:endParaRPr>
          </a:p>
        </p:txBody>
      </p:sp>
      <p:sp>
        <p:nvSpPr>
          <p:cNvPr id="9830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r"/>
            <a:fld id="{43B322A4-9633-7848-A60D-C62552A265E5}" type="slidenum">
              <a:rPr lang="nl-NL" sz="1200" i="0">
                <a:solidFill>
                  <a:schemeClr val="tx1"/>
                </a:solidFill>
                <a:latin typeface="Times" charset="0"/>
              </a:rPr>
              <a:pPr algn="r"/>
              <a:t>47</a:t>
            </a:fld>
            <a:endParaRPr lang="nl-NL" sz="1200" i="0">
              <a:solidFill>
                <a:schemeClr val="tx1"/>
              </a:solidFill>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7E170574-9C0E-9441-B407-A0C24C6CA322}" type="slidenum">
              <a:rPr lang="nl-NL" sz="1200" i="0" u="none">
                <a:solidFill>
                  <a:schemeClr val="tx1"/>
                </a:solidFill>
                <a:latin typeface="Times" charset="0"/>
              </a:rPr>
              <a:pPr/>
              <a:t>48</a:t>
            </a:fld>
            <a:endParaRPr lang="nl-NL" sz="1200" i="0" u="none">
              <a:solidFill>
                <a:schemeClr val="tx1"/>
              </a:solidFill>
              <a:latin typeface="Time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18BD16BB-6E0C-C242-9191-F97C52A975F5}" type="slidenum">
              <a:rPr lang="nl-NL" sz="1200" i="0" u="none">
                <a:solidFill>
                  <a:schemeClr val="tx1"/>
                </a:solidFill>
                <a:latin typeface="Times" charset="0"/>
              </a:rPr>
              <a:pPr/>
              <a:t>49</a:t>
            </a:fld>
            <a:endParaRPr lang="nl-NL" sz="1200" i="0" u="none">
              <a:solidFill>
                <a:schemeClr val="tx1"/>
              </a:solidFill>
              <a:latin typeface="Times"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0B7D389B-15C9-3A4E-8F27-B798AF686733}" type="slidenum">
              <a:rPr lang="nl-NL" sz="1200" i="0" u="none">
                <a:solidFill>
                  <a:schemeClr val="tx1"/>
                </a:solidFill>
                <a:latin typeface="Times" charset="0"/>
              </a:rPr>
              <a:pPr/>
              <a:t>50</a:t>
            </a:fld>
            <a:endParaRPr lang="nl-NL" sz="1200" i="0" u="none">
              <a:solidFill>
                <a:schemeClr val="tx1"/>
              </a:solidFill>
              <a:latin typeface="Times"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1EBE5AC2-42E4-EB4B-BC0D-6982C65F2E91}" type="slidenum">
              <a:rPr lang="nl-NL" sz="1200" i="0" u="none">
                <a:solidFill>
                  <a:schemeClr val="tx1"/>
                </a:solidFill>
                <a:latin typeface="Times" charset="0"/>
              </a:rPr>
              <a:pPr/>
              <a:t>51</a:t>
            </a:fld>
            <a:endParaRPr lang="nl-NL" sz="1200" i="0" u="none">
              <a:solidFill>
                <a:schemeClr val="tx1"/>
              </a:solidFill>
              <a:latin typeface="Times" charset="0"/>
            </a:endParaRPr>
          </a:p>
        </p:txBody>
      </p:sp>
      <p:sp>
        <p:nvSpPr>
          <p:cNvPr id="55298" name="Rectangle 2"/>
          <p:cNvSpPr>
            <a:spLocks noGrp="1" noRot="1" noChangeAspect="1" noChangeArrowheads="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4291BB44-0969-6341-A3A9-328AB428BE75}" type="slidenum">
              <a:rPr lang="nl-NL" sz="1200" i="0" u="none">
                <a:solidFill>
                  <a:schemeClr val="tx1"/>
                </a:solidFill>
                <a:latin typeface="Times" charset="0"/>
              </a:rPr>
              <a:pPr/>
              <a:t>52</a:t>
            </a:fld>
            <a:endParaRPr lang="nl-NL" sz="1200" i="0" u="none">
              <a:solidFill>
                <a:schemeClr val="tx1"/>
              </a:solidFill>
              <a:latin typeface="Times" charset="0"/>
            </a:endParaRPr>
          </a:p>
        </p:txBody>
      </p:sp>
      <p:sp>
        <p:nvSpPr>
          <p:cNvPr id="57346" name="Rectangle 2"/>
          <p:cNvSpPr>
            <a:spLocks noGrp="1" noRot="1" noChangeAspect="1" noChangeArrowheads="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AC1CCF68-5987-694A-9DCE-AA80C3DC2868}" type="slidenum">
              <a:rPr lang="nl-NL" sz="1200" i="0" u="none">
                <a:solidFill>
                  <a:schemeClr val="tx1"/>
                </a:solidFill>
              </a:rPr>
              <a:pPr/>
              <a:t>53</a:t>
            </a:fld>
            <a:endParaRPr lang="nl-NL" sz="1200" i="0" u="none">
              <a:solidFill>
                <a:schemeClr val="tx1"/>
              </a:solidFill>
            </a:endParaRPr>
          </a:p>
        </p:txBody>
      </p:sp>
      <p:sp>
        <p:nvSpPr>
          <p:cNvPr id="73730"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28739"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5D19048E-EB0F-3C4B-AA44-CFBB08C8C553}" type="slidenum">
              <a:rPr lang="nl-NL" sz="1200" i="0" u="none">
                <a:solidFill>
                  <a:schemeClr val="tx1"/>
                </a:solidFill>
              </a:rPr>
              <a:pPr/>
              <a:t>54</a:t>
            </a:fld>
            <a:endParaRPr lang="nl-NL" sz="1200" i="0" u="none">
              <a:solidFill>
                <a:schemeClr val="tx1"/>
              </a:solidFill>
            </a:endParaRPr>
          </a:p>
        </p:txBody>
      </p:sp>
      <p:sp>
        <p:nvSpPr>
          <p:cNvPr id="75778"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30787"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F334A07F-EF24-AC4B-BEBF-ED62B395E861}" type="slidenum">
              <a:rPr lang="nl-NL" sz="1200" i="0" u="none">
                <a:solidFill>
                  <a:schemeClr val="tx1"/>
                </a:solidFill>
              </a:rPr>
              <a:pPr/>
              <a:t>55</a:t>
            </a:fld>
            <a:endParaRPr lang="nl-NL" sz="1200" i="0" u="none">
              <a:solidFill>
                <a:schemeClr val="tx1"/>
              </a:solidFill>
            </a:endParaRPr>
          </a:p>
        </p:txBody>
      </p:sp>
      <p:sp>
        <p:nvSpPr>
          <p:cNvPr id="77826"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32835"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46175" y="685800"/>
            <a:ext cx="4570413" cy="3427413"/>
          </a:xfrm>
          <a:ln/>
        </p:spPr>
      </p:sp>
      <p:sp>
        <p:nvSpPr>
          <p:cNvPr id="37890" name="Rectangle 3"/>
          <p:cNvSpPr>
            <a:spLocks noGrp="1" noChangeArrowheads="1"/>
          </p:cNvSpPr>
          <p:nvPr>
            <p:ph type="body" idx="1"/>
          </p:nvPr>
        </p:nvSpPr>
        <p:spPr>
          <a:xfrm>
            <a:off x="308225" y="4344096"/>
            <a:ext cx="6226795" cy="41139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4" tIns="45707" rIns="91414" bIns="45707"/>
          <a:lstStyle/>
          <a:p>
            <a:endParaRPr lang="en-US" sz="100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77006F0F-1F8B-2448-AB46-C64300D89F03}" type="slidenum">
              <a:rPr lang="nl-NL" sz="1200" i="0" u="none">
                <a:solidFill>
                  <a:schemeClr val="tx1"/>
                </a:solidFill>
              </a:rPr>
              <a:pPr/>
              <a:t>56</a:t>
            </a:fld>
            <a:endParaRPr lang="nl-NL" sz="1200" i="0" u="none">
              <a:solidFill>
                <a:schemeClr val="tx1"/>
              </a:solidFill>
            </a:endParaRPr>
          </a:p>
        </p:txBody>
      </p:sp>
      <p:sp>
        <p:nvSpPr>
          <p:cNvPr id="79874"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34883"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A1ACC7DB-9AD0-3C4B-BE94-36BD1D3DE7C2}" type="slidenum">
              <a:rPr lang="nl-NL" sz="1200" i="0" u="none">
                <a:solidFill>
                  <a:schemeClr val="tx1"/>
                </a:solidFill>
              </a:rPr>
              <a:pPr/>
              <a:t>57</a:t>
            </a:fld>
            <a:endParaRPr lang="nl-NL" sz="1200" i="0" u="none">
              <a:solidFill>
                <a:schemeClr val="tx1"/>
              </a:solidFill>
            </a:endParaRPr>
          </a:p>
        </p:txBody>
      </p:sp>
      <p:sp>
        <p:nvSpPr>
          <p:cNvPr id="81922"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36931"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46584E37-394D-FC4D-B7CF-6ECA9AF0BD68}" type="slidenum">
              <a:rPr lang="nl-NL" sz="1200" i="0" u="none">
                <a:solidFill>
                  <a:schemeClr val="tx1"/>
                </a:solidFill>
              </a:rPr>
              <a:pPr/>
              <a:t>58</a:t>
            </a:fld>
            <a:endParaRPr lang="nl-NL" sz="1200" i="0" u="none">
              <a:solidFill>
                <a:schemeClr val="tx1"/>
              </a:solidFill>
            </a:endParaRPr>
          </a:p>
        </p:txBody>
      </p:sp>
      <p:sp>
        <p:nvSpPr>
          <p:cNvPr id="83970"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38979"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CC7389B1-0875-4742-BAE3-C26C3A948FAF}" type="slidenum">
              <a:rPr lang="nl-NL" sz="1200" i="0" u="none">
                <a:solidFill>
                  <a:schemeClr val="tx1"/>
                </a:solidFill>
              </a:rPr>
              <a:pPr/>
              <a:t>59</a:t>
            </a:fld>
            <a:endParaRPr lang="nl-NL" sz="1200" i="0" u="none">
              <a:solidFill>
                <a:schemeClr val="tx1"/>
              </a:solidFill>
            </a:endParaRPr>
          </a:p>
        </p:txBody>
      </p:sp>
      <p:sp>
        <p:nvSpPr>
          <p:cNvPr id="86018"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41027"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6BA69FD0-4506-F742-91DC-E71D02912927}" type="slidenum">
              <a:rPr lang="nl-NL" sz="1200" i="0" u="none">
                <a:solidFill>
                  <a:schemeClr val="tx1"/>
                </a:solidFill>
              </a:rPr>
              <a:pPr/>
              <a:t>60</a:t>
            </a:fld>
            <a:endParaRPr lang="nl-NL" sz="1200" i="0" u="none">
              <a:solidFill>
                <a:schemeClr val="tx1"/>
              </a:solidFill>
            </a:endParaRPr>
          </a:p>
        </p:txBody>
      </p:sp>
      <p:sp>
        <p:nvSpPr>
          <p:cNvPr id="88066"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43075"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E9673B34-98C6-3540-91A9-DEAD55BD4D93}" type="slidenum">
              <a:rPr lang="nl-NL" sz="1200" i="0" u="none">
                <a:solidFill>
                  <a:schemeClr val="tx1"/>
                </a:solidFill>
              </a:rPr>
              <a:pPr/>
              <a:t>61</a:t>
            </a:fld>
            <a:endParaRPr lang="nl-NL" sz="1200" i="0" u="none">
              <a:solidFill>
                <a:schemeClr val="tx1"/>
              </a:solidFill>
            </a:endParaRPr>
          </a:p>
        </p:txBody>
      </p:sp>
      <p:sp>
        <p:nvSpPr>
          <p:cNvPr id="90114"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45123"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C25AA607-1040-B44B-85CB-20BFBA368F4B}" type="slidenum">
              <a:rPr lang="nl-NL" sz="1200" i="0" u="none">
                <a:solidFill>
                  <a:schemeClr val="tx1"/>
                </a:solidFill>
              </a:rPr>
              <a:pPr/>
              <a:t>62</a:t>
            </a:fld>
            <a:endParaRPr lang="nl-NL" sz="1200" i="0" u="none">
              <a:solidFill>
                <a:schemeClr val="tx1"/>
              </a:solidFill>
            </a:endParaRPr>
          </a:p>
        </p:txBody>
      </p:sp>
      <p:sp>
        <p:nvSpPr>
          <p:cNvPr id="92162"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47171"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19B83CB2-7DD1-9A4C-BAA9-91764EEBB396}" type="slidenum">
              <a:rPr lang="nl-NL" sz="1200" i="0" u="none">
                <a:solidFill>
                  <a:schemeClr val="tx1"/>
                </a:solidFill>
              </a:rPr>
              <a:pPr/>
              <a:t>63</a:t>
            </a:fld>
            <a:endParaRPr lang="nl-NL" sz="1200" i="0" u="none">
              <a:solidFill>
                <a:schemeClr val="tx1"/>
              </a:solidFill>
            </a:endParaRPr>
          </a:p>
        </p:txBody>
      </p:sp>
      <p:sp>
        <p:nvSpPr>
          <p:cNvPr id="94210"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49219"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AC8D7145-00BB-3A40-BF95-13372EA0606A}" type="slidenum">
              <a:rPr lang="nl-NL" sz="1200" i="0" u="none">
                <a:solidFill>
                  <a:schemeClr val="tx1"/>
                </a:solidFill>
              </a:rPr>
              <a:pPr/>
              <a:t>64</a:t>
            </a:fld>
            <a:endParaRPr lang="nl-NL" sz="1200" i="0" u="none">
              <a:solidFill>
                <a:schemeClr val="tx1"/>
              </a:solidFill>
            </a:endParaRPr>
          </a:p>
        </p:txBody>
      </p:sp>
      <p:sp>
        <p:nvSpPr>
          <p:cNvPr id="96258"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51267"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84C1878F-1DFA-B14D-84BA-23BE60C92FF3}" type="slidenum">
              <a:rPr lang="nl-NL" sz="1200" i="0" u="none">
                <a:solidFill>
                  <a:schemeClr val="tx1"/>
                </a:solidFill>
              </a:rPr>
              <a:pPr/>
              <a:t>65</a:t>
            </a:fld>
            <a:endParaRPr lang="nl-NL" sz="1200" i="0" u="none">
              <a:solidFill>
                <a:schemeClr val="tx1"/>
              </a:solidFill>
            </a:endParaRPr>
          </a:p>
        </p:txBody>
      </p:sp>
      <p:sp>
        <p:nvSpPr>
          <p:cNvPr id="98306"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53315"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46175" y="685800"/>
            <a:ext cx="4570413" cy="3427413"/>
          </a:xfrm>
          <a:ln/>
        </p:spPr>
      </p:sp>
      <p:sp>
        <p:nvSpPr>
          <p:cNvPr id="37890" name="Rectangle 3"/>
          <p:cNvSpPr>
            <a:spLocks noGrp="1" noChangeArrowheads="1"/>
          </p:cNvSpPr>
          <p:nvPr>
            <p:ph type="body" idx="1"/>
          </p:nvPr>
        </p:nvSpPr>
        <p:spPr>
          <a:xfrm>
            <a:off x="308225" y="4344096"/>
            <a:ext cx="6226795" cy="41139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4" tIns="45707" rIns="91414" bIns="45707"/>
          <a:lstStyle/>
          <a:p>
            <a:endParaRPr lang="en-US" sz="100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2CE1A2D0-4AFF-5746-886F-37A543DD684B}" type="slidenum">
              <a:rPr lang="nl-NL" sz="1200" i="0" u="none">
                <a:solidFill>
                  <a:schemeClr val="tx1"/>
                </a:solidFill>
              </a:rPr>
              <a:pPr/>
              <a:t>66</a:t>
            </a:fld>
            <a:endParaRPr lang="nl-NL" sz="1200" i="0" u="none">
              <a:solidFill>
                <a:schemeClr val="tx1"/>
              </a:solidFill>
            </a:endParaRPr>
          </a:p>
        </p:txBody>
      </p:sp>
      <p:sp>
        <p:nvSpPr>
          <p:cNvPr id="100354"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55363"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F6B2FFA8-1608-2D49-B317-F50E6910A594}" type="slidenum">
              <a:rPr lang="nl-NL" sz="1200" i="0" u="none">
                <a:solidFill>
                  <a:schemeClr val="tx1"/>
                </a:solidFill>
              </a:rPr>
              <a:pPr/>
              <a:t>67</a:t>
            </a:fld>
            <a:endParaRPr lang="nl-NL" sz="1200" i="0" u="none">
              <a:solidFill>
                <a:schemeClr val="tx1"/>
              </a:solidFill>
            </a:endParaRPr>
          </a:p>
        </p:txBody>
      </p:sp>
      <p:sp>
        <p:nvSpPr>
          <p:cNvPr id="102402"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57411"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0721A692-55D4-4C49-A2D1-3ED17B6CA679}" type="slidenum">
              <a:rPr lang="nl-NL" sz="1200" i="0" u="none">
                <a:solidFill>
                  <a:schemeClr val="tx1"/>
                </a:solidFill>
              </a:rPr>
              <a:pPr/>
              <a:t>68</a:t>
            </a:fld>
            <a:endParaRPr lang="nl-NL" sz="1200" i="0" u="none">
              <a:solidFill>
                <a:schemeClr val="tx1"/>
              </a:solidFill>
            </a:endParaRPr>
          </a:p>
        </p:txBody>
      </p:sp>
      <p:sp>
        <p:nvSpPr>
          <p:cNvPr id="104450"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59459"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F93178CB-0095-2845-BBBF-91C8C80C3704}" type="slidenum">
              <a:rPr lang="nl-NL" sz="1200" i="0" u="none">
                <a:solidFill>
                  <a:schemeClr val="tx1"/>
                </a:solidFill>
              </a:rPr>
              <a:pPr/>
              <a:t>69</a:t>
            </a:fld>
            <a:endParaRPr lang="nl-NL" sz="1200" i="0" u="none">
              <a:solidFill>
                <a:schemeClr val="tx1"/>
              </a:solidFill>
            </a:endParaRPr>
          </a:p>
        </p:txBody>
      </p:sp>
      <p:sp>
        <p:nvSpPr>
          <p:cNvPr id="106498"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61507"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8427D40F-9417-2E41-897D-80C3ECC35C74}" type="slidenum">
              <a:rPr lang="nl-NL" sz="1200" i="0" u="none">
                <a:solidFill>
                  <a:schemeClr val="tx1"/>
                </a:solidFill>
              </a:rPr>
              <a:pPr/>
              <a:t>70</a:t>
            </a:fld>
            <a:endParaRPr lang="nl-NL" sz="1200" i="0" u="none">
              <a:solidFill>
                <a:schemeClr val="tx1"/>
              </a:solidFill>
            </a:endParaRPr>
          </a:p>
        </p:txBody>
      </p:sp>
      <p:sp>
        <p:nvSpPr>
          <p:cNvPr id="108546"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65603"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99AB3491-ABCD-6E4D-8C00-EFA6B15AE999}" type="slidenum">
              <a:rPr lang="nl-NL" sz="1200" i="0" u="none">
                <a:solidFill>
                  <a:schemeClr val="tx1"/>
                </a:solidFill>
              </a:rPr>
              <a:pPr/>
              <a:t>71</a:t>
            </a:fld>
            <a:endParaRPr lang="nl-NL" sz="1200" i="0" u="none">
              <a:solidFill>
                <a:schemeClr val="tx1"/>
              </a:solidFill>
            </a:endParaRPr>
          </a:p>
        </p:txBody>
      </p:sp>
      <p:sp>
        <p:nvSpPr>
          <p:cNvPr id="110594"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667651" name="Rectangle 3"/>
          <p:cNvSpPr>
            <a:spLocks noGrp="1" noChangeArrowheads="1"/>
          </p:cNvSpPr>
          <p:nvPr>
            <p:ph type="body" idx="1"/>
          </p:nvPr>
        </p:nvSpPr>
        <p:spPr>
          <a:xfrm>
            <a:off x="687388" y="4344988"/>
            <a:ext cx="5483225" cy="4114800"/>
          </a:xfrm>
          <a:solidFill>
            <a:srgbClr val="FFFFFF"/>
          </a:solidFill>
          <a:ln>
            <a:solidFill>
              <a:srgbClr val="000000"/>
            </a:solidFill>
          </a:ln>
        </p:spPr>
        <p:txBody>
          <a:bodyPr/>
          <a:lstStyle/>
          <a:p>
            <a:pPr eaLnBrk="1" hangingPunct="1">
              <a:defRPr/>
            </a:pPr>
            <a:r>
              <a:rPr lang="en-GB" smtClean="0">
                <a:cs typeface="+mn-cs"/>
              </a:rPr>
              <a:t>One outbreak was reported in June in Philippines.</a:t>
            </a: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99889C27-C51C-0A4F-BB21-0FE9C31A9B70}" type="slidenum">
              <a:rPr lang="nl-NL" sz="1200" i="0" u="none">
                <a:solidFill>
                  <a:schemeClr val="tx1"/>
                </a:solidFill>
                <a:latin typeface="Times" charset="0"/>
              </a:rPr>
              <a:pPr/>
              <a:t>72</a:t>
            </a:fld>
            <a:endParaRPr lang="nl-NL" sz="1200" i="0" u="none">
              <a:solidFill>
                <a:schemeClr val="tx1"/>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B52249CD-9525-AB4F-A130-7E0B5A6B5EFA}" type="slidenum">
              <a:rPr lang="nl-NL" sz="1200" i="0" u="none">
                <a:solidFill>
                  <a:schemeClr val="tx1"/>
                </a:solidFill>
                <a:latin typeface="Times" charset="0"/>
              </a:rPr>
              <a:pPr/>
              <a:t>73</a:t>
            </a:fld>
            <a:endParaRPr lang="nl-NL" sz="1200" i="0" u="none">
              <a:solidFill>
                <a:schemeClr val="tx1"/>
              </a:solidFill>
              <a:latin typeface="Times" charset="0"/>
            </a:endParaRPr>
          </a:p>
        </p:txBody>
      </p:sp>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89E86B72-3D22-244B-BB35-5BD360A1D8D7}" type="slidenum">
              <a:rPr lang="nl-NL" sz="1200" i="0" u="none">
                <a:solidFill>
                  <a:schemeClr val="tx1"/>
                </a:solidFill>
                <a:latin typeface="Times" charset="0"/>
              </a:rPr>
              <a:pPr/>
              <a:t>74</a:t>
            </a:fld>
            <a:endParaRPr lang="nl-NL" sz="1200" i="0" u="none">
              <a:solidFill>
                <a:schemeClr val="tx1"/>
              </a:solidFill>
              <a:latin typeface="Times" charset="0"/>
            </a:endParaRPr>
          </a:p>
        </p:txBody>
      </p:sp>
      <p:sp>
        <p:nvSpPr>
          <p:cNvPr id="112642" name="Rectangle 2"/>
          <p:cNvSpPr>
            <a:spLocks noGrp="1" noRot="1" noChangeAspect="1" noChangeArrowheads="1"/>
          </p:cNvSpPr>
          <p:nvPr>
            <p:ph type="sldImg"/>
          </p:nvPr>
        </p:nvSpPr>
        <p:spPr>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reminder</a:t>
            </a:r>
          </a:p>
        </p:txBody>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4D8D585F-8B94-044B-9E40-357E67C1CD3B}" type="slidenum">
              <a:rPr lang="nl-NL" sz="1200" i="0" u="none">
                <a:solidFill>
                  <a:schemeClr val="tx1"/>
                </a:solidFill>
              </a:rPr>
              <a:pPr/>
              <a:t>77</a:t>
            </a:fld>
            <a:endParaRPr lang="nl-NL" sz="1200" i="0" u="none">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GB" dirty="0">
              <a:ea typeface="ＭＳ Ｐゴシック" charset="0"/>
              <a:cs typeface="ＭＳ Ｐゴシック" charset="0"/>
            </a:endParaRPr>
          </a:p>
        </p:txBody>
      </p:sp>
      <p:sp>
        <p:nvSpPr>
          <p:cNvPr id="39939"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45DF4C3D-097E-1643-B6ED-AC52C039B12E}" type="slidenum">
              <a:rPr lang="en-US" sz="1200">
                <a:solidFill>
                  <a:schemeClr val="tx1"/>
                </a:solidFill>
                <a:latin typeface="Times" charset="0"/>
              </a:rPr>
              <a:pPr algn="r"/>
              <a:t>13</a:t>
            </a:fld>
            <a:endParaRPr lang="en-US" sz="1200">
              <a:solidFill>
                <a:schemeClr val="tx1"/>
              </a:solidFill>
              <a:latin typeface="Times"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fld id="{507A067B-8502-2F4F-9A9C-A755408FB56F}" type="slidenum">
              <a:rPr lang="nl-NL" sz="1200" b="0">
                <a:solidFill>
                  <a:schemeClr val="tx1"/>
                </a:solidFill>
                <a:latin typeface="Times" charset="0"/>
              </a:rPr>
              <a:pPr/>
              <a:t>78</a:t>
            </a:fld>
            <a:endParaRPr lang="nl-NL" sz="1200" b="0">
              <a:solidFill>
                <a:schemeClr val="tx1"/>
              </a:solidFill>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42976-982A-0044-8608-FD2CD2F8782C}" type="slidenum">
              <a:rPr lang="en-US" smtClean="0"/>
              <a:t>79</a:t>
            </a:fld>
            <a:endParaRPr lang="en-US"/>
          </a:p>
        </p:txBody>
      </p:sp>
    </p:spTree>
    <p:extLst>
      <p:ext uri="{BB962C8B-B14F-4D97-AF65-F5344CB8AC3E}">
        <p14:creationId xmlns:p14="http://schemas.microsoft.com/office/powerpoint/2010/main" val="1176120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0D714711-A801-6844-A16A-47E389A3B94A}" type="slidenum">
              <a:rPr lang="nl-NL" sz="1200" i="0" u="none">
                <a:solidFill>
                  <a:schemeClr val="tx1"/>
                </a:solidFill>
                <a:latin typeface="Times" charset="0"/>
              </a:rPr>
              <a:pPr/>
              <a:t>81</a:t>
            </a:fld>
            <a:endParaRPr lang="nl-NL" sz="1200" i="0" u="none">
              <a:solidFill>
                <a:schemeClr val="tx1"/>
              </a:solidFill>
              <a:latin typeface="Times" charset="0"/>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r" eaLnBrk="1" hangingPunct="1"/>
            <a:fld id="{6E591ED4-7DEC-6E46-8D7C-7BB4C4FDB929}" type="slidenum">
              <a:rPr lang="nl-NL" sz="1200">
                <a:solidFill>
                  <a:schemeClr val="tx1"/>
                </a:solidFill>
                <a:latin typeface="Times" charset="0"/>
              </a:rPr>
              <a:pPr algn="r" eaLnBrk="1" hangingPunct="1"/>
              <a:t>84</a:t>
            </a:fld>
            <a:endParaRPr lang="nl-NL" sz="1200">
              <a:solidFill>
                <a:schemeClr val="tx1"/>
              </a:solidFill>
              <a:latin typeface="Times"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1CBA1F02-DC39-EA4B-A474-F4B0304B1174}" type="slidenum">
              <a:rPr lang="nl-NL" sz="1200" i="0" u="none">
                <a:solidFill>
                  <a:schemeClr val="tx1"/>
                </a:solidFill>
              </a:rPr>
              <a:pPr/>
              <a:t>90</a:t>
            </a:fld>
            <a:endParaRPr lang="nl-NL" sz="1200" i="0" u="none">
              <a:solidFill>
                <a:schemeClr val="tx1"/>
              </a:solidFill>
            </a:endParaRPr>
          </a:p>
        </p:txBody>
      </p:sp>
      <p:sp>
        <p:nvSpPr>
          <p:cNvPr id="34818" name="Rectangle 1026"/>
          <p:cNvSpPr>
            <a:spLocks noGrp="1" noRot="1" noChangeAspect="1" noChangeArrowheads="1" noTextEdit="1"/>
          </p:cNvSpPr>
          <p:nvPr>
            <p:ph type="sldImg"/>
          </p:nvPr>
        </p:nvSpPr>
        <p:spPr>
          <a:ln/>
        </p:spPr>
      </p:sp>
      <p:sp>
        <p:nvSpPr>
          <p:cNvPr id="56115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fld id="{CEF09FAA-FBCE-EF4A-B6C0-FFB2812A8AA6}" type="slidenum">
              <a:rPr lang="nl-NL" sz="1200" i="0" u="none">
                <a:solidFill>
                  <a:schemeClr val="tx1"/>
                </a:solidFill>
              </a:rPr>
              <a:pPr/>
              <a:t>91</a:t>
            </a:fld>
            <a:endParaRPr lang="nl-NL" sz="1200" i="0" u="none">
              <a:solidFill>
                <a:schemeClr val="tx1"/>
              </a:solidFill>
            </a:endParaRPr>
          </a:p>
        </p:txBody>
      </p:sp>
      <p:sp>
        <p:nvSpPr>
          <p:cNvPr id="53250"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ea typeface="ＭＳ Ｐゴシック" charset="0"/>
                <a:cs typeface="ＭＳ Ｐゴシック" charset="0"/>
              </a:rPr>
              <a:t>. </a:t>
            </a:r>
            <a:endParaRPr lang="en-GB" dirty="0">
              <a:ea typeface="ＭＳ Ｐゴシック" charset="0"/>
              <a:cs typeface="ＭＳ Ｐゴシック" charset="0"/>
            </a:endParaRPr>
          </a:p>
        </p:txBody>
      </p:sp>
      <p:sp>
        <p:nvSpPr>
          <p:cNvPr id="41987" name="Slide Number Placeholder 3"/>
          <p:cNvSpPr txBox="1">
            <a:spLocks noGrp="1"/>
          </p:cNvSpPr>
          <p:nvPr/>
        </p:nvSpPr>
        <p:spPr bwMode="auto">
          <a:xfrm>
            <a:off x="3885599" y="8685261"/>
            <a:ext cx="2972401" cy="45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7100" rIns="94199" bIns="47100" anchor="b"/>
          <a:lstStyle>
            <a:lvl1pPr defTabSz="941388">
              <a:defRPr sz="1400" b="1">
                <a:solidFill>
                  <a:srgbClr val="0D1F74"/>
                </a:solidFill>
                <a:latin typeface="Arial" charset="0"/>
                <a:ea typeface="ＭＳ Ｐゴシック" charset="0"/>
                <a:cs typeface="ＭＳ Ｐゴシック" charset="0"/>
              </a:defRPr>
            </a:lvl1pPr>
            <a:lvl2pPr marL="742950" indent="-285750" defTabSz="941388">
              <a:defRPr sz="1400" b="1">
                <a:solidFill>
                  <a:srgbClr val="0D1F74"/>
                </a:solidFill>
                <a:latin typeface="Arial" charset="0"/>
                <a:ea typeface="ＭＳ Ｐゴシック" charset="0"/>
              </a:defRPr>
            </a:lvl2pPr>
            <a:lvl3pPr marL="1143000" indent="-228600" defTabSz="941388">
              <a:defRPr sz="1400" b="1">
                <a:solidFill>
                  <a:srgbClr val="0D1F74"/>
                </a:solidFill>
                <a:latin typeface="Arial" charset="0"/>
                <a:ea typeface="ＭＳ Ｐゴシック" charset="0"/>
              </a:defRPr>
            </a:lvl3pPr>
            <a:lvl4pPr marL="1600200" indent="-228600" defTabSz="941388">
              <a:defRPr sz="1400" b="1">
                <a:solidFill>
                  <a:srgbClr val="0D1F74"/>
                </a:solidFill>
                <a:latin typeface="Arial" charset="0"/>
                <a:ea typeface="ＭＳ Ｐゴシック" charset="0"/>
              </a:defRPr>
            </a:lvl4pPr>
            <a:lvl5pPr marL="2057400" indent="-228600" defTabSz="941388">
              <a:defRPr sz="1400" b="1">
                <a:solidFill>
                  <a:srgbClr val="0D1F74"/>
                </a:solidFill>
                <a:latin typeface="Arial" charset="0"/>
                <a:ea typeface="ＭＳ Ｐゴシック" charset="0"/>
              </a:defRPr>
            </a:lvl5pPr>
            <a:lvl6pPr marL="2514600" indent="-228600" defTabSz="941388" eaLnBrk="0" fontAlgn="base" hangingPunct="0">
              <a:spcBef>
                <a:spcPct val="0"/>
              </a:spcBef>
              <a:spcAft>
                <a:spcPct val="0"/>
              </a:spcAft>
              <a:defRPr sz="1400" b="1">
                <a:solidFill>
                  <a:srgbClr val="0D1F74"/>
                </a:solidFill>
                <a:latin typeface="Arial" charset="0"/>
                <a:ea typeface="ＭＳ Ｐゴシック" charset="0"/>
              </a:defRPr>
            </a:lvl6pPr>
            <a:lvl7pPr marL="2971800" indent="-228600" defTabSz="941388" eaLnBrk="0" fontAlgn="base" hangingPunct="0">
              <a:spcBef>
                <a:spcPct val="0"/>
              </a:spcBef>
              <a:spcAft>
                <a:spcPct val="0"/>
              </a:spcAft>
              <a:defRPr sz="1400" b="1">
                <a:solidFill>
                  <a:srgbClr val="0D1F74"/>
                </a:solidFill>
                <a:latin typeface="Arial" charset="0"/>
                <a:ea typeface="ＭＳ Ｐゴシック" charset="0"/>
              </a:defRPr>
            </a:lvl7pPr>
            <a:lvl8pPr marL="3429000" indent="-228600" defTabSz="941388" eaLnBrk="0" fontAlgn="base" hangingPunct="0">
              <a:spcBef>
                <a:spcPct val="0"/>
              </a:spcBef>
              <a:spcAft>
                <a:spcPct val="0"/>
              </a:spcAft>
              <a:defRPr sz="1400" b="1">
                <a:solidFill>
                  <a:srgbClr val="0D1F74"/>
                </a:solidFill>
                <a:latin typeface="Arial" charset="0"/>
                <a:ea typeface="ＭＳ Ｐゴシック" charset="0"/>
              </a:defRPr>
            </a:lvl8pPr>
            <a:lvl9pPr marL="3886200" indent="-228600" defTabSz="941388" eaLnBrk="0" fontAlgn="base" hangingPunct="0">
              <a:spcBef>
                <a:spcPct val="0"/>
              </a:spcBef>
              <a:spcAft>
                <a:spcPct val="0"/>
              </a:spcAft>
              <a:defRPr sz="1400" b="1">
                <a:solidFill>
                  <a:srgbClr val="0D1F74"/>
                </a:solidFill>
                <a:latin typeface="Arial" charset="0"/>
                <a:ea typeface="ＭＳ Ｐゴシック" charset="0"/>
              </a:defRPr>
            </a:lvl9pPr>
          </a:lstStyle>
          <a:p>
            <a:pPr algn="r"/>
            <a:fld id="{55F2CB5E-6A47-F94F-8926-CB03364B3897}" type="slidenum">
              <a:rPr lang="en-US" sz="1200">
                <a:solidFill>
                  <a:schemeClr val="tx1"/>
                </a:solidFill>
                <a:latin typeface="Times" charset="0"/>
              </a:rPr>
              <a:pPr algn="r"/>
              <a:t>14</a:t>
            </a:fld>
            <a:endParaRPr lang="en-US" sz="1200">
              <a:solidFill>
                <a:schemeClr val="tx1"/>
              </a:solidFill>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fld id="{C4E46732-0000-CA4D-80C5-A4DE5707BE9F}" type="slidenum">
              <a:rPr lang="nl-NL" sz="1200" b="0">
                <a:solidFill>
                  <a:schemeClr val="tx1"/>
                </a:solidFill>
                <a:latin typeface="Times" charset="0"/>
              </a:rPr>
              <a:pPr/>
              <a:t>15</a:t>
            </a:fld>
            <a:endParaRPr lang="nl-NL" sz="1200" b="0">
              <a:solidFill>
                <a:schemeClr val="tx1"/>
              </a:solidFill>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descr="viroscience_powerpoint_intro-0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8"/>
          <p:cNvSpPr>
            <a:spLocks noGrp="1" noChangeArrowheads="1"/>
          </p:cNvSpPr>
          <p:nvPr>
            <p:ph type="ctrTitle"/>
          </p:nvPr>
        </p:nvSpPr>
        <p:spPr>
          <a:xfrm>
            <a:off x="685800" y="4635500"/>
            <a:ext cx="7772400" cy="1143000"/>
          </a:xfrm>
        </p:spPr>
        <p:txBody>
          <a:bodyPr anchor="ct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2481198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007D56B0-F137-A645-9DEB-17B4996F7B03}" type="slidenum">
              <a:rPr lang="en-US"/>
              <a:pPr>
                <a:defRPr/>
              </a:pPr>
              <a:t>‹#›</a:t>
            </a:fld>
            <a:endParaRPr lang="en-US"/>
          </a:p>
        </p:txBody>
      </p:sp>
    </p:spTree>
    <p:extLst>
      <p:ext uri="{BB962C8B-B14F-4D97-AF65-F5344CB8AC3E}">
        <p14:creationId xmlns:p14="http://schemas.microsoft.com/office/powerpoint/2010/main" val="3817141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133600" cy="6096000"/>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304800" y="304800"/>
            <a:ext cx="6248400" cy="6096000"/>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53FB4FF7-EDA9-A440-9ED7-9AD95BA9EAA4}" type="slidenum">
              <a:rPr lang="en-US"/>
              <a:pPr>
                <a:defRPr/>
              </a:pPr>
              <a:t>‹#›</a:t>
            </a:fld>
            <a:endParaRPr lang="en-US"/>
          </a:p>
        </p:txBody>
      </p:sp>
    </p:spTree>
    <p:extLst>
      <p:ext uri="{BB962C8B-B14F-4D97-AF65-F5344CB8AC3E}">
        <p14:creationId xmlns:p14="http://schemas.microsoft.com/office/powerpoint/2010/main" val="4157667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E17513-2D08-824A-B477-573364EC0F31}" type="datetimeFigureOut">
              <a:rPr lang="en-US" smtClean="0"/>
              <a:t>11/01/19</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AAE3784-BB69-A94E-A329-950487C66A3B}" type="slidenum">
              <a:rPr lang="en-US" smtClean="0"/>
              <a:t>‹#›</a:t>
            </a:fld>
            <a:endParaRPr lang="en-US"/>
          </a:p>
        </p:txBody>
      </p:sp>
    </p:spTree>
    <p:extLst>
      <p:ext uri="{BB962C8B-B14F-4D97-AF65-F5344CB8AC3E}">
        <p14:creationId xmlns:p14="http://schemas.microsoft.com/office/powerpoint/2010/main" val="336982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descr="viroscience_powerpoint_intro-0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48" name="Rectangle 68"/>
          <p:cNvSpPr>
            <a:spLocks noGrp="1" noChangeArrowheads="1"/>
          </p:cNvSpPr>
          <p:nvPr>
            <p:ph type="ctrTitle"/>
          </p:nvPr>
        </p:nvSpPr>
        <p:spPr>
          <a:xfrm>
            <a:off x="685800" y="4635500"/>
            <a:ext cx="7772400" cy="1143000"/>
          </a:xfrm>
        </p:spPr>
        <p:txBody>
          <a:bodyP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280146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a:xfrm>
            <a:off x="304800" y="1676400"/>
            <a:ext cx="8534400" cy="4051300"/>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68C0D109-9641-FE46-B28F-80C171BD9B7A}" type="slidenum">
              <a:rPr lang="en-US"/>
              <a:pPr>
                <a:defRPr/>
              </a:pPr>
              <a:t>‹#›</a:t>
            </a:fld>
            <a:endParaRPr lang="en-US"/>
          </a:p>
        </p:txBody>
      </p:sp>
    </p:spTree>
    <p:extLst>
      <p:ext uri="{BB962C8B-B14F-4D97-AF65-F5344CB8AC3E}">
        <p14:creationId xmlns:p14="http://schemas.microsoft.com/office/powerpoint/2010/main" val="3444980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Click to edit Master text styles</a:t>
            </a:r>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130B93A8-B28E-3C48-8E17-F359BF9FD46F}" type="slidenum">
              <a:rPr lang="en-US"/>
              <a:pPr>
                <a:defRPr/>
              </a:pPr>
              <a:t>‹#›</a:t>
            </a:fld>
            <a:endParaRPr lang="en-US"/>
          </a:p>
        </p:txBody>
      </p:sp>
    </p:spTree>
    <p:extLst>
      <p:ext uri="{BB962C8B-B14F-4D97-AF65-F5344CB8AC3E}">
        <p14:creationId xmlns:p14="http://schemas.microsoft.com/office/powerpoint/2010/main" val="2298495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3048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D95BB2D8-553B-CA4B-9AFD-2BC8641EDC89}" type="slidenum">
              <a:rPr lang="en-US"/>
              <a:pPr>
                <a:defRPr/>
              </a:pPr>
              <a:t>‹#›</a:t>
            </a:fld>
            <a:endParaRPr lang="en-US"/>
          </a:p>
        </p:txBody>
      </p:sp>
    </p:spTree>
    <p:extLst>
      <p:ext uri="{BB962C8B-B14F-4D97-AF65-F5344CB8AC3E}">
        <p14:creationId xmlns:p14="http://schemas.microsoft.com/office/powerpoint/2010/main" val="3246063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8" name="Rectangle 506"/>
          <p:cNvSpPr>
            <a:spLocks noGrp="1" noChangeArrowheads="1"/>
          </p:cNvSpPr>
          <p:nvPr>
            <p:ph type="sldNum" sz="quarter" idx="11"/>
          </p:nvPr>
        </p:nvSpPr>
        <p:spPr>
          <a:ln/>
        </p:spPr>
        <p:txBody>
          <a:bodyPr/>
          <a:lstStyle>
            <a:lvl1pPr>
              <a:defRPr/>
            </a:lvl1pPr>
          </a:lstStyle>
          <a:p>
            <a:pPr>
              <a:defRPr/>
            </a:pPr>
            <a:fld id="{A74AEA7E-8CD5-BF40-8B38-565C410B3DD9}" type="slidenum">
              <a:rPr lang="en-US"/>
              <a:pPr>
                <a:defRPr/>
              </a:pPr>
              <a:t>‹#›</a:t>
            </a:fld>
            <a:endParaRPr lang="en-US"/>
          </a:p>
        </p:txBody>
      </p:sp>
    </p:spTree>
    <p:extLst>
      <p:ext uri="{BB962C8B-B14F-4D97-AF65-F5344CB8AC3E}">
        <p14:creationId xmlns:p14="http://schemas.microsoft.com/office/powerpoint/2010/main" val="1407071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4" name="Rectangle 506"/>
          <p:cNvSpPr>
            <a:spLocks noGrp="1" noChangeArrowheads="1"/>
          </p:cNvSpPr>
          <p:nvPr>
            <p:ph type="sldNum" sz="quarter" idx="11"/>
          </p:nvPr>
        </p:nvSpPr>
        <p:spPr>
          <a:ln/>
        </p:spPr>
        <p:txBody>
          <a:bodyPr/>
          <a:lstStyle>
            <a:lvl1pPr>
              <a:defRPr/>
            </a:lvl1pPr>
          </a:lstStyle>
          <a:p>
            <a:pPr>
              <a:defRPr/>
            </a:pPr>
            <a:fld id="{AA375016-9DB5-9245-9BDC-C958B78D7544}" type="slidenum">
              <a:rPr lang="en-US"/>
              <a:pPr>
                <a:defRPr/>
              </a:pPr>
              <a:t>‹#›</a:t>
            </a:fld>
            <a:endParaRPr lang="en-US"/>
          </a:p>
        </p:txBody>
      </p:sp>
    </p:spTree>
    <p:extLst>
      <p:ext uri="{BB962C8B-B14F-4D97-AF65-F5344CB8AC3E}">
        <p14:creationId xmlns:p14="http://schemas.microsoft.com/office/powerpoint/2010/main" val="369480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3" name="Rectangle 506"/>
          <p:cNvSpPr>
            <a:spLocks noGrp="1" noChangeArrowheads="1"/>
          </p:cNvSpPr>
          <p:nvPr>
            <p:ph type="sldNum" sz="quarter" idx="11"/>
          </p:nvPr>
        </p:nvSpPr>
        <p:spPr>
          <a:ln/>
        </p:spPr>
        <p:txBody>
          <a:bodyPr/>
          <a:lstStyle>
            <a:lvl1pPr>
              <a:defRPr/>
            </a:lvl1pPr>
          </a:lstStyle>
          <a:p>
            <a:pPr>
              <a:defRPr/>
            </a:pPr>
            <a:fld id="{64259E8D-6179-9B4C-B85D-4DD3C3F2D4B4}" type="slidenum">
              <a:rPr lang="en-US"/>
              <a:pPr>
                <a:defRPr/>
              </a:pPr>
              <a:t>‹#›</a:t>
            </a:fld>
            <a:endParaRPr lang="en-US"/>
          </a:p>
        </p:txBody>
      </p:sp>
    </p:spTree>
    <p:extLst>
      <p:ext uri="{BB962C8B-B14F-4D97-AF65-F5344CB8AC3E}">
        <p14:creationId xmlns:p14="http://schemas.microsoft.com/office/powerpoint/2010/main" val="2926584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a:xfrm>
            <a:off x="304800" y="1676400"/>
            <a:ext cx="8534400" cy="4051300"/>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B39EBBC2-6B1D-2F40-B804-1C0FC51BE7C6}" type="slidenum">
              <a:rPr lang="en-US"/>
              <a:pPr>
                <a:defRPr/>
              </a:pPr>
              <a:t>‹#›</a:t>
            </a:fld>
            <a:endParaRPr lang="en-US"/>
          </a:p>
        </p:txBody>
      </p:sp>
    </p:spTree>
    <p:extLst>
      <p:ext uri="{BB962C8B-B14F-4D97-AF65-F5344CB8AC3E}">
        <p14:creationId xmlns:p14="http://schemas.microsoft.com/office/powerpoint/2010/main" val="355810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E419366F-6F04-1942-B5B2-A39D626F18BF}" type="slidenum">
              <a:rPr lang="en-US"/>
              <a:pPr>
                <a:defRPr/>
              </a:pPr>
              <a:t>‹#›</a:t>
            </a:fld>
            <a:endParaRPr lang="en-US"/>
          </a:p>
        </p:txBody>
      </p:sp>
    </p:spTree>
    <p:extLst>
      <p:ext uri="{BB962C8B-B14F-4D97-AF65-F5344CB8AC3E}">
        <p14:creationId xmlns:p14="http://schemas.microsoft.com/office/powerpoint/2010/main" val="1025034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2C1D0B0A-7A24-9845-8B0D-7567E2201D24}" type="slidenum">
              <a:rPr lang="en-US"/>
              <a:pPr>
                <a:defRPr/>
              </a:pPr>
              <a:t>‹#›</a:t>
            </a:fld>
            <a:endParaRPr lang="en-US"/>
          </a:p>
        </p:txBody>
      </p:sp>
    </p:spTree>
    <p:extLst>
      <p:ext uri="{BB962C8B-B14F-4D97-AF65-F5344CB8AC3E}">
        <p14:creationId xmlns:p14="http://schemas.microsoft.com/office/powerpoint/2010/main" val="214995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217F242D-C5D8-5D45-93E1-25A1BFC5A9E6}" type="slidenum">
              <a:rPr lang="en-US"/>
              <a:pPr>
                <a:defRPr/>
              </a:pPr>
              <a:t>‹#›</a:t>
            </a:fld>
            <a:endParaRPr lang="en-US"/>
          </a:p>
        </p:txBody>
      </p:sp>
    </p:spTree>
    <p:extLst>
      <p:ext uri="{BB962C8B-B14F-4D97-AF65-F5344CB8AC3E}">
        <p14:creationId xmlns:p14="http://schemas.microsoft.com/office/powerpoint/2010/main" val="3832003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133600" cy="6096000"/>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304800" y="304800"/>
            <a:ext cx="6248400" cy="6096000"/>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BDC785C2-D6AB-9A4E-8817-82395B3FB01C}" type="slidenum">
              <a:rPr lang="en-US"/>
              <a:pPr>
                <a:defRPr/>
              </a:pPr>
              <a:t>‹#›</a:t>
            </a:fld>
            <a:endParaRPr lang="en-US"/>
          </a:p>
        </p:txBody>
      </p:sp>
    </p:spTree>
    <p:extLst>
      <p:ext uri="{BB962C8B-B14F-4D97-AF65-F5344CB8AC3E}">
        <p14:creationId xmlns:p14="http://schemas.microsoft.com/office/powerpoint/2010/main" val="3322703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descr="viroscience_powerpoint_intro-0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8"/>
          <p:cNvSpPr>
            <a:spLocks noGrp="1" noChangeArrowheads="1"/>
          </p:cNvSpPr>
          <p:nvPr>
            <p:ph type="ctrTitle"/>
          </p:nvPr>
        </p:nvSpPr>
        <p:spPr>
          <a:xfrm>
            <a:off x="685800" y="4635500"/>
            <a:ext cx="7772400" cy="1143000"/>
          </a:xfrm>
        </p:spPr>
        <p:txBody>
          <a:bodyPr anchor="ct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2909689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a:xfrm>
            <a:off x="304800" y="1676400"/>
            <a:ext cx="8534400" cy="4051300"/>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DE46F696-607F-B640-931A-F8509AAF32B8}" type="slidenum">
              <a:rPr lang="en-US"/>
              <a:pPr>
                <a:defRPr/>
              </a:pPr>
              <a:t>‹#›</a:t>
            </a:fld>
            <a:endParaRPr lang="en-US"/>
          </a:p>
        </p:txBody>
      </p:sp>
    </p:spTree>
    <p:extLst>
      <p:ext uri="{BB962C8B-B14F-4D97-AF65-F5344CB8AC3E}">
        <p14:creationId xmlns:p14="http://schemas.microsoft.com/office/powerpoint/2010/main" val="2723210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Click to edit Master text styles</a:t>
            </a:r>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112B929B-B8B9-DD4C-A970-22C36A0334F7}" type="slidenum">
              <a:rPr lang="en-US"/>
              <a:pPr>
                <a:defRPr/>
              </a:pPr>
              <a:t>‹#›</a:t>
            </a:fld>
            <a:endParaRPr lang="en-US"/>
          </a:p>
        </p:txBody>
      </p:sp>
    </p:spTree>
    <p:extLst>
      <p:ext uri="{BB962C8B-B14F-4D97-AF65-F5344CB8AC3E}">
        <p14:creationId xmlns:p14="http://schemas.microsoft.com/office/powerpoint/2010/main" val="773943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3048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5DE9DFD3-6BD1-6A40-B0E6-CA35C3757A8D}" type="slidenum">
              <a:rPr lang="en-US"/>
              <a:pPr>
                <a:defRPr/>
              </a:pPr>
              <a:t>‹#›</a:t>
            </a:fld>
            <a:endParaRPr lang="en-US"/>
          </a:p>
        </p:txBody>
      </p:sp>
    </p:spTree>
    <p:extLst>
      <p:ext uri="{BB962C8B-B14F-4D97-AF65-F5344CB8AC3E}">
        <p14:creationId xmlns:p14="http://schemas.microsoft.com/office/powerpoint/2010/main" val="1580923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8" name="Rectangle 506"/>
          <p:cNvSpPr>
            <a:spLocks noGrp="1" noChangeArrowheads="1"/>
          </p:cNvSpPr>
          <p:nvPr>
            <p:ph type="sldNum" sz="quarter" idx="11"/>
          </p:nvPr>
        </p:nvSpPr>
        <p:spPr>
          <a:ln/>
        </p:spPr>
        <p:txBody>
          <a:bodyPr/>
          <a:lstStyle>
            <a:lvl1pPr>
              <a:defRPr/>
            </a:lvl1pPr>
          </a:lstStyle>
          <a:p>
            <a:pPr>
              <a:defRPr/>
            </a:pPr>
            <a:fld id="{A097DC94-EFD7-AB46-A46E-E04A594A5F9A}" type="slidenum">
              <a:rPr lang="en-US"/>
              <a:pPr>
                <a:defRPr/>
              </a:pPr>
              <a:t>‹#›</a:t>
            </a:fld>
            <a:endParaRPr lang="en-US"/>
          </a:p>
        </p:txBody>
      </p:sp>
    </p:spTree>
    <p:extLst>
      <p:ext uri="{BB962C8B-B14F-4D97-AF65-F5344CB8AC3E}">
        <p14:creationId xmlns:p14="http://schemas.microsoft.com/office/powerpoint/2010/main" val="1933668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4" name="Rectangle 506"/>
          <p:cNvSpPr>
            <a:spLocks noGrp="1" noChangeArrowheads="1"/>
          </p:cNvSpPr>
          <p:nvPr>
            <p:ph type="sldNum" sz="quarter" idx="11"/>
          </p:nvPr>
        </p:nvSpPr>
        <p:spPr>
          <a:ln/>
        </p:spPr>
        <p:txBody>
          <a:bodyPr/>
          <a:lstStyle>
            <a:lvl1pPr>
              <a:defRPr/>
            </a:lvl1pPr>
          </a:lstStyle>
          <a:p>
            <a:pPr>
              <a:defRPr/>
            </a:pPr>
            <a:fld id="{BD200BC2-F93C-FD40-AE80-73B0F29B4150}" type="slidenum">
              <a:rPr lang="en-US"/>
              <a:pPr>
                <a:defRPr/>
              </a:pPr>
              <a:t>‹#›</a:t>
            </a:fld>
            <a:endParaRPr lang="en-US"/>
          </a:p>
        </p:txBody>
      </p:sp>
    </p:spTree>
    <p:extLst>
      <p:ext uri="{BB962C8B-B14F-4D97-AF65-F5344CB8AC3E}">
        <p14:creationId xmlns:p14="http://schemas.microsoft.com/office/powerpoint/2010/main" val="385118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Click to edit Master text styles</a:t>
            </a:r>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C255AF73-0493-9342-A3F9-D690F3753179}" type="slidenum">
              <a:rPr lang="en-US"/>
              <a:pPr>
                <a:defRPr/>
              </a:pPr>
              <a:t>‹#›</a:t>
            </a:fld>
            <a:endParaRPr lang="en-US"/>
          </a:p>
        </p:txBody>
      </p:sp>
    </p:spTree>
    <p:extLst>
      <p:ext uri="{BB962C8B-B14F-4D97-AF65-F5344CB8AC3E}">
        <p14:creationId xmlns:p14="http://schemas.microsoft.com/office/powerpoint/2010/main" val="3441217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3" name="Rectangle 506"/>
          <p:cNvSpPr>
            <a:spLocks noGrp="1" noChangeArrowheads="1"/>
          </p:cNvSpPr>
          <p:nvPr>
            <p:ph type="sldNum" sz="quarter" idx="11"/>
          </p:nvPr>
        </p:nvSpPr>
        <p:spPr>
          <a:ln/>
        </p:spPr>
        <p:txBody>
          <a:bodyPr/>
          <a:lstStyle>
            <a:lvl1pPr>
              <a:defRPr/>
            </a:lvl1pPr>
          </a:lstStyle>
          <a:p>
            <a:pPr>
              <a:defRPr/>
            </a:pPr>
            <a:fld id="{C82F0CF7-2CF3-5443-BA06-7D5B41B27364}" type="slidenum">
              <a:rPr lang="en-US"/>
              <a:pPr>
                <a:defRPr/>
              </a:pPr>
              <a:t>‹#›</a:t>
            </a:fld>
            <a:endParaRPr lang="en-US"/>
          </a:p>
        </p:txBody>
      </p:sp>
    </p:spTree>
    <p:extLst>
      <p:ext uri="{BB962C8B-B14F-4D97-AF65-F5344CB8AC3E}">
        <p14:creationId xmlns:p14="http://schemas.microsoft.com/office/powerpoint/2010/main" val="2461694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E5DE2EAE-FDA7-F444-BB34-D02E3AFA1883}" type="slidenum">
              <a:rPr lang="en-US"/>
              <a:pPr>
                <a:defRPr/>
              </a:pPr>
              <a:t>‹#›</a:t>
            </a:fld>
            <a:endParaRPr lang="en-US"/>
          </a:p>
        </p:txBody>
      </p:sp>
    </p:spTree>
    <p:extLst>
      <p:ext uri="{BB962C8B-B14F-4D97-AF65-F5344CB8AC3E}">
        <p14:creationId xmlns:p14="http://schemas.microsoft.com/office/powerpoint/2010/main" val="1459395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473097F2-4F53-F840-9FAB-3B4E49D21C6A}" type="slidenum">
              <a:rPr lang="en-US"/>
              <a:pPr>
                <a:defRPr/>
              </a:pPr>
              <a:t>‹#›</a:t>
            </a:fld>
            <a:endParaRPr lang="en-US"/>
          </a:p>
        </p:txBody>
      </p:sp>
    </p:spTree>
    <p:extLst>
      <p:ext uri="{BB962C8B-B14F-4D97-AF65-F5344CB8AC3E}">
        <p14:creationId xmlns:p14="http://schemas.microsoft.com/office/powerpoint/2010/main" val="143369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9217B061-E72E-494D-8A72-FBAA576766DF}" type="slidenum">
              <a:rPr lang="en-US"/>
              <a:pPr>
                <a:defRPr/>
              </a:pPr>
              <a:t>‹#›</a:t>
            </a:fld>
            <a:endParaRPr lang="en-US"/>
          </a:p>
        </p:txBody>
      </p:sp>
    </p:spTree>
    <p:extLst>
      <p:ext uri="{BB962C8B-B14F-4D97-AF65-F5344CB8AC3E}">
        <p14:creationId xmlns:p14="http://schemas.microsoft.com/office/powerpoint/2010/main" val="3625232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133600" cy="6096000"/>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304800" y="304800"/>
            <a:ext cx="6248400" cy="6096000"/>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D6B966ED-242F-D949-87FC-CA21FDEB9B51}" type="slidenum">
              <a:rPr lang="en-US"/>
              <a:pPr>
                <a:defRPr/>
              </a:pPr>
              <a:t>‹#›</a:t>
            </a:fld>
            <a:endParaRPr lang="en-US"/>
          </a:p>
        </p:txBody>
      </p:sp>
    </p:spTree>
    <p:extLst>
      <p:ext uri="{BB962C8B-B14F-4D97-AF65-F5344CB8AC3E}">
        <p14:creationId xmlns:p14="http://schemas.microsoft.com/office/powerpoint/2010/main" val="4110005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descr="viroscience_powerpoint_intro-0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8"/>
          <p:cNvSpPr>
            <a:spLocks noGrp="1" noChangeArrowheads="1"/>
          </p:cNvSpPr>
          <p:nvPr>
            <p:ph type="ctrTitle"/>
          </p:nvPr>
        </p:nvSpPr>
        <p:spPr>
          <a:xfrm>
            <a:off x="685800" y="4635500"/>
            <a:ext cx="7772400" cy="1143000"/>
          </a:xfrm>
        </p:spPr>
        <p:txBody>
          <a:bodyPr anchor="ct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749287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a:xfrm>
            <a:off x="304800" y="1676400"/>
            <a:ext cx="8534400" cy="4051300"/>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8C5DA10E-75AF-BA46-A164-BD6D0B332AFA}"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2381810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Click to edit Master text styles</a:t>
            </a:r>
          </a:p>
        </p:txBody>
      </p:sp>
      <p:sp>
        <p:nvSpPr>
          <p:cNvPr id="4"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CA061376-7AD1-074E-B806-E2FE014F8F07}"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634477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3048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6EA04D6F-2A82-BD42-A6B1-6E688EA539ED}"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3952262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8" name="Rectangle 506"/>
          <p:cNvSpPr>
            <a:spLocks noGrp="1" noChangeArrowheads="1"/>
          </p:cNvSpPr>
          <p:nvPr>
            <p:ph type="sldNum" sz="quarter" idx="11"/>
          </p:nvPr>
        </p:nvSpPr>
        <p:spPr>
          <a:ln/>
        </p:spPr>
        <p:txBody>
          <a:bodyPr/>
          <a:lstStyle>
            <a:lvl1pPr>
              <a:defRPr/>
            </a:lvl1pPr>
          </a:lstStyle>
          <a:p>
            <a:pPr>
              <a:defRPr/>
            </a:pPr>
            <a:fld id="{C160DB92-7821-1E45-ACE5-F30EA9075CF8}"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387632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3048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43C73BAB-5ADD-0E4D-813B-1723C9A8E372}" type="slidenum">
              <a:rPr lang="en-US"/>
              <a:pPr>
                <a:defRPr/>
              </a:pPr>
              <a:t>‹#›</a:t>
            </a:fld>
            <a:endParaRPr lang="en-US"/>
          </a:p>
        </p:txBody>
      </p:sp>
    </p:spTree>
    <p:extLst>
      <p:ext uri="{BB962C8B-B14F-4D97-AF65-F5344CB8AC3E}">
        <p14:creationId xmlns:p14="http://schemas.microsoft.com/office/powerpoint/2010/main" val="348375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4" name="Rectangle 506"/>
          <p:cNvSpPr>
            <a:spLocks noGrp="1" noChangeArrowheads="1"/>
          </p:cNvSpPr>
          <p:nvPr>
            <p:ph type="sldNum" sz="quarter" idx="11"/>
          </p:nvPr>
        </p:nvSpPr>
        <p:spPr>
          <a:ln/>
        </p:spPr>
        <p:txBody>
          <a:bodyPr/>
          <a:lstStyle>
            <a:lvl1pPr>
              <a:defRPr/>
            </a:lvl1pPr>
          </a:lstStyle>
          <a:p>
            <a:pPr>
              <a:defRPr/>
            </a:pPr>
            <a:fld id="{E75E7FD6-49C3-7542-A3CD-F52FF7DF2078}"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3338655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3" name="Rectangle 506"/>
          <p:cNvSpPr>
            <a:spLocks noGrp="1" noChangeArrowheads="1"/>
          </p:cNvSpPr>
          <p:nvPr>
            <p:ph type="sldNum" sz="quarter" idx="11"/>
          </p:nvPr>
        </p:nvSpPr>
        <p:spPr>
          <a:ln/>
        </p:spPr>
        <p:txBody>
          <a:bodyPr/>
          <a:lstStyle>
            <a:lvl1pPr>
              <a:defRPr/>
            </a:lvl1pPr>
          </a:lstStyle>
          <a:p>
            <a:pPr>
              <a:defRPr/>
            </a:pPr>
            <a:fld id="{D2E45B38-3AC6-4343-B458-3B9EB643636B}"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1033690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272C5657-2CB3-3343-B512-BC7DBC94E0CD}"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2267722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B3E48302-1227-9B4B-9409-7EF34278B6BC}"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618360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B0F699D2-5932-3147-A23A-CBAAA020CD9C}"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2624114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133600" cy="6096000"/>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304800" y="304800"/>
            <a:ext cx="6248400" cy="6096000"/>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solidFill>
                  <a:srgbClr val="0C2074"/>
                </a:solidFill>
              </a:rPr>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B8101A0A-DE38-154C-B4B0-18AC29B409E0}" type="slidenum">
              <a:rPr lang="en-US">
                <a:solidFill>
                  <a:srgbClr val="0C2074"/>
                </a:solidFill>
              </a:rPr>
              <a:pPr>
                <a:defRPr/>
              </a:pPr>
              <a:t>‹#›</a:t>
            </a:fld>
            <a:endParaRPr lang="en-US">
              <a:solidFill>
                <a:srgbClr val="0C2074"/>
              </a:solidFill>
            </a:endParaRPr>
          </a:p>
        </p:txBody>
      </p:sp>
    </p:spTree>
    <p:extLst>
      <p:ext uri="{BB962C8B-B14F-4D97-AF65-F5344CB8AC3E}">
        <p14:creationId xmlns:p14="http://schemas.microsoft.com/office/powerpoint/2010/main" val="309444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8" name="Rectangle 506"/>
          <p:cNvSpPr>
            <a:spLocks noGrp="1" noChangeArrowheads="1"/>
          </p:cNvSpPr>
          <p:nvPr>
            <p:ph type="sldNum" sz="quarter" idx="11"/>
          </p:nvPr>
        </p:nvSpPr>
        <p:spPr>
          <a:ln/>
        </p:spPr>
        <p:txBody>
          <a:bodyPr/>
          <a:lstStyle>
            <a:lvl1pPr>
              <a:defRPr/>
            </a:lvl1pPr>
          </a:lstStyle>
          <a:p>
            <a:pPr>
              <a:defRPr/>
            </a:pPr>
            <a:fld id="{6D8B2316-A40E-654B-A4B0-DDD2A3D1F52E}" type="slidenum">
              <a:rPr lang="en-US"/>
              <a:pPr>
                <a:defRPr/>
              </a:pPr>
              <a:t>‹#›</a:t>
            </a:fld>
            <a:endParaRPr lang="en-US"/>
          </a:p>
        </p:txBody>
      </p:sp>
    </p:spTree>
    <p:extLst>
      <p:ext uri="{BB962C8B-B14F-4D97-AF65-F5344CB8AC3E}">
        <p14:creationId xmlns:p14="http://schemas.microsoft.com/office/powerpoint/2010/main" val="234063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4" name="Rectangle 506"/>
          <p:cNvSpPr>
            <a:spLocks noGrp="1" noChangeArrowheads="1"/>
          </p:cNvSpPr>
          <p:nvPr>
            <p:ph type="sldNum" sz="quarter" idx="11"/>
          </p:nvPr>
        </p:nvSpPr>
        <p:spPr>
          <a:ln/>
        </p:spPr>
        <p:txBody>
          <a:bodyPr/>
          <a:lstStyle>
            <a:lvl1pPr>
              <a:defRPr/>
            </a:lvl1pPr>
          </a:lstStyle>
          <a:p>
            <a:pPr>
              <a:defRPr/>
            </a:pPr>
            <a:fld id="{DCE800E6-0D0F-1E4D-89A1-C6FE9BD7B812}" type="slidenum">
              <a:rPr lang="en-US"/>
              <a:pPr>
                <a:defRPr/>
              </a:pPr>
              <a:t>‹#›</a:t>
            </a:fld>
            <a:endParaRPr lang="en-US"/>
          </a:p>
        </p:txBody>
      </p:sp>
    </p:spTree>
    <p:extLst>
      <p:ext uri="{BB962C8B-B14F-4D97-AF65-F5344CB8AC3E}">
        <p14:creationId xmlns:p14="http://schemas.microsoft.com/office/powerpoint/2010/main" val="410506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3" name="Rectangle 506"/>
          <p:cNvSpPr>
            <a:spLocks noGrp="1" noChangeArrowheads="1"/>
          </p:cNvSpPr>
          <p:nvPr>
            <p:ph type="sldNum" sz="quarter" idx="11"/>
          </p:nvPr>
        </p:nvSpPr>
        <p:spPr>
          <a:ln/>
        </p:spPr>
        <p:txBody>
          <a:bodyPr/>
          <a:lstStyle>
            <a:lvl1pPr>
              <a:defRPr/>
            </a:lvl1pPr>
          </a:lstStyle>
          <a:p>
            <a:pPr>
              <a:defRPr/>
            </a:pPr>
            <a:fld id="{AC287ED2-9FB5-FC45-B570-3D74A33E4812}" type="slidenum">
              <a:rPr lang="en-US"/>
              <a:pPr>
                <a:defRPr/>
              </a:pPr>
              <a:t>‹#›</a:t>
            </a:fld>
            <a:endParaRPr lang="en-US"/>
          </a:p>
        </p:txBody>
      </p:sp>
    </p:spTree>
    <p:extLst>
      <p:ext uri="{BB962C8B-B14F-4D97-AF65-F5344CB8AC3E}">
        <p14:creationId xmlns:p14="http://schemas.microsoft.com/office/powerpoint/2010/main" val="2115971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49371005-AC63-0043-B339-5586F0460777}" type="slidenum">
              <a:rPr lang="en-US"/>
              <a:pPr>
                <a:defRPr/>
              </a:pPr>
              <a:t>‹#›</a:t>
            </a:fld>
            <a:endParaRPr lang="en-US"/>
          </a:p>
        </p:txBody>
      </p:sp>
    </p:spTree>
    <p:extLst>
      <p:ext uri="{BB962C8B-B14F-4D97-AF65-F5344CB8AC3E}">
        <p14:creationId xmlns:p14="http://schemas.microsoft.com/office/powerpoint/2010/main" val="60574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444C7829-DC7A-5F47-B885-4CCDB3B6F9EC}" type="slidenum">
              <a:rPr lang="en-US"/>
              <a:pPr>
                <a:defRPr/>
              </a:pPr>
              <a:t>‹#›</a:t>
            </a:fld>
            <a:endParaRPr lang="en-US"/>
          </a:p>
        </p:txBody>
      </p:sp>
    </p:spTree>
    <p:extLst>
      <p:ext uri="{BB962C8B-B14F-4D97-AF65-F5344CB8AC3E}">
        <p14:creationId xmlns:p14="http://schemas.microsoft.com/office/powerpoint/2010/main" val="37875321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5.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viroscience_powerpoint_background-extra.jp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 name="Rectangle 505"/>
          <p:cNvSpPr>
            <a:spLocks noGrp="1" noChangeArrowheads="1"/>
          </p:cNvSpPr>
          <p:nvPr>
            <p:ph type="dt" sz="half" idx="2"/>
          </p:nvPr>
        </p:nvSpPr>
        <p:spPr bwMode="auto">
          <a:xfrm>
            <a:off x="304800" y="64008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chemeClr val="tx1"/>
                </a:solidFill>
                <a:latin typeface="Arial" charset="0"/>
                <a:ea typeface="+mn-ea"/>
                <a:cs typeface="+mn-cs"/>
              </a:defRPr>
            </a:lvl1pPr>
          </a:lstStyle>
          <a:p>
            <a:pPr>
              <a:defRPr/>
            </a:pPr>
            <a:r>
              <a:rPr lang="en-US"/>
              <a:t>16-10-2001</a:t>
            </a:r>
          </a:p>
        </p:txBody>
      </p:sp>
      <p:sp>
        <p:nvSpPr>
          <p:cNvPr id="1530" name="Rectangle 506"/>
          <p:cNvSpPr>
            <a:spLocks noGrp="1" noChangeArrowheads="1"/>
          </p:cNvSpPr>
          <p:nvPr>
            <p:ph type="sldNum" sz="quarter" idx="4"/>
          </p:nvPr>
        </p:nvSpPr>
        <p:spPr bwMode="auto">
          <a:xfrm>
            <a:off x="6248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chemeClr val="tx1"/>
                </a:solidFill>
              </a:defRPr>
            </a:lvl1pPr>
          </a:lstStyle>
          <a:p>
            <a:pPr>
              <a:defRPr/>
            </a:pPr>
            <a:fld id="{683CC532-7B12-5A45-B8CC-7725D0E6D332}" type="slidenum">
              <a:rPr lang="en-US"/>
              <a:pPr>
                <a:defRPr/>
              </a:pPr>
              <a:t>‹#›</a:t>
            </a:fld>
            <a:endParaRPr lang="en-US"/>
          </a:p>
        </p:txBody>
      </p:sp>
      <p:sp>
        <p:nvSpPr>
          <p:cNvPr id="1029" name="Rectangle 507"/>
          <p:cNvSpPr>
            <a:spLocks noChangeArrowheads="1"/>
          </p:cNvSpPr>
          <p:nvPr/>
        </p:nvSpPr>
        <p:spPr bwMode="auto">
          <a:xfrm>
            <a:off x="1676400" y="6400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i="0">
              <a:solidFill>
                <a:schemeClr val="tx1"/>
              </a:solidFill>
            </a:endParaRPr>
          </a:p>
        </p:txBody>
      </p:sp>
      <p:sp>
        <p:nvSpPr>
          <p:cNvPr id="1030" name="Rectangle 2"/>
          <p:cNvSpPr>
            <a:spLocks noGrp="1" noChangeArrowheads="1"/>
          </p:cNvSpPr>
          <p:nvPr>
            <p:ph type="title"/>
          </p:nvPr>
        </p:nvSpPr>
        <p:spPr bwMode="auto">
          <a:xfrm>
            <a:off x="328613" y="444500"/>
            <a:ext cx="85105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nl-NL"/>
              <a:t>Click to edit Master title style</a:t>
            </a:r>
          </a:p>
        </p:txBody>
      </p:sp>
      <p:sp>
        <p:nvSpPr>
          <p:cNvPr id="1031" name="Rectangle 3"/>
          <p:cNvSpPr>
            <a:spLocks noGrp="1" noChangeArrowheads="1"/>
          </p:cNvSpPr>
          <p:nvPr>
            <p:ph type="body" idx="1"/>
          </p:nvPr>
        </p:nvSpPr>
        <p:spPr bwMode="auto">
          <a:xfrm>
            <a:off x="304800" y="1765300"/>
            <a:ext cx="85344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253"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69" r:id="rId12"/>
  </p:sldLayoutIdLst>
  <p:txStyles>
    <p:titleStyle>
      <a:lvl1pPr algn="l" rtl="0" eaLnBrk="0" fontAlgn="base" hangingPunct="0">
        <a:spcBef>
          <a:spcPct val="0"/>
        </a:spcBef>
        <a:spcAft>
          <a:spcPct val="0"/>
        </a:spcAft>
        <a:defRPr sz="2400" b="1">
          <a:solidFill>
            <a:schemeClr val="bg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82575" indent="-282575"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7" descr="viroscience_powerpoint_backgroundgeneral-01.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 name="Rectangle 505"/>
          <p:cNvSpPr>
            <a:spLocks noGrp="1" noChangeArrowheads="1"/>
          </p:cNvSpPr>
          <p:nvPr>
            <p:ph type="dt" sz="half" idx="2"/>
          </p:nvPr>
        </p:nvSpPr>
        <p:spPr bwMode="auto">
          <a:xfrm>
            <a:off x="304800" y="64008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C2074"/>
                </a:solidFill>
                <a:latin typeface="Arial" charset="0"/>
                <a:ea typeface="+mn-ea"/>
                <a:cs typeface="+mn-cs"/>
              </a:defRPr>
            </a:lvl1pPr>
          </a:lstStyle>
          <a:p>
            <a:pPr>
              <a:defRPr/>
            </a:pPr>
            <a:r>
              <a:rPr lang="en-US"/>
              <a:t>16-10-2001</a:t>
            </a:r>
          </a:p>
        </p:txBody>
      </p:sp>
      <p:sp>
        <p:nvSpPr>
          <p:cNvPr id="1530" name="Rectangle 506"/>
          <p:cNvSpPr>
            <a:spLocks noGrp="1" noChangeArrowheads="1"/>
          </p:cNvSpPr>
          <p:nvPr>
            <p:ph type="sldNum" sz="quarter" idx="4"/>
          </p:nvPr>
        </p:nvSpPr>
        <p:spPr bwMode="auto">
          <a:xfrm>
            <a:off x="6248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C2074"/>
                </a:solidFill>
              </a:defRPr>
            </a:lvl1pPr>
          </a:lstStyle>
          <a:p>
            <a:pPr>
              <a:defRPr/>
            </a:pPr>
            <a:fld id="{1162BD93-CD14-DE4B-BB65-11A9AB0BD30A}" type="slidenum">
              <a:rPr lang="en-US"/>
              <a:pPr>
                <a:defRPr/>
              </a:pPr>
              <a:t>‹#›</a:t>
            </a:fld>
            <a:endParaRPr lang="en-US"/>
          </a:p>
        </p:txBody>
      </p:sp>
      <p:sp>
        <p:nvSpPr>
          <p:cNvPr id="14341" name="Rectangle 507"/>
          <p:cNvSpPr>
            <a:spLocks noChangeArrowheads="1"/>
          </p:cNvSpPr>
          <p:nvPr/>
        </p:nvSpPr>
        <p:spPr bwMode="auto">
          <a:xfrm>
            <a:off x="1676400" y="6400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i="0">
              <a:solidFill>
                <a:srgbClr val="0C2074"/>
              </a:solidFill>
            </a:endParaRPr>
          </a:p>
        </p:txBody>
      </p:sp>
      <p:sp>
        <p:nvSpPr>
          <p:cNvPr id="14342" name="Rectangle 2"/>
          <p:cNvSpPr>
            <a:spLocks noGrp="1" noChangeArrowheads="1"/>
          </p:cNvSpPr>
          <p:nvPr>
            <p:ph type="title"/>
          </p:nvPr>
        </p:nvSpPr>
        <p:spPr bwMode="auto">
          <a:xfrm>
            <a:off x="304800" y="444500"/>
            <a:ext cx="85105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4343" name="Rectangle 3"/>
          <p:cNvSpPr>
            <a:spLocks noGrp="1" noChangeArrowheads="1"/>
          </p:cNvSpPr>
          <p:nvPr>
            <p:ph type="body" idx="1"/>
          </p:nvPr>
        </p:nvSpPr>
        <p:spPr bwMode="auto">
          <a:xfrm>
            <a:off x="304800" y="1943100"/>
            <a:ext cx="85344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255"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l" rtl="0" eaLnBrk="0" fontAlgn="base" hangingPunct="0">
        <a:spcBef>
          <a:spcPct val="0"/>
        </a:spcBef>
        <a:spcAft>
          <a:spcPct val="0"/>
        </a:spcAft>
        <a:defRPr sz="2400" b="1">
          <a:solidFill>
            <a:srgbClr val="8BCFF4"/>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2400" b="1">
          <a:solidFill>
            <a:srgbClr val="8BCFF4"/>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2400" b="1">
          <a:solidFill>
            <a:srgbClr val="8BCFF4"/>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2400" b="1">
          <a:solidFill>
            <a:srgbClr val="8BCFF4"/>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2400" b="1">
          <a:solidFill>
            <a:srgbClr val="8BCFF4"/>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82575" indent="-282575" algn="l" rtl="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Picture 7" descr="viroscience_powerpoint_background-extra.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 name="Rectangle 505"/>
          <p:cNvSpPr>
            <a:spLocks noGrp="1" noChangeArrowheads="1"/>
          </p:cNvSpPr>
          <p:nvPr>
            <p:ph type="dt" sz="half" idx="2"/>
          </p:nvPr>
        </p:nvSpPr>
        <p:spPr bwMode="auto">
          <a:xfrm>
            <a:off x="304800" y="64008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C2074"/>
                </a:solidFill>
                <a:latin typeface="Arial" charset="0"/>
                <a:ea typeface="+mn-ea"/>
                <a:cs typeface="+mn-cs"/>
              </a:defRPr>
            </a:lvl1pPr>
          </a:lstStyle>
          <a:p>
            <a:pPr>
              <a:defRPr/>
            </a:pPr>
            <a:r>
              <a:rPr lang="en-US"/>
              <a:t>16-10-2001</a:t>
            </a:r>
          </a:p>
        </p:txBody>
      </p:sp>
      <p:sp>
        <p:nvSpPr>
          <p:cNvPr id="1530" name="Rectangle 506"/>
          <p:cNvSpPr>
            <a:spLocks noGrp="1" noChangeArrowheads="1"/>
          </p:cNvSpPr>
          <p:nvPr>
            <p:ph type="sldNum" sz="quarter" idx="4"/>
          </p:nvPr>
        </p:nvSpPr>
        <p:spPr bwMode="auto">
          <a:xfrm>
            <a:off x="6248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C2074"/>
                </a:solidFill>
              </a:defRPr>
            </a:lvl1pPr>
          </a:lstStyle>
          <a:p>
            <a:pPr>
              <a:defRPr/>
            </a:pPr>
            <a:fld id="{4F60465D-DEE4-E749-BBB7-47D6C89735B6}" type="slidenum">
              <a:rPr lang="en-US"/>
              <a:pPr>
                <a:defRPr/>
              </a:pPr>
              <a:t>‹#›</a:t>
            </a:fld>
            <a:endParaRPr lang="en-US"/>
          </a:p>
        </p:txBody>
      </p:sp>
      <p:sp>
        <p:nvSpPr>
          <p:cNvPr id="26629" name="Rectangle 507"/>
          <p:cNvSpPr>
            <a:spLocks noChangeArrowheads="1"/>
          </p:cNvSpPr>
          <p:nvPr/>
        </p:nvSpPr>
        <p:spPr bwMode="auto">
          <a:xfrm>
            <a:off x="1676400" y="6400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i="0">
              <a:solidFill>
                <a:srgbClr val="0C2074"/>
              </a:solidFill>
            </a:endParaRPr>
          </a:p>
        </p:txBody>
      </p:sp>
      <p:sp>
        <p:nvSpPr>
          <p:cNvPr id="26630" name="Rectangle 2"/>
          <p:cNvSpPr>
            <a:spLocks noGrp="1" noChangeArrowheads="1"/>
          </p:cNvSpPr>
          <p:nvPr>
            <p:ph type="title"/>
          </p:nvPr>
        </p:nvSpPr>
        <p:spPr bwMode="auto">
          <a:xfrm>
            <a:off x="328613" y="444500"/>
            <a:ext cx="85105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nl-NL"/>
              <a:t>Click to edit Master title style</a:t>
            </a:r>
          </a:p>
        </p:txBody>
      </p:sp>
      <p:sp>
        <p:nvSpPr>
          <p:cNvPr id="26631" name="Rectangle 3"/>
          <p:cNvSpPr>
            <a:spLocks noGrp="1" noChangeArrowheads="1"/>
          </p:cNvSpPr>
          <p:nvPr>
            <p:ph type="body" idx="1"/>
          </p:nvPr>
        </p:nvSpPr>
        <p:spPr bwMode="auto">
          <a:xfrm>
            <a:off x="304800" y="1765300"/>
            <a:ext cx="85344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256"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l" rtl="0" eaLnBrk="0" fontAlgn="base" hangingPunct="0">
        <a:spcBef>
          <a:spcPct val="0"/>
        </a:spcBef>
        <a:spcAft>
          <a:spcPct val="0"/>
        </a:spcAft>
        <a:defRPr sz="2400" b="1">
          <a:solidFill>
            <a:schemeClr val="bg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82575" indent="-282575"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viroscience_powerpoint_background-extra.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 name="Rectangle 505"/>
          <p:cNvSpPr>
            <a:spLocks noGrp="1" noChangeArrowheads="1"/>
          </p:cNvSpPr>
          <p:nvPr>
            <p:ph type="dt" sz="half" idx="2"/>
          </p:nvPr>
        </p:nvSpPr>
        <p:spPr bwMode="auto">
          <a:xfrm>
            <a:off x="304800" y="64008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chemeClr val="tx1"/>
                </a:solidFill>
                <a:latin typeface="Arial" charset="0"/>
                <a:ea typeface="+mn-ea"/>
                <a:cs typeface="+mn-cs"/>
              </a:defRPr>
            </a:lvl1pPr>
          </a:lstStyle>
          <a:p>
            <a:pPr>
              <a:defRPr/>
            </a:pPr>
            <a:r>
              <a:rPr lang="en-US">
                <a:solidFill>
                  <a:srgbClr val="0C2074"/>
                </a:solidFill>
              </a:rPr>
              <a:t>16-10-2001</a:t>
            </a:r>
          </a:p>
        </p:txBody>
      </p:sp>
      <p:sp>
        <p:nvSpPr>
          <p:cNvPr id="1530" name="Rectangle 506"/>
          <p:cNvSpPr>
            <a:spLocks noGrp="1" noChangeArrowheads="1"/>
          </p:cNvSpPr>
          <p:nvPr>
            <p:ph type="sldNum" sz="quarter" idx="4"/>
          </p:nvPr>
        </p:nvSpPr>
        <p:spPr bwMode="auto">
          <a:xfrm>
            <a:off x="6248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chemeClr val="tx1"/>
                </a:solidFill>
              </a:defRPr>
            </a:lvl1pPr>
          </a:lstStyle>
          <a:p>
            <a:pPr>
              <a:defRPr/>
            </a:pPr>
            <a:fld id="{F2865A88-7622-AE49-BB15-B40EEBB43335}" type="slidenum">
              <a:rPr lang="en-US">
                <a:solidFill>
                  <a:srgbClr val="0C2074"/>
                </a:solidFill>
              </a:rPr>
              <a:pPr>
                <a:defRPr/>
              </a:pPr>
              <a:t>‹#›</a:t>
            </a:fld>
            <a:endParaRPr lang="en-US">
              <a:solidFill>
                <a:srgbClr val="0C2074"/>
              </a:solidFill>
            </a:endParaRPr>
          </a:p>
        </p:txBody>
      </p:sp>
      <p:sp>
        <p:nvSpPr>
          <p:cNvPr id="1029" name="Rectangle 507"/>
          <p:cNvSpPr>
            <a:spLocks noChangeArrowheads="1"/>
          </p:cNvSpPr>
          <p:nvPr/>
        </p:nvSpPr>
        <p:spPr bwMode="auto">
          <a:xfrm>
            <a:off x="1676400" y="6400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i="0">
              <a:solidFill>
                <a:srgbClr val="0C2074"/>
              </a:solidFill>
            </a:endParaRPr>
          </a:p>
        </p:txBody>
      </p:sp>
      <p:sp>
        <p:nvSpPr>
          <p:cNvPr id="1030" name="Rectangle 2"/>
          <p:cNvSpPr>
            <a:spLocks noGrp="1" noChangeArrowheads="1"/>
          </p:cNvSpPr>
          <p:nvPr>
            <p:ph type="title"/>
          </p:nvPr>
        </p:nvSpPr>
        <p:spPr bwMode="auto">
          <a:xfrm>
            <a:off x="328613" y="444500"/>
            <a:ext cx="85105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nl-NL"/>
              <a:t>Click to edit Master title style</a:t>
            </a:r>
          </a:p>
        </p:txBody>
      </p:sp>
      <p:sp>
        <p:nvSpPr>
          <p:cNvPr id="1031" name="Rectangle 3"/>
          <p:cNvSpPr>
            <a:spLocks noGrp="1" noChangeArrowheads="1"/>
          </p:cNvSpPr>
          <p:nvPr>
            <p:ph type="body" idx="1"/>
          </p:nvPr>
        </p:nvSpPr>
        <p:spPr bwMode="auto">
          <a:xfrm>
            <a:off x="304800" y="1765300"/>
            <a:ext cx="85344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l" rtl="0" eaLnBrk="0" fontAlgn="base" hangingPunct="0">
        <a:spcBef>
          <a:spcPct val="0"/>
        </a:spcBef>
        <a:spcAft>
          <a:spcPct val="0"/>
        </a:spcAft>
        <a:defRPr sz="2400" b="1">
          <a:solidFill>
            <a:schemeClr val="bg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82575" indent="-282575"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9.jpeg"/><Relationship Id="rId5" Type="http://schemas.openxmlformats.org/officeDocument/2006/relationships/oleObject" Target="../embeddings/oleObject1.bin"/><Relationship Id="rId6"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oleObject" Target="../embeddings/oleObject2.bin"/><Relationship Id="rId7"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jpe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42.jp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3.bin"/><Relationship Id="rId5" Type="http://schemas.openxmlformats.org/officeDocument/2006/relationships/image" Target="../media/image50.png"/><Relationship Id="rId6" Type="http://schemas.openxmlformats.org/officeDocument/2006/relationships/oleObject" Target="../embeddings/oleObject4.bin"/><Relationship Id="rId7" Type="http://schemas.openxmlformats.org/officeDocument/2006/relationships/image" Target="../media/image51.png"/><Relationship Id="rId8" Type="http://schemas.openxmlformats.org/officeDocument/2006/relationships/image" Target="../media/image52.jpeg"/><Relationship Id="rId9" Type="http://schemas.openxmlformats.org/officeDocument/2006/relationships/image" Target="../media/image53.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1" Type="http://schemas.openxmlformats.org/officeDocument/2006/relationships/image" Target="../media/image62.emf"/><Relationship Id="rId12" Type="http://schemas.openxmlformats.org/officeDocument/2006/relationships/image" Target="../media/image63.emf"/><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6" Type="http://schemas.openxmlformats.org/officeDocument/2006/relationships/image" Target="../media/image57.emf"/><Relationship Id="rId7" Type="http://schemas.openxmlformats.org/officeDocument/2006/relationships/image" Target="../media/image58.emf"/><Relationship Id="rId8" Type="http://schemas.openxmlformats.org/officeDocument/2006/relationships/image" Target="../media/image59.emf"/><Relationship Id="rId9" Type="http://schemas.openxmlformats.org/officeDocument/2006/relationships/image" Target="../media/image60.emf"/><Relationship Id="rId10" Type="http://schemas.openxmlformats.org/officeDocument/2006/relationships/image" Target="../media/image61.emf"/></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emf"/><Relationship Id="rId5" Type="http://schemas.openxmlformats.org/officeDocument/2006/relationships/image" Target="../media/image73.emf"/><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9.gif"/></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gif"/></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49.gi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82.jpeg"/><Relationship Id="rId5" Type="http://schemas.openxmlformats.org/officeDocument/2006/relationships/oleObject" Target="../embeddings/oleObject5.bin"/><Relationship Id="rId6" Type="http://schemas.openxmlformats.org/officeDocument/2006/relationships/image" Target="../media/image81.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6.bin"/><Relationship Id="rId5" Type="http://schemas.openxmlformats.org/officeDocument/2006/relationships/image" Target="../media/image81.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9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9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9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9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8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9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9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0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wmf"/><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jpeg"/><Relationship Id="rId9" Type="http://schemas.openxmlformats.org/officeDocument/2006/relationships/image" Target="../media/image112.png"/><Relationship Id="rId10" Type="http://schemas.openxmlformats.org/officeDocument/2006/relationships/image" Target="../media/image113.png"/><Relationship Id="rId11"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2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 Id="rId3" Type="http://schemas.openxmlformats.org/officeDocument/2006/relationships/image" Target="../media/image12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p:cNvSpPr>
            <a:spLocks noGrp="1"/>
          </p:cNvSpPr>
          <p:nvPr>
            <p:ph type="ctrTitle"/>
          </p:nvPr>
        </p:nvSpPr>
        <p:spPr>
          <a:xfrm>
            <a:off x="11113" y="4595813"/>
            <a:ext cx="9144000" cy="1230312"/>
          </a:xfrm>
          <a:solidFill>
            <a:schemeClr val="tx2"/>
          </a:solidFill>
        </p:spPr>
        <p:txBody>
          <a:bodyPr/>
          <a:lstStyle/>
          <a:p>
            <a:pPr algn="ctr"/>
            <a:r>
              <a:rPr lang="en-US" sz="3600" dirty="0">
                <a:solidFill>
                  <a:schemeClr val="tx1"/>
                </a:solidFill>
                <a:latin typeface="Arial" charset="0"/>
                <a:ea typeface="ＭＳ Ｐゴシック" charset="0"/>
                <a:cs typeface="ＭＳ Ｐゴシック" charset="0"/>
              </a:rPr>
              <a:t>De </a:t>
            </a:r>
            <a:r>
              <a:rPr lang="en-US" sz="3600" dirty="0" err="1">
                <a:solidFill>
                  <a:schemeClr val="tx1"/>
                </a:solidFill>
                <a:latin typeface="Arial" charset="0"/>
                <a:ea typeface="ＭＳ Ｐゴシック" charset="0"/>
                <a:cs typeface="ＭＳ Ｐゴシック" charset="0"/>
              </a:rPr>
              <a:t>razendsnelle</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evolutie</a:t>
            </a:r>
            <a:r>
              <a:rPr lang="en-US" sz="3600" dirty="0">
                <a:solidFill>
                  <a:schemeClr val="tx1"/>
                </a:solidFill>
                <a:latin typeface="Arial" charset="0"/>
                <a:ea typeface="ＭＳ Ｐゴシック" charset="0"/>
                <a:cs typeface="ＭＳ Ｐゴシック" charset="0"/>
              </a:rPr>
              <a:t> van </a:t>
            </a:r>
            <a:r>
              <a:rPr lang="en-US" sz="3600" dirty="0" err="1">
                <a:solidFill>
                  <a:schemeClr val="tx1"/>
                </a:solidFill>
                <a:latin typeface="Arial" charset="0"/>
                <a:ea typeface="ＭＳ Ｐゴシック" charset="0"/>
                <a:cs typeface="ＭＳ Ｐゴシック" charset="0"/>
              </a:rPr>
              <a:t>virussen</a:t>
            </a:r>
            <a:r>
              <a:rPr lang="en-US" sz="3600" dirty="0">
                <a:solidFill>
                  <a:schemeClr val="tx1"/>
                </a:solidFill>
                <a:latin typeface="Arial" charset="0"/>
                <a:ea typeface="ＭＳ Ｐゴシック" charset="0"/>
                <a:cs typeface="ＭＳ Ｐゴシック" charset="0"/>
              </a:rPr>
              <a:t> </a:t>
            </a:r>
          </a:p>
        </p:txBody>
      </p:sp>
      <p:sp>
        <p:nvSpPr>
          <p:cNvPr id="27652" name="Text Box 4"/>
          <p:cNvSpPr txBox="1">
            <a:spLocks noChangeArrowheads="1"/>
          </p:cNvSpPr>
          <p:nvPr/>
        </p:nvSpPr>
        <p:spPr bwMode="auto">
          <a:xfrm>
            <a:off x="2722367" y="5894953"/>
            <a:ext cx="39008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i="0" dirty="0"/>
              <a:t>Ron A.M. Fouchier, </a:t>
            </a:r>
            <a:r>
              <a:rPr lang="en-US" i="0" dirty="0" smtClean="0"/>
              <a:t>PhD</a:t>
            </a:r>
          </a:p>
          <a:p>
            <a:pPr algn="ctr">
              <a:defRPr/>
            </a:pPr>
            <a:r>
              <a:rPr lang="en-US" i="0" dirty="0" err="1" smtClean="0"/>
              <a:t>Hoogleraar</a:t>
            </a:r>
            <a:r>
              <a:rPr lang="en-US" i="0" dirty="0" smtClean="0"/>
              <a:t> </a:t>
            </a:r>
            <a:r>
              <a:rPr lang="en-US" i="0" dirty="0" err="1" smtClean="0"/>
              <a:t>Moleculaire</a:t>
            </a:r>
            <a:r>
              <a:rPr lang="en-US" i="0" dirty="0" smtClean="0"/>
              <a:t> </a:t>
            </a:r>
            <a:r>
              <a:rPr lang="en-US" i="0" dirty="0" err="1" smtClean="0"/>
              <a:t>Virologie</a:t>
            </a:r>
            <a:endParaRPr lang="en-US" i="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441325" y="212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endParaRPr lang="en-GB" sz="1600"/>
          </a:p>
        </p:txBody>
      </p:sp>
      <p:sp>
        <p:nvSpPr>
          <p:cNvPr id="34819" name="Text Box 5057"/>
          <p:cNvSpPr txBox="1">
            <a:spLocks noChangeArrowheads="1"/>
          </p:cNvSpPr>
          <p:nvPr/>
        </p:nvSpPr>
        <p:spPr bwMode="auto">
          <a:xfrm>
            <a:off x="927213" y="276354"/>
            <a:ext cx="453561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err="1" smtClean="0">
                <a:solidFill>
                  <a:srgbClr val="FFFFFF"/>
                </a:solidFill>
              </a:rPr>
              <a:t>Extrapolatie</a:t>
            </a:r>
            <a:r>
              <a:rPr lang="en-GB" sz="2800" b="0" i="0" dirty="0" smtClean="0">
                <a:solidFill>
                  <a:srgbClr val="FFFFFF"/>
                </a:solidFill>
              </a:rPr>
              <a:t> </a:t>
            </a:r>
            <a:r>
              <a:rPr lang="en-GB" sz="2800" b="0" i="0" dirty="0" err="1" smtClean="0">
                <a:solidFill>
                  <a:srgbClr val="FFFFFF"/>
                </a:solidFill>
              </a:rPr>
              <a:t>uit</a:t>
            </a:r>
            <a:r>
              <a:rPr lang="en-GB" sz="2800" b="0" i="0" dirty="0" smtClean="0">
                <a:solidFill>
                  <a:srgbClr val="FFFFFF"/>
                </a:solidFill>
              </a:rPr>
              <a:t> </a:t>
            </a:r>
            <a:r>
              <a:rPr lang="en-GB" sz="2800" b="0" i="0" dirty="0" err="1" smtClean="0">
                <a:solidFill>
                  <a:srgbClr val="FFFFFF"/>
                </a:solidFill>
              </a:rPr>
              <a:t>stambomen</a:t>
            </a:r>
            <a:endParaRPr lang="en-GB" sz="2800" b="0" i="0" dirty="0">
              <a:solidFill>
                <a:srgbClr val="FFFFFF"/>
              </a:solidFill>
            </a:endParaRPr>
          </a:p>
          <a:p>
            <a:r>
              <a:rPr lang="en-GB" sz="2400" b="0" i="0" dirty="0">
                <a:solidFill>
                  <a:srgbClr val="FFFFFF"/>
                </a:solidFill>
              </a:rPr>
              <a:t>- </a:t>
            </a:r>
            <a:r>
              <a:rPr lang="en-GB" sz="2400" b="0" i="0" dirty="0" err="1" smtClean="0">
                <a:solidFill>
                  <a:srgbClr val="FFFFFF"/>
                </a:solidFill>
              </a:rPr>
              <a:t>Toen</a:t>
            </a:r>
            <a:r>
              <a:rPr lang="en-GB" sz="2400" b="0" i="0" dirty="0" smtClean="0">
                <a:solidFill>
                  <a:srgbClr val="FFFFFF"/>
                </a:solidFill>
              </a:rPr>
              <a:t> en nu -</a:t>
            </a:r>
            <a:endParaRPr lang="en-GB" sz="2400" b="0" i="0" dirty="0">
              <a:solidFill>
                <a:srgbClr val="FFFFFF"/>
              </a:solidFill>
            </a:endParaRPr>
          </a:p>
        </p:txBody>
      </p:sp>
      <p:pic>
        <p:nvPicPr>
          <p:cNvPr id="34820" name="Picture 5059" descr="C:\Documents and Settings\fouchier\Desktop\charles-darwin-tree-of-life-sketch-18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720320"/>
            <a:ext cx="2687637"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061"/>
          <p:cNvSpPr txBox="1">
            <a:spLocks noChangeArrowheads="1"/>
          </p:cNvSpPr>
          <p:nvPr/>
        </p:nvSpPr>
        <p:spPr bwMode="auto">
          <a:xfrm>
            <a:off x="2882550" y="1753350"/>
            <a:ext cx="3200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dirty="0"/>
              <a:t>Charles Darwin,</a:t>
            </a:r>
          </a:p>
          <a:p>
            <a:r>
              <a:rPr lang="en-GB" i="0" dirty="0"/>
              <a:t>On the origin of species, 1859:</a:t>
            </a:r>
          </a:p>
          <a:p>
            <a:endParaRPr lang="en-GB" i="0" dirty="0"/>
          </a:p>
          <a:p>
            <a:r>
              <a:rPr lang="en-GB" i="0" dirty="0" smtClean="0"/>
              <a:t>“I </a:t>
            </a:r>
            <a:r>
              <a:rPr lang="en-GB" i="0" dirty="0"/>
              <a:t>think </a:t>
            </a:r>
            <a:br>
              <a:rPr lang="en-GB" i="0" dirty="0"/>
            </a:br>
            <a:endParaRPr lang="en-GB" i="0" dirty="0"/>
          </a:p>
          <a:p>
            <a:r>
              <a:rPr lang="en-GB" i="0" dirty="0"/>
              <a:t>Case must be that one generation then should be as many living as now. To do this &amp; to have many species in same genus (as is) </a:t>
            </a:r>
            <a:r>
              <a:rPr lang="en-GB" i="0" u="sng" dirty="0"/>
              <a:t>requires</a:t>
            </a:r>
            <a:r>
              <a:rPr lang="en-GB" i="0" dirty="0"/>
              <a:t> extinction.</a:t>
            </a:r>
            <a:br>
              <a:rPr lang="en-GB" i="0" dirty="0"/>
            </a:br>
            <a:r>
              <a:rPr lang="en-GB" i="0" dirty="0"/>
              <a:t/>
            </a:r>
            <a:br>
              <a:rPr lang="en-GB" i="0" dirty="0"/>
            </a:br>
            <a:r>
              <a:rPr lang="en-GB" i="0" dirty="0"/>
              <a:t>Thus between A &amp; B immense gap of relation. C &amp; B the finest gradation, B &amp; D rather greater distinction. Thus genera would be formed. — bearing relation to ancient types with several extinct forms... </a:t>
            </a:r>
            <a:r>
              <a:rPr lang="en-GB" i="0" dirty="0" smtClean="0"/>
              <a:t>“</a:t>
            </a:r>
            <a:endParaRPr lang="en-GB" i="0" dirty="0"/>
          </a:p>
        </p:txBody>
      </p:sp>
      <p:sp>
        <p:nvSpPr>
          <p:cNvPr id="2" name="TextBox 1"/>
          <p:cNvSpPr txBox="1"/>
          <p:nvPr/>
        </p:nvSpPr>
        <p:spPr>
          <a:xfrm>
            <a:off x="927213" y="5979724"/>
            <a:ext cx="817800" cy="400110"/>
          </a:xfrm>
          <a:prstGeom prst="rect">
            <a:avLst/>
          </a:prstGeom>
          <a:noFill/>
        </p:spPr>
        <p:txBody>
          <a:bodyPr wrap="none" rtlCol="0">
            <a:spAutoFit/>
          </a:bodyPr>
          <a:lstStyle/>
          <a:p>
            <a:r>
              <a:rPr lang="en-US" dirty="0" smtClean="0"/>
              <a:t>1859</a:t>
            </a:r>
            <a:endParaRPr lang="en-US" dirty="0"/>
          </a:p>
        </p:txBody>
      </p:sp>
      <p:grpSp>
        <p:nvGrpSpPr>
          <p:cNvPr id="3" name="Group 2"/>
          <p:cNvGrpSpPr/>
          <p:nvPr/>
        </p:nvGrpSpPr>
        <p:grpSpPr>
          <a:xfrm>
            <a:off x="6078405" y="1753350"/>
            <a:ext cx="3056037" cy="4211074"/>
            <a:chOff x="6078405" y="1753350"/>
            <a:chExt cx="3056037" cy="4211074"/>
          </a:xfrm>
        </p:grpSpPr>
        <p:pic>
          <p:nvPicPr>
            <p:cNvPr id="7" name="Picture 6" descr="PNAS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405" y="1753350"/>
              <a:ext cx="3056037" cy="4211074"/>
            </a:xfrm>
            <a:prstGeom prst="rect">
              <a:avLst/>
            </a:prstGeom>
          </p:spPr>
        </p:pic>
        <p:sp>
          <p:nvSpPr>
            <p:cNvPr id="9" name="TextBox 8"/>
            <p:cNvSpPr txBox="1"/>
            <p:nvPr/>
          </p:nvSpPr>
          <p:spPr>
            <a:xfrm>
              <a:off x="6236707" y="1753350"/>
              <a:ext cx="817800" cy="400110"/>
            </a:xfrm>
            <a:prstGeom prst="rect">
              <a:avLst/>
            </a:prstGeom>
            <a:noFill/>
          </p:spPr>
          <p:txBody>
            <a:bodyPr wrap="none" rtlCol="0">
              <a:spAutoFit/>
            </a:bodyPr>
            <a:lstStyle/>
            <a:p>
              <a:r>
                <a:rPr lang="en-US" dirty="0" smtClean="0"/>
                <a:t>2018</a:t>
              </a: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441325" y="212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endParaRPr lang="en-GB" sz="1600"/>
          </a:p>
        </p:txBody>
      </p:sp>
      <p:pic>
        <p:nvPicPr>
          <p:cNvPr id="36867" name="Picture 5059" descr="C:\Documents and Settings\fouchier\Desktop\charles-darwin-tree-of-life-sketch-18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1734750"/>
            <a:ext cx="2687637"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68" name="Object 2"/>
          <p:cNvGraphicFramePr>
            <a:graphicFrameLocks noChangeAspect="1"/>
          </p:cNvGraphicFramePr>
          <p:nvPr>
            <p:extLst>
              <p:ext uri="{D42A27DB-BD31-4B8C-83A1-F6EECF244321}">
                <p14:modId xmlns:p14="http://schemas.microsoft.com/office/powerpoint/2010/main" val="422722732"/>
              </p:ext>
            </p:extLst>
          </p:nvPr>
        </p:nvGraphicFramePr>
        <p:xfrm>
          <a:off x="3733800" y="1772850"/>
          <a:ext cx="4832350" cy="4222750"/>
        </p:xfrm>
        <a:graphic>
          <a:graphicData uri="http://schemas.openxmlformats.org/presentationml/2006/ole">
            <mc:AlternateContent xmlns:mc="http://schemas.openxmlformats.org/markup-compatibility/2006">
              <mc:Choice xmlns:v="urn:schemas-microsoft-com:vml" Requires="v">
                <p:oleObj spid="_x0000_s71743" name="Photo Editor Photo" r:id="rId5" imgW="4904762" imgH="4285714" progId="MSPhotoEd.3">
                  <p:embed/>
                </p:oleObj>
              </mc:Choice>
              <mc:Fallback>
                <p:oleObj name="Photo Editor Photo" r:id="rId5" imgW="4904762" imgH="4285714" progId="MSPhotoEd.3">
                  <p:embed/>
                  <p:pic>
                    <p:nvPicPr>
                      <p:cNvPr id="0" name=""/>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a:stretch>
                        <a:fillRect/>
                      </a:stretch>
                    </p:blipFill>
                    <p:spPr bwMode="auto">
                      <a:xfrm>
                        <a:off x="3733800" y="1772850"/>
                        <a:ext cx="4832350" cy="422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 name="Text Box 5057"/>
          <p:cNvSpPr txBox="1">
            <a:spLocks noChangeArrowheads="1"/>
          </p:cNvSpPr>
          <p:nvPr/>
        </p:nvSpPr>
        <p:spPr bwMode="auto">
          <a:xfrm>
            <a:off x="927213" y="276354"/>
            <a:ext cx="567054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err="1" smtClean="0">
                <a:solidFill>
                  <a:srgbClr val="FFFFFF"/>
                </a:solidFill>
              </a:rPr>
              <a:t>Extrapolatie</a:t>
            </a:r>
            <a:r>
              <a:rPr lang="en-GB" sz="2800" b="0" i="0" dirty="0" smtClean="0">
                <a:solidFill>
                  <a:srgbClr val="FFFFFF"/>
                </a:solidFill>
              </a:rPr>
              <a:t> </a:t>
            </a:r>
            <a:r>
              <a:rPr lang="en-GB" sz="2800" b="0" i="0" dirty="0" err="1" smtClean="0">
                <a:solidFill>
                  <a:srgbClr val="FFFFFF"/>
                </a:solidFill>
              </a:rPr>
              <a:t>uit</a:t>
            </a:r>
            <a:r>
              <a:rPr lang="en-GB" sz="2800" b="0" i="0" dirty="0" smtClean="0">
                <a:solidFill>
                  <a:srgbClr val="FFFFFF"/>
                </a:solidFill>
              </a:rPr>
              <a:t> </a:t>
            </a:r>
            <a:r>
              <a:rPr lang="en-GB" sz="2800" b="0" i="0" dirty="0" err="1" smtClean="0">
                <a:solidFill>
                  <a:srgbClr val="FFFFFF"/>
                </a:solidFill>
              </a:rPr>
              <a:t>stambomen</a:t>
            </a:r>
            <a:endParaRPr lang="en-GB" sz="2800" b="0" i="0" dirty="0">
              <a:solidFill>
                <a:srgbClr val="FFFFFF"/>
              </a:solidFill>
            </a:endParaRPr>
          </a:p>
          <a:p>
            <a:r>
              <a:rPr lang="en-GB" sz="2400" b="0" i="0" dirty="0">
                <a:solidFill>
                  <a:srgbClr val="FFFFFF"/>
                </a:solidFill>
              </a:rPr>
              <a:t>- </a:t>
            </a:r>
            <a:r>
              <a:rPr lang="en-GB" sz="2400" b="0" i="0" dirty="0" err="1" smtClean="0">
                <a:solidFill>
                  <a:srgbClr val="FFFFFF"/>
                </a:solidFill>
              </a:rPr>
              <a:t>Toen</a:t>
            </a:r>
            <a:r>
              <a:rPr lang="en-GB" sz="2400" b="0" i="0" dirty="0" smtClean="0">
                <a:solidFill>
                  <a:srgbClr val="FFFFFF"/>
                </a:solidFill>
              </a:rPr>
              <a:t> en nu; </a:t>
            </a:r>
            <a:r>
              <a:rPr lang="en-GB" sz="2400" b="0" i="0" dirty="0" err="1" smtClean="0">
                <a:solidFill>
                  <a:srgbClr val="FFFFFF"/>
                </a:solidFill>
              </a:rPr>
              <a:t>mens</a:t>
            </a:r>
            <a:r>
              <a:rPr lang="en-GB" sz="2400" b="0" i="0" dirty="0" smtClean="0">
                <a:solidFill>
                  <a:srgbClr val="FFFFFF"/>
                </a:solidFill>
              </a:rPr>
              <a:t> </a:t>
            </a:r>
            <a:r>
              <a:rPr lang="en-GB" sz="2400" b="0" i="0" dirty="0" err="1" smtClean="0">
                <a:solidFill>
                  <a:srgbClr val="FFFFFF"/>
                </a:solidFill>
              </a:rPr>
              <a:t>verwant</a:t>
            </a:r>
            <a:r>
              <a:rPr lang="en-GB" sz="2400" b="0" i="0" dirty="0" smtClean="0">
                <a:solidFill>
                  <a:srgbClr val="FFFFFF"/>
                </a:solidFill>
              </a:rPr>
              <a:t> </a:t>
            </a:r>
            <a:r>
              <a:rPr lang="en-GB" sz="2400" b="0" i="0" dirty="0" err="1" smtClean="0">
                <a:solidFill>
                  <a:srgbClr val="FFFFFF"/>
                </a:solidFill>
              </a:rPr>
              <a:t>aan</a:t>
            </a:r>
            <a:r>
              <a:rPr lang="en-GB" sz="2400" b="0" i="0" dirty="0" smtClean="0">
                <a:solidFill>
                  <a:srgbClr val="FFFFFF"/>
                </a:solidFill>
              </a:rPr>
              <a:t> virus? -</a:t>
            </a:r>
            <a:endParaRPr lang="en-GB" sz="2400" b="0" i="0" dirty="0">
              <a:solidFill>
                <a:srgbClr val="FFFFFF"/>
              </a:solidFill>
            </a:endParaRPr>
          </a:p>
        </p:txBody>
      </p:sp>
      <p:sp>
        <p:nvSpPr>
          <p:cNvPr id="2" name="TextBox 1"/>
          <p:cNvSpPr txBox="1"/>
          <p:nvPr/>
        </p:nvSpPr>
        <p:spPr>
          <a:xfrm>
            <a:off x="3412479" y="1679888"/>
            <a:ext cx="2109021" cy="400110"/>
          </a:xfrm>
          <a:prstGeom prst="rect">
            <a:avLst/>
          </a:prstGeom>
          <a:noFill/>
        </p:spPr>
        <p:txBody>
          <a:bodyPr wrap="none" rtlCol="0">
            <a:spAutoFit/>
          </a:bodyPr>
          <a:lstStyle/>
          <a:p>
            <a:r>
              <a:rPr lang="en-US" i="0" dirty="0" smtClean="0">
                <a:solidFill>
                  <a:schemeClr val="bg2"/>
                </a:solidFill>
              </a:rPr>
              <a:t>DNA polymerase</a:t>
            </a:r>
            <a:endParaRPr lang="en-US" i="0"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441325" y="212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endParaRPr lang="en-GB" sz="1600"/>
          </a:p>
        </p:txBody>
      </p:sp>
      <p:pic>
        <p:nvPicPr>
          <p:cNvPr id="2" name="Picture 1" descr="Schermafbeelding 2018-12-31 om 10.53.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2944"/>
            <a:ext cx="4657549" cy="5175055"/>
          </a:xfrm>
          <a:prstGeom prst="rect">
            <a:avLst/>
          </a:prstGeom>
        </p:spPr>
      </p:pic>
      <p:sp>
        <p:nvSpPr>
          <p:cNvPr id="8" name="TextBox 7"/>
          <p:cNvSpPr txBox="1"/>
          <p:nvPr/>
        </p:nvSpPr>
        <p:spPr>
          <a:xfrm>
            <a:off x="9027333" y="5416022"/>
            <a:ext cx="184666" cy="400110"/>
          </a:xfrm>
          <a:prstGeom prst="rect">
            <a:avLst/>
          </a:prstGeom>
          <a:noFill/>
        </p:spPr>
        <p:txBody>
          <a:bodyPr wrap="none" rtlCol="0">
            <a:spAutoFit/>
          </a:bodyPr>
          <a:lstStyle/>
          <a:p>
            <a:endParaRPr lang="en-US" dirty="0"/>
          </a:p>
        </p:txBody>
      </p:sp>
      <p:grpSp>
        <p:nvGrpSpPr>
          <p:cNvPr id="11" name="Group 10"/>
          <p:cNvGrpSpPr/>
          <p:nvPr/>
        </p:nvGrpSpPr>
        <p:grpSpPr>
          <a:xfrm>
            <a:off x="327489" y="1772850"/>
            <a:ext cx="8660120" cy="3372615"/>
            <a:chOff x="327489" y="1772850"/>
            <a:chExt cx="8660120" cy="3372615"/>
          </a:xfrm>
        </p:grpSpPr>
        <p:grpSp>
          <p:nvGrpSpPr>
            <p:cNvPr id="9" name="Group 8"/>
            <p:cNvGrpSpPr/>
            <p:nvPr/>
          </p:nvGrpSpPr>
          <p:grpSpPr>
            <a:xfrm>
              <a:off x="327489" y="4566677"/>
              <a:ext cx="8660120" cy="578788"/>
              <a:chOff x="327489" y="4077109"/>
              <a:chExt cx="8660120" cy="578788"/>
            </a:xfrm>
          </p:grpSpPr>
          <p:pic>
            <p:nvPicPr>
              <p:cNvPr id="3" name="Picture 2" descr="Schermafbeelding 2018-12-31 om 10.54.4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489" y="4077109"/>
                <a:ext cx="8660120" cy="578788"/>
              </a:xfrm>
              <a:prstGeom prst="rect">
                <a:avLst/>
              </a:prstGeom>
              <a:ln>
                <a:solidFill>
                  <a:schemeClr val="bg2"/>
                </a:solidFill>
              </a:ln>
            </p:spPr>
          </p:pic>
          <p:cxnSp>
            <p:nvCxnSpPr>
              <p:cNvPr id="5" name="Straight Connector 4"/>
              <p:cNvCxnSpPr/>
              <p:nvPr/>
            </p:nvCxnSpPr>
            <p:spPr bwMode="auto">
              <a:xfrm>
                <a:off x="6716948" y="4329759"/>
                <a:ext cx="2270661" cy="6146"/>
              </a:xfrm>
              <a:prstGeom prst="line">
                <a:avLst/>
              </a:prstGeom>
              <a:no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327489" y="4588659"/>
                <a:ext cx="3589456" cy="0"/>
              </a:xfrm>
              <a:prstGeom prst="line">
                <a:avLst/>
              </a:prstGeom>
              <a:noFill/>
              <a:ln w="28575" cap="flat" cmpd="sng" algn="ctr">
                <a:solidFill>
                  <a:srgbClr val="FF0000"/>
                </a:solidFill>
                <a:prstDash val="solid"/>
                <a:round/>
                <a:headEnd type="none" w="med" len="med"/>
                <a:tailEnd type="none" w="med" len="med"/>
              </a:ln>
              <a:effectLst/>
            </p:spPr>
          </p:cxnSp>
        </p:grpSp>
        <p:graphicFrame>
          <p:nvGraphicFramePr>
            <p:cNvPr id="14" name="Object 2"/>
            <p:cNvGraphicFramePr>
              <a:graphicFrameLocks noChangeAspect="1"/>
            </p:cNvGraphicFramePr>
            <p:nvPr>
              <p:extLst>
                <p:ext uri="{D42A27DB-BD31-4B8C-83A1-F6EECF244321}">
                  <p14:modId xmlns:p14="http://schemas.microsoft.com/office/powerpoint/2010/main" val="705237620"/>
                </p:ext>
              </p:extLst>
            </p:nvPr>
          </p:nvGraphicFramePr>
          <p:xfrm>
            <a:off x="5640122" y="1772850"/>
            <a:ext cx="2926027" cy="2556909"/>
          </p:xfrm>
          <a:graphic>
            <a:graphicData uri="http://schemas.openxmlformats.org/presentationml/2006/ole">
              <mc:AlternateContent xmlns:mc="http://schemas.openxmlformats.org/markup-compatibility/2006">
                <mc:Choice xmlns:v="urn:schemas-microsoft-com:vml" Requires="v">
                  <p:oleObj spid="_x0000_s1073" name="Photo Editor Photo" r:id="rId6" imgW="4904762" imgH="4285714" progId="MSPhotoEd.3">
                    <p:embed/>
                  </p:oleObj>
                </mc:Choice>
                <mc:Fallback>
                  <p:oleObj name="Photo Editor Photo" r:id="rId6" imgW="4904762" imgH="4285714" progId="MSPhotoEd.3">
                    <p:embed/>
                    <p:pic>
                      <p:nvPicPr>
                        <p:cNvPr id="0" name=""/>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5640122" y="1772850"/>
                          <a:ext cx="2926027" cy="2556909"/>
                        </a:xfrm>
                        <a:prstGeom prst="rect">
                          <a:avLst/>
                        </a:prstGeom>
                        <a:noFill/>
                        <a:ln>
                          <a:noFill/>
                        </a:ln>
                        <a:effectLst/>
                        <a:extLst/>
                      </p:spPr>
                    </p:pic>
                  </p:oleObj>
                </mc:Fallback>
              </mc:AlternateContent>
            </a:graphicData>
          </a:graphic>
        </p:graphicFrame>
      </p:grpSp>
      <p:sp>
        <p:nvSpPr>
          <p:cNvPr id="16" name="Text Box 5057"/>
          <p:cNvSpPr txBox="1">
            <a:spLocks noChangeArrowheads="1"/>
          </p:cNvSpPr>
          <p:nvPr/>
        </p:nvSpPr>
        <p:spPr bwMode="auto">
          <a:xfrm>
            <a:off x="927213" y="276354"/>
            <a:ext cx="53342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err="1" smtClean="0">
                <a:solidFill>
                  <a:srgbClr val="FFFFFF"/>
                </a:solidFill>
              </a:rPr>
              <a:t>Extrapolatie</a:t>
            </a:r>
            <a:r>
              <a:rPr lang="en-GB" sz="2800" b="0" i="0" dirty="0" smtClean="0">
                <a:solidFill>
                  <a:srgbClr val="FFFFFF"/>
                </a:solidFill>
              </a:rPr>
              <a:t> </a:t>
            </a:r>
            <a:r>
              <a:rPr lang="en-GB" sz="2800" b="0" i="0" dirty="0" err="1" smtClean="0">
                <a:solidFill>
                  <a:srgbClr val="FFFFFF"/>
                </a:solidFill>
              </a:rPr>
              <a:t>uit</a:t>
            </a:r>
            <a:r>
              <a:rPr lang="en-GB" sz="2800" b="0" i="0" dirty="0" smtClean="0">
                <a:solidFill>
                  <a:srgbClr val="FFFFFF"/>
                </a:solidFill>
              </a:rPr>
              <a:t> </a:t>
            </a:r>
            <a:r>
              <a:rPr lang="en-GB" sz="2800" b="0" i="0" dirty="0" err="1" smtClean="0">
                <a:solidFill>
                  <a:srgbClr val="FFFFFF"/>
                </a:solidFill>
              </a:rPr>
              <a:t>stambomen</a:t>
            </a:r>
            <a:endParaRPr lang="en-GB" sz="2800" b="0" i="0" dirty="0">
              <a:solidFill>
                <a:srgbClr val="FFFFFF"/>
              </a:solidFill>
            </a:endParaRPr>
          </a:p>
          <a:p>
            <a:r>
              <a:rPr lang="en-GB" sz="2400" b="0" i="0" dirty="0">
                <a:solidFill>
                  <a:srgbClr val="FFFFFF"/>
                </a:solidFill>
              </a:rPr>
              <a:t>- </a:t>
            </a:r>
            <a:r>
              <a:rPr lang="en-GB" sz="2400" b="0" i="0" dirty="0" smtClean="0">
                <a:solidFill>
                  <a:srgbClr val="FFFFFF"/>
                </a:solidFill>
              </a:rPr>
              <a:t>Het </a:t>
            </a:r>
            <a:r>
              <a:rPr lang="en-GB" sz="2400" b="0" i="0" dirty="0" err="1" smtClean="0">
                <a:solidFill>
                  <a:srgbClr val="FFFFFF"/>
                </a:solidFill>
              </a:rPr>
              <a:t>leven</a:t>
            </a:r>
            <a:r>
              <a:rPr lang="en-GB" sz="2400" b="0" i="0" dirty="0" smtClean="0">
                <a:solidFill>
                  <a:srgbClr val="FFFFFF"/>
                </a:solidFill>
              </a:rPr>
              <a:t> </a:t>
            </a:r>
            <a:r>
              <a:rPr lang="en-GB" sz="2400" b="0" i="0" dirty="0" err="1" smtClean="0">
                <a:solidFill>
                  <a:srgbClr val="FFFFFF"/>
                </a:solidFill>
              </a:rPr>
              <a:t>ontstaan</a:t>
            </a:r>
            <a:r>
              <a:rPr lang="en-GB" sz="2400" b="0" i="0" dirty="0" smtClean="0">
                <a:solidFill>
                  <a:srgbClr val="FFFFFF"/>
                </a:solidFill>
              </a:rPr>
              <a:t> </a:t>
            </a:r>
            <a:r>
              <a:rPr lang="en-GB" sz="2400" b="0" i="0" dirty="0" err="1" smtClean="0">
                <a:solidFill>
                  <a:srgbClr val="FFFFFF"/>
                </a:solidFill>
              </a:rPr>
              <a:t>uit</a:t>
            </a:r>
            <a:r>
              <a:rPr lang="en-GB" sz="2400" b="0" i="0" dirty="0" smtClean="0">
                <a:solidFill>
                  <a:srgbClr val="FFFFFF"/>
                </a:solidFill>
              </a:rPr>
              <a:t> </a:t>
            </a:r>
            <a:r>
              <a:rPr lang="en-GB" sz="2400" b="0" i="0" dirty="0" err="1" smtClean="0">
                <a:solidFill>
                  <a:srgbClr val="FFFFFF"/>
                </a:solidFill>
              </a:rPr>
              <a:t>oerbacterie</a:t>
            </a:r>
            <a:r>
              <a:rPr lang="en-GB" sz="2400" b="0" i="0" dirty="0" smtClean="0">
                <a:solidFill>
                  <a:srgbClr val="FFFFFF"/>
                </a:solidFill>
              </a:rPr>
              <a:t>? -</a:t>
            </a:r>
            <a:endParaRPr lang="en-GB" sz="2400" b="0" i="0" dirty="0">
              <a:solidFill>
                <a:srgbClr val="FFFFFF"/>
              </a:solidFill>
            </a:endParaRPr>
          </a:p>
        </p:txBody>
      </p:sp>
      <p:sp>
        <p:nvSpPr>
          <p:cNvPr id="12" name="Rectangle 11"/>
          <p:cNvSpPr/>
          <p:nvPr/>
        </p:nvSpPr>
        <p:spPr bwMode="auto">
          <a:xfrm>
            <a:off x="123825" y="6384925"/>
            <a:ext cx="2114550" cy="212725"/>
          </a:xfrm>
          <a:prstGeom prst="rect">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Tree>
    <p:extLst>
      <p:ext uri="{BB962C8B-B14F-4D97-AF65-F5344CB8AC3E}">
        <p14:creationId xmlns:p14="http://schemas.microsoft.com/office/powerpoint/2010/main" val="1596919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3581"/>
          <p:cNvSpPr txBox="1">
            <a:spLocks noChangeArrowheads="1"/>
          </p:cNvSpPr>
          <p:nvPr/>
        </p:nvSpPr>
        <p:spPr bwMode="auto">
          <a:xfrm>
            <a:off x="999800" y="278224"/>
            <a:ext cx="3862806"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400" b="0" i="0" dirty="0" smtClean="0">
                <a:solidFill>
                  <a:srgbClr val="FFFFFF"/>
                </a:solidFill>
              </a:rPr>
              <a:t>De oorsprong van virussen</a:t>
            </a:r>
            <a:endParaRPr lang="nl-NL" sz="2400" b="0" i="0" dirty="0">
              <a:solidFill>
                <a:srgbClr val="FFFFFF"/>
              </a:solidFill>
            </a:endParaRPr>
          </a:p>
          <a:p>
            <a:r>
              <a:rPr lang="nl-NL" sz="2400" b="0" i="0" dirty="0">
                <a:solidFill>
                  <a:srgbClr val="FFFFFF"/>
                </a:solidFill>
              </a:rPr>
              <a:t>- 3 </a:t>
            </a:r>
            <a:r>
              <a:rPr lang="nl-NL" sz="2400" b="0" i="0" dirty="0" smtClean="0">
                <a:solidFill>
                  <a:srgbClr val="FFFFFF"/>
                </a:solidFill>
              </a:rPr>
              <a:t>modellen </a:t>
            </a:r>
            <a:r>
              <a:rPr lang="nl-NL" sz="2400" b="0" i="0" dirty="0">
                <a:solidFill>
                  <a:srgbClr val="FFFFFF"/>
                </a:solidFill>
              </a:rPr>
              <a:t>-</a:t>
            </a:r>
          </a:p>
          <a:p>
            <a:endParaRPr lang="nl-NL" sz="2400" b="0" i="0" dirty="0">
              <a:solidFill>
                <a:srgbClr val="FFFFFF"/>
              </a:solidFill>
            </a:endParaRPr>
          </a:p>
        </p:txBody>
      </p:sp>
      <p:sp>
        <p:nvSpPr>
          <p:cNvPr id="76802" name="TextBox 4"/>
          <p:cNvSpPr txBox="1">
            <a:spLocks noChangeArrowheads="1"/>
          </p:cNvSpPr>
          <p:nvPr/>
        </p:nvSpPr>
        <p:spPr bwMode="auto">
          <a:xfrm>
            <a:off x="41275" y="1981200"/>
            <a:ext cx="91027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000" b="0" i="0" dirty="0" smtClean="0"/>
              <a:t>1.  Regressieve evolutie (parasitisme)</a:t>
            </a:r>
          </a:p>
          <a:p>
            <a:r>
              <a:rPr lang="nl-NL" sz="2000" b="0" i="0" dirty="0" smtClean="0"/>
              <a:t>Virussen zijn gedegenereerde levensvormen die veel functies verloren hebben</a:t>
            </a:r>
          </a:p>
          <a:p>
            <a:r>
              <a:rPr lang="nl-NL" sz="2000" b="0" i="0" dirty="0" smtClean="0"/>
              <a:t>Behouden wat ze nodig hebben voor een parasitaire levensstijl</a:t>
            </a:r>
          </a:p>
          <a:p>
            <a:endParaRPr lang="nl-NL" sz="2000" b="0" i="0" dirty="0" smtClean="0"/>
          </a:p>
          <a:p>
            <a:r>
              <a:rPr lang="nl-NL" sz="2000" b="0" i="0" dirty="0" smtClean="0"/>
              <a:t>2.  Cellulaire oorsprong</a:t>
            </a:r>
          </a:p>
          <a:p>
            <a:r>
              <a:rPr lang="nl-NL" sz="2000" b="0" i="0" dirty="0" smtClean="0"/>
              <a:t>Virussen stammen af van sub-cellulaire, functionele assemblages van macro-</a:t>
            </a:r>
          </a:p>
          <a:p>
            <a:r>
              <a:rPr lang="nl-NL" sz="2000" b="0" i="0" dirty="0"/>
              <a:t>m</a:t>
            </a:r>
            <a:r>
              <a:rPr lang="nl-NL" sz="2000" b="0" i="0" dirty="0" smtClean="0"/>
              <a:t>oleculen die cel-cel overdraagbaarheid hebben verkregen</a:t>
            </a:r>
          </a:p>
          <a:p>
            <a:endParaRPr lang="nl-NL" sz="2000" b="0" i="0" dirty="0" smtClean="0"/>
          </a:p>
          <a:p>
            <a:r>
              <a:rPr lang="nl-NL" sz="2000" b="0" i="0" dirty="0" smtClean="0"/>
              <a:t>3.  Onafhankelijke entiteiten </a:t>
            </a:r>
          </a:p>
          <a:p>
            <a:r>
              <a:rPr lang="nl-NL" sz="2000" b="0" i="0" dirty="0" smtClean="0"/>
              <a:t>Evolutie parallel aan (andere) levensvormen</a:t>
            </a:r>
          </a:p>
          <a:p>
            <a:r>
              <a:rPr lang="nl-NL" sz="2000" b="0" i="0" dirty="0" smtClean="0"/>
              <a:t>Geëvolueerd uit primitieve, </a:t>
            </a:r>
            <a:r>
              <a:rPr lang="nl-NL" sz="2000" b="0" i="0" dirty="0" err="1" smtClean="0"/>
              <a:t>pre-biotische</a:t>
            </a:r>
            <a:r>
              <a:rPr lang="nl-NL" sz="2000" b="0" i="0" dirty="0" smtClean="0"/>
              <a:t> zelf-vermenigvuldigende moleculen</a:t>
            </a:r>
          </a:p>
        </p:txBody>
      </p:sp>
      <p:sp>
        <p:nvSpPr>
          <p:cNvPr id="2" name="TextBox 1"/>
          <p:cNvSpPr txBox="1"/>
          <p:nvPr/>
        </p:nvSpPr>
        <p:spPr>
          <a:xfrm>
            <a:off x="762000" y="5682292"/>
            <a:ext cx="5336090" cy="1015663"/>
          </a:xfrm>
          <a:prstGeom prst="rect">
            <a:avLst/>
          </a:prstGeom>
          <a:noFill/>
        </p:spPr>
        <p:txBody>
          <a:bodyPr wrap="none" rtlCol="0">
            <a:spAutoFit/>
          </a:bodyPr>
          <a:lstStyle/>
          <a:p>
            <a:r>
              <a:rPr lang="en-US" dirty="0" err="1" smtClean="0"/>
              <a:t>Algemeen</a:t>
            </a:r>
            <a:r>
              <a:rPr lang="en-US" dirty="0" smtClean="0"/>
              <a:t>: 	DNA -&gt; RNA -&gt; </a:t>
            </a:r>
            <a:r>
              <a:rPr lang="en-US" dirty="0" err="1" smtClean="0"/>
              <a:t>eiwit</a:t>
            </a:r>
            <a:endParaRPr lang="en-US" dirty="0"/>
          </a:p>
          <a:p>
            <a:r>
              <a:rPr lang="en-US" dirty="0" err="1" smtClean="0"/>
              <a:t>Virussen</a:t>
            </a:r>
            <a:r>
              <a:rPr lang="en-US" dirty="0" smtClean="0"/>
              <a:t>:	RNA -&gt; </a:t>
            </a:r>
            <a:r>
              <a:rPr lang="en-US" dirty="0" err="1" smtClean="0"/>
              <a:t>eiwit</a:t>
            </a:r>
            <a:r>
              <a:rPr lang="en-US" dirty="0" smtClean="0"/>
              <a:t>	</a:t>
            </a:r>
          </a:p>
          <a:p>
            <a:r>
              <a:rPr lang="en-US" dirty="0"/>
              <a:t>	</a:t>
            </a:r>
            <a:r>
              <a:rPr lang="en-US" dirty="0" smtClean="0"/>
              <a:t>	RNA -&gt; DNA -&gt; RNA -&gt; </a:t>
            </a:r>
            <a:r>
              <a:rPr lang="en-US" dirty="0" err="1" smtClean="0"/>
              <a:t>eiwit</a:t>
            </a:r>
            <a:r>
              <a:rPr lang="en-US" dirty="0"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61" y="1717565"/>
            <a:ext cx="3971078" cy="497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4"/>
          <p:cNvSpPr txBox="1">
            <a:spLocks noChangeArrowheads="1"/>
          </p:cNvSpPr>
          <p:nvPr/>
        </p:nvSpPr>
        <p:spPr bwMode="auto">
          <a:xfrm>
            <a:off x="5582677" y="1903925"/>
            <a:ext cx="2619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r>
              <a:rPr lang="en-US" dirty="0"/>
              <a:t>“Primordial soup</a:t>
            </a:r>
            <a:r>
              <a:rPr lang="en-US" dirty="0" smtClean="0"/>
              <a:t>”</a:t>
            </a:r>
          </a:p>
          <a:p>
            <a:pPr algn="ctr"/>
            <a:r>
              <a:rPr lang="en-US" dirty="0" smtClean="0"/>
              <a:t>Miller-Urey experiment, 1953</a:t>
            </a:r>
            <a:endParaRPr lang="en-US" dirty="0"/>
          </a:p>
        </p:txBody>
      </p:sp>
      <p:sp>
        <p:nvSpPr>
          <p:cNvPr id="40964" name="Text Box 6"/>
          <p:cNvSpPr txBox="1">
            <a:spLocks noChangeArrowheads="1"/>
          </p:cNvSpPr>
          <p:nvPr/>
        </p:nvSpPr>
        <p:spPr bwMode="auto">
          <a:xfrm>
            <a:off x="4039919" y="6443135"/>
            <a:ext cx="2971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spcBef>
                <a:spcPct val="50000"/>
              </a:spcBef>
            </a:pPr>
            <a:r>
              <a:rPr lang="en-US" sz="1000" i="1" dirty="0"/>
              <a:t>EV </a:t>
            </a:r>
            <a:r>
              <a:rPr lang="en-US" sz="1000" i="1" dirty="0" err="1"/>
              <a:t>Koonin</a:t>
            </a:r>
            <a:r>
              <a:rPr lang="en-US" sz="1000" i="1" dirty="0"/>
              <a:t> et al, Virus Research, April 2006</a:t>
            </a:r>
            <a:endParaRPr lang="en-GB" sz="1000" i="1" dirty="0"/>
          </a:p>
        </p:txBody>
      </p:sp>
      <p:sp>
        <p:nvSpPr>
          <p:cNvPr id="6" name="Text Box 3581"/>
          <p:cNvSpPr txBox="1">
            <a:spLocks noChangeArrowheads="1"/>
          </p:cNvSpPr>
          <p:nvPr/>
        </p:nvSpPr>
        <p:spPr bwMode="auto">
          <a:xfrm>
            <a:off x="999800" y="278224"/>
            <a:ext cx="612033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400" b="0" i="0" dirty="0" smtClean="0">
                <a:solidFill>
                  <a:srgbClr val="FFFFFF"/>
                </a:solidFill>
              </a:rPr>
              <a:t>De oorsprong van virussen</a:t>
            </a:r>
            <a:endParaRPr lang="nl-NL" sz="2400" b="0" i="0" dirty="0">
              <a:solidFill>
                <a:srgbClr val="FFFFFF"/>
              </a:solidFill>
            </a:endParaRPr>
          </a:p>
          <a:p>
            <a:r>
              <a:rPr lang="nl-NL" sz="2400" b="0" i="0" dirty="0">
                <a:solidFill>
                  <a:srgbClr val="FFFFFF"/>
                </a:solidFill>
              </a:rPr>
              <a:t>- </a:t>
            </a:r>
            <a:r>
              <a:rPr lang="nl-NL" sz="2400" b="0" i="0" dirty="0" smtClean="0">
                <a:solidFill>
                  <a:srgbClr val="FFFFFF"/>
                </a:solidFill>
              </a:rPr>
              <a:t>Model 3: “virus” aan de basis van “leven” -</a:t>
            </a:r>
            <a:endParaRPr lang="nl-NL" sz="2400" b="0" i="0" dirty="0">
              <a:solidFill>
                <a:srgbClr val="FFFFFF"/>
              </a:solidFill>
            </a:endParaRPr>
          </a:p>
          <a:p>
            <a:endParaRPr lang="nl-NL" sz="2400" b="0" i="0" dirty="0">
              <a:solidFill>
                <a:srgbClr val="FFFFFF"/>
              </a:solidFill>
            </a:endParaRPr>
          </a:p>
        </p:txBody>
      </p:sp>
      <p:sp>
        <p:nvSpPr>
          <p:cNvPr id="2" name="TextBox 1"/>
          <p:cNvSpPr txBox="1"/>
          <p:nvPr/>
        </p:nvSpPr>
        <p:spPr>
          <a:xfrm>
            <a:off x="4715926" y="2396820"/>
            <a:ext cx="4376636" cy="1169551"/>
          </a:xfrm>
          <a:prstGeom prst="rect">
            <a:avLst/>
          </a:prstGeom>
          <a:noFill/>
        </p:spPr>
        <p:txBody>
          <a:bodyPr wrap="none" rtlCol="0">
            <a:spAutoFit/>
          </a:bodyPr>
          <a:lstStyle/>
          <a:p>
            <a:r>
              <a:rPr lang="it-IT" sz="1400" dirty="0" smtClean="0"/>
              <a:t>A </a:t>
            </a:r>
            <a:r>
              <a:rPr lang="it-IT" sz="1400" dirty="0"/>
              <a:t>production of amino </a:t>
            </a:r>
            <a:r>
              <a:rPr lang="it-IT" sz="1400" dirty="0" err="1"/>
              <a:t>acids</a:t>
            </a:r>
            <a:r>
              <a:rPr lang="it-IT" sz="1400" dirty="0"/>
              <a:t> under </a:t>
            </a:r>
            <a:r>
              <a:rPr lang="it-IT" sz="1400" dirty="0" err="1"/>
              <a:t>possible</a:t>
            </a:r>
            <a:r>
              <a:rPr lang="it-IT" sz="1400" dirty="0"/>
              <a:t> </a:t>
            </a:r>
            <a:r>
              <a:rPr lang="it-IT" sz="1400" dirty="0" smtClean="0"/>
              <a:t>primitive </a:t>
            </a:r>
          </a:p>
          <a:p>
            <a:r>
              <a:rPr lang="it-IT" sz="1400" dirty="0" err="1" smtClean="0"/>
              <a:t>earth</a:t>
            </a:r>
            <a:r>
              <a:rPr lang="it-IT" sz="1400" dirty="0" smtClean="0"/>
              <a:t> </a:t>
            </a:r>
            <a:r>
              <a:rPr lang="it-IT" sz="1400" dirty="0" err="1"/>
              <a:t>conditions</a:t>
            </a:r>
            <a:r>
              <a:rPr lang="it-IT" sz="1400" dirty="0" smtClean="0"/>
              <a:t>. </a:t>
            </a:r>
            <a:r>
              <a:rPr lang="it-IT" sz="1400" dirty="0"/>
              <a:t>Miller SL. Science 1953 117:528-9.</a:t>
            </a:r>
          </a:p>
          <a:p>
            <a:endParaRPr lang="it-IT" sz="1400" dirty="0" smtClean="0"/>
          </a:p>
          <a:p>
            <a:r>
              <a:rPr lang="it-IT" sz="1400" dirty="0" err="1" smtClean="0"/>
              <a:t>Formation</a:t>
            </a:r>
            <a:r>
              <a:rPr lang="it-IT" sz="1400" dirty="0" smtClean="0"/>
              <a:t> </a:t>
            </a:r>
            <a:r>
              <a:rPr lang="it-IT" sz="1400" dirty="0"/>
              <a:t>of </a:t>
            </a:r>
            <a:r>
              <a:rPr lang="it-IT" sz="1400" dirty="0" err="1"/>
              <a:t>nucleobases</a:t>
            </a:r>
            <a:r>
              <a:rPr lang="it-IT" sz="1400" dirty="0"/>
              <a:t> in a Miller-</a:t>
            </a:r>
            <a:r>
              <a:rPr lang="it-IT" sz="1400" dirty="0" err="1"/>
              <a:t>Urey</a:t>
            </a:r>
            <a:r>
              <a:rPr lang="it-IT" sz="1400" dirty="0"/>
              <a:t> </a:t>
            </a:r>
            <a:r>
              <a:rPr lang="it-IT" sz="1400" dirty="0" err="1"/>
              <a:t>reducing</a:t>
            </a:r>
            <a:r>
              <a:rPr lang="it-IT" sz="1400" dirty="0"/>
              <a:t> </a:t>
            </a:r>
            <a:endParaRPr lang="it-IT" sz="1400" dirty="0" smtClean="0"/>
          </a:p>
          <a:p>
            <a:r>
              <a:rPr lang="it-IT" sz="1400" dirty="0" err="1"/>
              <a:t>a</a:t>
            </a:r>
            <a:r>
              <a:rPr lang="it-IT" sz="1400" dirty="0" err="1" smtClean="0"/>
              <a:t>tmosphere</a:t>
            </a:r>
            <a:r>
              <a:rPr lang="it-IT" sz="1400" dirty="0" smtClean="0"/>
              <a:t>. </a:t>
            </a:r>
            <a:r>
              <a:rPr lang="it-IT" sz="1400" dirty="0" err="1" smtClean="0"/>
              <a:t>Ferus</a:t>
            </a:r>
            <a:r>
              <a:rPr lang="it-IT" sz="1400" dirty="0" smtClean="0"/>
              <a:t> et </a:t>
            </a:r>
            <a:r>
              <a:rPr lang="it-IT" sz="1400" dirty="0" err="1" smtClean="0"/>
              <a:t>al;.PNAS</a:t>
            </a:r>
            <a:r>
              <a:rPr lang="it-IT" sz="1400" dirty="0" smtClean="0"/>
              <a:t> 2017 114:</a:t>
            </a:r>
            <a:r>
              <a:rPr lang="it-IT" sz="1400" dirty="0"/>
              <a:t>4306-4311</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WINDOWS\Desktop\hant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95800"/>
            <a:ext cx="1828800" cy="2362200"/>
          </a:xfrm>
          <a:prstGeom prst="rect">
            <a:avLst/>
          </a:prstGeom>
          <a:solidFill>
            <a:schemeClr val="bg2"/>
          </a:solidFill>
          <a:ln>
            <a:noFill/>
          </a:ln>
        </p:spPr>
      </p:pic>
      <p:pic>
        <p:nvPicPr>
          <p:cNvPr id="43010" name="Picture 3" descr="C:\WINDOWS\Desktop\hep06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2314575" cy="1676400"/>
          </a:xfrm>
          <a:prstGeom prst="rect">
            <a:avLst/>
          </a:prstGeom>
          <a:solidFill>
            <a:schemeClr val="bg2"/>
          </a:solidFill>
          <a:ln>
            <a:noFill/>
          </a:ln>
        </p:spPr>
      </p:pic>
      <p:pic>
        <p:nvPicPr>
          <p:cNvPr id="43011" name="Picture 4" descr="C:\WINDOWS\Desktop\papill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19413"/>
            <a:ext cx="2305050" cy="2109787"/>
          </a:xfrm>
          <a:prstGeom prst="rect">
            <a:avLst/>
          </a:prstGeom>
          <a:solidFill>
            <a:schemeClr val="bg2"/>
          </a:solidFill>
          <a:ln>
            <a:noFill/>
          </a:ln>
        </p:spPr>
      </p:pic>
      <p:pic>
        <p:nvPicPr>
          <p:cNvPr id="43012" name="Picture 6" descr="C:\WINDOWS\Desktop\Ebol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95800"/>
            <a:ext cx="2867025" cy="2362200"/>
          </a:xfrm>
          <a:prstGeom prst="rect">
            <a:avLst/>
          </a:prstGeom>
          <a:solidFill>
            <a:schemeClr val="bg2"/>
          </a:solidFill>
          <a:ln>
            <a:noFill/>
          </a:ln>
        </p:spPr>
      </p:pic>
      <p:sp>
        <p:nvSpPr>
          <p:cNvPr id="43013" name="Text Box 7"/>
          <p:cNvSpPr txBox="1">
            <a:spLocks noChangeArrowheads="1"/>
          </p:cNvSpPr>
          <p:nvPr/>
        </p:nvSpPr>
        <p:spPr bwMode="auto">
          <a:xfrm>
            <a:off x="1981200" y="6461125"/>
            <a:ext cx="673482"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Ebola</a:t>
            </a:r>
          </a:p>
        </p:txBody>
      </p:sp>
      <p:pic>
        <p:nvPicPr>
          <p:cNvPr id="43014" name="Picture 8" descr="C:\WINDOWS\Desktop\ehv1cap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447800"/>
            <a:ext cx="2286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9"/>
          <p:cNvSpPr txBox="1">
            <a:spLocks noChangeArrowheads="1"/>
          </p:cNvSpPr>
          <p:nvPr/>
        </p:nvSpPr>
        <p:spPr bwMode="auto">
          <a:xfrm>
            <a:off x="4606925" y="3216275"/>
            <a:ext cx="1591501"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Equine Herpes 1</a:t>
            </a:r>
          </a:p>
        </p:txBody>
      </p:sp>
      <p:pic>
        <p:nvPicPr>
          <p:cNvPr id="43016" name="Picture 10" descr="C:\WINDOWS\Desktop\flu3s.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257800"/>
            <a:ext cx="2209800" cy="1600200"/>
          </a:xfrm>
          <a:prstGeom prst="rect">
            <a:avLst/>
          </a:prstGeom>
          <a:solidFill>
            <a:schemeClr val="bg2"/>
          </a:solidFill>
          <a:ln>
            <a:noFill/>
          </a:ln>
        </p:spPr>
      </p:pic>
      <p:sp>
        <p:nvSpPr>
          <p:cNvPr id="43017" name="Text Box 11"/>
          <p:cNvSpPr txBox="1">
            <a:spLocks noChangeArrowheads="1"/>
          </p:cNvSpPr>
          <p:nvPr/>
        </p:nvSpPr>
        <p:spPr bwMode="auto">
          <a:xfrm>
            <a:off x="5497513" y="6461125"/>
            <a:ext cx="966931"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Influenza</a:t>
            </a:r>
          </a:p>
        </p:txBody>
      </p:sp>
      <p:sp>
        <p:nvSpPr>
          <p:cNvPr id="43018" name="Text Box 12"/>
          <p:cNvSpPr txBox="1">
            <a:spLocks noChangeArrowheads="1"/>
          </p:cNvSpPr>
          <p:nvPr/>
        </p:nvSpPr>
        <p:spPr bwMode="auto">
          <a:xfrm>
            <a:off x="3657600" y="6461125"/>
            <a:ext cx="684803"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Hanta</a:t>
            </a:r>
          </a:p>
        </p:txBody>
      </p:sp>
      <p:pic>
        <p:nvPicPr>
          <p:cNvPr id="43019" name="Picture 13" descr="C:\WINDOWS\Desktop\hbvcore3.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614738"/>
            <a:ext cx="2209800" cy="1735137"/>
          </a:xfrm>
          <a:prstGeom prst="rect">
            <a:avLst/>
          </a:prstGeom>
          <a:solidFill>
            <a:schemeClr val="bg2"/>
          </a:solidFill>
          <a:ln>
            <a:noFill/>
          </a:ln>
        </p:spPr>
      </p:pic>
      <p:sp>
        <p:nvSpPr>
          <p:cNvPr id="43020" name="Text Box 14"/>
          <p:cNvSpPr txBox="1">
            <a:spLocks noChangeArrowheads="1"/>
          </p:cNvSpPr>
          <p:nvPr/>
        </p:nvSpPr>
        <p:spPr bwMode="auto">
          <a:xfrm>
            <a:off x="5272088" y="4953000"/>
            <a:ext cx="1122410"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Hepatitis B</a:t>
            </a:r>
          </a:p>
        </p:txBody>
      </p:sp>
      <p:sp>
        <p:nvSpPr>
          <p:cNvPr id="43021" name="Text Box 15"/>
          <p:cNvSpPr txBox="1">
            <a:spLocks noChangeArrowheads="1"/>
          </p:cNvSpPr>
          <p:nvPr/>
        </p:nvSpPr>
        <p:spPr bwMode="auto">
          <a:xfrm>
            <a:off x="3062288" y="4098925"/>
            <a:ext cx="1109085"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Hepatitis A</a:t>
            </a:r>
          </a:p>
        </p:txBody>
      </p:sp>
      <p:sp>
        <p:nvSpPr>
          <p:cNvPr id="43022" name="Text Box 16"/>
          <p:cNvSpPr txBox="1">
            <a:spLocks noChangeArrowheads="1"/>
          </p:cNvSpPr>
          <p:nvPr/>
        </p:nvSpPr>
        <p:spPr bwMode="auto">
          <a:xfrm>
            <a:off x="903288" y="4098925"/>
            <a:ext cx="1032730"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Papilloma</a:t>
            </a:r>
          </a:p>
        </p:txBody>
      </p:sp>
      <p:pic>
        <p:nvPicPr>
          <p:cNvPr id="43023" name="Picture 17" descr="C:\WINDOWS\Desktop\rvf3.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446213"/>
            <a:ext cx="23622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8"/>
          <p:cNvSpPr txBox="1">
            <a:spLocks noChangeArrowheads="1"/>
          </p:cNvSpPr>
          <p:nvPr/>
        </p:nvSpPr>
        <p:spPr bwMode="auto">
          <a:xfrm>
            <a:off x="304800" y="2536825"/>
            <a:ext cx="1518364"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Rift valley fever</a:t>
            </a:r>
          </a:p>
        </p:txBody>
      </p:sp>
      <p:pic>
        <p:nvPicPr>
          <p:cNvPr id="43025" name="Picture 19" descr="C:\fouchier\Manuscripten\hMPV\Revision2\Figures\ExtraScans\Volkskrant\EM.t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1800" y="3140075"/>
            <a:ext cx="2362200" cy="1889125"/>
          </a:xfrm>
          <a:prstGeom prst="rect">
            <a:avLst/>
          </a:prstGeom>
          <a:solidFill>
            <a:schemeClr val="bg2"/>
          </a:solidFill>
          <a:ln>
            <a:noFill/>
          </a:ln>
        </p:spPr>
      </p:pic>
      <p:sp>
        <p:nvSpPr>
          <p:cNvPr id="43026" name="Text Box 20"/>
          <p:cNvSpPr txBox="1">
            <a:spLocks noChangeArrowheads="1"/>
          </p:cNvSpPr>
          <p:nvPr/>
        </p:nvSpPr>
        <p:spPr bwMode="auto">
          <a:xfrm>
            <a:off x="8253413" y="4632325"/>
            <a:ext cx="684803"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hMPV</a:t>
            </a:r>
          </a:p>
        </p:txBody>
      </p:sp>
      <p:pic>
        <p:nvPicPr>
          <p:cNvPr id="43027" name="Picture 21" descr="C:\WINDOWS\Desktop\EMfig.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5005388"/>
            <a:ext cx="2362200" cy="1852612"/>
          </a:xfrm>
          <a:prstGeom prst="rect">
            <a:avLst/>
          </a:prstGeom>
          <a:solidFill>
            <a:schemeClr val="bg2"/>
          </a:solidFill>
          <a:ln>
            <a:noFill/>
          </a:ln>
        </p:spPr>
      </p:pic>
      <p:sp>
        <p:nvSpPr>
          <p:cNvPr id="43028" name="Text Box 22"/>
          <p:cNvSpPr txBox="1">
            <a:spLocks noChangeArrowheads="1"/>
          </p:cNvSpPr>
          <p:nvPr/>
        </p:nvSpPr>
        <p:spPr bwMode="auto">
          <a:xfrm>
            <a:off x="7672388" y="6477000"/>
            <a:ext cx="1471612" cy="307777"/>
          </a:xfrm>
          <a:prstGeom prst="rect">
            <a:avLst/>
          </a:prstGeom>
          <a:solidFill>
            <a:schemeClr val="bg2"/>
          </a:solidFill>
          <a:ln>
            <a:noFill/>
          </a:ln>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SARS CoV</a:t>
            </a:r>
          </a:p>
        </p:txBody>
      </p:sp>
      <p:pic>
        <p:nvPicPr>
          <p:cNvPr id="43029" name="Picture 23" descr="C:\WINDOWS\Desktop\AIDS109.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5525" y="1447800"/>
            <a:ext cx="22764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Text Box 24"/>
          <p:cNvSpPr txBox="1">
            <a:spLocks noChangeArrowheads="1"/>
          </p:cNvSpPr>
          <p:nvPr/>
        </p:nvSpPr>
        <p:spPr bwMode="auto">
          <a:xfrm>
            <a:off x="3963988" y="2543175"/>
            <a:ext cx="483952"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HIV</a:t>
            </a:r>
          </a:p>
        </p:txBody>
      </p:sp>
      <p:pic>
        <p:nvPicPr>
          <p:cNvPr id="43031" name="Picture 25" descr="C:\WINDOWS\Desktop\VSV-EM.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1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2" name="Text Box 26"/>
          <p:cNvSpPr txBox="1">
            <a:spLocks noChangeArrowheads="1"/>
          </p:cNvSpPr>
          <p:nvPr/>
        </p:nvSpPr>
        <p:spPr bwMode="auto">
          <a:xfrm>
            <a:off x="8450263" y="2803525"/>
            <a:ext cx="543914" cy="307777"/>
          </a:xfrm>
          <a:prstGeom prst="rect">
            <a:avLst/>
          </a:prstGeom>
          <a:solidFill>
            <a:schemeClr val="bg2"/>
          </a:solidFill>
          <a:ln>
            <a:noFill/>
          </a:ln>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i="0">
                <a:solidFill>
                  <a:srgbClr val="FFFF00"/>
                </a:solidFill>
              </a:rPr>
              <a:t>VSV</a:t>
            </a:r>
          </a:p>
        </p:txBody>
      </p:sp>
      <p:sp>
        <p:nvSpPr>
          <p:cNvPr id="43033" name="Text Box 2"/>
          <p:cNvSpPr txBox="1">
            <a:spLocks noChangeArrowheads="1"/>
          </p:cNvSpPr>
          <p:nvPr/>
        </p:nvSpPr>
        <p:spPr bwMode="auto">
          <a:xfrm>
            <a:off x="955117" y="282008"/>
            <a:ext cx="298210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3200" b="0" i="0" dirty="0" smtClean="0">
                <a:solidFill>
                  <a:srgbClr val="FFFFFF"/>
                </a:solidFill>
              </a:rPr>
              <a:t>V</a:t>
            </a:r>
            <a:r>
              <a:rPr lang="nl-NL" sz="3200" b="0" i="0" dirty="0">
                <a:solidFill>
                  <a:srgbClr val="FFFFFF"/>
                </a:solidFill>
              </a:rPr>
              <a:t>irus</a:t>
            </a:r>
            <a:r>
              <a:rPr lang="nl-NL" sz="3200" b="0" i="0" dirty="0" smtClean="0">
                <a:solidFill>
                  <a:srgbClr val="FFFFFF"/>
                </a:solidFill>
              </a:rPr>
              <a:t>-diversiteit</a:t>
            </a:r>
            <a:endParaRPr lang="nl-NL" sz="3200" b="0" i="0" dirty="0">
              <a:solidFill>
                <a:srgbClr val="FFFFFF"/>
              </a:solidFill>
            </a:endParaRPr>
          </a:p>
        </p:txBody>
      </p:sp>
      <p:sp>
        <p:nvSpPr>
          <p:cNvPr id="3" name="TextBox 2"/>
          <p:cNvSpPr txBox="1"/>
          <p:nvPr/>
        </p:nvSpPr>
        <p:spPr>
          <a:xfrm>
            <a:off x="10217324" y="1688345"/>
            <a:ext cx="184666" cy="400110"/>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581"/>
          <p:cNvSpPr txBox="1">
            <a:spLocks noChangeArrowheads="1"/>
          </p:cNvSpPr>
          <p:nvPr/>
        </p:nvSpPr>
        <p:spPr bwMode="auto">
          <a:xfrm>
            <a:off x="1014227" y="281696"/>
            <a:ext cx="60516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Diversiteit van RNA en DNA virussen</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Mechanismen-</a:t>
            </a:r>
            <a:endParaRPr lang="nl-NL" sz="2800" b="0" i="0" dirty="0">
              <a:solidFill>
                <a:srgbClr val="FFFFFF"/>
              </a:solidFill>
            </a:endParaRPr>
          </a:p>
          <a:p>
            <a:endParaRPr lang="nl-NL" sz="2800" b="0" i="0" dirty="0">
              <a:solidFill>
                <a:srgbClr val="FFFFFF"/>
              </a:solidFill>
            </a:endParaRPr>
          </a:p>
        </p:txBody>
      </p:sp>
      <p:sp>
        <p:nvSpPr>
          <p:cNvPr id="3" name="TextBox 2"/>
          <p:cNvSpPr txBox="1"/>
          <p:nvPr/>
        </p:nvSpPr>
        <p:spPr>
          <a:xfrm>
            <a:off x="2295085" y="2539717"/>
            <a:ext cx="3929281" cy="1938992"/>
          </a:xfrm>
          <a:prstGeom prst="rect">
            <a:avLst/>
          </a:prstGeom>
          <a:noFill/>
        </p:spPr>
        <p:txBody>
          <a:bodyPr wrap="none" rtlCol="0">
            <a:spAutoFit/>
          </a:bodyPr>
          <a:lstStyle/>
          <a:p>
            <a:pPr marL="571500" indent="-571500">
              <a:buFontTx/>
              <a:buChar char="-"/>
            </a:pPr>
            <a:r>
              <a:rPr lang="nl-NL" sz="4000" i="0" smtClean="0"/>
              <a:t>Mutatie</a:t>
            </a:r>
          </a:p>
          <a:p>
            <a:pPr marL="571500" indent="-571500">
              <a:buFontTx/>
              <a:buChar char="-"/>
            </a:pPr>
            <a:r>
              <a:rPr lang="nl-NL" sz="4000" i="0" smtClean="0"/>
              <a:t>Recombinatie</a:t>
            </a:r>
          </a:p>
          <a:p>
            <a:pPr marL="571500" indent="-571500">
              <a:buFontTx/>
              <a:buChar char="-"/>
            </a:pPr>
            <a:r>
              <a:rPr lang="nl-NL" sz="4000" i="0" smtClean="0"/>
              <a:t>Reassortering</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3581"/>
          <p:cNvSpPr txBox="1">
            <a:spLocks noChangeArrowheads="1"/>
          </p:cNvSpPr>
          <p:nvPr/>
        </p:nvSpPr>
        <p:spPr bwMode="auto">
          <a:xfrm>
            <a:off x="1014227" y="220500"/>
            <a:ext cx="36971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Over mutatie-snelheid</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Enkele getallen-</a:t>
            </a:r>
            <a:endParaRPr lang="nl-NL" sz="2800" b="0" i="0" dirty="0">
              <a:solidFill>
                <a:srgbClr val="FFFFFF"/>
              </a:solidFill>
            </a:endParaRPr>
          </a:p>
          <a:p>
            <a:endParaRPr lang="nl-NL" sz="2800" b="0" i="0" dirty="0">
              <a:solidFill>
                <a:srgbClr val="FFFFFF"/>
              </a:solidFill>
            </a:endParaRPr>
          </a:p>
        </p:txBody>
      </p:sp>
      <p:sp>
        <p:nvSpPr>
          <p:cNvPr id="47106" name="Text Box 7"/>
          <p:cNvSpPr txBox="1">
            <a:spLocks noChangeArrowheads="1"/>
          </p:cNvSpPr>
          <p:nvPr/>
        </p:nvSpPr>
        <p:spPr bwMode="auto">
          <a:xfrm>
            <a:off x="76200" y="2466100"/>
            <a:ext cx="6565043" cy="265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endParaRPr lang="nl-NL" sz="2000" b="0" i="0" baseline="30000" dirty="0" smtClean="0"/>
          </a:p>
          <a:p>
            <a:r>
              <a:rPr lang="nl-NL" sz="2000" b="0" i="0" dirty="0" smtClean="0"/>
              <a:t>Fout-frequentie van humaan DNA polymerase is ~10</a:t>
            </a:r>
            <a:r>
              <a:rPr lang="nl-NL" sz="2000" b="0" i="0" baseline="30000" dirty="0" smtClean="0"/>
              <a:t>-9</a:t>
            </a:r>
            <a:r>
              <a:rPr lang="nl-NL" sz="2000" b="0" i="0" dirty="0" smtClean="0"/>
              <a:t> </a:t>
            </a:r>
          </a:p>
          <a:p>
            <a:r>
              <a:rPr lang="nl-NL" sz="2000" b="0" i="0" dirty="0" smtClean="0"/>
              <a:t>(3 mutaties per replicatie van het menselijk genoom)</a:t>
            </a:r>
          </a:p>
          <a:p>
            <a:endParaRPr lang="nl-NL" sz="2000" b="0" i="0" dirty="0" smtClean="0"/>
          </a:p>
          <a:p>
            <a:r>
              <a:rPr lang="nl-NL" sz="2000" b="0" i="0" dirty="0" err="1" smtClean="0"/>
              <a:t>Repair</a:t>
            </a:r>
            <a:r>
              <a:rPr lang="nl-NL" sz="2000" b="0" i="0" dirty="0" smtClean="0"/>
              <a:t> machinerie verlaagt dit tot ~10</a:t>
            </a:r>
            <a:r>
              <a:rPr lang="nl-NL" sz="2000" b="0" i="0" baseline="30000" dirty="0" smtClean="0"/>
              <a:t>-11</a:t>
            </a:r>
          </a:p>
          <a:p>
            <a:r>
              <a:rPr lang="nl-NL" sz="2000" b="0" i="0" baseline="30000" dirty="0" smtClean="0"/>
              <a:t> </a:t>
            </a:r>
          </a:p>
          <a:p>
            <a:r>
              <a:rPr lang="nl-NL" sz="2000" b="0" i="0" dirty="0" smtClean="0"/>
              <a:t>Viraal RNA en DNA polymerase maakt veel meer fouten:</a:t>
            </a:r>
          </a:p>
          <a:p>
            <a:r>
              <a:rPr lang="nl-NL" sz="2000" b="0" i="0" dirty="0" smtClean="0"/>
              <a:t>	RNA polymerase foutfrequentie:  ~10</a:t>
            </a:r>
            <a:r>
              <a:rPr lang="nl-NL" sz="2000" b="0" i="0" baseline="30000" dirty="0" smtClean="0"/>
              <a:t>-4 </a:t>
            </a:r>
            <a:r>
              <a:rPr lang="nl-NL" sz="2000" b="0" i="0" dirty="0" smtClean="0"/>
              <a:t>– 10</a:t>
            </a:r>
            <a:r>
              <a:rPr lang="nl-NL" sz="2000" b="0" i="0" baseline="30000" dirty="0" smtClean="0"/>
              <a:t>-5</a:t>
            </a:r>
            <a:r>
              <a:rPr lang="nl-NL" sz="2000" b="0" i="0" dirty="0" smtClean="0"/>
              <a:t> </a:t>
            </a:r>
          </a:p>
          <a:p>
            <a:r>
              <a:rPr lang="nl-NL" sz="2000" b="0" i="0" dirty="0" smtClean="0"/>
              <a:t>	</a:t>
            </a:r>
            <a:r>
              <a:rPr lang="nl-NL" sz="2000" b="0" i="0" dirty="0"/>
              <a:t>DNA polymerase foutfrequentie:  </a:t>
            </a:r>
            <a:r>
              <a:rPr lang="nl-NL" sz="2000" b="0" i="0" dirty="0" smtClean="0"/>
              <a:t>~10</a:t>
            </a:r>
            <a:r>
              <a:rPr lang="nl-NL" sz="2000" b="0" i="0" baseline="30000" dirty="0" smtClean="0"/>
              <a:t>-6</a:t>
            </a:r>
            <a:r>
              <a:rPr lang="nl-NL" sz="2000" b="0" i="0" dirty="0" smtClean="0"/>
              <a:t> – 10</a:t>
            </a:r>
            <a:r>
              <a:rPr lang="nl-NL" sz="2000" b="0" i="0" baseline="30000" dirty="0" smtClean="0"/>
              <a:t>-7</a:t>
            </a:r>
            <a:endParaRPr lang="nl-NL" sz="2000" b="0" i="0" baseline="30000" dirty="0"/>
          </a:p>
        </p:txBody>
      </p:sp>
      <p:sp>
        <p:nvSpPr>
          <p:cNvPr id="47107" name="Rectangle 8"/>
          <p:cNvSpPr>
            <a:spLocks noChangeArrowheads="1"/>
          </p:cNvSpPr>
          <p:nvPr/>
        </p:nvSpPr>
        <p:spPr bwMode="auto">
          <a:xfrm>
            <a:off x="0" y="1447800"/>
            <a:ext cx="91440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GG</a:t>
            </a:r>
            <a:r>
              <a:rPr lang="en-GB" sz="2000" i="0">
                <a:solidFill>
                  <a:srgbClr val="FF3300"/>
                </a:solidFill>
                <a:latin typeface="Courier New" charset="0"/>
              </a:rPr>
              <a:t>T</a:t>
            </a:r>
            <a:r>
              <a:rPr lang="en-GB" sz="2000" i="0">
                <a:solidFill>
                  <a:srgbClr val="0066FF"/>
                </a:solidFill>
                <a:latin typeface="Courier New" charset="0"/>
              </a:rPr>
              <a:t>CC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8000"/>
                </a:solidFill>
                <a:latin typeface="Courier New" charset="0"/>
              </a:rPr>
              <a:t>A</a:t>
            </a:r>
            <a:endParaRPr lang="en-GB" sz="2000" i="0">
              <a:solidFill>
                <a:schemeClr val="tx1"/>
              </a:solidFill>
              <a:latin typeface="Courier New" charset="0"/>
            </a:endParaRPr>
          </a:p>
          <a:p>
            <a:r>
              <a:rPr lang="en-GB" sz="2000" i="0">
                <a:solidFill>
                  <a:schemeClr val="tx1"/>
                </a:solidFill>
                <a:latin typeface="Courier New" charset="0"/>
              </a:rPr>
              <a:t>||||||||||||||||||||||||||||||||||||||||||||||||||||||||||</a:t>
            </a:r>
          </a:p>
          <a:p>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CC</a:t>
            </a:r>
            <a:r>
              <a:rPr lang="en-GB" sz="2000" i="0">
                <a:solidFill>
                  <a:srgbClr val="008000"/>
                </a:solidFill>
                <a:latin typeface="Courier New" charset="0"/>
              </a:rPr>
              <a:t>A</a:t>
            </a:r>
            <a:r>
              <a:rPr lang="en-GB" sz="2000" i="0">
                <a:solidFill>
                  <a:schemeClr val="tx1"/>
                </a:solidFill>
                <a:latin typeface="Courier New" charset="0"/>
              </a:rPr>
              <a:t>GG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FF3300"/>
                </a:solidFill>
                <a:latin typeface="Courier New" charset="0"/>
              </a:rPr>
              <a:t>T</a:t>
            </a:r>
            <a:endParaRPr lang="en-GB" sz="2000" i="0">
              <a:solidFill>
                <a:srgbClr val="0066FF"/>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7"/>
          <p:cNvSpPr txBox="1">
            <a:spLocks noChangeArrowheads="1"/>
          </p:cNvSpPr>
          <p:nvPr/>
        </p:nvSpPr>
        <p:spPr bwMode="auto">
          <a:xfrm>
            <a:off x="76201" y="2667000"/>
            <a:ext cx="9067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000" b="0" i="0" dirty="0" smtClean="0"/>
              <a:t>Gegeven:</a:t>
            </a:r>
          </a:p>
          <a:p>
            <a:pPr>
              <a:buFontTx/>
              <a:buChar char="•"/>
            </a:pPr>
            <a:r>
              <a:rPr lang="nl-NL" sz="2000" b="0" i="0" dirty="0" smtClean="0"/>
              <a:t> Een virus met een RNA genoom van 10.000 nucleotiden</a:t>
            </a:r>
          </a:p>
          <a:p>
            <a:pPr>
              <a:buFontTx/>
              <a:buChar char="•"/>
            </a:pPr>
            <a:r>
              <a:rPr lang="nl-NL" sz="2000" b="0" i="0" dirty="0" smtClean="0"/>
              <a:t> Polymerase foutfrequentie van 10</a:t>
            </a:r>
            <a:r>
              <a:rPr lang="nl-NL" sz="2000" b="0" i="0" baseline="30000" dirty="0" smtClean="0"/>
              <a:t>-4</a:t>
            </a:r>
          </a:p>
          <a:p>
            <a:pPr>
              <a:buFontTx/>
              <a:buChar char="•"/>
            </a:pPr>
            <a:endParaRPr lang="nl-NL" sz="2000" b="0" i="0" dirty="0" smtClean="0"/>
          </a:p>
          <a:p>
            <a:pPr>
              <a:buFontTx/>
              <a:buChar char="•"/>
            </a:pPr>
            <a:r>
              <a:rPr lang="nl-NL" sz="2000" b="0" i="0" dirty="0" smtClean="0"/>
              <a:t> Gemiddeld 1 mutatie per genoom per virusdeeltje</a:t>
            </a:r>
          </a:p>
          <a:p>
            <a:pPr>
              <a:buFontTx/>
              <a:buChar char="•"/>
            </a:pPr>
            <a:endParaRPr lang="nl-NL" sz="2000" b="0" i="0" dirty="0" smtClean="0"/>
          </a:p>
          <a:p>
            <a:pPr>
              <a:buFontTx/>
              <a:buChar char="•"/>
            </a:pPr>
            <a:r>
              <a:rPr lang="nl-NL" sz="2000" b="0" i="0" dirty="0" smtClean="0"/>
              <a:t> Als 10</a:t>
            </a:r>
            <a:r>
              <a:rPr lang="nl-NL" sz="2000" b="0" i="0" baseline="30000" dirty="0" smtClean="0"/>
              <a:t>9</a:t>
            </a:r>
            <a:r>
              <a:rPr lang="nl-NL" sz="2000" b="0" i="0" dirty="0" smtClean="0"/>
              <a:t> virusdeeltjes per persoon per dag worden gemaakt (onderschatting), dan zijn er </a:t>
            </a:r>
            <a:r>
              <a:rPr lang="nl-NL" sz="2000" b="0" i="0" dirty="0"/>
              <a:t>dus </a:t>
            </a:r>
            <a:r>
              <a:rPr lang="nl-NL" sz="2000" b="0" i="0" dirty="0" smtClean="0"/>
              <a:t>10</a:t>
            </a:r>
            <a:r>
              <a:rPr lang="nl-NL" sz="2000" b="0" i="0" baseline="30000" dirty="0" smtClean="0"/>
              <a:t>9 </a:t>
            </a:r>
            <a:r>
              <a:rPr lang="nl-NL" sz="2000" b="0" i="0" dirty="0" smtClean="0"/>
              <a:t> verschillende mutanten. Iedere mutatie is aanwezig, ieder combinatie van 2 mutaties, en vele combinaties van 3 en meer mutaties!!!</a:t>
            </a:r>
          </a:p>
          <a:p>
            <a:r>
              <a:rPr lang="nl-NL" sz="2000" b="0" i="0" dirty="0" smtClean="0"/>
              <a:t> </a:t>
            </a:r>
            <a:endParaRPr lang="nl-NL" sz="2000" b="0" i="0" dirty="0"/>
          </a:p>
        </p:txBody>
      </p:sp>
      <p:sp>
        <p:nvSpPr>
          <p:cNvPr id="49155" name="Rectangle 8"/>
          <p:cNvSpPr>
            <a:spLocks noChangeArrowheads="1"/>
          </p:cNvSpPr>
          <p:nvPr/>
        </p:nvSpPr>
        <p:spPr bwMode="auto">
          <a:xfrm>
            <a:off x="0" y="1447800"/>
            <a:ext cx="91440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GG</a:t>
            </a:r>
            <a:r>
              <a:rPr lang="en-GB" sz="2000" i="0">
                <a:solidFill>
                  <a:srgbClr val="FF3300"/>
                </a:solidFill>
                <a:latin typeface="Courier New" charset="0"/>
              </a:rPr>
              <a:t>T</a:t>
            </a:r>
            <a:r>
              <a:rPr lang="en-GB" sz="2000" i="0">
                <a:solidFill>
                  <a:srgbClr val="0066FF"/>
                </a:solidFill>
                <a:latin typeface="Courier New" charset="0"/>
              </a:rPr>
              <a:t>CC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8000"/>
                </a:solidFill>
                <a:latin typeface="Courier New" charset="0"/>
              </a:rPr>
              <a:t>A</a:t>
            </a:r>
            <a:endParaRPr lang="en-GB" sz="2000" i="0">
              <a:solidFill>
                <a:schemeClr val="tx1"/>
              </a:solidFill>
              <a:latin typeface="Courier New" charset="0"/>
            </a:endParaRPr>
          </a:p>
          <a:p>
            <a:r>
              <a:rPr lang="en-GB" sz="2000" i="0">
                <a:solidFill>
                  <a:schemeClr val="tx1"/>
                </a:solidFill>
                <a:latin typeface="Courier New" charset="0"/>
              </a:rPr>
              <a:t>||||||||||||||||||||||||||||||||||||||||||||||||||||||||||</a:t>
            </a:r>
          </a:p>
          <a:p>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CC</a:t>
            </a:r>
            <a:r>
              <a:rPr lang="en-GB" sz="2000" i="0">
                <a:solidFill>
                  <a:srgbClr val="008000"/>
                </a:solidFill>
                <a:latin typeface="Courier New" charset="0"/>
              </a:rPr>
              <a:t>A</a:t>
            </a:r>
            <a:r>
              <a:rPr lang="en-GB" sz="2000" i="0">
                <a:solidFill>
                  <a:schemeClr val="tx1"/>
                </a:solidFill>
                <a:latin typeface="Courier New" charset="0"/>
              </a:rPr>
              <a:t>GG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FF3300"/>
                </a:solidFill>
                <a:latin typeface="Courier New" charset="0"/>
              </a:rPr>
              <a:t>T</a:t>
            </a:r>
            <a:endParaRPr lang="en-GB" sz="2000" i="0">
              <a:solidFill>
                <a:srgbClr val="0066FF"/>
              </a:solidFill>
              <a:latin typeface="Courier New" charset="0"/>
            </a:endParaRPr>
          </a:p>
        </p:txBody>
      </p:sp>
      <p:sp>
        <p:nvSpPr>
          <p:cNvPr id="5" name="Text Box 3581"/>
          <p:cNvSpPr txBox="1">
            <a:spLocks noChangeArrowheads="1"/>
          </p:cNvSpPr>
          <p:nvPr/>
        </p:nvSpPr>
        <p:spPr bwMode="auto">
          <a:xfrm>
            <a:off x="1014227" y="220500"/>
            <a:ext cx="29790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Virus-diversiteit</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Enkele getallen-</a:t>
            </a:r>
            <a:endParaRPr lang="nl-NL" sz="2800" b="0" i="0" dirty="0">
              <a:solidFill>
                <a:srgbClr val="FFFFFF"/>
              </a:solidFill>
            </a:endParaRPr>
          </a:p>
          <a:p>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8"/>
          <p:cNvSpPr>
            <a:spLocks noChangeArrowheads="1"/>
          </p:cNvSpPr>
          <p:nvPr/>
        </p:nvSpPr>
        <p:spPr bwMode="auto">
          <a:xfrm>
            <a:off x="0" y="1447800"/>
            <a:ext cx="91440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GG</a:t>
            </a:r>
            <a:r>
              <a:rPr lang="en-GB" sz="2000" i="0">
                <a:solidFill>
                  <a:srgbClr val="FF3300"/>
                </a:solidFill>
                <a:latin typeface="Courier New" charset="0"/>
              </a:rPr>
              <a:t>T</a:t>
            </a:r>
            <a:r>
              <a:rPr lang="en-GB" sz="2000" i="0">
                <a:solidFill>
                  <a:srgbClr val="0066FF"/>
                </a:solidFill>
                <a:latin typeface="Courier New" charset="0"/>
              </a:rPr>
              <a:t>CC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8000"/>
                </a:solidFill>
                <a:latin typeface="Courier New" charset="0"/>
              </a:rPr>
              <a:t>A</a:t>
            </a:r>
            <a:endParaRPr lang="en-GB" sz="2000" i="0">
              <a:solidFill>
                <a:schemeClr val="tx1"/>
              </a:solidFill>
              <a:latin typeface="Courier New" charset="0"/>
            </a:endParaRPr>
          </a:p>
          <a:p>
            <a:r>
              <a:rPr lang="en-GB" sz="2000" i="0">
                <a:solidFill>
                  <a:schemeClr val="tx1"/>
                </a:solidFill>
                <a:latin typeface="Courier New" charset="0"/>
              </a:rPr>
              <a:t>||||||||||||||||||||||||||||||||||||||||||||||||||||||||||</a:t>
            </a:r>
          </a:p>
          <a:p>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CC</a:t>
            </a:r>
            <a:r>
              <a:rPr lang="en-GB" sz="2000" i="0">
                <a:solidFill>
                  <a:srgbClr val="008000"/>
                </a:solidFill>
                <a:latin typeface="Courier New" charset="0"/>
              </a:rPr>
              <a:t>A</a:t>
            </a:r>
            <a:r>
              <a:rPr lang="en-GB" sz="2000" i="0">
                <a:solidFill>
                  <a:schemeClr val="tx1"/>
                </a:solidFill>
                <a:latin typeface="Courier New" charset="0"/>
              </a:rPr>
              <a:t>GG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FF3300"/>
                </a:solidFill>
                <a:latin typeface="Courier New" charset="0"/>
              </a:rPr>
              <a:t>T</a:t>
            </a:r>
            <a:endParaRPr lang="en-GB" sz="2000" i="0">
              <a:solidFill>
                <a:srgbClr val="0066FF"/>
              </a:solidFill>
              <a:latin typeface="Courier New" charset="0"/>
            </a:endParaRPr>
          </a:p>
        </p:txBody>
      </p:sp>
      <p:sp>
        <p:nvSpPr>
          <p:cNvPr id="5" name="Text Box 3581"/>
          <p:cNvSpPr txBox="1">
            <a:spLocks noChangeArrowheads="1"/>
          </p:cNvSpPr>
          <p:nvPr/>
        </p:nvSpPr>
        <p:spPr bwMode="auto">
          <a:xfrm>
            <a:off x="1014227" y="220500"/>
            <a:ext cx="615249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Virus-diversiteit</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En de behandeling van AIDS (HIV) -</a:t>
            </a:r>
            <a:endParaRPr lang="nl-NL" sz="2800" b="0" i="0" dirty="0">
              <a:solidFill>
                <a:srgbClr val="FFFFFF"/>
              </a:solidFill>
            </a:endParaRPr>
          </a:p>
          <a:p>
            <a:endParaRPr lang="nl-NL" sz="2800" b="0" i="0" dirty="0">
              <a:solidFill>
                <a:srgbClr val="FFFFFF"/>
              </a:solidFill>
            </a:endParaRPr>
          </a:p>
        </p:txBody>
      </p:sp>
      <p:sp>
        <p:nvSpPr>
          <p:cNvPr id="6" name="Text Box 7"/>
          <p:cNvSpPr txBox="1">
            <a:spLocks noChangeArrowheads="1"/>
          </p:cNvSpPr>
          <p:nvPr/>
        </p:nvSpPr>
        <p:spPr bwMode="auto">
          <a:xfrm>
            <a:off x="76201" y="2667000"/>
            <a:ext cx="9067800" cy="317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000" b="0" i="0" dirty="0" smtClean="0"/>
              <a:t>  </a:t>
            </a:r>
          </a:p>
          <a:p>
            <a:endParaRPr lang="nl-NL" sz="2000" b="0" i="0" baseline="30000" dirty="0"/>
          </a:p>
          <a:p>
            <a:endParaRPr lang="nl-NL" sz="2000" b="0" i="0" baseline="30000" dirty="0" smtClean="0"/>
          </a:p>
          <a:p>
            <a:endParaRPr lang="nl-NL" sz="2000" b="0" i="0" baseline="30000" dirty="0" smtClean="0"/>
          </a:p>
          <a:p>
            <a:pPr>
              <a:buFontTx/>
              <a:buChar char="•"/>
            </a:pPr>
            <a:endParaRPr lang="nl-NL" sz="2000" b="0" i="0" dirty="0" smtClean="0"/>
          </a:p>
          <a:p>
            <a:pPr>
              <a:buFontTx/>
              <a:buChar char="•"/>
            </a:pPr>
            <a:endParaRPr lang="nl-NL" sz="2000" b="0" i="0" dirty="0" smtClean="0"/>
          </a:p>
          <a:p>
            <a:pPr>
              <a:buFontTx/>
              <a:buChar char="•"/>
            </a:pPr>
            <a:endParaRPr lang="nl-NL" sz="2000" b="0" i="0" dirty="0" smtClean="0"/>
          </a:p>
          <a:p>
            <a:pPr>
              <a:buFontTx/>
              <a:buChar char="•"/>
            </a:pPr>
            <a:r>
              <a:rPr lang="nl-NL" sz="2000" b="0" i="0" dirty="0" smtClean="0"/>
              <a:t> Als 10</a:t>
            </a:r>
            <a:r>
              <a:rPr lang="nl-NL" sz="2000" b="0" i="0" baseline="30000" dirty="0" smtClean="0"/>
              <a:t>9</a:t>
            </a:r>
            <a:r>
              <a:rPr lang="nl-NL" sz="2000" b="0" i="0" dirty="0" smtClean="0"/>
              <a:t> virusdeeltjes per persoon per dag worden gemaakt (onderschatting), dan zijn er </a:t>
            </a:r>
            <a:r>
              <a:rPr lang="nl-NL" sz="2000" b="0" i="0" dirty="0"/>
              <a:t>dus </a:t>
            </a:r>
            <a:r>
              <a:rPr lang="nl-NL" sz="2000" b="0" i="0" dirty="0" smtClean="0"/>
              <a:t>10</a:t>
            </a:r>
            <a:r>
              <a:rPr lang="nl-NL" sz="2000" b="0" i="0" baseline="30000" dirty="0" smtClean="0"/>
              <a:t>9 </a:t>
            </a:r>
            <a:r>
              <a:rPr lang="nl-NL" sz="2000" b="0" i="0" dirty="0" smtClean="0"/>
              <a:t> verschillende mutanten. Iedere mutatie is aanwezig, ieder combinatie van 2 mutaties, en vele combinaties van 3 en meer mutaties!!!</a:t>
            </a:r>
          </a:p>
          <a:p>
            <a:r>
              <a:rPr lang="nl-NL" sz="2000" b="0" i="0" dirty="0" smtClean="0"/>
              <a:t> </a:t>
            </a:r>
            <a:endParaRPr lang="nl-NL" sz="2000" b="0" i="0" dirty="0"/>
          </a:p>
        </p:txBody>
      </p:sp>
      <p:pic>
        <p:nvPicPr>
          <p:cNvPr id="7" name="Picture 16" descr="7256949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2479043" y="2497532"/>
            <a:ext cx="296703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ist2_737671_blood_transfusion_ba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2280" y="2503882"/>
            <a:ext cx="16764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sex-intercourse-pregnanc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3" y="2488007"/>
            <a:ext cx="2268537"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hermafbeelding 2019-01-04 om 09.51.1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4373" y="1447799"/>
            <a:ext cx="4519627" cy="5215965"/>
          </a:xfrm>
          <a:prstGeom prst="rect">
            <a:avLst/>
          </a:prstGeom>
        </p:spPr>
      </p:pic>
    </p:spTree>
    <p:extLst>
      <p:ext uri="{BB962C8B-B14F-4D97-AF65-F5344CB8AC3E}">
        <p14:creationId xmlns:p14="http://schemas.microsoft.com/office/powerpoint/2010/main" val="2897414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1"/>
          <p:cNvSpPr txBox="1">
            <a:spLocks noChangeArrowheads="1"/>
          </p:cNvSpPr>
          <p:nvPr/>
        </p:nvSpPr>
        <p:spPr bwMode="auto">
          <a:xfrm>
            <a:off x="933726" y="280147"/>
            <a:ext cx="14849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err="1" smtClean="0">
                <a:solidFill>
                  <a:schemeClr val="bg1"/>
                </a:solidFill>
              </a:rPr>
              <a:t>Lezing</a:t>
            </a:r>
            <a:endParaRPr lang="en-GB" sz="2800" b="0" i="0" dirty="0">
              <a:solidFill>
                <a:schemeClr val="bg1"/>
              </a:solidFill>
            </a:endParaRPr>
          </a:p>
          <a:p>
            <a:r>
              <a:rPr lang="en-GB" sz="2400" b="0" i="0" dirty="0">
                <a:solidFill>
                  <a:schemeClr val="bg1"/>
                </a:solidFill>
              </a:rPr>
              <a:t>- </a:t>
            </a:r>
            <a:r>
              <a:rPr lang="en-GB" sz="2400" b="0" i="0" dirty="0">
                <a:solidFill>
                  <a:schemeClr val="bg1"/>
                </a:solidFill>
              </a:rPr>
              <a:t>3</a:t>
            </a:r>
            <a:r>
              <a:rPr lang="en-GB" sz="2400" b="0" i="0" dirty="0" smtClean="0">
                <a:solidFill>
                  <a:schemeClr val="bg1"/>
                </a:solidFill>
              </a:rPr>
              <a:t> </a:t>
            </a:r>
            <a:r>
              <a:rPr lang="en-GB" sz="2400" b="0" i="0" dirty="0" err="1" smtClean="0">
                <a:solidFill>
                  <a:schemeClr val="bg1"/>
                </a:solidFill>
              </a:rPr>
              <a:t>delen</a:t>
            </a:r>
            <a:r>
              <a:rPr lang="en-GB" sz="2400" b="0" i="0" dirty="0" smtClean="0">
                <a:solidFill>
                  <a:schemeClr val="bg1"/>
                </a:solidFill>
              </a:rPr>
              <a:t>-</a:t>
            </a:r>
            <a:endParaRPr lang="en-GB" sz="2400" b="0" i="0" dirty="0">
              <a:solidFill>
                <a:schemeClr val="bg1"/>
              </a:solidFill>
            </a:endParaRPr>
          </a:p>
        </p:txBody>
      </p:sp>
      <p:sp>
        <p:nvSpPr>
          <p:cNvPr id="2" name="TextBox 1"/>
          <p:cNvSpPr txBox="1"/>
          <p:nvPr/>
        </p:nvSpPr>
        <p:spPr>
          <a:xfrm>
            <a:off x="653323" y="1929972"/>
            <a:ext cx="8045792" cy="2246769"/>
          </a:xfrm>
          <a:prstGeom prst="rect">
            <a:avLst/>
          </a:prstGeom>
          <a:noFill/>
        </p:spPr>
        <p:txBody>
          <a:bodyPr wrap="none" rtlCol="0">
            <a:spAutoFit/>
          </a:bodyPr>
          <a:lstStyle/>
          <a:p>
            <a:pPr marL="342900" indent="-342900">
              <a:lnSpc>
                <a:spcPct val="200000"/>
              </a:lnSpc>
              <a:buFontTx/>
              <a:buChar char="-"/>
            </a:pPr>
            <a:r>
              <a:rPr lang="nl-NL" sz="2400" i="0" dirty="0" smtClean="0"/>
              <a:t>Algemene inleiding (evolutionaire historie van virussen)</a:t>
            </a:r>
          </a:p>
          <a:p>
            <a:pPr marL="342900" indent="-342900">
              <a:lnSpc>
                <a:spcPct val="200000"/>
              </a:lnSpc>
              <a:buFontTx/>
              <a:buChar char="-"/>
            </a:pPr>
            <a:r>
              <a:rPr lang="nl-NL" sz="2400" i="0" dirty="0" smtClean="0"/>
              <a:t>Griep, het ontstaan van pandemieën</a:t>
            </a:r>
          </a:p>
          <a:p>
            <a:pPr marL="342900" indent="-342900">
              <a:lnSpc>
                <a:spcPct val="200000"/>
              </a:lnSpc>
              <a:buFontTx/>
              <a:buChar char="-"/>
            </a:pPr>
            <a:r>
              <a:rPr lang="nl-NL" sz="2400" i="0" dirty="0" smtClean="0"/>
              <a:t>Evolutie voorspellen ten behoeve van de griepprik</a:t>
            </a:r>
            <a:endParaRPr lang="nl-NL" sz="2400" i="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7"/>
          <p:cNvSpPr txBox="1">
            <a:spLocks noChangeArrowheads="1"/>
          </p:cNvSpPr>
          <p:nvPr/>
        </p:nvSpPr>
        <p:spPr bwMode="auto">
          <a:xfrm>
            <a:off x="-36512" y="2667000"/>
            <a:ext cx="9319795" cy="2554545"/>
          </a:xfrm>
          <a:prstGeom prst="rect">
            <a:avLst/>
          </a:prstGeom>
          <a:noFill/>
          <a:ln w="9525">
            <a:noFill/>
            <a:miter lim="800000"/>
            <a:headEnd/>
            <a:tailEnd/>
          </a:ln>
        </p:spPr>
        <p:txBody>
          <a:bodyPr wrap="none">
            <a:spAutoFit/>
          </a:bodyPr>
          <a:lstStyle/>
          <a:p>
            <a:pPr>
              <a:buFontTx/>
              <a:buChar char="•"/>
              <a:defRPr/>
            </a:pPr>
            <a:r>
              <a:rPr lang="nl-NL" sz="2000" i="0" dirty="0" smtClean="0">
                <a:latin typeface="Arial" pitchFamily="-65" charset="0"/>
                <a:ea typeface="+mn-ea"/>
                <a:cs typeface="+mn-cs"/>
              </a:rPr>
              <a:t> Generatie</a:t>
            </a:r>
            <a:r>
              <a:rPr lang="nl-NL" i="0" dirty="0" smtClean="0">
                <a:latin typeface="Arial" pitchFamily="-65" charset="0"/>
                <a:ea typeface="+mn-ea"/>
                <a:cs typeface="+mn-cs"/>
              </a:rPr>
              <a:t>tijd 		</a:t>
            </a:r>
            <a:r>
              <a:rPr lang="nl-NL" sz="2000" i="0" dirty="0" smtClean="0">
                <a:latin typeface="Arial" pitchFamily="-65" charset="0"/>
                <a:ea typeface="+mn-ea"/>
                <a:cs typeface="+mn-cs"/>
              </a:rPr>
              <a:t>Griepvirus		~16 uur</a:t>
            </a:r>
          </a:p>
          <a:p>
            <a:pPr lvl="4">
              <a:defRPr/>
            </a:pPr>
            <a:r>
              <a:rPr lang="nl-NL" sz="2000" i="0" dirty="0" smtClean="0">
                <a:latin typeface="Arial" pitchFamily="-65" charset="0"/>
                <a:ea typeface="+mn-ea"/>
                <a:cs typeface="+mn-cs"/>
              </a:rPr>
              <a:t>	Vis			 ~2 jaar</a:t>
            </a:r>
          </a:p>
          <a:p>
            <a:pPr lvl="6">
              <a:defRPr/>
            </a:pPr>
            <a:endParaRPr lang="nl-NL" sz="2000" i="0" dirty="0" smtClean="0">
              <a:latin typeface="Arial" pitchFamily="-65" charset="0"/>
              <a:ea typeface="+mn-ea"/>
              <a:cs typeface="+mn-cs"/>
            </a:endParaRPr>
          </a:p>
          <a:p>
            <a:pPr>
              <a:buFontTx/>
              <a:buChar char="•"/>
              <a:defRPr/>
            </a:pPr>
            <a:r>
              <a:rPr lang="nl-NL" sz="2000" i="0" dirty="0" smtClean="0">
                <a:latin typeface="Arial" pitchFamily="-65" charset="0"/>
                <a:ea typeface="+mn-ea"/>
                <a:cs typeface="+mn-cs"/>
              </a:rPr>
              <a:t> Populatiegrootte	Griepvirus		&gt; 10</a:t>
            </a:r>
            <a:r>
              <a:rPr lang="nl-NL" sz="2000" i="0" baseline="30000" dirty="0" smtClean="0">
                <a:latin typeface="Arial" pitchFamily="-65" charset="0"/>
                <a:ea typeface="+mn-ea"/>
                <a:cs typeface="+mn-cs"/>
              </a:rPr>
              <a:t>10 </a:t>
            </a:r>
            <a:r>
              <a:rPr lang="nl-NL" sz="2000" i="0" dirty="0" smtClean="0">
                <a:latin typeface="Arial" pitchFamily="-65" charset="0"/>
                <a:ea typeface="+mn-ea"/>
                <a:cs typeface="+mn-cs"/>
              </a:rPr>
              <a:t>(in 1 patiënt)</a:t>
            </a:r>
          </a:p>
          <a:p>
            <a:pPr lvl="2">
              <a:defRPr/>
            </a:pPr>
            <a:r>
              <a:rPr lang="nl-NL" sz="2000" i="0" dirty="0" smtClean="0">
                <a:latin typeface="Arial" pitchFamily="-65" charset="0"/>
                <a:ea typeface="+mn-ea"/>
                <a:cs typeface="+mn-cs"/>
              </a:rPr>
              <a:t>		Vis			&gt; 10</a:t>
            </a:r>
            <a:r>
              <a:rPr lang="nl-NL" sz="2000" i="0" baseline="30000" dirty="0" smtClean="0">
                <a:latin typeface="Arial" pitchFamily="-65" charset="0"/>
                <a:ea typeface="+mn-ea"/>
                <a:cs typeface="+mn-cs"/>
              </a:rPr>
              <a:t>7</a:t>
            </a:r>
            <a:r>
              <a:rPr lang="nl-NL" sz="2000" i="0" dirty="0" smtClean="0">
                <a:latin typeface="Arial" pitchFamily="-65" charset="0"/>
                <a:ea typeface="+mn-ea"/>
                <a:cs typeface="+mn-cs"/>
              </a:rPr>
              <a:t> (in Tjeukemeer, 2000Ha)</a:t>
            </a:r>
            <a:endParaRPr lang="nl-NL" sz="2000" i="0" baseline="30000" dirty="0" smtClean="0">
              <a:latin typeface="Arial" pitchFamily="-65" charset="0"/>
              <a:ea typeface="+mn-ea"/>
              <a:cs typeface="+mn-cs"/>
            </a:endParaRPr>
          </a:p>
          <a:p>
            <a:pPr>
              <a:buFontTx/>
              <a:buChar char="•"/>
              <a:defRPr/>
            </a:pPr>
            <a:endParaRPr lang="nl-NL" sz="2000" i="0" dirty="0" smtClean="0">
              <a:latin typeface="Arial" pitchFamily="-65" charset="0"/>
              <a:ea typeface="+mn-ea"/>
              <a:cs typeface="+mn-cs"/>
            </a:endParaRPr>
          </a:p>
          <a:p>
            <a:pPr>
              <a:buFontTx/>
              <a:buChar char="•"/>
              <a:defRPr/>
            </a:pPr>
            <a:r>
              <a:rPr lang="nl-NL" sz="2000" i="0" dirty="0" smtClean="0">
                <a:latin typeface="Arial" pitchFamily="-65" charset="0"/>
                <a:ea typeface="+mn-ea"/>
                <a:cs typeface="+mn-cs"/>
              </a:rPr>
              <a:t> Genoomgrootte	Griepvirus		1.3 x 10</a:t>
            </a:r>
            <a:r>
              <a:rPr lang="nl-NL" sz="2000" i="0" baseline="30000" dirty="0" smtClean="0">
                <a:latin typeface="Arial" pitchFamily="-65" charset="0"/>
                <a:ea typeface="+mn-ea"/>
                <a:cs typeface="+mn-cs"/>
              </a:rPr>
              <a:t>4</a:t>
            </a:r>
            <a:r>
              <a:rPr lang="nl-NL" sz="2000" i="0" dirty="0" smtClean="0">
                <a:latin typeface="Arial" pitchFamily="-65" charset="0"/>
                <a:ea typeface="+mn-ea"/>
                <a:cs typeface="+mn-cs"/>
              </a:rPr>
              <a:t> </a:t>
            </a:r>
            <a:r>
              <a:rPr lang="nl-NL" sz="2000" i="0" dirty="0" err="1" smtClean="0">
                <a:latin typeface="Arial" pitchFamily="-65" charset="0"/>
                <a:ea typeface="+mn-ea"/>
                <a:cs typeface="+mn-cs"/>
              </a:rPr>
              <a:t>nt</a:t>
            </a:r>
            <a:endParaRPr lang="nl-NL" sz="2000" i="0" dirty="0" smtClean="0">
              <a:latin typeface="Arial" pitchFamily="-65" charset="0"/>
              <a:ea typeface="+mn-ea"/>
              <a:cs typeface="+mn-cs"/>
            </a:endParaRPr>
          </a:p>
          <a:p>
            <a:pPr lvl="2">
              <a:defRPr/>
            </a:pPr>
            <a:r>
              <a:rPr lang="nl-NL" sz="2000" i="0" dirty="0" smtClean="0">
                <a:latin typeface="Arial" pitchFamily="-65" charset="0"/>
                <a:ea typeface="+mn-ea"/>
                <a:cs typeface="+mn-cs"/>
              </a:rPr>
              <a:t>		Vis			1.7 x 10</a:t>
            </a:r>
            <a:r>
              <a:rPr lang="nl-NL" sz="2000" i="0" baseline="30000" dirty="0" smtClean="0">
                <a:latin typeface="Arial" pitchFamily="-65" charset="0"/>
                <a:ea typeface="+mn-ea"/>
                <a:cs typeface="+mn-cs"/>
              </a:rPr>
              <a:t>9</a:t>
            </a:r>
            <a:r>
              <a:rPr lang="nl-NL" sz="2000" i="0" dirty="0" smtClean="0">
                <a:latin typeface="Arial" pitchFamily="-65" charset="0"/>
                <a:ea typeface="+mn-ea"/>
                <a:cs typeface="+mn-cs"/>
              </a:rPr>
              <a:t> </a:t>
            </a:r>
            <a:r>
              <a:rPr lang="nl-NL" sz="2000" i="0" dirty="0" err="1" smtClean="0">
                <a:latin typeface="Arial" pitchFamily="-65" charset="0"/>
                <a:ea typeface="+mn-ea"/>
                <a:cs typeface="+mn-cs"/>
              </a:rPr>
              <a:t>nt</a:t>
            </a:r>
            <a:endParaRPr lang="nl-NL" sz="2000" i="0" dirty="0">
              <a:latin typeface="Arial" pitchFamily="-65" charset="0"/>
              <a:ea typeface="+mn-ea"/>
              <a:cs typeface="+mn-cs"/>
            </a:endParaRPr>
          </a:p>
        </p:txBody>
      </p:sp>
      <p:sp>
        <p:nvSpPr>
          <p:cNvPr id="51203" name="Rectangle 8"/>
          <p:cNvSpPr>
            <a:spLocks noChangeArrowheads="1"/>
          </p:cNvSpPr>
          <p:nvPr/>
        </p:nvSpPr>
        <p:spPr bwMode="auto">
          <a:xfrm>
            <a:off x="0" y="1447800"/>
            <a:ext cx="91440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GG</a:t>
            </a:r>
            <a:r>
              <a:rPr lang="en-GB" sz="2000" i="0">
                <a:solidFill>
                  <a:srgbClr val="FF3300"/>
                </a:solidFill>
                <a:latin typeface="Courier New" charset="0"/>
              </a:rPr>
              <a:t>T</a:t>
            </a:r>
            <a:r>
              <a:rPr lang="en-GB" sz="2000" i="0">
                <a:solidFill>
                  <a:srgbClr val="0066FF"/>
                </a:solidFill>
                <a:latin typeface="Courier New" charset="0"/>
              </a:rPr>
              <a:t>CC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8000"/>
                </a:solidFill>
                <a:latin typeface="Courier New" charset="0"/>
              </a:rPr>
              <a:t>A</a:t>
            </a:r>
            <a:endParaRPr lang="en-GB" sz="2000" i="0">
              <a:solidFill>
                <a:schemeClr val="tx1"/>
              </a:solidFill>
              <a:latin typeface="Courier New" charset="0"/>
            </a:endParaRPr>
          </a:p>
          <a:p>
            <a:r>
              <a:rPr lang="en-GB" sz="2000" i="0">
                <a:solidFill>
                  <a:schemeClr val="tx1"/>
                </a:solidFill>
                <a:latin typeface="Courier New" charset="0"/>
              </a:rPr>
              <a:t>||||||||||||||||||||||||||||||||||||||||||||||||||||||||||</a:t>
            </a:r>
          </a:p>
          <a:p>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CC</a:t>
            </a:r>
            <a:r>
              <a:rPr lang="en-GB" sz="2000" i="0">
                <a:solidFill>
                  <a:srgbClr val="008000"/>
                </a:solidFill>
                <a:latin typeface="Courier New" charset="0"/>
              </a:rPr>
              <a:t>A</a:t>
            </a:r>
            <a:r>
              <a:rPr lang="en-GB" sz="2000" i="0">
                <a:solidFill>
                  <a:schemeClr val="tx1"/>
                </a:solidFill>
                <a:latin typeface="Courier New" charset="0"/>
              </a:rPr>
              <a:t>GG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FF3300"/>
                </a:solidFill>
                <a:latin typeface="Courier New" charset="0"/>
              </a:rPr>
              <a:t>T</a:t>
            </a:r>
            <a:endParaRPr lang="en-GB" sz="2000" i="0">
              <a:solidFill>
                <a:srgbClr val="0066FF"/>
              </a:solidFill>
              <a:latin typeface="Courier New" charset="0"/>
            </a:endParaRPr>
          </a:p>
        </p:txBody>
      </p:sp>
      <p:sp>
        <p:nvSpPr>
          <p:cNvPr id="5" name="Text Box 3581"/>
          <p:cNvSpPr txBox="1">
            <a:spLocks noChangeArrowheads="1"/>
          </p:cNvSpPr>
          <p:nvPr/>
        </p:nvSpPr>
        <p:spPr bwMode="auto">
          <a:xfrm>
            <a:off x="1014227" y="220500"/>
            <a:ext cx="397684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Diversiteit in de biologie</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Enkele getallen-</a:t>
            </a:r>
            <a:endParaRPr lang="nl-NL" sz="2800" b="0" i="0" dirty="0">
              <a:solidFill>
                <a:srgbClr val="FFFFFF"/>
              </a:solidFill>
            </a:endParaRPr>
          </a:p>
          <a:p>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3"/>
          <p:cNvSpPr txBox="1">
            <a:spLocks noChangeArrowheads="1"/>
          </p:cNvSpPr>
          <p:nvPr/>
        </p:nvSpPr>
        <p:spPr bwMode="auto">
          <a:xfrm>
            <a:off x="1142999" y="2486816"/>
            <a:ext cx="702750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nSpc>
                <a:spcPct val="160000"/>
              </a:lnSpc>
              <a:buFont typeface="Arial" charset="0"/>
              <a:buNone/>
            </a:pPr>
            <a:r>
              <a:rPr lang="nl-NL" sz="2000" b="0" i="0" dirty="0" smtClean="0"/>
              <a:t>		 	Substituties per </a:t>
            </a:r>
            <a:r>
              <a:rPr lang="nl-NL" sz="2000" b="0" i="0" dirty="0" err="1" smtClean="0"/>
              <a:t>nt</a:t>
            </a:r>
            <a:r>
              <a:rPr lang="nl-NL" sz="2000" b="0" i="0" dirty="0" smtClean="0"/>
              <a:t> per jaar	</a:t>
            </a:r>
          </a:p>
          <a:p>
            <a:pPr>
              <a:lnSpc>
                <a:spcPct val="160000"/>
              </a:lnSpc>
              <a:buFont typeface="Arial" charset="0"/>
              <a:buChar char="•"/>
            </a:pPr>
            <a:r>
              <a:rPr lang="nl-NL" sz="2000" b="0" i="0" dirty="0" smtClean="0"/>
              <a:t> </a:t>
            </a:r>
            <a:r>
              <a:rPr lang="nl-NL" sz="2000" b="0" i="0" dirty="0" err="1" smtClean="0"/>
              <a:t>Eukaryote</a:t>
            </a:r>
            <a:r>
              <a:rPr lang="nl-NL" sz="2000" b="0" i="0" dirty="0" smtClean="0"/>
              <a:t> cel 			10</a:t>
            </a:r>
            <a:r>
              <a:rPr lang="nl-NL" sz="2000" b="0" i="0" baseline="30000" dirty="0" smtClean="0"/>
              <a:t>-8</a:t>
            </a:r>
            <a:r>
              <a:rPr lang="nl-NL" sz="2000" b="0" i="0" dirty="0" smtClean="0"/>
              <a:t> – 10</a:t>
            </a:r>
            <a:r>
              <a:rPr lang="nl-NL" sz="2000" b="0" i="0" baseline="30000" dirty="0" smtClean="0"/>
              <a:t>-9</a:t>
            </a:r>
          </a:p>
          <a:p>
            <a:pPr>
              <a:lnSpc>
                <a:spcPct val="160000"/>
              </a:lnSpc>
              <a:buFont typeface="Arial" charset="0"/>
              <a:buChar char="•"/>
            </a:pPr>
            <a:r>
              <a:rPr lang="nl-NL" sz="2000" b="0" i="0" dirty="0" smtClean="0"/>
              <a:t> Griepvirus			10</a:t>
            </a:r>
            <a:r>
              <a:rPr lang="nl-NL" sz="2000" b="0" i="0" baseline="30000" dirty="0" smtClean="0"/>
              <a:t>-2</a:t>
            </a:r>
            <a:r>
              <a:rPr lang="nl-NL" sz="2000" b="0" i="0" dirty="0" smtClean="0"/>
              <a:t> – 10</a:t>
            </a:r>
            <a:r>
              <a:rPr lang="nl-NL" sz="2000" b="0" i="0" baseline="30000" dirty="0" smtClean="0"/>
              <a:t>-3</a:t>
            </a:r>
            <a:endParaRPr lang="nl-NL" sz="2000" b="0" i="0" dirty="0"/>
          </a:p>
        </p:txBody>
      </p:sp>
      <p:sp>
        <p:nvSpPr>
          <p:cNvPr id="53250" name="Text Box 3581"/>
          <p:cNvSpPr txBox="1">
            <a:spLocks noChangeArrowheads="1"/>
          </p:cNvSpPr>
          <p:nvPr/>
        </p:nvSpPr>
        <p:spPr bwMode="auto">
          <a:xfrm>
            <a:off x="976941" y="282956"/>
            <a:ext cx="52939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Evolutie-snelheid</a:t>
            </a:r>
          </a:p>
          <a:p>
            <a:r>
              <a:rPr lang="nl-NL" sz="2800" b="0" i="0" dirty="0" smtClean="0">
                <a:solidFill>
                  <a:srgbClr val="FFFFFF"/>
                </a:solidFill>
              </a:rPr>
              <a:t>- Fixatie van mutaties in genen -</a:t>
            </a:r>
          </a:p>
          <a:p>
            <a:endParaRPr lang="nl-NL" sz="2800" b="0" i="0" dirty="0">
              <a:solidFill>
                <a:srgbClr val="FFFFFF"/>
              </a:solidFill>
            </a:endParaRPr>
          </a:p>
        </p:txBody>
      </p:sp>
      <p:sp>
        <p:nvSpPr>
          <p:cNvPr id="53251" name="Line 4"/>
          <p:cNvSpPr>
            <a:spLocks noChangeShapeType="1"/>
          </p:cNvSpPr>
          <p:nvPr/>
        </p:nvSpPr>
        <p:spPr bwMode="auto">
          <a:xfrm>
            <a:off x="1143000" y="3096416"/>
            <a:ext cx="6248400" cy="0"/>
          </a:xfrm>
          <a:prstGeom prst="line">
            <a:avLst/>
          </a:prstGeom>
          <a:noFill/>
          <a:ln w="28575">
            <a:solidFill>
              <a:srgbClr val="0C2074"/>
            </a:solidFill>
            <a:round/>
            <a:headEnd/>
            <a:tailEnd/>
          </a:ln>
          <a:extLst>
            <a:ext uri="{909E8E84-426E-40dd-AFC4-6F175D3DCCD1}">
              <a14:hiddenFill xmlns:a14="http://schemas.microsoft.com/office/drawing/2010/main">
                <a:noFill/>
              </a14:hiddenFill>
            </a:ext>
          </a:extLst>
        </p:spPr>
        <p:txBody>
          <a:bodyPr/>
          <a:lstStyle/>
          <a:p>
            <a:endParaRPr lang="en-US" i="0"/>
          </a:p>
        </p:txBody>
      </p:sp>
      <p:sp>
        <p:nvSpPr>
          <p:cNvPr id="53252" name="Line 5"/>
          <p:cNvSpPr>
            <a:spLocks noChangeShapeType="1"/>
          </p:cNvSpPr>
          <p:nvPr/>
        </p:nvSpPr>
        <p:spPr bwMode="auto">
          <a:xfrm>
            <a:off x="1143000" y="2563016"/>
            <a:ext cx="6248400" cy="0"/>
          </a:xfrm>
          <a:prstGeom prst="line">
            <a:avLst/>
          </a:prstGeom>
          <a:noFill/>
          <a:ln w="28575">
            <a:solidFill>
              <a:srgbClr val="0C2074"/>
            </a:solidFill>
            <a:round/>
            <a:headEnd/>
            <a:tailEnd/>
          </a:ln>
          <a:extLst>
            <a:ext uri="{909E8E84-426E-40dd-AFC4-6F175D3DCCD1}">
              <a14:hiddenFill xmlns:a14="http://schemas.microsoft.com/office/drawing/2010/main">
                <a:noFill/>
              </a14:hiddenFill>
            </a:ext>
          </a:extLst>
        </p:spPr>
        <p:txBody>
          <a:bodyPr/>
          <a:lstStyle/>
          <a:p>
            <a:endParaRPr lang="en-US" i="0"/>
          </a:p>
        </p:txBody>
      </p:sp>
      <p:sp>
        <p:nvSpPr>
          <p:cNvPr id="53253" name="Line 6"/>
          <p:cNvSpPr>
            <a:spLocks noChangeShapeType="1"/>
          </p:cNvSpPr>
          <p:nvPr/>
        </p:nvSpPr>
        <p:spPr bwMode="auto">
          <a:xfrm>
            <a:off x="1143000" y="4087016"/>
            <a:ext cx="6248400" cy="0"/>
          </a:xfrm>
          <a:prstGeom prst="line">
            <a:avLst/>
          </a:prstGeom>
          <a:noFill/>
          <a:ln w="28575">
            <a:solidFill>
              <a:srgbClr val="0C2074"/>
            </a:solidFill>
            <a:round/>
            <a:headEnd/>
            <a:tailEnd/>
          </a:ln>
          <a:extLst>
            <a:ext uri="{909E8E84-426E-40dd-AFC4-6F175D3DCCD1}">
              <a14:hiddenFill xmlns:a14="http://schemas.microsoft.com/office/drawing/2010/main">
                <a:noFill/>
              </a14:hiddenFill>
            </a:ext>
          </a:extLst>
        </p:spPr>
        <p:txBody>
          <a:bodyPr/>
          <a:lstStyle/>
          <a:p>
            <a:endParaRPr lang="en-US" i="0"/>
          </a:p>
        </p:txBody>
      </p:sp>
      <p:sp>
        <p:nvSpPr>
          <p:cNvPr id="53254" name="Rectangle 12"/>
          <p:cNvSpPr>
            <a:spLocks noChangeArrowheads="1"/>
          </p:cNvSpPr>
          <p:nvPr/>
        </p:nvSpPr>
        <p:spPr bwMode="auto">
          <a:xfrm>
            <a:off x="0" y="1447800"/>
            <a:ext cx="91440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i="0">
                <a:solidFill>
                  <a:schemeClr val="tx1"/>
                </a:solidFill>
                <a:latin typeface="Courier New" charset="0"/>
              </a:rPr>
              <a:t>G</a:t>
            </a:r>
            <a:r>
              <a:rPr lang="en-US" sz="2000" i="0">
                <a:solidFill>
                  <a:srgbClr val="0066FF"/>
                </a:solidFill>
                <a:latin typeface="Courier New" charset="0"/>
              </a:rPr>
              <a:t>C</a:t>
            </a:r>
            <a:r>
              <a:rPr lang="en-US" sz="2000" i="0">
                <a:solidFill>
                  <a:srgbClr val="008000"/>
                </a:solidFill>
                <a:latin typeface="Courier New" charset="0"/>
              </a:rPr>
              <a:t>AA</a:t>
            </a:r>
            <a:r>
              <a:rPr lang="en-US" sz="2000" i="0">
                <a:solidFill>
                  <a:schemeClr val="tx1"/>
                </a:solidFill>
                <a:latin typeface="Courier New" charset="0"/>
              </a:rPr>
              <a:t>G</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0066FF"/>
                </a:solidFill>
                <a:latin typeface="Courier New" charset="0"/>
              </a:rPr>
              <a:t>C</a:t>
            </a:r>
            <a:r>
              <a:rPr lang="en-US" sz="2000" i="0">
                <a:solidFill>
                  <a:srgbClr val="FF3300"/>
                </a:solidFill>
                <a:latin typeface="Courier New" charset="0"/>
              </a:rPr>
              <a:t>T</a:t>
            </a:r>
            <a:r>
              <a:rPr lang="en-US" sz="2000" i="0">
                <a:solidFill>
                  <a:schemeClr val="tx1"/>
                </a:solidFill>
                <a:latin typeface="Courier New" charset="0"/>
              </a:rPr>
              <a:t>GG</a:t>
            </a:r>
            <a:r>
              <a:rPr lang="en-US" sz="2000" i="0">
                <a:solidFill>
                  <a:srgbClr val="FF3300"/>
                </a:solidFill>
                <a:latin typeface="Courier New" charset="0"/>
              </a:rPr>
              <a:t>T</a:t>
            </a:r>
            <a:r>
              <a:rPr lang="en-US" sz="2000" i="0">
                <a:solidFill>
                  <a:srgbClr val="0066FF"/>
                </a:solidFill>
                <a:latin typeface="Courier New" charset="0"/>
              </a:rPr>
              <a:t>CC</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FF3300"/>
                </a:solidFill>
                <a:latin typeface="Courier New" charset="0"/>
              </a:rPr>
              <a:t>TT</a:t>
            </a:r>
            <a:r>
              <a:rPr lang="en-US" sz="2000" i="0">
                <a:solidFill>
                  <a:srgbClr val="008000"/>
                </a:solidFill>
                <a:latin typeface="Courier New" charset="0"/>
              </a:rPr>
              <a:t>A</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0066FF"/>
                </a:solidFill>
                <a:latin typeface="Courier New" charset="0"/>
              </a:rPr>
              <a:t>C</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FF3300"/>
                </a:solidFill>
                <a:latin typeface="Courier New" charset="0"/>
              </a:rPr>
              <a:t>TT</a:t>
            </a:r>
            <a:r>
              <a:rPr lang="en-US" sz="2000" i="0">
                <a:solidFill>
                  <a:schemeClr val="tx1"/>
                </a:solidFill>
                <a:latin typeface="Courier New" charset="0"/>
              </a:rPr>
              <a:t>G</a:t>
            </a:r>
            <a:r>
              <a:rPr lang="en-US" sz="2000" i="0">
                <a:solidFill>
                  <a:srgbClr val="0066FF"/>
                </a:solidFill>
                <a:latin typeface="Courier New" charset="0"/>
              </a:rPr>
              <a:t>C</a:t>
            </a:r>
            <a:r>
              <a:rPr lang="en-US" sz="2000" i="0">
                <a:solidFill>
                  <a:srgbClr val="008000"/>
                </a:solidFill>
                <a:latin typeface="Courier New" charset="0"/>
              </a:rPr>
              <a:t>A</a:t>
            </a:r>
            <a:r>
              <a:rPr lang="en-US" sz="2000" i="0">
                <a:solidFill>
                  <a:schemeClr val="tx1"/>
                </a:solidFill>
                <a:latin typeface="Courier New" charset="0"/>
              </a:rPr>
              <a:t>G</a:t>
            </a:r>
            <a:r>
              <a:rPr lang="en-US" sz="2000" i="0">
                <a:solidFill>
                  <a:srgbClr val="0066FF"/>
                </a:solidFill>
                <a:latin typeface="Courier New" charset="0"/>
              </a:rPr>
              <a:t>C</a:t>
            </a:r>
            <a:r>
              <a:rPr lang="en-US" sz="2000" i="0">
                <a:solidFill>
                  <a:srgbClr val="FF3300"/>
                </a:solidFill>
                <a:latin typeface="Courier New" charset="0"/>
              </a:rPr>
              <a:t>T</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008000"/>
                </a:solidFill>
                <a:latin typeface="Courier New" charset="0"/>
              </a:rPr>
              <a:t>A</a:t>
            </a:r>
            <a:r>
              <a:rPr lang="en-US" sz="2000" i="0">
                <a:solidFill>
                  <a:schemeClr val="tx1"/>
                </a:solidFill>
                <a:latin typeface="Courier New" charset="0"/>
              </a:rPr>
              <a:t>G</a:t>
            </a:r>
            <a:r>
              <a:rPr lang="en-US" sz="2000" i="0">
                <a:solidFill>
                  <a:srgbClr val="008000"/>
                </a:solidFill>
                <a:latin typeface="Courier New" charset="0"/>
              </a:rPr>
              <a:t>A</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0066FF"/>
                </a:solidFill>
                <a:latin typeface="Courier New" charset="0"/>
              </a:rPr>
              <a:t>C</a:t>
            </a:r>
            <a:r>
              <a:rPr lang="en-US" sz="2000" i="0">
                <a:solidFill>
                  <a:srgbClr val="008000"/>
                </a:solidFill>
                <a:latin typeface="Courier New" charset="0"/>
              </a:rPr>
              <a:t>A</a:t>
            </a:r>
            <a:r>
              <a:rPr lang="en-US" sz="2000" i="0">
                <a:solidFill>
                  <a:schemeClr val="tx1"/>
                </a:solidFill>
                <a:latin typeface="Courier New" charset="0"/>
              </a:rPr>
              <a:t>G</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008000"/>
                </a:solidFill>
                <a:latin typeface="Courier New" charset="0"/>
              </a:rPr>
              <a:t>AA</a:t>
            </a:r>
            <a:r>
              <a:rPr lang="en-US" sz="2000" i="0">
                <a:solidFill>
                  <a:srgbClr val="FF3300"/>
                </a:solidFill>
                <a:latin typeface="Courier New" charset="0"/>
              </a:rPr>
              <a:t>T</a:t>
            </a:r>
            <a:r>
              <a:rPr lang="en-US" sz="2000" i="0">
                <a:solidFill>
                  <a:srgbClr val="008000"/>
                </a:solidFill>
                <a:latin typeface="Courier New" charset="0"/>
              </a:rPr>
              <a:t>A</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FF3300"/>
                </a:solidFill>
                <a:latin typeface="Courier New" charset="0"/>
              </a:rPr>
              <a:t>T</a:t>
            </a:r>
            <a:r>
              <a:rPr lang="en-US" sz="2000" i="0">
                <a:solidFill>
                  <a:srgbClr val="008000"/>
                </a:solidFill>
                <a:latin typeface="Courier New" charset="0"/>
              </a:rPr>
              <a:t>A</a:t>
            </a:r>
            <a:endParaRPr lang="en-US" sz="2000" i="0">
              <a:solidFill>
                <a:schemeClr val="tx1"/>
              </a:solidFill>
              <a:latin typeface="Courier New" charset="0"/>
            </a:endParaRPr>
          </a:p>
          <a:p>
            <a:r>
              <a:rPr lang="en-US" sz="2000" i="0">
                <a:solidFill>
                  <a:schemeClr val="tx1"/>
                </a:solidFill>
                <a:latin typeface="Courier New" charset="0"/>
              </a:rPr>
              <a:t>||||||||||||||||||||||||||||||||||||||||||||||||||||||||||</a:t>
            </a:r>
          </a:p>
          <a:p>
            <a:r>
              <a:rPr lang="en-US" sz="2000" i="0">
                <a:solidFill>
                  <a:srgbClr val="0066FF"/>
                </a:solidFill>
                <a:latin typeface="Courier New" charset="0"/>
              </a:rPr>
              <a:t>C</a:t>
            </a:r>
            <a:r>
              <a:rPr lang="en-US" sz="2000" i="0">
                <a:solidFill>
                  <a:schemeClr val="tx1"/>
                </a:solidFill>
                <a:latin typeface="Courier New" charset="0"/>
              </a:rPr>
              <a:t>G</a:t>
            </a:r>
            <a:r>
              <a:rPr lang="en-US" sz="2000" i="0">
                <a:solidFill>
                  <a:srgbClr val="FF3300"/>
                </a:solidFill>
                <a:latin typeface="Courier New" charset="0"/>
              </a:rPr>
              <a:t>TT</a:t>
            </a:r>
            <a:r>
              <a:rPr lang="en-US" sz="2000" i="0">
                <a:solidFill>
                  <a:srgbClr val="0066FF"/>
                </a:solidFill>
                <a:latin typeface="Courier New" charset="0"/>
              </a:rPr>
              <a:t>C</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chemeClr val="tx1"/>
                </a:solidFill>
                <a:latin typeface="Courier New" charset="0"/>
              </a:rPr>
              <a:t>G</a:t>
            </a:r>
            <a:r>
              <a:rPr lang="en-US" sz="2000" i="0">
                <a:solidFill>
                  <a:srgbClr val="008000"/>
                </a:solidFill>
                <a:latin typeface="Courier New" charset="0"/>
              </a:rPr>
              <a:t>A</a:t>
            </a:r>
            <a:r>
              <a:rPr lang="en-US" sz="2000" i="0">
                <a:solidFill>
                  <a:srgbClr val="0066FF"/>
                </a:solidFill>
                <a:latin typeface="Courier New" charset="0"/>
              </a:rPr>
              <a:t>CC</a:t>
            </a:r>
            <a:r>
              <a:rPr lang="en-US" sz="2000" i="0">
                <a:solidFill>
                  <a:srgbClr val="008000"/>
                </a:solidFill>
                <a:latin typeface="Courier New" charset="0"/>
              </a:rPr>
              <a:t>A</a:t>
            </a:r>
            <a:r>
              <a:rPr lang="en-US" sz="2000" i="0">
                <a:solidFill>
                  <a:schemeClr val="tx1"/>
                </a:solidFill>
                <a:latin typeface="Courier New" charset="0"/>
              </a:rPr>
              <a:t>GG</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008000"/>
                </a:solidFill>
                <a:latin typeface="Courier New" charset="0"/>
              </a:rPr>
              <a:t>AA</a:t>
            </a:r>
            <a:r>
              <a:rPr lang="en-US" sz="2000" i="0">
                <a:solidFill>
                  <a:srgbClr val="FF3300"/>
                </a:solidFill>
                <a:latin typeface="Courier New" charset="0"/>
              </a:rPr>
              <a:t>T</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chemeClr val="tx1"/>
                </a:solidFill>
                <a:latin typeface="Courier New" charset="0"/>
              </a:rPr>
              <a:t>G</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008000"/>
                </a:solidFill>
                <a:latin typeface="Courier New" charset="0"/>
              </a:rPr>
              <a:t>AA</a:t>
            </a:r>
            <a:r>
              <a:rPr lang="en-US" sz="2000" i="0">
                <a:solidFill>
                  <a:srgbClr val="0066FF"/>
                </a:solidFill>
                <a:latin typeface="Courier New" charset="0"/>
              </a:rPr>
              <a:t>C</a:t>
            </a:r>
            <a:r>
              <a:rPr lang="en-US" sz="2000" i="0">
                <a:solidFill>
                  <a:schemeClr val="tx1"/>
                </a:solidFill>
                <a:latin typeface="Courier New" charset="0"/>
              </a:rPr>
              <a:t>G</a:t>
            </a:r>
            <a:r>
              <a:rPr lang="en-US" sz="2000" i="0">
                <a:solidFill>
                  <a:srgbClr val="FF3300"/>
                </a:solidFill>
                <a:latin typeface="Courier New" charset="0"/>
              </a:rPr>
              <a:t>T</a:t>
            </a:r>
            <a:r>
              <a:rPr lang="en-US" sz="2000" i="0">
                <a:solidFill>
                  <a:srgbClr val="0066FF"/>
                </a:solidFill>
                <a:latin typeface="Courier New" charset="0"/>
              </a:rPr>
              <a:t>C</a:t>
            </a:r>
            <a:r>
              <a:rPr lang="en-US" sz="2000" i="0">
                <a:solidFill>
                  <a:schemeClr val="tx1"/>
                </a:solidFill>
                <a:latin typeface="Courier New" charset="0"/>
              </a:rPr>
              <a:t>G</a:t>
            </a:r>
            <a:r>
              <a:rPr lang="en-US" sz="2000" i="0">
                <a:solidFill>
                  <a:srgbClr val="008000"/>
                </a:solidFill>
                <a:latin typeface="Courier New" charset="0"/>
              </a:rPr>
              <a:t>A</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FF3300"/>
                </a:solidFill>
                <a:latin typeface="Courier New" charset="0"/>
              </a:rPr>
              <a:t>T</a:t>
            </a:r>
            <a:r>
              <a:rPr lang="en-US" sz="2000" i="0">
                <a:solidFill>
                  <a:srgbClr val="0066FF"/>
                </a:solidFill>
                <a:latin typeface="Courier New" charset="0"/>
              </a:rPr>
              <a:t>C</a:t>
            </a:r>
            <a:r>
              <a:rPr lang="en-US" sz="2000" i="0">
                <a:solidFill>
                  <a:srgbClr val="FF3300"/>
                </a:solidFill>
                <a:latin typeface="Courier New" charset="0"/>
              </a:rPr>
              <a:t>T</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chemeClr val="tx1"/>
                </a:solidFill>
                <a:latin typeface="Courier New" charset="0"/>
              </a:rPr>
              <a:t>G</a:t>
            </a:r>
            <a:r>
              <a:rPr lang="en-US" sz="2000" i="0">
                <a:solidFill>
                  <a:srgbClr val="FF3300"/>
                </a:solidFill>
                <a:latin typeface="Courier New" charset="0"/>
              </a:rPr>
              <a:t>T</a:t>
            </a:r>
            <a:r>
              <a:rPr lang="en-US" sz="2000" i="0">
                <a:solidFill>
                  <a:srgbClr val="0066FF"/>
                </a:solidFill>
                <a:latin typeface="Courier New" charset="0"/>
              </a:rPr>
              <a:t>C</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FF3300"/>
                </a:solidFill>
                <a:latin typeface="Courier New" charset="0"/>
              </a:rPr>
              <a:t>T</a:t>
            </a:r>
            <a:r>
              <a:rPr lang="en-US" sz="2000" i="0">
                <a:solidFill>
                  <a:schemeClr val="tx1"/>
                </a:solidFill>
                <a:latin typeface="Courier New" charset="0"/>
              </a:rPr>
              <a:t>G</a:t>
            </a:r>
            <a:r>
              <a:rPr lang="en-US" sz="2000" i="0">
                <a:solidFill>
                  <a:srgbClr val="FF3300"/>
                </a:solidFill>
                <a:latin typeface="Courier New" charset="0"/>
              </a:rPr>
              <a:t>TT</a:t>
            </a:r>
            <a:r>
              <a:rPr lang="en-US" sz="2000" i="0">
                <a:solidFill>
                  <a:srgbClr val="008000"/>
                </a:solidFill>
                <a:latin typeface="Courier New" charset="0"/>
              </a:rPr>
              <a:t>A</a:t>
            </a:r>
            <a:r>
              <a:rPr lang="en-US" sz="2000" i="0">
                <a:solidFill>
                  <a:srgbClr val="FF3300"/>
                </a:solidFill>
                <a:latin typeface="Courier New" charset="0"/>
              </a:rPr>
              <a:t>T</a:t>
            </a:r>
            <a:r>
              <a:rPr lang="en-US" sz="2000" i="0">
                <a:solidFill>
                  <a:srgbClr val="008000"/>
                </a:solidFill>
                <a:latin typeface="Courier New" charset="0"/>
              </a:rPr>
              <a:t>A</a:t>
            </a:r>
            <a:r>
              <a:rPr lang="en-US" sz="2000" i="0">
                <a:solidFill>
                  <a:srgbClr val="0066FF"/>
                </a:solidFill>
                <a:latin typeface="Courier New" charset="0"/>
              </a:rPr>
              <a:t>C</a:t>
            </a:r>
            <a:r>
              <a:rPr lang="en-US" sz="2000" i="0">
                <a:solidFill>
                  <a:srgbClr val="008000"/>
                </a:solidFill>
                <a:latin typeface="Courier New" charset="0"/>
              </a:rPr>
              <a:t>A</a:t>
            </a:r>
            <a:r>
              <a:rPr lang="en-US" sz="2000" i="0">
                <a:solidFill>
                  <a:srgbClr val="FF3300"/>
                </a:solidFill>
                <a:latin typeface="Courier New" charset="0"/>
              </a:rPr>
              <a:t>T</a:t>
            </a:r>
            <a:endParaRPr lang="en-US" sz="2000" i="0">
              <a:solidFill>
                <a:srgbClr val="0066FF"/>
              </a:solidFill>
              <a:latin typeface="Courier New" charset="0"/>
            </a:endParaRPr>
          </a:p>
        </p:txBody>
      </p:sp>
      <p:sp>
        <p:nvSpPr>
          <p:cNvPr id="53255" name="TextBox 7"/>
          <p:cNvSpPr txBox="1">
            <a:spLocks noChangeArrowheads="1"/>
          </p:cNvSpPr>
          <p:nvPr/>
        </p:nvSpPr>
        <p:spPr bwMode="auto">
          <a:xfrm>
            <a:off x="76200" y="4772816"/>
            <a:ext cx="83350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000" b="0" i="0" dirty="0" smtClean="0"/>
              <a:t>Virus: 	Geen enkel virus is identiek aan de ouder (geen “</a:t>
            </a:r>
            <a:r>
              <a:rPr lang="nl-NL" sz="2000" b="0" i="0" dirty="0" err="1" smtClean="0"/>
              <a:t>proofreading</a:t>
            </a:r>
            <a:r>
              <a:rPr lang="nl-NL" sz="2000" b="0" i="0" dirty="0" smtClean="0"/>
              <a:t>”) </a:t>
            </a:r>
          </a:p>
          <a:p>
            <a:r>
              <a:rPr lang="nl-NL" sz="2000" b="0" i="0" dirty="0" smtClean="0"/>
              <a:t>	Evolutie gebeurt “in real time” (in lab en in de natuur)</a:t>
            </a:r>
          </a:p>
          <a:p>
            <a:r>
              <a:rPr lang="nl-NL" sz="2000" b="0" i="0" dirty="0" smtClean="0"/>
              <a:t>	Diversiteit vormt basis van nieuwe virusbedreigingen</a:t>
            </a:r>
            <a:endParaRPr lang="nl-NL" sz="2000" b="0" i="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8"/>
          <p:cNvSpPr>
            <a:spLocks noChangeArrowheads="1"/>
          </p:cNvSpPr>
          <p:nvPr/>
        </p:nvSpPr>
        <p:spPr bwMode="auto">
          <a:xfrm>
            <a:off x="0" y="1447800"/>
            <a:ext cx="9144000"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GG</a:t>
            </a:r>
            <a:r>
              <a:rPr lang="en-GB" sz="2000" i="0">
                <a:solidFill>
                  <a:srgbClr val="FF3300"/>
                </a:solidFill>
                <a:latin typeface="Courier New" charset="0"/>
              </a:rPr>
              <a:t>T</a:t>
            </a:r>
            <a:r>
              <a:rPr lang="en-GB" sz="2000" i="0">
                <a:solidFill>
                  <a:srgbClr val="0066FF"/>
                </a:solidFill>
                <a:latin typeface="Courier New" charset="0"/>
              </a:rPr>
              <a:t>CC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FF3300"/>
                </a:solidFill>
                <a:latin typeface="Courier New" charset="0"/>
              </a:rPr>
              <a:t>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8000"/>
                </a:solidFill>
                <a:latin typeface="Courier New" charset="0"/>
              </a:rPr>
              <a:t>A</a:t>
            </a:r>
            <a:endParaRPr lang="en-GB" sz="2000" i="0">
              <a:solidFill>
                <a:schemeClr val="tx1"/>
              </a:solidFill>
              <a:latin typeface="Courier New" charset="0"/>
            </a:endParaRPr>
          </a:p>
          <a:p>
            <a:r>
              <a:rPr lang="en-GB" sz="2000" i="0">
                <a:solidFill>
                  <a:schemeClr val="tx1"/>
                </a:solidFill>
                <a:latin typeface="Courier New" charset="0"/>
              </a:rPr>
              <a:t>||||||||||||||||||||||||||||||||||||||||||||||||||||||||||</a:t>
            </a:r>
          </a:p>
          <a:p>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0066FF"/>
                </a:solidFill>
                <a:latin typeface="Courier New" charset="0"/>
              </a:rPr>
              <a:t>CC</a:t>
            </a:r>
            <a:r>
              <a:rPr lang="en-GB" sz="2000" i="0">
                <a:solidFill>
                  <a:srgbClr val="008000"/>
                </a:solidFill>
                <a:latin typeface="Courier New" charset="0"/>
              </a:rPr>
              <a:t>A</a:t>
            </a:r>
            <a:r>
              <a:rPr lang="en-GB" sz="2000" i="0">
                <a:solidFill>
                  <a:schemeClr val="tx1"/>
                </a:solidFill>
                <a:latin typeface="Courier New" charset="0"/>
              </a:rPr>
              <a:t>GG</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008000"/>
                </a:solidFill>
                <a:latin typeface="Courier New" charset="0"/>
              </a:rPr>
              <a:t>AA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rgbClr val="0066FF"/>
                </a:solidFill>
                <a:latin typeface="Courier New" charset="0"/>
              </a:rPr>
              <a:t>C</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a:t>
            </a:r>
            <a:r>
              <a:rPr lang="en-GB" sz="2000" i="0">
                <a:solidFill>
                  <a:schemeClr val="tx1"/>
                </a:solidFill>
                <a:latin typeface="Courier New" charset="0"/>
              </a:rPr>
              <a:t>G</a:t>
            </a:r>
            <a:r>
              <a:rPr lang="en-GB" sz="2000" i="0">
                <a:solidFill>
                  <a:srgbClr val="FF3300"/>
                </a:solidFill>
                <a:latin typeface="Courier New" charset="0"/>
              </a:rPr>
              <a:t>TT</a:t>
            </a:r>
            <a:r>
              <a:rPr lang="en-GB" sz="2000" i="0">
                <a:solidFill>
                  <a:srgbClr val="008000"/>
                </a:solidFill>
                <a:latin typeface="Courier New" charset="0"/>
              </a:rPr>
              <a:t>A</a:t>
            </a:r>
            <a:r>
              <a:rPr lang="en-GB" sz="2000" i="0">
                <a:solidFill>
                  <a:srgbClr val="FF3300"/>
                </a:solidFill>
                <a:latin typeface="Courier New" charset="0"/>
              </a:rPr>
              <a:t>T</a:t>
            </a:r>
            <a:r>
              <a:rPr lang="en-GB" sz="2000" i="0">
                <a:solidFill>
                  <a:srgbClr val="008000"/>
                </a:solidFill>
                <a:latin typeface="Courier New" charset="0"/>
              </a:rPr>
              <a:t>A</a:t>
            </a:r>
            <a:r>
              <a:rPr lang="en-GB" sz="2000" i="0">
                <a:solidFill>
                  <a:srgbClr val="0066FF"/>
                </a:solidFill>
                <a:latin typeface="Courier New" charset="0"/>
              </a:rPr>
              <a:t>C</a:t>
            </a:r>
            <a:r>
              <a:rPr lang="en-GB" sz="2000" i="0">
                <a:solidFill>
                  <a:srgbClr val="008000"/>
                </a:solidFill>
                <a:latin typeface="Courier New" charset="0"/>
              </a:rPr>
              <a:t>A</a:t>
            </a:r>
            <a:r>
              <a:rPr lang="en-GB" sz="2000" i="0">
                <a:solidFill>
                  <a:srgbClr val="FF3300"/>
                </a:solidFill>
                <a:latin typeface="Courier New" charset="0"/>
              </a:rPr>
              <a:t>T</a:t>
            </a:r>
            <a:endParaRPr lang="en-GB" sz="2000" i="0">
              <a:solidFill>
                <a:srgbClr val="0066FF"/>
              </a:solidFill>
              <a:latin typeface="Courier New" charset="0"/>
            </a:endParaRPr>
          </a:p>
        </p:txBody>
      </p:sp>
      <p:sp>
        <p:nvSpPr>
          <p:cNvPr id="5" name="Text Box 3581"/>
          <p:cNvSpPr txBox="1">
            <a:spLocks noChangeArrowheads="1"/>
          </p:cNvSpPr>
          <p:nvPr/>
        </p:nvSpPr>
        <p:spPr bwMode="auto">
          <a:xfrm>
            <a:off x="1014227" y="220500"/>
            <a:ext cx="41770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Onderzoek aan evolutie?</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Gebruik een virus! -</a:t>
            </a:r>
            <a:endParaRPr lang="nl-NL" sz="2800" b="0" i="0" dirty="0">
              <a:solidFill>
                <a:srgbClr val="FFFFFF"/>
              </a:solidFill>
            </a:endParaRPr>
          </a:p>
          <a:p>
            <a:endParaRPr lang="nl-NL" sz="2800" b="0" i="0" dirty="0">
              <a:solidFill>
                <a:srgbClr val="FFFFFF"/>
              </a:solidFill>
            </a:endParaRPr>
          </a:p>
        </p:txBody>
      </p:sp>
      <p:sp>
        <p:nvSpPr>
          <p:cNvPr id="6" name="Text Box 5"/>
          <p:cNvSpPr txBox="1">
            <a:spLocks noChangeArrowheads="1"/>
          </p:cNvSpPr>
          <p:nvPr/>
        </p:nvSpPr>
        <p:spPr bwMode="auto">
          <a:xfrm>
            <a:off x="501650" y="2819400"/>
            <a:ext cx="57404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rgbClr val="0D1F74"/>
                </a:solidFill>
                <a:latin typeface="Arial" charset="0"/>
                <a:ea typeface="ＭＳ Ｐゴシック" charset="0"/>
                <a:cs typeface="ＭＳ Ｐゴシック" charset="0"/>
              </a:defRPr>
            </a:lvl1pPr>
            <a:lvl2pPr marL="37931725" indent="-37474525">
              <a:defRPr sz="2000">
                <a:solidFill>
                  <a:srgbClr val="0D1F74"/>
                </a:solidFill>
                <a:latin typeface="Arial" charset="0"/>
                <a:ea typeface="ＭＳ Ｐゴシック" charset="0"/>
              </a:defRPr>
            </a:lvl2pPr>
            <a:lvl3pPr>
              <a:defRPr sz="2000">
                <a:solidFill>
                  <a:srgbClr val="0D1F74"/>
                </a:solidFill>
                <a:latin typeface="Arial" charset="0"/>
                <a:ea typeface="ＭＳ Ｐゴシック" charset="0"/>
              </a:defRPr>
            </a:lvl3pPr>
            <a:lvl4pPr>
              <a:defRPr sz="2000">
                <a:solidFill>
                  <a:srgbClr val="0D1F74"/>
                </a:solidFill>
                <a:latin typeface="Arial" charset="0"/>
                <a:ea typeface="ＭＳ Ｐゴシック" charset="0"/>
              </a:defRPr>
            </a:lvl4pPr>
            <a:lvl5pPr>
              <a:defRPr sz="2000">
                <a:solidFill>
                  <a:srgbClr val="0D1F74"/>
                </a:solidFill>
                <a:latin typeface="Arial" charset="0"/>
                <a:ea typeface="ＭＳ Ｐゴシック" charset="0"/>
              </a:defRPr>
            </a:lvl5pPr>
            <a:lvl6pPr marL="457200" eaLnBrk="0" fontAlgn="base" hangingPunct="0">
              <a:spcBef>
                <a:spcPct val="0"/>
              </a:spcBef>
              <a:spcAft>
                <a:spcPct val="0"/>
              </a:spcAft>
              <a:defRPr sz="2000">
                <a:solidFill>
                  <a:srgbClr val="0D1F74"/>
                </a:solidFill>
                <a:latin typeface="Arial" charset="0"/>
                <a:ea typeface="ＭＳ Ｐゴシック" charset="0"/>
              </a:defRPr>
            </a:lvl6pPr>
            <a:lvl7pPr marL="914400" eaLnBrk="0" fontAlgn="base" hangingPunct="0">
              <a:spcBef>
                <a:spcPct val="0"/>
              </a:spcBef>
              <a:spcAft>
                <a:spcPct val="0"/>
              </a:spcAft>
              <a:defRPr sz="2000">
                <a:solidFill>
                  <a:srgbClr val="0D1F74"/>
                </a:solidFill>
                <a:latin typeface="Arial" charset="0"/>
                <a:ea typeface="ＭＳ Ｐゴシック" charset="0"/>
              </a:defRPr>
            </a:lvl7pPr>
            <a:lvl8pPr marL="1371600" eaLnBrk="0" fontAlgn="base" hangingPunct="0">
              <a:spcBef>
                <a:spcPct val="0"/>
              </a:spcBef>
              <a:spcAft>
                <a:spcPct val="0"/>
              </a:spcAft>
              <a:defRPr sz="2000">
                <a:solidFill>
                  <a:srgbClr val="0D1F74"/>
                </a:solidFill>
                <a:latin typeface="Arial" charset="0"/>
                <a:ea typeface="ＭＳ Ｐゴシック" charset="0"/>
              </a:defRPr>
            </a:lvl8pPr>
            <a:lvl9pPr marL="1828800" eaLnBrk="0" fontAlgn="base" hangingPunct="0">
              <a:spcBef>
                <a:spcPct val="0"/>
              </a:spcBef>
              <a:spcAft>
                <a:spcPct val="0"/>
              </a:spcAft>
              <a:defRPr sz="2000">
                <a:solidFill>
                  <a:srgbClr val="0D1F74"/>
                </a:solidFill>
                <a:latin typeface="Arial" charset="0"/>
                <a:ea typeface="ＭＳ Ｐゴシック" charset="0"/>
              </a:defRPr>
            </a:lvl9pPr>
          </a:lstStyle>
          <a:p>
            <a:pPr>
              <a:lnSpc>
                <a:spcPct val="130000"/>
              </a:lnSpc>
            </a:pPr>
            <a:r>
              <a:rPr lang="en-GB" sz="2400" dirty="0"/>
              <a:t>Homo sapiens</a:t>
            </a:r>
            <a:r>
              <a:rPr lang="en-GB" sz="2400" i="0" dirty="0"/>
              <a:t>		  </a:t>
            </a:r>
            <a:r>
              <a:rPr lang="en-GB" sz="2400" i="0" dirty="0" err="1"/>
              <a:t>mens</a:t>
            </a:r>
            <a:r>
              <a:rPr lang="en-GB" sz="2400" i="0" dirty="0"/>
              <a:t>	</a:t>
            </a:r>
            <a:endParaRPr lang="en-US" sz="2400" i="0" dirty="0"/>
          </a:p>
          <a:p>
            <a:pPr>
              <a:lnSpc>
                <a:spcPct val="130000"/>
              </a:lnSpc>
            </a:pPr>
            <a:r>
              <a:rPr lang="en-GB" sz="2400" dirty="0" err="1"/>
              <a:t>Danio</a:t>
            </a:r>
            <a:r>
              <a:rPr lang="en-GB" sz="2400" dirty="0"/>
              <a:t> </a:t>
            </a:r>
            <a:r>
              <a:rPr lang="en-GB" sz="2400" dirty="0" err="1"/>
              <a:t>rerio</a:t>
            </a:r>
            <a:r>
              <a:rPr lang="en-GB" sz="2400" i="0" dirty="0"/>
              <a:t>			  </a:t>
            </a:r>
            <a:r>
              <a:rPr lang="en-GB" sz="2400" i="0" dirty="0" err="1"/>
              <a:t>vis</a:t>
            </a:r>
            <a:endParaRPr lang="en-GB" sz="2400" i="0" dirty="0"/>
          </a:p>
          <a:p>
            <a:pPr>
              <a:lnSpc>
                <a:spcPct val="130000"/>
              </a:lnSpc>
            </a:pPr>
            <a:r>
              <a:rPr lang="en-GB" sz="2400" dirty="0"/>
              <a:t>Drosophila melanogaster     </a:t>
            </a:r>
            <a:r>
              <a:rPr lang="en-GB" sz="2400" i="0" dirty="0" err="1"/>
              <a:t>vlieg</a:t>
            </a:r>
            <a:r>
              <a:rPr lang="en-GB" sz="2400" i="0" dirty="0"/>
              <a:t>		</a:t>
            </a:r>
          </a:p>
          <a:p>
            <a:pPr>
              <a:lnSpc>
                <a:spcPct val="130000"/>
              </a:lnSpc>
            </a:pPr>
            <a:r>
              <a:rPr lang="en-GB" sz="2400" dirty="0" err="1"/>
              <a:t>Caenorhabditis</a:t>
            </a:r>
            <a:r>
              <a:rPr lang="en-GB" sz="2400" dirty="0"/>
              <a:t> </a:t>
            </a:r>
            <a:r>
              <a:rPr lang="en-GB" sz="2400" dirty="0" err="1"/>
              <a:t>elegans</a:t>
            </a:r>
            <a:r>
              <a:rPr lang="en-GB" sz="2400" i="0" dirty="0"/>
              <a:t>	  worm	</a:t>
            </a:r>
          </a:p>
          <a:p>
            <a:pPr>
              <a:lnSpc>
                <a:spcPct val="130000"/>
              </a:lnSpc>
            </a:pPr>
            <a:r>
              <a:rPr lang="en-US" sz="2400" dirty="0"/>
              <a:t>Arabidopsis thaliana</a:t>
            </a:r>
            <a:r>
              <a:rPr lang="en-US" sz="2400" i="0" dirty="0"/>
              <a:t>	  plant		</a:t>
            </a:r>
          </a:p>
          <a:p>
            <a:pPr>
              <a:lnSpc>
                <a:spcPct val="130000"/>
              </a:lnSpc>
            </a:pPr>
            <a:r>
              <a:rPr lang="en-US" sz="2400" i="0" dirty="0"/>
              <a:t>SV40 				  virus		</a:t>
            </a:r>
          </a:p>
        </p:txBody>
      </p:sp>
      <p:sp>
        <p:nvSpPr>
          <p:cNvPr id="7" name="Text Box 8"/>
          <p:cNvSpPr txBox="1">
            <a:spLocks noChangeArrowheads="1"/>
          </p:cNvSpPr>
          <p:nvPr/>
        </p:nvSpPr>
        <p:spPr bwMode="auto">
          <a:xfrm>
            <a:off x="5636515" y="2819400"/>
            <a:ext cx="2937573" cy="343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rgbClr val="0D1F74"/>
                </a:solidFill>
                <a:latin typeface="Arial" charset="0"/>
                <a:ea typeface="ＭＳ Ｐゴシック" charset="0"/>
                <a:cs typeface="ＭＳ Ｐゴシック" charset="0"/>
              </a:defRPr>
            </a:lvl1pPr>
            <a:lvl2pPr marL="37931725" indent="-37474525">
              <a:defRPr sz="2000">
                <a:solidFill>
                  <a:srgbClr val="0D1F74"/>
                </a:solidFill>
                <a:latin typeface="Arial" charset="0"/>
                <a:ea typeface="ＭＳ Ｐゴシック" charset="0"/>
              </a:defRPr>
            </a:lvl2pPr>
            <a:lvl3pPr>
              <a:defRPr sz="2000">
                <a:solidFill>
                  <a:srgbClr val="0D1F74"/>
                </a:solidFill>
                <a:latin typeface="Arial" charset="0"/>
                <a:ea typeface="ＭＳ Ｐゴシック" charset="0"/>
              </a:defRPr>
            </a:lvl3pPr>
            <a:lvl4pPr>
              <a:defRPr sz="2000">
                <a:solidFill>
                  <a:srgbClr val="0D1F74"/>
                </a:solidFill>
                <a:latin typeface="Arial" charset="0"/>
                <a:ea typeface="ＭＳ Ｐゴシック" charset="0"/>
              </a:defRPr>
            </a:lvl4pPr>
            <a:lvl5pPr>
              <a:defRPr sz="2000">
                <a:solidFill>
                  <a:srgbClr val="0D1F74"/>
                </a:solidFill>
                <a:latin typeface="Arial" charset="0"/>
                <a:ea typeface="ＭＳ Ｐゴシック" charset="0"/>
              </a:defRPr>
            </a:lvl5pPr>
            <a:lvl6pPr marL="457200" eaLnBrk="0" fontAlgn="base" hangingPunct="0">
              <a:spcBef>
                <a:spcPct val="0"/>
              </a:spcBef>
              <a:spcAft>
                <a:spcPct val="0"/>
              </a:spcAft>
              <a:defRPr sz="2000">
                <a:solidFill>
                  <a:srgbClr val="0D1F74"/>
                </a:solidFill>
                <a:latin typeface="Arial" charset="0"/>
                <a:ea typeface="ＭＳ Ｐゴシック" charset="0"/>
              </a:defRPr>
            </a:lvl6pPr>
            <a:lvl7pPr marL="914400" eaLnBrk="0" fontAlgn="base" hangingPunct="0">
              <a:spcBef>
                <a:spcPct val="0"/>
              </a:spcBef>
              <a:spcAft>
                <a:spcPct val="0"/>
              </a:spcAft>
              <a:defRPr sz="2000">
                <a:solidFill>
                  <a:srgbClr val="0D1F74"/>
                </a:solidFill>
                <a:latin typeface="Arial" charset="0"/>
                <a:ea typeface="ＭＳ Ｐゴシック" charset="0"/>
              </a:defRPr>
            </a:lvl7pPr>
            <a:lvl8pPr marL="1371600" eaLnBrk="0" fontAlgn="base" hangingPunct="0">
              <a:spcBef>
                <a:spcPct val="0"/>
              </a:spcBef>
              <a:spcAft>
                <a:spcPct val="0"/>
              </a:spcAft>
              <a:defRPr sz="2000">
                <a:solidFill>
                  <a:srgbClr val="0D1F74"/>
                </a:solidFill>
                <a:latin typeface="Arial" charset="0"/>
                <a:ea typeface="ＭＳ Ｐゴシック" charset="0"/>
              </a:defRPr>
            </a:lvl8pPr>
            <a:lvl9pPr marL="1828800" eaLnBrk="0" fontAlgn="base" hangingPunct="0">
              <a:spcBef>
                <a:spcPct val="0"/>
              </a:spcBef>
              <a:spcAft>
                <a:spcPct val="0"/>
              </a:spcAft>
              <a:defRPr sz="2000">
                <a:solidFill>
                  <a:srgbClr val="0D1F74"/>
                </a:solidFill>
                <a:latin typeface="Arial" charset="0"/>
                <a:ea typeface="ＭＳ Ｐゴシック" charset="0"/>
              </a:defRPr>
            </a:lvl9pPr>
          </a:lstStyle>
          <a:p>
            <a:pPr algn="r">
              <a:lnSpc>
                <a:spcPct val="130000"/>
              </a:lnSpc>
            </a:pPr>
            <a:r>
              <a:rPr lang="en-GB" sz="2400" i="0" dirty="0"/>
              <a:t>~ 3.300.000.000 </a:t>
            </a:r>
            <a:r>
              <a:rPr lang="en-GB" sz="2400" i="0" dirty="0" err="1"/>
              <a:t>bp</a:t>
            </a:r>
            <a:endParaRPr lang="en-GB" sz="2400" i="0" dirty="0"/>
          </a:p>
          <a:p>
            <a:pPr algn="r">
              <a:lnSpc>
                <a:spcPct val="130000"/>
              </a:lnSpc>
            </a:pPr>
            <a:r>
              <a:rPr lang="en-GB" sz="2400" i="0" dirty="0"/>
              <a:t>~1.500.000.000 </a:t>
            </a:r>
            <a:r>
              <a:rPr lang="en-GB" sz="2400" i="0" dirty="0" err="1"/>
              <a:t>bp</a:t>
            </a:r>
            <a:endParaRPr lang="en-GB" sz="2400" i="0" dirty="0"/>
          </a:p>
          <a:p>
            <a:pPr algn="r">
              <a:lnSpc>
                <a:spcPct val="130000"/>
              </a:lnSpc>
            </a:pPr>
            <a:r>
              <a:rPr lang="en-GB" sz="2400" i="0" dirty="0"/>
              <a:t>~ 140.000.000 </a:t>
            </a:r>
            <a:r>
              <a:rPr lang="en-GB" sz="2400" i="0" dirty="0" err="1"/>
              <a:t>bp</a:t>
            </a:r>
            <a:endParaRPr lang="en-GB" sz="2400" i="0" dirty="0"/>
          </a:p>
          <a:p>
            <a:pPr algn="r">
              <a:lnSpc>
                <a:spcPct val="130000"/>
              </a:lnSpc>
            </a:pPr>
            <a:r>
              <a:rPr lang="en-GB" sz="2400" i="0" dirty="0"/>
              <a:t>~ 80.000.000 </a:t>
            </a:r>
            <a:r>
              <a:rPr lang="en-GB" sz="2400" i="0" dirty="0" err="1"/>
              <a:t>bp</a:t>
            </a:r>
            <a:endParaRPr lang="en-GB" sz="2400" i="0" dirty="0"/>
          </a:p>
          <a:p>
            <a:pPr algn="r">
              <a:lnSpc>
                <a:spcPct val="130000"/>
              </a:lnSpc>
            </a:pPr>
            <a:r>
              <a:rPr lang="en-US" sz="2400" i="0" dirty="0"/>
              <a:t>~ 70.000.000 </a:t>
            </a:r>
            <a:r>
              <a:rPr lang="en-US" sz="2400" i="0" dirty="0" err="1"/>
              <a:t>bp</a:t>
            </a:r>
            <a:endParaRPr lang="en-US" sz="2400" i="0" dirty="0"/>
          </a:p>
          <a:p>
            <a:pPr algn="r">
              <a:lnSpc>
                <a:spcPct val="130000"/>
              </a:lnSpc>
            </a:pPr>
            <a:r>
              <a:rPr lang="en-US" sz="2400" i="0" dirty="0"/>
              <a:t>~ 5.243 </a:t>
            </a:r>
            <a:r>
              <a:rPr lang="en-US" sz="2400" i="0" dirty="0" err="1"/>
              <a:t>bp</a:t>
            </a:r>
            <a:endParaRPr lang="en-US" sz="2400" i="0" dirty="0"/>
          </a:p>
          <a:p>
            <a:pPr algn="r">
              <a:lnSpc>
                <a:spcPct val="130000"/>
              </a:lnSpc>
            </a:pPr>
            <a:endParaRPr lang="en-GB" sz="2400" i="0" dirty="0"/>
          </a:p>
        </p:txBody>
      </p:sp>
    </p:spTree>
    <p:extLst>
      <p:ext uri="{BB962C8B-B14F-4D97-AF65-F5344CB8AC3E}">
        <p14:creationId xmlns:p14="http://schemas.microsoft.com/office/powerpoint/2010/main" val="42766934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581"/>
          <p:cNvSpPr txBox="1">
            <a:spLocks noChangeArrowheads="1"/>
          </p:cNvSpPr>
          <p:nvPr/>
        </p:nvSpPr>
        <p:spPr bwMode="auto">
          <a:xfrm>
            <a:off x="1076193" y="263795"/>
            <a:ext cx="38106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Virus evolutie strategie</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2 extremen </a:t>
            </a:r>
            <a:r>
              <a:rPr lang="nl-NL" sz="2800" b="0" i="0" dirty="0">
                <a:solidFill>
                  <a:srgbClr val="FFFFFF"/>
                </a:solidFill>
              </a:rPr>
              <a:t>-</a:t>
            </a:r>
          </a:p>
          <a:p>
            <a:endParaRPr lang="nl-NL" sz="2800" b="0" i="0" dirty="0">
              <a:solidFill>
                <a:srgbClr val="FFFFFF"/>
              </a:solidFill>
            </a:endParaRPr>
          </a:p>
        </p:txBody>
      </p:sp>
      <p:sp>
        <p:nvSpPr>
          <p:cNvPr id="55298" name="TextBox 4"/>
          <p:cNvSpPr txBox="1">
            <a:spLocks noChangeArrowheads="1"/>
          </p:cNvSpPr>
          <p:nvPr/>
        </p:nvSpPr>
        <p:spPr bwMode="auto">
          <a:xfrm>
            <a:off x="105672" y="1772024"/>
            <a:ext cx="882450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400" b="0" i="0" u="sng" dirty="0" smtClean="0"/>
              <a:t>Co-evolutie met gastheer</a:t>
            </a:r>
          </a:p>
          <a:p>
            <a:r>
              <a:rPr lang="nl-NL" sz="2400" b="0" i="0" dirty="0" smtClean="0"/>
              <a:t>Voordeel: succesvolle gastheer = succesvol virus</a:t>
            </a:r>
          </a:p>
          <a:p>
            <a:r>
              <a:rPr lang="nl-NL" sz="2400" b="0" i="0" dirty="0" smtClean="0"/>
              <a:t>Nadeel: virus volledig afhankelijk van succes gastheer</a:t>
            </a:r>
          </a:p>
          <a:p>
            <a:r>
              <a:rPr lang="nl-NL" sz="2400" b="0" i="0" dirty="0" smtClean="0"/>
              <a:t>Strategie is typisch voor grote DNA virussen</a:t>
            </a:r>
          </a:p>
          <a:p>
            <a:endParaRPr lang="nl-NL" sz="2400" b="0" i="0" dirty="0" smtClean="0"/>
          </a:p>
          <a:p>
            <a:r>
              <a:rPr lang="nl-NL" sz="2400" b="0" i="0" u="sng" dirty="0" smtClean="0"/>
              <a:t>Infectie van diverse gastheren</a:t>
            </a:r>
          </a:p>
          <a:p>
            <a:r>
              <a:rPr lang="nl-NL" sz="2400" b="0" i="0" dirty="0" smtClean="0"/>
              <a:t>Voordeel: als 1 gastheer uitsterft leeft virus voort in een andere</a:t>
            </a:r>
          </a:p>
          <a:p>
            <a:r>
              <a:rPr lang="nl-NL" sz="2400" b="0" i="0" dirty="0" smtClean="0"/>
              <a:t>Nadeel: lastig te optimaliseren voor een gegeven situatie</a:t>
            </a:r>
          </a:p>
          <a:p>
            <a:r>
              <a:rPr lang="nl-NL" sz="2400" b="0" i="0" dirty="0" smtClean="0"/>
              <a:t>Strategie is typisch voor RNA virussen</a:t>
            </a:r>
            <a:endParaRPr lang="nl-NL" sz="2400" b="0" i="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txBox="1">
            <a:spLocks noChangeArrowheads="1"/>
          </p:cNvSpPr>
          <p:nvPr/>
        </p:nvSpPr>
        <p:spPr bwMode="auto">
          <a:xfrm>
            <a:off x="0" y="1626359"/>
            <a:ext cx="5556163" cy="214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a:defRPr sz="1400" b="1">
                <a:solidFill>
                  <a:srgbClr val="0D1F74"/>
                </a:solidFill>
                <a:latin typeface="Arial" charset="0"/>
                <a:ea typeface="ＭＳ Ｐゴシック" charset="0"/>
                <a:cs typeface="ＭＳ Ｐゴシック" charset="0"/>
              </a:defRPr>
            </a:lvl1pPr>
            <a:lvl2pPr marL="955675" indent="-38100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eaLnBrk="1" hangingPunct="1">
              <a:lnSpc>
                <a:spcPct val="120000"/>
              </a:lnSpc>
              <a:spcBef>
                <a:spcPct val="20000"/>
              </a:spcBef>
              <a:buClr>
                <a:schemeClr val="tx1"/>
              </a:buClr>
              <a:buFont typeface="Wingdings" charset="0"/>
              <a:buNone/>
            </a:pPr>
            <a:r>
              <a:rPr lang="nl-NL" sz="1600" b="0" i="0" dirty="0" smtClean="0">
                <a:solidFill>
                  <a:srgbClr val="0C2074"/>
                </a:solidFill>
              </a:rPr>
              <a:t>Groot dubbelstrengs DNA genoom</a:t>
            </a:r>
          </a:p>
          <a:p>
            <a:pPr>
              <a:lnSpc>
                <a:spcPct val="120000"/>
              </a:lnSpc>
              <a:spcBef>
                <a:spcPct val="20000"/>
              </a:spcBef>
              <a:buClr>
                <a:schemeClr val="tx1"/>
              </a:buClr>
            </a:pPr>
            <a:r>
              <a:rPr lang="nl-NL" sz="1600" b="0" i="0" dirty="0" smtClean="0">
                <a:solidFill>
                  <a:srgbClr val="0C2074"/>
                </a:solidFill>
              </a:rPr>
              <a:t>Infecteren alle gewervelden en </a:t>
            </a:r>
            <a:r>
              <a:rPr lang="nl-NL" sz="1600" b="0" i="0" dirty="0" err="1" smtClean="0">
                <a:solidFill>
                  <a:srgbClr val="0C2074"/>
                </a:solidFill>
              </a:rPr>
              <a:t>ongewervelden</a:t>
            </a:r>
            <a:r>
              <a:rPr lang="nl-NL" sz="1600" b="0" i="0" dirty="0" smtClean="0">
                <a:solidFill>
                  <a:srgbClr val="0C2074"/>
                </a:solidFill>
              </a:rPr>
              <a:t>: </a:t>
            </a:r>
            <a:r>
              <a:rPr lang="nl-NL" sz="1600" b="0" i="0" dirty="0">
                <a:solidFill>
                  <a:srgbClr val="0C2074"/>
                </a:solidFill>
              </a:rPr>
              <a:t>co-</a:t>
            </a:r>
            <a:r>
              <a:rPr lang="nl-NL" sz="1600" b="0" i="0" dirty="0" smtClean="0">
                <a:solidFill>
                  <a:srgbClr val="0C2074"/>
                </a:solidFill>
              </a:rPr>
              <a:t>evolutie</a:t>
            </a:r>
            <a:endParaRPr lang="nl-NL" sz="1600" b="0" i="0" dirty="0">
              <a:solidFill>
                <a:srgbClr val="0C2074"/>
              </a:solidFill>
            </a:endParaRPr>
          </a:p>
          <a:p>
            <a:pPr>
              <a:lnSpc>
                <a:spcPct val="120000"/>
              </a:lnSpc>
              <a:spcBef>
                <a:spcPct val="20000"/>
              </a:spcBef>
              <a:buClr>
                <a:schemeClr val="tx1"/>
              </a:buClr>
            </a:pPr>
            <a:r>
              <a:rPr lang="nl-NL" sz="1600" b="0" i="0" dirty="0" smtClean="0">
                <a:solidFill>
                  <a:srgbClr val="0C2074"/>
                </a:solidFill>
              </a:rPr>
              <a:t>Sterk geassocieerd met een enkele gastheer</a:t>
            </a:r>
            <a:endParaRPr lang="nl-NL" sz="1600" b="0" i="0" dirty="0">
              <a:solidFill>
                <a:srgbClr val="0C2074"/>
              </a:solidFill>
            </a:endParaRPr>
          </a:p>
          <a:p>
            <a:pPr>
              <a:lnSpc>
                <a:spcPct val="120000"/>
              </a:lnSpc>
              <a:spcBef>
                <a:spcPct val="20000"/>
              </a:spcBef>
              <a:buClr>
                <a:schemeClr val="tx1"/>
              </a:buClr>
            </a:pPr>
            <a:r>
              <a:rPr lang="nl-NL" sz="1600" b="0" i="0" dirty="0" smtClean="0">
                <a:solidFill>
                  <a:srgbClr val="0C2074"/>
                </a:solidFill>
              </a:rPr>
              <a:t>Meerdere herpesvirussen per gastheer (bv α, β, </a:t>
            </a:r>
            <a:r>
              <a:rPr lang="nl-NL" sz="1600" b="0" i="0" dirty="0" err="1" smtClean="0">
                <a:solidFill>
                  <a:srgbClr val="0C2074"/>
                </a:solidFill>
              </a:rPr>
              <a:t>γ</a:t>
            </a:r>
            <a:r>
              <a:rPr lang="nl-NL" sz="1600" b="0" i="0" dirty="0" smtClean="0">
                <a:solidFill>
                  <a:srgbClr val="0C2074"/>
                </a:solidFill>
              </a:rPr>
              <a:t>)</a:t>
            </a:r>
            <a:endParaRPr lang="nl-NL" sz="1600" b="0" i="0" dirty="0">
              <a:solidFill>
                <a:srgbClr val="0C2074"/>
              </a:solidFill>
            </a:endParaRPr>
          </a:p>
          <a:p>
            <a:pPr>
              <a:lnSpc>
                <a:spcPct val="120000"/>
              </a:lnSpc>
              <a:spcBef>
                <a:spcPct val="20000"/>
              </a:spcBef>
              <a:buClr>
                <a:schemeClr val="tx1"/>
              </a:buClr>
            </a:pPr>
            <a:r>
              <a:rPr lang="nl-NL" sz="1600" b="0" i="0" dirty="0">
                <a:solidFill>
                  <a:srgbClr val="0C2074"/>
                </a:solidFill>
              </a:rPr>
              <a:t>Herpesvirussen zijn ontstaan uit 1 </a:t>
            </a:r>
            <a:r>
              <a:rPr lang="nl-NL" sz="1600" b="0" i="0" dirty="0" smtClean="0">
                <a:solidFill>
                  <a:srgbClr val="0C2074"/>
                </a:solidFill>
              </a:rPr>
              <a:t>voorouder</a:t>
            </a:r>
          </a:p>
          <a:p>
            <a:pPr eaLnBrk="1" hangingPunct="1">
              <a:lnSpc>
                <a:spcPct val="120000"/>
              </a:lnSpc>
              <a:spcBef>
                <a:spcPct val="20000"/>
              </a:spcBef>
              <a:buClr>
                <a:schemeClr val="tx1"/>
              </a:buClr>
              <a:buFont typeface="Wingdings" charset="0"/>
              <a:buNone/>
            </a:pPr>
            <a:r>
              <a:rPr lang="nl-NL" sz="1600" b="0" i="0" dirty="0" smtClean="0">
                <a:solidFill>
                  <a:srgbClr val="0C2074"/>
                </a:solidFill>
              </a:rPr>
              <a:t>Herpesvirussen &gt; 100 miljoen jaar oud</a:t>
            </a:r>
          </a:p>
          <a:p>
            <a:pPr eaLnBrk="1" hangingPunct="1">
              <a:lnSpc>
                <a:spcPct val="120000"/>
              </a:lnSpc>
              <a:spcBef>
                <a:spcPct val="20000"/>
              </a:spcBef>
              <a:buClr>
                <a:schemeClr val="tx1"/>
              </a:buClr>
              <a:buFont typeface="Wingdings" charset="0"/>
              <a:buNone/>
            </a:pPr>
            <a:endParaRPr lang="nl-NL" sz="1600" b="0" i="0" dirty="0">
              <a:solidFill>
                <a:srgbClr val="0C2074"/>
              </a:solidFill>
            </a:endParaRPr>
          </a:p>
        </p:txBody>
      </p:sp>
      <p:pic>
        <p:nvPicPr>
          <p:cNvPr id="57348" name="Picture 8" descr="C:\WINDOWS\Desktop\ehv1ca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0" y="3774858"/>
            <a:ext cx="3085851" cy="2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581"/>
          <p:cNvSpPr txBox="1">
            <a:spLocks noChangeArrowheads="1"/>
          </p:cNvSpPr>
          <p:nvPr/>
        </p:nvSpPr>
        <p:spPr bwMode="auto">
          <a:xfrm>
            <a:off x="1076193" y="263795"/>
            <a:ext cx="36170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Herpesvirussen</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Evolutionair succes-</a:t>
            </a:r>
            <a:endParaRPr lang="nl-NL" sz="2800" b="0" i="0" dirty="0">
              <a:solidFill>
                <a:srgbClr val="FFFFFF"/>
              </a:solidFill>
            </a:endParaRPr>
          </a:p>
          <a:p>
            <a:endParaRPr lang="nl-NL" sz="2800" b="0" i="0" dirty="0">
              <a:solidFill>
                <a:srgbClr val="FFFFFF"/>
              </a:solidFill>
            </a:endParaRPr>
          </a:p>
        </p:txBody>
      </p:sp>
      <p:grpSp>
        <p:nvGrpSpPr>
          <p:cNvPr id="5" name="Group 4"/>
          <p:cNvGrpSpPr/>
          <p:nvPr/>
        </p:nvGrpSpPr>
        <p:grpSpPr>
          <a:xfrm>
            <a:off x="4775338" y="2524779"/>
            <a:ext cx="3812425" cy="2975087"/>
            <a:chOff x="5363882" y="1703809"/>
            <a:chExt cx="3812425" cy="2975087"/>
          </a:xfrm>
        </p:grpSpPr>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882" y="1703809"/>
              <a:ext cx="3744689" cy="29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6613525" y="3184525"/>
              <a:ext cx="155575" cy="2063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15" name="Rectangle 14"/>
            <p:cNvSpPr/>
            <p:nvPr/>
          </p:nvSpPr>
          <p:spPr bwMode="auto">
            <a:xfrm>
              <a:off x="7464425" y="3019425"/>
              <a:ext cx="485775" cy="2063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16" name="Rectangle 15"/>
            <p:cNvSpPr/>
            <p:nvPr/>
          </p:nvSpPr>
          <p:spPr bwMode="auto">
            <a:xfrm>
              <a:off x="8143875" y="3352800"/>
              <a:ext cx="492125" cy="2063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17" name="Rectangle 16"/>
            <p:cNvSpPr/>
            <p:nvPr/>
          </p:nvSpPr>
          <p:spPr bwMode="auto">
            <a:xfrm>
              <a:off x="6320181" y="3184525"/>
              <a:ext cx="620369" cy="2063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57351" name="TextBox 7"/>
            <p:cNvSpPr txBox="1">
              <a:spLocks noChangeArrowheads="1"/>
            </p:cNvSpPr>
            <p:nvPr/>
          </p:nvSpPr>
          <p:spPr bwMode="auto">
            <a:xfrm>
              <a:off x="6853770" y="2929214"/>
              <a:ext cx="1710725" cy="338554"/>
            </a:xfrm>
            <a:prstGeom prst="rect">
              <a:avLst/>
            </a:prstGeom>
            <a:noFill/>
            <a:ln>
              <a:noFill/>
            </a:ln>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1600" i="0" dirty="0" smtClean="0">
                  <a:solidFill>
                    <a:srgbClr val="000000"/>
                  </a:solidFill>
                </a:rPr>
                <a:t>Vogel, zoogdier</a:t>
              </a:r>
              <a:endParaRPr lang="nl-NL" sz="1600" i="0" dirty="0">
                <a:solidFill>
                  <a:srgbClr val="000000"/>
                </a:solidFill>
              </a:endParaRPr>
            </a:p>
          </p:txBody>
        </p:sp>
        <p:sp>
          <p:nvSpPr>
            <p:cNvPr id="57350" name="TextBox 6"/>
            <p:cNvSpPr txBox="1">
              <a:spLocks noChangeArrowheads="1"/>
            </p:cNvSpPr>
            <p:nvPr/>
          </p:nvSpPr>
          <p:spPr bwMode="auto">
            <a:xfrm>
              <a:off x="5694181" y="3106895"/>
              <a:ext cx="1334119" cy="338554"/>
            </a:xfrm>
            <a:prstGeom prst="rect">
              <a:avLst/>
            </a:prstGeom>
            <a:noFill/>
            <a:ln>
              <a:noFill/>
            </a:ln>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1600" i="0" dirty="0" smtClean="0">
                  <a:solidFill>
                    <a:srgbClr val="000000"/>
                  </a:solidFill>
                </a:rPr>
                <a:t>Vis, amfibie</a:t>
              </a:r>
              <a:endParaRPr lang="nl-NL" sz="1600" i="0" dirty="0">
                <a:solidFill>
                  <a:srgbClr val="000000"/>
                </a:solidFill>
              </a:endParaRPr>
            </a:p>
          </p:txBody>
        </p:sp>
        <p:sp>
          <p:nvSpPr>
            <p:cNvPr id="57349" name="TextBox 5"/>
            <p:cNvSpPr txBox="1">
              <a:spLocks noChangeArrowheads="1"/>
            </p:cNvSpPr>
            <p:nvPr/>
          </p:nvSpPr>
          <p:spPr bwMode="auto">
            <a:xfrm>
              <a:off x="7703127" y="3270464"/>
              <a:ext cx="1473180" cy="338554"/>
            </a:xfrm>
            <a:prstGeom prst="rect">
              <a:avLst/>
            </a:prstGeom>
            <a:noFill/>
            <a:ln>
              <a:noFill/>
            </a:ln>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US" sz="1600" i="0" dirty="0" err="1" smtClean="0">
                  <a:solidFill>
                    <a:srgbClr val="000000"/>
                  </a:solidFill>
                </a:rPr>
                <a:t>Ongewerveld</a:t>
              </a:r>
              <a:endParaRPr lang="en-US" sz="1600" i="0" dirty="0">
                <a:solidFill>
                  <a:srgbClr val="000000"/>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6" y="1648791"/>
            <a:ext cx="7411644" cy="501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581"/>
          <p:cNvSpPr txBox="1">
            <a:spLocks noChangeArrowheads="1"/>
          </p:cNvSpPr>
          <p:nvPr/>
        </p:nvSpPr>
        <p:spPr bwMode="auto">
          <a:xfrm>
            <a:off x="1076193" y="263795"/>
            <a:ext cx="60122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Virus evolutie</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Gen uitwisseling gastheer −&gt; virus-</a:t>
            </a:r>
            <a:endParaRPr lang="nl-NL" sz="2800" b="0" i="0" dirty="0">
              <a:solidFill>
                <a:srgbClr val="FFFFFF"/>
              </a:solidFill>
            </a:endParaRPr>
          </a:p>
          <a:p>
            <a:endParaRPr lang="nl-NL" sz="2800" b="0" i="0" dirty="0">
              <a:solidFill>
                <a:srgbClr val="FFFFFF"/>
              </a:solidFill>
            </a:endParaRPr>
          </a:p>
        </p:txBody>
      </p:sp>
      <p:pic>
        <p:nvPicPr>
          <p:cNvPr id="5" name="Picture 4" descr="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295" y="2062165"/>
            <a:ext cx="2569882" cy="321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7088426" y="5827059"/>
            <a:ext cx="695927" cy="7171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Box 5"/>
          <p:cNvSpPr txBox="1">
            <a:spLocks noChangeArrowheads="1"/>
          </p:cNvSpPr>
          <p:nvPr/>
        </p:nvSpPr>
        <p:spPr bwMode="auto">
          <a:xfrm>
            <a:off x="30976" y="1676837"/>
            <a:ext cx="62655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1800" b="0" i="0" dirty="0" smtClean="0">
                <a:solidFill>
                  <a:schemeClr val="tx1"/>
                </a:solidFill>
              </a:rPr>
              <a:t>Virus evolutie “profiteert” van gastheer</a:t>
            </a:r>
          </a:p>
          <a:p>
            <a:r>
              <a:rPr lang="nl-NL" sz="1800" b="0" i="0" dirty="0" smtClean="0">
                <a:solidFill>
                  <a:schemeClr val="tx1"/>
                </a:solidFill>
              </a:rPr>
              <a:t>Gastheer evolutie “profiteert” van virus</a:t>
            </a:r>
          </a:p>
          <a:p>
            <a:r>
              <a:rPr lang="nl-NL" sz="1800" b="0" i="0" dirty="0">
                <a:solidFill>
                  <a:schemeClr val="tx1"/>
                </a:solidFill>
              </a:rPr>
              <a:t>	&gt;</a:t>
            </a:r>
            <a:r>
              <a:rPr lang="nl-NL" sz="1800" b="0" i="0" dirty="0" smtClean="0">
                <a:solidFill>
                  <a:schemeClr val="tx1"/>
                </a:solidFill>
              </a:rPr>
              <a:t>8 % van ons genoom is viraal van origine</a:t>
            </a:r>
          </a:p>
          <a:p>
            <a:r>
              <a:rPr lang="nl-NL" sz="1800" b="0" i="0" dirty="0">
                <a:solidFill>
                  <a:schemeClr val="tx1"/>
                </a:solidFill>
              </a:rPr>
              <a:t>	</a:t>
            </a:r>
            <a:r>
              <a:rPr lang="nl-NL" sz="1800" b="0" i="0" dirty="0" smtClean="0">
                <a:solidFill>
                  <a:schemeClr val="tx1"/>
                </a:solidFill>
              </a:rPr>
              <a:t>bv ontwikkeling van placenta, fusie-eiwit “</a:t>
            </a:r>
            <a:r>
              <a:rPr lang="nl-NL" sz="1800" b="0" i="0" dirty="0" err="1" smtClean="0">
                <a:solidFill>
                  <a:schemeClr val="tx1"/>
                </a:solidFill>
              </a:rPr>
              <a:t>syncytin</a:t>
            </a:r>
            <a:r>
              <a:rPr lang="nl-NL" sz="1800" b="0" i="0" dirty="0" smtClean="0">
                <a:solidFill>
                  <a:schemeClr val="tx1"/>
                </a:solidFill>
              </a:rPr>
              <a:t>”</a:t>
            </a:r>
            <a:endParaRPr lang="nl-NL" sz="1800" b="0" i="0" dirty="0">
              <a:solidFill>
                <a:schemeClr val="tx1"/>
              </a:solidFill>
            </a:endParaRPr>
          </a:p>
        </p:txBody>
      </p:sp>
      <p:sp>
        <p:nvSpPr>
          <p:cNvPr id="6" name="Text Box 3581"/>
          <p:cNvSpPr txBox="1">
            <a:spLocks noChangeArrowheads="1"/>
          </p:cNvSpPr>
          <p:nvPr/>
        </p:nvSpPr>
        <p:spPr bwMode="auto">
          <a:xfrm>
            <a:off x="1076193" y="263795"/>
            <a:ext cx="63116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Virus evolutie</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Gen uitwisseling </a:t>
            </a:r>
            <a:r>
              <a:rPr lang="nl-NL" sz="2800" b="0" i="0" dirty="0">
                <a:solidFill>
                  <a:srgbClr val="FFFFFF"/>
                </a:solidFill>
              </a:rPr>
              <a:t>virus −</a:t>
            </a:r>
            <a:r>
              <a:rPr lang="nl-NL" sz="2800" b="0" i="0" dirty="0" smtClean="0">
                <a:solidFill>
                  <a:srgbClr val="FFFFFF"/>
                </a:solidFill>
              </a:rPr>
              <a:t>&gt; gastheer? -</a:t>
            </a:r>
            <a:endParaRPr lang="nl-NL" sz="2800" b="0" i="0" dirty="0">
              <a:solidFill>
                <a:srgbClr val="FFFFFF"/>
              </a:solidFill>
            </a:endParaRPr>
          </a:p>
          <a:p>
            <a:endParaRPr lang="nl-NL" sz="2800" b="0" i="0" dirty="0">
              <a:solidFill>
                <a:srgbClr val="FFFFFF"/>
              </a:solidFill>
            </a:endParaRPr>
          </a:p>
        </p:txBody>
      </p:sp>
      <p:pic>
        <p:nvPicPr>
          <p:cNvPr id="7" name="Picture 6" descr="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295" y="2062165"/>
            <a:ext cx="2569882" cy="321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142120" y="2832343"/>
            <a:ext cx="5000539" cy="3876247"/>
            <a:chOff x="142120" y="2832343"/>
            <a:chExt cx="5000539" cy="3876247"/>
          </a:xfrm>
        </p:grpSpPr>
        <p:pic>
          <p:nvPicPr>
            <p:cNvPr id="4" name="Picture 3" descr="Typified-retroviral-life-cycle-Retroviral-infection-begins-with-virion-attachment.p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20" y="2877166"/>
              <a:ext cx="5000539" cy="3821334"/>
            </a:xfrm>
            <a:prstGeom prst="rect">
              <a:avLst/>
            </a:prstGeom>
          </p:spPr>
        </p:pic>
        <p:sp>
          <p:nvSpPr>
            <p:cNvPr id="5" name="Rectangle 4"/>
            <p:cNvSpPr/>
            <p:nvPr/>
          </p:nvSpPr>
          <p:spPr bwMode="auto">
            <a:xfrm>
              <a:off x="2166471" y="6066119"/>
              <a:ext cx="2976188" cy="6424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9" name="Rectangle 8"/>
            <p:cNvSpPr/>
            <p:nvPr/>
          </p:nvSpPr>
          <p:spPr bwMode="auto">
            <a:xfrm>
              <a:off x="332124" y="5856941"/>
              <a:ext cx="669364" cy="4183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10" name="Rectangle 9"/>
            <p:cNvSpPr/>
            <p:nvPr/>
          </p:nvSpPr>
          <p:spPr bwMode="auto">
            <a:xfrm>
              <a:off x="3965817" y="5842003"/>
              <a:ext cx="669364" cy="4183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11" name="Rectangle 10"/>
            <p:cNvSpPr/>
            <p:nvPr/>
          </p:nvSpPr>
          <p:spPr bwMode="auto">
            <a:xfrm>
              <a:off x="3645647" y="2832343"/>
              <a:ext cx="1497012" cy="6788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
          <p:nvSpPr>
            <p:cNvPr id="12" name="Oval 11"/>
            <p:cNvSpPr/>
            <p:nvPr/>
          </p:nvSpPr>
          <p:spPr bwMode="auto">
            <a:xfrm>
              <a:off x="3331883" y="3047998"/>
              <a:ext cx="388471" cy="41835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Box 5"/>
          <p:cNvSpPr txBox="1">
            <a:spLocks noChangeArrowheads="1"/>
          </p:cNvSpPr>
          <p:nvPr/>
        </p:nvSpPr>
        <p:spPr bwMode="auto">
          <a:xfrm>
            <a:off x="30976" y="1676837"/>
            <a:ext cx="62655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1800" b="0" i="0" dirty="0" smtClean="0">
                <a:solidFill>
                  <a:schemeClr val="tx1"/>
                </a:solidFill>
              </a:rPr>
              <a:t>Virus evolutie “profiteert” van gastheer</a:t>
            </a:r>
          </a:p>
          <a:p>
            <a:r>
              <a:rPr lang="nl-NL" sz="1800" b="0" i="0" dirty="0" smtClean="0">
                <a:solidFill>
                  <a:schemeClr val="tx1"/>
                </a:solidFill>
              </a:rPr>
              <a:t>Gastheer evolutie “profiteert” van virus</a:t>
            </a:r>
          </a:p>
          <a:p>
            <a:r>
              <a:rPr lang="nl-NL" sz="1800" b="0" i="0" dirty="0">
                <a:solidFill>
                  <a:schemeClr val="tx1"/>
                </a:solidFill>
              </a:rPr>
              <a:t>	&gt;</a:t>
            </a:r>
            <a:r>
              <a:rPr lang="nl-NL" sz="1800" b="0" i="0" dirty="0" smtClean="0">
                <a:solidFill>
                  <a:schemeClr val="tx1"/>
                </a:solidFill>
              </a:rPr>
              <a:t>8 % van ons genoom is viraal van origine</a:t>
            </a:r>
          </a:p>
          <a:p>
            <a:r>
              <a:rPr lang="nl-NL" sz="1800" b="0" i="0" dirty="0">
                <a:solidFill>
                  <a:schemeClr val="tx1"/>
                </a:solidFill>
              </a:rPr>
              <a:t>	</a:t>
            </a:r>
            <a:r>
              <a:rPr lang="nl-NL" sz="1800" b="0" i="0" dirty="0" smtClean="0">
                <a:solidFill>
                  <a:schemeClr val="tx1"/>
                </a:solidFill>
              </a:rPr>
              <a:t>bv ontwikkeling van placenta, fusie-eiwit “</a:t>
            </a:r>
            <a:r>
              <a:rPr lang="nl-NL" sz="1800" b="0" i="0" dirty="0" err="1" smtClean="0">
                <a:solidFill>
                  <a:schemeClr val="tx1"/>
                </a:solidFill>
              </a:rPr>
              <a:t>syncytin</a:t>
            </a:r>
            <a:r>
              <a:rPr lang="nl-NL" sz="1800" b="0" i="0" dirty="0" smtClean="0">
                <a:solidFill>
                  <a:schemeClr val="tx1"/>
                </a:solidFill>
              </a:rPr>
              <a:t>”</a:t>
            </a:r>
            <a:endParaRPr lang="nl-NL" sz="1800" b="0" i="0" dirty="0">
              <a:solidFill>
                <a:schemeClr val="tx1"/>
              </a:solidFill>
            </a:endParaRPr>
          </a:p>
        </p:txBody>
      </p:sp>
      <p:sp>
        <p:nvSpPr>
          <p:cNvPr id="6" name="Text Box 3581"/>
          <p:cNvSpPr txBox="1">
            <a:spLocks noChangeArrowheads="1"/>
          </p:cNvSpPr>
          <p:nvPr/>
        </p:nvSpPr>
        <p:spPr bwMode="auto">
          <a:xfrm>
            <a:off x="1076193" y="263795"/>
            <a:ext cx="63116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Virus evolutie</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Gen uitwisseling </a:t>
            </a:r>
            <a:r>
              <a:rPr lang="nl-NL" sz="2800" b="0" i="0" dirty="0">
                <a:solidFill>
                  <a:srgbClr val="FFFFFF"/>
                </a:solidFill>
              </a:rPr>
              <a:t>virus −</a:t>
            </a:r>
            <a:r>
              <a:rPr lang="nl-NL" sz="2800" b="0" i="0" dirty="0" smtClean="0">
                <a:solidFill>
                  <a:srgbClr val="FFFFFF"/>
                </a:solidFill>
              </a:rPr>
              <a:t>&gt; gastheer? -</a:t>
            </a:r>
            <a:endParaRPr lang="nl-NL" sz="2800" b="0" i="0" dirty="0">
              <a:solidFill>
                <a:srgbClr val="FFFFFF"/>
              </a:solidFill>
            </a:endParaRPr>
          </a:p>
          <a:p>
            <a:endParaRPr lang="nl-NL" sz="2800" b="0" i="0" dirty="0">
              <a:solidFill>
                <a:srgbClr val="FFFFFF"/>
              </a:solidFill>
            </a:endParaRPr>
          </a:p>
        </p:txBody>
      </p:sp>
      <p:pic>
        <p:nvPicPr>
          <p:cNvPr id="7" name="Picture 6" descr="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295" y="2062165"/>
            <a:ext cx="2569882" cy="321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hermafbeelding 2019-01-02 om 10.31.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37" y="2850487"/>
            <a:ext cx="4947965" cy="3784203"/>
          </a:xfrm>
          <a:prstGeom prst="rect">
            <a:avLst/>
          </a:prstGeom>
        </p:spPr>
      </p:pic>
      <p:sp>
        <p:nvSpPr>
          <p:cNvPr id="3" name="TextBox 2"/>
          <p:cNvSpPr txBox="1"/>
          <p:nvPr/>
        </p:nvSpPr>
        <p:spPr>
          <a:xfrm>
            <a:off x="3197413" y="6450919"/>
            <a:ext cx="2067518" cy="307777"/>
          </a:xfrm>
          <a:prstGeom prst="rect">
            <a:avLst/>
          </a:prstGeom>
          <a:noFill/>
        </p:spPr>
        <p:txBody>
          <a:bodyPr wrap="none" rtlCol="0">
            <a:spAutoFit/>
          </a:bodyPr>
          <a:lstStyle/>
          <a:p>
            <a:r>
              <a:rPr lang="en-US" sz="1400" i="0" dirty="0" smtClean="0"/>
              <a:t>Funk et al., J </a:t>
            </a:r>
            <a:r>
              <a:rPr lang="en-US" sz="1400" i="0" dirty="0" err="1" smtClean="0"/>
              <a:t>Virol</a:t>
            </a:r>
            <a:r>
              <a:rPr lang="en-US" sz="1400" i="0" dirty="0" smtClean="0"/>
              <a:t> 2018</a:t>
            </a:r>
            <a:endParaRPr lang="en-US" sz="1400" i="0" dirty="0"/>
          </a:p>
        </p:txBody>
      </p:sp>
    </p:spTree>
    <p:extLst>
      <p:ext uri="{BB962C8B-B14F-4D97-AF65-F5344CB8AC3E}">
        <p14:creationId xmlns:p14="http://schemas.microsoft.com/office/powerpoint/2010/main" val="30804539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3581"/>
          <p:cNvSpPr txBox="1">
            <a:spLocks noChangeArrowheads="1"/>
          </p:cNvSpPr>
          <p:nvPr/>
        </p:nvSpPr>
        <p:spPr bwMode="auto">
          <a:xfrm>
            <a:off x="1143602" y="238918"/>
            <a:ext cx="536196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3200" b="0" i="0" smtClean="0">
                <a:solidFill>
                  <a:srgbClr val="FFFFFF"/>
                </a:solidFill>
              </a:rPr>
              <a:t>Darwin</a:t>
            </a:r>
            <a:r>
              <a:rPr lang="nl-NL" altLang="ja-JP" sz="3200" b="0" i="0" smtClean="0">
                <a:solidFill>
                  <a:srgbClr val="FFFFFF"/>
                </a:solidFill>
              </a:rPr>
              <a:t>’s natuurlijke selectie</a:t>
            </a:r>
          </a:p>
          <a:p>
            <a:endParaRPr lang="nl-NL" sz="3200" b="0" i="0">
              <a:solidFill>
                <a:srgbClr val="FFFFFF"/>
              </a:solidFill>
            </a:endParaRPr>
          </a:p>
        </p:txBody>
      </p:sp>
      <p:sp>
        <p:nvSpPr>
          <p:cNvPr id="67586" name="TextBox 3"/>
          <p:cNvSpPr txBox="1">
            <a:spLocks noChangeArrowheads="1"/>
          </p:cNvSpPr>
          <p:nvPr/>
        </p:nvSpPr>
        <p:spPr bwMode="auto">
          <a:xfrm>
            <a:off x="3304900" y="1686832"/>
            <a:ext cx="237486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r>
              <a:rPr lang="nl-NL" sz="4800" i="0" smtClean="0"/>
              <a:t>Variatie</a:t>
            </a:r>
          </a:p>
          <a:p>
            <a:pPr algn="ctr"/>
            <a:endParaRPr lang="nl-NL" i="0"/>
          </a:p>
        </p:txBody>
      </p:sp>
      <p:sp>
        <p:nvSpPr>
          <p:cNvPr id="67587" name="TextBox 4"/>
          <p:cNvSpPr txBox="1">
            <a:spLocks noChangeArrowheads="1"/>
          </p:cNvSpPr>
          <p:nvPr/>
        </p:nvSpPr>
        <p:spPr bwMode="auto">
          <a:xfrm>
            <a:off x="2895082" y="3117206"/>
            <a:ext cx="3194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r>
              <a:rPr lang="nl-NL" sz="4800" i="0" smtClean="0"/>
              <a:t>Omgeving</a:t>
            </a:r>
            <a:endParaRPr lang="nl-NL" sz="4800" i="0"/>
          </a:p>
        </p:txBody>
      </p:sp>
      <p:sp>
        <p:nvSpPr>
          <p:cNvPr id="67588" name="TextBox 5"/>
          <p:cNvSpPr txBox="1">
            <a:spLocks noChangeArrowheads="1"/>
          </p:cNvSpPr>
          <p:nvPr/>
        </p:nvSpPr>
        <p:spPr bwMode="auto">
          <a:xfrm>
            <a:off x="1594546" y="4632245"/>
            <a:ext cx="57955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r>
              <a:rPr lang="nl-NL" sz="4800" i="0" smtClean="0"/>
              <a:t>Natuurlijke selectie</a:t>
            </a:r>
            <a:endParaRPr lang="nl-NL" sz="4800" i="0"/>
          </a:p>
        </p:txBody>
      </p:sp>
      <p:sp>
        <p:nvSpPr>
          <p:cNvPr id="67589" name="TextBox 6"/>
          <p:cNvSpPr txBox="1">
            <a:spLocks noChangeArrowheads="1"/>
          </p:cNvSpPr>
          <p:nvPr/>
        </p:nvSpPr>
        <p:spPr bwMode="auto">
          <a:xfrm>
            <a:off x="-4159" y="6195964"/>
            <a:ext cx="5308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altLang="ja-JP" b="0" i="0" smtClean="0">
                <a:solidFill>
                  <a:schemeClr val="tx1"/>
                </a:solidFill>
              </a:rPr>
              <a:t>“On the Origin of Species by Means of Natural Selection, </a:t>
            </a:r>
            <a:r>
              <a:rPr lang="nl-NL" b="0" i="0" smtClean="0">
                <a:solidFill>
                  <a:schemeClr val="tx1"/>
                </a:solidFill>
              </a:rPr>
              <a:t>or the Preservation of Favoured Races in the Struggle for Life”, 1859</a:t>
            </a:r>
            <a:endParaRPr lang="nl-NL" b="0" i="0">
              <a:solidFill>
                <a:schemeClr val="tx1"/>
              </a:solidFill>
            </a:endParaRPr>
          </a:p>
        </p:txBody>
      </p:sp>
      <p:cxnSp>
        <p:nvCxnSpPr>
          <p:cNvPr id="67590" name="Straight Arrow Connector 9"/>
          <p:cNvCxnSpPr>
            <a:cxnSpLocks noChangeShapeType="1"/>
          </p:cNvCxnSpPr>
          <p:nvPr/>
        </p:nvCxnSpPr>
        <p:spPr bwMode="auto">
          <a:xfrm flipH="1">
            <a:off x="4492334" y="2449889"/>
            <a:ext cx="1" cy="952357"/>
          </a:xfrm>
          <a:prstGeom prst="straightConnector1">
            <a:avLst/>
          </a:prstGeom>
          <a:noFill/>
          <a:ln w="57150">
            <a:solidFill>
              <a:srgbClr val="0C2074"/>
            </a:solidFill>
            <a:round/>
            <a:headEnd/>
            <a:tailEnd type="arrow" w="med" len="med"/>
          </a:ln>
          <a:extLst>
            <a:ext uri="{909E8E84-426E-40dd-AFC4-6F175D3DCCD1}">
              <a14:hiddenFill xmlns:a14="http://schemas.microsoft.com/office/drawing/2010/main">
                <a:noFill/>
              </a14:hiddenFill>
            </a:ext>
          </a:extLst>
        </p:spPr>
      </p:cxnSp>
      <p:cxnSp>
        <p:nvCxnSpPr>
          <p:cNvPr id="67591" name="Straight Arrow Connector 15"/>
          <p:cNvCxnSpPr>
            <a:cxnSpLocks noChangeShapeType="1"/>
          </p:cNvCxnSpPr>
          <p:nvPr/>
        </p:nvCxnSpPr>
        <p:spPr bwMode="auto">
          <a:xfrm rot="16200000" flipH="1">
            <a:off x="4069265" y="4383004"/>
            <a:ext cx="846138" cy="7938"/>
          </a:xfrm>
          <a:prstGeom prst="straightConnector1">
            <a:avLst/>
          </a:prstGeom>
          <a:noFill/>
          <a:ln w="57150">
            <a:solidFill>
              <a:srgbClr val="0C2074"/>
            </a:solidFill>
            <a:round/>
            <a:headEnd/>
            <a:tailEnd type="arrow" w="med" len="med"/>
          </a:ln>
          <a:extLst>
            <a:ext uri="{909E8E84-426E-40dd-AFC4-6F175D3DCCD1}">
              <a14:hiddenFill xmlns:a14="http://schemas.microsoft.com/office/drawing/2010/main">
                <a:noFill/>
              </a14:hiddenFill>
            </a:ext>
          </a:extLst>
        </p:spPr>
      </p:cxnSp>
      <p:pic>
        <p:nvPicPr>
          <p:cNvPr id="3" name="Picture 2" descr="Portrait_of_Charles_Darwin._Wellcome_M0010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171" y="1812365"/>
            <a:ext cx="1493520" cy="18257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581"/>
          <p:cNvSpPr txBox="1">
            <a:spLocks noChangeArrowheads="1"/>
          </p:cNvSpPr>
          <p:nvPr/>
        </p:nvSpPr>
        <p:spPr bwMode="auto">
          <a:xfrm>
            <a:off x="985368" y="278223"/>
            <a:ext cx="5373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a:solidFill>
                  <a:srgbClr val="FFFFFF"/>
                </a:solidFill>
              </a:rPr>
              <a:t>Virus </a:t>
            </a:r>
            <a:r>
              <a:rPr lang="nl-NL" sz="2800" b="0" i="0" dirty="0" err="1">
                <a:solidFill>
                  <a:srgbClr val="FFFFFF"/>
                </a:solidFill>
              </a:rPr>
              <a:t>quasispecies</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En evolutionaire </a:t>
            </a:r>
            <a:r>
              <a:rPr lang="ja-JP" altLang="nl-NL" sz="2800" b="0" i="0" dirty="0" smtClean="0">
                <a:solidFill>
                  <a:srgbClr val="FFFFFF"/>
                </a:solidFill>
              </a:rPr>
              <a:t>“</a:t>
            </a:r>
            <a:r>
              <a:rPr lang="nl-NL" altLang="ja-JP" sz="2800" b="0" i="0" dirty="0">
                <a:solidFill>
                  <a:srgbClr val="FFFFFF"/>
                </a:solidFill>
              </a:rPr>
              <a:t>bottlenecks</a:t>
            </a:r>
            <a:r>
              <a:rPr lang="ja-JP" altLang="nl-NL" sz="2800" b="0" i="0" dirty="0">
                <a:solidFill>
                  <a:srgbClr val="FFFFFF"/>
                </a:solidFill>
              </a:rPr>
              <a:t>”</a:t>
            </a:r>
            <a:r>
              <a:rPr lang="nl-NL" altLang="ja-JP" sz="2800" b="0" i="0" dirty="0">
                <a:solidFill>
                  <a:srgbClr val="FFFFFF"/>
                </a:solidFill>
              </a:rPr>
              <a:t>-</a:t>
            </a:r>
          </a:p>
          <a:p>
            <a:endParaRPr lang="nl-NL" sz="2800" b="0" i="0" dirty="0">
              <a:solidFill>
                <a:srgbClr val="FFFFFF"/>
              </a:solidFill>
            </a:endParaRPr>
          </a:p>
        </p:txBody>
      </p:sp>
      <p:pic>
        <p:nvPicPr>
          <p:cNvPr id="3" name="Picture 2" descr="Schermafbeelding 2019-01-02 om 10.54.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44" y="1938387"/>
            <a:ext cx="2059728" cy="4707949"/>
          </a:xfrm>
          <a:prstGeom prst="rect">
            <a:avLst/>
          </a:prstGeom>
        </p:spPr>
      </p:pic>
      <p:sp>
        <p:nvSpPr>
          <p:cNvPr id="6" name="TextBox 5"/>
          <p:cNvSpPr txBox="1"/>
          <p:nvPr/>
        </p:nvSpPr>
        <p:spPr>
          <a:xfrm>
            <a:off x="1397131" y="1620999"/>
            <a:ext cx="2403222" cy="307777"/>
          </a:xfrm>
          <a:prstGeom prst="rect">
            <a:avLst/>
          </a:prstGeom>
          <a:noFill/>
        </p:spPr>
        <p:txBody>
          <a:bodyPr wrap="none" rtlCol="0">
            <a:spAutoFit/>
          </a:bodyPr>
          <a:lstStyle/>
          <a:p>
            <a:r>
              <a:rPr lang="nl-NL" sz="1400" b="1" i="0" dirty="0" smtClean="0">
                <a:solidFill>
                  <a:schemeClr val="bg2"/>
                </a:solidFill>
              </a:rPr>
              <a:t>Oorspronkelijke populatie</a:t>
            </a:r>
            <a:endParaRPr lang="nl-NL" sz="1400" b="1" i="0" dirty="0">
              <a:solidFill>
                <a:schemeClr val="bg2"/>
              </a:solidFill>
            </a:endParaRPr>
          </a:p>
        </p:txBody>
      </p:sp>
      <p:grpSp>
        <p:nvGrpSpPr>
          <p:cNvPr id="14" name="Group 13"/>
          <p:cNvGrpSpPr/>
          <p:nvPr/>
        </p:nvGrpSpPr>
        <p:grpSpPr>
          <a:xfrm>
            <a:off x="-44823" y="4056313"/>
            <a:ext cx="1518384" cy="400110"/>
            <a:chOff x="-44823" y="4056313"/>
            <a:chExt cx="1518384" cy="400110"/>
          </a:xfrm>
        </p:grpSpPr>
        <p:cxnSp>
          <p:nvCxnSpPr>
            <p:cNvPr id="8" name="Straight Arrow Connector 7"/>
            <p:cNvCxnSpPr/>
            <p:nvPr/>
          </p:nvCxnSpPr>
          <p:spPr bwMode="auto">
            <a:xfrm>
              <a:off x="1060811" y="4286250"/>
              <a:ext cx="412750" cy="0"/>
            </a:xfrm>
            <a:prstGeom prst="straightConnector1">
              <a:avLst/>
            </a:prstGeom>
            <a:noFill/>
            <a:ln w="76200" cap="flat" cmpd="sng" algn="ctr">
              <a:solidFill>
                <a:srgbClr val="FF0000"/>
              </a:solidFill>
              <a:prstDash val="solid"/>
              <a:round/>
              <a:headEnd type="none" w="med" len="med"/>
              <a:tailEnd type="triangle"/>
            </a:ln>
            <a:effectLst/>
          </p:spPr>
        </p:cxnSp>
        <p:sp>
          <p:nvSpPr>
            <p:cNvPr id="12" name="TextBox 11"/>
            <p:cNvSpPr txBox="1"/>
            <p:nvPr/>
          </p:nvSpPr>
          <p:spPr>
            <a:xfrm>
              <a:off x="-44823" y="4056313"/>
              <a:ext cx="1210588" cy="400110"/>
            </a:xfrm>
            <a:prstGeom prst="rect">
              <a:avLst/>
            </a:prstGeom>
            <a:noFill/>
          </p:spPr>
          <p:txBody>
            <a:bodyPr wrap="none" rtlCol="0">
              <a:spAutoFit/>
            </a:bodyPr>
            <a:lstStyle/>
            <a:p>
              <a:r>
                <a:rPr lang="en-US" i="0" dirty="0" smtClean="0">
                  <a:solidFill>
                    <a:srgbClr val="FF0000"/>
                  </a:solidFill>
                </a:rPr>
                <a:t>Meer “fit”</a:t>
              </a:r>
              <a:endParaRPr lang="en-US" i="0" dirty="0">
                <a:solidFill>
                  <a:srgbClr val="FF0000"/>
                </a:solidFill>
              </a:endParaRPr>
            </a:p>
          </p:txBody>
        </p:sp>
      </p:grpSp>
      <p:grpSp>
        <p:nvGrpSpPr>
          <p:cNvPr id="16" name="Group 15"/>
          <p:cNvGrpSpPr/>
          <p:nvPr/>
        </p:nvGrpSpPr>
        <p:grpSpPr>
          <a:xfrm>
            <a:off x="3798004" y="1620886"/>
            <a:ext cx="4038257" cy="5025450"/>
            <a:chOff x="3798004" y="1620886"/>
            <a:chExt cx="4038257" cy="5025450"/>
          </a:xfrm>
        </p:grpSpPr>
        <p:pic>
          <p:nvPicPr>
            <p:cNvPr id="5" name="Picture 4" descr="Schermafbeelding 2019-01-02 om 10.54.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729" y="1938387"/>
              <a:ext cx="2059728" cy="4707949"/>
            </a:xfrm>
            <a:prstGeom prst="rect">
              <a:avLst/>
            </a:prstGeom>
          </p:spPr>
        </p:pic>
        <p:sp>
          <p:nvSpPr>
            <p:cNvPr id="9" name="TextBox 8"/>
            <p:cNvSpPr txBox="1"/>
            <p:nvPr/>
          </p:nvSpPr>
          <p:spPr>
            <a:xfrm>
              <a:off x="5636458" y="1620886"/>
              <a:ext cx="2199803" cy="307777"/>
            </a:xfrm>
            <a:prstGeom prst="rect">
              <a:avLst/>
            </a:prstGeom>
            <a:noFill/>
          </p:spPr>
          <p:txBody>
            <a:bodyPr wrap="none" rtlCol="0">
              <a:spAutoFit/>
            </a:bodyPr>
            <a:lstStyle/>
            <a:p>
              <a:r>
                <a:rPr lang="nl-NL" sz="1400" b="1" i="0" dirty="0" smtClean="0">
                  <a:solidFill>
                    <a:schemeClr val="bg2"/>
                  </a:solidFill>
                </a:rPr>
                <a:t>Populatie na bottleneck</a:t>
              </a:r>
              <a:endParaRPr lang="nl-NL" sz="1400" b="1" i="0" dirty="0">
                <a:solidFill>
                  <a:schemeClr val="bg2"/>
                </a:solidFill>
              </a:endParaRPr>
            </a:p>
          </p:txBody>
        </p:sp>
        <p:cxnSp>
          <p:nvCxnSpPr>
            <p:cNvPr id="15" name="Straight Arrow Connector 14"/>
            <p:cNvCxnSpPr/>
            <p:nvPr/>
          </p:nvCxnSpPr>
          <p:spPr bwMode="auto">
            <a:xfrm>
              <a:off x="3798004" y="4289240"/>
              <a:ext cx="1730231" cy="0"/>
            </a:xfrm>
            <a:prstGeom prst="straightConnector1">
              <a:avLst/>
            </a:prstGeom>
            <a:noFill/>
            <a:ln w="76200" cap="flat" cmpd="sng" algn="ctr">
              <a:solidFill>
                <a:schemeClr val="bg2"/>
              </a:solidFill>
              <a:prstDash val="solid"/>
              <a:round/>
              <a:headEnd type="none" w="med" len="med"/>
              <a:tailEnd type="triangle"/>
            </a:ln>
            <a:effectLst/>
          </p:spPr>
        </p:cxnSp>
      </p:grpSp>
    </p:spTree>
    <p:extLst>
      <p:ext uri="{BB962C8B-B14F-4D97-AF65-F5344CB8AC3E}">
        <p14:creationId xmlns:p14="http://schemas.microsoft.com/office/powerpoint/2010/main" val="3847742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1"/>
          <p:cNvSpPr txBox="1">
            <a:spLocks noChangeArrowheads="1"/>
          </p:cNvSpPr>
          <p:nvPr/>
        </p:nvSpPr>
        <p:spPr bwMode="auto">
          <a:xfrm>
            <a:off x="933726" y="280147"/>
            <a:ext cx="449594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err="1" smtClean="0">
                <a:solidFill>
                  <a:schemeClr val="bg1"/>
                </a:solidFill>
              </a:rPr>
              <a:t>Evolutie</a:t>
            </a:r>
            <a:r>
              <a:rPr lang="en-GB" sz="2800" b="0" i="0" dirty="0" smtClean="0">
                <a:solidFill>
                  <a:schemeClr val="bg1"/>
                </a:solidFill>
              </a:rPr>
              <a:t> van </a:t>
            </a:r>
            <a:r>
              <a:rPr lang="en-GB" sz="2800" b="0" i="0" dirty="0" err="1" smtClean="0">
                <a:solidFill>
                  <a:schemeClr val="bg1"/>
                </a:solidFill>
              </a:rPr>
              <a:t>virussen</a:t>
            </a:r>
            <a:endParaRPr lang="en-GB" sz="2800" b="0" i="0" dirty="0">
              <a:solidFill>
                <a:schemeClr val="bg1"/>
              </a:solidFill>
            </a:endParaRPr>
          </a:p>
          <a:p>
            <a:r>
              <a:rPr lang="en-GB" sz="2400" b="0" i="0" dirty="0">
                <a:solidFill>
                  <a:schemeClr val="bg1"/>
                </a:solidFill>
              </a:rPr>
              <a:t>- </a:t>
            </a:r>
            <a:r>
              <a:rPr lang="en-GB" sz="2400" b="0" i="0" dirty="0" err="1" smtClean="0">
                <a:solidFill>
                  <a:schemeClr val="bg1"/>
                </a:solidFill>
              </a:rPr>
              <a:t>Fossiele</a:t>
            </a:r>
            <a:r>
              <a:rPr lang="en-GB" sz="2400" b="0" i="0" dirty="0" smtClean="0">
                <a:solidFill>
                  <a:schemeClr val="bg1"/>
                </a:solidFill>
              </a:rPr>
              <a:t> </a:t>
            </a:r>
            <a:r>
              <a:rPr lang="en-GB" sz="2400" b="0" i="0" dirty="0" err="1" smtClean="0">
                <a:solidFill>
                  <a:schemeClr val="bg1"/>
                </a:solidFill>
              </a:rPr>
              <a:t>gegevens</a:t>
            </a:r>
            <a:r>
              <a:rPr lang="en-GB" sz="2400" b="0" i="0" dirty="0" smtClean="0">
                <a:solidFill>
                  <a:schemeClr val="bg1"/>
                </a:solidFill>
              </a:rPr>
              <a:t> </a:t>
            </a:r>
            <a:r>
              <a:rPr lang="en-GB" sz="2400" b="0" i="0" dirty="0" err="1" smtClean="0">
                <a:solidFill>
                  <a:schemeClr val="bg1"/>
                </a:solidFill>
              </a:rPr>
              <a:t>ontbreken</a:t>
            </a:r>
            <a:r>
              <a:rPr lang="en-GB" sz="2400" b="0" i="0" dirty="0" smtClean="0">
                <a:solidFill>
                  <a:schemeClr val="bg1"/>
                </a:solidFill>
              </a:rPr>
              <a:t>-</a:t>
            </a:r>
            <a:endParaRPr lang="en-GB" sz="2400" b="0" i="0" dirty="0">
              <a:solidFill>
                <a:schemeClr val="bg1"/>
              </a:solidFill>
            </a:endParaRPr>
          </a:p>
        </p:txBody>
      </p:sp>
      <p:pic>
        <p:nvPicPr>
          <p:cNvPr id="30722" name="Picture 12" descr="human-ev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723443"/>
            <a:ext cx="6436876" cy="494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1422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Afbeelding 5" descr="Repliation-Cyc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0640" y="1733175"/>
            <a:ext cx="6016037" cy="49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581"/>
          <p:cNvSpPr txBox="1">
            <a:spLocks noChangeArrowheads="1"/>
          </p:cNvSpPr>
          <p:nvPr/>
        </p:nvSpPr>
        <p:spPr bwMode="auto">
          <a:xfrm>
            <a:off x="1076193" y="263795"/>
            <a:ext cx="46907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a:t>
            </a:r>
            <a:r>
              <a:rPr lang="nl-NL" sz="2800" b="0" i="0" dirty="0">
                <a:solidFill>
                  <a:srgbClr val="FFFFFF"/>
                </a:solidFill>
              </a:rPr>
              <a:t>virus </a:t>
            </a:r>
            <a:r>
              <a:rPr lang="nl-NL" sz="2800" b="0" i="0" dirty="0" smtClean="0">
                <a:solidFill>
                  <a:srgbClr val="FFFFFF"/>
                </a:solidFill>
              </a:rPr>
              <a:t>“raison </a:t>
            </a:r>
            <a:r>
              <a:rPr lang="nl-NL" sz="2800" b="0" i="0" dirty="0" err="1" smtClean="0">
                <a:solidFill>
                  <a:srgbClr val="FFFFFF"/>
                </a:solidFill>
              </a:rPr>
              <a:t>d'être</a:t>
            </a:r>
            <a:r>
              <a:rPr lang="nl-NL" sz="2800" b="0" i="0" dirty="0" smtClean="0">
                <a:solidFill>
                  <a:srgbClr val="FFFFFF"/>
                </a:solidFill>
              </a:rPr>
              <a:t>”? </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Vermenigvuldiging -</a:t>
            </a:r>
            <a:endParaRPr lang="nl-NL" sz="2800" b="0" i="0" dirty="0">
              <a:solidFill>
                <a:srgbClr val="FFFFFF"/>
              </a:solidFill>
            </a:endParaRPr>
          </a:p>
          <a:p>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
          <p:cNvSpPr>
            <a:spLocks noChangeArrowheads="1"/>
          </p:cNvSpPr>
          <p:nvPr/>
        </p:nvSpPr>
        <p:spPr bwMode="auto">
          <a:xfrm>
            <a:off x="0" y="1836811"/>
            <a:ext cx="4885672" cy="397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82575" indent="-282575">
              <a:lnSpc>
                <a:spcPct val="120000"/>
              </a:lnSpc>
              <a:spcBef>
                <a:spcPct val="20000"/>
              </a:spcBef>
              <a:buClr>
                <a:srgbClr val="182075"/>
              </a:buClr>
              <a:buFont typeface="Wingdings" charset="0"/>
              <a:buChar char="§"/>
              <a:defRPr/>
            </a:pPr>
            <a:r>
              <a:rPr lang="nl-NL" sz="2000" i="0" dirty="0" smtClean="0">
                <a:latin typeface="Arial"/>
                <a:cs typeface="Arial"/>
              </a:rPr>
              <a:t>Hoge k</a:t>
            </a:r>
            <a:r>
              <a:rPr lang="nl-NL" sz="2000" i="0" u="none" dirty="0" smtClean="0">
                <a:latin typeface="Arial"/>
                <a:cs typeface="Arial"/>
              </a:rPr>
              <a:t>oorts, spierpijn</a:t>
            </a:r>
            <a:r>
              <a:rPr lang="nl-NL" sz="2000" i="0" dirty="0" smtClean="0">
                <a:latin typeface="Arial"/>
                <a:cs typeface="Arial"/>
              </a:rPr>
              <a:t>, r</a:t>
            </a:r>
            <a:r>
              <a:rPr lang="nl-NL" sz="2000" i="0" u="none" dirty="0" smtClean="0">
                <a:latin typeface="Arial"/>
                <a:cs typeface="Arial"/>
              </a:rPr>
              <a:t>illingen</a:t>
            </a:r>
            <a:r>
              <a:rPr lang="nl-NL" sz="2000" i="0" dirty="0" smtClean="0">
                <a:latin typeface="Arial"/>
                <a:cs typeface="Arial"/>
              </a:rPr>
              <a:t>, h</a:t>
            </a:r>
            <a:r>
              <a:rPr lang="nl-NL" sz="2000" i="0" u="none" dirty="0" smtClean="0">
                <a:latin typeface="Arial"/>
                <a:cs typeface="Arial"/>
              </a:rPr>
              <a:t>oest</a:t>
            </a:r>
            <a:r>
              <a:rPr lang="nl-NL" sz="2000" i="0" dirty="0" smtClean="0">
                <a:latin typeface="Arial"/>
                <a:cs typeface="Arial"/>
              </a:rPr>
              <a:t>, niesen, </a:t>
            </a:r>
            <a:r>
              <a:rPr lang="nl-NL" sz="2000" i="0" u="none" dirty="0" smtClean="0">
                <a:latin typeface="Arial"/>
                <a:cs typeface="Arial"/>
              </a:rPr>
              <a:t>malaise</a:t>
            </a:r>
          </a:p>
          <a:p>
            <a:pPr marL="282575" indent="-282575">
              <a:lnSpc>
                <a:spcPct val="120000"/>
              </a:lnSpc>
              <a:spcBef>
                <a:spcPct val="20000"/>
              </a:spcBef>
              <a:buClr>
                <a:srgbClr val="182075"/>
              </a:buClr>
              <a:buFont typeface="Wingdings" charset="0"/>
              <a:buChar char="§"/>
              <a:defRPr/>
            </a:pPr>
            <a:r>
              <a:rPr lang="nl-NL" sz="2000" i="0" dirty="0" smtClean="0">
                <a:latin typeface="Arial"/>
                <a:cs typeface="Arial"/>
              </a:rPr>
              <a:t>Zeer acute start</a:t>
            </a:r>
            <a:endParaRPr lang="nl-NL" sz="2000" i="0" u="none" dirty="0">
              <a:latin typeface="Arial"/>
              <a:cs typeface="Arial"/>
            </a:endParaRPr>
          </a:p>
          <a:p>
            <a:pPr marL="282575" indent="-282575">
              <a:lnSpc>
                <a:spcPct val="120000"/>
              </a:lnSpc>
              <a:spcBef>
                <a:spcPct val="20000"/>
              </a:spcBef>
              <a:buClr>
                <a:srgbClr val="182075"/>
              </a:buClr>
              <a:buFont typeface="Wingdings" charset="0"/>
              <a:buChar char="§"/>
              <a:defRPr/>
            </a:pPr>
            <a:r>
              <a:rPr lang="nl-NL" sz="2000" i="0" u="none" dirty="0" smtClean="0">
                <a:latin typeface="Arial"/>
                <a:cs typeface="Arial"/>
              </a:rPr>
              <a:t>Complicaties: longontsteking</a:t>
            </a:r>
            <a:r>
              <a:rPr lang="nl-NL" sz="2000" i="0" dirty="0" smtClean="0">
                <a:latin typeface="Arial"/>
                <a:cs typeface="Arial"/>
              </a:rPr>
              <a:t>, </a:t>
            </a:r>
            <a:r>
              <a:rPr lang="en-GB" sz="2000" i="0" dirty="0" smtClean="0">
                <a:latin typeface="Arial"/>
                <a:cs typeface="Arial"/>
              </a:rPr>
              <a:t>“acute respiratory distress syndrome”</a:t>
            </a:r>
            <a:r>
              <a:rPr lang="nl-NL" sz="2000" i="0" dirty="0" smtClean="0">
                <a:latin typeface="Arial"/>
                <a:cs typeface="Arial"/>
              </a:rPr>
              <a:t> </a:t>
            </a:r>
            <a:r>
              <a:rPr lang="en-GB" sz="2000" i="0" dirty="0">
                <a:latin typeface="Arial"/>
                <a:cs typeface="Arial"/>
              </a:rPr>
              <a:t>(ARDS</a:t>
            </a:r>
            <a:r>
              <a:rPr lang="en-GB" sz="2000" i="0" dirty="0" smtClean="0">
                <a:latin typeface="Arial"/>
                <a:cs typeface="Arial"/>
              </a:rPr>
              <a:t>) </a:t>
            </a:r>
            <a:r>
              <a:rPr lang="nl-NL" sz="2000" i="0" dirty="0" smtClean="0">
                <a:latin typeface="Arial"/>
                <a:cs typeface="Arial"/>
              </a:rPr>
              <a:t>secundaire </a:t>
            </a:r>
            <a:r>
              <a:rPr lang="nl-NL" sz="2000" i="0" dirty="0">
                <a:latin typeface="Arial"/>
                <a:cs typeface="Arial"/>
              </a:rPr>
              <a:t>infecties</a:t>
            </a:r>
            <a:endParaRPr lang="nl-NL" sz="2000" i="0" dirty="0" smtClean="0">
              <a:latin typeface="Arial"/>
              <a:cs typeface="Arial"/>
            </a:endParaRPr>
          </a:p>
          <a:p>
            <a:pPr marL="282575" indent="-282575">
              <a:lnSpc>
                <a:spcPct val="120000"/>
              </a:lnSpc>
              <a:spcBef>
                <a:spcPct val="20000"/>
              </a:spcBef>
              <a:buClr>
                <a:srgbClr val="182075"/>
              </a:buClr>
              <a:buFont typeface="Wingdings" charset="0"/>
              <a:buChar char="§"/>
              <a:defRPr/>
            </a:pPr>
            <a:r>
              <a:rPr lang="nl-NL" sz="2000" i="0" dirty="0" smtClean="0">
                <a:latin typeface="Arial"/>
                <a:cs typeface="Arial"/>
              </a:rPr>
              <a:t>Risicogroepen: &gt; 60 jaar,  aandoening aan longen, hart, nieren; diabetes, weinig weerstand</a:t>
            </a:r>
          </a:p>
          <a:p>
            <a:pPr marL="282575" indent="-282575">
              <a:lnSpc>
                <a:spcPct val="120000"/>
              </a:lnSpc>
              <a:spcBef>
                <a:spcPct val="20000"/>
              </a:spcBef>
              <a:buClr>
                <a:srgbClr val="182075"/>
              </a:buClr>
              <a:buFont typeface="Wingdings" charset="0"/>
              <a:buChar char="§"/>
              <a:defRPr/>
            </a:pPr>
            <a:r>
              <a:rPr lang="nl-NL" sz="2000" i="0" dirty="0">
                <a:latin typeface="Arial"/>
                <a:cs typeface="Arial"/>
              </a:rPr>
              <a:t>Influenza virus (griepvirus</a:t>
            </a:r>
            <a:r>
              <a:rPr lang="nl-NL" sz="2000" i="0" dirty="0" smtClean="0">
                <a:latin typeface="Arial"/>
                <a:cs typeface="Arial"/>
              </a:rPr>
              <a:t>)</a:t>
            </a:r>
            <a:endParaRPr lang="nl-NL" sz="2000" i="0" dirty="0">
              <a:latin typeface="Arial"/>
              <a:cs typeface="Arial"/>
            </a:endParaRPr>
          </a:p>
        </p:txBody>
      </p:sp>
      <p:pic>
        <p:nvPicPr>
          <p:cNvPr id="3" name="Picture 2" descr="imageReader.as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431" y="1758298"/>
            <a:ext cx="3287152" cy="4233114"/>
          </a:xfrm>
          <a:prstGeom prst="rect">
            <a:avLst/>
          </a:prstGeom>
          <a:ln>
            <a:solidFill>
              <a:schemeClr val="tx1"/>
            </a:solidFill>
          </a:ln>
        </p:spPr>
      </p:pic>
      <p:sp>
        <p:nvSpPr>
          <p:cNvPr id="5" name="Text Box 3581"/>
          <p:cNvSpPr txBox="1">
            <a:spLocks noChangeArrowheads="1"/>
          </p:cNvSpPr>
          <p:nvPr/>
        </p:nvSpPr>
        <p:spPr bwMode="auto">
          <a:xfrm>
            <a:off x="1076193" y="263795"/>
            <a:ext cx="24797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Ziektebeeld -</a:t>
            </a:r>
            <a:endParaRPr lang="nl-NL" sz="2800" b="0" i="0" dirty="0">
              <a:solidFill>
                <a:srgbClr val="FFFFFF"/>
              </a:solidFill>
            </a:endParaRPr>
          </a:p>
          <a:p>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581"/>
          <p:cNvSpPr txBox="1">
            <a:spLocks noChangeArrowheads="1"/>
          </p:cNvSpPr>
          <p:nvPr/>
        </p:nvSpPr>
        <p:spPr bwMode="auto">
          <a:xfrm>
            <a:off x="1076193" y="263795"/>
            <a:ext cx="62107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a:t>
            </a:r>
            <a:endParaRPr lang="nl-NL" sz="2800" b="0" i="0" dirty="0">
              <a:solidFill>
                <a:srgbClr val="FFFFFF"/>
              </a:solidFill>
            </a:endParaRPr>
          </a:p>
          <a:p>
            <a:r>
              <a:rPr lang="nl-NL" sz="2800" b="0" i="0" dirty="0">
                <a:solidFill>
                  <a:srgbClr val="FFFFFF"/>
                </a:solidFill>
              </a:rPr>
              <a:t>- </a:t>
            </a:r>
            <a:r>
              <a:rPr lang="nl-NL" sz="2800" b="0" i="0" dirty="0" err="1" smtClean="0">
                <a:solidFill>
                  <a:srgbClr val="FFFFFF"/>
                </a:solidFill>
              </a:rPr>
              <a:t>Vetbal</a:t>
            </a:r>
            <a:r>
              <a:rPr lang="nl-NL" sz="2800" b="0" i="0" dirty="0" smtClean="0">
                <a:solidFill>
                  <a:srgbClr val="FFFFFF"/>
                </a:solidFill>
              </a:rPr>
              <a:t> met erfelijk materiaal (RNA) -</a:t>
            </a:r>
            <a:endParaRPr lang="nl-NL" sz="2800" b="0" i="0" dirty="0">
              <a:solidFill>
                <a:srgbClr val="FFFFFF"/>
              </a:solidFill>
            </a:endParaRPr>
          </a:p>
        </p:txBody>
      </p:sp>
      <p:cxnSp>
        <p:nvCxnSpPr>
          <p:cNvPr id="11" name="Straight Arrow Connector 10"/>
          <p:cNvCxnSpPr/>
          <p:nvPr/>
        </p:nvCxnSpPr>
        <p:spPr bwMode="auto">
          <a:xfrm flipH="1">
            <a:off x="6877635" y="3735087"/>
            <a:ext cx="559074" cy="0"/>
          </a:xfrm>
          <a:prstGeom prst="straightConnector1">
            <a:avLst/>
          </a:prstGeom>
          <a:noFill/>
          <a:ln w="76200" cap="flat" cmpd="sng" algn="ctr">
            <a:solidFill>
              <a:srgbClr val="335FBB"/>
            </a:solidFill>
            <a:prstDash val="solid"/>
            <a:round/>
            <a:headEnd type="none" w="med" len="med"/>
            <a:tailEnd type="triangle"/>
          </a:ln>
          <a:effectLst/>
        </p:spPr>
      </p:cxnSp>
      <p:cxnSp>
        <p:nvCxnSpPr>
          <p:cNvPr id="13" name="Straight Arrow Connector 10"/>
          <p:cNvCxnSpPr>
            <a:cxnSpLocks noChangeShapeType="1"/>
          </p:cNvCxnSpPr>
          <p:nvPr/>
        </p:nvCxnSpPr>
        <p:spPr bwMode="auto">
          <a:xfrm flipH="1">
            <a:off x="6869971" y="4867191"/>
            <a:ext cx="566738" cy="0"/>
          </a:xfrm>
          <a:prstGeom prst="straightConnector1">
            <a:avLst/>
          </a:prstGeom>
          <a:noFill/>
          <a:ln w="76200" cmpd="sng">
            <a:solidFill>
              <a:srgbClr val="990038"/>
            </a:solidFill>
            <a:round/>
            <a:headEnd type="none"/>
            <a:tailEnd type="triangle" w="med" len="med"/>
          </a:ln>
          <a:extLst>
            <a:ext uri="{909E8E84-426E-40dd-AFC4-6F175D3DCCD1}">
              <a14:hiddenFill xmlns:a14="http://schemas.microsoft.com/office/drawing/2010/main">
                <a:noFill/>
              </a14:hiddenFill>
            </a:ext>
          </a:extLst>
        </p:spPr>
      </p:cxnSp>
      <p:pic>
        <p:nvPicPr>
          <p:cNvPr id="14" name="Picture 13" descr="3D_Influenza_transparent_no_key_pieslice_lr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934" y="1851667"/>
            <a:ext cx="4320700" cy="4325307"/>
          </a:xfrm>
          <a:prstGeom prst="rect">
            <a:avLst/>
          </a:prstGeom>
        </p:spPr>
      </p:pic>
      <p:sp>
        <p:nvSpPr>
          <p:cNvPr id="15" name="TextBox 14"/>
          <p:cNvSpPr txBox="1"/>
          <p:nvPr/>
        </p:nvSpPr>
        <p:spPr>
          <a:xfrm>
            <a:off x="7445959" y="4505145"/>
            <a:ext cx="838691" cy="646331"/>
          </a:xfrm>
          <a:prstGeom prst="rect">
            <a:avLst/>
          </a:prstGeom>
          <a:noFill/>
        </p:spPr>
        <p:txBody>
          <a:bodyPr wrap="none" rtlCol="0">
            <a:spAutoFit/>
          </a:bodyPr>
          <a:lstStyle/>
          <a:p>
            <a:r>
              <a:rPr lang="en-US" sz="3600" b="1" dirty="0" smtClean="0">
                <a:solidFill>
                  <a:srgbClr val="990038"/>
                </a:solidFill>
                <a:latin typeface="Arial"/>
                <a:cs typeface="Arial"/>
              </a:rPr>
              <a:t>NA</a:t>
            </a:r>
            <a:endParaRPr lang="en-US" sz="3600" b="1" dirty="0">
              <a:solidFill>
                <a:srgbClr val="990038"/>
              </a:solidFill>
              <a:latin typeface="Arial"/>
              <a:cs typeface="Arial"/>
            </a:endParaRPr>
          </a:p>
        </p:txBody>
      </p:sp>
      <p:sp>
        <p:nvSpPr>
          <p:cNvPr id="16" name="TextBox 15"/>
          <p:cNvSpPr txBox="1"/>
          <p:nvPr/>
        </p:nvSpPr>
        <p:spPr>
          <a:xfrm>
            <a:off x="7436709" y="3347121"/>
            <a:ext cx="838691" cy="646331"/>
          </a:xfrm>
          <a:prstGeom prst="rect">
            <a:avLst/>
          </a:prstGeom>
          <a:noFill/>
          <a:ln>
            <a:noFill/>
          </a:ln>
        </p:spPr>
        <p:txBody>
          <a:bodyPr wrap="none" rtlCol="0">
            <a:spAutoFit/>
          </a:bodyPr>
          <a:lstStyle/>
          <a:p>
            <a:r>
              <a:rPr lang="en-US" sz="3600" b="1" dirty="0" smtClean="0">
                <a:solidFill>
                  <a:srgbClr val="335FBB"/>
                </a:solidFill>
                <a:latin typeface="Arial"/>
                <a:cs typeface="Arial"/>
              </a:rPr>
              <a:t>HA</a:t>
            </a:r>
            <a:endParaRPr lang="en-US" sz="3600" b="1" dirty="0">
              <a:solidFill>
                <a:srgbClr val="335FBB"/>
              </a:solidFill>
              <a:latin typeface="Arial"/>
              <a:cs typeface="Arial"/>
            </a:endParaRPr>
          </a:p>
        </p:txBody>
      </p:sp>
      <p:sp>
        <p:nvSpPr>
          <p:cNvPr id="17" name="TextBox 16"/>
          <p:cNvSpPr txBox="1"/>
          <p:nvPr/>
        </p:nvSpPr>
        <p:spPr>
          <a:xfrm>
            <a:off x="126259" y="6221832"/>
            <a:ext cx="2776233" cy="369332"/>
          </a:xfrm>
          <a:prstGeom prst="rect">
            <a:avLst/>
          </a:prstGeom>
          <a:noFill/>
        </p:spPr>
        <p:txBody>
          <a:bodyPr wrap="none" rtlCol="0">
            <a:spAutoFit/>
          </a:bodyPr>
          <a:lstStyle/>
          <a:p>
            <a:r>
              <a:rPr lang="en-US" dirty="0" smtClean="0">
                <a:latin typeface="Arial"/>
                <a:cs typeface="Arial"/>
              </a:rPr>
              <a:t>H5N1, H7N9, H10N7, </a:t>
            </a:r>
            <a:r>
              <a:rPr lang="en-US" dirty="0" err="1" smtClean="0">
                <a:latin typeface="Arial"/>
                <a:cs typeface="Arial"/>
              </a:rPr>
              <a:t>etc</a:t>
            </a:r>
            <a:r>
              <a:rPr lang="en-US" dirty="0" smtClean="0">
                <a:latin typeface="Arial"/>
                <a:cs typeface="Arial"/>
              </a:rPr>
              <a:t> </a:t>
            </a:r>
            <a:endParaRPr lang="en-US"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9"/>
          <p:cNvGraphicFramePr>
            <a:graphicFrameLocks noChangeAspect="1"/>
          </p:cNvGraphicFramePr>
          <p:nvPr>
            <p:extLst>
              <p:ext uri="{D42A27DB-BD31-4B8C-83A1-F6EECF244321}">
                <p14:modId xmlns:p14="http://schemas.microsoft.com/office/powerpoint/2010/main" val="818156036"/>
              </p:ext>
            </p:extLst>
          </p:nvPr>
        </p:nvGraphicFramePr>
        <p:xfrm>
          <a:off x="2863235" y="2068641"/>
          <a:ext cx="1295400" cy="1212056"/>
        </p:xfrm>
        <a:graphic>
          <a:graphicData uri="http://schemas.openxmlformats.org/presentationml/2006/ole">
            <mc:AlternateContent xmlns:mc="http://schemas.openxmlformats.org/markup-compatibility/2006">
              <mc:Choice xmlns:v="urn:schemas-microsoft-com:vml" Requires="v">
                <p:oleObj spid="_x0000_s135215" name="Clip" r:id="rId4" imgW="2295238" imgH="3295238" progId="">
                  <p:embed/>
                </p:oleObj>
              </mc:Choice>
              <mc:Fallback>
                <p:oleObj name="Clip" r:id="rId4" imgW="2295238" imgH="329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235" y="2068641"/>
                        <a:ext cx="1295400" cy="1212056"/>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alpha val="74997"/>
                                </a:srgbClr>
                              </a:outerShdw>
                            </a:effectLst>
                          </a14:hiddenEffects>
                        </a:ext>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3613669848"/>
              </p:ext>
            </p:extLst>
          </p:nvPr>
        </p:nvGraphicFramePr>
        <p:xfrm>
          <a:off x="4768235" y="2068640"/>
          <a:ext cx="2006600" cy="1213247"/>
        </p:xfrm>
        <a:graphic>
          <a:graphicData uri="http://schemas.openxmlformats.org/presentationml/2006/ole">
            <mc:AlternateContent xmlns:mc="http://schemas.openxmlformats.org/markup-compatibility/2006">
              <mc:Choice xmlns:v="urn:schemas-microsoft-com:vml" Requires="v">
                <p:oleObj spid="_x0000_s135216" name="Clip" r:id="rId6" imgW="3295238" imgH="2295238" progId="">
                  <p:embed/>
                </p:oleObj>
              </mc:Choice>
              <mc:Fallback>
                <p:oleObj name="Clip" r:id="rId6" imgW="3295238" imgH="229523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235" y="2068640"/>
                        <a:ext cx="2006600" cy="121324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rgbClr val="808080">
                                  <a:alpha val="74997"/>
                                </a:srgbClr>
                              </a:outerShdw>
                            </a:effectLst>
                          </a14:hiddenEffects>
                        </a:ext>
                      </a:extLst>
                    </p:spPr>
                  </p:pic>
                </p:oleObj>
              </mc:Fallback>
            </mc:AlternateContent>
          </a:graphicData>
        </a:graphic>
      </p:graphicFrame>
      <p:pic>
        <p:nvPicPr>
          <p:cNvPr id="15" name="Picture 14" descr="Ncp160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5299" y="2068641"/>
            <a:ext cx="1938337" cy="121681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6" descr="Swine Flu Masks in Chiapas by miette2pai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435235" y="2080547"/>
            <a:ext cx="1295400" cy="12001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
          <p:cNvSpPr txBox="1">
            <a:spLocks noChangeArrowheads="1"/>
          </p:cNvSpPr>
          <p:nvPr/>
        </p:nvSpPr>
        <p:spPr bwMode="auto">
          <a:xfrm>
            <a:off x="200398" y="3368803"/>
            <a:ext cx="20776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ctr" eaLnBrk="1" hangingPunct="1"/>
            <a:r>
              <a:rPr lang="nl-NL" altLang="nl-NL" sz="1800" i="0" smtClean="0">
                <a:solidFill>
                  <a:schemeClr val="tx1"/>
                </a:solidFill>
                <a:latin typeface="Arial"/>
                <a:cs typeface="Arial"/>
              </a:rPr>
              <a:t>1918</a:t>
            </a:r>
          </a:p>
          <a:p>
            <a:pPr algn="ctr" eaLnBrk="1" hangingPunct="1"/>
            <a:endParaRPr lang="nl-NL" altLang="nl-NL" sz="1800" i="0" smtClean="0">
              <a:solidFill>
                <a:schemeClr val="tx1"/>
              </a:solidFill>
              <a:latin typeface="Arial"/>
              <a:cs typeface="Arial"/>
            </a:endParaRPr>
          </a:p>
          <a:p>
            <a:pPr algn="ctr" eaLnBrk="1" hangingPunct="1"/>
            <a:r>
              <a:rPr lang="nl-NL" altLang="en-US" sz="1800" i="0" smtClean="0">
                <a:solidFill>
                  <a:schemeClr val="tx1"/>
                </a:solidFill>
                <a:latin typeface="Arial"/>
                <a:cs typeface="Arial"/>
              </a:rPr>
              <a:t>“</a:t>
            </a:r>
            <a:r>
              <a:rPr lang="nl-NL" altLang="ja-JP" sz="1800" i="0" smtClean="0">
                <a:solidFill>
                  <a:schemeClr val="tx1"/>
                </a:solidFill>
                <a:latin typeface="Arial"/>
                <a:cs typeface="Arial"/>
              </a:rPr>
              <a:t>Spaanse griep</a:t>
            </a:r>
            <a:r>
              <a:rPr lang="nl-NL" altLang="en-US" sz="1800" i="0" smtClean="0">
                <a:solidFill>
                  <a:schemeClr val="tx1"/>
                </a:solidFill>
                <a:latin typeface="Arial"/>
                <a:cs typeface="Arial"/>
              </a:rPr>
              <a:t>”</a:t>
            </a:r>
            <a:endParaRPr lang="nl-NL" altLang="ja-JP" sz="1800" i="0" smtClean="0">
              <a:solidFill>
                <a:schemeClr val="tx1"/>
              </a:solidFill>
              <a:latin typeface="Arial"/>
              <a:cs typeface="Arial"/>
            </a:endParaRP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~50 miljoen doden</a:t>
            </a: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A(H1N1)</a:t>
            </a:r>
            <a:endParaRPr lang="nl-NL" altLang="nl-NL" sz="1800" i="0">
              <a:solidFill>
                <a:schemeClr val="tx1"/>
              </a:solidFill>
              <a:latin typeface="Arial"/>
              <a:cs typeface="Arial"/>
            </a:endParaRPr>
          </a:p>
        </p:txBody>
      </p:sp>
      <p:sp>
        <p:nvSpPr>
          <p:cNvPr id="18" name="TextBox 20"/>
          <p:cNvSpPr txBox="1">
            <a:spLocks noChangeArrowheads="1"/>
          </p:cNvSpPr>
          <p:nvPr/>
        </p:nvSpPr>
        <p:spPr bwMode="auto">
          <a:xfrm>
            <a:off x="2548432" y="3368803"/>
            <a:ext cx="196786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ctr" eaLnBrk="1" hangingPunct="1"/>
            <a:r>
              <a:rPr lang="nl-NL" altLang="nl-NL" sz="1800" i="0" smtClean="0">
                <a:solidFill>
                  <a:schemeClr val="tx1"/>
                </a:solidFill>
                <a:latin typeface="Arial"/>
                <a:cs typeface="Arial"/>
              </a:rPr>
              <a:t>1957</a:t>
            </a:r>
          </a:p>
          <a:p>
            <a:pPr algn="ctr" eaLnBrk="1" hangingPunct="1"/>
            <a:endParaRPr lang="nl-NL" altLang="nl-NL" sz="1800" i="0" smtClean="0">
              <a:solidFill>
                <a:schemeClr val="tx1"/>
              </a:solidFill>
              <a:latin typeface="Arial"/>
              <a:cs typeface="Arial"/>
            </a:endParaRPr>
          </a:p>
          <a:p>
            <a:pPr algn="ctr" eaLnBrk="1" hangingPunct="1"/>
            <a:r>
              <a:rPr lang="nl-NL" altLang="en-US" sz="1800" i="0" smtClean="0">
                <a:solidFill>
                  <a:schemeClr val="tx1"/>
                </a:solidFill>
                <a:latin typeface="Arial"/>
                <a:cs typeface="Arial"/>
              </a:rPr>
              <a:t>“</a:t>
            </a:r>
            <a:r>
              <a:rPr lang="nl-NL" altLang="ja-JP" sz="1800" i="0" smtClean="0">
                <a:solidFill>
                  <a:schemeClr val="tx1"/>
                </a:solidFill>
                <a:latin typeface="Arial"/>
                <a:cs typeface="Arial"/>
              </a:rPr>
              <a:t>Aziatische griep</a:t>
            </a:r>
            <a:r>
              <a:rPr lang="nl-NL" altLang="en-US" sz="1800" i="0" smtClean="0">
                <a:solidFill>
                  <a:schemeClr val="tx1"/>
                </a:solidFill>
                <a:latin typeface="Arial"/>
                <a:cs typeface="Arial"/>
              </a:rPr>
              <a:t>”</a:t>
            </a:r>
            <a:endParaRPr lang="nl-NL" altLang="ja-JP" sz="1800" i="0" smtClean="0">
              <a:solidFill>
                <a:schemeClr val="tx1"/>
              </a:solidFill>
              <a:latin typeface="Arial"/>
              <a:cs typeface="Arial"/>
            </a:endParaRP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~2 miljoen doden</a:t>
            </a: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A(H2N2)</a:t>
            </a:r>
            <a:endParaRPr lang="nl-NL" altLang="nl-NL" sz="1800" i="0">
              <a:solidFill>
                <a:schemeClr val="tx1"/>
              </a:solidFill>
              <a:latin typeface="Arial"/>
              <a:cs typeface="Arial"/>
            </a:endParaRPr>
          </a:p>
        </p:txBody>
      </p:sp>
      <p:sp>
        <p:nvSpPr>
          <p:cNvPr id="19" name="TextBox 21"/>
          <p:cNvSpPr txBox="1">
            <a:spLocks noChangeArrowheads="1"/>
          </p:cNvSpPr>
          <p:nvPr/>
        </p:nvSpPr>
        <p:spPr bwMode="auto">
          <a:xfrm>
            <a:off x="4817594" y="3368803"/>
            <a:ext cx="196820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ctr" eaLnBrk="1" hangingPunct="1"/>
            <a:r>
              <a:rPr lang="nl-NL" altLang="nl-NL" sz="1800" i="0" smtClean="0">
                <a:solidFill>
                  <a:schemeClr val="tx1"/>
                </a:solidFill>
                <a:latin typeface="Arial"/>
                <a:cs typeface="Arial"/>
              </a:rPr>
              <a:t>1968</a:t>
            </a:r>
          </a:p>
          <a:p>
            <a:pPr algn="ctr" eaLnBrk="1" hangingPunct="1"/>
            <a:endParaRPr lang="nl-NL" altLang="nl-NL" sz="1800" i="0" smtClean="0">
              <a:solidFill>
                <a:schemeClr val="tx1"/>
              </a:solidFill>
              <a:latin typeface="Arial"/>
              <a:cs typeface="Arial"/>
            </a:endParaRPr>
          </a:p>
          <a:p>
            <a:pPr algn="ctr" eaLnBrk="1" hangingPunct="1"/>
            <a:r>
              <a:rPr lang="nl-NL" altLang="en-US" sz="1800" i="0" smtClean="0">
                <a:solidFill>
                  <a:schemeClr val="tx1"/>
                </a:solidFill>
                <a:latin typeface="Arial"/>
                <a:cs typeface="Arial"/>
              </a:rPr>
              <a:t>“</a:t>
            </a:r>
            <a:r>
              <a:rPr lang="nl-NL" altLang="ja-JP" sz="1800" i="0" smtClean="0">
                <a:solidFill>
                  <a:schemeClr val="tx1"/>
                </a:solidFill>
                <a:latin typeface="Arial"/>
                <a:cs typeface="Arial"/>
              </a:rPr>
              <a:t>Hongkong griep</a:t>
            </a:r>
            <a:r>
              <a:rPr lang="nl-NL" altLang="en-US" sz="1800" i="0" smtClean="0">
                <a:solidFill>
                  <a:schemeClr val="tx1"/>
                </a:solidFill>
                <a:latin typeface="Arial"/>
                <a:cs typeface="Arial"/>
              </a:rPr>
              <a:t>”</a:t>
            </a:r>
            <a:endParaRPr lang="nl-NL" altLang="ja-JP" sz="1800" i="0" smtClean="0">
              <a:solidFill>
                <a:schemeClr val="tx1"/>
              </a:solidFill>
              <a:latin typeface="Arial"/>
              <a:cs typeface="Arial"/>
            </a:endParaRP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~1 miljoen doden</a:t>
            </a: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A(H3N2)</a:t>
            </a:r>
            <a:endParaRPr lang="nl-NL" altLang="nl-NL" sz="1800" i="0">
              <a:solidFill>
                <a:schemeClr val="tx1"/>
              </a:solidFill>
              <a:latin typeface="Arial"/>
              <a:cs typeface="Arial"/>
            </a:endParaRPr>
          </a:p>
        </p:txBody>
      </p:sp>
      <p:sp>
        <p:nvSpPr>
          <p:cNvPr id="20" name="TextBox 23"/>
          <p:cNvSpPr txBox="1">
            <a:spLocks noChangeArrowheads="1"/>
          </p:cNvSpPr>
          <p:nvPr/>
        </p:nvSpPr>
        <p:spPr bwMode="auto">
          <a:xfrm>
            <a:off x="6996469" y="3368803"/>
            <a:ext cx="214753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ctr" eaLnBrk="1" hangingPunct="1"/>
            <a:r>
              <a:rPr lang="nl-NL" altLang="nl-NL" sz="1800" i="0" smtClean="0">
                <a:solidFill>
                  <a:schemeClr val="tx1"/>
                </a:solidFill>
                <a:latin typeface="Arial"/>
                <a:cs typeface="Arial"/>
              </a:rPr>
              <a:t>2009</a:t>
            </a:r>
          </a:p>
          <a:p>
            <a:pPr algn="ctr" eaLnBrk="1" hangingPunct="1"/>
            <a:endParaRPr lang="nl-NL" altLang="nl-NL" sz="1800" i="0" smtClean="0">
              <a:solidFill>
                <a:schemeClr val="tx1"/>
              </a:solidFill>
              <a:latin typeface="Arial"/>
              <a:cs typeface="Arial"/>
            </a:endParaRPr>
          </a:p>
          <a:p>
            <a:pPr algn="ctr" eaLnBrk="1" hangingPunct="1"/>
            <a:r>
              <a:rPr lang="nl-NL" altLang="en-US" sz="1800" i="0" smtClean="0">
                <a:solidFill>
                  <a:schemeClr val="tx1"/>
                </a:solidFill>
                <a:latin typeface="Arial"/>
                <a:cs typeface="Arial"/>
              </a:rPr>
              <a:t>“</a:t>
            </a:r>
            <a:r>
              <a:rPr lang="nl-NL" altLang="ja-JP" sz="1800" i="0" smtClean="0">
                <a:solidFill>
                  <a:schemeClr val="tx1"/>
                </a:solidFill>
                <a:latin typeface="Arial"/>
                <a:cs typeface="Arial"/>
              </a:rPr>
              <a:t>Mexicaanse griep</a:t>
            </a:r>
            <a:r>
              <a:rPr lang="nl-NL" altLang="en-US" sz="1800" i="0" smtClean="0">
                <a:solidFill>
                  <a:schemeClr val="tx1"/>
                </a:solidFill>
                <a:latin typeface="Arial"/>
                <a:cs typeface="Arial"/>
              </a:rPr>
              <a:t>”</a:t>
            </a:r>
            <a:endParaRPr lang="nl-NL" altLang="ja-JP" sz="1800" i="0" smtClean="0">
              <a:solidFill>
                <a:schemeClr val="tx1"/>
              </a:solidFill>
              <a:latin typeface="Arial"/>
              <a:cs typeface="Arial"/>
            </a:endParaRP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&lt;200.000 doden</a:t>
            </a:r>
          </a:p>
          <a:p>
            <a:pPr algn="ctr" eaLnBrk="1" hangingPunct="1"/>
            <a:endParaRPr lang="nl-NL" altLang="nl-NL" sz="1800" i="0" smtClean="0">
              <a:solidFill>
                <a:schemeClr val="tx1"/>
              </a:solidFill>
              <a:latin typeface="Arial"/>
              <a:cs typeface="Arial"/>
            </a:endParaRPr>
          </a:p>
          <a:p>
            <a:pPr algn="ctr" eaLnBrk="1" hangingPunct="1"/>
            <a:r>
              <a:rPr lang="nl-NL" altLang="nl-NL" sz="1800" i="0" smtClean="0">
                <a:solidFill>
                  <a:schemeClr val="tx1"/>
                </a:solidFill>
                <a:latin typeface="Arial"/>
                <a:cs typeface="Arial"/>
              </a:rPr>
              <a:t>A(H1N1)</a:t>
            </a:r>
            <a:endParaRPr lang="nl-NL" altLang="nl-NL" sz="1800" i="0">
              <a:solidFill>
                <a:schemeClr val="tx1"/>
              </a:solidFill>
              <a:latin typeface="Arial"/>
              <a:cs typeface="Arial"/>
            </a:endParaRPr>
          </a:p>
        </p:txBody>
      </p:sp>
      <p:sp>
        <p:nvSpPr>
          <p:cNvPr id="21" name="TextBox 20"/>
          <p:cNvSpPr txBox="1">
            <a:spLocks noChangeArrowheads="1"/>
          </p:cNvSpPr>
          <p:nvPr/>
        </p:nvSpPr>
        <p:spPr bwMode="auto">
          <a:xfrm>
            <a:off x="148611" y="5592391"/>
            <a:ext cx="72947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eaLnBrk="1" hangingPunct="1"/>
            <a:r>
              <a:rPr lang="nl-NL" altLang="nl-NL" sz="1600" i="0" dirty="0" smtClean="0">
                <a:solidFill>
                  <a:schemeClr val="tx1"/>
                </a:solidFill>
                <a:latin typeface="Arial"/>
                <a:cs typeface="Arial"/>
              </a:rPr>
              <a:t>Tussen de pandemieën veroorzaken deze virussen tot 650.000 doden per jaar</a:t>
            </a:r>
            <a:endParaRPr lang="nl-NL" altLang="nl-NL" sz="1600" i="0" dirty="0">
              <a:solidFill>
                <a:schemeClr val="tx1"/>
              </a:solidFill>
              <a:latin typeface="Arial"/>
              <a:cs typeface="Arial"/>
            </a:endParaRPr>
          </a:p>
        </p:txBody>
      </p:sp>
      <p:sp>
        <p:nvSpPr>
          <p:cNvPr id="22" name="Text Box 3581"/>
          <p:cNvSpPr txBox="1">
            <a:spLocks noChangeArrowheads="1"/>
          </p:cNvSpPr>
          <p:nvPr/>
        </p:nvSpPr>
        <p:spPr bwMode="auto">
          <a:xfrm>
            <a:off x="1076193" y="263795"/>
            <a:ext cx="31985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 pandemieën</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Laatste 100 jaar -</a:t>
            </a:r>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3"/>
          <p:cNvSpPr>
            <a:spLocks noChangeArrowheads="1"/>
          </p:cNvSpPr>
          <p:nvPr/>
        </p:nvSpPr>
        <p:spPr bwMode="auto">
          <a:xfrm>
            <a:off x="3902262" y="3704971"/>
            <a:ext cx="1219200" cy="11430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4"/>
          <p:cNvSpPr>
            <a:spLocks noChangeArrowheads="1"/>
          </p:cNvSpPr>
          <p:nvPr/>
        </p:nvSpPr>
        <p:spPr bwMode="auto">
          <a:xfrm>
            <a:off x="3902262" y="1952371"/>
            <a:ext cx="1219200" cy="11430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Oval 5"/>
          <p:cNvSpPr>
            <a:spLocks noChangeArrowheads="1"/>
          </p:cNvSpPr>
          <p:nvPr/>
        </p:nvSpPr>
        <p:spPr bwMode="auto">
          <a:xfrm>
            <a:off x="2816412" y="5228971"/>
            <a:ext cx="1219200" cy="11430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Oval 6"/>
          <p:cNvSpPr>
            <a:spLocks noChangeArrowheads="1"/>
          </p:cNvSpPr>
          <p:nvPr/>
        </p:nvSpPr>
        <p:spPr bwMode="auto">
          <a:xfrm>
            <a:off x="5026212" y="5228971"/>
            <a:ext cx="1219200" cy="11430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Oval 7"/>
          <p:cNvSpPr>
            <a:spLocks noChangeArrowheads="1"/>
          </p:cNvSpPr>
          <p:nvPr/>
        </p:nvSpPr>
        <p:spPr bwMode="auto">
          <a:xfrm>
            <a:off x="5712012" y="3209671"/>
            <a:ext cx="1219200" cy="11430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Oval 8"/>
          <p:cNvSpPr>
            <a:spLocks noChangeArrowheads="1"/>
          </p:cNvSpPr>
          <p:nvPr/>
        </p:nvSpPr>
        <p:spPr bwMode="auto">
          <a:xfrm>
            <a:off x="2054412" y="3209671"/>
            <a:ext cx="1219200" cy="11430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812" y="5784596"/>
            <a:ext cx="7620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012" y="5313109"/>
            <a:ext cx="8382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012" y="3933571"/>
            <a:ext cx="495300"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387" y="3722434"/>
            <a:ext cx="42862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5612" y="4390771"/>
            <a:ext cx="9159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4212" y="2028571"/>
            <a:ext cx="460375"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8"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8212" y="3476371"/>
            <a:ext cx="106680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8612" y="5441696"/>
            <a:ext cx="990600"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6800" y="3323971"/>
            <a:ext cx="581025"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1612" y="3611309"/>
            <a:ext cx="611188" cy="62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 name="Line 20"/>
          <p:cNvSpPr>
            <a:spLocks noChangeShapeType="1"/>
          </p:cNvSpPr>
          <p:nvPr/>
        </p:nvSpPr>
        <p:spPr bwMode="auto">
          <a:xfrm rot="4540170" flipV="1">
            <a:off x="5406418" y="3780378"/>
            <a:ext cx="1587" cy="457200"/>
          </a:xfrm>
          <a:prstGeom prst="line">
            <a:avLst/>
          </a:prstGeom>
          <a:noFill/>
          <a:ln w="38100">
            <a:solidFill>
              <a:srgbClr val="000000"/>
            </a:solidFill>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Line 21"/>
          <p:cNvSpPr>
            <a:spLocks noChangeShapeType="1"/>
          </p:cNvSpPr>
          <p:nvPr/>
        </p:nvSpPr>
        <p:spPr bwMode="auto">
          <a:xfrm rot="17059830" flipH="1" flipV="1">
            <a:off x="3577618" y="3781965"/>
            <a:ext cx="1588" cy="457200"/>
          </a:xfrm>
          <a:prstGeom prst="line">
            <a:avLst/>
          </a:prstGeom>
          <a:noFill/>
          <a:ln w="38100">
            <a:solidFill>
              <a:srgbClr val="000000"/>
            </a:solidFill>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Line 22"/>
          <p:cNvSpPr>
            <a:spLocks noChangeShapeType="1"/>
          </p:cNvSpPr>
          <p:nvPr/>
        </p:nvSpPr>
        <p:spPr bwMode="auto">
          <a:xfrm rot="8457870" flipV="1">
            <a:off x="5026212" y="4847971"/>
            <a:ext cx="1588" cy="457200"/>
          </a:xfrm>
          <a:prstGeom prst="line">
            <a:avLst/>
          </a:prstGeom>
          <a:noFill/>
          <a:ln w="38100">
            <a:solidFill>
              <a:srgbClr val="000000"/>
            </a:solidFill>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Line 23"/>
          <p:cNvSpPr>
            <a:spLocks noChangeShapeType="1"/>
          </p:cNvSpPr>
          <p:nvPr/>
        </p:nvSpPr>
        <p:spPr bwMode="auto">
          <a:xfrm rot="13142130" flipH="1" flipV="1">
            <a:off x="3959412" y="4847971"/>
            <a:ext cx="1588" cy="457200"/>
          </a:xfrm>
          <a:prstGeom prst="line">
            <a:avLst/>
          </a:prstGeom>
          <a:noFill/>
          <a:ln w="38100">
            <a:solidFill>
              <a:srgbClr val="000000"/>
            </a:solidFill>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 name="Line 24"/>
          <p:cNvSpPr>
            <a:spLocks noChangeShapeType="1"/>
          </p:cNvSpPr>
          <p:nvPr/>
        </p:nvSpPr>
        <p:spPr bwMode="auto">
          <a:xfrm rot="18359895" flipV="1">
            <a:off x="5406418" y="2791365"/>
            <a:ext cx="1588" cy="457200"/>
          </a:xfrm>
          <a:prstGeom prst="line">
            <a:avLst/>
          </a:prstGeom>
          <a:noFill/>
          <a:ln w="381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Line 27"/>
          <p:cNvSpPr>
            <a:spLocks noChangeShapeType="1"/>
          </p:cNvSpPr>
          <p:nvPr/>
        </p:nvSpPr>
        <p:spPr bwMode="auto">
          <a:xfrm rot="3240105" flipH="1" flipV="1">
            <a:off x="3501418" y="2791365"/>
            <a:ext cx="1588" cy="457200"/>
          </a:xfrm>
          <a:prstGeom prst="line">
            <a:avLst/>
          </a:prstGeom>
          <a:noFill/>
          <a:ln w="38100">
            <a:solidFill>
              <a:srgbClr val="00000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Text Box 3581"/>
          <p:cNvSpPr txBox="1">
            <a:spLocks noChangeArrowheads="1"/>
          </p:cNvSpPr>
          <p:nvPr/>
        </p:nvSpPr>
        <p:spPr bwMode="auto">
          <a:xfrm>
            <a:off x="1076193" y="263795"/>
            <a:ext cx="55735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a:t>
            </a:r>
          </a:p>
          <a:p>
            <a:r>
              <a:rPr lang="nl-NL" sz="2800" b="0" i="0" dirty="0" smtClean="0">
                <a:solidFill>
                  <a:srgbClr val="FFFFFF"/>
                </a:solidFill>
              </a:rPr>
              <a:t>- Reservoir en andere gastheren -</a:t>
            </a:r>
            <a:endParaRPr lang="nl-NL" sz="2800" b="0" i="0" dirty="0">
              <a:solidFill>
                <a:srgbClr val="FFFFFF"/>
              </a:solidFill>
            </a:endParaRPr>
          </a:p>
        </p:txBody>
      </p:sp>
    </p:spTree>
    <p:extLst>
      <p:ext uri="{BB962C8B-B14F-4D97-AF65-F5344CB8AC3E}">
        <p14:creationId xmlns:p14="http://schemas.microsoft.com/office/powerpoint/2010/main" val="28368252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1049338" y="325563"/>
            <a:ext cx="55904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400" b="0" i="0" dirty="0" smtClean="0">
                <a:solidFill>
                  <a:srgbClr val="FFFFFF"/>
                </a:solidFill>
              </a:rPr>
              <a:t>Griepvirus evolutie</a:t>
            </a:r>
            <a:endParaRPr lang="en-GB" sz="2400" b="0" i="0" dirty="0">
              <a:solidFill>
                <a:srgbClr val="FFFFFF"/>
              </a:solidFill>
            </a:endParaRPr>
          </a:p>
          <a:p>
            <a:r>
              <a:rPr lang="en-GB" sz="2400" b="0" i="0" dirty="0">
                <a:solidFill>
                  <a:srgbClr val="FFFFFF"/>
                </a:solidFill>
              </a:rPr>
              <a:t>- </a:t>
            </a:r>
            <a:r>
              <a:rPr lang="nl-NL" sz="2400" b="0" i="0" dirty="0" err="1" smtClean="0">
                <a:solidFill>
                  <a:srgbClr val="FFFFFF"/>
                </a:solidFill>
              </a:rPr>
              <a:t>Reassortering</a:t>
            </a:r>
            <a:r>
              <a:rPr lang="nl-NL" sz="2400" b="0" i="0" dirty="0" smtClean="0">
                <a:solidFill>
                  <a:srgbClr val="FFFFFF"/>
                </a:solidFill>
              </a:rPr>
              <a:t> leidt tot snelle evolutie </a:t>
            </a:r>
            <a:r>
              <a:rPr lang="en-GB" altLang="ja-JP" sz="2400" b="0" i="0" dirty="0" smtClean="0">
                <a:solidFill>
                  <a:srgbClr val="FFFFFF"/>
                </a:solidFill>
              </a:rPr>
              <a:t>-</a:t>
            </a:r>
            <a:endParaRPr lang="en-GB" sz="2400" b="0" i="0" dirty="0">
              <a:solidFill>
                <a:srgbClr val="FFFFFF"/>
              </a:solidFill>
            </a:endParaRPr>
          </a:p>
        </p:txBody>
      </p:sp>
      <p:sp>
        <p:nvSpPr>
          <p:cNvPr id="117" name="Text Box 3"/>
          <p:cNvSpPr txBox="1">
            <a:spLocks noChangeArrowheads="1"/>
          </p:cNvSpPr>
          <p:nvPr/>
        </p:nvSpPr>
        <p:spPr bwMode="auto">
          <a:xfrm>
            <a:off x="3562350" y="2317750"/>
            <a:ext cx="485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PB2</a:t>
            </a:r>
          </a:p>
        </p:txBody>
      </p:sp>
      <p:sp>
        <p:nvSpPr>
          <p:cNvPr id="118" name="Text Box 4"/>
          <p:cNvSpPr txBox="1">
            <a:spLocks noChangeArrowheads="1"/>
          </p:cNvSpPr>
          <p:nvPr/>
        </p:nvSpPr>
        <p:spPr bwMode="auto">
          <a:xfrm>
            <a:off x="3562350" y="250666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PB1</a:t>
            </a:r>
          </a:p>
        </p:txBody>
      </p:sp>
      <p:sp>
        <p:nvSpPr>
          <p:cNvPr id="119" name="Text Box 5"/>
          <p:cNvSpPr txBox="1">
            <a:spLocks noChangeArrowheads="1"/>
          </p:cNvSpPr>
          <p:nvPr/>
        </p:nvSpPr>
        <p:spPr bwMode="auto">
          <a:xfrm>
            <a:off x="3516313" y="2693988"/>
            <a:ext cx="5794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PA</a:t>
            </a:r>
          </a:p>
        </p:txBody>
      </p:sp>
      <p:sp>
        <p:nvSpPr>
          <p:cNvPr id="120" name="Text Box 6"/>
          <p:cNvSpPr txBox="1">
            <a:spLocks noChangeArrowheads="1"/>
          </p:cNvSpPr>
          <p:nvPr/>
        </p:nvSpPr>
        <p:spPr bwMode="auto">
          <a:xfrm>
            <a:off x="3562350" y="288131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HA</a:t>
            </a:r>
          </a:p>
        </p:txBody>
      </p:sp>
      <p:sp>
        <p:nvSpPr>
          <p:cNvPr id="121" name="Text Box 7"/>
          <p:cNvSpPr txBox="1">
            <a:spLocks noChangeArrowheads="1"/>
          </p:cNvSpPr>
          <p:nvPr/>
        </p:nvSpPr>
        <p:spPr bwMode="auto">
          <a:xfrm>
            <a:off x="3562350" y="3068638"/>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NA</a:t>
            </a:r>
          </a:p>
        </p:txBody>
      </p:sp>
      <p:sp>
        <p:nvSpPr>
          <p:cNvPr id="122" name="Text Box 8"/>
          <p:cNvSpPr txBox="1">
            <a:spLocks noChangeArrowheads="1"/>
          </p:cNvSpPr>
          <p:nvPr/>
        </p:nvSpPr>
        <p:spPr bwMode="auto">
          <a:xfrm>
            <a:off x="3562350" y="325596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NP</a:t>
            </a:r>
          </a:p>
        </p:txBody>
      </p:sp>
      <p:sp>
        <p:nvSpPr>
          <p:cNvPr id="123" name="Text Box 9"/>
          <p:cNvSpPr txBox="1">
            <a:spLocks noChangeArrowheads="1"/>
          </p:cNvSpPr>
          <p:nvPr/>
        </p:nvSpPr>
        <p:spPr bwMode="auto">
          <a:xfrm>
            <a:off x="3617913" y="3444875"/>
            <a:ext cx="374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M</a:t>
            </a:r>
          </a:p>
        </p:txBody>
      </p:sp>
      <p:sp>
        <p:nvSpPr>
          <p:cNvPr id="124" name="Text Box 10"/>
          <p:cNvSpPr txBox="1">
            <a:spLocks noChangeArrowheads="1"/>
          </p:cNvSpPr>
          <p:nvPr/>
        </p:nvSpPr>
        <p:spPr bwMode="auto">
          <a:xfrm>
            <a:off x="3562350" y="3632200"/>
            <a:ext cx="485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NS</a:t>
            </a:r>
          </a:p>
        </p:txBody>
      </p:sp>
      <p:sp>
        <p:nvSpPr>
          <p:cNvPr id="125" name="Line 11"/>
          <p:cNvSpPr>
            <a:spLocks noChangeShapeType="1"/>
          </p:cNvSpPr>
          <p:nvPr/>
        </p:nvSpPr>
        <p:spPr bwMode="auto">
          <a:xfrm>
            <a:off x="3616325" y="2549525"/>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26" name="Line 12"/>
          <p:cNvSpPr>
            <a:spLocks noChangeShapeType="1"/>
          </p:cNvSpPr>
          <p:nvPr/>
        </p:nvSpPr>
        <p:spPr bwMode="auto">
          <a:xfrm>
            <a:off x="3616325" y="2736850"/>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27" name="Line 13"/>
          <p:cNvSpPr>
            <a:spLocks noChangeShapeType="1"/>
          </p:cNvSpPr>
          <p:nvPr/>
        </p:nvSpPr>
        <p:spPr bwMode="auto">
          <a:xfrm>
            <a:off x="3616325" y="2924175"/>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28" name="Line 14"/>
          <p:cNvSpPr>
            <a:spLocks noChangeShapeType="1"/>
          </p:cNvSpPr>
          <p:nvPr/>
        </p:nvSpPr>
        <p:spPr bwMode="auto">
          <a:xfrm>
            <a:off x="3616325" y="3113088"/>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29" name="Line 15"/>
          <p:cNvSpPr>
            <a:spLocks noChangeShapeType="1"/>
          </p:cNvSpPr>
          <p:nvPr/>
        </p:nvSpPr>
        <p:spPr bwMode="auto">
          <a:xfrm>
            <a:off x="3616325" y="3300413"/>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30" name="Line 16"/>
          <p:cNvSpPr>
            <a:spLocks noChangeShapeType="1"/>
          </p:cNvSpPr>
          <p:nvPr/>
        </p:nvSpPr>
        <p:spPr bwMode="auto">
          <a:xfrm>
            <a:off x="3616325" y="3487738"/>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31" name="Line 17"/>
          <p:cNvSpPr>
            <a:spLocks noChangeShapeType="1"/>
          </p:cNvSpPr>
          <p:nvPr/>
        </p:nvSpPr>
        <p:spPr bwMode="auto">
          <a:xfrm>
            <a:off x="3616325" y="3675063"/>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32" name="Line 18"/>
          <p:cNvSpPr>
            <a:spLocks noChangeShapeType="1"/>
          </p:cNvSpPr>
          <p:nvPr/>
        </p:nvSpPr>
        <p:spPr bwMode="auto">
          <a:xfrm>
            <a:off x="3616325" y="3862388"/>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33" name="Rectangle 19"/>
          <p:cNvSpPr>
            <a:spLocks noChangeArrowheads="1"/>
          </p:cNvSpPr>
          <p:nvPr/>
        </p:nvSpPr>
        <p:spPr bwMode="auto">
          <a:xfrm>
            <a:off x="3433763" y="2301875"/>
            <a:ext cx="744537" cy="167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i="0" u="none">
              <a:solidFill>
                <a:schemeClr val="bg1">
                  <a:lumMod val="75000"/>
                </a:schemeClr>
              </a:solidFill>
              <a:latin typeface="Arial" charset="0"/>
              <a:ea typeface="ＭＳ Ｐゴシック" charset="0"/>
              <a:cs typeface="ＭＳ Ｐゴシック" charset="0"/>
            </a:endParaRPr>
          </a:p>
        </p:txBody>
      </p:sp>
      <p:sp>
        <p:nvSpPr>
          <p:cNvPr id="134" name="AutoShape 20"/>
          <p:cNvSpPr>
            <a:spLocks noChangeArrowheads="1"/>
          </p:cNvSpPr>
          <p:nvPr/>
        </p:nvSpPr>
        <p:spPr bwMode="auto">
          <a:xfrm>
            <a:off x="960438" y="3063875"/>
            <a:ext cx="609600" cy="152400"/>
          </a:xfrm>
          <a:prstGeom prst="rightArrow">
            <a:avLst>
              <a:gd name="adj1" fmla="val 50000"/>
              <a:gd name="adj2" fmla="val 100000"/>
            </a:avLst>
          </a:prstGeom>
          <a:solidFill>
            <a:srgbClr val="000000"/>
          </a:solidFill>
          <a:ln w="9525">
            <a:solidFill>
              <a:schemeClr val="tx1"/>
            </a:solidFill>
            <a:miter lim="800000"/>
            <a:headEnd/>
            <a:tailEnd/>
          </a:ln>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p>
        </p:txBody>
      </p:sp>
      <p:sp>
        <p:nvSpPr>
          <p:cNvPr id="135" name="Text Box 22"/>
          <p:cNvSpPr txBox="1">
            <a:spLocks noChangeArrowheads="1"/>
          </p:cNvSpPr>
          <p:nvPr/>
        </p:nvSpPr>
        <p:spPr bwMode="auto">
          <a:xfrm>
            <a:off x="209550" y="2317750"/>
            <a:ext cx="485775" cy="274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dirty="0" smtClean="0">
                <a:solidFill>
                  <a:schemeClr val="tx1">
                    <a:lumMod val="60000"/>
                    <a:lumOff val="40000"/>
                  </a:schemeClr>
                </a:solidFill>
              </a:rPr>
              <a:t>PB2</a:t>
            </a:r>
          </a:p>
        </p:txBody>
      </p:sp>
      <p:sp>
        <p:nvSpPr>
          <p:cNvPr id="136" name="Text Box 23"/>
          <p:cNvSpPr txBox="1">
            <a:spLocks noChangeArrowheads="1"/>
          </p:cNvSpPr>
          <p:nvPr/>
        </p:nvSpPr>
        <p:spPr bwMode="auto">
          <a:xfrm>
            <a:off x="209550" y="2506663"/>
            <a:ext cx="485775" cy="2746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smtClean="0">
                <a:solidFill>
                  <a:schemeClr val="tx1">
                    <a:lumMod val="60000"/>
                    <a:lumOff val="40000"/>
                  </a:schemeClr>
                </a:solidFill>
              </a:rPr>
              <a:t>PB1</a:t>
            </a:r>
          </a:p>
        </p:txBody>
      </p:sp>
      <p:sp>
        <p:nvSpPr>
          <p:cNvPr id="137" name="Text Box 24"/>
          <p:cNvSpPr txBox="1">
            <a:spLocks noChangeArrowheads="1"/>
          </p:cNvSpPr>
          <p:nvPr/>
        </p:nvSpPr>
        <p:spPr bwMode="auto">
          <a:xfrm>
            <a:off x="161925" y="2693988"/>
            <a:ext cx="579438" cy="2746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smtClean="0">
                <a:solidFill>
                  <a:schemeClr val="tx1">
                    <a:lumMod val="60000"/>
                    <a:lumOff val="40000"/>
                  </a:schemeClr>
                </a:solidFill>
              </a:rPr>
              <a:t>PA</a:t>
            </a:r>
          </a:p>
        </p:txBody>
      </p:sp>
      <p:sp>
        <p:nvSpPr>
          <p:cNvPr id="138" name="Text Box 25"/>
          <p:cNvSpPr txBox="1">
            <a:spLocks noChangeArrowheads="1"/>
          </p:cNvSpPr>
          <p:nvPr/>
        </p:nvSpPr>
        <p:spPr bwMode="auto">
          <a:xfrm>
            <a:off x="209550" y="2881313"/>
            <a:ext cx="485775" cy="2746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smtClean="0">
                <a:solidFill>
                  <a:schemeClr val="tx1">
                    <a:lumMod val="60000"/>
                    <a:lumOff val="40000"/>
                  </a:schemeClr>
                </a:solidFill>
              </a:rPr>
              <a:t>HA</a:t>
            </a:r>
          </a:p>
        </p:txBody>
      </p:sp>
      <p:sp>
        <p:nvSpPr>
          <p:cNvPr id="139" name="Text Box 26"/>
          <p:cNvSpPr txBox="1">
            <a:spLocks noChangeArrowheads="1"/>
          </p:cNvSpPr>
          <p:nvPr/>
        </p:nvSpPr>
        <p:spPr bwMode="auto">
          <a:xfrm>
            <a:off x="209550" y="3068638"/>
            <a:ext cx="485775" cy="2746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smtClean="0">
                <a:solidFill>
                  <a:schemeClr val="tx1">
                    <a:lumMod val="60000"/>
                    <a:lumOff val="40000"/>
                  </a:schemeClr>
                </a:solidFill>
              </a:rPr>
              <a:t>NA</a:t>
            </a:r>
          </a:p>
        </p:txBody>
      </p:sp>
      <p:sp>
        <p:nvSpPr>
          <p:cNvPr id="140" name="Text Box 27"/>
          <p:cNvSpPr txBox="1">
            <a:spLocks noChangeArrowheads="1"/>
          </p:cNvSpPr>
          <p:nvPr/>
        </p:nvSpPr>
        <p:spPr bwMode="auto">
          <a:xfrm>
            <a:off x="209550" y="3255963"/>
            <a:ext cx="485775" cy="2746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smtClean="0">
                <a:solidFill>
                  <a:schemeClr val="tx1">
                    <a:lumMod val="60000"/>
                    <a:lumOff val="40000"/>
                  </a:schemeClr>
                </a:solidFill>
              </a:rPr>
              <a:t>NP</a:t>
            </a:r>
          </a:p>
        </p:txBody>
      </p:sp>
      <p:sp>
        <p:nvSpPr>
          <p:cNvPr id="141" name="Text Box 28"/>
          <p:cNvSpPr txBox="1">
            <a:spLocks noChangeArrowheads="1"/>
          </p:cNvSpPr>
          <p:nvPr/>
        </p:nvSpPr>
        <p:spPr bwMode="auto">
          <a:xfrm>
            <a:off x="265113" y="3444875"/>
            <a:ext cx="374650" cy="274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smtClean="0">
                <a:solidFill>
                  <a:schemeClr val="tx1">
                    <a:lumMod val="60000"/>
                    <a:lumOff val="40000"/>
                  </a:schemeClr>
                </a:solidFill>
              </a:rPr>
              <a:t>M</a:t>
            </a:r>
          </a:p>
        </p:txBody>
      </p:sp>
      <p:sp>
        <p:nvSpPr>
          <p:cNvPr id="142" name="Text Box 29"/>
          <p:cNvSpPr txBox="1">
            <a:spLocks noChangeArrowheads="1"/>
          </p:cNvSpPr>
          <p:nvPr/>
        </p:nvSpPr>
        <p:spPr bwMode="auto">
          <a:xfrm>
            <a:off x="209550" y="3632200"/>
            <a:ext cx="485775" cy="274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spcBef>
                <a:spcPct val="50000"/>
              </a:spcBef>
              <a:defRPr/>
            </a:pPr>
            <a:r>
              <a:rPr lang="en-GB" sz="1200" i="0" u="none" smtClean="0">
                <a:solidFill>
                  <a:schemeClr val="tx1">
                    <a:lumMod val="60000"/>
                    <a:lumOff val="40000"/>
                  </a:schemeClr>
                </a:solidFill>
              </a:rPr>
              <a:t>NS</a:t>
            </a:r>
          </a:p>
        </p:txBody>
      </p:sp>
      <p:sp>
        <p:nvSpPr>
          <p:cNvPr id="143" name="Line 30"/>
          <p:cNvSpPr>
            <a:spLocks noChangeShapeType="1"/>
          </p:cNvSpPr>
          <p:nvPr/>
        </p:nvSpPr>
        <p:spPr bwMode="auto">
          <a:xfrm>
            <a:off x="263525" y="2549525"/>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44" name="Line 31"/>
          <p:cNvSpPr>
            <a:spLocks noChangeShapeType="1"/>
          </p:cNvSpPr>
          <p:nvPr/>
        </p:nvSpPr>
        <p:spPr bwMode="auto">
          <a:xfrm>
            <a:off x="263525" y="2736850"/>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45" name="Line 32"/>
          <p:cNvSpPr>
            <a:spLocks noChangeShapeType="1"/>
          </p:cNvSpPr>
          <p:nvPr/>
        </p:nvSpPr>
        <p:spPr bwMode="auto">
          <a:xfrm>
            <a:off x="263525" y="2924175"/>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46" name="Line 33"/>
          <p:cNvSpPr>
            <a:spLocks noChangeShapeType="1"/>
          </p:cNvSpPr>
          <p:nvPr/>
        </p:nvSpPr>
        <p:spPr bwMode="auto">
          <a:xfrm>
            <a:off x="263525" y="3113088"/>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47" name="Line 34"/>
          <p:cNvSpPr>
            <a:spLocks noChangeShapeType="1"/>
          </p:cNvSpPr>
          <p:nvPr/>
        </p:nvSpPr>
        <p:spPr bwMode="auto">
          <a:xfrm>
            <a:off x="263525" y="3300413"/>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48" name="Line 35"/>
          <p:cNvSpPr>
            <a:spLocks noChangeShapeType="1"/>
          </p:cNvSpPr>
          <p:nvPr/>
        </p:nvSpPr>
        <p:spPr bwMode="auto">
          <a:xfrm>
            <a:off x="263525" y="3487738"/>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49" name="Line 36"/>
          <p:cNvSpPr>
            <a:spLocks noChangeShapeType="1"/>
          </p:cNvSpPr>
          <p:nvPr/>
        </p:nvSpPr>
        <p:spPr bwMode="auto">
          <a:xfrm>
            <a:off x="263525" y="3675063"/>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50" name="Line 37"/>
          <p:cNvSpPr>
            <a:spLocks noChangeShapeType="1"/>
          </p:cNvSpPr>
          <p:nvPr/>
        </p:nvSpPr>
        <p:spPr bwMode="auto">
          <a:xfrm>
            <a:off x="263525" y="3862388"/>
            <a:ext cx="376238" cy="0"/>
          </a:xfrm>
          <a:prstGeom prst="line">
            <a:avLst/>
          </a:prstGeom>
          <a:noFill/>
          <a:ln w="28575">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51" name="Rectangle 38"/>
          <p:cNvSpPr>
            <a:spLocks noChangeArrowheads="1"/>
          </p:cNvSpPr>
          <p:nvPr/>
        </p:nvSpPr>
        <p:spPr bwMode="auto">
          <a:xfrm>
            <a:off x="80963" y="2301875"/>
            <a:ext cx="744537" cy="1676400"/>
          </a:xfrm>
          <a:prstGeom prst="rect">
            <a:avLst/>
          </a:prstGeom>
          <a:noFill/>
          <a:ln w="9525">
            <a:solidFill>
              <a:schemeClr val="tx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i="0" u="none">
              <a:solidFill>
                <a:schemeClr val="tx1">
                  <a:lumMod val="60000"/>
                  <a:lumOff val="40000"/>
                </a:schemeClr>
              </a:solidFill>
              <a:latin typeface="Arial" charset="0"/>
              <a:ea typeface="ＭＳ Ｐゴシック" charset="0"/>
              <a:cs typeface="ＭＳ Ｐゴシック" charset="0"/>
            </a:endParaRPr>
          </a:p>
        </p:txBody>
      </p:sp>
      <p:sp>
        <p:nvSpPr>
          <p:cNvPr id="152" name="Text Box 40"/>
          <p:cNvSpPr txBox="1">
            <a:spLocks noChangeArrowheads="1"/>
          </p:cNvSpPr>
          <p:nvPr/>
        </p:nvSpPr>
        <p:spPr bwMode="auto">
          <a:xfrm>
            <a:off x="1852613" y="2317750"/>
            <a:ext cx="552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PB2</a:t>
            </a:r>
          </a:p>
        </p:txBody>
      </p:sp>
      <p:sp>
        <p:nvSpPr>
          <p:cNvPr id="153" name="Text Box 41"/>
          <p:cNvSpPr txBox="1">
            <a:spLocks noChangeArrowheads="1"/>
          </p:cNvSpPr>
          <p:nvPr/>
        </p:nvSpPr>
        <p:spPr bwMode="auto">
          <a:xfrm>
            <a:off x="1852613" y="2506663"/>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PB1</a:t>
            </a:r>
          </a:p>
        </p:txBody>
      </p:sp>
      <p:sp>
        <p:nvSpPr>
          <p:cNvPr id="154" name="Text Box 42"/>
          <p:cNvSpPr txBox="1">
            <a:spLocks noChangeArrowheads="1"/>
          </p:cNvSpPr>
          <p:nvPr/>
        </p:nvSpPr>
        <p:spPr bwMode="auto">
          <a:xfrm>
            <a:off x="1800225" y="2693988"/>
            <a:ext cx="657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PA</a:t>
            </a:r>
          </a:p>
        </p:txBody>
      </p:sp>
      <p:sp>
        <p:nvSpPr>
          <p:cNvPr id="155" name="Text Box 43"/>
          <p:cNvSpPr txBox="1">
            <a:spLocks noChangeArrowheads="1"/>
          </p:cNvSpPr>
          <p:nvPr/>
        </p:nvSpPr>
        <p:spPr bwMode="auto">
          <a:xfrm>
            <a:off x="1852613" y="2881313"/>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HA</a:t>
            </a:r>
          </a:p>
        </p:txBody>
      </p:sp>
      <p:sp>
        <p:nvSpPr>
          <p:cNvPr id="156" name="Text Box 44"/>
          <p:cNvSpPr txBox="1">
            <a:spLocks noChangeArrowheads="1"/>
          </p:cNvSpPr>
          <p:nvPr/>
        </p:nvSpPr>
        <p:spPr bwMode="auto">
          <a:xfrm>
            <a:off x="1852613" y="3068638"/>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NA</a:t>
            </a:r>
          </a:p>
        </p:txBody>
      </p:sp>
      <p:sp>
        <p:nvSpPr>
          <p:cNvPr id="157" name="Text Box 45"/>
          <p:cNvSpPr txBox="1">
            <a:spLocks noChangeArrowheads="1"/>
          </p:cNvSpPr>
          <p:nvPr/>
        </p:nvSpPr>
        <p:spPr bwMode="auto">
          <a:xfrm>
            <a:off x="1852613" y="3255963"/>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NP</a:t>
            </a:r>
          </a:p>
        </p:txBody>
      </p:sp>
      <p:sp>
        <p:nvSpPr>
          <p:cNvPr id="158" name="Text Box 46"/>
          <p:cNvSpPr txBox="1">
            <a:spLocks noChangeArrowheads="1"/>
          </p:cNvSpPr>
          <p:nvPr/>
        </p:nvSpPr>
        <p:spPr bwMode="auto">
          <a:xfrm>
            <a:off x="1916113" y="3444875"/>
            <a:ext cx="425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M</a:t>
            </a:r>
          </a:p>
        </p:txBody>
      </p:sp>
      <p:sp>
        <p:nvSpPr>
          <p:cNvPr id="159" name="Text Box 47"/>
          <p:cNvSpPr txBox="1">
            <a:spLocks noChangeArrowheads="1"/>
          </p:cNvSpPr>
          <p:nvPr/>
        </p:nvSpPr>
        <p:spPr bwMode="auto">
          <a:xfrm>
            <a:off x="1852613" y="3632200"/>
            <a:ext cx="552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991B91"/>
                </a:solidFill>
              </a:rPr>
              <a:t>NS</a:t>
            </a:r>
          </a:p>
        </p:txBody>
      </p:sp>
      <p:sp>
        <p:nvSpPr>
          <p:cNvPr id="160" name="Line 48"/>
          <p:cNvSpPr>
            <a:spLocks noChangeShapeType="1"/>
          </p:cNvSpPr>
          <p:nvPr/>
        </p:nvSpPr>
        <p:spPr bwMode="auto">
          <a:xfrm>
            <a:off x="1914525" y="2549525"/>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1" name="Line 49"/>
          <p:cNvSpPr>
            <a:spLocks noChangeShapeType="1"/>
          </p:cNvSpPr>
          <p:nvPr/>
        </p:nvSpPr>
        <p:spPr bwMode="auto">
          <a:xfrm>
            <a:off x="1914525" y="2736850"/>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2" name="Line 50"/>
          <p:cNvSpPr>
            <a:spLocks noChangeShapeType="1"/>
          </p:cNvSpPr>
          <p:nvPr/>
        </p:nvSpPr>
        <p:spPr bwMode="auto">
          <a:xfrm>
            <a:off x="1914525" y="2924175"/>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 name="Line 51"/>
          <p:cNvSpPr>
            <a:spLocks noChangeShapeType="1"/>
          </p:cNvSpPr>
          <p:nvPr/>
        </p:nvSpPr>
        <p:spPr bwMode="auto">
          <a:xfrm>
            <a:off x="1914525" y="3113088"/>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 name="Line 52"/>
          <p:cNvSpPr>
            <a:spLocks noChangeShapeType="1"/>
          </p:cNvSpPr>
          <p:nvPr/>
        </p:nvSpPr>
        <p:spPr bwMode="auto">
          <a:xfrm>
            <a:off x="1914525" y="3300413"/>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 name="Line 53"/>
          <p:cNvSpPr>
            <a:spLocks noChangeShapeType="1"/>
          </p:cNvSpPr>
          <p:nvPr/>
        </p:nvSpPr>
        <p:spPr bwMode="auto">
          <a:xfrm>
            <a:off x="1914525" y="3487738"/>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6" name="Line 54"/>
          <p:cNvSpPr>
            <a:spLocks noChangeShapeType="1"/>
          </p:cNvSpPr>
          <p:nvPr/>
        </p:nvSpPr>
        <p:spPr bwMode="auto">
          <a:xfrm>
            <a:off x="1914525" y="3675063"/>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 name="Line 55"/>
          <p:cNvSpPr>
            <a:spLocks noChangeShapeType="1"/>
          </p:cNvSpPr>
          <p:nvPr/>
        </p:nvSpPr>
        <p:spPr bwMode="auto">
          <a:xfrm>
            <a:off x="1914525" y="3862388"/>
            <a:ext cx="428625" cy="0"/>
          </a:xfrm>
          <a:prstGeom prst="line">
            <a:avLst/>
          </a:prstGeom>
          <a:noFill/>
          <a:ln w="28575">
            <a:solidFill>
              <a:srgbClr val="991B9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8" name="Rectangle 56"/>
          <p:cNvSpPr>
            <a:spLocks noChangeArrowheads="1"/>
          </p:cNvSpPr>
          <p:nvPr/>
        </p:nvSpPr>
        <p:spPr bwMode="auto">
          <a:xfrm>
            <a:off x="1706563" y="2301875"/>
            <a:ext cx="846137" cy="1676400"/>
          </a:xfrm>
          <a:prstGeom prst="rect">
            <a:avLst/>
          </a:prstGeom>
          <a:noFill/>
          <a:ln w="9525">
            <a:solidFill>
              <a:srgbClr val="991B9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p>
        </p:txBody>
      </p:sp>
      <p:sp>
        <p:nvSpPr>
          <p:cNvPr id="169" name="AutoShape 57"/>
          <p:cNvSpPr>
            <a:spLocks noChangeArrowheads="1"/>
          </p:cNvSpPr>
          <p:nvPr/>
        </p:nvSpPr>
        <p:spPr bwMode="auto">
          <a:xfrm>
            <a:off x="2671763" y="3063875"/>
            <a:ext cx="609600" cy="152400"/>
          </a:xfrm>
          <a:prstGeom prst="rightArrow">
            <a:avLst>
              <a:gd name="adj1" fmla="val 50000"/>
              <a:gd name="adj2" fmla="val 100000"/>
            </a:avLst>
          </a:prstGeom>
          <a:solidFill>
            <a:srgbClr val="000000"/>
          </a:solidFill>
          <a:ln w="9525">
            <a:solidFill>
              <a:schemeClr val="tx1"/>
            </a:solidFill>
            <a:miter lim="800000"/>
            <a:headEnd/>
            <a:tailEnd/>
          </a:ln>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endParaRPr lang="en-GB" altLang="en-US" sz="2400" i="0" u="none">
              <a:solidFill>
                <a:schemeClr val="tx1"/>
              </a:solidFill>
            </a:endParaRPr>
          </a:p>
        </p:txBody>
      </p:sp>
      <p:sp>
        <p:nvSpPr>
          <p:cNvPr id="170" name="Freeform 58"/>
          <p:cNvSpPr>
            <a:spLocks/>
          </p:cNvSpPr>
          <p:nvPr/>
        </p:nvSpPr>
        <p:spPr bwMode="auto">
          <a:xfrm>
            <a:off x="3706813" y="5429250"/>
            <a:ext cx="257175" cy="584200"/>
          </a:xfrm>
          <a:custGeom>
            <a:avLst/>
            <a:gdLst>
              <a:gd name="T0" fmla="*/ 2147483647 w 488"/>
              <a:gd name="T1" fmla="*/ 2147483647 h 1103"/>
              <a:gd name="T2" fmla="*/ 2147483647 w 488"/>
              <a:gd name="T3" fmla="*/ 2147483647 h 1103"/>
              <a:gd name="T4" fmla="*/ 2147483647 w 488"/>
              <a:gd name="T5" fmla="*/ 2147483647 h 1103"/>
              <a:gd name="T6" fmla="*/ 2147483647 w 488"/>
              <a:gd name="T7" fmla="*/ 2147483647 h 1103"/>
              <a:gd name="T8" fmla="*/ 2147483647 w 488"/>
              <a:gd name="T9" fmla="*/ 2147483647 h 1103"/>
              <a:gd name="T10" fmla="*/ 2147483647 w 488"/>
              <a:gd name="T11" fmla="*/ 2147483647 h 1103"/>
              <a:gd name="T12" fmla="*/ 2147483647 w 488"/>
              <a:gd name="T13" fmla="*/ 2147483647 h 1103"/>
              <a:gd name="T14" fmla="*/ 2147483647 w 488"/>
              <a:gd name="T15" fmla="*/ 2147483647 h 1103"/>
              <a:gd name="T16" fmla="*/ 2147483647 w 488"/>
              <a:gd name="T17" fmla="*/ 2147483647 h 1103"/>
              <a:gd name="T18" fmla="*/ 2147483647 w 488"/>
              <a:gd name="T19" fmla="*/ 2147483647 h 1103"/>
              <a:gd name="T20" fmla="*/ 2147483647 w 488"/>
              <a:gd name="T21" fmla="*/ 2147483647 h 1103"/>
              <a:gd name="T22" fmla="*/ 2147483647 w 488"/>
              <a:gd name="T23" fmla="*/ 2147483647 h 1103"/>
              <a:gd name="T24" fmla="*/ 2147483647 w 488"/>
              <a:gd name="T25" fmla="*/ 2147483647 h 1103"/>
              <a:gd name="T26" fmla="*/ 2147483647 w 488"/>
              <a:gd name="T27" fmla="*/ 2147483647 h 1103"/>
              <a:gd name="T28" fmla="*/ 2147483647 w 488"/>
              <a:gd name="T29" fmla="*/ 2147483647 h 1103"/>
              <a:gd name="T30" fmla="*/ 2147483647 w 488"/>
              <a:gd name="T31" fmla="*/ 2147483647 h 1103"/>
              <a:gd name="T32" fmla="*/ 2147483647 w 488"/>
              <a:gd name="T33" fmla="*/ 2147483647 h 1103"/>
              <a:gd name="T34" fmla="*/ 2147483647 w 488"/>
              <a:gd name="T35" fmla="*/ 2147483647 h 1103"/>
              <a:gd name="T36" fmla="*/ 2147483647 w 488"/>
              <a:gd name="T37" fmla="*/ 2147483647 h 1103"/>
              <a:gd name="T38" fmla="*/ 2147483647 w 488"/>
              <a:gd name="T39" fmla="*/ 2147483647 h 1103"/>
              <a:gd name="T40" fmla="*/ 2147483647 w 488"/>
              <a:gd name="T41" fmla="*/ 2147483647 h 1103"/>
              <a:gd name="T42" fmla="*/ 2147483647 w 488"/>
              <a:gd name="T43" fmla="*/ 2147483647 h 1103"/>
              <a:gd name="T44" fmla="*/ 2147483647 w 488"/>
              <a:gd name="T45" fmla="*/ 2147483647 h 1103"/>
              <a:gd name="T46" fmla="*/ 2147483647 w 488"/>
              <a:gd name="T47" fmla="*/ 2147483647 h 1103"/>
              <a:gd name="T48" fmla="*/ 2147483647 w 488"/>
              <a:gd name="T49" fmla="*/ 2147483647 h 1103"/>
              <a:gd name="T50" fmla="*/ 2147483647 w 488"/>
              <a:gd name="T51" fmla="*/ 2147483647 h 1103"/>
              <a:gd name="T52" fmla="*/ 2147483647 w 488"/>
              <a:gd name="T53" fmla="*/ 2147483647 h 1103"/>
              <a:gd name="T54" fmla="*/ 2147483647 w 488"/>
              <a:gd name="T55" fmla="*/ 2147483647 h 1103"/>
              <a:gd name="T56" fmla="*/ 2147483647 w 488"/>
              <a:gd name="T57" fmla="*/ 2147483647 h 1103"/>
              <a:gd name="T58" fmla="*/ 2147483647 w 488"/>
              <a:gd name="T59" fmla="*/ 2147483647 h 1103"/>
              <a:gd name="T60" fmla="*/ 2147483647 w 488"/>
              <a:gd name="T61" fmla="*/ 2147483647 h 1103"/>
              <a:gd name="T62" fmla="*/ 2147483647 w 488"/>
              <a:gd name="T63" fmla="*/ 2147483647 h 1103"/>
              <a:gd name="T64" fmla="*/ 2147483647 w 488"/>
              <a:gd name="T65" fmla="*/ 2147483647 h 1103"/>
              <a:gd name="T66" fmla="*/ 2147483647 w 488"/>
              <a:gd name="T67" fmla="*/ 2147483647 h 1103"/>
              <a:gd name="T68" fmla="*/ 2147483647 w 488"/>
              <a:gd name="T69" fmla="*/ 2147483647 h 1103"/>
              <a:gd name="T70" fmla="*/ 2147483647 w 488"/>
              <a:gd name="T71" fmla="*/ 2147483647 h 1103"/>
              <a:gd name="T72" fmla="*/ 2147483647 w 488"/>
              <a:gd name="T73" fmla="*/ 2147483647 h 1103"/>
              <a:gd name="T74" fmla="*/ 2147483647 w 488"/>
              <a:gd name="T75" fmla="*/ 2147483647 h 1103"/>
              <a:gd name="T76" fmla="*/ 2147483647 w 488"/>
              <a:gd name="T77" fmla="*/ 2147483647 h 1103"/>
              <a:gd name="T78" fmla="*/ 2147483647 w 488"/>
              <a:gd name="T79" fmla="*/ 2147483647 h 1103"/>
              <a:gd name="T80" fmla="*/ 2147483647 w 488"/>
              <a:gd name="T81" fmla="*/ 2147483647 h 1103"/>
              <a:gd name="T82" fmla="*/ 2147483647 w 488"/>
              <a:gd name="T83" fmla="*/ 2147483647 h 1103"/>
              <a:gd name="T84" fmla="*/ 2147483647 w 488"/>
              <a:gd name="T85" fmla="*/ 2147483647 h 1103"/>
              <a:gd name="T86" fmla="*/ 2147483647 w 488"/>
              <a:gd name="T87" fmla="*/ 2147483647 h 1103"/>
              <a:gd name="T88" fmla="*/ 2147483647 w 488"/>
              <a:gd name="T89" fmla="*/ 2147483647 h 1103"/>
              <a:gd name="T90" fmla="*/ 2147483647 w 488"/>
              <a:gd name="T91" fmla="*/ 2147483647 h 1103"/>
              <a:gd name="T92" fmla="*/ 2147483647 w 488"/>
              <a:gd name="T93" fmla="*/ 2147483647 h 1103"/>
              <a:gd name="T94" fmla="*/ 2147483647 w 488"/>
              <a:gd name="T95" fmla="*/ 2147483647 h 1103"/>
              <a:gd name="T96" fmla="*/ 2147483647 w 488"/>
              <a:gd name="T97" fmla="*/ 2147483647 h 1103"/>
              <a:gd name="T98" fmla="*/ 2147483647 w 488"/>
              <a:gd name="T99" fmla="*/ 2147483647 h 1103"/>
              <a:gd name="T100" fmla="*/ 2147483647 w 488"/>
              <a:gd name="T101" fmla="*/ 2147483647 h 1103"/>
              <a:gd name="T102" fmla="*/ 2147483647 w 488"/>
              <a:gd name="T103" fmla="*/ 2147483647 h 1103"/>
              <a:gd name="T104" fmla="*/ 2147483647 w 488"/>
              <a:gd name="T105" fmla="*/ 2147483647 h 1103"/>
              <a:gd name="T106" fmla="*/ 2147483647 w 488"/>
              <a:gd name="T107" fmla="*/ 2147483647 h 1103"/>
              <a:gd name="T108" fmla="*/ 2147483647 w 488"/>
              <a:gd name="T109" fmla="*/ 2147483647 h 1103"/>
              <a:gd name="T110" fmla="*/ 2147483647 w 488"/>
              <a:gd name="T111" fmla="*/ 2147483647 h 1103"/>
              <a:gd name="T112" fmla="*/ 2147483647 w 488"/>
              <a:gd name="T113" fmla="*/ 2147483647 h 1103"/>
              <a:gd name="T114" fmla="*/ 2147483647 w 488"/>
              <a:gd name="T115" fmla="*/ 2147483647 h 1103"/>
              <a:gd name="T116" fmla="*/ 2147483647 w 488"/>
              <a:gd name="T117" fmla="*/ 2147483647 h 1103"/>
              <a:gd name="T118" fmla="*/ 2147483647 w 488"/>
              <a:gd name="T119" fmla="*/ 2147483647 h 1103"/>
              <a:gd name="T120" fmla="*/ 2147483647 w 488"/>
              <a:gd name="T121" fmla="*/ 2147483647 h 1103"/>
              <a:gd name="T122" fmla="*/ 2147483647 w 488"/>
              <a:gd name="T123" fmla="*/ 2147483647 h 1103"/>
              <a:gd name="T124" fmla="*/ 2147483647 w 488"/>
              <a:gd name="T125" fmla="*/ 2147483647 h 1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8"/>
              <a:gd name="T190" fmla="*/ 0 h 1103"/>
              <a:gd name="T191" fmla="*/ 488 w 488"/>
              <a:gd name="T192" fmla="*/ 1103 h 11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8" h="1103">
                <a:moveTo>
                  <a:pt x="138" y="249"/>
                </a:moveTo>
                <a:lnTo>
                  <a:pt x="132" y="254"/>
                </a:lnTo>
                <a:lnTo>
                  <a:pt x="124" y="265"/>
                </a:lnTo>
                <a:lnTo>
                  <a:pt x="113" y="277"/>
                </a:lnTo>
                <a:lnTo>
                  <a:pt x="103" y="292"/>
                </a:lnTo>
                <a:lnTo>
                  <a:pt x="92" y="306"/>
                </a:lnTo>
                <a:lnTo>
                  <a:pt x="84" y="320"/>
                </a:lnTo>
                <a:lnTo>
                  <a:pt x="77" y="330"/>
                </a:lnTo>
                <a:lnTo>
                  <a:pt x="74" y="337"/>
                </a:lnTo>
                <a:lnTo>
                  <a:pt x="145" y="352"/>
                </a:lnTo>
                <a:lnTo>
                  <a:pt x="148" y="349"/>
                </a:lnTo>
                <a:lnTo>
                  <a:pt x="151" y="345"/>
                </a:lnTo>
                <a:lnTo>
                  <a:pt x="155" y="339"/>
                </a:lnTo>
                <a:lnTo>
                  <a:pt x="160" y="333"/>
                </a:lnTo>
                <a:lnTo>
                  <a:pt x="166" y="326"/>
                </a:lnTo>
                <a:lnTo>
                  <a:pt x="171" y="320"/>
                </a:lnTo>
                <a:lnTo>
                  <a:pt x="176" y="314"/>
                </a:lnTo>
                <a:lnTo>
                  <a:pt x="181" y="310"/>
                </a:lnTo>
                <a:lnTo>
                  <a:pt x="178" y="320"/>
                </a:lnTo>
                <a:lnTo>
                  <a:pt x="173" y="345"/>
                </a:lnTo>
                <a:lnTo>
                  <a:pt x="166" y="372"/>
                </a:lnTo>
                <a:lnTo>
                  <a:pt x="161" y="392"/>
                </a:lnTo>
                <a:lnTo>
                  <a:pt x="159" y="388"/>
                </a:lnTo>
                <a:lnTo>
                  <a:pt x="155" y="376"/>
                </a:lnTo>
                <a:lnTo>
                  <a:pt x="149" y="364"/>
                </a:lnTo>
                <a:lnTo>
                  <a:pt x="145" y="352"/>
                </a:lnTo>
                <a:lnTo>
                  <a:pt x="74" y="337"/>
                </a:lnTo>
                <a:lnTo>
                  <a:pt x="70" y="342"/>
                </a:lnTo>
                <a:lnTo>
                  <a:pt x="73" y="351"/>
                </a:lnTo>
                <a:lnTo>
                  <a:pt x="77" y="362"/>
                </a:lnTo>
                <a:lnTo>
                  <a:pt x="83" y="373"/>
                </a:lnTo>
                <a:lnTo>
                  <a:pt x="91" y="386"/>
                </a:lnTo>
                <a:lnTo>
                  <a:pt x="100" y="397"/>
                </a:lnTo>
                <a:lnTo>
                  <a:pt x="108" y="407"/>
                </a:lnTo>
                <a:lnTo>
                  <a:pt x="114" y="414"/>
                </a:lnTo>
                <a:lnTo>
                  <a:pt x="115" y="419"/>
                </a:lnTo>
                <a:lnTo>
                  <a:pt x="116" y="423"/>
                </a:lnTo>
                <a:lnTo>
                  <a:pt x="120" y="429"/>
                </a:lnTo>
                <a:lnTo>
                  <a:pt x="123" y="435"/>
                </a:lnTo>
                <a:lnTo>
                  <a:pt x="128" y="441"/>
                </a:lnTo>
                <a:lnTo>
                  <a:pt x="134" y="449"/>
                </a:lnTo>
                <a:lnTo>
                  <a:pt x="145" y="457"/>
                </a:lnTo>
                <a:lnTo>
                  <a:pt x="157" y="466"/>
                </a:lnTo>
                <a:lnTo>
                  <a:pt x="155" y="475"/>
                </a:lnTo>
                <a:lnTo>
                  <a:pt x="153" y="483"/>
                </a:lnTo>
                <a:lnTo>
                  <a:pt x="152" y="489"/>
                </a:lnTo>
                <a:lnTo>
                  <a:pt x="153" y="494"/>
                </a:lnTo>
                <a:lnTo>
                  <a:pt x="142" y="515"/>
                </a:lnTo>
                <a:lnTo>
                  <a:pt x="141" y="547"/>
                </a:lnTo>
                <a:lnTo>
                  <a:pt x="147" y="578"/>
                </a:lnTo>
                <a:lnTo>
                  <a:pt x="161" y="603"/>
                </a:lnTo>
                <a:lnTo>
                  <a:pt x="155" y="628"/>
                </a:lnTo>
                <a:lnTo>
                  <a:pt x="146" y="664"/>
                </a:lnTo>
                <a:lnTo>
                  <a:pt x="137" y="702"/>
                </a:lnTo>
                <a:lnTo>
                  <a:pt x="135" y="732"/>
                </a:lnTo>
                <a:lnTo>
                  <a:pt x="135" y="746"/>
                </a:lnTo>
                <a:lnTo>
                  <a:pt x="133" y="757"/>
                </a:lnTo>
                <a:lnTo>
                  <a:pt x="129" y="766"/>
                </a:lnTo>
                <a:lnTo>
                  <a:pt x="126" y="773"/>
                </a:lnTo>
                <a:lnTo>
                  <a:pt x="123" y="778"/>
                </a:lnTo>
                <a:lnTo>
                  <a:pt x="116" y="788"/>
                </a:lnTo>
                <a:lnTo>
                  <a:pt x="108" y="802"/>
                </a:lnTo>
                <a:lnTo>
                  <a:pt x="99" y="818"/>
                </a:lnTo>
                <a:lnTo>
                  <a:pt x="89" y="835"/>
                </a:lnTo>
                <a:lnTo>
                  <a:pt x="80" y="851"/>
                </a:lnTo>
                <a:lnTo>
                  <a:pt x="71" y="866"/>
                </a:lnTo>
                <a:lnTo>
                  <a:pt x="66" y="876"/>
                </a:lnTo>
                <a:lnTo>
                  <a:pt x="61" y="886"/>
                </a:lnTo>
                <a:lnTo>
                  <a:pt x="55" y="897"/>
                </a:lnTo>
                <a:lnTo>
                  <a:pt x="46" y="910"/>
                </a:lnTo>
                <a:lnTo>
                  <a:pt x="40" y="922"/>
                </a:lnTo>
                <a:lnTo>
                  <a:pt x="34" y="935"/>
                </a:lnTo>
                <a:lnTo>
                  <a:pt x="31" y="947"/>
                </a:lnTo>
                <a:lnTo>
                  <a:pt x="32" y="958"/>
                </a:lnTo>
                <a:lnTo>
                  <a:pt x="38" y="967"/>
                </a:lnTo>
                <a:lnTo>
                  <a:pt x="35" y="971"/>
                </a:lnTo>
                <a:lnTo>
                  <a:pt x="33" y="978"/>
                </a:lnTo>
                <a:lnTo>
                  <a:pt x="31" y="983"/>
                </a:lnTo>
                <a:lnTo>
                  <a:pt x="30" y="985"/>
                </a:lnTo>
                <a:lnTo>
                  <a:pt x="22" y="986"/>
                </a:lnTo>
                <a:lnTo>
                  <a:pt x="16" y="991"/>
                </a:lnTo>
                <a:lnTo>
                  <a:pt x="12" y="999"/>
                </a:lnTo>
                <a:lnTo>
                  <a:pt x="8" y="1007"/>
                </a:lnTo>
                <a:lnTo>
                  <a:pt x="4" y="1016"/>
                </a:lnTo>
                <a:lnTo>
                  <a:pt x="0" y="1029"/>
                </a:lnTo>
                <a:lnTo>
                  <a:pt x="0" y="1040"/>
                </a:lnTo>
                <a:lnTo>
                  <a:pt x="8" y="1051"/>
                </a:lnTo>
                <a:lnTo>
                  <a:pt x="16" y="1057"/>
                </a:lnTo>
                <a:lnTo>
                  <a:pt x="27" y="1065"/>
                </a:lnTo>
                <a:lnTo>
                  <a:pt x="37" y="1074"/>
                </a:lnTo>
                <a:lnTo>
                  <a:pt x="48" y="1082"/>
                </a:lnTo>
                <a:lnTo>
                  <a:pt x="60" y="1089"/>
                </a:lnTo>
                <a:lnTo>
                  <a:pt x="73" y="1097"/>
                </a:lnTo>
                <a:lnTo>
                  <a:pt x="86" y="1101"/>
                </a:lnTo>
                <a:lnTo>
                  <a:pt x="100" y="1103"/>
                </a:lnTo>
                <a:lnTo>
                  <a:pt x="111" y="1103"/>
                </a:lnTo>
                <a:lnTo>
                  <a:pt x="119" y="1103"/>
                </a:lnTo>
                <a:lnTo>
                  <a:pt x="124" y="1103"/>
                </a:lnTo>
                <a:lnTo>
                  <a:pt x="127" y="1103"/>
                </a:lnTo>
                <a:lnTo>
                  <a:pt x="128" y="1102"/>
                </a:lnTo>
                <a:lnTo>
                  <a:pt x="129" y="1102"/>
                </a:lnTo>
                <a:lnTo>
                  <a:pt x="130" y="1101"/>
                </a:lnTo>
                <a:lnTo>
                  <a:pt x="132" y="1101"/>
                </a:lnTo>
                <a:lnTo>
                  <a:pt x="135" y="1096"/>
                </a:lnTo>
                <a:lnTo>
                  <a:pt x="131" y="1085"/>
                </a:lnTo>
                <a:lnTo>
                  <a:pt x="122" y="1075"/>
                </a:lnTo>
                <a:lnTo>
                  <a:pt x="111" y="1070"/>
                </a:lnTo>
                <a:lnTo>
                  <a:pt x="102" y="1067"/>
                </a:lnTo>
                <a:lnTo>
                  <a:pt x="96" y="1063"/>
                </a:lnTo>
                <a:lnTo>
                  <a:pt x="92" y="1058"/>
                </a:lnTo>
                <a:lnTo>
                  <a:pt x="89" y="1052"/>
                </a:lnTo>
                <a:lnTo>
                  <a:pt x="87" y="1043"/>
                </a:lnTo>
                <a:lnTo>
                  <a:pt x="87" y="1033"/>
                </a:lnTo>
                <a:lnTo>
                  <a:pt x="86" y="1022"/>
                </a:lnTo>
                <a:lnTo>
                  <a:pt x="81" y="1015"/>
                </a:lnTo>
                <a:lnTo>
                  <a:pt x="101" y="991"/>
                </a:lnTo>
                <a:lnTo>
                  <a:pt x="104" y="991"/>
                </a:lnTo>
                <a:lnTo>
                  <a:pt x="109" y="989"/>
                </a:lnTo>
                <a:lnTo>
                  <a:pt x="115" y="987"/>
                </a:lnTo>
                <a:lnTo>
                  <a:pt x="122" y="984"/>
                </a:lnTo>
                <a:lnTo>
                  <a:pt x="128" y="979"/>
                </a:lnTo>
                <a:lnTo>
                  <a:pt x="133" y="972"/>
                </a:lnTo>
                <a:lnTo>
                  <a:pt x="138" y="965"/>
                </a:lnTo>
                <a:lnTo>
                  <a:pt x="143" y="956"/>
                </a:lnTo>
                <a:lnTo>
                  <a:pt x="146" y="944"/>
                </a:lnTo>
                <a:lnTo>
                  <a:pt x="151" y="929"/>
                </a:lnTo>
                <a:lnTo>
                  <a:pt x="157" y="913"/>
                </a:lnTo>
                <a:lnTo>
                  <a:pt x="164" y="896"/>
                </a:lnTo>
                <a:lnTo>
                  <a:pt x="171" y="880"/>
                </a:lnTo>
                <a:lnTo>
                  <a:pt x="178" y="865"/>
                </a:lnTo>
                <a:lnTo>
                  <a:pt x="187" y="852"/>
                </a:lnTo>
                <a:lnTo>
                  <a:pt x="194" y="843"/>
                </a:lnTo>
                <a:lnTo>
                  <a:pt x="201" y="834"/>
                </a:lnTo>
                <a:lnTo>
                  <a:pt x="207" y="825"/>
                </a:lnTo>
                <a:lnTo>
                  <a:pt x="214" y="817"/>
                </a:lnTo>
                <a:lnTo>
                  <a:pt x="218" y="806"/>
                </a:lnTo>
                <a:lnTo>
                  <a:pt x="221" y="798"/>
                </a:lnTo>
                <a:lnTo>
                  <a:pt x="224" y="788"/>
                </a:lnTo>
                <a:lnTo>
                  <a:pt x="225" y="781"/>
                </a:lnTo>
                <a:lnTo>
                  <a:pt x="225" y="774"/>
                </a:lnTo>
                <a:lnTo>
                  <a:pt x="236" y="746"/>
                </a:lnTo>
                <a:lnTo>
                  <a:pt x="243" y="714"/>
                </a:lnTo>
                <a:lnTo>
                  <a:pt x="248" y="685"/>
                </a:lnTo>
                <a:lnTo>
                  <a:pt x="250" y="668"/>
                </a:lnTo>
                <a:lnTo>
                  <a:pt x="253" y="675"/>
                </a:lnTo>
                <a:lnTo>
                  <a:pt x="257" y="686"/>
                </a:lnTo>
                <a:lnTo>
                  <a:pt x="260" y="697"/>
                </a:lnTo>
                <a:lnTo>
                  <a:pt x="263" y="710"/>
                </a:lnTo>
                <a:lnTo>
                  <a:pt x="267" y="721"/>
                </a:lnTo>
                <a:lnTo>
                  <a:pt x="272" y="733"/>
                </a:lnTo>
                <a:lnTo>
                  <a:pt x="279" y="742"/>
                </a:lnTo>
                <a:lnTo>
                  <a:pt x="287" y="750"/>
                </a:lnTo>
                <a:lnTo>
                  <a:pt x="283" y="762"/>
                </a:lnTo>
                <a:lnTo>
                  <a:pt x="278" y="775"/>
                </a:lnTo>
                <a:lnTo>
                  <a:pt x="271" y="787"/>
                </a:lnTo>
                <a:lnTo>
                  <a:pt x="265" y="801"/>
                </a:lnTo>
                <a:lnTo>
                  <a:pt x="259" y="814"/>
                </a:lnTo>
                <a:lnTo>
                  <a:pt x="253" y="827"/>
                </a:lnTo>
                <a:lnTo>
                  <a:pt x="249" y="841"/>
                </a:lnTo>
                <a:lnTo>
                  <a:pt x="247" y="853"/>
                </a:lnTo>
                <a:lnTo>
                  <a:pt x="244" y="871"/>
                </a:lnTo>
                <a:lnTo>
                  <a:pt x="240" y="887"/>
                </a:lnTo>
                <a:lnTo>
                  <a:pt x="234" y="904"/>
                </a:lnTo>
                <a:lnTo>
                  <a:pt x="228" y="923"/>
                </a:lnTo>
                <a:lnTo>
                  <a:pt x="226" y="942"/>
                </a:lnTo>
                <a:lnTo>
                  <a:pt x="228" y="957"/>
                </a:lnTo>
                <a:lnTo>
                  <a:pt x="236" y="966"/>
                </a:lnTo>
                <a:lnTo>
                  <a:pt x="245" y="971"/>
                </a:lnTo>
                <a:lnTo>
                  <a:pt x="226" y="980"/>
                </a:lnTo>
                <a:lnTo>
                  <a:pt x="219" y="990"/>
                </a:lnTo>
                <a:lnTo>
                  <a:pt x="214" y="1004"/>
                </a:lnTo>
                <a:lnTo>
                  <a:pt x="214" y="1018"/>
                </a:lnTo>
                <a:lnTo>
                  <a:pt x="224" y="1027"/>
                </a:lnTo>
                <a:lnTo>
                  <a:pt x="233" y="1034"/>
                </a:lnTo>
                <a:lnTo>
                  <a:pt x="242" y="1040"/>
                </a:lnTo>
                <a:lnTo>
                  <a:pt x="249" y="1045"/>
                </a:lnTo>
                <a:lnTo>
                  <a:pt x="258" y="1051"/>
                </a:lnTo>
                <a:lnTo>
                  <a:pt x="265" y="1056"/>
                </a:lnTo>
                <a:lnTo>
                  <a:pt x="271" y="1060"/>
                </a:lnTo>
                <a:lnTo>
                  <a:pt x="279" y="1064"/>
                </a:lnTo>
                <a:lnTo>
                  <a:pt x="285" y="1067"/>
                </a:lnTo>
                <a:lnTo>
                  <a:pt x="291" y="1071"/>
                </a:lnTo>
                <a:lnTo>
                  <a:pt x="295" y="1074"/>
                </a:lnTo>
                <a:lnTo>
                  <a:pt x="300" y="1076"/>
                </a:lnTo>
                <a:lnTo>
                  <a:pt x="303" y="1078"/>
                </a:lnTo>
                <a:lnTo>
                  <a:pt x="307" y="1080"/>
                </a:lnTo>
                <a:lnTo>
                  <a:pt x="311" y="1081"/>
                </a:lnTo>
                <a:lnTo>
                  <a:pt x="316" y="1082"/>
                </a:lnTo>
                <a:lnTo>
                  <a:pt x="323" y="1083"/>
                </a:lnTo>
                <a:lnTo>
                  <a:pt x="336" y="1080"/>
                </a:lnTo>
                <a:lnTo>
                  <a:pt x="342" y="1072"/>
                </a:lnTo>
                <a:lnTo>
                  <a:pt x="340" y="1062"/>
                </a:lnTo>
                <a:lnTo>
                  <a:pt x="332" y="1055"/>
                </a:lnTo>
                <a:lnTo>
                  <a:pt x="324" y="1049"/>
                </a:lnTo>
                <a:lnTo>
                  <a:pt x="321" y="1043"/>
                </a:lnTo>
                <a:lnTo>
                  <a:pt x="319" y="1037"/>
                </a:lnTo>
                <a:lnTo>
                  <a:pt x="314" y="1031"/>
                </a:lnTo>
                <a:lnTo>
                  <a:pt x="308" y="1020"/>
                </a:lnTo>
                <a:lnTo>
                  <a:pt x="303" y="1005"/>
                </a:lnTo>
                <a:lnTo>
                  <a:pt x="298" y="990"/>
                </a:lnTo>
                <a:lnTo>
                  <a:pt x="297" y="984"/>
                </a:lnTo>
                <a:lnTo>
                  <a:pt x="309" y="984"/>
                </a:lnTo>
                <a:lnTo>
                  <a:pt x="317" y="982"/>
                </a:lnTo>
                <a:lnTo>
                  <a:pt x="320" y="978"/>
                </a:lnTo>
                <a:lnTo>
                  <a:pt x="320" y="967"/>
                </a:lnTo>
                <a:lnTo>
                  <a:pt x="320" y="960"/>
                </a:lnTo>
                <a:lnTo>
                  <a:pt x="323" y="950"/>
                </a:lnTo>
                <a:lnTo>
                  <a:pt x="327" y="941"/>
                </a:lnTo>
                <a:lnTo>
                  <a:pt x="333" y="929"/>
                </a:lnTo>
                <a:lnTo>
                  <a:pt x="338" y="918"/>
                </a:lnTo>
                <a:lnTo>
                  <a:pt x="344" y="907"/>
                </a:lnTo>
                <a:lnTo>
                  <a:pt x="351" y="897"/>
                </a:lnTo>
                <a:lnTo>
                  <a:pt x="355" y="889"/>
                </a:lnTo>
                <a:lnTo>
                  <a:pt x="363" y="859"/>
                </a:lnTo>
                <a:lnTo>
                  <a:pt x="373" y="815"/>
                </a:lnTo>
                <a:lnTo>
                  <a:pt x="379" y="776"/>
                </a:lnTo>
                <a:lnTo>
                  <a:pt x="382" y="759"/>
                </a:lnTo>
                <a:lnTo>
                  <a:pt x="388" y="750"/>
                </a:lnTo>
                <a:lnTo>
                  <a:pt x="393" y="739"/>
                </a:lnTo>
                <a:lnTo>
                  <a:pt x="389" y="726"/>
                </a:lnTo>
                <a:lnTo>
                  <a:pt x="380" y="711"/>
                </a:lnTo>
                <a:lnTo>
                  <a:pt x="375" y="693"/>
                </a:lnTo>
                <a:lnTo>
                  <a:pt x="372" y="675"/>
                </a:lnTo>
                <a:lnTo>
                  <a:pt x="370" y="658"/>
                </a:lnTo>
                <a:lnTo>
                  <a:pt x="366" y="639"/>
                </a:lnTo>
                <a:lnTo>
                  <a:pt x="360" y="618"/>
                </a:lnTo>
                <a:lnTo>
                  <a:pt x="351" y="593"/>
                </a:lnTo>
                <a:lnTo>
                  <a:pt x="335" y="563"/>
                </a:lnTo>
                <a:lnTo>
                  <a:pt x="312" y="526"/>
                </a:lnTo>
                <a:lnTo>
                  <a:pt x="325" y="521"/>
                </a:lnTo>
                <a:lnTo>
                  <a:pt x="333" y="521"/>
                </a:lnTo>
                <a:lnTo>
                  <a:pt x="338" y="518"/>
                </a:lnTo>
                <a:lnTo>
                  <a:pt x="342" y="507"/>
                </a:lnTo>
                <a:lnTo>
                  <a:pt x="343" y="497"/>
                </a:lnTo>
                <a:lnTo>
                  <a:pt x="343" y="483"/>
                </a:lnTo>
                <a:lnTo>
                  <a:pt x="342" y="471"/>
                </a:lnTo>
                <a:lnTo>
                  <a:pt x="342" y="465"/>
                </a:lnTo>
                <a:lnTo>
                  <a:pt x="348" y="469"/>
                </a:lnTo>
                <a:lnTo>
                  <a:pt x="355" y="475"/>
                </a:lnTo>
                <a:lnTo>
                  <a:pt x="363" y="480"/>
                </a:lnTo>
                <a:lnTo>
                  <a:pt x="373" y="483"/>
                </a:lnTo>
                <a:lnTo>
                  <a:pt x="383" y="483"/>
                </a:lnTo>
                <a:lnTo>
                  <a:pt x="392" y="480"/>
                </a:lnTo>
                <a:lnTo>
                  <a:pt x="400" y="472"/>
                </a:lnTo>
                <a:lnTo>
                  <a:pt x="405" y="457"/>
                </a:lnTo>
                <a:lnTo>
                  <a:pt x="407" y="460"/>
                </a:lnTo>
                <a:lnTo>
                  <a:pt x="410" y="462"/>
                </a:lnTo>
                <a:lnTo>
                  <a:pt x="414" y="464"/>
                </a:lnTo>
                <a:lnTo>
                  <a:pt x="415" y="465"/>
                </a:lnTo>
                <a:lnTo>
                  <a:pt x="416" y="471"/>
                </a:lnTo>
                <a:lnTo>
                  <a:pt x="421" y="475"/>
                </a:lnTo>
                <a:lnTo>
                  <a:pt x="428" y="479"/>
                </a:lnTo>
                <a:lnTo>
                  <a:pt x="435" y="484"/>
                </a:lnTo>
                <a:lnTo>
                  <a:pt x="442" y="489"/>
                </a:lnTo>
                <a:lnTo>
                  <a:pt x="447" y="494"/>
                </a:lnTo>
                <a:lnTo>
                  <a:pt x="452" y="496"/>
                </a:lnTo>
                <a:lnTo>
                  <a:pt x="457" y="491"/>
                </a:lnTo>
                <a:lnTo>
                  <a:pt x="464" y="484"/>
                </a:lnTo>
                <a:lnTo>
                  <a:pt x="470" y="478"/>
                </a:lnTo>
                <a:lnTo>
                  <a:pt x="475" y="472"/>
                </a:lnTo>
                <a:lnTo>
                  <a:pt x="480" y="468"/>
                </a:lnTo>
                <a:lnTo>
                  <a:pt x="485" y="465"/>
                </a:lnTo>
                <a:lnTo>
                  <a:pt x="488" y="459"/>
                </a:lnTo>
                <a:lnTo>
                  <a:pt x="488" y="452"/>
                </a:lnTo>
                <a:lnTo>
                  <a:pt x="486" y="445"/>
                </a:lnTo>
                <a:lnTo>
                  <a:pt x="483" y="442"/>
                </a:lnTo>
                <a:lnTo>
                  <a:pt x="480" y="438"/>
                </a:lnTo>
                <a:lnTo>
                  <a:pt x="478" y="436"/>
                </a:lnTo>
                <a:lnTo>
                  <a:pt x="477" y="435"/>
                </a:lnTo>
                <a:lnTo>
                  <a:pt x="483" y="433"/>
                </a:lnTo>
                <a:lnTo>
                  <a:pt x="487" y="429"/>
                </a:lnTo>
                <a:lnTo>
                  <a:pt x="488" y="423"/>
                </a:lnTo>
                <a:lnTo>
                  <a:pt x="484" y="420"/>
                </a:lnTo>
                <a:lnTo>
                  <a:pt x="476" y="418"/>
                </a:lnTo>
                <a:lnTo>
                  <a:pt x="469" y="415"/>
                </a:lnTo>
                <a:lnTo>
                  <a:pt x="463" y="411"/>
                </a:lnTo>
                <a:lnTo>
                  <a:pt x="457" y="409"/>
                </a:lnTo>
                <a:lnTo>
                  <a:pt x="452" y="408"/>
                </a:lnTo>
                <a:lnTo>
                  <a:pt x="445" y="409"/>
                </a:lnTo>
                <a:lnTo>
                  <a:pt x="439" y="412"/>
                </a:lnTo>
                <a:lnTo>
                  <a:pt x="435" y="415"/>
                </a:lnTo>
                <a:lnTo>
                  <a:pt x="426" y="411"/>
                </a:lnTo>
                <a:lnTo>
                  <a:pt x="426" y="406"/>
                </a:lnTo>
                <a:lnTo>
                  <a:pt x="423" y="400"/>
                </a:lnTo>
                <a:lnTo>
                  <a:pt x="415" y="394"/>
                </a:lnTo>
                <a:lnTo>
                  <a:pt x="399" y="387"/>
                </a:lnTo>
                <a:lnTo>
                  <a:pt x="399" y="383"/>
                </a:lnTo>
                <a:lnTo>
                  <a:pt x="397" y="379"/>
                </a:lnTo>
                <a:lnTo>
                  <a:pt x="393" y="375"/>
                </a:lnTo>
                <a:lnTo>
                  <a:pt x="387" y="372"/>
                </a:lnTo>
                <a:lnTo>
                  <a:pt x="382" y="369"/>
                </a:lnTo>
                <a:lnTo>
                  <a:pt x="378" y="366"/>
                </a:lnTo>
                <a:lnTo>
                  <a:pt x="375" y="362"/>
                </a:lnTo>
                <a:lnTo>
                  <a:pt x="376" y="357"/>
                </a:lnTo>
                <a:lnTo>
                  <a:pt x="378" y="348"/>
                </a:lnTo>
                <a:lnTo>
                  <a:pt x="378" y="334"/>
                </a:lnTo>
                <a:lnTo>
                  <a:pt x="377" y="314"/>
                </a:lnTo>
                <a:lnTo>
                  <a:pt x="374" y="292"/>
                </a:lnTo>
                <a:lnTo>
                  <a:pt x="367" y="268"/>
                </a:lnTo>
                <a:lnTo>
                  <a:pt x="358" y="243"/>
                </a:lnTo>
                <a:lnTo>
                  <a:pt x="346" y="219"/>
                </a:lnTo>
                <a:lnTo>
                  <a:pt x="330" y="198"/>
                </a:lnTo>
                <a:lnTo>
                  <a:pt x="330" y="188"/>
                </a:lnTo>
                <a:lnTo>
                  <a:pt x="331" y="180"/>
                </a:lnTo>
                <a:lnTo>
                  <a:pt x="333" y="174"/>
                </a:lnTo>
                <a:lnTo>
                  <a:pt x="340" y="174"/>
                </a:lnTo>
                <a:lnTo>
                  <a:pt x="349" y="175"/>
                </a:lnTo>
                <a:lnTo>
                  <a:pt x="356" y="171"/>
                </a:lnTo>
                <a:lnTo>
                  <a:pt x="360" y="165"/>
                </a:lnTo>
                <a:lnTo>
                  <a:pt x="360" y="158"/>
                </a:lnTo>
                <a:lnTo>
                  <a:pt x="361" y="153"/>
                </a:lnTo>
                <a:lnTo>
                  <a:pt x="365" y="151"/>
                </a:lnTo>
                <a:lnTo>
                  <a:pt x="369" y="149"/>
                </a:lnTo>
                <a:lnTo>
                  <a:pt x="370" y="144"/>
                </a:lnTo>
                <a:lnTo>
                  <a:pt x="369" y="138"/>
                </a:lnTo>
                <a:lnTo>
                  <a:pt x="369" y="133"/>
                </a:lnTo>
                <a:lnTo>
                  <a:pt x="370" y="129"/>
                </a:lnTo>
                <a:lnTo>
                  <a:pt x="373" y="128"/>
                </a:lnTo>
                <a:lnTo>
                  <a:pt x="377" y="127"/>
                </a:lnTo>
                <a:lnTo>
                  <a:pt x="381" y="123"/>
                </a:lnTo>
                <a:lnTo>
                  <a:pt x="382" y="118"/>
                </a:lnTo>
                <a:lnTo>
                  <a:pt x="380" y="113"/>
                </a:lnTo>
                <a:lnTo>
                  <a:pt x="377" y="108"/>
                </a:lnTo>
                <a:lnTo>
                  <a:pt x="375" y="102"/>
                </a:lnTo>
                <a:lnTo>
                  <a:pt x="376" y="96"/>
                </a:lnTo>
                <a:lnTo>
                  <a:pt x="379" y="92"/>
                </a:lnTo>
                <a:lnTo>
                  <a:pt x="381" y="85"/>
                </a:lnTo>
                <a:lnTo>
                  <a:pt x="381" y="71"/>
                </a:lnTo>
                <a:lnTo>
                  <a:pt x="378" y="56"/>
                </a:lnTo>
                <a:lnTo>
                  <a:pt x="372" y="45"/>
                </a:lnTo>
                <a:lnTo>
                  <a:pt x="375" y="40"/>
                </a:lnTo>
                <a:lnTo>
                  <a:pt x="376" y="33"/>
                </a:lnTo>
                <a:lnTo>
                  <a:pt x="375" y="24"/>
                </a:lnTo>
                <a:lnTo>
                  <a:pt x="370" y="17"/>
                </a:lnTo>
                <a:lnTo>
                  <a:pt x="360" y="10"/>
                </a:lnTo>
                <a:lnTo>
                  <a:pt x="344" y="4"/>
                </a:lnTo>
                <a:lnTo>
                  <a:pt x="321" y="0"/>
                </a:lnTo>
                <a:lnTo>
                  <a:pt x="291" y="0"/>
                </a:lnTo>
                <a:lnTo>
                  <a:pt x="269" y="4"/>
                </a:lnTo>
                <a:lnTo>
                  <a:pt x="255" y="12"/>
                </a:lnTo>
                <a:lnTo>
                  <a:pt x="243" y="22"/>
                </a:lnTo>
                <a:lnTo>
                  <a:pt x="237" y="35"/>
                </a:lnTo>
                <a:lnTo>
                  <a:pt x="234" y="46"/>
                </a:lnTo>
                <a:lnTo>
                  <a:pt x="233" y="57"/>
                </a:lnTo>
                <a:lnTo>
                  <a:pt x="234" y="65"/>
                </a:lnTo>
                <a:lnTo>
                  <a:pt x="235" y="69"/>
                </a:lnTo>
                <a:lnTo>
                  <a:pt x="226" y="82"/>
                </a:lnTo>
                <a:lnTo>
                  <a:pt x="223" y="104"/>
                </a:lnTo>
                <a:lnTo>
                  <a:pt x="226" y="123"/>
                </a:lnTo>
                <a:lnTo>
                  <a:pt x="240" y="133"/>
                </a:lnTo>
                <a:lnTo>
                  <a:pt x="239" y="140"/>
                </a:lnTo>
                <a:lnTo>
                  <a:pt x="242" y="148"/>
                </a:lnTo>
                <a:lnTo>
                  <a:pt x="247" y="153"/>
                </a:lnTo>
                <a:lnTo>
                  <a:pt x="256" y="154"/>
                </a:lnTo>
                <a:lnTo>
                  <a:pt x="253" y="159"/>
                </a:lnTo>
                <a:lnTo>
                  <a:pt x="249" y="163"/>
                </a:lnTo>
                <a:lnTo>
                  <a:pt x="244" y="166"/>
                </a:lnTo>
                <a:lnTo>
                  <a:pt x="242" y="167"/>
                </a:lnTo>
                <a:lnTo>
                  <a:pt x="237" y="167"/>
                </a:lnTo>
                <a:lnTo>
                  <a:pt x="232" y="172"/>
                </a:lnTo>
                <a:lnTo>
                  <a:pt x="229" y="178"/>
                </a:lnTo>
                <a:lnTo>
                  <a:pt x="233" y="186"/>
                </a:lnTo>
                <a:lnTo>
                  <a:pt x="229" y="189"/>
                </a:lnTo>
                <a:lnTo>
                  <a:pt x="224" y="192"/>
                </a:lnTo>
                <a:lnTo>
                  <a:pt x="216" y="194"/>
                </a:lnTo>
                <a:lnTo>
                  <a:pt x="204" y="192"/>
                </a:lnTo>
                <a:lnTo>
                  <a:pt x="195" y="191"/>
                </a:lnTo>
                <a:lnTo>
                  <a:pt x="190" y="194"/>
                </a:lnTo>
                <a:lnTo>
                  <a:pt x="185" y="199"/>
                </a:lnTo>
                <a:lnTo>
                  <a:pt x="178" y="208"/>
                </a:lnTo>
                <a:lnTo>
                  <a:pt x="176" y="211"/>
                </a:lnTo>
                <a:lnTo>
                  <a:pt x="172" y="215"/>
                </a:lnTo>
                <a:lnTo>
                  <a:pt x="167" y="221"/>
                </a:lnTo>
                <a:lnTo>
                  <a:pt x="161" y="227"/>
                </a:lnTo>
                <a:lnTo>
                  <a:pt x="155" y="233"/>
                </a:lnTo>
                <a:lnTo>
                  <a:pt x="149" y="240"/>
                </a:lnTo>
                <a:lnTo>
                  <a:pt x="144" y="245"/>
                </a:lnTo>
                <a:lnTo>
                  <a:pt x="138" y="2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AutoShape 59"/>
          <p:cNvSpPr>
            <a:spLocks noChangeArrowheads="1"/>
          </p:cNvSpPr>
          <p:nvPr/>
        </p:nvSpPr>
        <p:spPr bwMode="auto">
          <a:xfrm rot="5400000">
            <a:off x="3472657" y="4937919"/>
            <a:ext cx="685800" cy="134937"/>
          </a:xfrm>
          <a:prstGeom prst="rightArrow">
            <a:avLst>
              <a:gd name="adj1" fmla="val 50000"/>
              <a:gd name="adj2" fmla="val 127059"/>
            </a:avLst>
          </a:prstGeom>
          <a:solidFill>
            <a:srgbClr val="000000"/>
          </a:solidFill>
          <a:ln w="9525">
            <a:solidFill>
              <a:schemeClr val="tx1"/>
            </a:solidFill>
            <a:miter lim="800000"/>
            <a:headEnd/>
            <a:tailEnd/>
          </a:ln>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p>
        </p:txBody>
      </p:sp>
      <p:sp>
        <p:nvSpPr>
          <p:cNvPr id="172" name="Text Box 118"/>
          <p:cNvSpPr txBox="1">
            <a:spLocks noChangeArrowheads="1"/>
          </p:cNvSpPr>
          <p:nvPr/>
        </p:nvSpPr>
        <p:spPr bwMode="auto">
          <a:xfrm>
            <a:off x="1604963" y="1768475"/>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r>
              <a:rPr lang="en-US" altLang="en-US" sz="1800" b="1" i="0" u="none" dirty="0" err="1" smtClean="0"/>
              <a:t>Mutatie</a:t>
            </a:r>
            <a:endParaRPr lang="en-GB" altLang="en-US" sz="1800" b="1" i="0" u="none" dirty="0"/>
          </a:p>
        </p:txBody>
      </p:sp>
      <p:sp>
        <p:nvSpPr>
          <p:cNvPr id="173" name="Text Box 61"/>
          <p:cNvSpPr txBox="1">
            <a:spLocks noChangeArrowheads="1"/>
          </p:cNvSpPr>
          <p:nvPr/>
        </p:nvSpPr>
        <p:spPr bwMode="auto">
          <a:xfrm>
            <a:off x="8281988" y="2317750"/>
            <a:ext cx="485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PB2</a:t>
            </a:r>
          </a:p>
        </p:txBody>
      </p:sp>
      <p:sp>
        <p:nvSpPr>
          <p:cNvPr id="174" name="Text Box 62"/>
          <p:cNvSpPr txBox="1">
            <a:spLocks noChangeArrowheads="1"/>
          </p:cNvSpPr>
          <p:nvPr/>
        </p:nvSpPr>
        <p:spPr bwMode="auto">
          <a:xfrm>
            <a:off x="8281988" y="250666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PB1</a:t>
            </a:r>
          </a:p>
        </p:txBody>
      </p:sp>
      <p:sp>
        <p:nvSpPr>
          <p:cNvPr id="175" name="Text Box 63"/>
          <p:cNvSpPr txBox="1">
            <a:spLocks noChangeArrowheads="1"/>
          </p:cNvSpPr>
          <p:nvPr/>
        </p:nvSpPr>
        <p:spPr bwMode="auto">
          <a:xfrm>
            <a:off x="8235950" y="2693988"/>
            <a:ext cx="5794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PA</a:t>
            </a:r>
          </a:p>
        </p:txBody>
      </p:sp>
      <p:sp>
        <p:nvSpPr>
          <p:cNvPr id="176" name="Text Box 64"/>
          <p:cNvSpPr txBox="1">
            <a:spLocks noChangeArrowheads="1"/>
          </p:cNvSpPr>
          <p:nvPr/>
        </p:nvSpPr>
        <p:spPr bwMode="auto">
          <a:xfrm>
            <a:off x="8281988" y="288131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HA</a:t>
            </a:r>
          </a:p>
        </p:txBody>
      </p:sp>
      <p:sp>
        <p:nvSpPr>
          <p:cNvPr id="177" name="Text Box 65"/>
          <p:cNvSpPr txBox="1">
            <a:spLocks noChangeArrowheads="1"/>
          </p:cNvSpPr>
          <p:nvPr/>
        </p:nvSpPr>
        <p:spPr bwMode="auto">
          <a:xfrm>
            <a:off x="8281988" y="3068638"/>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NA</a:t>
            </a:r>
          </a:p>
        </p:txBody>
      </p:sp>
      <p:sp>
        <p:nvSpPr>
          <p:cNvPr id="178" name="Text Box 66"/>
          <p:cNvSpPr txBox="1">
            <a:spLocks noChangeArrowheads="1"/>
          </p:cNvSpPr>
          <p:nvPr/>
        </p:nvSpPr>
        <p:spPr bwMode="auto">
          <a:xfrm>
            <a:off x="8281988" y="325596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NP</a:t>
            </a:r>
          </a:p>
        </p:txBody>
      </p:sp>
      <p:sp>
        <p:nvSpPr>
          <p:cNvPr id="179" name="Text Box 67"/>
          <p:cNvSpPr txBox="1">
            <a:spLocks noChangeArrowheads="1"/>
          </p:cNvSpPr>
          <p:nvPr/>
        </p:nvSpPr>
        <p:spPr bwMode="auto">
          <a:xfrm>
            <a:off x="8337550" y="3444875"/>
            <a:ext cx="374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M</a:t>
            </a:r>
          </a:p>
        </p:txBody>
      </p:sp>
      <p:sp>
        <p:nvSpPr>
          <p:cNvPr id="180" name="Text Box 68"/>
          <p:cNvSpPr txBox="1">
            <a:spLocks noChangeArrowheads="1"/>
          </p:cNvSpPr>
          <p:nvPr/>
        </p:nvSpPr>
        <p:spPr bwMode="auto">
          <a:xfrm>
            <a:off x="8281988" y="3632200"/>
            <a:ext cx="485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NS</a:t>
            </a:r>
          </a:p>
        </p:txBody>
      </p:sp>
      <p:sp>
        <p:nvSpPr>
          <p:cNvPr id="181" name="Line 69"/>
          <p:cNvSpPr>
            <a:spLocks noChangeShapeType="1"/>
          </p:cNvSpPr>
          <p:nvPr/>
        </p:nvSpPr>
        <p:spPr bwMode="auto">
          <a:xfrm>
            <a:off x="8335963" y="2549525"/>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2" name="Line 70"/>
          <p:cNvSpPr>
            <a:spLocks noChangeShapeType="1"/>
          </p:cNvSpPr>
          <p:nvPr/>
        </p:nvSpPr>
        <p:spPr bwMode="auto">
          <a:xfrm>
            <a:off x="8335963" y="2736850"/>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3" name="Line 71"/>
          <p:cNvSpPr>
            <a:spLocks noChangeShapeType="1"/>
          </p:cNvSpPr>
          <p:nvPr/>
        </p:nvSpPr>
        <p:spPr bwMode="auto">
          <a:xfrm>
            <a:off x="8335963" y="2924175"/>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 name="Line 72"/>
          <p:cNvSpPr>
            <a:spLocks noChangeShapeType="1"/>
          </p:cNvSpPr>
          <p:nvPr/>
        </p:nvSpPr>
        <p:spPr bwMode="auto">
          <a:xfrm>
            <a:off x="8335963" y="3113088"/>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 name="Line 73"/>
          <p:cNvSpPr>
            <a:spLocks noChangeShapeType="1"/>
          </p:cNvSpPr>
          <p:nvPr/>
        </p:nvSpPr>
        <p:spPr bwMode="auto">
          <a:xfrm>
            <a:off x="8335963" y="3300413"/>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 name="Line 74"/>
          <p:cNvSpPr>
            <a:spLocks noChangeShapeType="1"/>
          </p:cNvSpPr>
          <p:nvPr/>
        </p:nvSpPr>
        <p:spPr bwMode="auto">
          <a:xfrm>
            <a:off x="8335963" y="3487738"/>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 name="Line 75"/>
          <p:cNvSpPr>
            <a:spLocks noChangeShapeType="1"/>
          </p:cNvSpPr>
          <p:nvPr/>
        </p:nvSpPr>
        <p:spPr bwMode="auto">
          <a:xfrm>
            <a:off x="8335963" y="3675063"/>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8" name="Line 76"/>
          <p:cNvSpPr>
            <a:spLocks noChangeShapeType="1"/>
          </p:cNvSpPr>
          <p:nvPr/>
        </p:nvSpPr>
        <p:spPr bwMode="auto">
          <a:xfrm>
            <a:off x="8335963" y="3862388"/>
            <a:ext cx="377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9" name="Rectangle 77"/>
          <p:cNvSpPr>
            <a:spLocks noChangeArrowheads="1"/>
          </p:cNvSpPr>
          <p:nvPr/>
        </p:nvSpPr>
        <p:spPr bwMode="auto">
          <a:xfrm>
            <a:off x="8153400" y="2301875"/>
            <a:ext cx="744538" cy="167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solidFill>
                <a:srgbClr val="FF0000"/>
              </a:solidFill>
            </a:endParaRPr>
          </a:p>
        </p:txBody>
      </p:sp>
      <p:sp>
        <p:nvSpPr>
          <p:cNvPr id="190" name="AutoShape 78"/>
          <p:cNvSpPr>
            <a:spLocks noChangeArrowheads="1"/>
          </p:cNvSpPr>
          <p:nvPr/>
        </p:nvSpPr>
        <p:spPr bwMode="auto">
          <a:xfrm>
            <a:off x="5680075" y="3063875"/>
            <a:ext cx="609600" cy="152400"/>
          </a:xfrm>
          <a:prstGeom prst="rightArrow">
            <a:avLst>
              <a:gd name="adj1" fmla="val 50000"/>
              <a:gd name="adj2" fmla="val 100000"/>
            </a:avLst>
          </a:prstGeom>
          <a:solidFill>
            <a:srgbClr val="000000"/>
          </a:solidFill>
          <a:ln w="9525">
            <a:solidFill>
              <a:schemeClr val="tx1"/>
            </a:solidFill>
            <a:miter lim="800000"/>
            <a:headEnd/>
            <a:tailEnd/>
          </a:ln>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p>
        </p:txBody>
      </p:sp>
      <p:sp>
        <p:nvSpPr>
          <p:cNvPr id="191" name="Text Box 79"/>
          <p:cNvSpPr txBox="1">
            <a:spLocks noChangeArrowheads="1"/>
          </p:cNvSpPr>
          <p:nvPr/>
        </p:nvSpPr>
        <p:spPr bwMode="auto">
          <a:xfrm>
            <a:off x="4929188" y="2317750"/>
            <a:ext cx="485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PB2</a:t>
            </a:r>
          </a:p>
        </p:txBody>
      </p:sp>
      <p:sp>
        <p:nvSpPr>
          <p:cNvPr id="192" name="Text Box 80"/>
          <p:cNvSpPr txBox="1">
            <a:spLocks noChangeArrowheads="1"/>
          </p:cNvSpPr>
          <p:nvPr/>
        </p:nvSpPr>
        <p:spPr bwMode="auto">
          <a:xfrm>
            <a:off x="4929188" y="250666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PB1</a:t>
            </a:r>
          </a:p>
        </p:txBody>
      </p:sp>
      <p:sp>
        <p:nvSpPr>
          <p:cNvPr id="193" name="Text Box 81"/>
          <p:cNvSpPr txBox="1">
            <a:spLocks noChangeArrowheads="1"/>
          </p:cNvSpPr>
          <p:nvPr/>
        </p:nvSpPr>
        <p:spPr bwMode="auto">
          <a:xfrm>
            <a:off x="4883150" y="2693988"/>
            <a:ext cx="5794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PA</a:t>
            </a:r>
          </a:p>
        </p:txBody>
      </p:sp>
      <p:sp>
        <p:nvSpPr>
          <p:cNvPr id="194" name="Text Box 82"/>
          <p:cNvSpPr txBox="1">
            <a:spLocks noChangeArrowheads="1"/>
          </p:cNvSpPr>
          <p:nvPr/>
        </p:nvSpPr>
        <p:spPr bwMode="auto">
          <a:xfrm>
            <a:off x="4929188" y="288131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HA</a:t>
            </a:r>
          </a:p>
        </p:txBody>
      </p:sp>
      <p:sp>
        <p:nvSpPr>
          <p:cNvPr id="195" name="Text Box 83"/>
          <p:cNvSpPr txBox="1">
            <a:spLocks noChangeArrowheads="1"/>
          </p:cNvSpPr>
          <p:nvPr/>
        </p:nvSpPr>
        <p:spPr bwMode="auto">
          <a:xfrm>
            <a:off x="4929188" y="3068638"/>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NA</a:t>
            </a:r>
          </a:p>
        </p:txBody>
      </p:sp>
      <p:sp>
        <p:nvSpPr>
          <p:cNvPr id="196" name="Text Box 84"/>
          <p:cNvSpPr txBox="1">
            <a:spLocks noChangeArrowheads="1"/>
          </p:cNvSpPr>
          <p:nvPr/>
        </p:nvSpPr>
        <p:spPr bwMode="auto">
          <a:xfrm>
            <a:off x="4929188" y="3255963"/>
            <a:ext cx="485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NP</a:t>
            </a:r>
          </a:p>
        </p:txBody>
      </p:sp>
      <p:sp>
        <p:nvSpPr>
          <p:cNvPr id="197" name="Text Box 85"/>
          <p:cNvSpPr txBox="1">
            <a:spLocks noChangeArrowheads="1"/>
          </p:cNvSpPr>
          <p:nvPr/>
        </p:nvSpPr>
        <p:spPr bwMode="auto">
          <a:xfrm>
            <a:off x="4984750" y="3444875"/>
            <a:ext cx="374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M</a:t>
            </a:r>
          </a:p>
        </p:txBody>
      </p:sp>
      <p:sp>
        <p:nvSpPr>
          <p:cNvPr id="198" name="Text Box 86"/>
          <p:cNvSpPr txBox="1">
            <a:spLocks noChangeArrowheads="1"/>
          </p:cNvSpPr>
          <p:nvPr/>
        </p:nvSpPr>
        <p:spPr bwMode="auto">
          <a:xfrm>
            <a:off x="4929188" y="3632200"/>
            <a:ext cx="485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NS</a:t>
            </a:r>
          </a:p>
        </p:txBody>
      </p:sp>
      <p:sp>
        <p:nvSpPr>
          <p:cNvPr id="199" name="Line 87"/>
          <p:cNvSpPr>
            <a:spLocks noChangeShapeType="1"/>
          </p:cNvSpPr>
          <p:nvPr/>
        </p:nvSpPr>
        <p:spPr bwMode="auto">
          <a:xfrm>
            <a:off x="4983163" y="2549525"/>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 name="Line 88"/>
          <p:cNvSpPr>
            <a:spLocks noChangeShapeType="1"/>
          </p:cNvSpPr>
          <p:nvPr/>
        </p:nvSpPr>
        <p:spPr bwMode="auto">
          <a:xfrm>
            <a:off x="4983163" y="2736850"/>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1" name="Line 89"/>
          <p:cNvSpPr>
            <a:spLocks noChangeShapeType="1"/>
          </p:cNvSpPr>
          <p:nvPr/>
        </p:nvSpPr>
        <p:spPr bwMode="auto">
          <a:xfrm>
            <a:off x="4983163" y="2924175"/>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 name="Line 90"/>
          <p:cNvSpPr>
            <a:spLocks noChangeShapeType="1"/>
          </p:cNvSpPr>
          <p:nvPr/>
        </p:nvSpPr>
        <p:spPr bwMode="auto">
          <a:xfrm>
            <a:off x="4983163" y="3113088"/>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3" name="Line 91"/>
          <p:cNvSpPr>
            <a:spLocks noChangeShapeType="1"/>
          </p:cNvSpPr>
          <p:nvPr/>
        </p:nvSpPr>
        <p:spPr bwMode="auto">
          <a:xfrm>
            <a:off x="4983163" y="3300413"/>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 name="Line 92"/>
          <p:cNvSpPr>
            <a:spLocks noChangeShapeType="1"/>
          </p:cNvSpPr>
          <p:nvPr/>
        </p:nvSpPr>
        <p:spPr bwMode="auto">
          <a:xfrm>
            <a:off x="4983163" y="3487738"/>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 name="Line 93"/>
          <p:cNvSpPr>
            <a:spLocks noChangeShapeType="1"/>
          </p:cNvSpPr>
          <p:nvPr/>
        </p:nvSpPr>
        <p:spPr bwMode="auto">
          <a:xfrm>
            <a:off x="4983163" y="3675063"/>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 name="Line 94"/>
          <p:cNvSpPr>
            <a:spLocks noChangeShapeType="1"/>
          </p:cNvSpPr>
          <p:nvPr/>
        </p:nvSpPr>
        <p:spPr bwMode="auto">
          <a:xfrm>
            <a:off x="4983163" y="3862388"/>
            <a:ext cx="3778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7" name="Rectangle 95"/>
          <p:cNvSpPr>
            <a:spLocks noChangeArrowheads="1"/>
          </p:cNvSpPr>
          <p:nvPr/>
        </p:nvSpPr>
        <p:spPr bwMode="auto">
          <a:xfrm>
            <a:off x="4800600" y="2301875"/>
            <a:ext cx="744538" cy="1676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solidFill>
                <a:srgbClr val="0000FF"/>
              </a:solidFill>
            </a:endParaRPr>
          </a:p>
        </p:txBody>
      </p:sp>
      <p:sp>
        <p:nvSpPr>
          <p:cNvPr id="208" name="Text Box 97"/>
          <p:cNvSpPr txBox="1">
            <a:spLocks noChangeArrowheads="1"/>
          </p:cNvSpPr>
          <p:nvPr/>
        </p:nvSpPr>
        <p:spPr bwMode="auto">
          <a:xfrm>
            <a:off x="6572250" y="2317750"/>
            <a:ext cx="552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PB2</a:t>
            </a:r>
          </a:p>
        </p:txBody>
      </p:sp>
      <p:sp>
        <p:nvSpPr>
          <p:cNvPr id="209" name="Text Box 98"/>
          <p:cNvSpPr txBox="1">
            <a:spLocks noChangeArrowheads="1"/>
          </p:cNvSpPr>
          <p:nvPr/>
        </p:nvSpPr>
        <p:spPr bwMode="auto">
          <a:xfrm>
            <a:off x="6572250" y="2506663"/>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PB1</a:t>
            </a:r>
          </a:p>
        </p:txBody>
      </p:sp>
      <p:sp>
        <p:nvSpPr>
          <p:cNvPr id="210" name="Text Box 99"/>
          <p:cNvSpPr txBox="1">
            <a:spLocks noChangeArrowheads="1"/>
          </p:cNvSpPr>
          <p:nvPr/>
        </p:nvSpPr>
        <p:spPr bwMode="auto">
          <a:xfrm>
            <a:off x="6519863" y="2693988"/>
            <a:ext cx="657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PA</a:t>
            </a:r>
          </a:p>
        </p:txBody>
      </p:sp>
      <p:sp>
        <p:nvSpPr>
          <p:cNvPr id="211" name="Text Box 100"/>
          <p:cNvSpPr txBox="1">
            <a:spLocks noChangeArrowheads="1"/>
          </p:cNvSpPr>
          <p:nvPr/>
        </p:nvSpPr>
        <p:spPr bwMode="auto">
          <a:xfrm>
            <a:off x="6572250" y="2881313"/>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HA</a:t>
            </a:r>
          </a:p>
        </p:txBody>
      </p:sp>
      <p:sp>
        <p:nvSpPr>
          <p:cNvPr id="212" name="Text Box 101"/>
          <p:cNvSpPr txBox="1">
            <a:spLocks noChangeArrowheads="1"/>
          </p:cNvSpPr>
          <p:nvPr/>
        </p:nvSpPr>
        <p:spPr bwMode="auto">
          <a:xfrm>
            <a:off x="6572250" y="3068638"/>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0000FF"/>
                </a:solidFill>
              </a:rPr>
              <a:t>NA</a:t>
            </a:r>
          </a:p>
        </p:txBody>
      </p:sp>
      <p:sp>
        <p:nvSpPr>
          <p:cNvPr id="213" name="Text Box 102"/>
          <p:cNvSpPr txBox="1">
            <a:spLocks noChangeArrowheads="1"/>
          </p:cNvSpPr>
          <p:nvPr/>
        </p:nvSpPr>
        <p:spPr bwMode="auto">
          <a:xfrm>
            <a:off x="6572250" y="3255963"/>
            <a:ext cx="552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NP</a:t>
            </a:r>
          </a:p>
        </p:txBody>
      </p:sp>
      <p:sp>
        <p:nvSpPr>
          <p:cNvPr id="214" name="Text Box 103"/>
          <p:cNvSpPr txBox="1">
            <a:spLocks noChangeArrowheads="1"/>
          </p:cNvSpPr>
          <p:nvPr/>
        </p:nvSpPr>
        <p:spPr bwMode="auto">
          <a:xfrm>
            <a:off x="6635750" y="3444875"/>
            <a:ext cx="425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M</a:t>
            </a:r>
          </a:p>
        </p:txBody>
      </p:sp>
      <p:sp>
        <p:nvSpPr>
          <p:cNvPr id="215" name="Text Box 104"/>
          <p:cNvSpPr txBox="1">
            <a:spLocks noChangeArrowheads="1"/>
          </p:cNvSpPr>
          <p:nvPr/>
        </p:nvSpPr>
        <p:spPr bwMode="auto">
          <a:xfrm>
            <a:off x="6572250" y="3632200"/>
            <a:ext cx="552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spcBef>
                <a:spcPct val="50000"/>
              </a:spcBef>
            </a:pPr>
            <a:r>
              <a:rPr lang="en-GB" altLang="en-US" sz="1200" b="1" i="0" u="none">
                <a:solidFill>
                  <a:srgbClr val="FF0000"/>
                </a:solidFill>
              </a:rPr>
              <a:t>NS</a:t>
            </a:r>
          </a:p>
        </p:txBody>
      </p:sp>
      <p:sp>
        <p:nvSpPr>
          <p:cNvPr id="216" name="Line 105"/>
          <p:cNvSpPr>
            <a:spLocks noChangeShapeType="1"/>
          </p:cNvSpPr>
          <p:nvPr/>
        </p:nvSpPr>
        <p:spPr bwMode="auto">
          <a:xfrm>
            <a:off x="6634163" y="2549525"/>
            <a:ext cx="4286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7" name="Line 106"/>
          <p:cNvSpPr>
            <a:spLocks noChangeShapeType="1"/>
          </p:cNvSpPr>
          <p:nvPr/>
        </p:nvSpPr>
        <p:spPr bwMode="auto">
          <a:xfrm>
            <a:off x="6634163" y="2736850"/>
            <a:ext cx="4286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8" name="Line 107"/>
          <p:cNvSpPr>
            <a:spLocks noChangeShapeType="1"/>
          </p:cNvSpPr>
          <p:nvPr/>
        </p:nvSpPr>
        <p:spPr bwMode="auto">
          <a:xfrm>
            <a:off x="6634163" y="2924175"/>
            <a:ext cx="4286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 name="Line 108"/>
          <p:cNvSpPr>
            <a:spLocks noChangeShapeType="1"/>
          </p:cNvSpPr>
          <p:nvPr/>
        </p:nvSpPr>
        <p:spPr bwMode="auto">
          <a:xfrm>
            <a:off x="6634163" y="3113088"/>
            <a:ext cx="4286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 name="Line 109"/>
          <p:cNvSpPr>
            <a:spLocks noChangeShapeType="1"/>
          </p:cNvSpPr>
          <p:nvPr/>
        </p:nvSpPr>
        <p:spPr bwMode="auto">
          <a:xfrm>
            <a:off x="6634163" y="3300413"/>
            <a:ext cx="428625"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1" name="Line 110"/>
          <p:cNvSpPr>
            <a:spLocks noChangeShapeType="1"/>
          </p:cNvSpPr>
          <p:nvPr/>
        </p:nvSpPr>
        <p:spPr bwMode="auto">
          <a:xfrm>
            <a:off x="6634163" y="3487738"/>
            <a:ext cx="4286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2" name="Line 111"/>
          <p:cNvSpPr>
            <a:spLocks noChangeShapeType="1"/>
          </p:cNvSpPr>
          <p:nvPr/>
        </p:nvSpPr>
        <p:spPr bwMode="auto">
          <a:xfrm>
            <a:off x="6634163" y="3675063"/>
            <a:ext cx="4286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 name="Line 112"/>
          <p:cNvSpPr>
            <a:spLocks noChangeShapeType="1"/>
          </p:cNvSpPr>
          <p:nvPr/>
        </p:nvSpPr>
        <p:spPr bwMode="auto">
          <a:xfrm>
            <a:off x="6634163" y="3862388"/>
            <a:ext cx="4286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 name="Rectangle 113"/>
          <p:cNvSpPr>
            <a:spLocks noChangeArrowheads="1"/>
          </p:cNvSpPr>
          <p:nvPr/>
        </p:nvSpPr>
        <p:spPr bwMode="auto">
          <a:xfrm>
            <a:off x="6426200" y="2301875"/>
            <a:ext cx="846138" cy="1676400"/>
          </a:xfrm>
          <a:prstGeom prst="rect">
            <a:avLst/>
          </a:prstGeom>
          <a:noFill/>
          <a:ln w="9525">
            <a:solidFill>
              <a:srgbClr val="991B9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p>
        </p:txBody>
      </p:sp>
      <p:sp>
        <p:nvSpPr>
          <p:cNvPr id="225" name="AutoShape 114"/>
          <p:cNvSpPr>
            <a:spLocks noChangeArrowheads="1"/>
          </p:cNvSpPr>
          <p:nvPr/>
        </p:nvSpPr>
        <p:spPr bwMode="auto">
          <a:xfrm flipH="1">
            <a:off x="7305675" y="3063875"/>
            <a:ext cx="609600" cy="152400"/>
          </a:xfrm>
          <a:prstGeom prst="rightArrow">
            <a:avLst>
              <a:gd name="adj1" fmla="val 50000"/>
              <a:gd name="adj2" fmla="val 100000"/>
            </a:avLst>
          </a:prstGeom>
          <a:solidFill>
            <a:srgbClr val="000000"/>
          </a:solidFill>
          <a:ln w="9525">
            <a:solidFill>
              <a:schemeClr val="tx1"/>
            </a:solidFill>
            <a:miter lim="800000"/>
            <a:headEnd/>
            <a:tailEnd/>
          </a:ln>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algn="ctr" eaLnBrk="1" hangingPunct="1"/>
            <a:endParaRPr lang="en-GB" altLang="en-US" sz="2400" i="0" u="none">
              <a:solidFill>
                <a:schemeClr val="tx1"/>
              </a:solidFill>
            </a:endParaRPr>
          </a:p>
        </p:txBody>
      </p:sp>
      <p:sp>
        <p:nvSpPr>
          <p:cNvPr id="226" name="Text Box 117"/>
          <p:cNvSpPr txBox="1">
            <a:spLocks noChangeArrowheads="1"/>
          </p:cNvSpPr>
          <p:nvPr/>
        </p:nvSpPr>
        <p:spPr bwMode="auto">
          <a:xfrm>
            <a:off x="6096000" y="1768475"/>
            <a:ext cx="1736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r>
              <a:rPr lang="en-US" altLang="en-US" sz="1800" b="1" i="0" u="none" dirty="0" err="1" smtClean="0"/>
              <a:t>Reassortering</a:t>
            </a:r>
            <a:endParaRPr lang="en-GB" altLang="en-US" sz="1800" b="1" i="0" u="none" dirty="0"/>
          </a:p>
        </p:txBody>
      </p:sp>
      <p:pic>
        <p:nvPicPr>
          <p:cNvPr id="22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4176713"/>
            <a:ext cx="496888"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 name="Freeform 58"/>
          <p:cNvSpPr>
            <a:spLocks/>
          </p:cNvSpPr>
          <p:nvPr/>
        </p:nvSpPr>
        <p:spPr bwMode="auto">
          <a:xfrm>
            <a:off x="8366125" y="4006850"/>
            <a:ext cx="257175" cy="584200"/>
          </a:xfrm>
          <a:custGeom>
            <a:avLst/>
            <a:gdLst>
              <a:gd name="T0" fmla="*/ 2147483647 w 488"/>
              <a:gd name="T1" fmla="*/ 2147483647 h 1103"/>
              <a:gd name="T2" fmla="*/ 2147483647 w 488"/>
              <a:gd name="T3" fmla="*/ 2147483647 h 1103"/>
              <a:gd name="T4" fmla="*/ 2147483647 w 488"/>
              <a:gd name="T5" fmla="*/ 2147483647 h 1103"/>
              <a:gd name="T6" fmla="*/ 2147483647 w 488"/>
              <a:gd name="T7" fmla="*/ 2147483647 h 1103"/>
              <a:gd name="T8" fmla="*/ 2147483647 w 488"/>
              <a:gd name="T9" fmla="*/ 2147483647 h 1103"/>
              <a:gd name="T10" fmla="*/ 2147483647 w 488"/>
              <a:gd name="T11" fmla="*/ 2147483647 h 1103"/>
              <a:gd name="T12" fmla="*/ 2147483647 w 488"/>
              <a:gd name="T13" fmla="*/ 2147483647 h 1103"/>
              <a:gd name="T14" fmla="*/ 2147483647 w 488"/>
              <a:gd name="T15" fmla="*/ 2147483647 h 1103"/>
              <a:gd name="T16" fmla="*/ 2147483647 w 488"/>
              <a:gd name="T17" fmla="*/ 2147483647 h 1103"/>
              <a:gd name="T18" fmla="*/ 2147483647 w 488"/>
              <a:gd name="T19" fmla="*/ 2147483647 h 1103"/>
              <a:gd name="T20" fmla="*/ 2147483647 w 488"/>
              <a:gd name="T21" fmla="*/ 2147483647 h 1103"/>
              <a:gd name="T22" fmla="*/ 2147483647 w 488"/>
              <a:gd name="T23" fmla="*/ 2147483647 h 1103"/>
              <a:gd name="T24" fmla="*/ 2147483647 w 488"/>
              <a:gd name="T25" fmla="*/ 2147483647 h 1103"/>
              <a:gd name="T26" fmla="*/ 2147483647 w 488"/>
              <a:gd name="T27" fmla="*/ 2147483647 h 1103"/>
              <a:gd name="T28" fmla="*/ 2147483647 w 488"/>
              <a:gd name="T29" fmla="*/ 2147483647 h 1103"/>
              <a:gd name="T30" fmla="*/ 2147483647 w 488"/>
              <a:gd name="T31" fmla="*/ 2147483647 h 1103"/>
              <a:gd name="T32" fmla="*/ 2147483647 w 488"/>
              <a:gd name="T33" fmla="*/ 2147483647 h 1103"/>
              <a:gd name="T34" fmla="*/ 2147483647 w 488"/>
              <a:gd name="T35" fmla="*/ 2147483647 h 1103"/>
              <a:gd name="T36" fmla="*/ 2147483647 w 488"/>
              <a:gd name="T37" fmla="*/ 2147483647 h 1103"/>
              <a:gd name="T38" fmla="*/ 2147483647 w 488"/>
              <a:gd name="T39" fmla="*/ 2147483647 h 1103"/>
              <a:gd name="T40" fmla="*/ 2147483647 w 488"/>
              <a:gd name="T41" fmla="*/ 2147483647 h 1103"/>
              <a:gd name="T42" fmla="*/ 2147483647 w 488"/>
              <a:gd name="T43" fmla="*/ 2147483647 h 1103"/>
              <a:gd name="T44" fmla="*/ 2147483647 w 488"/>
              <a:gd name="T45" fmla="*/ 2147483647 h 1103"/>
              <a:gd name="T46" fmla="*/ 2147483647 w 488"/>
              <a:gd name="T47" fmla="*/ 2147483647 h 1103"/>
              <a:gd name="T48" fmla="*/ 2147483647 w 488"/>
              <a:gd name="T49" fmla="*/ 2147483647 h 1103"/>
              <a:gd name="T50" fmla="*/ 2147483647 w 488"/>
              <a:gd name="T51" fmla="*/ 2147483647 h 1103"/>
              <a:gd name="T52" fmla="*/ 2147483647 w 488"/>
              <a:gd name="T53" fmla="*/ 2147483647 h 1103"/>
              <a:gd name="T54" fmla="*/ 2147483647 w 488"/>
              <a:gd name="T55" fmla="*/ 2147483647 h 1103"/>
              <a:gd name="T56" fmla="*/ 2147483647 w 488"/>
              <a:gd name="T57" fmla="*/ 2147483647 h 1103"/>
              <a:gd name="T58" fmla="*/ 2147483647 w 488"/>
              <a:gd name="T59" fmla="*/ 2147483647 h 1103"/>
              <a:gd name="T60" fmla="*/ 2147483647 w 488"/>
              <a:gd name="T61" fmla="*/ 2147483647 h 1103"/>
              <a:gd name="T62" fmla="*/ 2147483647 w 488"/>
              <a:gd name="T63" fmla="*/ 2147483647 h 1103"/>
              <a:gd name="T64" fmla="*/ 2147483647 w 488"/>
              <a:gd name="T65" fmla="*/ 2147483647 h 1103"/>
              <a:gd name="T66" fmla="*/ 2147483647 w 488"/>
              <a:gd name="T67" fmla="*/ 2147483647 h 1103"/>
              <a:gd name="T68" fmla="*/ 2147483647 w 488"/>
              <a:gd name="T69" fmla="*/ 2147483647 h 1103"/>
              <a:gd name="T70" fmla="*/ 2147483647 w 488"/>
              <a:gd name="T71" fmla="*/ 2147483647 h 1103"/>
              <a:gd name="T72" fmla="*/ 2147483647 w 488"/>
              <a:gd name="T73" fmla="*/ 2147483647 h 1103"/>
              <a:gd name="T74" fmla="*/ 2147483647 w 488"/>
              <a:gd name="T75" fmla="*/ 2147483647 h 1103"/>
              <a:gd name="T76" fmla="*/ 2147483647 w 488"/>
              <a:gd name="T77" fmla="*/ 2147483647 h 1103"/>
              <a:gd name="T78" fmla="*/ 2147483647 w 488"/>
              <a:gd name="T79" fmla="*/ 2147483647 h 1103"/>
              <a:gd name="T80" fmla="*/ 2147483647 w 488"/>
              <a:gd name="T81" fmla="*/ 2147483647 h 1103"/>
              <a:gd name="T82" fmla="*/ 2147483647 w 488"/>
              <a:gd name="T83" fmla="*/ 2147483647 h 1103"/>
              <a:gd name="T84" fmla="*/ 2147483647 w 488"/>
              <a:gd name="T85" fmla="*/ 2147483647 h 1103"/>
              <a:gd name="T86" fmla="*/ 2147483647 w 488"/>
              <a:gd name="T87" fmla="*/ 2147483647 h 1103"/>
              <a:gd name="T88" fmla="*/ 2147483647 w 488"/>
              <a:gd name="T89" fmla="*/ 2147483647 h 1103"/>
              <a:gd name="T90" fmla="*/ 2147483647 w 488"/>
              <a:gd name="T91" fmla="*/ 2147483647 h 1103"/>
              <a:gd name="T92" fmla="*/ 2147483647 w 488"/>
              <a:gd name="T93" fmla="*/ 2147483647 h 1103"/>
              <a:gd name="T94" fmla="*/ 2147483647 w 488"/>
              <a:gd name="T95" fmla="*/ 2147483647 h 1103"/>
              <a:gd name="T96" fmla="*/ 2147483647 w 488"/>
              <a:gd name="T97" fmla="*/ 2147483647 h 1103"/>
              <a:gd name="T98" fmla="*/ 2147483647 w 488"/>
              <a:gd name="T99" fmla="*/ 2147483647 h 1103"/>
              <a:gd name="T100" fmla="*/ 2147483647 w 488"/>
              <a:gd name="T101" fmla="*/ 2147483647 h 1103"/>
              <a:gd name="T102" fmla="*/ 2147483647 w 488"/>
              <a:gd name="T103" fmla="*/ 2147483647 h 1103"/>
              <a:gd name="T104" fmla="*/ 2147483647 w 488"/>
              <a:gd name="T105" fmla="*/ 2147483647 h 1103"/>
              <a:gd name="T106" fmla="*/ 2147483647 w 488"/>
              <a:gd name="T107" fmla="*/ 2147483647 h 1103"/>
              <a:gd name="T108" fmla="*/ 2147483647 w 488"/>
              <a:gd name="T109" fmla="*/ 2147483647 h 1103"/>
              <a:gd name="T110" fmla="*/ 2147483647 w 488"/>
              <a:gd name="T111" fmla="*/ 2147483647 h 1103"/>
              <a:gd name="T112" fmla="*/ 2147483647 w 488"/>
              <a:gd name="T113" fmla="*/ 2147483647 h 1103"/>
              <a:gd name="T114" fmla="*/ 2147483647 w 488"/>
              <a:gd name="T115" fmla="*/ 2147483647 h 1103"/>
              <a:gd name="T116" fmla="*/ 2147483647 w 488"/>
              <a:gd name="T117" fmla="*/ 2147483647 h 1103"/>
              <a:gd name="T118" fmla="*/ 2147483647 w 488"/>
              <a:gd name="T119" fmla="*/ 2147483647 h 1103"/>
              <a:gd name="T120" fmla="*/ 2147483647 w 488"/>
              <a:gd name="T121" fmla="*/ 2147483647 h 1103"/>
              <a:gd name="T122" fmla="*/ 2147483647 w 488"/>
              <a:gd name="T123" fmla="*/ 2147483647 h 1103"/>
              <a:gd name="T124" fmla="*/ 2147483647 w 488"/>
              <a:gd name="T125" fmla="*/ 2147483647 h 1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8"/>
              <a:gd name="T190" fmla="*/ 0 h 1103"/>
              <a:gd name="T191" fmla="*/ 488 w 488"/>
              <a:gd name="T192" fmla="*/ 1103 h 11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8" h="1103">
                <a:moveTo>
                  <a:pt x="138" y="249"/>
                </a:moveTo>
                <a:lnTo>
                  <a:pt x="132" y="254"/>
                </a:lnTo>
                <a:lnTo>
                  <a:pt x="124" y="265"/>
                </a:lnTo>
                <a:lnTo>
                  <a:pt x="113" y="277"/>
                </a:lnTo>
                <a:lnTo>
                  <a:pt x="103" y="292"/>
                </a:lnTo>
                <a:lnTo>
                  <a:pt x="92" y="306"/>
                </a:lnTo>
                <a:lnTo>
                  <a:pt x="84" y="320"/>
                </a:lnTo>
                <a:lnTo>
                  <a:pt x="77" y="330"/>
                </a:lnTo>
                <a:lnTo>
                  <a:pt x="74" y="337"/>
                </a:lnTo>
                <a:lnTo>
                  <a:pt x="145" y="352"/>
                </a:lnTo>
                <a:lnTo>
                  <a:pt x="148" y="349"/>
                </a:lnTo>
                <a:lnTo>
                  <a:pt x="151" y="345"/>
                </a:lnTo>
                <a:lnTo>
                  <a:pt x="155" y="339"/>
                </a:lnTo>
                <a:lnTo>
                  <a:pt x="160" y="333"/>
                </a:lnTo>
                <a:lnTo>
                  <a:pt x="166" y="326"/>
                </a:lnTo>
                <a:lnTo>
                  <a:pt x="171" y="320"/>
                </a:lnTo>
                <a:lnTo>
                  <a:pt x="176" y="314"/>
                </a:lnTo>
                <a:lnTo>
                  <a:pt x="181" y="310"/>
                </a:lnTo>
                <a:lnTo>
                  <a:pt x="178" y="320"/>
                </a:lnTo>
                <a:lnTo>
                  <a:pt x="173" y="345"/>
                </a:lnTo>
                <a:lnTo>
                  <a:pt x="166" y="372"/>
                </a:lnTo>
                <a:lnTo>
                  <a:pt x="161" y="392"/>
                </a:lnTo>
                <a:lnTo>
                  <a:pt x="159" y="388"/>
                </a:lnTo>
                <a:lnTo>
                  <a:pt x="155" y="376"/>
                </a:lnTo>
                <a:lnTo>
                  <a:pt x="149" y="364"/>
                </a:lnTo>
                <a:lnTo>
                  <a:pt x="145" y="352"/>
                </a:lnTo>
                <a:lnTo>
                  <a:pt x="74" y="337"/>
                </a:lnTo>
                <a:lnTo>
                  <a:pt x="70" y="342"/>
                </a:lnTo>
                <a:lnTo>
                  <a:pt x="73" y="351"/>
                </a:lnTo>
                <a:lnTo>
                  <a:pt x="77" y="362"/>
                </a:lnTo>
                <a:lnTo>
                  <a:pt x="83" y="373"/>
                </a:lnTo>
                <a:lnTo>
                  <a:pt x="91" y="386"/>
                </a:lnTo>
                <a:lnTo>
                  <a:pt x="100" y="397"/>
                </a:lnTo>
                <a:lnTo>
                  <a:pt x="108" y="407"/>
                </a:lnTo>
                <a:lnTo>
                  <a:pt x="114" y="414"/>
                </a:lnTo>
                <a:lnTo>
                  <a:pt x="115" y="419"/>
                </a:lnTo>
                <a:lnTo>
                  <a:pt x="116" y="423"/>
                </a:lnTo>
                <a:lnTo>
                  <a:pt x="120" y="429"/>
                </a:lnTo>
                <a:lnTo>
                  <a:pt x="123" y="435"/>
                </a:lnTo>
                <a:lnTo>
                  <a:pt x="128" y="441"/>
                </a:lnTo>
                <a:lnTo>
                  <a:pt x="134" y="449"/>
                </a:lnTo>
                <a:lnTo>
                  <a:pt x="145" y="457"/>
                </a:lnTo>
                <a:lnTo>
                  <a:pt x="157" y="466"/>
                </a:lnTo>
                <a:lnTo>
                  <a:pt x="155" y="475"/>
                </a:lnTo>
                <a:lnTo>
                  <a:pt x="153" y="483"/>
                </a:lnTo>
                <a:lnTo>
                  <a:pt x="152" y="489"/>
                </a:lnTo>
                <a:lnTo>
                  <a:pt x="153" y="494"/>
                </a:lnTo>
                <a:lnTo>
                  <a:pt x="142" y="515"/>
                </a:lnTo>
                <a:lnTo>
                  <a:pt x="141" y="547"/>
                </a:lnTo>
                <a:lnTo>
                  <a:pt x="147" y="578"/>
                </a:lnTo>
                <a:lnTo>
                  <a:pt x="161" y="603"/>
                </a:lnTo>
                <a:lnTo>
                  <a:pt x="155" y="628"/>
                </a:lnTo>
                <a:lnTo>
                  <a:pt x="146" y="664"/>
                </a:lnTo>
                <a:lnTo>
                  <a:pt x="137" y="702"/>
                </a:lnTo>
                <a:lnTo>
                  <a:pt x="135" y="732"/>
                </a:lnTo>
                <a:lnTo>
                  <a:pt x="135" y="746"/>
                </a:lnTo>
                <a:lnTo>
                  <a:pt x="133" y="757"/>
                </a:lnTo>
                <a:lnTo>
                  <a:pt x="129" y="766"/>
                </a:lnTo>
                <a:lnTo>
                  <a:pt x="126" y="773"/>
                </a:lnTo>
                <a:lnTo>
                  <a:pt x="123" y="778"/>
                </a:lnTo>
                <a:lnTo>
                  <a:pt x="116" y="788"/>
                </a:lnTo>
                <a:lnTo>
                  <a:pt x="108" y="802"/>
                </a:lnTo>
                <a:lnTo>
                  <a:pt x="99" y="818"/>
                </a:lnTo>
                <a:lnTo>
                  <a:pt x="89" y="835"/>
                </a:lnTo>
                <a:lnTo>
                  <a:pt x="80" y="851"/>
                </a:lnTo>
                <a:lnTo>
                  <a:pt x="71" y="866"/>
                </a:lnTo>
                <a:lnTo>
                  <a:pt x="66" y="876"/>
                </a:lnTo>
                <a:lnTo>
                  <a:pt x="61" y="886"/>
                </a:lnTo>
                <a:lnTo>
                  <a:pt x="55" y="897"/>
                </a:lnTo>
                <a:lnTo>
                  <a:pt x="46" y="910"/>
                </a:lnTo>
                <a:lnTo>
                  <a:pt x="40" y="922"/>
                </a:lnTo>
                <a:lnTo>
                  <a:pt x="34" y="935"/>
                </a:lnTo>
                <a:lnTo>
                  <a:pt x="31" y="947"/>
                </a:lnTo>
                <a:lnTo>
                  <a:pt x="32" y="958"/>
                </a:lnTo>
                <a:lnTo>
                  <a:pt x="38" y="967"/>
                </a:lnTo>
                <a:lnTo>
                  <a:pt x="35" y="971"/>
                </a:lnTo>
                <a:lnTo>
                  <a:pt x="33" y="978"/>
                </a:lnTo>
                <a:lnTo>
                  <a:pt x="31" y="983"/>
                </a:lnTo>
                <a:lnTo>
                  <a:pt x="30" y="985"/>
                </a:lnTo>
                <a:lnTo>
                  <a:pt x="22" y="986"/>
                </a:lnTo>
                <a:lnTo>
                  <a:pt x="16" y="991"/>
                </a:lnTo>
                <a:lnTo>
                  <a:pt x="12" y="999"/>
                </a:lnTo>
                <a:lnTo>
                  <a:pt x="8" y="1007"/>
                </a:lnTo>
                <a:lnTo>
                  <a:pt x="4" y="1016"/>
                </a:lnTo>
                <a:lnTo>
                  <a:pt x="0" y="1029"/>
                </a:lnTo>
                <a:lnTo>
                  <a:pt x="0" y="1040"/>
                </a:lnTo>
                <a:lnTo>
                  <a:pt x="8" y="1051"/>
                </a:lnTo>
                <a:lnTo>
                  <a:pt x="16" y="1057"/>
                </a:lnTo>
                <a:lnTo>
                  <a:pt x="27" y="1065"/>
                </a:lnTo>
                <a:lnTo>
                  <a:pt x="37" y="1074"/>
                </a:lnTo>
                <a:lnTo>
                  <a:pt x="48" y="1082"/>
                </a:lnTo>
                <a:lnTo>
                  <a:pt x="60" y="1089"/>
                </a:lnTo>
                <a:lnTo>
                  <a:pt x="73" y="1097"/>
                </a:lnTo>
                <a:lnTo>
                  <a:pt x="86" y="1101"/>
                </a:lnTo>
                <a:lnTo>
                  <a:pt x="100" y="1103"/>
                </a:lnTo>
                <a:lnTo>
                  <a:pt x="111" y="1103"/>
                </a:lnTo>
                <a:lnTo>
                  <a:pt x="119" y="1103"/>
                </a:lnTo>
                <a:lnTo>
                  <a:pt x="124" y="1103"/>
                </a:lnTo>
                <a:lnTo>
                  <a:pt x="127" y="1103"/>
                </a:lnTo>
                <a:lnTo>
                  <a:pt x="128" y="1102"/>
                </a:lnTo>
                <a:lnTo>
                  <a:pt x="129" y="1102"/>
                </a:lnTo>
                <a:lnTo>
                  <a:pt x="130" y="1101"/>
                </a:lnTo>
                <a:lnTo>
                  <a:pt x="132" y="1101"/>
                </a:lnTo>
                <a:lnTo>
                  <a:pt x="135" y="1096"/>
                </a:lnTo>
                <a:lnTo>
                  <a:pt x="131" y="1085"/>
                </a:lnTo>
                <a:lnTo>
                  <a:pt x="122" y="1075"/>
                </a:lnTo>
                <a:lnTo>
                  <a:pt x="111" y="1070"/>
                </a:lnTo>
                <a:lnTo>
                  <a:pt x="102" y="1067"/>
                </a:lnTo>
                <a:lnTo>
                  <a:pt x="96" y="1063"/>
                </a:lnTo>
                <a:lnTo>
                  <a:pt x="92" y="1058"/>
                </a:lnTo>
                <a:lnTo>
                  <a:pt x="89" y="1052"/>
                </a:lnTo>
                <a:lnTo>
                  <a:pt x="87" y="1043"/>
                </a:lnTo>
                <a:lnTo>
                  <a:pt x="87" y="1033"/>
                </a:lnTo>
                <a:lnTo>
                  <a:pt x="86" y="1022"/>
                </a:lnTo>
                <a:lnTo>
                  <a:pt x="81" y="1015"/>
                </a:lnTo>
                <a:lnTo>
                  <a:pt x="101" y="991"/>
                </a:lnTo>
                <a:lnTo>
                  <a:pt x="104" y="991"/>
                </a:lnTo>
                <a:lnTo>
                  <a:pt x="109" y="989"/>
                </a:lnTo>
                <a:lnTo>
                  <a:pt x="115" y="987"/>
                </a:lnTo>
                <a:lnTo>
                  <a:pt x="122" y="984"/>
                </a:lnTo>
                <a:lnTo>
                  <a:pt x="128" y="979"/>
                </a:lnTo>
                <a:lnTo>
                  <a:pt x="133" y="972"/>
                </a:lnTo>
                <a:lnTo>
                  <a:pt x="138" y="965"/>
                </a:lnTo>
                <a:lnTo>
                  <a:pt x="143" y="956"/>
                </a:lnTo>
                <a:lnTo>
                  <a:pt x="146" y="944"/>
                </a:lnTo>
                <a:lnTo>
                  <a:pt x="151" y="929"/>
                </a:lnTo>
                <a:lnTo>
                  <a:pt x="157" y="913"/>
                </a:lnTo>
                <a:lnTo>
                  <a:pt x="164" y="896"/>
                </a:lnTo>
                <a:lnTo>
                  <a:pt x="171" y="880"/>
                </a:lnTo>
                <a:lnTo>
                  <a:pt x="178" y="865"/>
                </a:lnTo>
                <a:lnTo>
                  <a:pt x="187" y="852"/>
                </a:lnTo>
                <a:lnTo>
                  <a:pt x="194" y="843"/>
                </a:lnTo>
                <a:lnTo>
                  <a:pt x="201" y="834"/>
                </a:lnTo>
                <a:lnTo>
                  <a:pt x="207" y="825"/>
                </a:lnTo>
                <a:lnTo>
                  <a:pt x="214" y="817"/>
                </a:lnTo>
                <a:lnTo>
                  <a:pt x="218" y="806"/>
                </a:lnTo>
                <a:lnTo>
                  <a:pt x="221" y="798"/>
                </a:lnTo>
                <a:lnTo>
                  <a:pt x="224" y="788"/>
                </a:lnTo>
                <a:lnTo>
                  <a:pt x="225" y="781"/>
                </a:lnTo>
                <a:lnTo>
                  <a:pt x="225" y="774"/>
                </a:lnTo>
                <a:lnTo>
                  <a:pt x="236" y="746"/>
                </a:lnTo>
                <a:lnTo>
                  <a:pt x="243" y="714"/>
                </a:lnTo>
                <a:lnTo>
                  <a:pt x="248" y="685"/>
                </a:lnTo>
                <a:lnTo>
                  <a:pt x="250" y="668"/>
                </a:lnTo>
                <a:lnTo>
                  <a:pt x="253" y="675"/>
                </a:lnTo>
                <a:lnTo>
                  <a:pt x="257" y="686"/>
                </a:lnTo>
                <a:lnTo>
                  <a:pt x="260" y="697"/>
                </a:lnTo>
                <a:lnTo>
                  <a:pt x="263" y="710"/>
                </a:lnTo>
                <a:lnTo>
                  <a:pt x="267" y="721"/>
                </a:lnTo>
                <a:lnTo>
                  <a:pt x="272" y="733"/>
                </a:lnTo>
                <a:lnTo>
                  <a:pt x="279" y="742"/>
                </a:lnTo>
                <a:lnTo>
                  <a:pt x="287" y="750"/>
                </a:lnTo>
                <a:lnTo>
                  <a:pt x="283" y="762"/>
                </a:lnTo>
                <a:lnTo>
                  <a:pt x="278" y="775"/>
                </a:lnTo>
                <a:lnTo>
                  <a:pt x="271" y="787"/>
                </a:lnTo>
                <a:lnTo>
                  <a:pt x="265" y="801"/>
                </a:lnTo>
                <a:lnTo>
                  <a:pt x="259" y="814"/>
                </a:lnTo>
                <a:lnTo>
                  <a:pt x="253" y="827"/>
                </a:lnTo>
                <a:lnTo>
                  <a:pt x="249" y="841"/>
                </a:lnTo>
                <a:lnTo>
                  <a:pt x="247" y="853"/>
                </a:lnTo>
                <a:lnTo>
                  <a:pt x="244" y="871"/>
                </a:lnTo>
                <a:lnTo>
                  <a:pt x="240" y="887"/>
                </a:lnTo>
                <a:lnTo>
                  <a:pt x="234" y="904"/>
                </a:lnTo>
                <a:lnTo>
                  <a:pt x="228" y="923"/>
                </a:lnTo>
                <a:lnTo>
                  <a:pt x="226" y="942"/>
                </a:lnTo>
                <a:lnTo>
                  <a:pt x="228" y="957"/>
                </a:lnTo>
                <a:lnTo>
                  <a:pt x="236" y="966"/>
                </a:lnTo>
                <a:lnTo>
                  <a:pt x="245" y="971"/>
                </a:lnTo>
                <a:lnTo>
                  <a:pt x="226" y="980"/>
                </a:lnTo>
                <a:lnTo>
                  <a:pt x="219" y="990"/>
                </a:lnTo>
                <a:lnTo>
                  <a:pt x="214" y="1004"/>
                </a:lnTo>
                <a:lnTo>
                  <a:pt x="214" y="1018"/>
                </a:lnTo>
                <a:lnTo>
                  <a:pt x="224" y="1027"/>
                </a:lnTo>
                <a:lnTo>
                  <a:pt x="233" y="1034"/>
                </a:lnTo>
                <a:lnTo>
                  <a:pt x="242" y="1040"/>
                </a:lnTo>
                <a:lnTo>
                  <a:pt x="249" y="1045"/>
                </a:lnTo>
                <a:lnTo>
                  <a:pt x="258" y="1051"/>
                </a:lnTo>
                <a:lnTo>
                  <a:pt x="265" y="1056"/>
                </a:lnTo>
                <a:lnTo>
                  <a:pt x="271" y="1060"/>
                </a:lnTo>
                <a:lnTo>
                  <a:pt x="279" y="1064"/>
                </a:lnTo>
                <a:lnTo>
                  <a:pt x="285" y="1067"/>
                </a:lnTo>
                <a:lnTo>
                  <a:pt x="291" y="1071"/>
                </a:lnTo>
                <a:lnTo>
                  <a:pt x="295" y="1074"/>
                </a:lnTo>
                <a:lnTo>
                  <a:pt x="300" y="1076"/>
                </a:lnTo>
                <a:lnTo>
                  <a:pt x="303" y="1078"/>
                </a:lnTo>
                <a:lnTo>
                  <a:pt x="307" y="1080"/>
                </a:lnTo>
                <a:lnTo>
                  <a:pt x="311" y="1081"/>
                </a:lnTo>
                <a:lnTo>
                  <a:pt x="316" y="1082"/>
                </a:lnTo>
                <a:lnTo>
                  <a:pt x="323" y="1083"/>
                </a:lnTo>
                <a:lnTo>
                  <a:pt x="336" y="1080"/>
                </a:lnTo>
                <a:lnTo>
                  <a:pt x="342" y="1072"/>
                </a:lnTo>
                <a:lnTo>
                  <a:pt x="340" y="1062"/>
                </a:lnTo>
                <a:lnTo>
                  <a:pt x="332" y="1055"/>
                </a:lnTo>
                <a:lnTo>
                  <a:pt x="324" y="1049"/>
                </a:lnTo>
                <a:lnTo>
                  <a:pt x="321" y="1043"/>
                </a:lnTo>
                <a:lnTo>
                  <a:pt x="319" y="1037"/>
                </a:lnTo>
                <a:lnTo>
                  <a:pt x="314" y="1031"/>
                </a:lnTo>
                <a:lnTo>
                  <a:pt x="308" y="1020"/>
                </a:lnTo>
                <a:lnTo>
                  <a:pt x="303" y="1005"/>
                </a:lnTo>
                <a:lnTo>
                  <a:pt x="298" y="990"/>
                </a:lnTo>
                <a:lnTo>
                  <a:pt x="297" y="984"/>
                </a:lnTo>
                <a:lnTo>
                  <a:pt x="309" y="984"/>
                </a:lnTo>
                <a:lnTo>
                  <a:pt x="317" y="982"/>
                </a:lnTo>
                <a:lnTo>
                  <a:pt x="320" y="978"/>
                </a:lnTo>
                <a:lnTo>
                  <a:pt x="320" y="967"/>
                </a:lnTo>
                <a:lnTo>
                  <a:pt x="320" y="960"/>
                </a:lnTo>
                <a:lnTo>
                  <a:pt x="323" y="950"/>
                </a:lnTo>
                <a:lnTo>
                  <a:pt x="327" y="941"/>
                </a:lnTo>
                <a:lnTo>
                  <a:pt x="333" y="929"/>
                </a:lnTo>
                <a:lnTo>
                  <a:pt x="338" y="918"/>
                </a:lnTo>
                <a:lnTo>
                  <a:pt x="344" y="907"/>
                </a:lnTo>
                <a:lnTo>
                  <a:pt x="351" y="897"/>
                </a:lnTo>
                <a:lnTo>
                  <a:pt x="355" y="889"/>
                </a:lnTo>
                <a:lnTo>
                  <a:pt x="363" y="859"/>
                </a:lnTo>
                <a:lnTo>
                  <a:pt x="373" y="815"/>
                </a:lnTo>
                <a:lnTo>
                  <a:pt x="379" y="776"/>
                </a:lnTo>
                <a:lnTo>
                  <a:pt x="382" y="759"/>
                </a:lnTo>
                <a:lnTo>
                  <a:pt x="388" y="750"/>
                </a:lnTo>
                <a:lnTo>
                  <a:pt x="393" y="739"/>
                </a:lnTo>
                <a:lnTo>
                  <a:pt x="389" y="726"/>
                </a:lnTo>
                <a:lnTo>
                  <a:pt x="380" y="711"/>
                </a:lnTo>
                <a:lnTo>
                  <a:pt x="375" y="693"/>
                </a:lnTo>
                <a:lnTo>
                  <a:pt x="372" y="675"/>
                </a:lnTo>
                <a:lnTo>
                  <a:pt x="370" y="658"/>
                </a:lnTo>
                <a:lnTo>
                  <a:pt x="366" y="639"/>
                </a:lnTo>
                <a:lnTo>
                  <a:pt x="360" y="618"/>
                </a:lnTo>
                <a:lnTo>
                  <a:pt x="351" y="593"/>
                </a:lnTo>
                <a:lnTo>
                  <a:pt x="335" y="563"/>
                </a:lnTo>
                <a:lnTo>
                  <a:pt x="312" y="526"/>
                </a:lnTo>
                <a:lnTo>
                  <a:pt x="325" y="521"/>
                </a:lnTo>
                <a:lnTo>
                  <a:pt x="333" y="521"/>
                </a:lnTo>
                <a:lnTo>
                  <a:pt x="338" y="518"/>
                </a:lnTo>
                <a:lnTo>
                  <a:pt x="342" y="507"/>
                </a:lnTo>
                <a:lnTo>
                  <a:pt x="343" y="497"/>
                </a:lnTo>
                <a:lnTo>
                  <a:pt x="343" y="483"/>
                </a:lnTo>
                <a:lnTo>
                  <a:pt x="342" y="471"/>
                </a:lnTo>
                <a:lnTo>
                  <a:pt x="342" y="465"/>
                </a:lnTo>
                <a:lnTo>
                  <a:pt x="348" y="469"/>
                </a:lnTo>
                <a:lnTo>
                  <a:pt x="355" y="475"/>
                </a:lnTo>
                <a:lnTo>
                  <a:pt x="363" y="480"/>
                </a:lnTo>
                <a:lnTo>
                  <a:pt x="373" y="483"/>
                </a:lnTo>
                <a:lnTo>
                  <a:pt x="383" y="483"/>
                </a:lnTo>
                <a:lnTo>
                  <a:pt x="392" y="480"/>
                </a:lnTo>
                <a:lnTo>
                  <a:pt x="400" y="472"/>
                </a:lnTo>
                <a:lnTo>
                  <a:pt x="405" y="457"/>
                </a:lnTo>
                <a:lnTo>
                  <a:pt x="407" y="460"/>
                </a:lnTo>
                <a:lnTo>
                  <a:pt x="410" y="462"/>
                </a:lnTo>
                <a:lnTo>
                  <a:pt x="414" y="464"/>
                </a:lnTo>
                <a:lnTo>
                  <a:pt x="415" y="465"/>
                </a:lnTo>
                <a:lnTo>
                  <a:pt x="416" y="471"/>
                </a:lnTo>
                <a:lnTo>
                  <a:pt x="421" y="475"/>
                </a:lnTo>
                <a:lnTo>
                  <a:pt x="428" y="479"/>
                </a:lnTo>
                <a:lnTo>
                  <a:pt x="435" y="484"/>
                </a:lnTo>
                <a:lnTo>
                  <a:pt x="442" y="489"/>
                </a:lnTo>
                <a:lnTo>
                  <a:pt x="447" y="494"/>
                </a:lnTo>
                <a:lnTo>
                  <a:pt x="452" y="496"/>
                </a:lnTo>
                <a:lnTo>
                  <a:pt x="457" y="491"/>
                </a:lnTo>
                <a:lnTo>
                  <a:pt x="464" y="484"/>
                </a:lnTo>
                <a:lnTo>
                  <a:pt x="470" y="478"/>
                </a:lnTo>
                <a:lnTo>
                  <a:pt x="475" y="472"/>
                </a:lnTo>
                <a:lnTo>
                  <a:pt x="480" y="468"/>
                </a:lnTo>
                <a:lnTo>
                  <a:pt x="485" y="465"/>
                </a:lnTo>
                <a:lnTo>
                  <a:pt x="488" y="459"/>
                </a:lnTo>
                <a:lnTo>
                  <a:pt x="488" y="452"/>
                </a:lnTo>
                <a:lnTo>
                  <a:pt x="486" y="445"/>
                </a:lnTo>
                <a:lnTo>
                  <a:pt x="483" y="442"/>
                </a:lnTo>
                <a:lnTo>
                  <a:pt x="480" y="438"/>
                </a:lnTo>
                <a:lnTo>
                  <a:pt x="478" y="436"/>
                </a:lnTo>
                <a:lnTo>
                  <a:pt x="477" y="435"/>
                </a:lnTo>
                <a:lnTo>
                  <a:pt x="483" y="433"/>
                </a:lnTo>
                <a:lnTo>
                  <a:pt x="487" y="429"/>
                </a:lnTo>
                <a:lnTo>
                  <a:pt x="488" y="423"/>
                </a:lnTo>
                <a:lnTo>
                  <a:pt x="484" y="420"/>
                </a:lnTo>
                <a:lnTo>
                  <a:pt x="476" y="418"/>
                </a:lnTo>
                <a:lnTo>
                  <a:pt x="469" y="415"/>
                </a:lnTo>
                <a:lnTo>
                  <a:pt x="463" y="411"/>
                </a:lnTo>
                <a:lnTo>
                  <a:pt x="457" y="409"/>
                </a:lnTo>
                <a:lnTo>
                  <a:pt x="452" y="408"/>
                </a:lnTo>
                <a:lnTo>
                  <a:pt x="445" y="409"/>
                </a:lnTo>
                <a:lnTo>
                  <a:pt x="439" y="412"/>
                </a:lnTo>
                <a:lnTo>
                  <a:pt x="435" y="415"/>
                </a:lnTo>
                <a:lnTo>
                  <a:pt x="426" y="411"/>
                </a:lnTo>
                <a:lnTo>
                  <a:pt x="426" y="406"/>
                </a:lnTo>
                <a:lnTo>
                  <a:pt x="423" y="400"/>
                </a:lnTo>
                <a:lnTo>
                  <a:pt x="415" y="394"/>
                </a:lnTo>
                <a:lnTo>
                  <a:pt x="399" y="387"/>
                </a:lnTo>
                <a:lnTo>
                  <a:pt x="399" y="383"/>
                </a:lnTo>
                <a:lnTo>
                  <a:pt x="397" y="379"/>
                </a:lnTo>
                <a:lnTo>
                  <a:pt x="393" y="375"/>
                </a:lnTo>
                <a:lnTo>
                  <a:pt x="387" y="372"/>
                </a:lnTo>
                <a:lnTo>
                  <a:pt x="382" y="369"/>
                </a:lnTo>
                <a:lnTo>
                  <a:pt x="378" y="366"/>
                </a:lnTo>
                <a:lnTo>
                  <a:pt x="375" y="362"/>
                </a:lnTo>
                <a:lnTo>
                  <a:pt x="376" y="357"/>
                </a:lnTo>
                <a:lnTo>
                  <a:pt x="378" y="348"/>
                </a:lnTo>
                <a:lnTo>
                  <a:pt x="378" y="334"/>
                </a:lnTo>
                <a:lnTo>
                  <a:pt x="377" y="314"/>
                </a:lnTo>
                <a:lnTo>
                  <a:pt x="374" y="292"/>
                </a:lnTo>
                <a:lnTo>
                  <a:pt x="367" y="268"/>
                </a:lnTo>
                <a:lnTo>
                  <a:pt x="358" y="243"/>
                </a:lnTo>
                <a:lnTo>
                  <a:pt x="346" y="219"/>
                </a:lnTo>
                <a:lnTo>
                  <a:pt x="330" y="198"/>
                </a:lnTo>
                <a:lnTo>
                  <a:pt x="330" y="188"/>
                </a:lnTo>
                <a:lnTo>
                  <a:pt x="331" y="180"/>
                </a:lnTo>
                <a:lnTo>
                  <a:pt x="333" y="174"/>
                </a:lnTo>
                <a:lnTo>
                  <a:pt x="340" y="174"/>
                </a:lnTo>
                <a:lnTo>
                  <a:pt x="349" y="175"/>
                </a:lnTo>
                <a:lnTo>
                  <a:pt x="356" y="171"/>
                </a:lnTo>
                <a:lnTo>
                  <a:pt x="360" y="165"/>
                </a:lnTo>
                <a:lnTo>
                  <a:pt x="360" y="158"/>
                </a:lnTo>
                <a:lnTo>
                  <a:pt x="361" y="153"/>
                </a:lnTo>
                <a:lnTo>
                  <a:pt x="365" y="151"/>
                </a:lnTo>
                <a:lnTo>
                  <a:pt x="369" y="149"/>
                </a:lnTo>
                <a:lnTo>
                  <a:pt x="370" y="144"/>
                </a:lnTo>
                <a:lnTo>
                  <a:pt x="369" y="138"/>
                </a:lnTo>
                <a:lnTo>
                  <a:pt x="369" y="133"/>
                </a:lnTo>
                <a:lnTo>
                  <a:pt x="370" y="129"/>
                </a:lnTo>
                <a:lnTo>
                  <a:pt x="373" y="128"/>
                </a:lnTo>
                <a:lnTo>
                  <a:pt x="377" y="127"/>
                </a:lnTo>
                <a:lnTo>
                  <a:pt x="381" y="123"/>
                </a:lnTo>
                <a:lnTo>
                  <a:pt x="382" y="118"/>
                </a:lnTo>
                <a:lnTo>
                  <a:pt x="380" y="113"/>
                </a:lnTo>
                <a:lnTo>
                  <a:pt x="377" y="108"/>
                </a:lnTo>
                <a:lnTo>
                  <a:pt x="375" y="102"/>
                </a:lnTo>
                <a:lnTo>
                  <a:pt x="376" y="96"/>
                </a:lnTo>
                <a:lnTo>
                  <a:pt x="379" y="92"/>
                </a:lnTo>
                <a:lnTo>
                  <a:pt x="381" y="85"/>
                </a:lnTo>
                <a:lnTo>
                  <a:pt x="381" y="71"/>
                </a:lnTo>
                <a:lnTo>
                  <a:pt x="378" y="56"/>
                </a:lnTo>
                <a:lnTo>
                  <a:pt x="372" y="45"/>
                </a:lnTo>
                <a:lnTo>
                  <a:pt x="375" y="40"/>
                </a:lnTo>
                <a:lnTo>
                  <a:pt x="376" y="33"/>
                </a:lnTo>
                <a:lnTo>
                  <a:pt x="375" y="24"/>
                </a:lnTo>
                <a:lnTo>
                  <a:pt x="370" y="17"/>
                </a:lnTo>
                <a:lnTo>
                  <a:pt x="360" y="10"/>
                </a:lnTo>
                <a:lnTo>
                  <a:pt x="344" y="4"/>
                </a:lnTo>
                <a:lnTo>
                  <a:pt x="321" y="0"/>
                </a:lnTo>
                <a:lnTo>
                  <a:pt x="291" y="0"/>
                </a:lnTo>
                <a:lnTo>
                  <a:pt x="269" y="4"/>
                </a:lnTo>
                <a:lnTo>
                  <a:pt x="255" y="12"/>
                </a:lnTo>
                <a:lnTo>
                  <a:pt x="243" y="22"/>
                </a:lnTo>
                <a:lnTo>
                  <a:pt x="237" y="35"/>
                </a:lnTo>
                <a:lnTo>
                  <a:pt x="234" y="46"/>
                </a:lnTo>
                <a:lnTo>
                  <a:pt x="233" y="57"/>
                </a:lnTo>
                <a:lnTo>
                  <a:pt x="234" y="65"/>
                </a:lnTo>
                <a:lnTo>
                  <a:pt x="235" y="69"/>
                </a:lnTo>
                <a:lnTo>
                  <a:pt x="226" y="82"/>
                </a:lnTo>
                <a:lnTo>
                  <a:pt x="223" y="104"/>
                </a:lnTo>
                <a:lnTo>
                  <a:pt x="226" y="123"/>
                </a:lnTo>
                <a:lnTo>
                  <a:pt x="240" y="133"/>
                </a:lnTo>
                <a:lnTo>
                  <a:pt x="239" y="140"/>
                </a:lnTo>
                <a:lnTo>
                  <a:pt x="242" y="148"/>
                </a:lnTo>
                <a:lnTo>
                  <a:pt x="247" y="153"/>
                </a:lnTo>
                <a:lnTo>
                  <a:pt x="256" y="154"/>
                </a:lnTo>
                <a:lnTo>
                  <a:pt x="253" y="159"/>
                </a:lnTo>
                <a:lnTo>
                  <a:pt x="249" y="163"/>
                </a:lnTo>
                <a:lnTo>
                  <a:pt x="244" y="166"/>
                </a:lnTo>
                <a:lnTo>
                  <a:pt x="242" y="167"/>
                </a:lnTo>
                <a:lnTo>
                  <a:pt x="237" y="167"/>
                </a:lnTo>
                <a:lnTo>
                  <a:pt x="232" y="172"/>
                </a:lnTo>
                <a:lnTo>
                  <a:pt x="229" y="178"/>
                </a:lnTo>
                <a:lnTo>
                  <a:pt x="233" y="186"/>
                </a:lnTo>
                <a:lnTo>
                  <a:pt x="229" y="189"/>
                </a:lnTo>
                <a:lnTo>
                  <a:pt x="224" y="192"/>
                </a:lnTo>
                <a:lnTo>
                  <a:pt x="216" y="194"/>
                </a:lnTo>
                <a:lnTo>
                  <a:pt x="204" y="192"/>
                </a:lnTo>
                <a:lnTo>
                  <a:pt x="195" y="191"/>
                </a:lnTo>
                <a:lnTo>
                  <a:pt x="190" y="194"/>
                </a:lnTo>
                <a:lnTo>
                  <a:pt x="185" y="199"/>
                </a:lnTo>
                <a:lnTo>
                  <a:pt x="178" y="208"/>
                </a:lnTo>
                <a:lnTo>
                  <a:pt x="176" y="211"/>
                </a:lnTo>
                <a:lnTo>
                  <a:pt x="172" y="215"/>
                </a:lnTo>
                <a:lnTo>
                  <a:pt x="167" y="221"/>
                </a:lnTo>
                <a:lnTo>
                  <a:pt x="161" y="227"/>
                </a:lnTo>
                <a:lnTo>
                  <a:pt x="155" y="233"/>
                </a:lnTo>
                <a:lnTo>
                  <a:pt x="149" y="240"/>
                </a:lnTo>
                <a:lnTo>
                  <a:pt x="144" y="245"/>
                </a:lnTo>
                <a:lnTo>
                  <a:pt x="138" y="2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288" y="4310063"/>
            <a:ext cx="52070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 name="AutoShape 59"/>
          <p:cNvSpPr>
            <a:spLocks noChangeArrowheads="1"/>
          </p:cNvSpPr>
          <p:nvPr/>
        </p:nvSpPr>
        <p:spPr bwMode="auto">
          <a:xfrm rot="5400000">
            <a:off x="6493669" y="4937919"/>
            <a:ext cx="685800" cy="134938"/>
          </a:xfrm>
          <a:prstGeom prst="rightArrow">
            <a:avLst>
              <a:gd name="adj1" fmla="val 50000"/>
              <a:gd name="adj2" fmla="val 127058"/>
            </a:avLst>
          </a:prstGeom>
          <a:solidFill>
            <a:srgbClr val="000000"/>
          </a:solidFill>
          <a:ln w="9525">
            <a:solidFill>
              <a:schemeClr val="tx1"/>
            </a:solidFill>
            <a:miter lim="800000"/>
            <a:headEnd/>
            <a:tailEnd/>
          </a:ln>
        </p:spPr>
        <p:txBody>
          <a:bodyPr wrap="none" anchor="ctr"/>
          <a:lstStyle>
            <a:lvl1pPr eaLnBrk="0" hangingPunct="0">
              <a:defRPr sz="2000" i="1" u="sng">
                <a:solidFill>
                  <a:srgbClr val="0D1F74"/>
                </a:solidFill>
                <a:latin typeface="Arial" pitchFamily="34" charset="0"/>
                <a:ea typeface="ＭＳ Ｐゴシック" pitchFamily="34" charset="-128"/>
              </a:defRPr>
            </a:lvl1pPr>
            <a:lvl2pPr marL="742950" indent="-285750" eaLnBrk="0" hangingPunct="0">
              <a:defRPr sz="2000" i="1" u="sng">
                <a:solidFill>
                  <a:srgbClr val="0D1F74"/>
                </a:solidFill>
                <a:latin typeface="Arial" pitchFamily="34" charset="0"/>
                <a:ea typeface="ＭＳ Ｐゴシック" pitchFamily="34" charset="-128"/>
              </a:defRPr>
            </a:lvl2pPr>
            <a:lvl3pPr marL="1143000" indent="-228600" eaLnBrk="0" hangingPunct="0">
              <a:defRPr sz="2000" i="1" u="sng">
                <a:solidFill>
                  <a:srgbClr val="0D1F74"/>
                </a:solidFill>
                <a:latin typeface="Arial" pitchFamily="34" charset="0"/>
                <a:ea typeface="ＭＳ Ｐゴシック" pitchFamily="34" charset="-128"/>
              </a:defRPr>
            </a:lvl3pPr>
            <a:lvl4pPr marL="1600200" indent="-228600" eaLnBrk="0" hangingPunct="0">
              <a:defRPr sz="2000" i="1" u="sng">
                <a:solidFill>
                  <a:srgbClr val="0D1F74"/>
                </a:solidFill>
                <a:latin typeface="Arial" pitchFamily="34" charset="0"/>
                <a:ea typeface="ＭＳ Ｐゴシック" pitchFamily="34" charset="-128"/>
              </a:defRPr>
            </a:lvl4pPr>
            <a:lvl5pPr marL="2057400" indent="-228600" eaLnBrk="0" hangingPunct="0">
              <a:defRPr sz="2000" i="1" u="sng">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u="sng">
                <a:solidFill>
                  <a:srgbClr val="0D1F74"/>
                </a:solidFill>
                <a:latin typeface="Arial" pitchFamily="34" charset="0"/>
                <a:ea typeface="ＭＳ Ｐゴシック" pitchFamily="34" charset="-128"/>
              </a:defRPr>
            </a:lvl9pPr>
          </a:lstStyle>
          <a:p>
            <a:pPr eaLnBrk="1" hangingPunct="1"/>
            <a:endParaRPr lang="en-US" altLang="en-US" i="0" u="none"/>
          </a:p>
        </p:txBody>
      </p:sp>
      <p:sp>
        <p:nvSpPr>
          <p:cNvPr id="231" name="Freeform 58"/>
          <p:cNvSpPr>
            <a:spLocks/>
          </p:cNvSpPr>
          <p:nvPr/>
        </p:nvSpPr>
        <p:spPr bwMode="auto">
          <a:xfrm>
            <a:off x="6727825" y="5429250"/>
            <a:ext cx="257175" cy="584200"/>
          </a:xfrm>
          <a:custGeom>
            <a:avLst/>
            <a:gdLst>
              <a:gd name="T0" fmla="*/ 2147483647 w 488"/>
              <a:gd name="T1" fmla="*/ 2147483647 h 1103"/>
              <a:gd name="T2" fmla="*/ 2147483647 w 488"/>
              <a:gd name="T3" fmla="*/ 2147483647 h 1103"/>
              <a:gd name="T4" fmla="*/ 2147483647 w 488"/>
              <a:gd name="T5" fmla="*/ 2147483647 h 1103"/>
              <a:gd name="T6" fmla="*/ 2147483647 w 488"/>
              <a:gd name="T7" fmla="*/ 2147483647 h 1103"/>
              <a:gd name="T8" fmla="*/ 2147483647 w 488"/>
              <a:gd name="T9" fmla="*/ 2147483647 h 1103"/>
              <a:gd name="T10" fmla="*/ 2147483647 w 488"/>
              <a:gd name="T11" fmla="*/ 2147483647 h 1103"/>
              <a:gd name="T12" fmla="*/ 2147483647 w 488"/>
              <a:gd name="T13" fmla="*/ 2147483647 h 1103"/>
              <a:gd name="T14" fmla="*/ 2147483647 w 488"/>
              <a:gd name="T15" fmla="*/ 2147483647 h 1103"/>
              <a:gd name="T16" fmla="*/ 2147483647 w 488"/>
              <a:gd name="T17" fmla="*/ 2147483647 h 1103"/>
              <a:gd name="T18" fmla="*/ 2147483647 w 488"/>
              <a:gd name="T19" fmla="*/ 2147483647 h 1103"/>
              <a:gd name="T20" fmla="*/ 2147483647 w 488"/>
              <a:gd name="T21" fmla="*/ 2147483647 h 1103"/>
              <a:gd name="T22" fmla="*/ 2147483647 w 488"/>
              <a:gd name="T23" fmla="*/ 2147483647 h 1103"/>
              <a:gd name="T24" fmla="*/ 2147483647 w 488"/>
              <a:gd name="T25" fmla="*/ 2147483647 h 1103"/>
              <a:gd name="T26" fmla="*/ 2147483647 w 488"/>
              <a:gd name="T27" fmla="*/ 2147483647 h 1103"/>
              <a:gd name="T28" fmla="*/ 2147483647 w 488"/>
              <a:gd name="T29" fmla="*/ 2147483647 h 1103"/>
              <a:gd name="T30" fmla="*/ 2147483647 w 488"/>
              <a:gd name="T31" fmla="*/ 2147483647 h 1103"/>
              <a:gd name="T32" fmla="*/ 2147483647 w 488"/>
              <a:gd name="T33" fmla="*/ 2147483647 h 1103"/>
              <a:gd name="T34" fmla="*/ 2147483647 w 488"/>
              <a:gd name="T35" fmla="*/ 2147483647 h 1103"/>
              <a:gd name="T36" fmla="*/ 2147483647 w 488"/>
              <a:gd name="T37" fmla="*/ 2147483647 h 1103"/>
              <a:gd name="T38" fmla="*/ 2147483647 w 488"/>
              <a:gd name="T39" fmla="*/ 2147483647 h 1103"/>
              <a:gd name="T40" fmla="*/ 2147483647 w 488"/>
              <a:gd name="T41" fmla="*/ 2147483647 h 1103"/>
              <a:gd name="T42" fmla="*/ 2147483647 w 488"/>
              <a:gd name="T43" fmla="*/ 2147483647 h 1103"/>
              <a:gd name="T44" fmla="*/ 2147483647 w 488"/>
              <a:gd name="T45" fmla="*/ 2147483647 h 1103"/>
              <a:gd name="T46" fmla="*/ 2147483647 w 488"/>
              <a:gd name="T47" fmla="*/ 2147483647 h 1103"/>
              <a:gd name="T48" fmla="*/ 2147483647 w 488"/>
              <a:gd name="T49" fmla="*/ 2147483647 h 1103"/>
              <a:gd name="T50" fmla="*/ 2147483647 w 488"/>
              <a:gd name="T51" fmla="*/ 2147483647 h 1103"/>
              <a:gd name="T52" fmla="*/ 2147483647 w 488"/>
              <a:gd name="T53" fmla="*/ 2147483647 h 1103"/>
              <a:gd name="T54" fmla="*/ 2147483647 w 488"/>
              <a:gd name="T55" fmla="*/ 2147483647 h 1103"/>
              <a:gd name="T56" fmla="*/ 2147483647 w 488"/>
              <a:gd name="T57" fmla="*/ 2147483647 h 1103"/>
              <a:gd name="T58" fmla="*/ 2147483647 w 488"/>
              <a:gd name="T59" fmla="*/ 2147483647 h 1103"/>
              <a:gd name="T60" fmla="*/ 2147483647 w 488"/>
              <a:gd name="T61" fmla="*/ 2147483647 h 1103"/>
              <a:gd name="T62" fmla="*/ 2147483647 w 488"/>
              <a:gd name="T63" fmla="*/ 2147483647 h 1103"/>
              <a:gd name="T64" fmla="*/ 2147483647 w 488"/>
              <a:gd name="T65" fmla="*/ 2147483647 h 1103"/>
              <a:gd name="T66" fmla="*/ 2147483647 w 488"/>
              <a:gd name="T67" fmla="*/ 2147483647 h 1103"/>
              <a:gd name="T68" fmla="*/ 2147483647 w 488"/>
              <a:gd name="T69" fmla="*/ 2147483647 h 1103"/>
              <a:gd name="T70" fmla="*/ 2147483647 w 488"/>
              <a:gd name="T71" fmla="*/ 2147483647 h 1103"/>
              <a:gd name="T72" fmla="*/ 2147483647 w 488"/>
              <a:gd name="T73" fmla="*/ 2147483647 h 1103"/>
              <a:gd name="T74" fmla="*/ 2147483647 w 488"/>
              <a:gd name="T75" fmla="*/ 2147483647 h 1103"/>
              <a:gd name="T76" fmla="*/ 2147483647 w 488"/>
              <a:gd name="T77" fmla="*/ 2147483647 h 1103"/>
              <a:gd name="T78" fmla="*/ 2147483647 w 488"/>
              <a:gd name="T79" fmla="*/ 2147483647 h 1103"/>
              <a:gd name="T80" fmla="*/ 2147483647 w 488"/>
              <a:gd name="T81" fmla="*/ 2147483647 h 1103"/>
              <a:gd name="T82" fmla="*/ 2147483647 w 488"/>
              <a:gd name="T83" fmla="*/ 2147483647 h 1103"/>
              <a:gd name="T84" fmla="*/ 2147483647 w 488"/>
              <a:gd name="T85" fmla="*/ 2147483647 h 1103"/>
              <a:gd name="T86" fmla="*/ 2147483647 w 488"/>
              <a:gd name="T87" fmla="*/ 2147483647 h 1103"/>
              <a:gd name="T88" fmla="*/ 2147483647 w 488"/>
              <a:gd name="T89" fmla="*/ 2147483647 h 1103"/>
              <a:gd name="T90" fmla="*/ 2147483647 w 488"/>
              <a:gd name="T91" fmla="*/ 2147483647 h 1103"/>
              <a:gd name="T92" fmla="*/ 2147483647 w 488"/>
              <a:gd name="T93" fmla="*/ 2147483647 h 1103"/>
              <a:gd name="T94" fmla="*/ 2147483647 w 488"/>
              <a:gd name="T95" fmla="*/ 2147483647 h 1103"/>
              <a:gd name="T96" fmla="*/ 2147483647 w 488"/>
              <a:gd name="T97" fmla="*/ 2147483647 h 1103"/>
              <a:gd name="T98" fmla="*/ 2147483647 w 488"/>
              <a:gd name="T99" fmla="*/ 2147483647 h 1103"/>
              <a:gd name="T100" fmla="*/ 2147483647 w 488"/>
              <a:gd name="T101" fmla="*/ 2147483647 h 1103"/>
              <a:gd name="T102" fmla="*/ 2147483647 w 488"/>
              <a:gd name="T103" fmla="*/ 2147483647 h 1103"/>
              <a:gd name="T104" fmla="*/ 2147483647 w 488"/>
              <a:gd name="T105" fmla="*/ 2147483647 h 1103"/>
              <a:gd name="T106" fmla="*/ 2147483647 w 488"/>
              <a:gd name="T107" fmla="*/ 2147483647 h 1103"/>
              <a:gd name="T108" fmla="*/ 2147483647 w 488"/>
              <a:gd name="T109" fmla="*/ 2147483647 h 1103"/>
              <a:gd name="T110" fmla="*/ 2147483647 w 488"/>
              <a:gd name="T111" fmla="*/ 2147483647 h 1103"/>
              <a:gd name="T112" fmla="*/ 2147483647 w 488"/>
              <a:gd name="T113" fmla="*/ 2147483647 h 1103"/>
              <a:gd name="T114" fmla="*/ 2147483647 w 488"/>
              <a:gd name="T115" fmla="*/ 2147483647 h 1103"/>
              <a:gd name="T116" fmla="*/ 2147483647 w 488"/>
              <a:gd name="T117" fmla="*/ 2147483647 h 1103"/>
              <a:gd name="T118" fmla="*/ 2147483647 w 488"/>
              <a:gd name="T119" fmla="*/ 2147483647 h 1103"/>
              <a:gd name="T120" fmla="*/ 2147483647 w 488"/>
              <a:gd name="T121" fmla="*/ 2147483647 h 1103"/>
              <a:gd name="T122" fmla="*/ 2147483647 w 488"/>
              <a:gd name="T123" fmla="*/ 2147483647 h 1103"/>
              <a:gd name="T124" fmla="*/ 2147483647 w 488"/>
              <a:gd name="T125" fmla="*/ 2147483647 h 1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8"/>
              <a:gd name="T190" fmla="*/ 0 h 1103"/>
              <a:gd name="T191" fmla="*/ 488 w 488"/>
              <a:gd name="T192" fmla="*/ 1103 h 11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8" h="1103">
                <a:moveTo>
                  <a:pt x="138" y="249"/>
                </a:moveTo>
                <a:lnTo>
                  <a:pt x="132" y="254"/>
                </a:lnTo>
                <a:lnTo>
                  <a:pt x="124" y="265"/>
                </a:lnTo>
                <a:lnTo>
                  <a:pt x="113" y="277"/>
                </a:lnTo>
                <a:lnTo>
                  <a:pt x="103" y="292"/>
                </a:lnTo>
                <a:lnTo>
                  <a:pt x="92" y="306"/>
                </a:lnTo>
                <a:lnTo>
                  <a:pt x="84" y="320"/>
                </a:lnTo>
                <a:lnTo>
                  <a:pt x="77" y="330"/>
                </a:lnTo>
                <a:lnTo>
                  <a:pt x="74" y="337"/>
                </a:lnTo>
                <a:lnTo>
                  <a:pt x="145" y="352"/>
                </a:lnTo>
                <a:lnTo>
                  <a:pt x="148" y="349"/>
                </a:lnTo>
                <a:lnTo>
                  <a:pt x="151" y="345"/>
                </a:lnTo>
                <a:lnTo>
                  <a:pt x="155" y="339"/>
                </a:lnTo>
                <a:lnTo>
                  <a:pt x="160" y="333"/>
                </a:lnTo>
                <a:lnTo>
                  <a:pt x="166" y="326"/>
                </a:lnTo>
                <a:lnTo>
                  <a:pt x="171" y="320"/>
                </a:lnTo>
                <a:lnTo>
                  <a:pt x="176" y="314"/>
                </a:lnTo>
                <a:lnTo>
                  <a:pt x="181" y="310"/>
                </a:lnTo>
                <a:lnTo>
                  <a:pt x="178" y="320"/>
                </a:lnTo>
                <a:lnTo>
                  <a:pt x="173" y="345"/>
                </a:lnTo>
                <a:lnTo>
                  <a:pt x="166" y="372"/>
                </a:lnTo>
                <a:lnTo>
                  <a:pt x="161" y="392"/>
                </a:lnTo>
                <a:lnTo>
                  <a:pt x="159" y="388"/>
                </a:lnTo>
                <a:lnTo>
                  <a:pt x="155" y="376"/>
                </a:lnTo>
                <a:lnTo>
                  <a:pt x="149" y="364"/>
                </a:lnTo>
                <a:lnTo>
                  <a:pt x="145" y="352"/>
                </a:lnTo>
                <a:lnTo>
                  <a:pt x="74" y="337"/>
                </a:lnTo>
                <a:lnTo>
                  <a:pt x="70" y="342"/>
                </a:lnTo>
                <a:lnTo>
                  <a:pt x="73" y="351"/>
                </a:lnTo>
                <a:lnTo>
                  <a:pt x="77" y="362"/>
                </a:lnTo>
                <a:lnTo>
                  <a:pt x="83" y="373"/>
                </a:lnTo>
                <a:lnTo>
                  <a:pt x="91" y="386"/>
                </a:lnTo>
                <a:lnTo>
                  <a:pt x="100" y="397"/>
                </a:lnTo>
                <a:lnTo>
                  <a:pt x="108" y="407"/>
                </a:lnTo>
                <a:lnTo>
                  <a:pt x="114" y="414"/>
                </a:lnTo>
                <a:lnTo>
                  <a:pt x="115" y="419"/>
                </a:lnTo>
                <a:lnTo>
                  <a:pt x="116" y="423"/>
                </a:lnTo>
                <a:lnTo>
                  <a:pt x="120" y="429"/>
                </a:lnTo>
                <a:lnTo>
                  <a:pt x="123" y="435"/>
                </a:lnTo>
                <a:lnTo>
                  <a:pt x="128" y="441"/>
                </a:lnTo>
                <a:lnTo>
                  <a:pt x="134" y="449"/>
                </a:lnTo>
                <a:lnTo>
                  <a:pt x="145" y="457"/>
                </a:lnTo>
                <a:lnTo>
                  <a:pt x="157" y="466"/>
                </a:lnTo>
                <a:lnTo>
                  <a:pt x="155" y="475"/>
                </a:lnTo>
                <a:lnTo>
                  <a:pt x="153" y="483"/>
                </a:lnTo>
                <a:lnTo>
                  <a:pt x="152" y="489"/>
                </a:lnTo>
                <a:lnTo>
                  <a:pt x="153" y="494"/>
                </a:lnTo>
                <a:lnTo>
                  <a:pt x="142" y="515"/>
                </a:lnTo>
                <a:lnTo>
                  <a:pt x="141" y="547"/>
                </a:lnTo>
                <a:lnTo>
                  <a:pt x="147" y="578"/>
                </a:lnTo>
                <a:lnTo>
                  <a:pt x="161" y="603"/>
                </a:lnTo>
                <a:lnTo>
                  <a:pt x="155" y="628"/>
                </a:lnTo>
                <a:lnTo>
                  <a:pt x="146" y="664"/>
                </a:lnTo>
                <a:lnTo>
                  <a:pt x="137" y="702"/>
                </a:lnTo>
                <a:lnTo>
                  <a:pt x="135" y="732"/>
                </a:lnTo>
                <a:lnTo>
                  <a:pt x="135" y="746"/>
                </a:lnTo>
                <a:lnTo>
                  <a:pt x="133" y="757"/>
                </a:lnTo>
                <a:lnTo>
                  <a:pt x="129" y="766"/>
                </a:lnTo>
                <a:lnTo>
                  <a:pt x="126" y="773"/>
                </a:lnTo>
                <a:lnTo>
                  <a:pt x="123" y="778"/>
                </a:lnTo>
                <a:lnTo>
                  <a:pt x="116" y="788"/>
                </a:lnTo>
                <a:lnTo>
                  <a:pt x="108" y="802"/>
                </a:lnTo>
                <a:lnTo>
                  <a:pt x="99" y="818"/>
                </a:lnTo>
                <a:lnTo>
                  <a:pt x="89" y="835"/>
                </a:lnTo>
                <a:lnTo>
                  <a:pt x="80" y="851"/>
                </a:lnTo>
                <a:lnTo>
                  <a:pt x="71" y="866"/>
                </a:lnTo>
                <a:lnTo>
                  <a:pt x="66" y="876"/>
                </a:lnTo>
                <a:lnTo>
                  <a:pt x="61" y="886"/>
                </a:lnTo>
                <a:lnTo>
                  <a:pt x="55" y="897"/>
                </a:lnTo>
                <a:lnTo>
                  <a:pt x="46" y="910"/>
                </a:lnTo>
                <a:lnTo>
                  <a:pt x="40" y="922"/>
                </a:lnTo>
                <a:lnTo>
                  <a:pt x="34" y="935"/>
                </a:lnTo>
                <a:lnTo>
                  <a:pt x="31" y="947"/>
                </a:lnTo>
                <a:lnTo>
                  <a:pt x="32" y="958"/>
                </a:lnTo>
                <a:lnTo>
                  <a:pt x="38" y="967"/>
                </a:lnTo>
                <a:lnTo>
                  <a:pt x="35" y="971"/>
                </a:lnTo>
                <a:lnTo>
                  <a:pt x="33" y="978"/>
                </a:lnTo>
                <a:lnTo>
                  <a:pt x="31" y="983"/>
                </a:lnTo>
                <a:lnTo>
                  <a:pt x="30" y="985"/>
                </a:lnTo>
                <a:lnTo>
                  <a:pt x="22" y="986"/>
                </a:lnTo>
                <a:lnTo>
                  <a:pt x="16" y="991"/>
                </a:lnTo>
                <a:lnTo>
                  <a:pt x="12" y="999"/>
                </a:lnTo>
                <a:lnTo>
                  <a:pt x="8" y="1007"/>
                </a:lnTo>
                <a:lnTo>
                  <a:pt x="4" y="1016"/>
                </a:lnTo>
                <a:lnTo>
                  <a:pt x="0" y="1029"/>
                </a:lnTo>
                <a:lnTo>
                  <a:pt x="0" y="1040"/>
                </a:lnTo>
                <a:lnTo>
                  <a:pt x="8" y="1051"/>
                </a:lnTo>
                <a:lnTo>
                  <a:pt x="16" y="1057"/>
                </a:lnTo>
                <a:lnTo>
                  <a:pt x="27" y="1065"/>
                </a:lnTo>
                <a:lnTo>
                  <a:pt x="37" y="1074"/>
                </a:lnTo>
                <a:lnTo>
                  <a:pt x="48" y="1082"/>
                </a:lnTo>
                <a:lnTo>
                  <a:pt x="60" y="1089"/>
                </a:lnTo>
                <a:lnTo>
                  <a:pt x="73" y="1097"/>
                </a:lnTo>
                <a:lnTo>
                  <a:pt x="86" y="1101"/>
                </a:lnTo>
                <a:lnTo>
                  <a:pt x="100" y="1103"/>
                </a:lnTo>
                <a:lnTo>
                  <a:pt x="111" y="1103"/>
                </a:lnTo>
                <a:lnTo>
                  <a:pt x="119" y="1103"/>
                </a:lnTo>
                <a:lnTo>
                  <a:pt x="124" y="1103"/>
                </a:lnTo>
                <a:lnTo>
                  <a:pt x="127" y="1103"/>
                </a:lnTo>
                <a:lnTo>
                  <a:pt x="128" y="1102"/>
                </a:lnTo>
                <a:lnTo>
                  <a:pt x="129" y="1102"/>
                </a:lnTo>
                <a:lnTo>
                  <a:pt x="130" y="1101"/>
                </a:lnTo>
                <a:lnTo>
                  <a:pt x="132" y="1101"/>
                </a:lnTo>
                <a:lnTo>
                  <a:pt x="135" y="1096"/>
                </a:lnTo>
                <a:lnTo>
                  <a:pt x="131" y="1085"/>
                </a:lnTo>
                <a:lnTo>
                  <a:pt x="122" y="1075"/>
                </a:lnTo>
                <a:lnTo>
                  <a:pt x="111" y="1070"/>
                </a:lnTo>
                <a:lnTo>
                  <a:pt x="102" y="1067"/>
                </a:lnTo>
                <a:lnTo>
                  <a:pt x="96" y="1063"/>
                </a:lnTo>
                <a:lnTo>
                  <a:pt x="92" y="1058"/>
                </a:lnTo>
                <a:lnTo>
                  <a:pt x="89" y="1052"/>
                </a:lnTo>
                <a:lnTo>
                  <a:pt x="87" y="1043"/>
                </a:lnTo>
                <a:lnTo>
                  <a:pt x="87" y="1033"/>
                </a:lnTo>
                <a:lnTo>
                  <a:pt x="86" y="1022"/>
                </a:lnTo>
                <a:lnTo>
                  <a:pt x="81" y="1015"/>
                </a:lnTo>
                <a:lnTo>
                  <a:pt x="101" y="991"/>
                </a:lnTo>
                <a:lnTo>
                  <a:pt x="104" y="991"/>
                </a:lnTo>
                <a:lnTo>
                  <a:pt x="109" y="989"/>
                </a:lnTo>
                <a:lnTo>
                  <a:pt x="115" y="987"/>
                </a:lnTo>
                <a:lnTo>
                  <a:pt x="122" y="984"/>
                </a:lnTo>
                <a:lnTo>
                  <a:pt x="128" y="979"/>
                </a:lnTo>
                <a:lnTo>
                  <a:pt x="133" y="972"/>
                </a:lnTo>
                <a:lnTo>
                  <a:pt x="138" y="965"/>
                </a:lnTo>
                <a:lnTo>
                  <a:pt x="143" y="956"/>
                </a:lnTo>
                <a:lnTo>
                  <a:pt x="146" y="944"/>
                </a:lnTo>
                <a:lnTo>
                  <a:pt x="151" y="929"/>
                </a:lnTo>
                <a:lnTo>
                  <a:pt x="157" y="913"/>
                </a:lnTo>
                <a:lnTo>
                  <a:pt x="164" y="896"/>
                </a:lnTo>
                <a:lnTo>
                  <a:pt x="171" y="880"/>
                </a:lnTo>
                <a:lnTo>
                  <a:pt x="178" y="865"/>
                </a:lnTo>
                <a:lnTo>
                  <a:pt x="187" y="852"/>
                </a:lnTo>
                <a:lnTo>
                  <a:pt x="194" y="843"/>
                </a:lnTo>
                <a:lnTo>
                  <a:pt x="201" y="834"/>
                </a:lnTo>
                <a:lnTo>
                  <a:pt x="207" y="825"/>
                </a:lnTo>
                <a:lnTo>
                  <a:pt x="214" y="817"/>
                </a:lnTo>
                <a:lnTo>
                  <a:pt x="218" y="806"/>
                </a:lnTo>
                <a:lnTo>
                  <a:pt x="221" y="798"/>
                </a:lnTo>
                <a:lnTo>
                  <a:pt x="224" y="788"/>
                </a:lnTo>
                <a:lnTo>
                  <a:pt x="225" y="781"/>
                </a:lnTo>
                <a:lnTo>
                  <a:pt x="225" y="774"/>
                </a:lnTo>
                <a:lnTo>
                  <a:pt x="236" y="746"/>
                </a:lnTo>
                <a:lnTo>
                  <a:pt x="243" y="714"/>
                </a:lnTo>
                <a:lnTo>
                  <a:pt x="248" y="685"/>
                </a:lnTo>
                <a:lnTo>
                  <a:pt x="250" y="668"/>
                </a:lnTo>
                <a:lnTo>
                  <a:pt x="253" y="675"/>
                </a:lnTo>
                <a:lnTo>
                  <a:pt x="257" y="686"/>
                </a:lnTo>
                <a:lnTo>
                  <a:pt x="260" y="697"/>
                </a:lnTo>
                <a:lnTo>
                  <a:pt x="263" y="710"/>
                </a:lnTo>
                <a:lnTo>
                  <a:pt x="267" y="721"/>
                </a:lnTo>
                <a:lnTo>
                  <a:pt x="272" y="733"/>
                </a:lnTo>
                <a:lnTo>
                  <a:pt x="279" y="742"/>
                </a:lnTo>
                <a:lnTo>
                  <a:pt x="287" y="750"/>
                </a:lnTo>
                <a:lnTo>
                  <a:pt x="283" y="762"/>
                </a:lnTo>
                <a:lnTo>
                  <a:pt x="278" y="775"/>
                </a:lnTo>
                <a:lnTo>
                  <a:pt x="271" y="787"/>
                </a:lnTo>
                <a:lnTo>
                  <a:pt x="265" y="801"/>
                </a:lnTo>
                <a:lnTo>
                  <a:pt x="259" y="814"/>
                </a:lnTo>
                <a:lnTo>
                  <a:pt x="253" y="827"/>
                </a:lnTo>
                <a:lnTo>
                  <a:pt x="249" y="841"/>
                </a:lnTo>
                <a:lnTo>
                  <a:pt x="247" y="853"/>
                </a:lnTo>
                <a:lnTo>
                  <a:pt x="244" y="871"/>
                </a:lnTo>
                <a:lnTo>
                  <a:pt x="240" y="887"/>
                </a:lnTo>
                <a:lnTo>
                  <a:pt x="234" y="904"/>
                </a:lnTo>
                <a:lnTo>
                  <a:pt x="228" y="923"/>
                </a:lnTo>
                <a:lnTo>
                  <a:pt x="226" y="942"/>
                </a:lnTo>
                <a:lnTo>
                  <a:pt x="228" y="957"/>
                </a:lnTo>
                <a:lnTo>
                  <a:pt x="236" y="966"/>
                </a:lnTo>
                <a:lnTo>
                  <a:pt x="245" y="971"/>
                </a:lnTo>
                <a:lnTo>
                  <a:pt x="226" y="980"/>
                </a:lnTo>
                <a:lnTo>
                  <a:pt x="219" y="990"/>
                </a:lnTo>
                <a:lnTo>
                  <a:pt x="214" y="1004"/>
                </a:lnTo>
                <a:lnTo>
                  <a:pt x="214" y="1018"/>
                </a:lnTo>
                <a:lnTo>
                  <a:pt x="224" y="1027"/>
                </a:lnTo>
                <a:lnTo>
                  <a:pt x="233" y="1034"/>
                </a:lnTo>
                <a:lnTo>
                  <a:pt x="242" y="1040"/>
                </a:lnTo>
                <a:lnTo>
                  <a:pt x="249" y="1045"/>
                </a:lnTo>
                <a:lnTo>
                  <a:pt x="258" y="1051"/>
                </a:lnTo>
                <a:lnTo>
                  <a:pt x="265" y="1056"/>
                </a:lnTo>
                <a:lnTo>
                  <a:pt x="271" y="1060"/>
                </a:lnTo>
                <a:lnTo>
                  <a:pt x="279" y="1064"/>
                </a:lnTo>
                <a:lnTo>
                  <a:pt x="285" y="1067"/>
                </a:lnTo>
                <a:lnTo>
                  <a:pt x="291" y="1071"/>
                </a:lnTo>
                <a:lnTo>
                  <a:pt x="295" y="1074"/>
                </a:lnTo>
                <a:lnTo>
                  <a:pt x="300" y="1076"/>
                </a:lnTo>
                <a:lnTo>
                  <a:pt x="303" y="1078"/>
                </a:lnTo>
                <a:lnTo>
                  <a:pt x="307" y="1080"/>
                </a:lnTo>
                <a:lnTo>
                  <a:pt x="311" y="1081"/>
                </a:lnTo>
                <a:lnTo>
                  <a:pt x="316" y="1082"/>
                </a:lnTo>
                <a:lnTo>
                  <a:pt x="323" y="1083"/>
                </a:lnTo>
                <a:lnTo>
                  <a:pt x="336" y="1080"/>
                </a:lnTo>
                <a:lnTo>
                  <a:pt x="342" y="1072"/>
                </a:lnTo>
                <a:lnTo>
                  <a:pt x="340" y="1062"/>
                </a:lnTo>
                <a:lnTo>
                  <a:pt x="332" y="1055"/>
                </a:lnTo>
                <a:lnTo>
                  <a:pt x="324" y="1049"/>
                </a:lnTo>
                <a:lnTo>
                  <a:pt x="321" y="1043"/>
                </a:lnTo>
                <a:lnTo>
                  <a:pt x="319" y="1037"/>
                </a:lnTo>
                <a:lnTo>
                  <a:pt x="314" y="1031"/>
                </a:lnTo>
                <a:lnTo>
                  <a:pt x="308" y="1020"/>
                </a:lnTo>
                <a:lnTo>
                  <a:pt x="303" y="1005"/>
                </a:lnTo>
                <a:lnTo>
                  <a:pt x="298" y="990"/>
                </a:lnTo>
                <a:lnTo>
                  <a:pt x="297" y="984"/>
                </a:lnTo>
                <a:lnTo>
                  <a:pt x="309" y="984"/>
                </a:lnTo>
                <a:lnTo>
                  <a:pt x="317" y="982"/>
                </a:lnTo>
                <a:lnTo>
                  <a:pt x="320" y="978"/>
                </a:lnTo>
                <a:lnTo>
                  <a:pt x="320" y="967"/>
                </a:lnTo>
                <a:lnTo>
                  <a:pt x="320" y="960"/>
                </a:lnTo>
                <a:lnTo>
                  <a:pt x="323" y="950"/>
                </a:lnTo>
                <a:lnTo>
                  <a:pt x="327" y="941"/>
                </a:lnTo>
                <a:lnTo>
                  <a:pt x="333" y="929"/>
                </a:lnTo>
                <a:lnTo>
                  <a:pt x="338" y="918"/>
                </a:lnTo>
                <a:lnTo>
                  <a:pt x="344" y="907"/>
                </a:lnTo>
                <a:lnTo>
                  <a:pt x="351" y="897"/>
                </a:lnTo>
                <a:lnTo>
                  <a:pt x="355" y="889"/>
                </a:lnTo>
                <a:lnTo>
                  <a:pt x="363" y="859"/>
                </a:lnTo>
                <a:lnTo>
                  <a:pt x="373" y="815"/>
                </a:lnTo>
                <a:lnTo>
                  <a:pt x="379" y="776"/>
                </a:lnTo>
                <a:lnTo>
                  <a:pt x="382" y="759"/>
                </a:lnTo>
                <a:lnTo>
                  <a:pt x="388" y="750"/>
                </a:lnTo>
                <a:lnTo>
                  <a:pt x="393" y="739"/>
                </a:lnTo>
                <a:lnTo>
                  <a:pt x="389" y="726"/>
                </a:lnTo>
                <a:lnTo>
                  <a:pt x="380" y="711"/>
                </a:lnTo>
                <a:lnTo>
                  <a:pt x="375" y="693"/>
                </a:lnTo>
                <a:lnTo>
                  <a:pt x="372" y="675"/>
                </a:lnTo>
                <a:lnTo>
                  <a:pt x="370" y="658"/>
                </a:lnTo>
                <a:lnTo>
                  <a:pt x="366" y="639"/>
                </a:lnTo>
                <a:lnTo>
                  <a:pt x="360" y="618"/>
                </a:lnTo>
                <a:lnTo>
                  <a:pt x="351" y="593"/>
                </a:lnTo>
                <a:lnTo>
                  <a:pt x="335" y="563"/>
                </a:lnTo>
                <a:lnTo>
                  <a:pt x="312" y="526"/>
                </a:lnTo>
                <a:lnTo>
                  <a:pt x="325" y="521"/>
                </a:lnTo>
                <a:lnTo>
                  <a:pt x="333" y="521"/>
                </a:lnTo>
                <a:lnTo>
                  <a:pt x="338" y="518"/>
                </a:lnTo>
                <a:lnTo>
                  <a:pt x="342" y="507"/>
                </a:lnTo>
                <a:lnTo>
                  <a:pt x="343" y="497"/>
                </a:lnTo>
                <a:lnTo>
                  <a:pt x="343" y="483"/>
                </a:lnTo>
                <a:lnTo>
                  <a:pt x="342" y="471"/>
                </a:lnTo>
                <a:lnTo>
                  <a:pt x="342" y="465"/>
                </a:lnTo>
                <a:lnTo>
                  <a:pt x="348" y="469"/>
                </a:lnTo>
                <a:lnTo>
                  <a:pt x="355" y="475"/>
                </a:lnTo>
                <a:lnTo>
                  <a:pt x="363" y="480"/>
                </a:lnTo>
                <a:lnTo>
                  <a:pt x="373" y="483"/>
                </a:lnTo>
                <a:lnTo>
                  <a:pt x="383" y="483"/>
                </a:lnTo>
                <a:lnTo>
                  <a:pt x="392" y="480"/>
                </a:lnTo>
                <a:lnTo>
                  <a:pt x="400" y="472"/>
                </a:lnTo>
                <a:lnTo>
                  <a:pt x="405" y="457"/>
                </a:lnTo>
                <a:lnTo>
                  <a:pt x="407" y="460"/>
                </a:lnTo>
                <a:lnTo>
                  <a:pt x="410" y="462"/>
                </a:lnTo>
                <a:lnTo>
                  <a:pt x="414" y="464"/>
                </a:lnTo>
                <a:lnTo>
                  <a:pt x="415" y="465"/>
                </a:lnTo>
                <a:lnTo>
                  <a:pt x="416" y="471"/>
                </a:lnTo>
                <a:lnTo>
                  <a:pt x="421" y="475"/>
                </a:lnTo>
                <a:lnTo>
                  <a:pt x="428" y="479"/>
                </a:lnTo>
                <a:lnTo>
                  <a:pt x="435" y="484"/>
                </a:lnTo>
                <a:lnTo>
                  <a:pt x="442" y="489"/>
                </a:lnTo>
                <a:lnTo>
                  <a:pt x="447" y="494"/>
                </a:lnTo>
                <a:lnTo>
                  <a:pt x="452" y="496"/>
                </a:lnTo>
                <a:lnTo>
                  <a:pt x="457" y="491"/>
                </a:lnTo>
                <a:lnTo>
                  <a:pt x="464" y="484"/>
                </a:lnTo>
                <a:lnTo>
                  <a:pt x="470" y="478"/>
                </a:lnTo>
                <a:lnTo>
                  <a:pt x="475" y="472"/>
                </a:lnTo>
                <a:lnTo>
                  <a:pt x="480" y="468"/>
                </a:lnTo>
                <a:lnTo>
                  <a:pt x="485" y="465"/>
                </a:lnTo>
                <a:lnTo>
                  <a:pt x="488" y="459"/>
                </a:lnTo>
                <a:lnTo>
                  <a:pt x="488" y="452"/>
                </a:lnTo>
                <a:lnTo>
                  <a:pt x="486" y="445"/>
                </a:lnTo>
                <a:lnTo>
                  <a:pt x="483" y="442"/>
                </a:lnTo>
                <a:lnTo>
                  <a:pt x="480" y="438"/>
                </a:lnTo>
                <a:lnTo>
                  <a:pt x="478" y="436"/>
                </a:lnTo>
                <a:lnTo>
                  <a:pt x="477" y="435"/>
                </a:lnTo>
                <a:lnTo>
                  <a:pt x="483" y="433"/>
                </a:lnTo>
                <a:lnTo>
                  <a:pt x="487" y="429"/>
                </a:lnTo>
                <a:lnTo>
                  <a:pt x="488" y="423"/>
                </a:lnTo>
                <a:lnTo>
                  <a:pt x="484" y="420"/>
                </a:lnTo>
                <a:lnTo>
                  <a:pt x="476" y="418"/>
                </a:lnTo>
                <a:lnTo>
                  <a:pt x="469" y="415"/>
                </a:lnTo>
                <a:lnTo>
                  <a:pt x="463" y="411"/>
                </a:lnTo>
                <a:lnTo>
                  <a:pt x="457" y="409"/>
                </a:lnTo>
                <a:lnTo>
                  <a:pt x="452" y="408"/>
                </a:lnTo>
                <a:lnTo>
                  <a:pt x="445" y="409"/>
                </a:lnTo>
                <a:lnTo>
                  <a:pt x="439" y="412"/>
                </a:lnTo>
                <a:lnTo>
                  <a:pt x="435" y="415"/>
                </a:lnTo>
                <a:lnTo>
                  <a:pt x="426" y="411"/>
                </a:lnTo>
                <a:lnTo>
                  <a:pt x="426" y="406"/>
                </a:lnTo>
                <a:lnTo>
                  <a:pt x="423" y="400"/>
                </a:lnTo>
                <a:lnTo>
                  <a:pt x="415" y="394"/>
                </a:lnTo>
                <a:lnTo>
                  <a:pt x="399" y="387"/>
                </a:lnTo>
                <a:lnTo>
                  <a:pt x="399" y="383"/>
                </a:lnTo>
                <a:lnTo>
                  <a:pt x="397" y="379"/>
                </a:lnTo>
                <a:lnTo>
                  <a:pt x="393" y="375"/>
                </a:lnTo>
                <a:lnTo>
                  <a:pt x="387" y="372"/>
                </a:lnTo>
                <a:lnTo>
                  <a:pt x="382" y="369"/>
                </a:lnTo>
                <a:lnTo>
                  <a:pt x="378" y="366"/>
                </a:lnTo>
                <a:lnTo>
                  <a:pt x="375" y="362"/>
                </a:lnTo>
                <a:lnTo>
                  <a:pt x="376" y="357"/>
                </a:lnTo>
                <a:lnTo>
                  <a:pt x="378" y="348"/>
                </a:lnTo>
                <a:lnTo>
                  <a:pt x="378" y="334"/>
                </a:lnTo>
                <a:lnTo>
                  <a:pt x="377" y="314"/>
                </a:lnTo>
                <a:lnTo>
                  <a:pt x="374" y="292"/>
                </a:lnTo>
                <a:lnTo>
                  <a:pt x="367" y="268"/>
                </a:lnTo>
                <a:lnTo>
                  <a:pt x="358" y="243"/>
                </a:lnTo>
                <a:lnTo>
                  <a:pt x="346" y="219"/>
                </a:lnTo>
                <a:lnTo>
                  <a:pt x="330" y="198"/>
                </a:lnTo>
                <a:lnTo>
                  <a:pt x="330" y="188"/>
                </a:lnTo>
                <a:lnTo>
                  <a:pt x="331" y="180"/>
                </a:lnTo>
                <a:lnTo>
                  <a:pt x="333" y="174"/>
                </a:lnTo>
                <a:lnTo>
                  <a:pt x="340" y="174"/>
                </a:lnTo>
                <a:lnTo>
                  <a:pt x="349" y="175"/>
                </a:lnTo>
                <a:lnTo>
                  <a:pt x="356" y="171"/>
                </a:lnTo>
                <a:lnTo>
                  <a:pt x="360" y="165"/>
                </a:lnTo>
                <a:lnTo>
                  <a:pt x="360" y="158"/>
                </a:lnTo>
                <a:lnTo>
                  <a:pt x="361" y="153"/>
                </a:lnTo>
                <a:lnTo>
                  <a:pt x="365" y="151"/>
                </a:lnTo>
                <a:lnTo>
                  <a:pt x="369" y="149"/>
                </a:lnTo>
                <a:lnTo>
                  <a:pt x="370" y="144"/>
                </a:lnTo>
                <a:lnTo>
                  <a:pt x="369" y="138"/>
                </a:lnTo>
                <a:lnTo>
                  <a:pt x="369" y="133"/>
                </a:lnTo>
                <a:lnTo>
                  <a:pt x="370" y="129"/>
                </a:lnTo>
                <a:lnTo>
                  <a:pt x="373" y="128"/>
                </a:lnTo>
                <a:lnTo>
                  <a:pt x="377" y="127"/>
                </a:lnTo>
                <a:lnTo>
                  <a:pt x="381" y="123"/>
                </a:lnTo>
                <a:lnTo>
                  <a:pt x="382" y="118"/>
                </a:lnTo>
                <a:lnTo>
                  <a:pt x="380" y="113"/>
                </a:lnTo>
                <a:lnTo>
                  <a:pt x="377" y="108"/>
                </a:lnTo>
                <a:lnTo>
                  <a:pt x="375" y="102"/>
                </a:lnTo>
                <a:lnTo>
                  <a:pt x="376" y="96"/>
                </a:lnTo>
                <a:lnTo>
                  <a:pt x="379" y="92"/>
                </a:lnTo>
                <a:lnTo>
                  <a:pt x="381" y="85"/>
                </a:lnTo>
                <a:lnTo>
                  <a:pt x="381" y="71"/>
                </a:lnTo>
                <a:lnTo>
                  <a:pt x="378" y="56"/>
                </a:lnTo>
                <a:lnTo>
                  <a:pt x="372" y="45"/>
                </a:lnTo>
                <a:lnTo>
                  <a:pt x="375" y="40"/>
                </a:lnTo>
                <a:lnTo>
                  <a:pt x="376" y="33"/>
                </a:lnTo>
                <a:lnTo>
                  <a:pt x="375" y="24"/>
                </a:lnTo>
                <a:lnTo>
                  <a:pt x="370" y="17"/>
                </a:lnTo>
                <a:lnTo>
                  <a:pt x="360" y="10"/>
                </a:lnTo>
                <a:lnTo>
                  <a:pt x="344" y="4"/>
                </a:lnTo>
                <a:lnTo>
                  <a:pt x="321" y="0"/>
                </a:lnTo>
                <a:lnTo>
                  <a:pt x="291" y="0"/>
                </a:lnTo>
                <a:lnTo>
                  <a:pt x="269" y="4"/>
                </a:lnTo>
                <a:lnTo>
                  <a:pt x="255" y="12"/>
                </a:lnTo>
                <a:lnTo>
                  <a:pt x="243" y="22"/>
                </a:lnTo>
                <a:lnTo>
                  <a:pt x="237" y="35"/>
                </a:lnTo>
                <a:lnTo>
                  <a:pt x="234" y="46"/>
                </a:lnTo>
                <a:lnTo>
                  <a:pt x="233" y="57"/>
                </a:lnTo>
                <a:lnTo>
                  <a:pt x="234" y="65"/>
                </a:lnTo>
                <a:lnTo>
                  <a:pt x="235" y="69"/>
                </a:lnTo>
                <a:lnTo>
                  <a:pt x="226" y="82"/>
                </a:lnTo>
                <a:lnTo>
                  <a:pt x="223" y="104"/>
                </a:lnTo>
                <a:lnTo>
                  <a:pt x="226" y="123"/>
                </a:lnTo>
                <a:lnTo>
                  <a:pt x="240" y="133"/>
                </a:lnTo>
                <a:lnTo>
                  <a:pt x="239" y="140"/>
                </a:lnTo>
                <a:lnTo>
                  <a:pt x="242" y="148"/>
                </a:lnTo>
                <a:lnTo>
                  <a:pt x="247" y="153"/>
                </a:lnTo>
                <a:lnTo>
                  <a:pt x="256" y="154"/>
                </a:lnTo>
                <a:lnTo>
                  <a:pt x="253" y="159"/>
                </a:lnTo>
                <a:lnTo>
                  <a:pt x="249" y="163"/>
                </a:lnTo>
                <a:lnTo>
                  <a:pt x="244" y="166"/>
                </a:lnTo>
                <a:lnTo>
                  <a:pt x="242" y="167"/>
                </a:lnTo>
                <a:lnTo>
                  <a:pt x="237" y="167"/>
                </a:lnTo>
                <a:lnTo>
                  <a:pt x="232" y="172"/>
                </a:lnTo>
                <a:lnTo>
                  <a:pt x="229" y="178"/>
                </a:lnTo>
                <a:lnTo>
                  <a:pt x="233" y="186"/>
                </a:lnTo>
                <a:lnTo>
                  <a:pt x="229" y="189"/>
                </a:lnTo>
                <a:lnTo>
                  <a:pt x="224" y="192"/>
                </a:lnTo>
                <a:lnTo>
                  <a:pt x="216" y="194"/>
                </a:lnTo>
                <a:lnTo>
                  <a:pt x="204" y="192"/>
                </a:lnTo>
                <a:lnTo>
                  <a:pt x="195" y="191"/>
                </a:lnTo>
                <a:lnTo>
                  <a:pt x="190" y="194"/>
                </a:lnTo>
                <a:lnTo>
                  <a:pt x="185" y="199"/>
                </a:lnTo>
                <a:lnTo>
                  <a:pt x="178" y="208"/>
                </a:lnTo>
                <a:lnTo>
                  <a:pt x="176" y="211"/>
                </a:lnTo>
                <a:lnTo>
                  <a:pt x="172" y="215"/>
                </a:lnTo>
                <a:lnTo>
                  <a:pt x="167" y="221"/>
                </a:lnTo>
                <a:lnTo>
                  <a:pt x="161" y="227"/>
                </a:lnTo>
                <a:lnTo>
                  <a:pt x="155" y="233"/>
                </a:lnTo>
                <a:lnTo>
                  <a:pt x="149" y="240"/>
                </a:lnTo>
                <a:lnTo>
                  <a:pt x="144" y="245"/>
                </a:lnTo>
                <a:lnTo>
                  <a:pt x="138" y="2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3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4176713"/>
            <a:ext cx="4953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763" y="4310063"/>
            <a:ext cx="522287"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163" y="4327525"/>
            <a:ext cx="522287"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4467846" y="1739615"/>
            <a:ext cx="0" cy="5089525"/>
          </a:xfrm>
          <a:prstGeom prst="line">
            <a:avLst/>
          </a:prstGeom>
          <a:noFill/>
          <a:ln w="9525" cap="flat" cmpd="sng" algn="ctr">
            <a:solidFill>
              <a:srgbClr val="000000"/>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646592" y="2101185"/>
            <a:ext cx="1219200" cy="1143000"/>
            <a:chOff x="646592" y="1682322"/>
            <a:chExt cx="1219200" cy="1143000"/>
          </a:xfrm>
        </p:grpSpPr>
        <p:sp>
          <p:nvSpPr>
            <p:cNvPr id="24" name="Oval 4"/>
            <p:cNvSpPr>
              <a:spLocks noChangeArrowheads="1"/>
            </p:cNvSpPr>
            <p:nvPr/>
          </p:nvSpPr>
          <p:spPr bwMode="auto">
            <a:xfrm>
              <a:off x="646592" y="1682322"/>
              <a:ext cx="1219200" cy="1143000"/>
            </a:xfrm>
            <a:prstGeom prst="ellipse">
              <a:avLst/>
            </a:prstGeom>
            <a:solidFill>
              <a:schemeClr val="bg1"/>
            </a:solidFill>
            <a:ln w="2857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l-NL" i="0">
                <a:latin typeface="Arial"/>
                <a:cs typeface="Arial"/>
              </a:endParaRPr>
            </a:p>
          </p:txBody>
        </p:sp>
        <p:pic>
          <p:nvPicPr>
            <p:cNvPr id="2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42" y="1758522"/>
              <a:ext cx="460375"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6" name="Line 20"/>
          <p:cNvSpPr>
            <a:spLocks noChangeShapeType="1"/>
          </p:cNvSpPr>
          <p:nvPr/>
        </p:nvSpPr>
        <p:spPr bwMode="auto">
          <a:xfrm rot="4540170" flipV="1">
            <a:off x="2254881" y="2281792"/>
            <a:ext cx="202957" cy="781787"/>
          </a:xfrm>
          <a:prstGeom prst="line">
            <a:avLst/>
          </a:prstGeom>
          <a:noFill/>
          <a:ln w="38100">
            <a:solidFill>
              <a:schemeClr val="tx1"/>
            </a:solidFill>
            <a:round/>
            <a:headEnd type="non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l-NL" i="0">
              <a:latin typeface="Arial"/>
              <a:cs typeface="Arial"/>
            </a:endParaRPr>
          </a:p>
        </p:txBody>
      </p:sp>
      <p:sp>
        <p:nvSpPr>
          <p:cNvPr id="27" name="TextBox 26"/>
          <p:cNvSpPr txBox="1"/>
          <p:nvPr/>
        </p:nvSpPr>
        <p:spPr>
          <a:xfrm>
            <a:off x="709956" y="1729436"/>
            <a:ext cx="1182786" cy="400110"/>
          </a:xfrm>
          <a:prstGeom prst="rect">
            <a:avLst/>
          </a:prstGeom>
          <a:noFill/>
        </p:spPr>
        <p:txBody>
          <a:bodyPr wrap="none" rtlCol="0">
            <a:spAutoFit/>
          </a:bodyPr>
          <a:lstStyle/>
          <a:p>
            <a:r>
              <a:rPr lang="nl-NL" i="0" dirty="0" err="1" smtClean="0">
                <a:latin typeface="Arial"/>
                <a:cs typeface="Arial"/>
              </a:rPr>
              <a:t>Zoönose</a:t>
            </a:r>
            <a:endParaRPr lang="nl-NL" i="0" dirty="0">
              <a:latin typeface="Arial"/>
              <a:cs typeface="Arial"/>
            </a:endParaRPr>
          </a:p>
        </p:txBody>
      </p:sp>
      <p:grpSp>
        <p:nvGrpSpPr>
          <p:cNvPr id="28" name="Group 27"/>
          <p:cNvGrpSpPr/>
          <p:nvPr/>
        </p:nvGrpSpPr>
        <p:grpSpPr>
          <a:xfrm>
            <a:off x="4699568" y="2101185"/>
            <a:ext cx="1219200" cy="1143000"/>
            <a:chOff x="646592" y="1682322"/>
            <a:chExt cx="1219200" cy="1143000"/>
          </a:xfrm>
        </p:grpSpPr>
        <p:sp>
          <p:nvSpPr>
            <p:cNvPr id="29" name="Oval 4"/>
            <p:cNvSpPr>
              <a:spLocks noChangeArrowheads="1"/>
            </p:cNvSpPr>
            <p:nvPr/>
          </p:nvSpPr>
          <p:spPr bwMode="auto">
            <a:xfrm>
              <a:off x="646592" y="1682322"/>
              <a:ext cx="1219200" cy="1143000"/>
            </a:xfrm>
            <a:prstGeom prst="ellipse">
              <a:avLst/>
            </a:prstGeom>
            <a:solidFill>
              <a:schemeClr val="bg1"/>
            </a:solidFill>
            <a:ln w="2857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l-NL" i="0">
                <a:latin typeface="Arial"/>
                <a:cs typeface="Arial"/>
              </a:endParaRPr>
            </a:p>
          </p:txBody>
        </p:sp>
        <p:pic>
          <p:nvPicPr>
            <p:cNvPr id="3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42" y="1758522"/>
              <a:ext cx="460375"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1" name="Line 20"/>
          <p:cNvSpPr>
            <a:spLocks noChangeShapeType="1"/>
          </p:cNvSpPr>
          <p:nvPr/>
        </p:nvSpPr>
        <p:spPr bwMode="auto">
          <a:xfrm rot="4540170" flipV="1">
            <a:off x="6346734" y="2281792"/>
            <a:ext cx="202957" cy="781787"/>
          </a:xfrm>
          <a:prstGeom prst="line">
            <a:avLst/>
          </a:prstGeom>
          <a:noFill/>
          <a:ln w="38100">
            <a:solidFill>
              <a:schemeClr val="tx1"/>
            </a:solidFill>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l-NL" i="0">
              <a:latin typeface="Arial"/>
              <a:cs typeface="Arial"/>
            </a:endParaRPr>
          </a:p>
        </p:txBody>
      </p:sp>
      <p:sp>
        <p:nvSpPr>
          <p:cNvPr id="32" name="TextBox 31"/>
          <p:cNvSpPr txBox="1"/>
          <p:nvPr/>
        </p:nvSpPr>
        <p:spPr>
          <a:xfrm>
            <a:off x="4758201" y="1729436"/>
            <a:ext cx="1339579" cy="400110"/>
          </a:xfrm>
          <a:prstGeom prst="rect">
            <a:avLst/>
          </a:prstGeom>
          <a:noFill/>
        </p:spPr>
        <p:txBody>
          <a:bodyPr wrap="none" rtlCol="0">
            <a:spAutoFit/>
          </a:bodyPr>
          <a:lstStyle/>
          <a:p>
            <a:r>
              <a:rPr lang="nl-NL" i="0" smtClean="0">
                <a:latin typeface="Arial"/>
                <a:cs typeface="Arial"/>
              </a:rPr>
              <a:t>Pandemie</a:t>
            </a:r>
            <a:endParaRPr lang="nl-NL" i="0">
              <a:latin typeface="Arial"/>
              <a:cs typeface="Arial"/>
            </a:endParaRPr>
          </a:p>
        </p:txBody>
      </p:sp>
      <p:grpSp>
        <p:nvGrpSpPr>
          <p:cNvPr id="33" name="Group 32"/>
          <p:cNvGrpSpPr/>
          <p:nvPr/>
        </p:nvGrpSpPr>
        <p:grpSpPr>
          <a:xfrm>
            <a:off x="6967340" y="2101185"/>
            <a:ext cx="1219200" cy="1143000"/>
            <a:chOff x="646592" y="1682322"/>
            <a:chExt cx="1219200" cy="1143000"/>
          </a:xfrm>
        </p:grpSpPr>
        <p:sp>
          <p:nvSpPr>
            <p:cNvPr id="34" name="Oval 4"/>
            <p:cNvSpPr>
              <a:spLocks noChangeArrowheads="1"/>
            </p:cNvSpPr>
            <p:nvPr/>
          </p:nvSpPr>
          <p:spPr bwMode="auto">
            <a:xfrm>
              <a:off x="646592" y="1682322"/>
              <a:ext cx="1219200" cy="1143000"/>
            </a:xfrm>
            <a:prstGeom prst="ellipse">
              <a:avLst/>
            </a:prstGeom>
            <a:solidFill>
              <a:schemeClr val="bg1"/>
            </a:solidFill>
            <a:ln w="2857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l-NL" i="0">
                <a:latin typeface="Arial"/>
                <a:cs typeface="Arial"/>
              </a:endParaRPr>
            </a:p>
          </p:txBody>
        </p:sp>
        <p:pic>
          <p:nvPicPr>
            <p:cNvPr id="3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42" y="1758522"/>
              <a:ext cx="460375"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7" name="Rectangle 36"/>
          <p:cNvSpPr/>
          <p:nvPr/>
        </p:nvSpPr>
        <p:spPr>
          <a:xfrm>
            <a:off x="2084780" y="2298759"/>
            <a:ext cx="479618" cy="707886"/>
          </a:xfrm>
          <a:prstGeom prst="rect">
            <a:avLst/>
          </a:prstGeom>
        </p:spPr>
        <p:txBody>
          <a:bodyPr wrap="none">
            <a:spAutoFit/>
          </a:bodyPr>
          <a:lstStyle/>
          <a:p>
            <a:r>
              <a:rPr lang="nl-NL" sz="4000" b="0" i="0" smtClean="0">
                <a:solidFill>
                  <a:srgbClr val="FF0000"/>
                </a:solidFill>
                <a:latin typeface="Arial"/>
                <a:ea typeface="Zapf Dingbats"/>
                <a:cs typeface="Arial"/>
              </a:rPr>
              <a:t>✗</a:t>
            </a:r>
            <a:endParaRPr lang="nl-NL" sz="4000" i="0">
              <a:solidFill>
                <a:srgbClr val="FF0000"/>
              </a:solidFill>
              <a:latin typeface="Arial"/>
              <a:cs typeface="Arial"/>
            </a:endParaRPr>
          </a:p>
        </p:txBody>
      </p:sp>
      <p:sp>
        <p:nvSpPr>
          <p:cNvPr id="38" name="TextBox 37"/>
          <p:cNvSpPr txBox="1"/>
          <p:nvPr/>
        </p:nvSpPr>
        <p:spPr>
          <a:xfrm>
            <a:off x="904454" y="3296025"/>
            <a:ext cx="823362" cy="2554545"/>
          </a:xfrm>
          <a:prstGeom prst="rect">
            <a:avLst/>
          </a:prstGeom>
          <a:noFill/>
        </p:spPr>
        <p:txBody>
          <a:bodyPr wrap="none" rtlCol="0">
            <a:spAutoFit/>
          </a:bodyPr>
          <a:lstStyle/>
          <a:p>
            <a:pPr>
              <a:defRPr/>
            </a:pPr>
            <a:r>
              <a:rPr lang="nl-NL" sz="1600" i="0" dirty="0">
                <a:latin typeface="Arial"/>
                <a:cs typeface="Arial"/>
              </a:rPr>
              <a:t>H5N1</a:t>
            </a:r>
          </a:p>
          <a:p>
            <a:pPr>
              <a:defRPr/>
            </a:pPr>
            <a:r>
              <a:rPr lang="nl-NL" sz="1600" i="0" dirty="0">
                <a:latin typeface="Arial"/>
                <a:cs typeface="Arial"/>
              </a:rPr>
              <a:t>H5N6</a:t>
            </a:r>
          </a:p>
          <a:p>
            <a:pPr>
              <a:defRPr/>
            </a:pPr>
            <a:r>
              <a:rPr lang="nl-NL" sz="1600" i="0" dirty="0">
                <a:latin typeface="Arial"/>
                <a:cs typeface="Arial"/>
              </a:rPr>
              <a:t>H6N1</a:t>
            </a:r>
          </a:p>
          <a:p>
            <a:pPr>
              <a:defRPr/>
            </a:pPr>
            <a:r>
              <a:rPr lang="nl-NL" sz="1600" i="0" dirty="0">
                <a:latin typeface="Arial"/>
                <a:cs typeface="Arial"/>
              </a:rPr>
              <a:t>H7N2</a:t>
            </a:r>
          </a:p>
          <a:p>
            <a:pPr>
              <a:defRPr/>
            </a:pPr>
            <a:r>
              <a:rPr lang="nl-NL" sz="1600" i="0" dirty="0">
                <a:latin typeface="Arial"/>
                <a:cs typeface="Arial"/>
              </a:rPr>
              <a:t>H7N3</a:t>
            </a:r>
          </a:p>
          <a:p>
            <a:pPr>
              <a:defRPr/>
            </a:pPr>
            <a:r>
              <a:rPr lang="nl-NL" sz="1600" i="0" dirty="0">
                <a:latin typeface="Arial"/>
                <a:cs typeface="Arial"/>
              </a:rPr>
              <a:t>H7N7</a:t>
            </a:r>
          </a:p>
          <a:p>
            <a:pPr>
              <a:defRPr/>
            </a:pPr>
            <a:r>
              <a:rPr lang="nl-NL" sz="1600" i="0" dirty="0">
                <a:latin typeface="Arial"/>
                <a:cs typeface="Arial"/>
              </a:rPr>
              <a:t>H7N9</a:t>
            </a:r>
          </a:p>
          <a:p>
            <a:pPr>
              <a:defRPr/>
            </a:pPr>
            <a:r>
              <a:rPr lang="nl-NL" sz="1600" i="0" dirty="0">
                <a:latin typeface="Arial"/>
                <a:cs typeface="Arial"/>
              </a:rPr>
              <a:t>H9N2</a:t>
            </a:r>
          </a:p>
          <a:p>
            <a:pPr>
              <a:defRPr/>
            </a:pPr>
            <a:r>
              <a:rPr lang="nl-NL" sz="1600" i="0" dirty="0">
                <a:latin typeface="Arial"/>
                <a:cs typeface="Arial"/>
              </a:rPr>
              <a:t>H10N7</a:t>
            </a:r>
          </a:p>
          <a:p>
            <a:pPr>
              <a:defRPr/>
            </a:pPr>
            <a:r>
              <a:rPr lang="nl-NL" sz="1600" i="0" dirty="0" smtClean="0">
                <a:latin typeface="Arial"/>
                <a:cs typeface="Arial"/>
              </a:rPr>
              <a:t>H10N8</a:t>
            </a:r>
            <a:endParaRPr lang="nl-NL" sz="1600" i="0" dirty="0">
              <a:latin typeface="Arial"/>
              <a:cs typeface="Arial"/>
            </a:endParaRPr>
          </a:p>
        </p:txBody>
      </p:sp>
      <p:sp>
        <p:nvSpPr>
          <p:cNvPr id="39" name="TextBox 38"/>
          <p:cNvSpPr txBox="1"/>
          <p:nvPr/>
        </p:nvSpPr>
        <p:spPr>
          <a:xfrm>
            <a:off x="5918768" y="3241114"/>
            <a:ext cx="1359367" cy="1077218"/>
          </a:xfrm>
          <a:prstGeom prst="rect">
            <a:avLst/>
          </a:prstGeom>
          <a:noFill/>
        </p:spPr>
        <p:txBody>
          <a:bodyPr wrap="none" rtlCol="0">
            <a:spAutoFit/>
          </a:bodyPr>
          <a:lstStyle/>
          <a:p>
            <a:pPr>
              <a:defRPr/>
            </a:pPr>
            <a:r>
              <a:rPr lang="nl-NL" sz="1600" i="0" dirty="0" smtClean="0">
                <a:latin typeface="Arial"/>
                <a:cs typeface="Arial"/>
              </a:rPr>
              <a:t>H1N1 (1918)</a:t>
            </a:r>
            <a:endParaRPr lang="nl-NL" sz="1600" i="0" dirty="0">
              <a:latin typeface="Arial"/>
              <a:cs typeface="Arial"/>
            </a:endParaRPr>
          </a:p>
          <a:p>
            <a:pPr>
              <a:defRPr/>
            </a:pPr>
            <a:r>
              <a:rPr lang="nl-NL" sz="1600" i="0" dirty="0" smtClean="0">
                <a:latin typeface="Arial"/>
                <a:cs typeface="Arial"/>
              </a:rPr>
              <a:t>H2N2 (1957)</a:t>
            </a:r>
            <a:endParaRPr lang="nl-NL" sz="1600" i="0" dirty="0">
              <a:latin typeface="Arial"/>
              <a:cs typeface="Arial"/>
            </a:endParaRPr>
          </a:p>
          <a:p>
            <a:pPr>
              <a:defRPr/>
            </a:pPr>
            <a:r>
              <a:rPr lang="nl-NL" sz="1600" i="0" dirty="0" smtClean="0">
                <a:latin typeface="Arial"/>
                <a:cs typeface="Arial"/>
              </a:rPr>
              <a:t>H3N2 (1968)</a:t>
            </a:r>
            <a:endParaRPr lang="nl-NL" sz="1600" i="0" dirty="0">
              <a:latin typeface="Arial"/>
              <a:cs typeface="Arial"/>
            </a:endParaRPr>
          </a:p>
          <a:p>
            <a:pPr>
              <a:defRPr/>
            </a:pPr>
            <a:r>
              <a:rPr lang="nl-NL" sz="1600" i="0" dirty="0" smtClean="0">
                <a:latin typeface="Arial"/>
                <a:cs typeface="Arial"/>
              </a:rPr>
              <a:t>H1N1 (2009)</a:t>
            </a:r>
            <a:endParaRPr lang="nl-NL" sz="1600" i="0" dirty="0">
              <a:latin typeface="Arial"/>
              <a:cs typeface="Arial"/>
            </a:endParaRPr>
          </a:p>
        </p:txBody>
      </p:sp>
      <p:grpSp>
        <p:nvGrpSpPr>
          <p:cNvPr id="40" name="Group 39"/>
          <p:cNvGrpSpPr/>
          <p:nvPr/>
        </p:nvGrpSpPr>
        <p:grpSpPr>
          <a:xfrm>
            <a:off x="1926593" y="2383040"/>
            <a:ext cx="5502096" cy="2928785"/>
            <a:chOff x="1926593" y="1546344"/>
            <a:chExt cx="5502096" cy="2928785"/>
          </a:xfrm>
        </p:grpSpPr>
        <p:sp>
          <p:nvSpPr>
            <p:cNvPr id="41" name="Rectangle 69"/>
            <p:cNvSpPr>
              <a:spLocks noChangeArrowheads="1"/>
            </p:cNvSpPr>
            <p:nvPr/>
          </p:nvSpPr>
          <p:spPr bwMode="auto">
            <a:xfrm>
              <a:off x="5996911" y="1546344"/>
              <a:ext cx="881068" cy="512873"/>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endParaRPr lang="nl-NL" altLang="nl-NL" i="0">
                <a:latin typeface="Arial"/>
                <a:cs typeface="Arial"/>
              </a:endParaRPr>
            </a:p>
          </p:txBody>
        </p:sp>
        <p:sp>
          <p:nvSpPr>
            <p:cNvPr id="42" name="TextBox 54"/>
            <p:cNvSpPr txBox="1">
              <a:spLocks noChangeArrowheads="1"/>
            </p:cNvSpPr>
            <p:nvPr/>
          </p:nvSpPr>
          <p:spPr bwMode="auto">
            <a:xfrm>
              <a:off x="1976438" y="3767243"/>
              <a:ext cx="5452251" cy="70788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pPr algn="ctr" eaLnBrk="1" hangingPunct="1"/>
              <a:r>
                <a:rPr lang="nl-NL" altLang="nl-NL" i="0" smtClean="0">
                  <a:solidFill>
                    <a:srgbClr val="FF0000"/>
                  </a:solidFill>
                  <a:latin typeface="Arial"/>
                  <a:cs typeface="Arial"/>
                </a:rPr>
                <a:t>We weten ABSOLUUT niet hoe een virus overdraagbaar wordt tussen mensen</a:t>
              </a:r>
              <a:endParaRPr lang="nl-NL" altLang="nl-NL" i="0">
                <a:solidFill>
                  <a:srgbClr val="FF0000"/>
                </a:solidFill>
                <a:latin typeface="Arial"/>
                <a:cs typeface="Arial"/>
              </a:endParaRPr>
            </a:p>
          </p:txBody>
        </p:sp>
        <p:sp>
          <p:nvSpPr>
            <p:cNvPr id="43" name="Rectangle 69"/>
            <p:cNvSpPr>
              <a:spLocks noChangeArrowheads="1"/>
            </p:cNvSpPr>
            <p:nvPr/>
          </p:nvSpPr>
          <p:spPr bwMode="auto">
            <a:xfrm>
              <a:off x="1926593" y="1546344"/>
              <a:ext cx="881068" cy="512873"/>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i="1">
                  <a:solidFill>
                    <a:srgbClr val="0D1F74"/>
                  </a:solidFill>
                  <a:latin typeface="Arial" pitchFamily="34" charset="0"/>
                  <a:ea typeface="ＭＳ Ｐゴシック" pitchFamily="34" charset="-128"/>
                </a:defRPr>
              </a:lvl1pPr>
              <a:lvl2pPr marL="742950" indent="-285750" eaLnBrk="0" hangingPunct="0">
                <a:defRPr sz="2000" i="1">
                  <a:solidFill>
                    <a:srgbClr val="0D1F74"/>
                  </a:solidFill>
                  <a:latin typeface="Arial" pitchFamily="34" charset="0"/>
                  <a:ea typeface="ＭＳ Ｐゴシック" pitchFamily="34" charset="-128"/>
                </a:defRPr>
              </a:lvl2pPr>
              <a:lvl3pPr marL="1143000" indent="-228600" eaLnBrk="0" hangingPunct="0">
                <a:defRPr sz="2000" i="1">
                  <a:solidFill>
                    <a:srgbClr val="0D1F74"/>
                  </a:solidFill>
                  <a:latin typeface="Arial" pitchFamily="34" charset="0"/>
                  <a:ea typeface="ＭＳ Ｐゴシック" pitchFamily="34" charset="-128"/>
                </a:defRPr>
              </a:lvl3pPr>
              <a:lvl4pPr marL="1600200" indent="-228600" eaLnBrk="0" hangingPunct="0">
                <a:defRPr sz="2000" i="1">
                  <a:solidFill>
                    <a:srgbClr val="0D1F74"/>
                  </a:solidFill>
                  <a:latin typeface="Arial" pitchFamily="34" charset="0"/>
                  <a:ea typeface="ＭＳ Ｐゴシック" pitchFamily="34" charset="-128"/>
                </a:defRPr>
              </a:lvl4pPr>
              <a:lvl5pPr marL="2057400" indent="-228600" eaLnBrk="0" hangingPunct="0">
                <a:defRPr sz="2000" i="1">
                  <a:solidFill>
                    <a:srgbClr val="0D1F74"/>
                  </a:solidFill>
                  <a:latin typeface="Arial" pitchFamily="34" charset="0"/>
                  <a:ea typeface="ＭＳ Ｐゴシック" pitchFamily="34" charset="-128"/>
                </a:defRPr>
              </a:lvl5pPr>
              <a:lvl6pPr marL="25146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6pPr>
              <a:lvl7pPr marL="29718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7pPr>
              <a:lvl8pPr marL="34290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8pPr>
              <a:lvl9pPr marL="3886200" indent="-228600" eaLnBrk="0" fontAlgn="base" hangingPunct="0">
                <a:spcBef>
                  <a:spcPct val="0"/>
                </a:spcBef>
                <a:spcAft>
                  <a:spcPct val="0"/>
                </a:spcAft>
                <a:defRPr sz="2000" i="1">
                  <a:solidFill>
                    <a:srgbClr val="0D1F74"/>
                  </a:solidFill>
                  <a:latin typeface="Arial" pitchFamily="34" charset="0"/>
                  <a:ea typeface="ＭＳ Ｐゴシック" pitchFamily="34" charset="-128"/>
                </a:defRPr>
              </a:lvl9pPr>
            </a:lstStyle>
            <a:p>
              <a:endParaRPr lang="nl-NL" altLang="nl-NL" i="0">
                <a:latin typeface="Arial"/>
                <a:cs typeface="Arial"/>
              </a:endParaRPr>
            </a:p>
          </p:txBody>
        </p:sp>
      </p:grpSp>
      <p:sp>
        <p:nvSpPr>
          <p:cNvPr id="44" name="Text Box 3581"/>
          <p:cNvSpPr txBox="1">
            <a:spLocks noChangeArrowheads="1"/>
          </p:cNvSpPr>
          <p:nvPr/>
        </p:nvSpPr>
        <p:spPr bwMode="auto">
          <a:xfrm>
            <a:off x="1076193" y="263795"/>
            <a:ext cx="44689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Zoönosen en pandemieën</a:t>
            </a:r>
          </a:p>
          <a:p>
            <a:r>
              <a:rPr lang="nl-NL" sz="2800" b="0" i="0" dirty="0" smtClean="0">
                <a:solidFill>
                  <a:srgbClr val="FFFFFF"/>
                </a:solidFill>
              </a:rPr>
              <a:t>- Verschillende scenario’s -</a:t>
            </a:r>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581"/>
          <p:cNvSpPr txBox="1">
            <a:spLocks noChangeArrowheads="1"/>
          </p:cNvSpPr>
          <p:nvPr/>
        </p:nvSpPr>
        <p:spPr bwMode="auto">
          <a:xfrm>
            <a:off x="1076193" y="263795"/>
            <a:ext cx="50545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 transmissie</a:t>
            </a:r>
          </a:p>
          <a:p>
            <a:r>
              <a:rPr lang="nl-NL" sz="2800" b="0" i="0" dirty="0" smtClean="0">
                <a:solidFill>
                  <a:srgbClr val="FFFFFF"/>
                </a:solidFill>
              </a:rPr>
              <a:t>- Aerosol &amp; luchtwegdruppels -</a:t>
            </a:r>
            <a:endParaRPr lang="nl-NL" sz="2800" b="0" i="0" dirty="0">
              <a:solidFill>
                <a:srgbClr val="FFFFFF"/>
              </a:solidFill>
            </a:endParaRPr>
          </a:p>
        </p:txBody>
      </p:sp>
      <p:grpSp>
        <p:nvGrpSpPr>
          <p:cNvPr id="11" name="Group 2"/>
          <p:cNvGrpSpPr>
            <a:grpSpLocks/>
          </p:cNvGrpSpPr>
          <p:nvPr/>
        </p:nvGrpSpPr>
        <p:grpSpPr bwMode="auto">
          <a:xfrm>
            <a:off x="105802" y="1771137"/>
            <a:ext cx="8908230" cy="4011098"/>
            <a:chOff x="1062473" y="1724329"/>
            <a:chExt cx="7086600" cy="4254500"/>
          </a:xfrm>
        </p:grpSpPr>
        <p:pic>
          <p:nvPicPr>
            <p:cNvPr id="12" name="Picture 3" descr="cough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473" y="1724329"/>
              <a:ext cx="70866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4414762" y="5515429"/>
              <a:ext cx="3734311" cy="4634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9" descr="DSC_0784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6126" y="3224596"/>
            <a:ext cx="6410325" cy="30162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298" name="Picture 1" descr="7.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77907" y="1632881"/>
            <a:ext cx="59039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581"/>
          <p:cNvSpPr txBox="1">
            <a:spLocks noChangeArrowheads="1"/>
          </p:cNvSpPr>
          <p:nvPr/>
        </p:nvSpPr>
        <p:spPr bwMode="auto">
          <a:xfrm>
            <a:off x="1076193" y="263795"/>
            <a:ext cx="37362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 transmissie</a:t>
            </a:r>
          </a:p>
          <a:p>
            <a:r>
              <a:rPr lang="nl-NL" sz="2800" b="0" i="0" dirty="0" smtClean="0">
                <a:solidFill>
                  <a:srgbClr val="FFFFFF"/>
                </a:solidFill>
              </a:rPr>
              <a:t>- De fret als model-</a:t>
            </a:r>
            <a:endParaRPr lang="nl-NL" sz="2800" b="0" i="0" dirty="0">
              <a:solidFill>
                <a:srgbClr val="FFFFFF"/>
              </a:solidFill>
            </a:endParaRPr>
          </a:p>
        </p:txBody>
      </p:sp>
      <p:sp>
        <p:nvSpPr>
          <p:cNvPr id="6" name="Text Box 12"/>
          <p:cNvSpPr txBox="1">
            <a:spLocks noChangeArrowheads="1"/>
          </p:cNvSpPr>
          <p:nvPr/>
        </p:nvSpPr>
        <p:spPr bwMode="auto">
          <a:xfrm>
            <a:off x="1283839" y="5992813"/>
            <a:ext cx="3041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r>
              <a:rPr lang="en-US" sz="1200" b="1" i="0" dirty="0">
                <a:solidFill>
                  <a:schemeClr val="bg1"/>
                </a:solidFill>
              </a:rPr>
              <a:t>Munster et al., Science 325:481-3 (2009)</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2"/>
          <p:cNvSpPr txBox="1">
            <a:spLocks noChangeArrowheads="1"/>
          </p:cNvSpPr>
          <p:nvPr/>
        </p:nvSpPr>
        <p:spPr bwMode="auto">
          <a:xfrm>
            <a:off x="3632809" y="1726160"/>
            <a:ext cx="5144382" cy="376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lnSpc>
                <a:spcPct val="85000"/>
              </a:lnSpc>
            </a:pPr>
            <a:r>
              <a:rPr lang="nl-NL" i="0" dirty="0" smtClean="0">
                <a:solidFill>
                  <a:schemeClr val="tx1"/>
                </a:solidFill>
              </a:rPr>
              <a:t>Sinds 1997</a:t>
            </a:r>
          </a:p>
          <a:p>
            <a:pPr eaLnBrk="1" hangingPunct="1">
              <a:lnSpc>
                <a:spcPct val="85000"/>
              </a:lnSpc>
            </a:pPr>
            <a:endParaRPr lang="nl-NL" i="0" dirty="0" smtClean="0">
              <a:solidFill>
                <a:schemeClr val="tx1"/>
              </a:solidFill>
            </a:endParaRPr>
          </a:p>
          <a:p>
            <a:pPr eaLnBrk="1" hangingPunct="1">
              <a:lnSpc>
                <a:spcPct val="85000"/>
              </a:lnSpc>
            </a:pPr>
            <a:r>
              <a:rPr lang="nl-NL" i="0" dirty="0" smtClean="0">
                <a:solidFill>
                  <a:schemeClr val="tx1"/>
                </a:solidFill>
              </a:rPr>
              <a:t>H5N1 vogelgriep virus; infectie van mensen</a:t>
            </a:r>
          </a:p>
          <a:p>
            <a:pPr eaLnBrk="1" hangingPunct="1">
              <a:lnSpc>
                <a:spcPct val="85000"/>
              </a:lnSpc>
            </a:pPr>
            <a:endParaRPr lang="nl-NL" i="0" dirty="0" smtClean="0">
              <a:solidFill>
                <a:schemeClr val="tx1"/>
              </a:solidFill>
            </a:endParaRPr>
          </a:p>
          <a:p>
            <a:pPr eaLnBrk="1" hangingPunct="1">
              <a:lnSpc>
                <a:spcPct val="85000"/>
              </a:lnSpc>
            </a:pPr>
            <a:r>
              <a:rPr lang="nl-NL" i="0" dirty="0" smtClean="0">
                <a:solidFill>
                  <a:schemeClr val="tx1"/>
                </a:solidFill>
              </a:rPr>
              <a:t>Uitbraken in pluimvee</a:t>
            </a:r>
          </a:p>
          <a:p>
            <a:pPr eaLnBrk="1" hangingPunct="1">
              <a:lnSpc>
                <a:spcPct val="85000"/>
              </a:lnSpc>
            </a:pPr>
            <a:endParaRPr lang="nl-NL" i="0" dirty="0" smtClean="0">
              <a:solidFill>
                <a:schemeClr val="tx1"/>
              </a:solidFill>
            </a:endParaRPr>
          </a:p>
          <a:p>
            <a:pPr eaLnBrk="1" hangingPunct="1">
              <a:lnSpc>
                <a:spcPct val="85000"/>
              </a:lnSpc>
            </a:pPr>
            <a:r>
              <a:rPr lang="nl-NL" i="0" dirty="0" smtClean="0">
                <a:solidFill>
                  <a:schemeClr val="tx1"/>
                </a:solidFill>
              </a:rPr>
              <a:t>Vanaf 2004 verspreiding over 3 continenten</a:t>
            </a:r>
          </a:p>
          <a:p>
            <a:pPr eaLnBrk="1" hangingPunct="1">
              <a:lnSpc>
                <a:spcPct val="85000"/>
              </a:lnSpc>
            </a:pPr>
            <a:endParaRPr lang="nl-NL" i="0" dirty="0" smtClean="0">
              <a:solidFill>
                <a:schemeClr val="tx1"/>
              </a:solidFill>
            </a:endParaRPr>
          </a:p>
          <a:p>
            <a:pPr eaLnBrk="1" hangingPunct="1">
              <a:lnSpc>
                <a:spcPct val="85000"/>
              </a:lnSpc>
            </a:pPr>
            <a:r>
              <a:rPr lang="nl-NL" i="0" dirty="0" smtClean="0">
                <a:solidFill>
                  <a:schemeClr val="tx1"/>
                </a:solidFill>
              </a:rPr>
              <a:t>Ruimen niet altijd een optie</a:t>
            </a:r>
          </a:p>
          <a:p>
            <a:pPr eaLnBrk="1" hangingPunct="1">
              <a:lnSpc>
                <a:spcPct val="85000"/>
              </a:lnSpc>
            </a:pPr>
            <a:endParaRPr lang="nl-NL" i="0" dirty="0" smtClean="0">
              <a:solidFill>
                <a:schemeClr val="tx1"/>
              </a:solidFill>
            </a:endParaRPr>
          </a:p>
          <a:p>
            <a:pPr eaLnBrk="1" hangingPunct="1">
              <a:lnSpc>
                <a:spcPct val="85000"/>
              </a:lnSpc>
            </a:pPr>
            <a:r>
              <a:rPr lang="nl-NL" i="0" dirty="0" smtClean="0">
                <a:solidFill>
                  <a:schemeClr val="tx1"/>
                </a:solidFill>
              </a:rPr>
              <a:t>Infectie van zoogdieren (</a:t>
            </a:r>
            <a:r>
              <a:rPr lang="nl-NL" i="0" dirty="0" err="1" smtClean="0">
                <a:solidFill>
                  <a:schemeClr val="tx1"/>
                </a:solidFill>
              </a:rPr>
              <a:t>incl.</a:t>
            </a:r>
            <a:r>
              <a:rPr lang="nl-NL" i="0" dirty="0" smtClean="0">
                <a:solidFill>
                  <a:schemeClr val="tx1"/>
                </a:solidFill>
              </a:rPr>
              <a:t> mensen)</a:t>
            </a:r>
          </a:p>
          <a:p>
            <a:pPr eaLnBrk="1" hangingPunct="1">
              <a:lnSpc>
                <a:spcPct val="85000"/>
              </a:lnSpc>
            </a:pPr>
            <a:endParaRPr lang="nl-NL" i="0" dirty="0" smtClean="0">
              <a:solidFill>
                <a:schemeClr val="tx1"/>
              </a:solidFill>
            </a:endParaRPr>
          </a:p>
          <a:p>
            <a:pPr eaLnBrk="1" hangingPunct="1">
              <a:lnSpc>
                <a:spcPct val="85000"/>
              </a:lnSpc>
            </a:pPr>
            <a:endParaRPr lang="nl-NL" i="0" dirty="0" smtClean="0">
              <a:solidFill>
                <a:schemeClr val="tx1"/>
              </a:solidFill>
            </a:endParaRPr>
          </a:p>
          <a:p>
            <a:pPr eaLnBrk="1" hangingPunct="1">
              <a:lnSpc>
                <a:spcPct val="85000"/>
              </a:lnSpc>
            </a:pPr>
            <a:endParaRPr lang="nl-NL" i="0" dirty="0" smtClean="0">
              <a:solidFill>
                <a:schemeClr val="tx1"/>
              </a:solidFill>
            </a:endParaRPr>
          </a:p>
        </p:txBody>
      </p:sp>
      <p:pic>
        <p:nvPicPr>
          <p:cNvPr id="92162" name="Picture 3" descr="Afbeelding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842" y="1708151"/>
            <a:ext cx="3371826"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646322" y="4865480"/>
            <a:ext cx="4682245" cy="62324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nSpc>
                <a:spcPct val="85000"/>
              </a:lnSpc>
            </a:pPr>
            <a:r>
              <a:rPr lang="nl-NL" sz="2000" i="0" dirty="0" smtClean="0">
                <a:solidFill>
                  <a:schemeClr val="tx1"/>
                </a:solidFill>
                <a:latin typeface="Arial"/>
                <a:cs typeface="Arial"/>
              </a:rPr>
              <a:t>Kan het virus “AIRBORNE” worden ? (en dus een pandemie veroorzaken) ?</a:t>
            </a:r>
          </a:p>
        </p:txBody>
      </p:sp>
      <p:sp>
        <p:nvSpPr>
          <p:cNvPr id="7" name="Text Box 3581"/>
          <p:cNvSpPr txBox="1">
            <a:spLocks noChangeArrowheads="1"/>
          </p:cNvSpPr>
          <p:nvPr/>
        </p:nvSpPr>
        <p:spPr bwMode="auto">
          <a:xfrm>
            <a:off x="1076193" y="263795"/>
            <a:ext cx="37569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H5N1 vogelgriep</a:t>
            </a:r>
          </a:p>
          <a:p>
            <a:r>
              <a:rPr lang="nl-NL" sz="2800" b="0" i="0" dirty="0" smtClean="0">
                <a:solidFill>
                  <a:srgbClr val="FFFFFF"/>
                </a:solidFill>
              </a:rPr>
              <a:t>- Azië, Afrika, Europa -</a:t>
            </a:r>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252413" y="1820190"/>
            <a:ext cx="3273425" cy="4095750"/>
            <a:chOff x="282" y="1296"/>
            <a:chExt cx="2062" cy="2580"/>
          </a:xfrm>
        </p:grpSpPr>
        <p:pic>
          <p:nvPicPr>
            <p:cNvPr id="32778" name="Picture 3" descr="gly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 y="1296"/>
              <a:ext cx="206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 Box 4"/>
            <p:cNvSpPr txBox="1">
              <a:spLocks noChangeArrowheads="1"/>
            </p:cNvSpPr>
            <p:nvPr/>
          </p:nvSpPr>
          <p:spPr bwMode="auto">
            <a:xfrm>
              <a:off x="789" y="3664"/>
              <a:ext cx="10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r>
                <a:rPr lang="en-US" sz="1600" i="0" dirty="0" err="1"/>
                <a:t>Ruma</a:t>
              </a:r>
              <a:r>
                <a:rPr lang="en-US" sz="1600" i="0" dirty="0"/>
                <a:t>, 3700 BC</a:t>
              </a:r>
            </a:p>
          </p:txBody>
        </p:sp>
      </p:grpSp>
      <p:grpSp>
        <p:nvGrpSpPr>
          <p:cNvPr id="32770" name="Group 5"/>
          <p:cNvGrpSpPr>
            <a:grpSpLocks/>
          </p:cNvGrpSpPr>
          <p:nvPr/>
        </p:nvGrpSpPr>
        <p:grpSpPr bwMode="auto">
          <a:xfrm>
            <a:off x="5967413" y="1820190"/>
            <a:ext cx="2873375" cy="4095750"/>
            <a:chOff x="3792" y="1296"/>
            <a:chExt cx="1810" cy="2580"/>
          </a:xfrm>
        </p:grpSpPr>
        <p:pic>
          <p:nvPicPr>
            <p:cNvPr id="32776" name="Picture 6" descr="ramses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1296"/>
              <a:ext cx="181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7"/>
            <p:cNvSpPr txBox="1">
              <a:spLocks noChangeArrowheads="1"/>
            </p:cNvSpPr>
            <p:nvPr/>
          </p:nvSpPr>
          <p:spPr bwMode="auto">
            <a:xfrm>
              <a:off x="4045" y="3664"/>
              <a:ext cx="13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r>
                <a:rPr lang="en-US" sz="1600" i="0" dirty="0"/>
                <a:t>Ramses V, 1196 BC</a:t>
              </a:r>
            </a:p>
          </p:txBody>
        </p:sp>
      </p:grpSp>
      <p:grpSp>
        <p:nvGrpSpPr>
          <p:cNvPr id="32771" name="Group 8"/>
          <p:cNvGrpSpPr>
            <a:grpSpLocks/>
          </p:cNvGrpSpPr>
          <p:nvPr/>
        </p:nvGrpSpPr>
        <p:grpSpPr bwMode="auto">
          <a:xfrm>
            <a:off x="3886200" y="1820190"/>
            <a:ext cx="1719263" cy="4095750"/>
            <a:chOff x="2637" y="1296"/>
            <a:chExt cx="1083" cy="2580"/>
          </a:xfrm>
        </p:grpSpPr>
        <p:pic>
          <p:nvPicPr>
            <p:cNvPr id="32774" name="Picture 9" descr="fo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 y="1296"/>
              <a:ext cx="965"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0"/>
            <p:cNvSpPr txBox="1">
              <a:spLocks noChangeArrowheads="1"/>
            </p:cNvSpPr>
            <p:nvPr/>
          </p:nvSpPr>
          <p:spPr bwMode="auto">
            <a:xfrm>
              <a:off x="2637" y="3664"/>
              <a:ext cx="108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pPr algn="ctr"/>
              <a:r>
                <a:rPr lang="en-US" sz="1600" i="0" dirty="0" err="1"/>
                <a:t>Siptah</a:t>
              </a:r>
              <a:r>
                <a:rPr lang="en-US" sz="1600" i="0" dirty="0"/>
                <a:t>, 1193 BC</a:t>
              </a:r>
            </a:p>
          </p:txBody>
        </p:sp>
      </p:grpSp>
      <p:sp>
        <p:nvSpPr>
          <p:cNvPr id="32772" name="Text Box 11"/>
          <p:cNvSpPr txBox="1">
            <a:spLocks noChangeArrowheads="1"/>
          </p:cNvSpPr>
          <p:nvPr/>
        </p:nvSpPr>
        <p:spPr bwMode="auto">
          <a:xfrm>
            <a:off x="797332" y="276352"/>
            <a:ext cx="432432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smtClean="0">
                <a:solidFill>
                  <a:srgbClr val="FFFFFF"/>
                </a:solidFill>
              </a:rPr>
              <a:t>Hoe </a:t>
            </a:r>
            <a:r>
              <a:rPr lang="en-GB" sz="2800" b="0" i="0" dirty="0" err="1" smtClean="0">
                <a:solidFill>
                  <a:srgbClr val="FFFFFF"/>
                </a:solidFill>
              </a:rPr>
              <a:t>oud</a:t>
            </a:r>
            <a:r>
              <a:rPr lang="en-GB" sz="2800" b="0" i="0" dirty="0" smtClean="0">
                <a:solidFill>
                  <a:srgbClr val="FFFFFF"/>
                </a:solidFill>
              </a:rPr>
              <a:t> </a:t>
            </a:r>
            <a:r>
              <a:rPr lang="en-GB" sz="2800" b="0" i="0" dirty="0" err="1" smtClean="0">
                <a:solidFill>
                  <a:srgbClr val="FFFFFF"/>
                </a:solidFill>
              </a:rPr>
              <a:t>zijn</a:t>
            </a:r>
            <a:r>
              <a:rPr lang="en-GB" sz="2800" b="0" i="0" dirty="0" smtClean="0">
                <a:solidFill>
                  <a:srgbClr val="FFFFFF"/>
                </a:solidFill>
              </a:rPr>
              <a:t> </a:t>
            </a:r>
            <a:r>
              <a:rPr lang="en-GB" sz="2800" b="0" i="0" dirty="0" err="1" smtClean="0">
                <a:solidFill>
                  <a:srgbClr val="FFFFFF"/>
                </a:solidFill>
              </a:rPr>
              <a:t>virussen</a:t>
            </a:r>
            <a:r>
              <a:rPr lang="en-GB" sz="2800" b="0" i="0" dirty="0" smtClean="0">
                <a:solidFill>
                  <a:srgbClr val="FFFFFF"/>
                </a:solidFill>
              </a:rPr>
              <a:t>?</a:t>
            </a:r>
            <a:endParaRPr lang="en-GB" sz="2800" b="0" i="0" dirty="0">
              <a:solidFill>
                <a:srgbClr val="FFFFFF"/>
              </a:solidFill>
            </a:endParaRPr>
          </a:p>
          <a:p>
            <a:r>
              <a:rPr lang="en-GB" sz="2400" b="0" i="0" dirty="0">
                <a:solidFill>
                  <a:srgbClr val="FFFFFF"/>
                </a:solidFill>
              </a:rPr>
              <a:t>- </a:t>
            </a:r>
            <a:r>
              <a:rPr lang="en-GB" sz="2400" b="0" i="0" dirty="0" smtClean="0">
                <a:solidFill>
                  <a:srgbClr val="FFFFFF"/>
                </a:solidFill>
              </a:rPr>
              <a:t>Het </a:t>
            </a:r>
            <a:r>
              <a:rPr lang="en-GB" sz="2400" b="0" i="0" dirty="0" err="1" smtClean="0">
                <a:solidFill>
                  <a:srgbClr val="FFFFFF"/>
                </a:solidFill>
              </a:rPr>
              <a:t>oudste</a:t>
            </a:r>
            <a:r>
              <a:rPr lang="en-GB" sz="2400" b="0" i="0" dirty="0" smtClean="0">
                <a:solidFill>
                  <a:srgbClr val="FFFFFF"/>
                </a:solidFill>
              </a:rPr>
              <a:t> </a:t>
            </a:r>
            <a:r>
              <a:rPr lang="en-GB" sz="2400" b="0" i="0" dirty="0" err="1" smtClean="0">
                <a:solidFill>
                  <a:srgbClr val="FFFFFF"/>
                </a:solidFill>
              </a:rPr>
              <a:t>zichtbare</a:t>
            </a:r>
            <a:r>
              <a:rPr lang="en-GB" sz="2400" b="0" i="0" dirty="0" smtClean="0">
                <a:solidFill>
                  <a:srgbClr val="FFFFFF"/>
                </a:solidFill>
              </a:rPr>
              <a:t> </a:t>
            </a:r>
            <a:r>
              <a:rPr lang="en-GB" sz="2400" b="0" i="0" dirty="0" err="1" smtClean="0">
                <a:solidFill>
                  <a:srgbClr val="FFFFFF"/>
                </a:solidFill>
              </a:rPr>
              <a:t>bewijs</a:t>
            </a:r>
            <a:r>
              <a:rPr lang="en-GB" sz="2400" b="0" i="0" dirty="0" smtClean="0">
                <a:solidFill>
                  <a:srgbClr val="FFFFFF"/>
                </a:solidFill>
              </a:rPr>
              <a:t> -</a:t>
            </a:r>
            <a:endParaRPr lang="en-GB" sz="2400" b="0" i="0" dirty="0">
              <a:solidFill>
                <a:srgbClr val="FFFFFF"/>
              </a:solidFill>
            </a:endParaRPr>
          </a:p>
        </p:txBody>
      </p:sp>
      <p:sp>
        <p:nvSpPr>
          <p:cNvPr id="32773" name="Text Box 12"/>
          <p:cNvSpPr txBox="1">
            <a:spLocks noChangeArrowheads="1"/>
          </p:cNvSpPr>
          <p:nvPr/>
        </p:nvSpPr>
        <p:spPr bwMode="auto">
          <a:xfrm>
            <a:off x="252413" y="6346148"/>
            <a:ext cx="3921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1600" i="0" dirty="0"/>
              <a:t>Pictures: </a:t>
            </a:r>
            <a:r>
              <a:rPr lang="en-GB" sz="1600" i="0" dirty="0" err="1"/>
              <a:t>www.microbiologybytes.com</a:t>
            </a:r>
            <a:endParaRPr lang="en-GB" sz="1600" i="0"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descr="lung.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0306" y="1810291"/>
            <a:ext cx="2657321" cy="40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 1"/>
          <p:cNvGrpSpPr>
            <a:grpSpLocks/>
          </p:cNvGrpSpPr>
          <p:nvPr/>
        </p:nvGrpSpPr>
        <p:grpSpPr bwMode="auto">
          <a:xfrm>
            <a:off x="64075" y="1810291"/>
            <a:ext cx="2199127" cy="4092635"/>
            <a:chOff x="2277050" y="1909763"/>
            <a:chExt cx="2199127" cy="4092635"/>
          </a:xfrm>
        </p:grpSpPr>
        <p:sp>
          <p:nvSpPr>
            <p:cNvPr id="48" name="Text Box 4"/>
            <p:cNvSpPr txBox="1">
              <a:spLocks noChangeArrowheads="1"/>
            </p:cNvSpPr>
            <p:nvPr/>
          </p:nvSpPr>
          <p:spPr bwMode="auto">
            <a:xfrm>
              <a:off x="2277050" y="3140075"/>
              <a:ext cx="2199127"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ctr"/>
              <a:r>
                <a:rPr lang="nl-NL" sz="1800" i="0" dirty="0" smtClean="0">
                  <a:solidFill>
                    <a:srgbClr val="FF3300"/>
                  </a:solidFill>
                </a:rPr>
                <a:t>Vogelgriep</a:t>
              </a:r>
            </a:p>
            <a:p>
              <a:pPr algn="ctr"/>
              <a:endParaRPr lang="nl-NL" sz="1800" i="0" dirty="0" smtClean="0">
                <a:solidFill>
                  <a:srgbClr val="FF3300"/>
                </a:solidFill>
              </a:endParaRPr>
            </a:p>
            <a:p>
              <a:pPr algn="ctr"/>
              <a:r>
                <a:rPr lang="nl-NL" sz="1800" i="0" dirty="0" smtClean="0">
                  <a:solidFill>
                    <a:srgbClr val="FF3300"/>
                  </a:solidFill>
                </a:rPr>
                <a:t>Infectie</a:t>
              </a:r>
            </a:p>
            <a:p>
              <a:pPr algn="ctr"/>
              <a:r>
                <a:rPr lang="nl-NL" sz="1800" i="0" dirty="0" smtClean="0">
                  <a:solidFill>
                    <a:srgbClr val="FF3300"/>
                  </a:solidFill>
                </a:rPr>
                <a:t>Maag/darm</a:t>
              </a:r>
            </a:p>
            <a:p>
              <a:pPr algn="ctr"/>
              <a:endParaRPr lang="nl-NL" sz="1800" i="0" dirty="0" smtClean="0">
                <a:solidFill>
                  <a:srgbClr val="FF3300"/>
                </a:solidFill>
              </a:endParaRPr>
            </a:p>
            <a:p>
              <a:pPr algn="ctr"/>
              <a:r>
                <a:rPr lang="nl-NL" sz="1800" i="0" dirty="0" smtClean="0">
                  <a:solidFill>
                    <a:srgbClr val="FF3300"/>
                  </a:solidFill>
                </a:rPr>
                <a:t>Bindt aan:</a:t>
              </a:r>
            </a:p>
            <a:p>
              <a:pPr algn="ctr"/>
              <a:r>
                <a:rPr lang="nl-NL" sz="1800" i="0" dirty="0" smtClean="0">
                  <a:solidFill>
                    <a:srgbClr val="FF3300"/>
                  </a:solidFill>
                </a:rPr>
                <a:t>Neu5Ac-</a:t>
              </a:r>
              <a:r>
                <a:rPr lang="nl-NL" sz="1800" b="1" i="0" u="sng" dirty="0" smtClean="0">
                  <a:solidFill>
                    <a:srgbClr val="FF3300"/>
                  </a:solidFill>
                </a:rPr>
                <a:t>α2,3</a:t>
              </a:r>
              <a:r>
                <a:rPr lang="nl-NL" sz="1800" i="0" dirty="0" smtClean="0">
                  <a:solidFill>
                    <a:srgbClr val="FF3300"/>
                  </a:solidFill>
                </a:rPr>
                <a:t>-Gal</a:t>
              </a:r>
            </a:p>
            <a:p>
              <a:pPr algn="ctr"/>
              <a:endParaRPr lang="nl-NL" sz="1800" i="0" dirty="0" smtClean="0">
                <a:solidFill>
                  <a:srgbClr val="FF3300"/>
                </a:solidFill>
              </a:endParaRPr>
            </a:p>
            <a:p>
              <a:pPr algn="ctr"/>
              <a:r>
                <a:rPr lang="nl-NL" sz="1800" i="0" dirty="0" smtClean="0">
                  <a:solidFill>
                    <a:srgbClr val="FF3300"/>
                  </a:solidFill>
                </a:rPr>
                <a:t>Vermenigvuldigt bij:</a:t>
              </a:r>
            </a:p>
            <a:p>
              <a:pPr algn="ctr"/>
              <a:r>
                <a:rPr lang="nl-NL" sz="1800" i="0" dirty="0" smtClean="0">
                  <a:solidFill>
                    <a:srgbClr val="FF3300"/>
                  </a:solidFill>
                </a:rPr>
                <a:t>~42°C</a:t>
              </a:r>
              <a:endParaRPr lang="nl-NL" sz="1800" i="0" dirty="0">
                <a:solidFill>
                  <a:srgbClr val="FF3300"/>
                </a:solidFill>
              </a:endParaRPr>
            </a:p>
          </p:txBody>
        </p:sp>
        <p:grpSp>
          <p:nvGrpSpPr>
            <p:cNvPr id="49" name="Group 29"/>
            <p:cNvGrpSpPr>
              <a:grpSpLocks/>
            </p:cNvGrpSpPr>
            <p:nvPr/>
          </p:nvGrpSpPr>
          <p:grpSpPr bwMode="auto">
            <a:xfrm>
              <a:off x="2781300" y="1909763"/>
              <a:ext cx="1219200" cy="1143000"/>
              <a:chOff x="1508" y="1269"/>
              <a:chExt cx="768" cy="720"/>
            </a:xfrm>
          </p:grpSpPr>
          <p:sp>
            <p:nvSpPr>
              <p:cNvPr id="50" name="Oval 6"/>
              <p:cNvSpPr>
                <a:spLocks noChangeArrowheads="1"/>
              </p:cNvSpPr>
              <p:nvPr/>
            </p:nvSpPr>
            <p:spPr bwMode="auto">
              <a:xfrm>
                <a:off x="1508" y="1269"/>
                <a:ext cx="768" cy="720"/>
              </a:xfrm>
              <a:prstGeom prst="ellipse">
                <a:avLst/>
              </a:prstGeom>
              <a:solidFill>
                <a:schemeClr val="bg1"/>
              </a:solidFill>
              <a:ln w="28575">
                <a:solidFill>
                  <a:srgbClr val="FF3300"/>
                </a:solidFill>
                <a:round/>
                <a:headEnd/>
                <a:tailEnd/>
              </a:ln>
            </p:spPr>
            <p:txBody>
              <a:bodyPr wrap="none" anchor="ctr"/>
              <a:lstStyle/>
              <a:p>
                <a:pPr eaLnBrk="0" hangingPunct="0"/>
                <a:endParaRPr lang="nl-NL" sz="1600" b="1" i="0"/>
              </a:p>
            </p:txBody>
          </p:sp>
          <p:pic>
            <p:nvPicPr>
              <p:cNvPr id="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 y="1509"/>
                <a:ext cx="57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2" name="Group 2"/>
          <p:cNvGrpSpPr>
            <a:grpSpLocks/>
          </p:cNvGrpSpPr>
          <p:nvPr/>
        </p:nvGrpSpPr>
        <p:grpSpPr bwMode="auto">
          <a:xfrm>
            <a:off x="2273612" y="1810291"/>
            <a:ext cx="2379039" cy="4097380"/>
            <a:chOff x="1012" y="1909763"/>
            <a:chExt cx="2377638" cy="4097441"/>
          </a:xfrm>
        </p:grpSpPr>
        <p:sp>
          <p:nvSpPr>
            <p:cNvPr id="53" name="Text Box 2"/>
            <p:cNvSpPr txBox="1">
              <a:spLocks noChangeArrowheads="1"/>
            </p:cNvSpPr>
            <p:nvPr/>
          </p:nvSpPr>
          <p:spPr bwMode="auto">
            <a:xfrm>
              <a:off x="1012" y="3144838"/>
              <a:ext cx="2377638" cy="286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ctr"/>
              <a:r>
                <a:rPr lang="nl-NL" sz="1800" i="0" dirty="0" smtClean="0"/>
                <a:t>Mensengriep</a:t>
              </a:r>
            </a:p>
            <a:p>
              <a:pPr algn="ctr"/>
              <a:endParaRPr lang="nl-NL" sz="1800" i="0" dirty="0" smtClean="0"/>
            </a:p>
            <a:p>
              <a:pPr algn="ctr"/>
              <a:r>
                <a:rPr lang="nl-NL" sz="1800" i="0" dirty="0" smtClean="0"/>
                <a:t>Infectie</a:t>
              </a:r>
            </a:p>
            <a:p>
              <a:pPr algn="ctr"/>
              <a:r>
                <a:rPr lang="nl-NL" sz="1800" i="0" dirty="0" smtClean="0"/>
                <a:t>Bovenste luchtwegen</a:t>
              </a:r>
            </a:p>
            <a:p>
              <a:pPr algn="ctr"/>
              <a:endParaRPr lang="nl-NL" sz="1800" i="0" dirty="0" smtClean="0"/>
            </a:p>
            <a:p>
              <a:pPr algn="ctr"/>
              <a:r>
                <a:rPr lang="nl-NL" sz="1800" i="0" dirty="0" smtClean="0"/>
                <a:t>Bindt aan:</a:t>
              </a:r>
            </a:p>
            <a:p>
              <a:pPr algn="ctr"/>
              <a:r>
                <a:rPr lang="nl-NL" sz="1800" i="0" dirty="0" smtClean="0"/>
                <a:t>Neu5Ac-</a:t>
              </a:r>
              <a:r>
                <a:rPr lang="nl-NL" sz="1800" b="1" i="0" u="sng" dirty="0" smtClean="0"/>
                <a:t>α2,6</a:t>
              </a:r>
              <a:r>
                <a:rPr lang="nl-NL" sz="1800" i="0" dirty="0" smtClean="0"/>
                <a:t>-Gal</a:t>
              </a:r>
            </a:p>
            <a:p>
              <a:pPr algn="ctr"/>
              <a:endParaRPr lang="nl-NL" sz="1800" i="0" dirty="0" smtClean="0"/>
            </a:p>
            <a:p>
              <a:pPr algn="ctr"/>
              <a:r>
                <a:rPr lang="nl-NL" sz="1800" i="0" dirty="0" smtClean="0"/>
                <a:t>Vermenigvuldigt bij:</a:t>
              </a:r>
            </a:p>
            <a:p>
              <a:pPr algn="ctr"/>
              <a:r>
                <a:rPr lang="nl-NL" sz="1800" i="0" dirty="0" smtClean="0"/>
                <a:t>~33°C</a:t>
              </a:r>
              <a:endParaRPr lang="nl-NL" sz="1800" i="0" dirty="0"/>
            </a:p>
          </p:txBody>
        </p:sp>
        <p:grpSp>
          <p:nvGrpSpPr>
            <p:cNvPr id="54" name="Group 28"/>
            <p:cNvGrpSpPr>
              <a:grpSpLocks/>
            </p:cNvGrpSpPr>
            <p:nvPr/>
          </p:nvGrpSpPr>
          <p:grpSpPr bwMode="auto">
            <a:xfrm>
              <a:off x="539750" y="1909763"/>
              <a:ext cx="1219200" cy="1143000"/>
              <a:chOff x="1508" y="2517"/>
              <a:chExt cx="768" cy="720"/>
            </a:xfrm>
          </p:grpSpPr>
          <p:sp>
            <p:nvSpPr>
              <p:cNvPr id="55" name="Oval 9"/>
              <p:cNvSpPr>
                <a:spLocks noChangeArrowheads="1"/>
              </p:cNvSpPr>
              <p:nvPr/>
            </p:nvSpPr>
            <p:spPr bwMode="auto">
              <a:xfrm>
                <a:off x="1508" y="2517"/>
                <a:ext cx="768" cy="720"/>
              </a:xfrm>
              <a:prstGeom prst="ellipse">
                <a:avLst/>
              </a:prstGeom>
              <a:solidFill>
                <a:schemeClr val="bg1"/>
              </a:solidFill>
              <a:ln w="28575">
                <a:solidFill>
                  <a:srgbClr val="0C2074"/>
                </a:solidFill>
                <a:round/>
                <a:headEnd/>
                <a:tailEnd/>
              </a:ln>
            </p:spPr>
            <p:txBody>
              <a:bodyPr wrap="none" anchor="ctr"/>
              <a:lstStyle/>
              <a:p>
                <a:pPr eaLnBrk="0" hangingPunct="0"/>
                <a:endParaRPr lang="nl-NL" sz="1600" b="1" i="0"/>
              </a:p>
            </p:txBody>
          </p:sp>
          <p:pic>
            <p:nvPicPr>
              <p:cNvPr id="5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 y="2565"/>
                <a:ext cx="290"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7" name="AutoShape 24"/>
          <p:cNvSpPr>
            <a:spLocks noChangeArrowheads="1"/>
          </p:cNvSpPr>
          <p:nvPr/>
        </p:nvSpPr>
        <p:spPr bwMode="auto">
          <a:xfrm>
            <a:off x="8024019" y="4817015"/>
            <a:ext cx="280987" cy="376238"/>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58" name="AutoShape 25"/>
          <p:cNvSpPr>
            <a:spLocks noChangeArrowheads="1"/>
          </p:cNvSpPr>
          <p:nvPr/>
        </p:nvSpPr>
        <p:spPr bwMode="auto">
          <a:xfrm>
            <a:off x="6442295" y="5213541"/>
            <a:ext cx="280988" cy="377825"/>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59" name="AutoShape 27"/>
          <p:cNvSpPr>
            <a:spLocks noChangeArrowheads="1"/>
          </p:cNvSpPr>
          <p:nvPr/>
        </p:nvSpPr>
        <p:spPr bwMode="auto">
          <a:xfrm>
            <a:off x="6723283" y="5213541"/>
            <a:ext cx="280988" cy="377825"/>
          </a:xfrm>
          <a:prstGeom prst="irregularSeal1">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0" name="AutoShape 27"/>
          <p:cNvSpPr>
            <a:spLocks noChangeArrowheads="1"/>
          </p:cNvSpPr>
          <p:nvPr/>
        </p:nvSpPr>
        <p:spPr bwMode="auto">
          <a:xfrm>
            <a:off x="7884043" y="4948899"/>
            <a:ext cx="280987" cy="376237"/>
          </a:xfrm>
          <a:prstGeom prst="irregularSeal1">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1" name="AutoShape 25"/>
          <p:cNvSpPr>
            <a:spLocks noChangeArrowheads="1"/>
          </p:cNvSpPr>
          <p:nvPr/>
        </p:nvSpPr>
        <p:spPr bwMode="auto">
          <a:xfrm flipV="1">
            <a:off x="7412038" y="4281008"/>
            <a:ext cx="107950" cy="158785"/>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2" name="AutoShape 27"/>
          <p:cNvSpPr>
            <a:spLocks noChangeArrowheads="1"/>
          </p:cNvSpPr>
          <p:nvPr/>
        </p:nvSpPr>
        <p:spPr bwMode="auto">
          <a:xfrm>
            <a:off x="7239001" y="4269328"/>
            <a:ext cx="280987" cy="377825"/>
          </a:xfrm>
          <a:prstGeom prst="irregularSeal1">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3" name="AutoShape 27"/>
          <p:cNvSpPr>
            <a:spLocks noChangeArrowheads="1"/>
          </p:cNvSpPr>
          <p:nvPr/>
        </p:nvSpPr>
        <p:spPr bwMode="auto">
          <a:xfrm>
            <a:off x="6963660" y="3006468"/>
            <a:ext cx="282575" cy="376238"/>
          </a:xfrm>
          <a:prstGeom prst="irregularSeal1">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4" name="AutoShape 27"/>
          <p:cNvSpPr>
            <a:spLocks noChangeArrowheads="1"/>
          </p:cNvSpPr>
          <p:nvPr/>
        </p:nvSpPr>
        <p:spPr bwMode="auto">
          <a:xfrm>
            <a:off x="6300214" y="2241644"/>
            <a:ext cx="282575" cy="376237"/>
          </a:xfrm>
          <a:prstGeom prst="irregularSeal1">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5" name="AutoShape 27"/>
          <p:cNvSpPr>
            <a:spLocks noChangeArrowheads="1"/>
          </p:cNvSpPr>
          <p:nvPr/>
        </p:nvSpPr>
        <p:spPr bwMode="auto">
          <a:xfrm>
            <a:off x="6859588" y="2429762"/>
            <a:ext cx="282575" cy="376238"/>
          </a:xfrm>
          <a:prstGeom prst="irregularSeal1">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6" name="AutoShape 25"/>
          <p:cNvSpPr>
            <a:spLocks noChangeArrowheads="1"/>
          </p:cNvSpPr>
          <p:nvPr/>
        </p:nvSpPr>
        <p:spPr bwMode="auto">
          <a:xfrm>
            <a:off x="7177410" y="3221069"/>
            <a:ext cx="107950" cy="144463"/>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i="0">
              <a:solidFill>
                <a:srgbClr val="000000"/>
              </a:solidFill>
            </a:endParaRPr>
          </a:p>
        </p:txBody>
      </p:sp>
      <p:sp>
        <p:nvSpPr>
          <p:cNvPr id="67" name="Text Box 3581"/>
          <p:cNvSpPr txBox="1">
            <a:spLocks noChangeArrowheads="1"/>
          </p:cNvSpPr>
          <p:nvPr/>
        </p:nvSpPr>
        <p:spPr bwMode="auto">
          <a:xfrm>
            <a:off x="1076193" y="263795"/>
            <a:ext cx="37966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a:t>
            </a:r>
          </a:p>
          <a:p>
            <a:r>
              <a:rPr lang="nl-NL" sz="2800" b="0" i="0" dirty="0" smtClean="0">
                <a:solidFill>
                  <a:srgbClr val="FFFFFF"/>
                </a:solidFill>
              </a:rPr>
              <a:t>- Gastheerverschillen -</a:t>
            </a:r>
            <a:endParaRPr lang="nl-NL" sz="2800" b="0" i="0" dirty="0">
              <a:solidFill>
                <a:srgbClr val="FFFFFF"/>
              </a:solidFill>
            </a:endParaRPr>
          </a:p>
        </p:txBody>
      </p:sp>
      <p:sp>
        <p:nvSpPr>
          <p:cNvPr id="25" name="TextBox 2"/>
          <p:cNvSpPr txBox="1">
            <a:spLocks noChangeArrowheads="1"/>
          </p:cNvSpPr>
          <p:nvPr/>
        </p:nvSpPr>
        <p:spPr bwMode="auto">
          <a:xfrm>
            <a:off x="-7938" y="6438900"/>
            <a:ext cx="2668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en-US" sz="1200" dirty="0"/>
              <a:t>De </a:t>
            </a:r>
            <a:r>
              <a:rPr lang="en-US" sz="1200" dirty="0" err="1"/>
              <a:t>Graaf</a:t>
            </a:r>
            <a:r>
              <a:rPr lang="en-US" sz="1200" dirty="0"/>
              <a:t> &amp; Fouchier, EMBO J 2014</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ferret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47" y="2946990"/>
            <a:ext cx="88407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viru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0038" y="2240529"/>
            <a:ext cx="24939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581"/>
          <p:cNvSpPr txBox="1">
            <a:spLocks noChangeArrowheads="1"/>
          </p:cNvSpPr>
          <p:nvPr/>
        </p:nvSpPr>
        <p:spPr bwMode="auto">
          <a:xfrm>
            <a:off x="819153" y="263795"/>
            <a:ext cx="68108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H5N1 virus overdracht</a:t>
            </a:r>
          </a:p>
          <a:p>
            <a:r>
              <a:rPr lang="nl-NL" sz="2800" b="0" i="0" dirty="0" smtClean="0">
                <a:solidFill>
                  <a:srgbClr val="FFFFFF"/>
                </a:solidFill>
              </a:rPr>
              <a:t>- Natuurlijke selectie: zoogdier-adaptatie -</a:t>
            </a:r>
            <a:endParaRPr lang="nl-NL" sz="2800" b="0" i="0" dirty="0">
              <a:solidFill>
                <a:srgbClr val="FFFFFF"/>
              </a:solidFill>
            </a:endParaRPr>
          </a:p>
        </p:txBody>
      </p:sp>
      <p:sp>
        <p:nvSpPr>
          <p:cNvPr id="6" name="TextBox 4"/>
          <p:cNvSpPr txBox="1">
            <a:spLocks noChangeArrowheads="1"/>
          </p:cNvSpPr>
          <p:nvPr/>
        </p:nvSpPr>
        <p:spPr bwMode="auto">
          <a:xfrm>
            <a:off x="22225" y="6418263"/>
            <a:ext cx="356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r>
              <a:rPr lang="en-US" sz="1400" b="1" i="0" dirty="0" err="1"/>
              <a:t>Herfst</a:t>
            </a:r>
            <a:r>
              <a:rPr lang="en-US" sz="1400" b="1" i="0" dirty="0"/>
              <a:t> et al., Science. 2012 336:1534-41</a:t>
            </a:r>
          </a:p>
        </p:txBody>
      </p:sp>
    </p:spTree>
    <p:extLst>
      <p:ext uri="{BB962C8B-B14F-4D97-AF65-F5344CB8AC3E}">
        <p14:creationId xmlns:p14="http://schemas.microsoft.com/office/powerpoint/2010/main" val="4209515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bwMode="auto">
          <a:xfrm flipH="1">
            <a:off x="6638576" y="3207754"/>
            <a:ext cx="423803" cy="387966"/>
          </a:xfrm>
          <a:prstGeom prst="straightConnector1">
            <a:avLst/>
          </a:prstGeom>
          <a:noFill/>
          <a:ln w="76200" cap="flat" cmpd="sng" algn="ctr">
            <a:solidFill>
              <a:srgbClr val="335FBB"/>
            </a:solidFill>
            <a:prstDash val="solid"/>
            <a:round/>
            <a:headEnd type="none" w="med" len="med"/>
            <a:tailEnd type="triangle"/>
          </a:ln>
          <a:effectLst/>
        </p:spPr>
      </p:cxnSp>
      <p:cxnSp>
        <p:nvCxnSpPr>
          <p:cNvPr id="14" name="Straight Arrow Connector 10"/>
          <p:cNvCxnSpPr>
            <a:cxnSpLocks noChangeShapeType="1"/>
          </p:cNvCxnSpPr>
          <p:nvPr/>
        </p:nvCxnSpPr>
        <p:spPr bwMode="auto">
          <a:xfrm>
            <a:off x="2626667" y="3024960"/>
            <a:ext cx="581534" cy="182794"/>
          </a:xfrm>
          <a:prstGeom prst="straightConnector1">
            <a:avLst/>
          </a:prstGeom>
          <a:noFill/>
          <a:ln w="76200" cmpd="sng">
            <a:solidFill>
              <a:srgbClr val="3E9E69"/>
            </a:solidFill>
            <a:round/>
            <a:headEnd type="none"/>
            <a:tailEnd type="triangle" w="med" len="med"/>
          </a:ln>
          <a:extLst>
            <a:ext uri="{909E8E84-426E-40dd-AFC4-6F175D3DCCD1}">
              <a14:hiddenFill xmlns:a14="http://schemas.microsoft.com/office/drawing/2010/main">
                <a:noFill/>
              </a14:hiddenFill>
            </a:ext>
          </a:extLst>
        </p:spPr>
      </p:cxnSp>
      <p:pic>
        <p:nvPicPr>
          <p:cNvPr id="16" name="Picture 15" descr="3D_Influenza_transparent_no_key_pieslice_lr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875" y="1712300"/>
            <a:ext cx="4320700" cy="4325307"/>
          </a:xfrm>
          <a:prstGeom prst="rect">
            <a:avLst/>
          </a:prstGeom>
        </p:spPr>
      </p:pic>
      <p:sp>
        <p:nvSpPr>
          <p:cNvPr id="17" name="TextBox 16"/>
          <p:cNvSpPr txBox="1"/>
          <p:nvPr/>
        </p:nvSpPr>
        <p:spPr>
          <a:xfrm>
            <a:off x="7162319" y="2376961"/>
            <a:ext cx="1707018" cy="830997"/>
          </a:xfrm>
          <a:prstGeom prst="rect">
            <a:avLst/>
          </a:prstGeom>
          <a:noFill/>
          <a:ln>
            <a:noFill/>
          </a:ln>
        </p:spPr>
        <p:txBody>
          <a:bodyPr wrap="none" rtlCol="0">
            <a:spAutoFit/>
          </a:bodyPr>
          <a:lstStyle/>
          <a:p>
            <a:pPr algn="ctr"/>
            <a:r>
              <a:rPr lang="nl-NL" sz="2400" b="1" dirty="0" smtClean="0">
                <a:solidFill>
                  <a:srgbClr val="335FBB"/>
                </a:solidFill>
                <a:latin typeface="Arial"/>
                <a:cs typeface="Arial"/>
              </a:rPr>
              <a:t>2 mutaties</a:t>
            </a:r>
          </a:p>
          <a:p>
            <a:pPr algn="ctr"/>
            <a:r>
              <a:rPr lang="nl-NL" sz="2400" b="1" dirty="0" smtClean="0">
                <a:solidFill>
                  <a:srgbClr val="335FBB"/>
                </a:solidFill>
                <a:latin typeface="Arial"/>
                <a:cs typeface="Arial"/>
              </a:rPr>
              <a:t>Binding</a:t>
            </a:r>
          </a:p>
        </p:txBody>
      </p:sp>
      <p:cxnSp>
        <p:nvCxnSpPr>
          <p:cNvPr id="18" name="Straight Arrow Connector 17"/>
          <p:cNvCxnSpPr/>
          <p:nvPr/>
        </p:nvCxnSpPr>
        <p:spPr bwMode="auto">
          <a:xfrm flipH="1" flipV="1">
            <a:off x="6690029" y="3736677"/>
            <a:ext cx="406673" cy="224774"/>
          </a:xfrm>
          <a:prstGeom prst="straightConnector1">
            <a:avLst/>
          </a:prstGeom>
          <a:noFill/>
          <a:ln w="76200" cap="flat" cmpd="sng" algn="ctr">
            <a:solidFill>
              <a:srgbClr val="335FBB"/>
            </a:solidFill>
            <a:prstDash val="solid"/>
            <a:round/>
            <a:headEnd type="none" w="med" len="med"/>
            <a:tailEnd type="triangle"/>
          </a:ln>
          <a:effectLst/>
        </p:spPr>
      </p:cxnSp>
      <p:sp>
        <p:nvSpPr>
          <p:cNvPr id="19" name="TextBox 18"/>
          <p:cNvSpPr txBox="1"/>
          <p:nvPr/>
        </p:nvSpPr>
        <p:spPr>
          <a:xfrm>
            <a:off x="7188830" y="3847024"/>
            <a:ext cx="1569811" cy="830997"/>
          </a:xfrm>
          <a:prstGeom prst="rect">
            <a:avLst/>
          </a:prstGeom>
          <a:noFill/>
          <a:ln>
            <a:noFill/>
          </a:ln>
        </p:spPr>
        <p:txBody>
          <a:bodyPr wrap="none" rtlCol="0">
            <a:spAutoFit/>
          </a:bodyPr>
          <a:lstStyle/>
          <a:p>
            <a:pPr algn="ctr"/>
            <a:r>
              <a:rPr lang="nl-NL" sz="2400" b="1" dirty="0" smtClean="0">
                <a:solidFill>
                  <a:srgbClr val="335FBB"/>
                </a:solidFill>
                <a:latin typeface="Arial"/>
                <a:cs typeface="Arial"/>
              </a:rPr>
              <a:t>1 mutatie</a:t>
            </a:r>
          </a:p>
          <a:p>
            <a:pPr algn="ctr"/>
            <a:r>
              <a:rPr lang="nl-NL" sz="2400" b="1" dirty="0" smtClean="0">
                <a:solidFill>
                  <a:srgbClr val="335FBB"/>
                </a:solidFill>
                <a:latin typeface="Arial"/>
                <a:cs typeface="Arial"/>
              </a:rPr>
              <a:t>Stabiliteit</a:t>
            </a:r>
          </a:p>
        </p:txBody>
      </p:sp>
      <p:sp>
        <p:nvSpPr>
          <p:cNvPr id="20" name="TextBox 19"/>
          <p:cNvSpPr txBox="1"/>
          <p:nvPr/>
        </p:nvSpPr>
        <p:spPr>
          <a:xfrm>
            <a:off x="-78291" y="2157138"/>
            <a:ext cx="2920842" cy="830997"/>
          </a:xfrm>
          <a:prstGeom prst="rect">
            <a:avLst/>
          </a:prstGeom>
          <a:noFill/>
          <a:ln>
            <a:noFill/>
          </a:ln>
        </p:spPr>
        <p:txBody>
          <a:bodyPr wrap="none" rtlCol="0">
            <a:spAutoFit/>
          </a:bodyPr>
          <a:lstStyle/>
          <a:p>
            <a:pPr algn="ctr"/>
            <a:r>
              <a:rPr lang="nl-NL" sz="2400" b="1" dirty="0" smtClean="0">
                <a:solidFill>
                  <a:srgbClr val="3E9E69"/>
                </a:solidFill>
                <a:latin typeface="Arial"/>
                <a:cs typeface="Arial"/>
              </a:rPr>
              <a:t>2 mutaties</a:t>
            </a:r>
          </a:p>
          <a:p>
            <a:pPr algn="ctr"/>
            <a:r>
              <a:rPr lang="nl-NL" sz="2400" b="1" dirty="0" smtClean="0">
                <a:solidFill>
                  <a:srgbClr val="3E9E69"/>
                </a:solidFill>
                <a:latin typeface="Arial"/>
                <a:cs typeface="Arial"/>
              </a:rPr>
              <a:t>Vermenigvuldiging </a:t>
            </a:r>
          </a:p>
        </p:txBody>
      </p:sp>
      <p:sp>
        <p:nvSpPr>
          <p:cNvPr id="21" name="Text Box 3581"/>
          <p:cNvSpPr txBox="1">
            <a:spLocks noChangeArrowheads="1"/>
          </p:cNvSpPr>
          <p:nvPr/>
        </p:nvSpPr>
        <p:spPr bwMode="auto">
          <a:xfrm>
            <a:off x="819153" y="263795"/>
            <a:ext cx="52146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 overdracht</a:t>
            </a:r>
          </a:p>
          <a:p>
            <a:r>
              <a:rPr lang="nl-NL" sz="2800" b="0" i="0" dirty="0" smtClean="0">
                <a:solidFill>
                  <a:srgbClr val="FFFFFF"/>
                </a:solidFill>
              </a:rPr>
              <a:t>- 3 eigenschappen, 5 mutaties -</a:t>
            </a:r>
            <a:endParaRPr lang="nl-NL" sz="2800" b="0" i="0" dirty="0">
              <a:solidFill>
                <a:srgbClr val="FFFFFF"/>
              </a:solidFill>
            </a:endParaRPr>
          </a:p>
        </p:txBody>
      </p:sp>
      <p:sp>
        <p:nvSpPr>
          <p:cNvPr id="10" name="TextBox 1"/>
          <p:cNvSpPr txBox="1">
            <a:spLocks noChangeArrowheads="1"/>
          </p:cNvSpPr>
          <p:nvPr/>
        </p:nvSpPr>
        <p:spPr bwMode="auto">
          <a:xfrm>
            <a:off x="31750" y="6383338"/>
            <a:ext cx="43275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en-US" sz="1400" i="0"/>
              <a:t>Linster, van Boheemen, et al. Cell. 2014 157:329-39</a:t>
            </a:r>
          </a:p>
        </p:txBody>
      </p:sp>
    </p:spTree>
    <p:extLst>
      <p:ext uri="{BB962C8B-B14F-4D97-AF65-F5344CB8AC3E}">
        <p14:creationId xmlns:p14="http://schemas.microsoft.com/office/powerpoint/2010/main" val="11240915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3"/>
          <p:cNvSpPr txBox="1">
            <a:spLocks noChangeArrowheads="1"/>
          </p:cNvSpPr>
          <p:nvPr/>
        </p:nvSpPr>
        <p:spPr bwMode="auto">
          <a:xfrm>
            <a:off x="2397873" y="4977083"/>
            <a:ext cx="44850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600" i="0" dirty="0" smtClean="0">
                <a:solidFill>
                  <a:srgbClr val="182C56"/>
                </a:solidFill>
              </a:rPr>
              <a:t>H5N1: ~900 infecties, ~500 doden (sinds 1997)</a:t>
            </a:r>
          </a:p>
        </p:txBody>
      </p:sp>
      <p:graphicFrame>
        <p:nvGraphicFramePr>
          <p:cNvPr id="26" name="Grafiek 2"/>
          <p:cNvGraphicFramePr>
            <a:graphicFrameLocks/>
          </p:cNvGraphicFramePr>
          <p:nvPr>
            <p:extLst>
              <p:ext uri="{D42A27DB-BD31-4B8C-83A1-F6EECF244321}">
                <p14:modId xmlns:p14="http://schemas.microsoft.com/office/powerpoint/2010/main" val="1962281435"/>
              </p:ext>
            </p:extLst>
          </p:nvPr>
        </p:nvGraphicFramePr>
        <p:xfrm>
          <a:off x="655730" y="2028366"/>
          <a:ext cx="7942660" cy="2667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Group 28"/>
          <p:cNvGrpSpPr/>
          <p:nvPr/>
        </p:nvGrpSpPr>
        <p:grpSpPr>
          <a:xfrm>
            <a:off x="655730" y="2028366"/>
            <a:ext cx="7942660" cy="3625825"/>
            <a:chOff x="655730" y="1166640"/>
            <a:chExt cx="7942660" cy="3625825"/>
          </a:xfrm>
        </p:grpSpPr>
        <p:graphicFrame>
          <p:nvGraphicFramePr>
            <p:cNvPr id="32" name="Grafiek 1"/>
            <p:cNvGraphicFramePr>
              <a:graphicFrameLocks/>
            </p:cNvGraphicFramePr>
            <p:nvPr>
              <p:extLst>
                <p:ext uri="{D42A27DB-BD31-4B8C-83A1-F6EECF244321}">
                  <p14:modId xmlns:p14="http://schemas.microsoft.com/office/powerpoint/2010/main" val="3471654609"/>
                </p:ext>
              </p:extLst>
            </p:nvPr>
          </p:nvGraphicFramePr>
          <p:xfrm>
            <a:off x="655730" y="1166640"/>
            <a:ext cx="7942660" cy="2667000"/>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p:cNvSpPr txBox="1"/>
            <p:nvPr/>
          </p:nvSpPr>
          <p:spPr>
            <a:xfrm>
              <a:off x="2397873" y="4453911"/>
              <a:ext cx="4599136" cy="338554"/>
            </a:xfrm>
            <a:prstGeom prst="rect">
              <a:avLst/>
            </a:prstGeom>
            <a:noFill/>
          </p:spPr>
          <p:txBody>
            <a:bodyPr wrap="none" rtlCol="0">
              <a:spAutoFit/>
            </a:bodyPr>
            <a:lstStyle/>
            <a:p>
              <a:r>
                <a:rPr lang="nl-NL" sz="1600" i="0" dirty="0">
                  <a:solidFill>
                    <a:srgbClr val="FF0000"/>
                  </a:solidFill>
                  <a:latin typeface="Arial"/>
                  <a:cs typeface="Arial"/>
                </a:rPr>
                <a:t>H7N9: ~1600 infecties, ~600 doden (sinds 2013</a:t>
              </a:r>
              <a:r>
                <a:rPr lang="nl-NL" sz="1600" i="0" dirty="0" smtClean="0">
                  <a:solidFill>
                    <a:srgbClr val="FF0000"/>
                  </a:solidFill>
                  <a:latin typeface="Arial"/>
                  <a:cs typeface="Arial"/>
                </a:rPr>
                <a:t>)</a:t>
              </a:r>
              <a:endParaRPr lang="nl-NL" sz="1600" i="0" dirty="0">
                <a:solidFill>
                  <a:srgbClr val="FF0000"/>
                </a:solidFill>
                <a:latin typeface="Arial"/>
                <a:cs typeface="Arial"/>
              </a:endParaRPr>
            </a:p>
          </p:txBody>
        </p:sp>
      </p:grpSp>
      <p:pic>
        <p:nvPicPr>
          <p:cNvPr id="34" name="Picture 33" descr="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8825" y="2028367"/>
            <a:ext cx="3356413" cy="1108540"/>
          </a:xfrm>
          <a:prstGeom prst="rect">
            <a:avLst/>
          </a:prstGeom>
        </p:spPr>
      </p:pic>
      <p:sp>
        <p:nvSpPr>
          <p:cNvPr id="35" name="TextBox 31"/>
          <p:cNvSpPr txBox="1">
            <a:spLocks noChangeArrowheads="1"/>
          </p:cNvSpPr>
          <p:nvPr/>
        </p:nvSpPr>
        <p:spPr bwMode="auto">
          <a:xfrm rot="16200000">
            <a:off x="-181480" y="3210176"/>
            <a:ext cx="1821656"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dirty="0" smtClean="0"/>
              <a:t>Humane besmettingen (N)</a:t>
            </a:r>
            <a:endParaRPr lang="nl-NL" sz="1000" i="0" dirty="0"/>
          </a:p>
        </p:txBody>
      </p:sp>
      <p:sp>
        <p:nvSpPr>
          <p:cNvPr id="36" name="TextBox 22"/>
          <p:cNvSpPr txBox="1">
            <a:spLocks noChangeArrowheads="1"/>
          </p:cNvSpPr>
          <p:nvPr/>
        </p:nvSpPr>
        <p:spPr bwMode="auto">
          <a:xfrm>
            <a:off x="6882895" y="4512915"/>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dirty="0" smtClean="0"/>
              <a:t>2015</a:t>
            </a:r>
            <a:endParaRPr lang="nl-NL" sz="1000" i="0" dirty="0"/>
          </a:p>
        </p:txBody>
      </p:sp>
      <p:sp>
        <p:nvSpPr>
          <p:cNvPr id="37" name="TextBox 1"/>
          <p:cNvSpPr txBox="1">
            <a:spLocks noChangeArrowheads="1"/>
          </p:cNvSpPr>
          <p:nvPr/>
        </p:nvSpPr>
        <p:spPr bwMode="auto">
          <a:xfrm>
            <a:off x="1120487" y="4512915"/>
            <a:ext cx="550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dirty="0" smtClean="0"/>
              <a:t>2004</a:t>
            </a:r>
            <a:endParaRPr lang="nl-NL" sz="1000" i="0" dirty="0"/>
          </a:p>
        </p:txBody>
      </p:sp>
      <p:sp>
        <p:nvSpPr>
          <p:cNvPr id="38" name="TextBox 13"/>
          <p:cNvSpPr txBox="1">
            <a:spLocks noChangeArrowheads="1"/>
          </p:cNvSpPr>
          <p:nvPr/>
        </p:nvSpPr>
        <p:spPr bwMode="auto">
          <a:xfrm>
            <a:off x="1654011" y="4512915"/>
            <a:ext cx="5413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2005</a:t>
            </a:r>
            <a:endParaRPr lang="nl-NL" sz="1000" i="0"/>
          </a:p>
        </p:txBody>
      </p:sp>
      <p:sp>
        <p:nvSpPr>
          <p:cNvPr id="39" name="TextBox 14"/>
          <p:cNvSpPr txBox="1">
            <a:spLocks noChangeArrowheads="1"/>
          </p:cNvSpPr>
          <p:nvPr/>
        </p:nvSpPr>
        <p:spPr bwMode="auto">
          <a:xfrm>
            <a:off x="2178010" y="4512915"/>
            <a:ext cx="539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2006</a:t>
            </a:r>
            <a:endParaRPr lang="nl-NL" sz="1000" i="0"/>
          </a:p>
        </p:txBody>
      </p:sp>
      <p:sp>
        <p:nvSpPr>
          <p:cNvPr id="40" name="TextBox 15"/>
          <p:cNvSpPr txBox="1">
            <a:spLocks noChangeArrowheads="1"/>
          </p:cNvSpPr>
          <p:nvPr/>
        </p:nvSpPr>
        <p:spPr bwMode="auto">
          <a:xfrm>
            <a:off x="2700422" y="4512915"/>
            <a:ext cx="5413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2007</a:t>
            </a:r>
            <a:endParaRPr lang="nl-NL" sz="1000" i="0"/>
          </a:p>
        </p:txBody>
      </p:sp>
      <p:sp>
        <p:nvSpPr>
          <p:cNvPr id="41" name="TextBox 16"/>
          <p:cNvSpPr txBox="1">
            <a:spLocks noChangeArrowheads="1"/>
          </p:cNvSpPr>
          <p:nvPr/>
        </p:nvSpPr>
        <p:spPr bwMode="auto">
          <a:xfrm>
            <a:off x="3224422" y="4512915"/>
            <a:ext cx="539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2008</a:t>
            </a:r>
            <a:endParaRPr lang="nl-NL" sz="1000" i="0"/>
          </a:p>
        </p:txBody>
      </p:sp>
      <p:sp>
        <p:nvSpPr>
          <p:cNvPr id="42" name="TextBox 17"/>
          <p:cNvSpPr txBox="1">
            <a:spLocks noChangeArrowheads="1"/>
          </p:cNvSpPr>
          <p:nvPr/>
        </p:nvSpPr>
        <p:spPr bwMode="auto">
          <a:xfrm>
            <a:off x="3746834" y="4512915"/>
            <a:ext cx="539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2009</a:t>
            </a:r>
            <a:endParaRPr lang="nl-NL" sz="1000" i="0"/>
          </a:p>
        </p:txBody>
      </p:sp>
      <p:sp>
        <p:nvSpPr>
          <p:cNvPr id="43" name="TextBox 18"/>
          <p:cNvSpPr txBox="1">
            <a:spLocks noChangeArrowheads="1"/>
          </p:cNvSpPr>
          <p:nvPr/>
        </p:nvSpPr>
        <p:spPr bwMode="auto">
          <a:xfrm>
            <a:off x="4269246" y="4512915"/>
            <a:ext cx="539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2010</a:t>
            </a:r>
            <a:endParaRPr lang="nl-NL" sz="1000" i="0"/>
          </a:p>
        </p:txBody>
      </p:sp>
      <p:sp>
        <p:nvSpPr>
          <p:cNvPr id="44" name="TextBox 19"/>
          <p:cNvSpPr txBox="1">
            <a:spLocks noChangeArrowheads="1"/>
          </p:cNvSpPr>
          <p:nvPr/>
        </p:nvSpPr>
        <p:spPr bwMode="auto">
          <a:xfrm>
            <a:off x="4791658" y="4512915"/>
            <a:ext cx="5286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2011</a:t>
            </a:r>
            <a:endParaRPr lang="nl-NL" sz="1000" i="0"/>
          </a:p>
        </p:txBody>
      </p:sp>
      <p:sp>
        <p:nvSpPr>
          <p:cNvPr id="45" name="TextBox 20"/>
          <p:cNvSpPr txBox="1">
            <a:spLocks noChangeArrowheads="1"/>
          </p:cNvSpPr>
          <p:nvPr/>
        </p:nvSpPr>
        <p:spPr bwMode="auto">
          <a:xfrm>
            <a:off x="5302958" y="4512915"/>
            <a:ext cx="5413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2012</a:t>
            </a:r>
            <a:endParaRPr lang="nl-NL" sz="1000" i="0"/>
          </a:p>
        </p:txBody>
      </p:sp>
      <p:sp>
        <p:nvSpPr>
          <p:cNvPr id="46" name="TextBox 21"/>
          <p:cNvSpPr txBox="1">
            <a:spLocks noChangeArrowheads="1"/>
          </p:cNvSpPr>
          <p:nvPr/>
        </p:nvSpPr>
        <p:spPr bwMode="auto">
          <a:xfrm>
            <a:off x="5826958" y="4512915"/>
            <a:ext cx="539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2013</a:t>
            </a:r>
            <a:endParaRPr lang="nl-NL" sz="1000" i="0"/>
          </a:p>
        </p:txBody>
      </p:sp>
      <p:sp>
        <p:nvSpPr>
          <p:cNvPr id="47" name="TextBox 22"/>
          <p:cNvSpPr txBox="1">
            <a:spLocks noChangeArrowheads="1"/>
          </p:cNvSpPr>
          <p:nvPr/>
        </p:nvSpPr>
        <p:spPr bwMode="auto">
          <a:xfrm>
            <a:off x="6349370" y="4512915"/>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smtClean="0"/>
              <a:t>2014</a:t>
            </a:r>
            <a:endParaRPr lang="nl-NL" sz="1000" i="0"/>
          </a:p>
        </p:txBody>
      </p:sp>
      <p:sp>
        <p:nvSpPr>
          <p:cNvPr id="48" name="TextBox 22"/>
          <p:cNvSpPr txBox="1">
            <a:spLocks noChangeArrowheads="1"/>
          </p:cNvSpPr>
          <p:nvPr/>
        </p:nvSpPr>
        <p:spPr bwMode="auto">
          <a:xfrm>
            <a:off x="7416420" y="4512915"/>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dirty="0" smtClean="0"/>
              <a:t>2016</a:t>
            </a:r>
            <a:endParaRPr lang="nl-NL" sz="1000" i="0" dirty="0"/>
          </a:p>
        </p:txBody>
      </p:sp>
      <p:sp>
        <p:nvSpPr>
          <p:cNvPr id="49" name="TextBox 22"/>
          <p:cNvSpPr txBox="1">
            <a:spLocks noChangeArrowheads="1"/>
          </p:cNvSpPr>
          <p:nvPr/>
        </p:nvSpPr>
        <p:spPr bwMode="auto">
          <a:xfrm>
            <a:off x="7949942" y="4512915"/>
            <a:ext cx="550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sz="1000" i="0" dirty="0" smtClean="0"/>
              <a:t>2017</a:t>
            </a:r>
            <a:endParaRPr lang="nl-NL" sz="1000" i="0" dirty="0"/>
          </a:p>
        </p:txBody>
      </p:sp>
      <p:sp>
        <p:nvSpPr>
          <p:cNvPr id="50" name="Text Box 3581"/>
          <p:cNvSpPr txBox="1">
            <a:spLocks noChangeArrowheads="1"/>
          </p:cNvSpPr>
          <p:nvPr/>
        </p:nvSpPr>
        <p:spPr bwMode="auto">
          <a:xfrm>
            <a:off x="819153" y="263795"/>
            <a:ext cx="36170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 overdracht</a:t>
            </a:r>
          </a:p>
          <a:p>
            <a:r>
              <a:rPr lang="nl-NL" sz="2800" b="0" i="0" dirty="0" smtClean="0">
                <a:solidFill>
                  <a:srgbClr val="FFFFFF"/>
                </a:solidFill>
              </a:rPr>
              <a:t>- Na H5N1, H7N9 -</a:t>
            </a:r>
            <a:endParaRPr lang="nl-NL" sz="2800" b="0" i="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bwMode="auto">
          <a:xfrm flipH="1">
            <a:off x="6638576" y="3192636"/>
            <a:ext cx="423803" cy="387966"/>
          </a:xfrm>
          <a:prstGeom prst="straightConnector1">
            <a:avLst/>
          </a:prstGeom>
          <a:noFill/>
          <a:ln w="76200" cap="flat" cmpd="sng" algn="ctr">
            <a:solidFill>
              <a:srgbClr val="3A6ACD"/>
            </a:solidFill>
            <a:prstDash val="solid"/>
            <a:round/>
            <a:headEnd type="none" w="med" len="med"/>
            <a:tailEnd type="triangle"/>
          </a:ln>
          <a:effectLst/>
        </p:spPr>
      </p:cxnSp>
      <p:pic>
        <p:nvPicPr>
          <p:cNvPr id="18" name="Picture 17" descr="3D_Influenza_transparent_no_key_pieslice_lr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875" y="1697182"/>
            <a:ext cx="4320700" cy="4325307"/>
          </a:xfrm>
          <a:prstGeom prst="rect">
            <a:avLst/>
          </a:prstGeom>
        </p:spPr>
      </p:pic>
      <p:sp>
        <p:nvSpPr>
          <p:cNvPr id="19" name="TextBox 18"/>
          <p:cNvSpPr txBox="1"/>
          <p:nvPr/>
        </p:nvSpPr>
        <p:spPr>
          <a:xfrm>
            <a:off x="7099773" y="2893951"/>
            <a:ext cx="1329961" cy="461665"/>
          </a:xfrm>
          <a:prstGeom prst="rect">
            <a:avLst/>
          </a:prstGeom>
          <a:noFill/>
          <a:ln>
            <a:noFill/>
          </a:ln>
        </p:spPr>
        <p:txBody>
          <a:bodyPr wrap="none" rtlCol="0">
            <a:spAutoFit/>
          </a:bodyPr>
          <a:lstStyle/>
          <a:p>
            <a:pPr algn="ctr"/>
            <a:r>
              <a:rPr lang="nl-NL" sz="2400" b="1" dirty="0" smtClean="0">
                <a:solidFill>
                  <a:srgbClr val="3A6ACD"/>
                </a:solidFill>
                <a:latin typeface="Arial"/>
                <a:cs typeface="Arial"/>
              </a:rPr>
              <a:t>Binding</a:t>
            </a:r>
          </a:p>
        </p:txBody>
      </p:sp>
      <p:cxnSp>
        <p:nvCxnSpPr>
          <p:cNvPr id="20" name="Straight Arrow Connector 19"/>
          <p:cNvCxnSpPr/>
          <p:nvPr/>
        </p:nvCxnSpPr>
        <p:spPr bwMode="auto">
          <a:xfrm flipH="1" flipV="1">
            <a:off x="6646736" y="3721559"/>
            <a:ext cx="406673" cy="224774"/>
          </a:xfrm>
          <a:prstGeom prst="straightConnector1">
            <a:avLst/>
          </a:prstGeom>
          <a:noFill/>
          <a:ln w="76200" cap="flat" cmpd="sng" algn="ctr">
            <a:solidFill>
              <a:srgbClr val="3A6ACD"/>
            </a:solidFill>
            <a:prstDash val="solid"/>
            <a:round/>
            <a:headEnd type="none" w="med" len="med"/>
            <a:tailEnd type="triangle"/>
          </a:ln>
          <a:effectLst/>
        </p:spPr>
      </p:cxnSp>
      <p:sp>
        <p:nvSpPr>
          <p:cNvPr id="21" name="TextBox 20"/>
          <p:cNvSpPr txBox="1"/>
          <p:nvPr/>
        </p:nvSpPr>
        <p:spPr>
          <a:xfrm>
            <a:off x="7108743" y="3831906"/>
            <a:ext cx="1569811" cy="461665"/>
          </a:xfrm>
          <a:prstGeom prst="rect">
            <a:avLst/>
          </a:prstGeom>
          <a:noFill/>
          <a:ln>
            <a:noFill/>
          </a:ln>
        </p:spPr>
        <p:txBody>
          <a:bodyPr wrap="none" rtlCol="0">
            <a:spAutoFit/>
          </a:bodyPr>
          <a:lstStyle/>
          <a:p>
            <a:pPr algn="ctr"/>
            <a:r>
              <a:rPr lang="nl-NL" sz="2400" b="1" dirty="0" smtClean="0">
                <a:solidFill>
                  <a:srgbClr val="3A6ACD"/>
                </a:solidFill>
                <a:latin typeface="Arial"/>
                <a:cs typeface="Arial"/>
              </a:rPr>
              <a:t>Stabiliteit</a:t>
            </a:r>
          </a:p>
        </p:txBody>
      </p:sp>
      <p:sp>
        <p:nvSpPr>
          <p:cNvPr id="22" name="TextBox 21"/>
          <p:cNvSpPr txBox="1"/>
          <p:nvPr/>
        </p:nvSpPr>
        <p:spPr>
          <a:xfrm>
            <a:off x="0" y="2483177"/>
            <a:ext cx="2937974" cy="461665"/>
          </a:xfrm>
          <a:prstGeom prst="rect">
            <a:avLst/>
          </a:prstGeom>
          <a:noFill/>
          <a:ln>
            <a:noFill/>
          </a:ln>
        </p:spPr>
        <p:txBody>
          <a:bodyPr wrap="none" rtlCol="0">
            <a:spAutoFit/>
          </a:bodyPr>
          <a:lstStyle/>
          <a:p>
            <a:pPr algn="ctr"/>
            <a:r>
              <a:rPr lang="nl-NL" sz="2400" b="1" dirty="0" smtClean="0">
                <a:solidFill>
                  <a:srgbClr val="3E9E69"/>
                </a:solidFill>
                <a:latin typeface="Arial"/>
                <a:cs typeface="Arial"/>
              </a:rPr>
              <a:t>Vermenigvuldiging </a:t>
            </a:r>
          </a:p>
        </p:txBody>
      </p:sp>
      <p:sp>
        <p:nvSpPr>
          <p:cNvPr id="23" name="Rectangle 22"/>
          <p:cNvSpPr/>
          <p:nvPr/>
        </p:nvSpPr>
        <p:spPr>
          <a:xfrm>
            <a:off x="1015382" y="2697330"/>
            <a:ext cx="705542" cy="830997"/>
          </a:xfrm>
          <a:prstGeom prst="rect">
            <a:avLst/>
          </a:prstGeom>
        </p:spPr>
        <p:txBody>
          <a:bodyPr wrap="none">
            <a:spAutoFit/>
          </a:bodyPr>
          <a:lstStyle/>
          <a:p>
            <a:r>
              <a:rPr lang="en-US" sz="4800" dirty="0">
                <a:solidFill>
                  <a:srgbClr val="008000"/>
                </a:solidFill>
                <a:latin typeface="Zapf Dingbats"/>
                <a:ea typeface="Zapf Dingbats"/>
                <a:cs typeface="Zapf Dingbats"/>
              </a:rPr>
              <a:t>✔</a:t>
            </a:r>
            <a:endParaRPr lang="en-US" sz="4800" dirty="0">
              <a:solidFill>
                <a:srgbClr val="008000"/>
              </a:solidFill>
            </a:endParaRPr>
          </a:p>
        </p:txBody>
      </p:sp>
      <p:sp>
        <p:nvSpPr>
          <p:cNvPr id="24" name="Rectangle 23"/>
          <p:cNvSpPr/>
          <p:nvPr/>
        </p:nvSpPr>
        <p:spPr>
          <a:xfrm>
            <a:off x="7609890" y="4003747"/>
            <a:ext cx="543739" cy="830997"/>
          </a:xfrm>
          <a:prstGeom prst="rect">
            <a:avLst/>
          </a:prstGeom>
        </p:spPr>
        <p:txBody>
          <a:bodyPr wrap="none">
            <a:spAutoFit/>
          </a:bodyPr>
          <a:lstStyle/>
          <a:p>
            <a:r>
              <a:rPr lang="en-US" sz="4800" dirty="0">
                <a:solidFill>
                  <a:srgbClr val="FF0000"/>
                </a:solidFill>
                <a:latin typeface="Zapf Dingbats"/>
                <a:ea typeface="Zapf Dingbats"/>
                <a:cs typeface="Zapf Dingbats"/>
              </a:rPr>
              <a:t>✗</a:t>
            </a:r>
            <a:endParaRPr lang="en-US" sz="4800" dirty="0">
              <a:solidFill>
                <a:srgbClr val="FF0000"/>
              </a:solidFill>
            </a:endParaRPr>
          </a:p>
        </p:txBody>
      </p:sp>
      <p:sp>
        <p:nvSpPr>
          <p:cNvPr id="25" name="Rectangle 24"/>
          <p:cNvSpPr/>
          <p:nvPr/>
        </p:nvSpPr>
        <p:spPr>
          <a:xfrm>
            <a:off x="7583897" y="3098962"/>
            <a:ext cx="705542" cy="830997"/>
          </a:xfrm>
          <a:prstGeom prst="rect">
            <a:avLst/>
          </a:prstGeom>
        </p:spPr>
        <p:txBody>
          <a:bodyPr wrap="none">
            <a:spAutoFit/>
          </a:bodyPr>
          <a:lstStyle/>
          <a:p>
            <a:r>
              <a:rPr lang="en-US" sz="4800" dirty="0">
                <a:solidFill>
                  <a:srgbClr val="008000"/>
                </a:solidFill>
                <a:latin typeface="Zapf Dingbats"/>
                <a:ea typeface="Zapf Dingbats"/>
                <a:cs typeface="Zapf Dingbats"/>
              </a:rPr>
              <a:t>✔</a:t>
            </a:r>
            <a:endParaRPr lang="en-US" sz="4800" dirty="0">
              <a:solidFill>
                <a:srgbClr val="008000"/>
              </a:solidFill>
            </a:endParaRPr>
          </a:p>
        </p:txBody>
      </p:sp>
      <p:cxnSp>
        <p:nvCxnSpPr>
          <p:cNvPr id="26" name="Straight Arrow Connector 10"/>
          <p:cNvCxnSpPr>
            <a:cxnSpLocks noChangeShapeType="1"/>
          </p:cNvCxnSpPr>
          <p:nvPr/>
        </p:nvCxnSpPr>
        <p:spPr bwMode="auto">
          <a:xfrm>
            <a:off x="2612236" y="3067574"/>
            <a:ext cx="581534" cy="182794"/>
          </a:xfrm>
          <a:prstGeom prst="straightConnector1">
            <a:avLst/>
          </a:prstGeom>
          <a:noFill/>
          <a:ln w="76200" cmpd="sng">
            <a:solidFill>
              <a:srgbClr val="3E9E69"/>
            </a:solidFill>
            <a:round/>
            <a:headEnd type="none"/>
            <a:tailEnd type="triangle" w="med" len="med"/>
          </a:ln>
          <a:extLst>
            <a:ext uri="{909E8E84-426E-40dd-AFC4-6F175D3DCCD1}">
              <a14:hiddenFill xmlns:a14="http://schemas.microsoft.com/office/drawing/2010/main">
                <a:noFill/>
              </a14:hiddenFill>
            </a:ext>
          </a:extLst>
        </p:spPr>
      </p:cxnSp>
      <p:sp>
        <p:nvSpPr>
          <p:cNvPr id="27" name="Text Box 3581"/>
          <p:cNvSpPr txBox="1">
            <a:spLocks noChangeArrowheads="1"/>
          </p:cNvSpPr>
          <p:nvPr/>
        </p:nvSpPr>
        <p:spPr bwMode="auto">
          <a:xfrm>
            <a:off x="819153" y="263795"/>
            <a:ext cx="61333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H7N9 griepvirus </a:t>
            </a:r>
          </a:p>
          <a:p>
            <a:r>
              <a:rPr lang="nl-NL" sz="2800" b="0" i="0" dirty="0" smtClean="0">
                <a:solidFill>
                  <a:srgbClr val="FFFFFF"/>
                </a:solidFill>
              </a:rPr>
              <a:t>- 2 van de 3 eigenschappen present -</a:t>
            </a:r>
            <a:endParaRPr lang="nl-NL" sz="2800" b="0" i="0" dirty="0">
              <a:solidFill>
                <a:srgbClr val="FFFFFF"/>
              </a:solidFill>
            </a:endParaRPr>
          </a:p>
        </p:txBody>
      </p:sp>
    </p:spTree>
    <p:extLst>
      <p:ext uri="{BB962C8B-B14F-4D97-AF65-F5344CB8AC3E}">
        <p14:creationId xmlns:p14="http://schemas.microsoft.com/office/powerpoint/2010/main" val="425977798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3201" y="2046948"/>
            <a:ext cx="1122362"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3201" y="4687755"/>
            <a:ext cx="1122362"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3201" y="2924439"/>
            <a:ext cx="1122362"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3201" y="3795977"/>
            <a:ext cx="1122362"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233"/>
          <p:cNvSpPr>
            <a:spLocks noChangeShapeType="1"/>
          </p:cNvSpPr>
          <p:nvPr/>
        </p:nvSpPr>
        <p:spPr bwMode="auto">
          <a:xfrm flipV="1">
            <a:off x="2994027" y="2816092"/>
            <a:ext cx="752475" cy="55602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p>
        </p:txBody>
      </p:sp>
      <p:sp>
        <p:nvSpPr>
          <p:cNvPr id="27" name="Line 234"/>
          <p:cNvSpPr>
            <a:spLocks noChangeShapeType="1"/>
          </p:cNvSpPr>
          <p:nvPr/>
        </p:nvSpPr>
        <p:spPr bwMode="auto">
          <a:xfrm flipV="1">
            <a:off x="3076577" y="3505464"/>
            <a:ext cx="752475" cy="123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p>
        </p:txBody>
      </p:sp>
      <p:sp>
        <p:nvSpPr>
          <p:cNvPr id="28" name="Line 237"/>
          <p:cNvSpPr>
            <a:spLocks noChangeShapeType="1"/>
          </p:cNvSpPr>
          <p:nvPr/>
        </p:nvSpPr>
        <p:spPr bwMode="auto">
          <a:xfrm rot="5400000" flipV="1">
            <a:off x="3093642" y="4180151"/>
            <a:ext cx="564356" cy="741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p>
        </p:txBody>
      </p:sp>
      <p:sp>
        <p:nvSpPr>
          <p:cNvPr id="29" name="Line 238"/>
          <p:cNvSpPr>
            <a:spLocks noChangeShapeType="1"/>
          </p:cNvSpPr>
          <p:nvPr/>
        </p:nvSpPr>
        <p:spPr bwMode="auto">
          <a:xfrm rot="1200000" flipV="1">
            <a:off x="3076577" y="3961473"/>
            <a:ext cx="752475" cy="123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p>
        </p:txBody>
      </p:sp>
      <p:grpSp>
        <p:nvGrpSpPr>
          <p:cNvPr id="30" name="Group 29"/>
          <p:cNvGrpSpPr>
            <a:grpSpLocks/>
          </p:cNvGrpSpPr>
          <p:nvPr/>
        </p:nvGrpSpPr>
        <p:grpSpPr bwMode="auto">
          <a:xfrm>
            <a:off x="5541963" y="2046948"/>
            <a:ext cx="2489200" cy="3409950"/>
            <a:chOff x="3768725" y="1790768"/>
            <a:chExt cx="2489200" cy="4546600"/>
          </a:xfrm>
        </p:grpSpPr>
        <p:sp>
          <p:nvSpPr>
            <p:cNvPr id="31" name="Line 17"/>
            <p:cNvSpPr>
              <a:spLocks noChangeShapeType="1"/>
            </p:cNvSpPr>
            <p:nvPr/>
          </p:nvSpPr>
          <p:spPr bwMode="auto">
            <a:xfrm>
              <a:off x="3768725" y="2476568"/>
              <a:ext cx="1130300"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smtClean="0"/>
            </a:p>
          </p:txBody>
        </p:sp>
        <p:sp>
          <p:nvSpPr>
            <p:cNvPr id="32" name="Line 18"/>
            <p:cNvSpPr>
              <a:spLocks noChangeShapeType="1"/>
            </p:cNvSpPr>
            <p:nvPr/>
          </p:nvSpPr>
          <p:spPr bwMode="auto">
            <a:xfrm>
              <a:off x="3768725" y="3564006"/>
              <a:ext cx="1130300"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smtClean="0"/>
            </a:p>
          </p:txBody>
        </p:sp>
        <p:sp>
          <p:nvSpPr>
            <p:cNvPr id="33" name="Line 19"/>
            <p:cNvSpPr>
              <a:spLocks noChangeShapeType="1"/>
            </p:cNvSpPr>
            <p:nvPr/>
          </p:nvSpPr>
          <p:spPr bwMode="auto">
            <a:xfrm>
              <a:off x="3768725" y="4703831"/>
              <a:ext cx="1130300"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smtClean="0"/>
            </a:p>
          </p:txBody>
        </p:sp>
        <p:sp>
          <p:nvSpPr>
            <p:cNvPr id="34" name="Line 20"/>
            <p:cNvSpPr>
              <a:spLocks noChangeShapeType="1"/>
            </p:cNvSpPr>
            <p:nvPr/>
          </p:nvSpPr>
          <p:spPr bwMode="auto">
            <a:xfrm>
              <a:off x="3768725" y="5908743"/>
              <a:ext cx="1130300"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smtClean="0"/>
            </a:p>
          </p:txBody>
        </p:sp>
        <p:pic>
          <p:nvPicPr>
            <p:cNvPr id="35"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5563" y="1790768"/>
              <a:ext cx="1122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5563" y="5311843"/>
              <a:ext cx="1122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5563" y="2960755"/>
              <a:ext cx="1122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5563" y="4122805"/>
              <a:ext cx="11223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descr="3D_Influenza_transparent_no_key_pieslice_lrg.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568" y="2855780"/>
            <a:ext cx="2027459" cy="2029621"/>
          </a:xfrm>
          <a:prstGeom prst="rect">
            <a:avLst/>
          </a:prstGeom>
        </p:spPr>
      </p:pic>
      <p:sp>
        <p:nvSpPr>
          <p:cNvPr id="40" name="Rectangle 39"/>
          <p:cNvSpPr/>
          <p:nvPr/>
        </p:nvSpPr>
        <p:spPr>
          <a:xfrm>
            <a:off x="5802253" y="4694559"/>
            <a:ext cx="543739" cy="830997"/>
          </a:xfrm>
          <a:prstGeom prst="rect">
            <a:avLst/>
          </a:prstGeom>
        </p:spPr>
        <p:txBody>
          <a:bodyPr wrap="none">
            <a:spAutoFit/>
          </a:bodyPr>
          <a:lstStyle/>
          <a:p>
            <a:r>
              <a:rPr lang="en-US" sz="4800" dirty="0">
                <a:solidFill>
                  <a:srgbClr val="FF0000"/>
                </a:solidFill>
                <a:latin typeface="Zapf Dingbats"/>
                <a:ea typeface="Zapf Dingbats"/>
                <a:cs typeface="Zapf Dingbats"/>
              </a:rPr>
              <a:t>✗</a:t>
            </a:r>
            <a:endParaRPr lang="en-US" sz="4800" dirty="0">
              <a:solidFill>
                <a:srgbClr val="FF0000"/>
              </a:solidFill>
            </a:endParaRPr>
          </a:p>
        </p:txBody>
      </p:sp>
      <p:sp>
        <p:nvSpPr>
          <p:cNvPr id="41" name="Text Box 3581"/>
          <p:cNvSpPr txBox="1">
            <a:spLocks noChangeArrowheads="1"/>
          </p:cNvSpPr>
          <p:nvPr/>
        </p:nvSpPr>
        <p:spPr bwMode="auto">
          <a:xfrm>
            <a:off x="819153" y="263795"/>
            <a:ext cx="42961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H7N9 griepvirus </a:t>
            </a:r>
          </a:p>
          <a:p>
            <a:r>
              <a:rPr lang="nl-NL" sz="2800" b="0" i="0" dirty="0" smtClean="0">
                <a:solidFill>
                  <a:srgbClr val="FFFFFF"/>
                </a:solidFill>
              </a:rPr>
              <a:t>- Beperkt overdraagbaar -</a:t>
            </a:r>
            <a:endParaRPr lang="nl-NL" sz="2800" b="0" i="0" dirty="0">
              <a:solidFill>
                <a:srgbClr val="FFFFFF"/>
              </a:solidFill>
            </a:endParaRPr>
          </a:p>
        </p:txBody>
      </p:sp>
      <p:sp>
        <p:nvSpPr>
          <p:cNvPr id="42" name="TextBox 1"/>
          <p:cNvSpPr txBox="1">
            <a:spLocks noChangeArrowheads="1"/>
          </p:cNvSpPr>
          <p:nvPr/>
        </p:nvSpPr>
        <p:spPr bwMode="auto">
          <a:xfrm>
            <a:off x="31750" y="6383338"/>
            <a:ext cx="44497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en-US" sz="1400" dirty="0"/>
              <a:t>Richard, </a:t>
            </a:r>
            <a:r>
              <a:rPr lang="en-US" sz="1400" dirty="0" err="1"/>
              <a:t>Schrauwen</a:t>
            </a:r>
            <a:r>
              <a:rPr lang="en-US" sz="1400" dirty="0"/>
              <a:t>, et al., Nature 501:560-3 (2013)</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 descr="ferret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271137"/>
            <a:ext cx="88407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6"/>
          <p:cNvSpPr>
            <a:spLocks noChangeArrowheads="1"/>
          </p:cNvSpPr>
          <p:nvPr/>
        </p:nvSpPr>
        <p:spPr bwMode="auto">
          <a:xfrm>
            <a:off x="134938" y="2271137"/>
            <a:ext cx="1149350" cy="10541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sp>
        <p:nvSpPr>
          <p:cNvPr id="60" name="Oval 9"/>
          <p:cNvSpPr>
            <a:spLocks noChangeArrowheads="1"/>
          </p:cNvSpPr>
          <p:nvPr/>
        </p:nvSpPr>
        <p:spPr bwMode="auto">
          <a:xfrm>
            <a:off x="169863" y="2345750"/>
            <a:ext cx="1077912" cy="9794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61" name="TextBox 2"/>
          <p:cNvSpPr txBox="1">
            <a:spLocks noChangeArrowheads="1"/>
          </p:cNvSpPr>
          <p:nvPr/>
        </p:nvSpPr>
        <p:spPr bwMode="auto">
          <a:xfrm>
            <a:off x="322263" y="2628325"/>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ctr" eaLnBrk="1" hangingPunct="1"/>
            <a:r>
              <a:rPr lang="en-US" sz="1800" b="1" i="0">
                <a:solidFill>
                  <a:srgbClr val="000000"/>
                </a:solidFill>
              </a:rPr>
              <a:t>H5N1</a:t>
            </a:r>
          </a:p>
        </p:txBody>
      </p:sp>
      <p:sp>
        <p:nvSpPr>
          <p:cNvPr id="62" name="Oval 27"/>
          <p:cNvSpPr>
            <a:spLocks noChangeArrowheads="1"/>
          </p:cNvSpPr>
          <p:nvPr/>
        </p:nvSpPr>
        <p:spPr bwMode="auto">
          <a:xfrm>
            <a:off x="7929563" y="2221925"/>
            <a:ext cx="1149350" cy="10541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sp>
        <p:nvSpPr>
          <p:cNvPr id="63" name="Oval 29"/>
          <p:cNvSpPr>
            <a:spLocks noChangeArrowheads="1"/>
          </p:cNvSpPr>
          <p:nvPr/>
        </p:nvSpPr>
        <p:spPr bwMode="auto">
          <a:xfrm>
            <a:off x="7964488" y="2294950"/>
            <a:ext cx="1077912" cy="98107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64" name="TextBox 30"/>
          <p:cNvSpPr txBox="1">
            <a:spLocks noChangeArrowheads="1"/>
          </p:cNvSpPr>
          <p:nvPr/>
        </p:nvSpPr>
        <p:spPr bwMode="auto">
          <a:xfrm>
            <a:off x="8205788" y="2266375"/>
            <a:ext cx="590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ctr" eaLnBrk="1" hangingPunct="1"/>
            <a:r>
              <a:rPr lang="en-US" sz="1000" b="1" i="0">
                <a:solidFill>
                  <a:srgbClr val="000000"/>
                </a:solidFill>
              </a:rPr>
              <a:t>H99Y</a:t>
            </a:r>
          </a:p>
          <a:p>
            <a:pPr algn="ctr" eaLnBrk="1" hangingPunct="1"/>
            <a:r>
              <a:rPr lang="en-US" sz="1000" b="1" i="0">
                <a:solidFill>
                  <a:srgbClr val="000000"/>
                </a:solidFill>
              </a:rPr>
              <a:t>E627K</a:t>
            </a:r>
          </a:p>
          <a:p>
            <a:pPr algn="ctr" eaLnBrk="1" hangingPunct="1"/>
            <a:r>
              <a:rPr lang="en-US" sz="1000" b="1" i="0">
                <a:solidFill>
                  <a:srgbClr val="000000"/>
                </a:solidFill>
              </a:rPr>
              <a:t>Q222L</a:t>
            </a:r>
          </a:p>
          <a:p>
            <a:pPr algn="ctr" eaLnBrk="1" hangingPunct="1"/>
            <a:r>
              <a:rPr lang="en-US" sz="1000" b="1" i="0">
                <a:solidFill>
                  <a:srgbClr val="000000"/>
                </a:solidFill>
              </a:rPr>
              <a:t>G224S</a:t>
            </a:r>
          </a:p>
          <a:p>
            <a:pPr algn="ctr" eaLnBrk="1" hangingPunct="1"/>
            <a:r>
              <a:rPr lang="en-US" sz="1000" b="1" i="0">
                <a:solidFill>
                  <a:srgbClr val="000000"/>
                </a:solidFill>
              </a:rPr>
              <a:t>A156T</a:t>
            </a:r>
          </a:p>
          <a:p>
            <a:pPr algn="ctr" eaLnBrk="1" hangingPunct="1"/>
            <a:r>
              <a:rPr lang="en-US" sz="1000" b="1" i="0">
                <a:solidFill>
                  <a:srgbClr val="000000"/>
                </a:solidFill>
              </a:rPr>
              <a:t>H103Y</a:t>
            </a:r>
          </a:p>
        </p:txBody>
      </p:sp>
      <p:sp>
        <p:nvSpPr>
          <p:cNvPr id="65" name="TextBox 22"/>
          <p:cNvSpPr txBox="1">
            <a:spLocks noChangeArrowheads="1"/>
          </p:cNvSpPr>
          <p:nvPr/>
        </p:nvSpPr>
        <p:spPr bwMode="auto">
          <a:xfrm>
            <a:off x="7085013" y="3325237"/>
            <a:ext cx="681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en-US" sz="1600" b="1" i="0">
                <a:solidFill>
                  <a:srgbClr val="000000"/>
                </a:solidFill>
              </a:rPr>
              <a:t>N=10</a:t>
            </a:r>
          </a:p>
        </p:txBody>
      </p:sp>
      <p:grpSp>
        <p:nvGrpSpPr>
          <p:cNvPr id="66" name="Group 65"/>
          <p:cNvGrpSpPr>
            <a:grpSpLocks/>
          </p:cNvGrpSpPr>
          <p:nvPr/>
        </p:nvGrpSpPr>
        <p:grpSpPr bwMode="auto">
          <a:xfrm>
            <a:off x="134938" y="3580824"/>
            <a:ext cx="8943975" cy="1442989"/>
            <a:chOff x="134938" y="3884613"/>
            <a:chExt cx="8943975" cy="1443037"/>
          </a:xfrm>
        </p:grpSpPr>
        <p:pic>
          <p:nvPicPr>
            <p:cNvPr id="67" name="Picture 7" descr="ferret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913188"/>
              <a:ext cx="88423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3"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8438" y="4130675"/>
              <a:ext cx="5635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0"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7088" y="4130675"/>
              <a:ext cx="5651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1"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4130675"/>
              <a:ext cx="56356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2"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5975" y="4130675"/>
              <a:ext cx="5651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3"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6213" y="4130675"/>
              <a:ext cx="5635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4"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4863" y="4130675"/>
              <a:ext cx="5651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5"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4130675"/>
              <a:ext cx="56356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6"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750" y="4130675"/>
              <a:ext cx="5651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7"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4130675"/>
              <a:ext cx="56356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8" descr="zeeho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2638" y="4130675"/>
              <a:ext cx="5651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Oval 21"/>
            <p:cNvSpPr>
              <a:spLocks noChangeArrowheads="1"/>
            </p:cNvSpPr>
            <p:nvPr/>
          </p:nvSpPr>
          <p:spPr bwMode="auto">
            <a:xfrm>
              <a:off x="134938" y="3884613"/>
              <a:ext cx="1149350" cy="10541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sp>
          <p:nvSpPr>
            <p:cNvPr id="79" name="Oval 24"/>
            <p:cNvSpPr>
              <a:spLocks noChangeArrowheads="1"/>
            </p:cNvSpPr>
            <p:nvPr/>
          </p:nvSpPr>
          <p:spPr bwMode="auto">
            <a:xfrm>
              <a:off x="169863" y="3987800"/>
              <a:ext cx="1077912" cy="9794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80" name="TextBox 8"/>
            <p:cNvSpPr txBox="1">
              <a:spLocks noChangeArrowheads="1"/>
            </p:cNvSpPr>
            <p:nvPr/>
          </p:nvSpPr>
          <p:spPr bwMode="auto">
            <a:xfrm>
              <a:off x="257175" y="4257675"/>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ctr" eaLnBrk="1" hangingPunct="1"/>
              <a:r>
                <a:rPr lang="en-US" sz="1800" b="1" i="0">
                  <a:solidFill>
                    <a:srgbClr val="000000"/>
                  </a:solidFill>
                </a:rPr>
                <a:t>H10N7</a:t>
              </a:r>
            </a:p>
          </p:txBody>
        </p:sp>
        <p:sp>
          <p:nvSpPr>
            <p:cNvPr id="81" name="Oval 28"/>
            <p:cNvSpPr>
              <a:spLocks noChangeArrowheads="1"/>
            </p:cNvSpPr>
            <p:nvPr/>
          </p:nvSpPr>
          <p:spPr bwMode="auto">
            <a:xfrm>
              <a:off x="7929563" y="3906838"/>
              <a:ext cx="1149350" cy="10541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sp>
          <p:nvSpPr>
            <p:cNvPr id="82" name="Oval 31"/>
            <p:cNvSpPr>
              <a:spLocks noChangeArrowheads="1"/>
            </p:cNvSpPr>
            <p:nvPr/>
          </p:nvSpPr>
          <p:spPr bwMode="auto">
            <a:xfrm>
              <a:off x="7964488" y="3949700"/>
              <a:ext cx="1077912" cy="9794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83" name="TextBox 33"/>
            <p:cNvSpPr txBox="1">
              <a:spLocks noChangeArrowheads="1"/>
            </p:cNvSpPr>
            <p:nvPr/>
          </p:nvSpPr>
          <p:spPr bwMode="auto">
            <a:xfrm>
              <a:off x="8205788" y="3895725"/>
              <a:ext cx="590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algn="ctr" eaLnBrk="1" hangingPunct="1"/>
              <a:r>
                <a:rPr lang="en-US" sz="1000" b="1" i="0">
                  <a:solidFill>
                    <a:srgbClr val="000000"/>
                  </a:solidFill>
                </a:rPr>
                <a:t>….</a:t>
              </a:r>
            </a:p>
            <a:p>
              <a:pPr algn="ctr" eaLnBrk="1" hangingPunct="1"/>
              <a:r>
                <a:rPr lang="en-US" sz="1000" b="1" i="0">
                  <a:solidFill>
                    <a:srgbClr val="000000"/>
                  </a:solidFill>
                </a:rPr>
                <a:t>….</a:t>
              </a:r>
            </a:p>
            <a:p>
              <a:pPr algn="ctr" eaLnBrk="1" hangingPunct="1"/>
              <a:r>
                <a:rPr lang="en-US" sz="1000" b="1" i="0">
                  <a:solidFill>
                    <a:srgbClr val="000000"/>
                  </a:solidFill>
                </a:rPr>
                <a:t>Q222L</a:t>
              </a:r>
            </a:p>
            <a:p>
              <a:pPr algn="ctr" eaLnBrk="1" hangingPunct="1"/>
              <a:r>
                <a:rPr lang="en-US" sz="1000" b="1" i="0">
                  <a:solidFill>
                    <a:srgbClr val="000000"/>
                  </a:solidFill>
                </a:rPr>
                <a:t>G224S</a:t>
              </a:r>
            </a:p>
            <a:p>
              <a:pPr algn="ctr" eaLnBrk="1" hangingPunct="1"/>
              <a:r>
                <a:rPr lang="en-US" sz="1000" b="1" i="0">
                  <a:solidFill>
                    <a:srgbClr val="000000"/>
                  </a:solidFill>
                </a:rPr>
                <a:t>….</a:t>
              </a:r>
            </a:p>
            <a:p>
              <a:pPr algn="ctr" eaLnBrk="1" hangingPunct="1"/>
              <a:r>
                <a:rPr lang="en-US" sz="1000" b="1" i="0">
                  <a:solidFill>
                    <a:srgbClr val="000000"/>
                  </a:solidFill>
                </a:rPr>
                <a:t>….</a:t>
              </a:r>
            </a:p>
          </p:txBody>
        </p:sp>
        <p:sp>
          <p:nvSpPr>
            <p:cNvPr id="84" name="TextBox 36"/>
            <p:cNvSpPr txBox="1">
              <a:spLocks noChangeArrowheads="1"/>
            </p:cNvSpPr>
            <p:nvPr/>
          </p:nvSpPr>
          <p:spPr bwMode="auto">
            <a:xfrm>
              <a:off x="6927850" y="4989513"/>
              <a:ext cx="1022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en-US" sz="1600" b="1" i="0">
                  <a:solidFill>
                    <a:srgbClr val="000000"/>
                  </a:solidFill>
                </a:rPr>
                <a:t>N=1000s</a:t>
              </a:r>
            </a:p>
          </p:txBody>
        </p:sp>
      </p:grpSp>
      <p:sp>
        <p:nvSpPr>
          <p:cNvPr id="85" name="TextBox 84"/>
          <p:cNvSpPr txBox="1"/>
          <p:nvPr/>
        </p:nvSpPr>
        <p:spPr>
          <a:xfrm>
            <a:off x="7919998" y="1860365"/>
            <a:ext cx="1121183" cy="369332"/>
          </a:xfrm>
          <a:prstGeom prst="rect">
            <a:avLst/>
          </a:prstGeom>
          <a:noFill/>
        </p:spPr>
        <p:txBody>
          <a:bodyPr wrap="none" rtlCol="0">
            <a:spAutoFit/>
          </a:bodyPr>
          <a:lstStyle/>
          <a:p>
            <a:r>
              <a:rPr lang="en-US" dirty="0" err="1" smtClean="0">
                <a:latin typeface="Arial"/>
                <a:cs typeface="Arial"/>
              </a:rPr>
              <a:t>Mutaties</a:t>
            </a:r>
            <a:r>
              <a:rPr lang="en-US" dirty="0" smtClean="0">
                <a:latin typeface="Arial"/>
                <a:cs typeface="Arial"/>
              </a:rPr>
              <a:t>:</a:t>
            </a:r>
            <a:endParaRPr lang="en-US" dirty="0">
              <a:latin typeface="Arial"/>
              <a:cs typeface="Arial"/>
            </a:endParaRPr>
          </a:p>
        </p:txBody>
      </p:sp>
      <p:sp>
        <p:nvSpPr>
          <p:cNvPr id="86" name="Text Box 3581"/>
          <p:cNvSpPr txBox="1">
            <a:spLocks noChangeArrowheads="1"/>
          </p:cNvSpPr>
          <p:nvPr/>
        </p:nvSpPr>
        <p:spPr bwMode="auto">
          <a:xfrm>
            <a:off x="819153" y="263795"/>
            <a:ext cx="37362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 transmissie</a:t>
            </a:r>
          </a:p>
          <a:p>
            <a:r>
              <a:rPr lang="nl-NL" sz="2800" b="0" i="0" dirty="0" smtClean="0">
                <a:solidFill>
                  <a:srgbClr val="FFFFFF"/>
                </a:solidFill>
              </a:rPr>
              <a:t>- In de natuur-</a:t>
            </a:r>
            <a:endParaRPr lang="nl-NL" sz="2800" b="0" i="0" dirty="0">
              <a:solidFill>
                <a:srgbClr val="FFFFFF"/>
              </a:solidFill>
            </a:endParaRPr>
          </a:p>
        </p:txBody>
      </p:sp>
      <p:sp>
        <p:nvSpPr>
          <p:cNvPr id="31" name="TextBox 31"/>
          <p:cNvSpPr txBox="1">
            <a:spLocks noChangeArrowheads="1"/>
          </p:cNvSpPr>
          <p:nvPr/>
        </p:nvSpPr>
        <p:spPr bwMode="auto">
          <a:xfrm>
            <a:off x="3778250" y="4950893"/>
            <a:ext cx="3158237"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i="0" dirty="0" err="1"/>
              <a:t>Mother</a:t>
            </a:r>
            <a:r>
              <a:rPr lang="nl-NL" i="0" dirty="0"/>
              <a:t> Nature et al., 2014</a:t>
            </a:r>
            <a:endParaRPr lang="en-US" i="0" dirty="0"/>
          </a:p>
        </p:txBody>
      </p:sp>
      <p:sp>
        <p:nvSpPr>
          <p:cNvPr id="33" name="TextBox 1"/>
          <p:cNvSpPr txBox="1">
            <a:spLocks noChangeArrowheads="1"/>
          </p:cNvSpPr>
          <p:nvPr/>
        </p:nvSpPr>
        <p:spPr bwMode="auto">
          <a:xfrm>
            <a:off x="3744913" y="2003175"/>
            <a:ext cx="325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eaLnBrk="1" hangingPunct="1"/>
            <a:r>
              <a:rPr lang="nl-NL" i="0" dirty="0"/>
              <a:t>Herfst et al., </a:t>
            </a:r>
            <a:r>
              <a:rPr lang="nl-NL" i="0" dirty="0" err="1"/>
              <a:t>Science</a:t>
            </a:r>
            <a:r>
              <a:rPr lang="nl-NL" i="0" dirty="0"/>
              <a:t>, 2012</a:t>
            </a:r>
            <a:endParaRPr lang="en-US" i="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40371"/>
            <a:ext cx="8980136" cy="2862323"/>
          </a:xfrm>
          <a:prstGeom prst="rect">
            <a:avLst/>
          </a:prstGeom>
          <a:noFill/>
        </p:spPr>
        <p:txBody>
          <a:bodyPr wrap="square" rtlCol="0">
            <a:spAutoFit/>
          </a:bodyPr>
          <a:lstStyle/>
          <a:p>
            <a:r>
              <a:rPr lang="nl-NL" sz="1800" i="0" dirty="0" smtClean="0">
                <a:latin typeface="Arial"/>
                <a:cs typeface="Arial"/>
              </a:rPr>
              <a:t>	</a:t>
            </a:r>
            <a:r>
              <a:rPr lang="nl-NL" sz="1800" dirty="0" smtClean="0">
                <a:latin typeface="Arial"/>
                <a:cs typeface="Arial"/>
              </a:rPr>
              <a:t>		</a:t>
            </a:r>
            <a:r>
              <a:rPr lang="nl-NL" sz="1800" dirty="0">
                <a:latin typeface="Arial"/>
                <a:cs typeface="Arial"/>
              </a:rPr>
              <a:t> </a:t>
            </a:r>
            <a:r>
              <a:rPr lang="nl-NL" sz="1800" dirty="0" smtClean="0">
                <a:latin typeface="Arial"/>
                <a:cs typeface="Arial"/>
              </a:rPr>
              <a:t>      </a:t>
            </a:r>
            <a:r>
              <a:rPr lang="nl-NL" sz="1800" i="0" dirty="0" smtClean="0">
                <a:latin typeface="Arial"/>
                <a:cs typeface="Arial"/>
              </a:rPr>
              <a:t>HA binding	        HA stabiliteit		     Polymerase</a:t>
            </a:r>
          </a:p>
          <a:p>
            <a:r>
              <a:rPr lang="nl-NL" sz="1800" i="0" dirty="0" smtClean="0">
                <a:latin typeface="Arial"/>
                <a:cs typeface="Arial"/>
              </a:rPr>
              <a:t>	</a:t>
            </a:r>
          </a:p>
          <a:p>
            <a:r>
              <a:rPr lang="nl-NL" sz="1800" i="0" dirty="0" smtClean="0">
                <a:latin typeface="Arial"/>
                <a:cs typeface="Arial"/>
              </a:rPr>
              <a:t>Pandemisch H1N1, H2N2, H3N2	</a:t>
            </a:r>
            <a:r>
              <a:rPr lang="nl-NL" sz="1800" i="0" dirty="0" smtClean="0">
                <a:solidFill>
                  <a:srgbClr val="008000"/>
                </a:solidFill>
                <a:latin typeface="Arial"/>
                <a:ea typeface="Zapf Dingbats"/>
                <a:cs typeface="Arial"/>
              </a:rPr>
              <a:t>✓</a:t>
            </a:r>
            <a:r>
              <a:rPr lang="nl-NL" sz="1800" i="0" dirty="0" smtClean="0">
                <a:latin typeface="Arial"/>
                <a:ea typeface="Zapf Dingbats"/>
                <a:cs typeface="Arial"/>
              </a:rPr>
              <a:t>		</a:t>
            </a:r>
            <a:r>
              <a:rPr lang="nl-NL" sz="1800" i="0" dirty="0" smtClean="0">
                <a:solidFill>
                  <a:srgbClr val="008000"/>
                </a:solidFill>
                <a:latin typeface="Arial"/>
                <a:ea typeface="Zapf Dingbats"/>
                <a:cs typeface="Arial"/>
              </a:rPr>
              <a:t>✓</a:t>
            </a:r>
            <a:r>
              <a:rPr lang="nl-NL" sz="1800" i="0" dirty="0" smtClean="0">
                <a:latin typeface="Arial"/>
                <a:ea typeface="Zapf Dingbats"/>
                <a:cs typeface="Arial"/>
              </a:rPr>
              <a:t>		</a:t>
            </a:r>
            <a:r>
              <a:rPr lang="nl-NL" sz="1800" i="0" dirty="0">
                <a:latin typeface="Arial"/>
                <a:ea typeface="Zapf Dingbats"/>
                <a:cs typeface="Arial"/>
              </a:rPr>
              <a:t>	</a:t>
            </a:r>
            <a:r>
              <a:rPr lang="nl-NL" sz="1800" i="0" dirty="0" smtClean="0">
                <a:solidFill>
                  <a:srgbClr val="008000"/>
                </a:solidFill>
                <a:latin typeface="Arial"/>
                <a:ea typeface="Zapf Dingbats"/>
                <a:cs typeface="Arial"/>
              </a:rPr>
              <a:t>✓</a:t>
            </a:r>
            <a:endParaRPr lang="nl-NL" sz="1800" i="0" dirty="0" smtClean="0">
              <a:solidFill>
                <a:srgbClr val="008000"/>
              </a:solidFill>
              <a:latin typeface="Arial"/>
              <a:cs typeface="Arial"/>
            </a:endParaRPr>
          </a:p>
          <a:p>
            <a:endParaRPr lang="nl-NL" sz="1800" i="0" dirty="0" smtClean="0">
              <a:latin typeface="Arial"/>
              <a:cs typeface="Arial"/>
            </a:endParaRPr>
          </a:p>
          <a:p>
            <a:r>
              <a:rPr lang="nl-NL" sz="1800" i="0" dirty="0" smtClean="0">
                <a:latin typeface="Arial"/>
                <a:cs typeface="Arial"/>
              </a:rPr>
              <a:t>Fret-geadapteerd H5N1		</a:t>
            </a:r>
            <a:r>
              <a:rPr lang="nl-NL" sz="1800" i="0" dirty="0" smtClean="0">
                <a:solidFill>
                  <a:srgbClr val="008000"/>
                </a:solidFill>
                <a:latin typeface="Arial"/>
                <a:ea typeface="Zapf Dingbats"/>
                <a:cs typeface="Arial"/>
              </a:rPr>
              <a:t>✓</a:t>
            </a:r>
            <a:r>
              <a:rPr lang="nl-NL" sz="1800" i="0" dirty="0" smtClean="0">
                <a:latin typeface="Arial"/>
                <a:ea typeface="Zapf Dingbats"/>
                <a:cs typeface="Arial"/>
              </a:rPr>
              <a:t>		</a:t>
            </a:r>
            <a:r>
              <a:rPr lang="nl-NL" sz="1800" i="0" dirty="0" smtClean="0">
                <a:solidFill>
                  <a:srgbClr val="008000"/>
                </a:solidFill>
                <a:latin typeface="Arial"/>
                <a:ea typeface="Zapf Dingbats"/>
                <a:cs typeface="Arial"/>
              </a:rPr>
              <a:t>✓</a:t>
            </a:r>
            <a:r>
              <a:rPr lang="nl-NL" sz="1800" i="0" dirty="0" smtClean="0">
                <a:latin typeface="Arial"/>
                <a:ea typeface="Zapf Dingbats"/>
                <a:cs typeface="Arial"/>
              </a:rPr>
              <a:t>			</a:t>
            </a:r>
            <a:r>
              <a:rPr lang="nl-NL" sz="1800" i="0" dirty="0" smtClean="0">
                <a:solidFill>
                  <a:srgbClr val="008000"/>
                </a:solidFill>
                <a:latin typeface="Arial"/>
                <a:ea typeface="Zapf Dingbats"/>
                <a:cs typeface="Arial"/>
              </a:rPr>
              <a:t>✓</a:t>
            </a:r>
            <a:endParaRPr lang="nl-NL" sz="1800" i="0" dirty="0" smtClean="0">
              <a:solidFill>
                <a:srgbClr val="008000"/>
              </a:solidFill>
              <a:latin typeface="Arial"/>
              <a:cs typeface="Arial"/>
            </a:endParaRPr>
          </a:p>
          <a:p>
            <a:endParaRPr lang="nl-NL" sz="1800" i="0" dirty="0" smtClean="0">
              <a:latin typeface="Arial"/>
              <a:cs typeface="Arial"/>
            </a:endParaRPr>
          </a:p>
          <a:p>
            <a:r>
              <a:rPr lang="nl-NL" sz="1800" i="0" dirty="0" err="1" smtClean="0">
                <a:latin typeface="Arial"/>
                <a:cs typeface="Arial"/>
              </a:rPr>
              <a:t>Zo</a:t>
            </a:r>
            <a:r>
              <a:rPr lang="nl-NL" sz="1800" dirty="0" err="1" smtClean="0">
                <a:latin typeface="Arial"/>
                <a:ea typeface="Lucida Grande"/>
                <a:cs typeface="Arial"/>
              </a:rPr>
              <a:t>ö</a:t>
            </a:r>
            <a:r>
              <a:rPr lang="nl-NL" sz="1800" i="0" dirty="0" err="1" smtClean="0">
                <a:latin typeface="Arial"/>
                <a:cs typeface="Arial"/>
              </a:rPr>
              <a:t>notisch</a:t>
            </a:r>
            <a:r>
              <a:rPr lang="nl-NL" sz="1800" i="0" dirty="0" smtClean="0">
                <a:latin typeface="Arial"/>
                <a:cs typeface="Arial"/>
              </a:rPr>
              <a:t> H7N9 (China)	 	</a:t>
            </a:r>
            <a:r>
              <a:rPr lang="nl-NL" sz="1800" i="0" dirty="0" smtClean="0">
                <a:solidFill>
                  <a:srgbClr val="008000"/>
                </a:solidFill>
                <a:latin typeface="Arial"/>
                <a:ea typeface="Zapf Dingbats"/>
                <a:cs typeface="Arial"/>
              </a:rPr>
              <a:t>✓</a:t>
            </a:r>
            <a:r>
              <a:rPr lang="nl-NL" sz="1800" i="0" dirty="0" smtClean="0">
                <a:latin typeface="Arial"/>
                <a:ea typeface="Zapf Dingbats"/>
                <a:cs typeface="Arial"/>
              </a:rPr>
              <a:t>		</a:t>
            </a:r>
            <a:r>
              <a:rPr lang="nl-NL" sz="1800" dirty="0" smtClean="0">
                <a:solidFill>
                  <a:srgbClr val="FF0000"/>
                </a:solidFill>
                <a:latin typeface="Arial"/>
                <a:ea typeface="Zapf Dingbats"/>
                <a:cs typeface="Arial"/>
              </a:rPr>
              <a:t>✗</a:t>
            </a:r>
            <a:r>
              <a:rPr lang="nl-NL" sz="1800" i="0" dirty="0" smtClean="0">
                <a:latin typeface="Arial"/>
                <a:ea typeface="Zapf Dingbats"/>
                <a:cs typeface="Arial"/>
              </a:rPr>
              <a:t>			</a:t>
            </a:r>
            <a:r>
              <a:rPr lang="nl-NL" sz="1800" i="0" dirty="0" smtClean="0">
                <a:solidFill>
                  <a:srgbClr val="008000"/>
                </a:solidFill>
                <a:latin typeface="Arial"/>
                <a:ea typeface="Zapf Dingbats"/>
                <a:cs typeface="Arial"/>
              </a:rPr>
              <a:t>✓</a:t>
            </a:r>
            <a:endParaRPr lang="nl-NL" sz="1800" i="0" dirty="0" smtClean="0">
              <a:solidFill>
                <a:srgbClr val="008000"/>
              </a:solidFill>
              <a:latin typeface="Arial"/>
              <a:cs typeface="Arial"/>
            </a:endParaRPr>
          </a:p>
          <a:p>
            <a:r>
              <a:rPr lang="nl-NL" sz="1800" i="0" dirty="0" smtClean="0">
                <a:latin typeface="Arial"/>
                <a:cs typeface="Arial"/>
              </a:rPr>
              <a:t>		</a:t>
            </a:r>
          </a:p>
          <a:p>
            <a:r>
              <a:rPr lang="nl-NL" sz="1800" i="0" dirty="0" smtClean="0">
                <a:latin typeface="Arial"/>
                <a:cs typeface="Arial"/>
              </a:rPr>
              <a:t>Zeehond-geadapteerd H10N7 (NL)	</a:t>
            </a:r>
            <a:r>
              <a:rPr lang="nl-NL" sz="1800" i="0" dirty="0" smtClean="0">
                <a:solidFill>
                  <a:srgbClr val="008000"/>
                </a:solidFill>
                <a:latin typeface="Arial"/>
                <a:ea typeface="Zapf Dingbats"/>
                <a:cs typeface="Arial"/>
              </a:rPr>
              <a:t>✓</a:t>
            </a:r>
            <a:r>
              <a:rPr lang="nl-NL" sz="1800" i="0" dirty="0" smtClean="0">
                <a:latin typeface="Arial"/>
                <a:ea typeface="Zapf Dingbats"/>
                <a:cs typeface="Arial"/>
              </a:rPr>
              <a:t>		</a:t>
            </a:r>
            <a:r>
              <a:rPr lang="nl-NL" sz="1800" i="0" dirty="0" smtClean="0">
                <a:solidFill>
                  <a:srgbClr val="008000"/>
                </a:solidFill>
                <a:latin typeface="Arial"/>
                <a:ea typeface="Zapf Dingbats"/>
                <a:cs typeface="Arial"/>
              </a:rPr>
              <a:t>✓</a:t>
            </a:r>
            <a:r>
              <a:rPr lang="nl-NL" sz="1800" i="0" dirty="0" smtClean="0">
                <a:latin typeface="Arial"/>
                <a:ea typeface="Zapf Dingbats"/>
                <a:cs typeface="Arial"/>
              </a:rPr>
              <a:t>			</a:t>
            </a:r>
            <a:r>
              <a:rPr lang="nl-NL" sz="1800" dirty="0" smtClean="0">
                <a:solidFill>
                  <a:srgbClr val="FF0000"/>
                </a:solidFill>
                <a:latin typeface="Arial"/>
                <a:ea typeface="Zapf Dingbats"/>
                <a:cs typeface="Arial"/>
              </a:rPr>
              <a:t>✗</a:t>
            </a:r>
            <a:endParaRPr lang="nl-NL" sz="1800" i="0" dirty="0" smtClean="0">
              <a:solidFill>
                <a:srgbClr val="FF0000"/>
              </a:solidFill>
              <a:latin typeface="Arial"/>
              <a:cs typeface="Arial"/>
            </a:endParaRPr>
          </a:p>
          <a:p>
            <a:endParaRPr lang="nl-NL" sz="1800" i="0" dirty="0">
              <a:latin typeface="Arial"/>
              <a:cs typeface="Arial"/>
            </a:endParaRPr>
          </a:p>
        </p:txBody>
      </p:sp>
      <p:cxnSp>
        <p:nvCxnSpPr>
          <p:cNvPr id="10" name="Straight Connector 9"/>
          <p:cNvCxnSpPr/>
          <p:nvPr/>
        </p:nvCxnSpPr>
        <p:spPr bwMode="auto">
          <a:xfrm>
            <a:off x="95588" y="2468080"/>
            <a:ext cx="8884548" cy="1"/>
          </a:xfrm>
          <a:prstGeom prst="line">
            <a:avLst/>
          </a:prstGeom>
          <a:no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111438" y="2080559"/>
            <a:ext cx="8884548" cy="1"/>
          </a:xfrm>
          <a:prstGeom prst="line">
            <a:avLst/>
          </a:prstGeom>
          <a:no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84128" y="4755766"/>
            <a:ext cx="8884548" cy="1"/>
          </a:xfrm>
          <a:prstGeom prst="line">
            <a:avLst/>
          </a:prstGeom>
          <a:noFill/>
          <a:ln w="9525" cap="flat" cmpd="sng" algn="ctr">
            <a:solidFill>
              <a:schemeClr val="tx1"/>
            </a:solidFill>
            <a:prstDash val="solid"/>
            <a:round/>
            <a:headEnd type="none" w="med" len="med"/>
            <a:tailEnd type="none" w="med" len="med"/>
          </a:ln>
          <a:effectLst/>
        </p:spPr>
      </p:cxnSp>
      <p:sp>
        <p:nvSpPr>
          <p:cNvPr id="13" name="Text Box 3581"/>
          <p:cNvSpPr txBox="1">
            <a:spLocks noChangeArrowheads="1"/>
          </p:cNvSpPr>
          <p:nvPr/>
        </p:nvSpPr>
        <p:spPr bwMode="auto">
          <a:xfrm>
            <a:off x="819153" y="263795"/>
            <a:ext cx="37362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Griepvirus transmissie</a:t>
            </a:r>
          </a:p>
          <a:p>
            <a:r>
              <a:rPr lang="nl-NL" sz="2800" b="0" i="0" dirty="0" smtClean="0">
                <a:solidFill>
                  <a:srgbClr val="FFFFFF"/>
                </a:solidFill>
              </a:rPr>
              <a:t>- Nieuwe kennis -</a:t>
            </a:r>
            <a:endParaRPr lang="nl-NL" sz="2800" b="0" i="0" dirty="0">
              <a:solidFill>
                <a:srgbClr val="FFFFFF"/>
              </a:solidFill>
            </a:endParaRPr>
          </a:p>
        </p:txBody>
      </p:sp>
    </p:spTree>
    <p:extLst>
      <p:ext uri="{BB962C8B-B14F-4D97-AF65-F5344CB8AC3E}">
        <p14:creationId xmlns:p14="http://schemas.microsoft.com/office/powerpoint/2010/main" val="189364020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r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4705" y="1973486"/>
            <a:ext cx="3126494" cy="39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imag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14257" y="1918346"/>
            <a:ext cx="2049463" cy="196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bwMode="auto">
          <a:xfrm flipH="1">
            <a:off x="5265283" y="2362820"/>
            <a:ext cx="469201" cy="183356"/>
          </a:xfrm>
          <a:prstGeom prst="straightConnector1">
            <a:avLst/>
          </a:prstGeom>
          <a:noFill/>
          <a:ln w="57150" cap="flat" cmpd="sng" algn="ctr">
            <a:solidFill>
              <a:srgbClr val="335FBB"/>
            </a:solidFill>
            <a:prstDash val="solid"/>
            <a:round/>
            <a:headEnd type="none" w="med" len="med"/>
            <a:tailEnd type="triangle"/>
          </a:ln>
          <a:effectLst/>
        </p:spPr>
      </p:cxnSp>
      <p:cxnSp>
        <p:nvCxnSpPr>
          <p:cNvPr id="12" name="Straight Arrow Connector 10"/>
          <p:cNvCxnSpPr>
            <a:cxnSpLocks noChangeShapeType="1"/>
          </p:cNvCxnSpPr>
          <p:nvPr/>
        </p:nvCxnSpPr>
        <p:spPr bwMode="auto">
          <a:xfrm flipH="1">
            <a:off x="5014456" y="1996107"/>
            <a:ext cx="449264" cy="166688"/>
          </a:xfrm>
          <a:prstGeom prst="straightConnector1">
            <a:avLst/>
          </a:prstGeom>
          <a:noFill/>
          <a:ln w="57150">
            <a:solidFill>
              <a:srgbClr val="990038"/>
            </a:solidFill>
            <a:round/>
            <a:headEnd type="none"/>
            <a:tailEnd type="triangle" w="med" len="med"/>
          </a:ln>
          <a:extLst>
            <a:ext uri="{909E8E84-426E-40dd-AFC4-6F175D3DCCD1}">
              <a14:hiddenFill xmlns:a14="http://schemas.microsoft.com/office/drawing/2010/main">
                <a:noFill/>
              </a14:hiddenFill>
            </a:ext>
          </a:extLst>
        </p:spPr>
      </p:cxnSp>
      <p:sp>
        <p:nvSpPr>
          <p:cNvPr id="13" name="Rectangle 3"/>
          <p:cNvSpPr txBox="1">
            <a:spLocks noChangeArrowheads="1"/>
          </p:cNvSpPr>
          <p:nvPr/>
        </p:nvSpPr>
        <p:spPr bwMode="auto">
          <a:xfrm>
            <a:off x="356606" y="1587161"/>
            <a:ext cx="5257800" cy="489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282575" indent="-282575"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a:lstStyle>
          <a:p>
            <a:pPr marL="0" indent="0" eaLnBrk="1" hangingPunct="1">
              <a:lnSpc>
                <a:spcPct val="100000"/>
              </a:lnSpc>
              <a:buClr>
                <a:schemeClr val="tx1"/>
              </a:buClr>
              <a:buFont typeface="Wingdings" charset="0"/>
              <a:buNone/>
              <a:defRPr/>
            </a:pPr>
            <a:endParaRPr lang="nl-NL" i="0" dirty="0" smtClean="0">
              <a:latin typeface="Arial"/>
              <a:ea typeface="ＭＳ Ｐゴシック" charset="0"/>
              <a:cs typeface="Arial"/>
            </a:endParaRPr>
          </a:p>
          <a:p>
            <a:pPr eaLnBrk="1" hangingPunct="1">
              <a:lnSpc>
                <a:spcPct val="100000"/>
              </a:lnSpc>
              <a:buClr>
                <a:schemeClr val="tx1"/>
              </a:buClr>
              <a:defRPr/>
            </a:pPr>
            <a:r>
              <a:rPr lang="nl-NL" i="0" dirty="0" smtClean="0">
                <a:latin typeface="Arial"/>
                <a:ea typeface="ＭＳ Ｐゴシック" charset="0"/>
                <a:cs typeface="Arial"/>
              </a:rPr>
              <a:t>Target: </a:t>
            </a:r>
            <a:r>
              <a:rPr lang="nl-NL" b="1" i="0" dirty="0" smtClean="0">
                <a:solidFill>
                  <a:srgbClr val="335FBB"/>
                </a:solidFill>
                <a:latin typeface="Arial"/>
                <a:ea typeface="ＭＳ Ｐゴシック" charset="0"/>
                <a:cs typeface="Arial"/>
              </a:rPr>
              <a:t>HA</a:t>
            </a:r>
            <a:r>
              <a:rPr lang="nl-NL" i="0" dirty="0" smtClean="0">
                <a:latin typeface="Arial"/>
                <a:ea typeface="ＭＳ Ｐゴシック" charset="0"/>
                <a:cs typeface="Arial"/>
              </a:rPr>
              <a:t> en </a:t>
            </a:r>
            <a:r>
              <a:rPr lang="nl-NL" b="1" i="0" dirty="0" smtClean="0">
                <a:solidFill>
                  <a:srgbClr val="990038"/>
                </a:solidFill>
                <a:latin typeface="Arial"/>
                <a:ea typeface="ＭＳ Ｐゴシック" charset="0"/>
                <a:cs typeface="Arial"/>
              </a:rPr>
              <a:t>NA</a:t>
            </a:r>
          </a:p>
          <a:p>
            <a:pPr eaLnBrk="1" hangingPunct="1">
              <a:lnSpc>
                <a:spcPct val="100000"/>
              </a:lnSpc>
              <a:buClr>
                <a:schemeClr val="tx1"/>
              </a:buClr>
              <a:defRPr/>
            </a:pPr>
            <a:endParaRPr lang="nl-NL" i="0" dirty="0" smtClean="0">
              <a:latin typeface="Arial"/>
              <a:ea typeface="ＭＳ Ｐゴシック" charset="0"/>
              <a:cs typeface="Arial"/>
            </a:endParaRPr>
          </a:p>
          <a:p>
            <a:pPr eaLnBrk="1" hangingPunct="1">
              <a:lnSpc>
                <a:spcPct val="100000"/>
              </a:lnSpc>
              <a:buClr>
                <a:schemeClr val="tx1"/>
              </a:buClr>
              <a:defRPr/>
            </a:pPr>
            <a:r>
              <a:rPr lang="nl-NL" i="0" dirty="0" smtClean="0">
                <a:latin typeface="Arial"/>
                <a:ea typeface="ＭＳ Ｐゴシック" charset="0"/>
                <a:cs typeface="Arial"/>
              </a:rPr>
              <a:t>Productie in eieren</a:t>
            </a:r>
          </a:p>
          <a:p>
            <a:pPr eaLnBrk="1" hangingPunct="1">
              <a:lnSpc>
                <a:spcPct val="100000"/>
              </a:lnSpc>
              <a:buClr>
                <a:schemeClr val="tx1"/>
              </a:buClr>
              <a:defRPr/>
            </a:pPr>
            <a:endParaRPr lang="nl-NL" i="0" dirty="0" smtClean="0">
              <a:latin typeface="Arial"/>
              <a:ea typeface="ＭＳ Ｐゴシック" charset="0"/>
              <a:cs typeface="Arial"/>
            </a:endParaRPr>
          </a:p>
          <a:p>
            <a:pPr eaLnBrk="1" hangingPunct="1">
              <a:lnSpc>
                <a:spcPct val="100000"/>
              </a:lnSpc>
              <a:buClr>
                <a:schemeClr val="tx1"/>
              </a:buClr>
              <a:defRPr/>
            </a:pPr>
            <a:r>
              <a:rPr lang="nl-NL" i="0" dirty="0" smtClean="0">
                <a:latin typeface="Arial"/>
                <a:ea typeface="ＭＳ Ｐゴシック" charset="0"/>
                <a:cs typeface="Arial"/>
              </a:rPr>
              <a:t>3 of 4 virussen</a:t>
            </a:r>
          </a:p>
          <a:p>
            <a:pPr eaLnBrk="1" hangingPunct="1">
              <a:lnSpc>
                <a:spcPct val="100000"/>
              </a:lnSpc>
              <a:buClr>
                <a:schemeClr val="tx1"/>
              </a:buClr>
              <a:defRPr/>
            </a:pPr>
            <a:endParaRPr lang="nl-NL" i="0" dirty="0" smtClean="0">
              <a:latin typeface="Arial"/>
              <a:ea typeface="ＭＳ Ｐゴシック" charset="0"/>
              <a:cs typeface="Arial"/>
            </a:endParaRPr>
          </a:p>
          <a:p>
            <a:pPr>
              <a:buClr>
                <a:schemeClr val="tx1"/>
              </a:buClr>
              <a:defRPr/>
            </a:pPr>
            <a:r>
              <a:rPr lang="nl-NL" i="0" dirty="0" smtClean="0">
                <a:latin typeface="Arial"/>
                <a:ea typeface="ＭＳ Ｐゴシック" charset="0"/>
                <a:cs typeface="Arial"/>
              </a:rPr>
              <a:t>Effectiviteit:</a:t>
            </a:r>
          </a:p>
          <a:p>
            <a:pPr marL="574675" lvl="1" indent="0">
              <a:buClr>
                <a:schemeClr val="tx1"/>
              </a:buClr>
              <a:buFont typeface="Wingdings" charset="0"/>
              <a:buNone/>
              <a:defRPr/>
            </a:pPr>
            <a:r>
              <a:rPr lang="nl-NL" i="0" dirty="0" smtClean="0">
                <a:latin typeface="Arial"/>
                <a:ea typeface="ＭＳ Ｐゴシック" charset="0"/>
                <a:cs typeface="Arial"/>
              </a:rPr>
              <a:t>70-90% jong volwassenen</a:t>
            </a:r>
          </a:p>
          <a:p>
            <a:pPr marL="574675" lvl="1" indent="0">
              <a:buClr>
                <a:schemeClr val="tx1"/>
              </a:buClr>
              <a:buFont typeface="Wingdings" charset="0"/>
              <a:buNone/>
              <a:defRPr/>
            </a:pPr>
            <a:r>
              <a:rPr lang="nl-NL" i="0" dirty="0" smtClean="0">
                <a:latin typeface="Arial"/>
                <a:ea typeface="ＭＳ Ｐゴシック" charset="0"/>
                <a:cs typeface="Arial"/>
              </a:rPr>
              <a:t>30-70% ouderen, risicogroepen</a:t>
            </a:r>
          </a:p>
          <a:p>
            <a:pPr eaLnBrk="1" hangingPunct="1">
              <a:lnSpc>
                <a:spcPct val="100000"/>
              </a:lnSpc>
              <a:buClr>
                <a:schemeClr val="tx1"/>
              </a:buClr>
              <a:defRPr/>
            </a:pPr>
            <a:endParaRPr lang="nl-NL" i="0" dirty="0" smtClean="0">
              <a:latin typeface="Arial"/>
              <a:ea typeface="ＭＳ Ｐゴシック" charset="0"/>
              <a:cs typeface="Arial"/>
            </a:endParaRPr>
          </a:p>
          <a:p>
            <a:pPr marL="342900" lvl="1" indent="-342900">
              <a:buClr>
                <a:schemeClr val="tx1"/>
              </a:buClr>
              <a:buFont typeface="Arial"/>
              <a:buChar char="•"/>
              <a:defRPr/>
            </a:pPr>
            <a:r>
              <a:rPr lang="nl-NL" i="0" dirty="0" smtClean="0">
                <a:latin typeface="Arial"/>
                <a:ea typeface="ＭＳ Ｐゴシック" charset="0"/>
                <a:cs typeface="Arial"/>
              </a:rPr>
              <a:t>Probleem: niet universeel; virussen blijven ontsnappen aan immuniteit</a:t>
            </a:r>
          </a:p>
          <a:p>
            <a:pPr marL="0" indent="0" eaLnBrk="1" hangingPunct="1">
              <a:lnSpc>
                <a:spcPct val="100000"/>
              </a:lnSpc>
              <a:buClr>
                <a:schemeClr val="tx1"/>
              </a:buClr>
              <a:buFont typeface="Wingdings" charset="0"/>
              <a:buNone/>
              <a:defRPr/>
            </a:pPr>
            <a:endParaRPr lang="nl-NL" i="0" dirty="0" smtClean="0">
              <a:latin typeface="Arial"/>
              <a:ea typeface="ＭＳ Ｐゴシック" charset="0"/>
              <a:cs typeface="Arial"/>
            </a:endParaRPr>
          </a:p>
        </p:txBody>
      </p:sp>
      <p:sp>
        <p:nvSpPr>
          <p:cNvPr id="15" name="Text Box 3581"/>
          <p:cNvSpPr txBox="1">
            <a:spLocks noChangeArrowheads="1"/>
          </p:cNvSpPr>
          <p:nvPr/>
        </p:nvSpPr>
        <p:spPr bwMode="auto">
          <a:xfrm>
            <a:off x="1076193" y="263795"/>
            <a:ext cx="42889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800" b="0" i="0" dirty="0" smtClean="0">
                <a:solidFill>
                  <a:srgbClr val="FFFFFF"/>
                </a:solidFill>
              </a:rPr>
              <a:t>Griepprik</a:t>
            </a:r>
            <a:endParaRPr lang="nl-NL" sz="2800" b="0" i="0" dirty="0">
              <a:solidFill>
                <a:srgbClr val="FFFFFF"/>
              </a:solidFill>
            </a:endParaRPr>
          </a:p>
          <a:p>
            <a:r>
              <a:rPr lang="nl-NL" sz="2800" b="0" i="0" dirty="0">
                <a:solidFill>
                  <a:srgbClr val="FFFFFF"/>
                </a:solidFill>
              </a:rPr>
              <a:t>- </a:t>
            </a:r>
            <a:r>
              <a:rPr lang="nl-NL" sz="2800" b="0" i="0" dirty="0" smtClean="0">
                <a:solidFill>
                  <a:srgbClr val="FFFFFF"/>
                </a:solidFill>
              </a:rPr>
              <a:t>Effectief, maar variabel -</a:t>
            </a:r>
            <a:endParaRPr lang="nl-NL" sz="2800" b="0" i="0" dirty="0">
              <a:solidFill>
                <a:srgbClr val="FFFFFF"/>
              </a:solidFill>
            </a:endParaRPr>
          </a:p>
        </p:txBody>
      </p:sp>
    </p:spTree>
    <p:extLst>
      <p:ext uri="{BB962C8B-B14F-4D97-AF65-F5344CB8AC3E}">
        <p14:creationId xmlns:p14="http://schemas.microsoft.com/office/powerpoint/2010/main" val="42641020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p:cNvSpPr txBox="1">
            <a:spLocks noChangeArrowheads="1"/>
          </p:cNvSpPr>
          <p:nvPr/>
        </p:nvSpPr>
        <p:spPr bwMode="auto">
          <a:xfrm>
            <a:off x="441325" y="212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endParaRPr lang="en-GB" sz="1600" b="1" i="0" u="none"/>
          </a:p>
        </p:txBody>
      </p:sp>
      <p:sp>
        <p:nvSpPr>
          <p:cNvPr id="27650" name="Text Box 4"/>
          <p:cNvSpPr txBox="1">
            <a:spLocks noChangeArrowheads="1"/>
          </p:cNvSpPr>
          <p:nvPr/>
        </p:nvSpPr>
        <p:spPr bwMode="auto">
          <a:xfrm>
            <a:off x="768668" y="1887538"/>
            <a:ext cx="753681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3600" b="1" i="0" u="none" dirty="0" smtClean="0"/>
              <a:t>144 National </a:t>
            </a:r>
            <a:r>
              <a:rPr lang="en-US" sz="3600" b="1" i="0" u="none" dirty="0"/>
              <a:t>Influenza Centers </a:t>
            </a:r>
          </a:p>
          <a:p>
            <a:pPr algn="ctr" eaLnBrk="1" hangingPunct="1"/>
            <a:endParaRPr lang="en-US" sz="3600" b="1" i="0" u="none" dirty="0"/>
          </a:p>
          <a:p>
            <a:pPr algn="ctr" eaLnBrk="1" hangingPunct="1"/>
            <a:endParaRPr lang="en-US" sz="3600" b="1" i="0" u="none" dirty="0"/>
          </a:p>
          <a:p>
            <a:pPr algn="ctr" eaLnBrk="1" hangingPunct="1"/>
            <a:r>
              <a:rPr lang="en-US" sz="3600" b="1" i="0" u="none" dirty="0"/>
              <a:t>6 WHO Collaborating </a:t>
            </a:r>
            <a:r>
              <a:rPr lang="en-US" sz="3600" b="1" i="0" u="none" dirty="0" smtClean="0"/>
              <a:t>Centers</a:t>
            </a:r>
            <a:endParaRPr lang="en-US" sz="3600" b="1" i="0" u="none" dirty="0"/>
          </a:p>
          <a:p>
            <a:pPr algn="ctr" eaLnBrk="1" hangingPunct="1"/>
            <a:endParaRPr lang="en-US" sz="3600" b="1" i="0" u="none" dirty="0"/>
          </a:p>
          <a:p>
            <a:pPr algn="ctr" eaLnBrk="1" hangingPunct="1"/>
            <a:endParaRPr lang="en-US" sz="3600" b="1" i="0" u="none" dirty="0"/>
          </a:p>
          <a:p>
            <a:pPr algn="ctr" eaLnBrk="1" hangingPunct="1"/>
            <a:r>
              <a:rPr lang="en-US" sz="3600" b="1" i="0" u="none" dirty="0"/>
              <a:t>World Health </a:t>
            </a:r>
            <a:r>
              <a:rPr lang="en-US" sz="3600" b="1" i="0" u="none" dirty="0" smtClean="0"/>
              <a:t>Organization </a:t>
            </a:r>
            <a:r>
              <a:rPr lang="en-US" sz="3600" b="1" i="0" u="none" dirty="0"/>
              <a:t>(WHO)</a:t>
            </a:r>
            <a:endParaRPr lang="en-GB" sz="3600" b="1" i="0" u="none" dirty="0"/>
          </a:p>
        </p:txBody>
      </p:sp>
      <p:sp>
        <p:nvSpPr>
          <p:cNvPr id="27651" name="Line 5"/>
          <p:cNvSpPr>
            <a:spLocks noChangeShapeType="1"/>
          </p:cNvSpPr>
          <p:nvPr/>
        </p:nvSpPr>
        <p:spPr bwMode="auto">
          <a:xfrm>
            <a:off x="1430338" y="2497138"/>
            <a:ext cx="0" cy="9906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2" name="Line 6"/>
          <p:cNvSpPr>
            <a:spLocks noChangeShapeType="1"/>
          </p:cNvSpPr>
          <p:nvPr/>
        </p:nvSpPr>
        <p:spPr bwMode="auto">
          <a:xfrm>
            <a:off x="7659688" y="2497138"/>
            <a:ext cx="0" cy="9906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3" name="Line 7"/>
          <p:cNvSpPr>
            <a:spLocks noChangeShapeType="1"/>
          </p:cNvSpPr>
          <p:nvPr/>
        </p:nvSpPr>
        <p:spPr bwMode="auto">
          <a:xfrm>
            <a:off x="5562600" y="2497138"/>
            <a:ext cx="0" cy="9906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4" name="Line 8"/>
          <p:cNvSpPr>
            <a:spLocks noChangeShapeType="1"/>
          </p:cNvSpPr>
          <p:nvPr/>
        </p:nvSpPr>
        <p:spPr bwMode="auto">
          <a:xfrm>
            <a:off x="3429000" y="2497138"/>
            <a:ext cx="0" cy="9906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5" name="Line 9"/>
          <p:cNvSpPr>
            <a:spLocks noChangeShapeType="1"/>
          </p:cNvSpPr>
          <p:nvPr/>
        </p:nvSpPr>
        <p:spPr bwMode="auto">
          <a:xfrm>
            <a:off x="1430338" y="4173538"/>
            <a:ext cx="0" cy="990600"/>
          </a:xfrm>
          <a:prstGeom prst="line">
            <a:avLst/>
          </a:prstGeom>
          <a:noFill/>
          <a:ln w="57150">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6" name="Line 10"/>
          <p:cNvSpPr>
            <a:spLocks noChangeShapeType="1"/>
          </p:cNvSpPr>
          <p:nvPr/>
        </p:nvSpPr>
        <p:spPr bwMode="auto">
          <a:xfrm>
            <a:off x="7659688" y="4173538"/>
            <a:ext cx="0" cy="990600"/>
          </a:xfrm>
          <a:prstGeom prst="line">
            <a:avLst/>
          </a:prstGeom>
          <a:noFill/>
          <a:ln w="57150">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7" name="Line 11"/>
          <p:cNvSpPr>
            <a:spLocks noChangeShapeType="1"/>
          </p:cNvSpPr>
          <p:nvPr/>
        </p:nvSpPr>
        <p:spPr bwMode="auto">
          <a:xfrm>
            <a:off x="5562600" y="4173538"/>
            <a:ext cx="0" cy="990600"/>
          </a:xfrm>
          <a:prstGeom prst="line">
            <a:avLst/>
          </a:prstGeom>
          <a:noFill/>
          <a:ln w="57150">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8" name="Line 12"/>
          <p:cNvSpPr>
            <a:spLocks noChangeShapeType="1"/>
          </p:cNvSpPr>
          <p:nvPr/>
        </p:nvSpPr>
        <p:spPr bwMode="auto">
          <a:xfrm>
            <a:off x="3429000" y="4173538"/>
            <a:ext cx="0" cy="990600"/>
          </a:xfrm>
          <a:prstGeom prst="line">
            <a:avLst/>
          </a:prstGeom>
          <a:noFill/>
          <a:ln w="57150">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9" name="Line 15"/>
          <p:cNvSpPr>
            <a:spLocks noChangeShapeType="1"/>
          </p:cNvSpPr>
          <p:nvPr/>
        </p:nvSpPr>
        <p:spPr bwMode="auto">
          <a:xfrm flipH="1">
            <a:off x="1582738" y="2497138"/>
            <a:ext cx="304800" cy="9144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0" name="Line 16"/>
          <p:cNvSpPr>
            <a:spLocks noChangeShapeType="1"/>
          </p:cNvSpPr>
          <p:nvPr/>
        </p:nvSpPr>
        <p:spPr bwMode="auto">
          <a:xfrm flipH="1">
            <a:off x="3581400" y="2497138"/>
            <a:ext cx="304800" cy="9144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1" name="Line 17"/>
          <p:cNvSpPr>
            <a:spLocks noChangeShapeType="1"/>
          </p:cNvSpPr>
          <p:nvPr/>
        </p:nvSpPr>
        <p:spPr bwMode="auto">
          <a:xfrm flipH="1">
            <a:off x="5715000" y="2497138"/>
            <a:ext cx="304800" cy="9144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2" name="Line 19"/>
          <p:cNvSpPr>
            <a:spLocks noChangeShapeType="1"/>
          </p:cNvSpPr>
          <p:nvPr/>
        </p:nvSpPr>
        <p:spPr bwMode="auto">
          <a:xfrm>
            <a:off x="2971800" y="2497138"/>
            <a:ext cx="304800" cy="9144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3" name="Line 20"/>
          <p:cNvSpPr>
            <a:spLocks noChangeShapeType="1"/>
          </p:cNvSpPr>
          <p:nvPr/>
        </p:nvSpPr>
        <p:spPr bwMode="auto">
          <a:xfrm>
            <a:off x="5105400" y="2497138"/>
            <a:ext cx="304800" cy="9144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4" name="Line 21"/>
          <p:cNvSpPr>
            <a:spLocks noChangeShapeType="1"/>
          </p:cNvSpPr>
          <p:nvPr/>
        </p:nvSpPr>
        <p:spPr bwMode="auto">
          <a:xfrm>
            <a:off x="7202488" y="2497138"/>
            <a:ext cx="304800" cy="914400"/>
          </a:xfrm>
          <a:prstGeom prst="line">
            <a:avLst/>
          </a:prstGeom>
          <a:noFill/>
          <a:ln w="28575">
            <a:solidFill>
              <a:srgbClr val="18207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5" name="Text Box 6"/>
          <p:cNvSpPr txBox="1">
            <a:spLocks noChangeArrowheads="1"/>
          </p:cNvSpPr>
          <p:nvPr/>
        </p:nvSpPr>
        <p:spPr bwMode="auto">
          <a:xfrm>
            <a:off x="719138" y="266700"/>
            <a:ext cx="22998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r>
              <a:rPr lang="en-GB" sz="2800" b="1" i="0" u="none" dirty="0">
                <a:solidFill>
                  <a:schemeClr val="bg1"/>
                </a:solidFill>
              </a:rPr>
              <a:t>Influenza </a:t>
            </a:r>
            <a:endParaRPr lang="en-GB" sz="2800" b="1" i="0" u="none" dirty="0" smtClean="0">
              <a:solidFill>
                <a:schemeClr val="bg1"/>
              </a:solidFill>
            </a:endParaRPr>
          </a:p>
          <a:p>
            <a:r>
              <a:rPr lang="en-GB" sz="2800" i="0" u="none" dirty="0" smtClean="0">
                <a:solidFill>
                  <a:schemeClr val="bg1"/>
                </a:solidFill>
              </a:rPr>
              <a:t>- </a:t>
            </a:r>
            <a:r>
              <a:rPr lang="en-US" sz="2800" i="0" u="none" dirty="0" smtClean="0">
                <a:solidFill>
                  <a:schemeClr val="bg1"/>
                </a:solidFill>
              </a:rPr>
              <a:t>Monitoring </a:t>
            </a:r>
            <a:r>
              <a:rPr lang="en-US" sz="2800" i="0" u="none" dirty="0">
                <a:solidFill>
                  <a:schemeClr val="bg1"/>
                </a:solidFill>
              </a:rPr>
              <a:t>-</a:t>
            </a:r>
            <a:endParaRPr lang="en-GB" sz="2800" b="1" i="0" u="none"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797332" y="276352"/>
            <a:ext cx="610395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smtClean="0">
                <a:solidFill>
                  <a:srgbClr val="FFFFFF"/>
                </a:solidFill>
              </a:rPr>
              <a:t>Hoe </a:t>
            </a:r>
            <a:r>
              <a:rPr lang="en-GB" sz="2800" b="0" i="0" dirty="0" err="1" smtClean="0">
                <a:solidFill>
                  <a:srgbClr val="FFFFFF"/>
                </a:solidFill>
              </a:rPr>
              <a:t>oud</a:t>
            </a:r>
            <a:r>
              <a:rPr lang="en-GB" sz="2800" b="0" i="0" dirty="0" smtClean="0">
                <a:solidFill>
                  <a:srgbClr val="FFFFFF"/>
                </a:solidFill>
              </a:rPr>
              <a:t> </a:t>
            </a:r>
            <a:r>
              <a:rPr lang="en-GB" sz="2800" b="0" i="0" dirty="0" err="1" smtClean="0">
                <a:solidFill>
                  <a:srgbClr val="FFFFFF"/>
                </a:solidFill>
              </a:rPr>
              <a:t>zijn</a:t>
            </a:r>
            <a:r>
              <a:rPr lang="en-GB" sz="2800" b="0" i="0" dirty="0" smtClean="0">
                <a:solidFill>
                  <a:srgbClr val="FFFFFF"/>
                </a:solidFill>
              </a:rPr>
              <a:t> </a:t>
            </a:r>
            <a:r>
              <a:rPr lang="en-GB" sz="2800" b="0" i="0" dirty="0" err="1" smtClean="0">
                <a:solidFill>
                  <a:srgbClr val="FFFFFF"/>
                </a:solidFill>
              </a:rPr>
              <a:t>virussen</a:t>
            </a:r>
            <a:r>
              <a:rPr lang="en-GB" sz="2800" b="0" i="0" dirty="0" smtClean="0">
                <a:solidFill>
                  <a:srgbClr val="FFFFFF"/>
                </a:solidFill>
              </a:rPr>
              <a:t>?</a:t>
            </a:r>
            <a:endParaRPr lang="en-GB" sz="2800" b="0" i="0" dirty="0">
              <a:solidFill>
                <a:srgbClr val="FFFFFF"/>
              </a:solidFill>
            </a:endParaRPr>
          </a:p>
          <a:p>
            <a:r>
              <a:rPr lang="en-GB" sz="2400" b="0" i="0" dirty="0">
                <a:solidFill>
                  <a:srgbClr val="FFFFFF"/>
                </a:solidFill>
              </a:rPr>
              <a:t>- </a:t>
            </a:r>
            <a:r>
              <a:rPr lang="en-GB" sz="2400" b="0" i="0" dirty="0" err="1" smtClean="0">
                <a:solidFill>
                  <a:srgbClr val="FFFFFF"/>
                </a:solidFill>
              </a:rPr>
              <a:t>Bewijs</a:t>
            </a:r>
            <a:r>
              <a:rPr lang="en-GB" sz="2400" b="0" i="0" dirty="0" smtClean="0">
                <a:solidFill>
                  <a:srgbClr val="FFFFFF"/>
                </a:solidFill>
              </a:rPr>
              <a:t> van “next generation sequencing” -</a:t>
            </a:r>
            <a:endParaRPr lang="en-GB" sz="2400" b="0" i="0" dirty="0">
              <a:solidFill>
                <a:srgbClr val="FFFFFF"/>
              </a:solidFill>
            </a:endParaRPr>
          </a:p>
        </p:txBody>
      </p:sp>
      <p:pic>
        <p:nvPicPr>
          <p:cNvPr id="5" name="Picture 4" descr="Natur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79" y="1701800"/>
            <a:ext cx="6869274" cy="2593757"/>
          </a:xfrm>
          <a:prstGeom prst="rect">
            <a:avLst/>
          </a:prstGeom>
          <a:ln>
            <a:solidFill>
              <a:srgbClr val="000000"/>
            </a:solidFill>
          </a:ln>
        </p:spPr>
      </p:pic>
      <p:pic>
        <p:nvPicPr>
          <p:cNvPr id="6" name="Picture 5" descr="PNA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315" y="4369062"/>
            <a:ext cx="6840412" cy="1588573"/>
          </a:xfrm>
          <a:prstGeom prst="rect">
            <a:avLst/>
          </a:prstGeom>
          <a:ln>
            <a:solidFill>
              <a:srgbClr val="000000"/>
            </a:solidFill>
          </a:ln>
        </p:spPr>
      </p:pic>
      <p:sp>
        <p:nvSpPr>
          <p:cNvPr id="7" name="TextBox 6"/>
          <p:cNvSpPr txBox="1"/>
          <p:nvPr/>
        </p:nvSpPr>
        <p:spPr>
          <a:xfrm>
            <a:off x="29532" y="6177004"/>
            <a:ext cx="3309061" cy="523220"/>
          </a:xfrm>
          <a:prstGeom prst="rect">
            <a:avLst/>
          </a:prstGeom>
          <a:noFill/>
        </p:spPr>
        <p:txBody>
          <a:bodyPr wrap="none" rtlCol="0">
            <a:spAutoFit/>
          </a:bodyPr>
          <a:lstStyle/>
          <a:p>
            <a:r>
              <a:rPr lang="is-IS" sz="1400" i="0" dirty="0" smtClean="0"/>
              <a:t>Nature</a:t>
            </a:r>
            <a:r>
              <a:rPr lang="is-IS" sz="1400" i="0" dirty="0"/>
              <a:t>. 2018 May;557(7705):418-423</a:t>
            </a:r>
            <a:r>
              <a:rPr lang="is-IS" sz="1400" i="0" dirty="0" smtClean="0"/>
              <a:t>.</a:t>
            </a:r>
          </a:p>
          <a:p>
            <a:r>
              <a:rPr lang="hr-HR" sz="1400" i="0" dirty="0" smtClean="0"/>
              <a:t>PNAS 2018 </a:t>
            </a:r>
            <a:r>
              <a:rPr lang="hr-HR" sz="1400" i="0" dirty="0"/>
              <a:t>Jul 17;115(29):7557-7562.</a:t>
            </a:r>
            <a:endParaRPr lang="en-US" sz="1400" i="0" dirty="0"/>
          </a:p>
        </p:txBody>
      </p:sp>
      <p:sp>
        <p:nvSpPr>
          <p:cNvPr id="8" name="TextBox 7"/>
          <p:cNvSpPr txBox="1"/>
          <p:nvPr/>
        </p:nvSpPr>
        <p:spPr>
          <a:xfrm>
            <a:off x="7891510" y="4872769"/>
            <a:ext cx="1252490" cy="400110"/>
          </a:xfrm>
          <a:prstGeom prst="rect">
            <a:avLst/>
          </a:prstGeom>
          <a:noFill/>
        </p:spPr>
        <p:txBody>
          <a:bodyPr wrap="none" rtlCol="0">
            <a:spAutoFit/>
          </a:bodyPr>
          <a:lstStyle/>
          <a:p>
            <a:r>
              <a:rPr lang="en-US" dirty="0" smtClean="0"/>
              <a:t>~7000 </a:t>
            </a:r>
            <a:r>
              <a:rPr lang="en-US" dirty="0" err="1" smtClean="0"/>
              <a:t>yr</a:t>
            </a:r>
            <a:endParaRPr lang="en-US" dirty="0"/>
          </a:p>
        </p:txBody>
      </p:sp>
      <p:sp>
        <p:nvSpPr>
          <p:cNvPr id="9" name="TextBox 8"/>
          <p:cNvSpPr txBox="1"/>
          <p:nvPr/>
        </p:nvSpPr>
        <p:spPr>
          <a:xfrm>
            <a:off x="7891510" y="3149230"/>
            <a:ext cx="1252490" cy="400110"/>
          </a:xfrm>
          <a:prstGeom prst="rect">
            <a:avLst/>
          </a:prstGeom>
          <a:noFill/>
        </p:spPr>
        <p:txBody>
          <a:bodyPr wrap="none" rtlCol="0">
            <a:spAutoFit/>
          </a:bodyPr>
          <a:lstStyle/>
          <a:p>
            <a:r>
              <a:rPr lang="en-US" dirty="0" smtClean="0"/>
              <a:t>~4500 </a:t>
            </a:r>
            <a:r>
              <a:rPr lang="en-US" dirty="0" err="1" smtClean="0"/>
              <a:t>yr</a:t>
            </a:r>
            <a:endParaRPr lang="en-US" dirty="0"/>
          </a:p>
        </p:txBody>
      </p:sp>
      <p:pic>
        <p:nvPicPr>
          <p:cNvPr id="2" name="Picture 1" descr="Schermafbeelding 2018-12-31 om 11.26.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94" y="1765443"/>
            <a:ext cx="2121392" cy="521794"/>
          </a:xfrm>
          <a:prstGeom prst="rect">
            <a:avLst/>
          </a:prstGeom>
        </p:spPr>
      </p:pic>
    </p:spTree>
    <p:extLst>
      <p:ext uri="{BB962C8B-B14F-4D97-AF65-F5344CB8AC3E}">
        <p14:creationId xmlns:p14="http://schemas.microsoft.com/office/powerpoint/2010/main" val="9169635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441325" y="212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endParaRPr lang="en-GB" sz="1600" b="1" i="0" u="none"/>
          </a:p>
        </p:txBody>
      </p:sp>
      <p:grpSp>
        <p:nvGrpSpPr>
          <p:cNvPr id="29698" name="Group 19"/>
          <p:cNvGrpSpPr>
            <a:grpSpLocks/>
          </p:cNvGrpSpPr>
          <p:nvPr/>
        </p:nvGrpSpPr>
        <p:grpSpPr bwMode="auto">
          <a:xfrm>
            <a:off x="58738" y="2233613"/>
            <a:ext cx="3676650" cy="1317625"/>
            <a:chOff x="675" y="1440"/>
            <a:chExt cx="5645" cy="2064"/>
          </a:xfrm>
        </p:grpSpPr>
        <p:grpSp>
          <p:nvGrpSpPr>
            <p:cNvPr id="29763" name="Group 20"/>
            <p:cNvGrpSpPr>
              <a:grpSpLocks/>
            </p:cNvGrpSpPr>
            <p:nvPr/>
          </p:nvGrpSpPr>
          <p:grpSpPr bwMode="auto">
            <a:xfrm>
              <a:off x="736" y="1528"/>
              <a:ext cx="637" cy="1941"/>
              <a:chOff x="654" y="1584"/>
              <a:chExt cx="566" cy="1941"/>
            </a:xfrm>
          </p:grpSpPr>
          <p:sp>
            <p:nvSpPr>
              <p:cNvPr id="150857" name="Rectangle 21"/>
              <p:cNvSpPr>
                <a:spLocks noChangeArrowheads="1"/>
              </p:cNvSpPr>
              <p:nvPr/>
            </p:nvSpPr>
            <p:spPr bwMode="auto">
              <a:xfrm>
                <a:off x="654" y="1805"/>
                <a:ext cx="11" cy="172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8" name="Rectangle 22"/>
              <p:cNvSpPr>
                <a:spLocks noChangeArrowheads="1"/>
              </p:cNvSpPr>
              <p:nvPr/>
            </p:nvSpPr>
            <p:spPr bwMode="auto">
              <a:xfrm>
                <a:off x="654" y="2413"/>
                <a:ext cx="11" cy="1112"/>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9" name="Rectangle 23"/>
              <p:cNvSpPr>
                <a:spLocks noChangeArrowheads="1"/>
              </p:cNvSpPr>
              <p:nvPr/>
            </p:nvSpPr>
            <p:spPr bwMode="auto">
              <a:xfrm>
                <a:off x="654" y="2766"/>
                <a:ext cx="11" cy="75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0" name="Rectangle 24"/>
              <p:cNvSpPr>
                <a:spLocks noChangeArrowheads="1"/>
              </p:cNvSpPr>
              <p:nvPr/>
            </p:nvSpPr>
            <p:spPr bwMode="auto">
              <a:xfrm>
                <a:off x="654" y="3031"/>
                <a:ext cx="11" cy="4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1" name="Rectangle 25"/>
              <p:cNvSpPr>
                <a:spLocks noChangeArrowheads="1"/>
              </p:cNvSpPr>
              <p:nvPr/>
            </p:nvSpPr>
            <p:spPr bwMode="auto">
              <a:xfrm>
                <a:off x="665" y="3101"/>
                <a:ext cx="11" cy="4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2" name="Rectangle 26"/>
              <p:cNvSpPr>
                <a:spLocks noChangeArrowheads="1"/>
              </p:cNvSpPr>
              <p:nvPr/>
            </p:nvSpPr>
            <p:spPr bwMode="auto">
              <a:xfrm>
                <a:off x="665"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3" name="Rectangle 27"/>
              <p:cNvSpPr>
                <a:spLocks noChangeArrowheads="1"/>
              </p:cNvSpPr>
              <p:nvPr/>
            </p:nvSpPr>
            <p:spPr bwMode="auto">
              <a:xfrm>
                <a:off x="665"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4" name="Rectangle 28"/>
              <p:cNvSpPr>
                <a:spLocks noChangeArrowheads="1"/>
              </p:cNvSpPr>
              <p:nvPr/>
            </p:nvSpPr>
            <p:spPr bwMode="auto">
              <a:xfrm>
                <a:off x="665"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5" name="Rectangle 29"/>
              <p:cNvSpPr>
                <a:spLocks noChangeArrowheads="1"/>
              </p:cNvSpPr>
              <p:nvPr/>
            </p:nvSpPr>
            <p:spPr bwMode="auto">
              <a:xfrm>
                <a:off x="676"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6" name="Rectangle 30"/>
              <p:cNvSpPr>
                <a:spLocks noChangeArrowheads="1"/>
              </p:cNvSpPr>
              <p:nvPr/>
            </p:nvSpPr>
            <p:spPr bwMode="auto">
              <a:xfrm>
                <a:off x="676"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7" name="Rectangle 31"/>
              <p:cNvSpPr>
                <a:spLocks noChangeArrowheads="1"/>
              </p:cNvSpPr>
              <p:nvPr/>
            </p:nvSpPr>
            <p:spPr bwMode="auto">
              <a:xfrm>
                <a:off x="67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8" name="Rectangle 32"/>
              <p:cNvSpPr>
                <a:spLocks noChangeArrowheads="1"/>
              </p:cNvSpPr>
              <p:nvPr/>
            </p:nvSpPr>
            <p:spPr bwMode="auto">
              <a:xfrm>
                <a:off x="676"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69" name="Rectangle 33"/>
              <p:cNvSpPr>
                <a:spLocks noChangeArrowheads="1"/>
              </p:cNvSpPr>
              <p:nvPr/>
            </p:nvSpPr>
            <p:spPr bwMode="auto">
              <a:xfrm>
                <a:off x="68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0" name="Rectangle 34"/>
              <p:cNvSpPr>
                <a:spLocks noChangeArrowheads="1"/>
              </p:cNvSpPr>
              <p:nvPr/>
            </p:nvSpPr>
            <p:spPr bwMode="auto">
              <a:xfrm>
                <a:off x="68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1" name="Rectangle 35"/>
              <p:cNvSpPr>
                <a:spLocks noChangeArrowheads="1"/>
              </p:cNvSpPr>
              <p:nvPr/>
            </p:nvSpPr>
            <p:spPr bwMode="auto">
              <a:xfrm>
                <a:off x="68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2" name="Rectangle 36"/>
              <p:cNvSpPr>
                <a:spLocks noChangeArrowheads="1"/>
              </p:cNvSpPr>
              <p:nvPr/>
            </p:nvSpPr>
            <p:spPr bwMode="auto">
              <a:xfrm>
                <a:off x="68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3" name="Rectangle 37"/>
              <p:cNvSpPr>
                <a:spLocks noChangeArrowheads="1"/>
              </p:cNvSpPr>
              <p:nvPr/>
            </p:nvSpPr>
            <p:spPr bwMode="auto">
              <a:xfrm>
                <a:off x="69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4" name="Rectangle 38"/>
              <p:cNvSpPr>
                <a:spLocks noChangeArrowheads="1"/>
              </p:cNvSpPr>
              <p:nvPr/>
            </p:nvSpPr>
            <p:spPr bwMode="auto">
              <a:xfrm>
                <a:off x="69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5" name="Rectangle 39"/>
              <p:cNvSpPr>
                <a:spLocks noChangeArrowheads="1"/>
              </p:cNvSpPr>
              <p:nvPr/>
            </p:nvSpPr>
            <p:spPr bwMode="auto">
              <a:xfrm>
                <a:off x="69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6" name="Rectangle 40"/>
              <p:cNvSpPr>
                <a:spLocks noChangeArrowheads="1"/>
              </p:cNvSpPr>
              <p:nvPr/>
            </p:nvSpPr>
            <p:spPr bwMode="auto">
              <a:xfrm>
                <a:off x="698"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7" name="Rectangle 41"/>
              <p:cNvSpPr>
                <a:spLocks noChangeArrowheads="1"/>
              </p:cNvSpPr>
              <p:nvPr/>
            </p:nvSpPr>
            <p:spPr bwMode="auto">
              <a:xfrm>
                <a:off x="70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8" name="Rectangle 42"/>
              <p:cNvSpPr>
                <a:spLocks noChangeArrowheads="1"/>
              </p:cNvSpPr>
              <p:nvPr/>
            </p:nvSpPr>
            <p:spPr bwMode="auto">
              <a:xfrm>
                <a:off x="70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79" name="Rectangle 43"/>
              <p:cNvSpPr>
                <a:spLocks noChangeArrowheads="1"/>
              </p:cNvSpPr>
              <p:nvPr/>
            </p:nvSpPr>
            <p:spPr bwMode="auto">
              <a:xfrm>
                <a:off x="70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0" name="Rectangle 44"/>
              <p:cNvSpPr>
                <a:spLocks noChangeArrowheads="1"/>
              </p:cNvSpPr>
              <p:nvPr/>
            </p:nvSpPr>
            <p:spPr bwMode="auto">
              <a:xfrm>
                <a:off x="70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1" name="Rectangle 45"/>
              <p:cNvSpPr>
                <a:spLocks noChangeArrowheads="1"/>
              </p:cNvSpPr>
              <p:nvPr/>
            </p:nvSpPr>
            <p:spPr bwMode="auto">
              <a:xfrm>
                <a:off x="720"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2" name="Rectangle 46"/>
              <p:cNvSpPr>
                <a:spLocks noChangeArrowheads="1"/>
              </p:cNvSpPr>
              <p:nvPr/>
            </p:nvSpPr>
            <p:spPr bwMode="auto">
              <a:xfrm>
                <a:off x="720"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3" name="Rectangle 47"/>
              <p:cNvSpPr>
                <a:spLocks noChangeArrowheads="1"/>
              </p:cNvSpPr>
              <p:nvPr/>
            </p:nvSpPr>
            <p:spPr bwMode="auto">
              <a:xfrm>
                <a:off x="720"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4" name="Rectangle 48"/>
              <p:cNvSpPr>
                <a:spLocks noChangeArrowheads="1"/>
              </p:cNvSpPr>
              <p:nvPr/>
            </p:nvSpPr>
            <p:spPr bwMode="auto">
              <a:xfrm>
                <a:off x="720"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5" name="Rectangle 49"/>
              <p:cNvSpPr>
                <a:spLocks noChangeArrowheads="1"/>
              </p:cNvSpPr>
              <p:nvPr/>
            </p:nvSpPr>
            <p:spPr bwMode="auto">
              <a:xfrm>
                <a:off x="73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6" name="Rectangle 50"/>
              <p:cNvSpPr>
                <a:spLocks noChangeArrowheads="1"/>
              </p:cNvSpPr>
              <p:nvPr/>
            </p:nvSpPr>
            <p:spPr bwMode="auto">
              <a:xfrm>
                <a:off x="73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7" name="Rectangle 51"/>
              <p:cNvSpPr>
                <a:spLocks noChangeArrowheads="1"/>
              </p:cNvSpPr>
              <p:nvPr/>
            </p:nvSpPr>
            <p:spPr bwMode="auto">
              <a:xfrm>
                <a:off x="73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8" name="Rectangle 52"/>
              <p:cNvSpPr>
                <a:spLocks noChangeArrowheads="1"/>
              </p:cNvSpPr>
              <p:nvPr/>
            </p:nvSpPr>
            <p:spPr bwMode="auto">
              <a:xfrm>
                <a:off x="741"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89" name="Rectangle 53"/>
              <p:cNvSpPr>
                <a:spLocks noChangeArrowheads="1"/>
              </p:cNvSpPr>
              <p:nvPr/>
            </p:nvSpPr>
            <p:spPr bwMode="auto">
              <a:xfrm>
                <a:off x="74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0" name="Rectangle 54"/>
              <p:cNvSpPr>
                <a:spLocks noChangeArrowheads="1"/>
              </p:cNvSpPr>
              <p:nvPr/>
            </p:nvSpPr>
            <p:spPr bwMode="auto">
              <a:xfrm>
                <a:off x="741"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1" name="Rectangle 55"/>
              <p:cNvSpPr>
                <a:spLocks noChangeArrowheads="1"/>
              </p:cNvSpPr>
              <p:nvPr/>
            </p:nvSpPr>
            <p:spPr bwMode="auto">
              <a:xfrm>
                <a:off x="741"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2" name="Rectangle 56"/>
              <p:cNvSpPr>
                <a:spLocks noChangeArrowheads="1"/>
              </p:cNvSpPr>
              <p:nvPr/>
            </p:nvSpPr>
            <p:spPr bwMode="auto">
              <a:xfrm>
                <a:off x="752"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3" name="Rectangle 57"/>
              <p:cNvSpPr>
                <a:spLocks noChangeArrowheads="1"/>
              </p:cNvSpPr>
              <p:nvPr/>
            </p:nvSpPr>
            <p:spPr bwMode="auto">
              <a:xfrm>
                <a:off x="752"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4" name="Rectangle 58"/>
              <p:cNvSpPr>
                <a:spLocks noChangeArrowheads="1"/>
              </p:cNvSpPr>
              <p:nvPr/>
            </p:nvSpPr>
            <p:spPr bwMode="auto">
              <a:xfrm>
                <a:off x="752"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5" name="Rectangle 59"/>
              <p:cNvSpPr>
                <a:spLocks noChangeArrowheads="1"/>
              </p:cNvSpPr>
              <p:nvPr/>
            </p:nvSpPr>
            <p:spPr bwMode="auto">
              <a:xfrm>
                <a:off x="752"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6" name="Rectangle 60"/>
              <p:cNvSpPr>
                <a:spLocks noChangeArrowheads="1"/>
              </p:cNvSpPr>
              <p:nvPr/>
            </p:nvSpPr>
            <p:spPr bwMode="auto">
              <a:xfrm>
                <a:off x="763"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7" name="Rectangle 61"/>
              <p:cNvSpPr>
                <a:spLocks noChangeArrowheads="1"/>
              </p:cNvSpPr>
              <p:nvPr/>
            </p:nvSpPr>
            <p:spPr bwMode="auto">
              <a:xfrm>
                <a:off x="763"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8" name="Rectangle 62"/>
              <p:cNvSpPr>
                <a:spLocks noChangeArrowheads="1"/>
              </p:cNvSpPr>
              <p:nvPr/>
            </p:nvSpPr>
            <p:spPr bwMode="auto">
              <a:xfrm>
                <a:off x="763"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99" name="Rectangle 63"/>
              <p:cNvSpPr>
                <a:spLocks noChangeArrowheads="1"/>
              </p:cNvSpPr>
              <p:nvPr/>
            </p:nvSpPr>
            <p:spPr bwMode="auto">
              <a:xfrm>
                <a:off x="763"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0" name="Rectangle 64"/>
              <p:cNvSpPr>
                <a:spLocks noChangeArrowheads="1"/>
              </p:cNvSpPr>
              <p:nvPr/>
            </p:nvSpPr>
            <p:spPr bwMode="auto">
              <a:xfrm>
                <a:off x="774"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1" name="Rectangle 65"/>
              <p:cNvSpPr>
                <a:spLocks noChangeArrowheads="1"/>
              </p:cNvSpPr>
              <p:nvPr/>
            </p:nvSpPr>
            <p:spPr bwMode="auto">
              <a:xfrm>
                <a:off x="774"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2" name="Rectangle 66"/>
              <p:cNvSpPr>
                <a:spLocks noChangeArrowheads="1"/>
              </p:cNvSpPr>
              <p:nvPr/>
            </p:nvSpPr>
            <p:spPr bwMode="auto">
              <a:xfrm>
                <a:off x="774"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3" name="Rectangle 67"/>
              <p:cNvSpPr>
                <a:spLocks noChangeArrowheads="1"/>
              </p:cNvSpPr>
              <p:nvPr/>
            </p:nvSpPr>
            <p:spPr bwMode="auto">
              <a:xfrm>
                <a:off x="774" y="3172"/>
                <a:ext cx="11" cy="3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4" name="Rectangle 68"/>
              <p:cNvSpPr>
                <a:spLocks noChangeArrowheads="1"/>
              </p:cNvSpPr>
              <p:nvPr/>
            </p:nvSpPr>
            <p:spPr bwMode="auto">
              <a:xfrm>
                <a:off x="785"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5" name="Rectangle 69"/>
              <p:cNvSpPr>
                <a:spLocks noChangeArrowheads="1"/>
              </p:cNvSpPr>
              <p:nvPr/>
            </p:nvSpPr>
            <p:spPr bwMode="auto">
              <a:xfrm>
                <a:off x="785"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6" name="Rectangle 70"/>
              <p:cNvSpPr>
                <a:spLocks noChangeArrowheads="1"/>
              </p:cNvSpPr>
              <p:nvPr/>
            </p:nvSpPr>
            <p:spPr bwMode="auto">
              <a:xfrm>
                <a:off x="785"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7" name="Rectangle 71"/>
              <p:cNvSpPr>
                <a:spLocks noChangeArrowheads="1"/>
              </p:cNvSpPr>
              <p:nvPr/>
            </p:nvSpPr>
            <p:spPr bwMode="auto">
              <a:xfrm>
                <a:off x="785"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8" name="Rectangle 72"/>
              <p:cNvSpPr>
                <a:spLocks noChangeArrowheads="1"/>
              </p:cNvSpPr>
              <p:nvPr/>
            </p:nvSpPr>
            <p:spPr bwMode="auto">
              <a:xfrm>
                <a:off x="796"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09" name="Rectangle 73"/>
              <p:cNvSpPr>
                <a:spLocks noChangeArrowheads="1"/>
              </p:cNvSpPr>
              <p:nvPr/>
            </p:nvSpPr>
            <p:spPr bwMode="auto">
              <a:xfrm>
                <a:off x="796"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0" name="Rectangle 74"/>
              <p:cNvSpPr>
                <a:spLocks noChangeArrowheads="1"/>
              </p:cNvSpPr>
              <p:nvPr/>
            </p:nvSpPr>
            <p:spPr bwMode="auto">
              <a:xfrm>
                <a:off x="796"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1" name="Rectangle 75"/>
              <p:cNvSpPr>
                <a:spLocks noChangeArrowheads="1"/>
              </p:cNvSpPr>
              <p:nvPr/>
            </p:nvSpPr>
            <p:spPr bwMode="auto">
              <a:xfrm>
                <a:off x="796"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2" name="Rectangle 76"/>
              <p:cNvSpPr>
                <a:spLocks noChangeArrowheads="1"/>
              </p:cNvSpPr>
              <p:nvPr/>
            </p:nvSpPr>
            <p:spPr bwMode="auto">
              <a:xfrm>
                <a:off x="807" y="3269"/>
                <a:ext cx="10"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3" name="Rectangle 77"/>
              <p:cNvSpPr>
                <a:spLocks noChangeArrowheads="1"/>
              </p:cNvSpPr>
              <p:nvPr/>
            </p:nvSpPr>
            <p:spPr bwMode="auto">
              <a:xfrm>
                <a:off x="807" y="3286"/>
                <a:ext cx="10"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4" name="Rectangle 78"/>
              <p:cNvSpPr>
                <a:spLocks noChangeArrowheads="1"/>
              </p:cNvSpPr>
              <p:nvPr/>
            </p:nvSpPr>
            <p:spPr bwMode="auto">
              <a:xfrm>
                <a:off x="807" y="3251"/>
                <a:ext cx="10"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5" name="Rectangle 79"/>
              <p:cNvSpPr>
                <a:spLocks noChangeArrowheads="1"/>
              </p:cNvSpPr>
              <p:nvPr/>
            </p:nvSpPr>
            <p:spPr bwMode="auto">
              <a:xfrm>
                <a:off x="807" y="3207"/>
                <a:ext cx="10"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6" name="Rectangle 80"/>
              <p:cNvSpPr>
                <a:spLocks noChangeArrowheads="1"/>
              </p:cNvSpPr>
              <p:nvPr/>
            </p:nvSpPr>
            <p:spPr bwMode="auto">
              <a:xfrm>
                <a:off x="817" y="3031"/>
                <a:ext cx="11" cy="4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7" name="Rectangle 81"/>
              <p:cNvSpPr>
                <a:spLocks noChangeArrowheads="1"/>
              </p:cNvSpPr>
              <p:nvPr/>
            </p:nvSpPr>
            <p:spPr bwMode="auto">
              <a:xfrm>
                <a:off x="817" y="2731"/>
                <a:ext cx="11" cy="7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8" name="Rectangle 82"/>
              <p:cNvSpPr>
                <a:spLocks noChangeArrowheads="1"/>
              </p:cNvSpPr>
              <p:nvPr/>
            </p:nvSpPr>
            <p:spPr bwMode="auto">
              <a:xfrm>
                <a:off x="817" y="2951"/>
                <a:ext cx="11" cy="5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19" name="Rectangle 83"/>
              <p:cNvSpPr>
                <a:spLocks noChangeArrowheads="1"/>
              </p:cNvSpPr>
              <p:nvPr/>
            </p:nvSpPr>
            <p:spPr bwMode="auto">
              <a:xfrm>
                <a:off x="817" y="2951"/>
                <a:ext cx="11" cy="5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0" name="Rectangle 84"/>
              <p:cNvSpPr>
                <a:spLocks noChangeArrowheads="1"/>
              </p:cNvSpPr>
              <p:nvPr/>
            </p:nvSpPr>
            <p:spPr bwMode="auto">
              <a:xfrm>
                <a:off x="828" y="3004"/>
                <a:ext cx="11" cy="5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1" name="Rectangle 85"/>
              <p:cNvSpPr>
                <a:spLocks noChangeArrowheads="1"/>
              </p:cNvSpPr>
              <p:nvPr/>
            </p:nvSpPr>
            <p:spPr bwMode="auto">
              <a:xfrm>
                <a:off x="828"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2" name="Rectangle 86"/>
              <p:cNvSpPr>
                <a:spLocks noChangeArrowheads="1"/>
              </p:cNvSpPr>
              <p:nvPr/>
            </p:nvSpPr>
            <p:spPr bwMode="auto">
              <a:xfrm>
                <a:off x="828"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3" name="Rectangle 87"/>
              <p:cNvSpPr>
                <a:spLocks noChangeArrowheads="1"/>
              </p:cNvSpPr>
              <p:nvPr/>
            </p:nvSpPr>
            <p:spPr bwMode="auto">
              <a:xfrm>
                <a:off x="839"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4" name="Rectangle 88"/>
              <p:cNvSpPr>
                <a:spLocks noChangeArrowheads="1"/>
              </p:cNvSpPr>
              <p:nvPr/>
            </p:nvSpPr>
            <p:spPr bwMode="auto">
              <a:xfrm>
                <a:off x="839"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5" name="Rectangle 89"/>
              <p:cNvSpPr>
                <a:spLocks noChangeArrowheads="1"/>
              </p:cNvSpPr>
              <p:nvPr/>
            </p:nvSpPr>
            <p:spPr bwMode="auto">
              <a:xfrm>
                <a:off x="839"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6" name="Rectangle 90"/>
              <p:cNvSpPr>
                <a:spLocks noChangeArrowheads="1"/>
              </p:cNvSpPr>
              <p:nvPr/>
            </p:nvSpPr>
            <p:spPr bwMode="auto">
              <a:xfrm>
                <a:off x="839"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7" name="Rectangle 91"/>
              <p:cNvSpPr>
                <a:spLocks noChangeArrowheads="1"/>
              </p:cNvSpPr>
              <p:nvPr/>
            </p:nvSpPr>
            <p:spPr bwMode="auto">
              <a:xfrm>
                <a:off x="85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8" name="Rectangle 92"/>
              <p:cNvSpPr>
                <a:spLocks noChangeArrowheads="1"/>
              </p:cNvSpPr>
              <p:nvPr/>
            </p:nvSpPr>
            <p:spPr bwMode="auto">
              <a:xfrm>
                <a:off x="85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29" name="Rectangle 93"/>
              <p:cNvSpPr>
                <a:spLocks noChangeArrowheads="1"/>
              </p:cNvSpPr>
              <p:nvPr/>
            </p:nvSpPr>
            <p:spPr bwMode="auto">
              <a:xfrm>
                <a:off x="85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0" name="Rectangle 94"/>
              <p:cNvSpPr>
                <a:spLocks noChangeArrowheads="1"/>
              </p:cNvSpPr>
              <p:nvPr/>
            </p:nvSpPr>
            <p:spPr bwMode="auto">
              <a:xfrm>
                <a:off x="85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1" name="Rectangle 95"/>
              <p:cNvSpPr>
                <a:spLocks noChangeArrowheads="1"/>
              </p:cNvSpPr>
              <p:nvPr/>
            </p:nvSpPr>
            <p:spPr bwMode="auto">
              <a:xfrm>
                <a:off x="86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2" name="Rectangle 96"/>
              <p:cNvSpPr>
                <a:spLocks noChangeArrowheads="1"/>
              </p:cNvSpPr>
              <p:nvPr/>
            </p:nvSpPr>
            <p:spPr bwMode="auto">
              <a:xfrm>
                <a:off x="861"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3" name="Rectangle 97"/>
              <p:cNvSpPr>
                <a:spLocks noChangeArrowheads="1"/>
              </p:cNvSpPr>
              <p:nvPr/>
            </p:nvSpPr>
            <p:spPr bwMode="auto">
              <a:xfrm>
                <a:off x="86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4" name="Rectangle 98"/>
              <p:cNvSpPr>
                <a:spLocks noChangeArrowheads="1"/>
              </p:cNvSpPr>
              <p:nvPr/>
            </p:nvSpPr>
            <p:spPr bwMode="auto">
              <a:xfrm>
                <a:off x="86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5" name="Rectangle 99"/>
              <p:cNvSpPr>
                <a:spLocks noChangeArrowheads="1"/>
              </p:cNvSpPr>
              <p:nvPr/>
            </p:nvSpPr>
            <p:spPr bwMode="auto">
              <a:xfrm>
                <a:off x="87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6" name="Rectangle 100"/>
              <p:cNvSpPr>
                <a:spLocks noChangeArrowheads="1"/>
              </p:cNvSpPr>
              <p:nvPr/>
            </p:nvSpPr>
            <p:spPr bwMode="auto">
              <a:xfrm>
                <a:off x="87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7" name="Rectangle 101"/>
              <p:cNvSpPr>
                <a:spLocks noChangeArrowheads="1"/>
              </p:cNvSpPr>
              <p:nvPr/>
            </p:nvSpPr>
            <p:spPr bwMode="auto">
              <a:xfrm>
                <a:off x="87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8" name="Rectangle 102"/>
              <p:cNvSpPr>
                <a:spLocks noChangeArrowheads="1"/>
              </p:cNvSpPr>
              <p:nvPr/>
            </p:nvSpPr>
            <p:spPr bwMode="auto">
              <a:xfrm>
                <a:off x="87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39" name="Rectangle 103"/>
              <p:cNvSpPr>
                <a:spLocks noChangeArrowheads="1"/>
              </p:cNvSpPr>
              <p:nvPr/>
            </p:nvSpPr>
            <p:spPr bwMode="auto">
              <a:xfrm>
                <a:off x="88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0" name="Rectangle 104"/>
              <p:cNvSpPr>
                <a:spLocks noChangeArrowheads="1"/>
              </p:cNvSpPr>
              <p:nvPr/>
            </p:nvSpPr>
            <p:spPr bwMode="auto">
              <a:xfrm>
                <a:off x="883"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1" name="Rectangle 105"/>
              <p:cNvSpPr>
                <a:spLocks noChangeArrowheads="1"/>
              </p:cNvSpPr>
              <p:nvPr/>
            </p:nvSpPr>
            <p:spPr bwMode="auto">
              <a:xfrm>
                <a:off x="883"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2" name="Rectangle 106"/>
              <p:cNvSpPr>
                <a:spLocks noChangeArrowheads="1"/>
              </p:cNvSpPr>
              <p:nvPr/>
            </p:nvSpPr>
            <p:spPr bwMode="auto">
              <a:xfrm>
                <a:off x="883"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3" name="Rectangle 107"/>
              <p:cNvSpPr>
                <a:spLocks noChangeArrowheads="1"/>
              </p:cNvSpPr>
              <p:nvPr/>
            </p:nvSpPr>
            <p:spPr bwMode="auto">
              <a:xfrm>
                <a:off x="894"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4" name="Rectangle 108"/>
              <p:cNvSpPr>
                <a:spLocks noChangeArrowheads="1"/>
              </p:cNvSpPr>
              <p:nvPr/>
            </p:nvSpPr>
            <p:spPr bwMode="auto">
              <a:xfrm>
                <a:off x="894"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5" name="Rectangle 109"/>
              <p:cNvSpPr>
                <a:spLocks noChangeArrowheads="1"/>
              </p:cNvSpPr>
              <p:nvPr/>
            </p:nvSpPr>
            <p:spPr bwMode="auto">
              <a:xfrm>
                <a:off x="894"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6" name="Rectangle 110"/>
              <p:cNvSpPr>
                <a:spLocks noChangeArrowheads="1"/>
              </p:cNvSpPr>
              <p:nvPr/>
            </p:nvSpPr>
            <p:spPr bwMode="auto">
              <a:xfrm>
                <a:off x="894"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7" name="Rectangle 111"/>
              <p:cNvSpPr>
                <a:spLocks noChangeArrowheads="1"/>
              </p:cNvSpPr>
              <p:nvPr/>
            </p:nvSpPr>
            <p:spPr bwMode="auto">
              <a:xfrm>
                <a:off x="905" y="3322"/>
                <a:ext cx="10"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8" name="Rectangle 112"/>
              <p:cNvSpPr>
                <a:spLocks noChangeArrowheads="1"/>
              </p:cNvSpPr>
              <p:nvPr/>
            </p:nvSpPr>
            <p:spPr bwMode="auto">
              <a:xfrm>
                <a:off x="905" y="3304"/>
                <a:ext cx="10"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49" name="Rectangle 113"/>
              <p:cNvSpPr>
                <a:spLocks noChangeArrowheads="1"/>
              </p:cNvSpPr>
              <p:nvPr/>
            </p:nvSpPr>
            <p:spPr bwMode="auto">
              <a:xfrm>
                <a:off x="905" y="3322"/>
                <a:ext cx="10"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0" name="Rectangle 114"/>
              <p:cNvSpPr>
                <a:spLocks noChangeArrowheads="1"/>
              </p:cNvSpPr>
              <p:nvPr/>
            </p:nvSpPr>
            <p:spPr bwMode="auto">
              <a:xfrm>
                <a:off x="905" y="3304"/>
                <a:ext cx="10"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1" name="Rectangle 115"/>
              <p:cNvSpPr>
                <a:spLocks noChangeArrowheads="1"/>
              </p:cNvSpPr>
              <p:nvPr/>
            </p:nvSpPr>
            <p:spPr bwMode="auto">
              <a:xfrm>
                <a:off x="915"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2" name="Rectangle 116"/>
              <p:cNvSpPr>
                <a:spLocks noChangeArrowheads="1"/>
              </p:cNvSpPr>
              <p:nvPr/>
            </p:nvSpPr>
            <p:spPr bwMode="auto">
              <a:xfrm>
                <a:off x="915"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3" name="Rectangle 117"/>
              <p:cNvSpPr>
                <a:spLocks noChangeArrowheads="1"/>
              </p:cNvSpPr>
              <p:nvPr/>
            </p:nvSpPr>
            <p:spPr bwMode="auto">
              <a:xfrm>
                <a:off x="915"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4" name="Rectangle 118"/>
              <p:cNvSpPr>
                <a:spLocks noChangeArrowheads="1"/>
              </p:cNvSpPr>
              <p:nvPr/>
            </p:nvSpPr>
            <p:spPr bwMode="auto">
              <a:xfrm>
                <a:off x="926"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5" name="Rectangle 119"/>
              <p:cNvSpPr>
                <a:spLocks noChangeArrowheads="1"/>
              </p:cNvSpPr>
              <p:nvPr/>
            </p:nvSpPr>
            <p:spPr bwMode="auto">
              <a:xfrm>
                <a:off x="926" y="2916"/>
                <a:ext cx="11" cy="60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6" name="Rectangle 120"/>
              <p:cNvSpPr>
                <a:spLocks noChangeArrowheads="1"/>
              </p:cNvSpPr>
              <p:nvPr/>
            </p:nvSpPr>
            <p:spPr bwMode="auto">
              <a:xfrm>
                <a:off x="926" y="2801"/>
                <a:ext cx="11" cy="7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7" name="Rectangle 121"/>
              <p:cNvSpPr>
                <a:spLocks noChangeArrowheads="1"/>
              </p:cNvSpPr>
              <p:nvPr/>
            </p:nvSpPr>
            <p:spPr bwMode="auto">
              <a:xfrm>
                <a:off x="926" y="2546"/>
                <a:ext cx="11" cy="97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8" name="Rectangle 122"/>
              <p:cNvSpPr>
                <a:spLocks noChangeArrowheads="1"/>
              </p:cNvSpPr>
              <p:nvPr/>
            </p:nvSpPr>
            <p:spPr bwMode="auto">
              <a:xfrm>
                <a:off x="937" y="2599"/>
                <a:ext cx="11" cy="92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59" name="Rectangle 123"/>
              <p:cNvSpPr>
                <a:spLocks noChangeArrowheads="1"/>
              </p:cNvSpPr>
              <p:nvPr/>
            </p:nvSpPr>
            <p:spPr bwMode="auto">
              <a:xfrm>
                <a:off x="937" y="2440"/>
                <a:ext cx="11" cy="108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0" name="Rectangle 124"/>
              <p:cNvSpPr>
                <a:spLocks noChangeArrowheads="1"/>
              </p:cNvSpPr>
              <p:nvPr/>
            </p:nvSpPr>
            <p:spPr bwMode="auto">
              <a:xfrm>
                <a:off x="937" y="2546"/>
                <a:ext cx="11" cy="97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1" name="Rectangle 125"/>
              <p:cNvSpPr>
                <a:spLocks noChangeArrowheads="1"/>
              </p:cNvSpPr>
              <p:nvPr/>
            </p:nvSpPr>
            <p:spPr bwMode="auto">
              <a:xfrm>
                <a:off x="937" y="2563"/>
                <a:ext cx="11" cy="962"/>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2" name="Rectangle 126"/>
              <p:cNvSpPr>
                <a:spLocks noChangeArrowheads="1"/>
              </p:cNvSpPr>
              <p:nvPr/>
            </p:nvSpPr>
            <p:spPr bwMode="auto">
              <a:xfrm>
                <a:off x="948" y="2731"/>
                <a:ext cx="11" cy="7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3" name="Rectangle 127"/>
              <p:cNvSpPr>
                <a:spLocks noChangeArrowheads="1"/>
              </p:cNvSpPr>
              <p:nvPr/>
            </p:nvSpPr>
            <p:spPr bwMode="auto">
              <a:xfrm>
                <a:off x="948" y="2784"/>
                <a:ext cx="11" cy="7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4" name="Rectangle 128"/>
              <p:cNvSpPr>
                <a:spLocks noChangeArrowheads="1"/>
              </p:cNvSpPr>
              <p:nvPr/>
            </p:nvSpPr>
            <p:spPr bwMode="auto">
              <a:xfrm>
                <a:off x="948" y="2969"/>
                <a:ext cx="11" cy="5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5" name="Rectangle 129"/>
              <p:cNvSpPr>
                <a:spLocks noChangeArrowheads="1"/>
              </p:cNvSpPr>
              <p:nvPr/>
            </p:nvSpPr>
            <p:spPr bwMode="auto">
              <a:xfrm>
                <a:off x="948"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6" name="Rectangle 130"/>
              <p:cNvSpPr>
                <a:spLocks noChangeArrowheads="1"/>
              </p:cNvSpPr>
              <p:nvPr/>
            </p:nvSpPr>
            <p:spPr bwMode="auto">
              <a:xfrm>
                <a:off x="959"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7" name="Rectangle 131"/>
              <p:cNvSpPr>
                <a:spLocks noChangeArrowheads="1"/>
              </p:cNvSpPr>
              <p:nvPr/>
            </p:nvSpPr>
            <p:spPr bwMode="auto">
              <a:xfrm>
                <a:off x="959"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8" name="Rectangle 132"/>
              <p:cNvSpPr>
                <a:spLocks noChangeArrowheads="1"/>
              </p:cNvSpPr>
              <p:nvPr/>
            </p:nvSpPr>
            <p:spPr bwMode="auto">
              <a:xfrm>
                <a:off x="959"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69" name="Rectangle 133"/>
              <p:cNvSpPr>
                <a:spLocks noChangeArrowheads="1"/>
              </p:cNvSpPr>
              <p:nvPr/>
            </p:nvSpPr>
            <p:spPr bwMode="auto">
              <a:xfrm>
                <a:off x="95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0" name="Rectangle 134"/>
              <p:cNvSpPr>
                <a:spLocks noChangeArrowheads="1"/>
              </p:cNvSpPr>
              <p:nvPr/>
            </p:nvSpPr>
            <p:spPr bwMode="auto">
              <a:xfrm>
                <a:off x="97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1" name="Rectangle 135"/>
              <p:cNvSpPr>
                <a:spLocks noChangeArrowheads="1"/>
              </p:cNvSpPr>
              <p:nvPr/>
            </p:nvSpPr>
            <p:spPr bwMode="auto">
              <a:xfrm>
                <a:off x="97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2" name="Rectangle 136"/>
              <p:cNvSpPr>
                <a:spLocks noChangeArrowheads="1"/>
              </p:cNvSpPr>
              <p:nvPr/>
            </p:nvSpPr>
            <p:spPr bwMode="auto">
              <a:xfrm>
                <a:off x="97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3" name="Rectangle 137"/>
              <p:cNvSpPr>
                <a:spLocks noChangeArrowheads="1"/>
              </p:cNvSpPr>
              <p:nvPr/>
            </p:nvSpPr>
            <p:spPr bwMode="auto">
              <a:xfrm>
                <a:off x="97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4" name="Rectangle 138"/>
              <p:cNvSpPr>
                <a:spLocks noChangeArrowheads="1"/>
              </p:cNvSpPr>
              <p:nvPr/>
            </p:nvSpPr>
            <p:spPr bwMode="auto">
              <a:xfrm>
                <a:off x="98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5" name="Rectangle 139"/>
              <p:cNvSpPr>
                <a:spLocks noChangeArrowheads="1"/>
              </p:cNvSpPr>
              <p:nvPr/>
            </p:nvSpPr>
            <p:spPr bwMode="auto">
              <a:xfrm>
                <a:off x="98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6" name="Rectangle 140"/>
              <p:cNvSpPr>
                <a:spLocks noChangeArrowheads="1"/>
              </p:cNvSpPr>
              <p:nvPr/>
            </p:nvSpPr>
            <p:spPr bwMode="auto">
              <a:xfrm>
                <a:off x="98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7" name="Rectangle 141"/>
              <p:cNvSpPr>
                <a:spLocks noChangeArrowheads="1"/>
              </p:cNvSpPr>
              <p:nvPr/>
            </p:nvSpPr>
            <p:spPr bwMode="auto">
              <a:xfrm>
                <a:off x="98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8" name="Rectangle 142"/>
              <p:cNvSpPr>
                <a:spLocks noChangeArrowheads="1"/>
              </p:cNvSpPr>
              <p:nvPr/>
            </p:nvSpPr>
            <p:spPr bwMode="auto">
              <a:xfrm>
                <a:off x="99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79" name="Rectangle 143"/>
              <p:cNvSpPr>
                <a:spLocks noChangeArrowheads="1"/>
              </p:cNvSpPr>
              <p:nvPr/>
            </p:nvSpPr>
            <p:spPr bwMode="auto">
              <a:xfrm>
                <a:off x="99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0" name="Rectangle 144"/>
              <p:cNvSpPr>
                <a:spLocks noChangeArrowheads="1"/>
              </p:cNvSpPr>
              <p:nvPr/>
            </p:nvSpPr>
            <p:spPr bwMode="auto">
              <a:xfrm>
                <a:off x="99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1" name="Rectangle 145"/>
              <p:cNvSpPr>
                <a:spLocks noChangeArrowheads="1"/>
              </p:cNvSpPr>
              <p:nvPr/>
            </p:nvSpPr>
            <p:spPr bwMode="auto">
              <a:xfrm>
                <a:off x="99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2" name="Rectangle 146"/>
              <p:cNvSpPr>
                <a:spLocks noChangeArrowheads="1"/>
              </p:cNvSpPr>
              <p:nvPr/>
            </p:nvSpPr>
            <p:spPr bwMode="auto">
              <a:xfrm>
                <a:off x="1003"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3" name="Rectangle 147"/>
              <p:cNvSpPr>
                <a:spLocks noChangeArrowheads="1"/>
              </p:cNvSpPr>
              <p:nvPr/>
            </p:nvSpPr>
            <p:spPr bwMode="auto">
              <a:xfrm>
                <a:off x="1003"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4" name="Rectangle 148"/>
              <p:cNvSpPr>
                <a:spLocks noChangeArrowheads="1"/>
              </p:cNvSpPr>
              <p:nvPr/>
            </p:nvSpPr>
            <p:spPr bwMode="auto">
              <a:xfrm>
                <a:off x="1003"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5" name="Rectangle 149"/>
              <p:cNvSpPr>
                <a:spLocks noChangeArrowheads="1"/>
              </p:cNvSpPr>
              <p:nvPr/>
            </p:nvSpPr>
            <p:spPr bwMode="auto">
              <a:xfrm>
                <a:off x="1003"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6" name="Rectangle 150"/>
              <p:cNvSpPr>
                <a:spLocks noChangeArrowheads="1"/>
              </p:cNvSpPr>
              <p:nvPr/>
            </p:nvSpPr>
            <p:spPr bwMode="auto">
              <a:xfrm>
                <a:off x="101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7" name="Rectangle 151"/>
              <p:cNvSpPr>
                <a:spLocks noChangeArrowheads="1"/>
              </p:cNvSpPr>
              <p:nvPr/>
            </p:nvSpPr>
            <p:spPr bwMode="auto">
              <a:xfrm>
                <a:off x="101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8" name="Rectangle 152"/>
              <p:cNvSpPr>
                <a:spLocks noChangeArrowheads="1"/>
              </p:cNvSpPr>
              <p:nvPr/>
            </p:nvSpPr>
            <p:spPr bwMode="auto">
              <a:xfrm>
                <a:off x="101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89" name="Rectangle 153"/>
              <p:cNvSpPr>
                <a:spLocks noChangeArrowheads="1"/>
              </p:cNvSpPr>
              <p:nvPr/>
            </p:nvSpPr>
            <p:spPr bwMode="auto">
              <a:xfrm>
                <a:off x="102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0" name="Rectangle 154"/>
              <p:cNvSpPr>
                <a:spLocks noChangeArrowheads="1"/>
              </p:cNvSpPr>
              <p:nvPr/>
            </p:nvSpPr>
            <p:spPr bwMode="auto">
              <a:xfrm>
                <a:off x="102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1" name="Rectangle 155"/>
              <p:cNvSpPr>
                <a:spLocks noChangeArrowheads="1"/>
              </p:cNvSpPr>
              <p:nvPr/>
            </p:nvSpPr>
            <p:spPr bwMode="auto">
              <a:xfrm>
                <a:off x="102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2" name="Rectangle 156"/>
              <p:cNvSpPr>
                <a:spLocks noChangeArrowheads="1"/>
              </p:cNvSpPr>
              <p:nvPr/>
            </p:nvSpPr>
            <p:spPr bwMode="auto">
              <a:xfrm>
                <a:off x="102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3" name="Rectangle 157"/>
              <p:cNvSpPr>
                <a:spLocks noChangeArrowheads="1"/>
              </p:cNvSpPr>
              <p:nvPr/>
            </p:nvSpPr>
            <p:spPr bwMode="auto">
              <a:xfrm>
                <a:off x="103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4" name="Rectangle 158"/>
              <p:cNvSpPr>
                <a:spLocks noChangeArrowheads="1"/>
              </p:cNvSpPr>
              <p:nvPr/>
            </p:nvSpPr>
            <p:spPr bwMode="auto">
              <a:xfrm>
                <a:off x="1035"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5" name="Rectangle 159"/>
              <p:cNvSpPr>
                <a:spLocks noChangeArrowheads="1"/>
              </p:cNvSpPr>
              <p:nvPr/>
            </p:nvSpPr>
            <p:spPr bwMode="auto">
              <a:xfrm>
                <a:off x="103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6" name="Rectangle 160"/>
              <p:cNvSpPr>
                <a:spLocks noChangeArrowheads="1"/>
              </p:cNvSpPr>
              <p:nvPr/>
            </p:nvSpPr>
            <p:spPr bwMode="auto">
              <a:xfrm>
                <a:off x="103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7" name="Rectangle 161"/>
              <p:cNvSpPr>
                <a:spLocks noChangeArrowheads="1"/>
              </p:cNvSpPr>
              <p:nvPr/>
            </p:nvSpPr>
            <p:spPr bwMode="auto">
              <a:xfrm>
                <a:off x="104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8" name="Rectangle 162"/>
              <p:cNvSpPr>
                <a:spLocks noChangeArrowheads="1"/>
              </p:cNvSpPr>
              <p:nvPr/>
            </p:nvSpPr>
            <p:spPr bwMode="auto">
              <a:xfrm>
                <a:off x="104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999" name="Rectangle 163"/>
              <p:cNvSpPr>
                <a:spLocks noChangeArrowheads="1"/>
              </p:cNvSpPr>
              <p:nvPr/>
            </p:nvSpPr>
            <p:spPr bwMode="auto">
              <a:xfrm>
                <a:off x="1046"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0" name="Rectangle 164"/>
              <p:cNvSpPr>
                <a:spLocks noChangeArrowheads="1"/>
              </p:cNvSpPr>
              <p:nvPr/>
            </p:nvSpPr>
            <p:spPr bwMode="auto">
              <a:xfrm>
                <a:off x="1046"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1" name="Rectangle 165"/>
              <p:cNvSpPr>
                <a:spLocks noChangeArrowheads="1"/>
              </p:cNvSpPr>
              <p:nvPr/>
            </p:nvSpPr>
            <p:spPr bwMode="auto">
              <a:xfrm>
                <a:off x="105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2" name="Rectangle 166"/>
              <p:cNvSpPr>
                <a:spLocks noChangeArrowheads="1"/>
              </p:cNvSpPr>
              <p:nvPr/>
            </p:nvSpPr>
            <p:spPr bwMode="auto">
              <a:xfrm>
                <a:off x="105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3" name="Rectangle 167"/>
              <p:cNvSpPr>
                <a:spLocks noChangeArrowheads="1"/>
              </p:cNvSpPr>
              <p:nvPr/>
            </p:nvSpPr>
            <p:spPr bwMode="auto">
              <a:xfrm>
                <a:off x="105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4" name="Rectangle 168"/>
              <p:cNvSpPr>
                <a:spLocks noChangeArrowheads="1"/>
              </p:cNvSpPr>
              <p:nvPr/>
            </p:nvSpPr>
            <p:spPr bwMode="auto">
              <a:xfrm>
                <a:off x="105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5" name="Rectangle 169"/>
              <p:cNvSpPr>
                <a:spLocks noChangeArrowheads="1"/>
              </p:cNvSpPr>
              <p:nvPr/>
            </p:nvSpPr>
            <p:spPr bwMode="auto">
              <a:xfrm>
                <a:off x="1068"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6" name="Rectangle 170"/>
              <p:cNvSpPr>
                <a:spLocks noChangeArrowheads="1"/>
              </p:cNvSpPr>
              <p:nvPr/>
            </p:nvSpPr>
            <p:spPr bwMode="auto">
              <a:xfrm>
                <a:off x="1068"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7" name="Rectangle 171"/>
              <p:cNvSpPr>
                <a:spLocks noChangeArrowheads="1"/>
              </p:cNvSpPr>
              <p:nvPr/>
            </p:nvSpPr>
            <p:spPr bwMode="auto">
              <a:xfrm>
                <a:off x="1068" y="3172"/>
                <a:ext cx="11" cy="3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8" name="Rectangle 172"/>
              <p:cNvSpPr>
                <a:spLocks noChangeArrowheads="1"/>
              </p:cNvSpPr>
              <p:nvPr/>
            </p:nvSpPr>
            <p:spPr bwMode="auto">
              <a:xfrm>
                <a:off x="1068" y="3004"/>
                <a:ext cx="11" cy="5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09" name="Rectangle 173"/>
              <p:cNvSpPr>
                <a:spLocks noChangeArrowheads="1"/>
              </p:cNvSpPr>
              <p:nvPr/>
            </p:nvSpPr>
            <p:spPr bwMode="auto">
              <a:xfrm>
                <a:off x="1079" y="2863"/>
                <a:ext cx="11" cy="662"/>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0" name="Rectangle 174"/>
              <p:cNvSpPr>
                <a:spLocks noChangeArrowheads="1"/>
              </p:cNvSpPr>
              <p:nvPr/>
            </p:nvSpPr>
            <p:spPr bwMode="auto">
              <a:xfrm>
                <a:off x="1079" y="2105"/>
                <a:ext cx="11" cy="142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1" name="Rectangle 175"/>
              <p:cNvSpPr>
                <a:spLocks noChangeArrowheads="1"/>
              </p:cNvSpPr>
              <p:nvPr/>
            </p:nvSpPr>
            <p:spPr bwMode="auto">
              <a:xfrm>
                <a:off x="1079" y="1584"/>
                <a:ext cx="11" cy="19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2" name="Rectangle 176"/>
              <p:cNvSpPr>
                <a:spLocks noChangeArrowheads="1"/>
              </p:cNvSpPr>
              <p:nvPr/>
            </p:nvSpPr>
            <p:spPr bwMode="auto">
              <a:xfrm>
                <a:off x="1079" y="2413"/>
                <a:ext cx="11" cy="1112"/>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3" name="Rectangle 177"/>
              <p:cNvSpPr>
                <a:spLocks noChangeArrowheads="1"/>
              </p:cNvSpPr>
              <p:nvPr/>
            </p:nvSpPr>
            <p:spPr bwMode="auto">
              <a:xfrm>
                <a:off x="1090" y="2828"/>
                <a:ext cx="11" cy="6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4" name="Rectangle 178"/>
              <p:cNvSpPr>
                <a:spLocks noChangeArrowheads="1"/>
              </p:cNvSpPr>
              <p:nvPr/>
            </p:nvSpPr>
            <p:spPr bwMode="auto">
              <a:xfrm>
                <a:off x="1090" y="3066"/>
                <a:ext cx="11" cy="459"/>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5" name="Rectangle 179"/>
              <p:cNvSpPr>
                <a:spLocks noChangeArrowheads="1"/>
              </p:cNvSpPr>
              <p:nvPr/>
            </p:nvSpPr>
            <p:spPr bwMode="auto">
              <a:xfrm>
                <a:off x="1090"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6" name="Rectangle 180"/>
              <p:cNvSpPr>
                <a:spLocks noChangeArrowheads="1"/>
              </p:cNvSpPr>
              <p:nvPr/>
            </p:nvSpPr>
            <p:spPr bwMode="auto">
              <a:xfrm>
                <a:off x="1090"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7" name="Rectangle 181"/>
              <p:cNvSpPr>
                <a:spLocks noChangeArrowheads="1"/>
              </p:cNvSpPr>
              <p:nvPr/>
            </p:nvSpPr>
            <p:spPr bwMode="auto">
              <a:xfrm>
                <a:off x="1101" y="3339"/>
                <a:ext cx="10"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8" name="Rectangle 182"/>
              <p:cNvSpPr>
                <a:spLocks noChangeArrowheads="1"/>
              </p:cNvSpPr>
              <p:nvPr/>
            </p:nvSpPr>
            <p:spPr bwMode="auto">
              <a:xfrm>
                <a:off x="1101" y="3375"/>
                <a:ext cx="10"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19" name="Rectangle 183"/>
              <p:cNvSpPr>
                <a:spLocks noChangeArrowheads="1"/>
              </p:cNvSpPr>
              <p:nvPr/>
            </p:nvSpPr>
            <p:spPr bwMode="auto">
              <a:xfrm>
                <a:off x="1101" y="3375"/>
                <a:ext cx="10"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0" name="Rectangle 184"/>
              <p:cNvSpPr>
                <a:spLocks noChangeArrowheads="1"/>
              </p:cNvSpPr>
              <p:nvPr/>
            </p:nvSpPr>
            <p:spPr bwMode="auto">
              <a:xfrm>
                <a:off x="1111"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1" name="Rectangle 185"/>
              <p:cNvSpPr>
                <a:spLocks noChangeArrowheads="1"/>
              </p:cNvSpPr>
              <p:nvPr/>
            </p:nvSpPr>
            <p:spPr bwMode="auto">
              <a:xfrm>
                <a:off x="111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2" name="Rectangle 186"/>
              <p:cNvSpPr>
                <a:spLocks noChangeArrowheads="1"/>
              </p:cNvSpPr>
              <p:nvPr/>
            </p:nvSpPr>
            <p:spPr bwMode="auto">
              <a:xfrm>
                <a:off x="111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3" name="Rectangle 187"/>
              <p:cNvSpPr>
                <a:spLocks noChangeArrowheads="1"/>
              </p:cNvSpPr>
              <p:nvPr/>
            </p:nvSpPr>
            <p:spPr bwMode="auto">
              <a:xfrm>
                <a:off x="1111"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4" name="Rectangle 188"/>
              <p:cNvSpPr>
                <a:spLocks noChangeArrowheads="1"/>
              </p:cNvSpPr>
              <p:nvPr/>
            </p:nvSpPr>
            <p:spPr bwMode="auto">
              <a:xfrm>
                <a:off x="1122"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5" name="Rectangle 189"/>
              <p:cNvSpPr>
                <a:spLocks noChangeArrowheads="1"/>
              </p:cNvSpPr>
              <p:nvPr/>
            </p:nvSpPr>
            <p:spPr bwMode="auto">
              <a:xfrm>
                <a:off x="1122"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6" name="Rectangle 190"/>
              <p:cNvSpPr>
                <a:spLocks noChangeArrowheads="1"/>
              </p:cNvSpPr>
              <p:nvPr/>
            </p:nvSpPr>
            <p:spPr bwMode="auto">
              <a:xfrm>
                <a:off x="112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7" name="Rectangle 191"/>
              <p:cNvSpPr>
                <a:spLocks noChangeArrowheads="1"/>
              </p:cNvSpPr>
              <p:nvPr/>
            </p:nvSpPr>
            <p:spPr bwMode="auto">
              <a:xfrm>
                <a:off x="112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8" name="Rectangle 192"/>
              <p:cNvSpPr>
                <a:spLocks noChangeArrowheads="1"/>
              </p:cNvSpPr>
              <p:nvPr/>
            </p:nvSpPr>
            <p:spPr bwMode="auto">
              <a:xfrm>
                <a:off x="113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29" name="Rectangle 193"/>
              <p:cNvSpPr>
                <a:spLocks noChangeArrowheads="1"/>
              </p:cNvSpPr>
              <p:nvPr/>
            </p:nvSpPr>
            <p:spPr bwMode="auto">
              <a:xfrm>
                <a:off x="113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0" name="Rectangle 194"/>
              <p:cNvSpPr>
                <a:spLocks noChangeArrowheads="1"/>
              </p:cNvSpPr>
              <p:nvPr/>
            </p:nvSpPr>
            <p:spPr bwMode="auto">
              <a:xfrm>
                <a:off x="113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1" name="Rectangle 195"/>
              <p:cNvSpPr>
                <a:spLocks noChangeArrowheads="1"/>
              </p:cNvSpPr>
              <p:nvPr/>
            </p:nvSpPr>
            <p:spPr bwMode="auto">
              <a:xfrm>
                <a:off x="113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2" name="Rectangle 196"/>
              <p:cNvSpPr>
                <a:spLocks noChangeArrowheads="1"/>
              </p:cNvSpPr>
              <p:nvPr/>
            </p:nvSpPr>
            <p:spPr bwMode="auto">
              <a:xfrm>
                <a:off x="114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3" name="Rectangle 197"/>
              <p:cNvSpPr>
                <a:spLocks noChangeArrowheads="1"/>
              </p:cNvSpPr>
              <p:nvPr/>
            </p:nvSpPr>
            <p:spPr bwMode="auto">
              <a:xfrm>
                <a:off x="1144"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4" name="Rectangle 198"/>
              <p:cNvSpPr>
                <a:spLocks noChangeArrowheads="1"/>
              </p:cNvSpPr>
              <p:nvPr/>
            </p:nvSpPr>
            <p:spPr bwMode="auto">
              <a:xfrm>
                <a:off x="114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5" name="Rectangle 199"/>
              <p:cNvSpPr>
                <a:spLocks noChangeArrowheads="1"/>
              </p:cNvSpPr>
              <p:nvPr/>
            </p:nvSpPr>
            <p:spPr bwMode="auto">
              <a:xfrm>
                <a:off x="114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6" name="Rectangle 200"/>
              <p:cNvSpPr>
                <a:spLocks noChangeArrowheads="1"/>
              </p:cNvSpPr>
              <p:nvPr/>
            </p:nvSpPr>
            <p:spPr bwMode="auto">
              <a:xfrm>
                <a:off x="1155"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7" name="Rectangle 201"/>
              <p:cNvSpPr>
                <a:spLocks noChangeArrowheads="1"/>
              </p:cNvSpPr>
              <p:nvPr/>
            </p:nvSpPr>
            <p:spPr bwMode="auto">
              <a:xfrm>
                <a:off x="115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8" name="Rectangle 202"/>
              <p:cNvSpPr>
                <a:spLocks noChangeArrowheads="1"/>
              </p:cNvSpPr>
              <p:nvPr/>
            </p:nvSpPr>
            <p:spPr bwMode="auto">
              <a:xfrm>
                <a:off x="115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39" name="Rectangle 203"/>
              <p:cNvSpPr>
                <a:spLocks noChangeArrowheads="1"/>
              </p:cNvSpPr>
              <p:nvPr/>
            </p:nvSpPr>
            <p:spPr bwMode="auto">
              <a:xfrm>
                <a:off x="115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0" name="Rectangle 204"/>
              <p:cNvSpPr>
                <a:spLocks noChangeArrowheads="1"/>
              </p:cNvSpPr>
              <p:nvPr/>
            </p:nvSpPr>
            <p:spPr bwMode="auto">
              <a:xfrm>
                <a:off x="116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1" name="Rectangle 205"/>
              <p:cNvSpPr>
                <a:spLocks noChangeArrowheads="1"/>
              </p:cNvSpPr>
              <p:nvPr/>
            </p:nvSpPr>
            <p:spPr bwMode="auto">
              <a:xfrm>
                <a:off x="116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2" name="Rectangle 206"/>
              <p:cNvSpPr>
                <a:spLocks noChangeArrowheads="1"/>
              </p:cNvSpPr>
              <p:nvPr/>
            </p:nvSpPr>
            <p:spPr bwMode="auto">
              <a:xfrm>
                <a:off x="116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3" name="Rectangle 207"/>
              <p:cNvSpPr>
                <a:spLocks noChangeArrowheads="1"/>
              </p:cNvSpPr>
              <p:nvPr/>
            </p:nvSpPr>
            <p:spPr bwMode="auto">
              <a:xfrm>
                <a:off x="116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4" name="Rectangle 208"/>
              <p:cNvSpPr>
                <a:spLocks noChangeArrowheads="1"/>
              </p:cNvSpPr>
              <p:nvPr/>
            </p:nvSpPr>
            <p:spPr bwMode="auto">
              <a:xfrm>
                <a:off x="117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5" name="Rectangle 209"/>
              <p:cNvSpPr>
                <a:spLocks noChangeArrowheads="1"/>
              </p:cNvSpPr>
              <p:nvPr/>
            </p:nvSpPr>
            <p:spPr bwMode="auto">
              <a:xfrm>
                <a:off x="117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6" name="Rectangle 210"/>
              <p:cNvSpPr>
                <a:spLocks noChangeArrowheads="1"/>
              </p:cNvSpPr>
              <p:nvPr/>
            </p:nvSpPr>
            <p:spPr bwMode="auto">
              <a:xfrm>
                <a:off x="117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7" name="Rectangle 211"/>
              <p:cNvSpPr>
                <a:spLocks noChangeArrowheads="1"/>
              </p:cNvSpPr>
              <p:nvPr/>
            </p:nvSpPr>
            <p:spPr bwMode="auto">
              <a:xfrm>
                <a:off x="117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8" name="Rectangle 212"/>
              <p:cNvSpPr>
                <a:spLocks noChangeArrowheads="1"/>
              </p:cNvSpPr>
              <p:nvPr/>
            </p:nvSpPr>
            <p:spPr bwMode="auto">
              <a:xfrm>
                <a:off x="1188"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49" name="Rectangle 213"/>
              <p:cNvSpPr>
                <a:spLocks noChangeArrowheads="1"/>
              </p:cNvSpPr>
              <p:nvPr/>
            </p:nvSpPr>
            <p:spPr bwMode="auto">
              <a:xfrm>
                <a:off x="1188"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50" name="Rectangle 214"/>
              <p:cNvSpPr>
                <a:spLocks noChangeArrowheads="1"/>
              </p:cNvSpPr>
              <p:nvPr/>
            </p:nvSpPr>
            <p:spPr bwMode="auto">
              <a:xfrm>
                <a:off x="1188"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51" name="Rectangle 215"/>
              <p:cNvSpPr>
                <a:spLocks noChangeArrowheads="1"/>
              </p:cNvSpPr>
              <p:nvPr/>
            </p:nvSpPr>
            <p:spPr bwMode="auto">
              <a:xfrm>
                <a:off x="1188"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52" name="Rectangle 216"/>
              <p:cNvSpPr>
                <a:spLocks noChangeArrowheads="1"/>
              </p:cNvSpPr>
              <p:nvPr/>
            </p:nvSpPr>
            <p:spPr bwMode="auto">
              <a:xfrm>
                <a:off x="1199" y="3322"/>
                <a:ext cx="10"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53" name="Rectangle 217"/>
              <p:cNvSpPr>
                <a:spLocks noChangeArrowheads="1"/>
              </p:cNvSpPr>
              <p:nvPr/>
            </p:nvSpPr>
            <p:spPr bwMode="auto">
              <a:xfrm>
                <a:off x="1199" y="3357"/>
                <a:ext cx="10"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54" name="Rectangle 218"/>
              <p:cNvSpPr>
                <a:spLocks noChangeArrowheads="1"/>
              </p:cNvSpPr>
              <p:nvPr/>
            </p:nvSpPr>
            <p:spPr bwMode="auto">
              <a:xfrm>
                <a:off x="1199" y="3357"/>
                <a:ext cx="10"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55" name="Rectangle 219"/>
              <p:cNvSpPr>
                <a:spLocks noChangeArrowheads="1"/>
              </p:cNvSpPr>
              <p:nvPr/>
            </p:nvSpPr>
            <p:spPr bwMode="auto">
              <a:xfrm>
                <a:off x="1209"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1056" name="Rectangle 220"/>
              <p:cNvSpPr>
                <a:spLocks noChangeArrowheads="1"/>
              </p:cNvSpPr>
              <p:nvPr/>
            </p:nvSpPr>
            <p:spPr bwMode="auto">
              <a:xfrm>
                <a:off x="1209" y="3322"/>
                <a:ext cx="11" cy="203"/>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64" name="Group 221"/>
            <p:cNvGrpSpPr>
              <a:grpSpLocks/>
            </p:cNvGrpSpPr>
            <p:nvPr/>
          </p:nvGrpSpPr>
          <p:grpSpPr bwMode="auto">
            <a:xfrm>
              <a:off x="1360" y="1952"/>
              <a:ext cx="638" cy="1517"/>
              <a:chOff x="1209" y="2008"/>
              <a:chExt cx="567" cy="1517"/>
            </a:xfrm>
          </p:grpSpPr>
          <p:sp>
            <p:nvSpPr>
              <p:cNvPr id="150657" name="Rectangle 222"/>
              <p:cNvSpPr>
                <a:spLocks noChangeArrowheads="1"/>
              </p:cNvSpPr>
              <p:nvPr/>
            </p:nvSpPr>
            <p:spPr bwMode="auto">
              <a:xfrm>
                <a:off x="1209"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8" name="Rectangle 223"/>
              <p:cNvSpPr>
                <a:spLocks noChangeArrowheads="1"/>
              </p:cNvSpPr>
              <p:nvPr/>
            </p:nvSpPr>
            <p:spPr bwMode="auto">
              <a:xfrm>
                <a:off x="1209"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9" name="Rectangle 224"/>
              <p:cNvSpPr>
                <a:spLocks noChangeArrowheads="1"/>
              </p:cNvSpPr>
              <p:nvPr/>
            </p:nvSpPr>
            <p:spPr bwMode="auto">
              <a:xfrm>
                <a:off x="1220"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0" name="Rectangle 225"/>
              <p:cNvSpPr>
                <a:spLocks noChangeArrowheads="1"/>
              </p:cNvSpPr>
              <p:nvPr/>
            </p:nvSpPr>
            <p:spPr bwMode="auto">
              <a:xfrm>
                <a:off x="1220"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1" name="Rectangle 226"/>
              <p:cNvSpPr>
                <a:spLocks noChangeArrowheads="1"/>
              </p:cNvSpPr>
              <p:nvPr/>
            </p:nvSpPr>
            <p:spPr bwMode="auto">
              <a:xfrm>
                <a:off x="1220"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2" name="Rectangle 227"/>
              <p:cNvSpPr>
                <a:spLocks noChangeArrowheads="1"/>
              </p:cNvSpPr>
              <p:nvPr/>
            </p:nvSpPr>
            <p:spPr bwMode="auto">
              <a:xfrm>
                <a:off x="1220" y="3066"/>
                <a:ext cx="11" cy="45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3" name="Rectangle 228"/>
              <p:cNvSpPr>
                <a:spLocks noChangeArrowheads="1"/>
              </p:cNvSpPr>
              <p:nvPr/>
            </p:nvSpPr>
            <p:spPr bwMode="auto">
              <a:xfrm>
                <a:off x="1231" y="3048"/>
                <a:ext cx="11" cy="47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4" name="Rectangle 229"/>
              <p:cNvSpPr>
                <a:spLocks noChangeArrowheads="1"/>
              </p:cNvSpPr>
              <p:nvPr/>
            </p:nvSpPr>
            <p:spPr bwMode="auto">
              <a:xfrm>
                <a:off x="1231" y="2916"/>
                <a:ext cx="11" cy="60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5" name="Rectangle 230"/>
              <p:cNvSpPr>
                <a:spLocks noChangeArrowheads="1"/>
              </p:cNvSpPr>
              <p:nvPr/>
            </p:nvSpPr>
            <p:spPr bwMode="auto">
              <a:xfrm>
                <a:off x="1231" y="2696"/>
                <a:ext cx="11" cy="82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6" name="Rectangle 231"/>
              <p:cNvSpPr>
                <a:spLocks noChangeArrowheads="1"/>
              </p:cNvSpPr>
              <p:nvPr/>
            </p:nvSpPr>
            <p:spPr bwMode="auto">
              <a:xfrm>
                <a:off x="1231" y="2325"/>
                <a:ext cx="11" cy="12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7" name="Rectangle 232"/>
              <p:cNvSpPr>
                <a:spLocks noChangeArrowheads="1"/>
              </p:cNvSpPr>
              <p:nvPr/>
            </p:nvSpPr>
            <p:spPr bwMode="auto">
              <a:xfrm>
                <a:off x="1242" y="2211"/>
                <a:ext cx="11" cy="131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8" name="Rectangle 233"/>
              <p:cNvSpPr>
                <a:spLocks noChangeArrowheads="1"/>
              </p:cNvSpPr>
              <p:nvPr/>
            </p:nvSpPr>
            <p:spPr bwMode="auto">
              <a:xfrm>
                <a:off x="1242" y="2546"/>
                <a:ext cx="11" cy="97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69" name="Rectangle 234"/>
              <p:cNvSpPr>
                <a:spLocks noChangeArrowheads="1"/>
              </p:cNvSpPr>
              <p:nvPr/>
            </p:nvSpPr>
            <p:spPr bwMode="auto">
              <a:xfrm>
                <a:off x="1242" y="2863"/>
                <a:ext cx="11" cy="662"/>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0" name="Rectangle 235"/>
              <p:cNvSpPr>
                <a:spLocks noChangeArrowheads="1"/>
              </p:cNvSpPr>
              <p:nvPr/>
            </p:nvSpPr>
            <p:spPr bwMode="auto">
              <a:xfrm>
                <a:off x="1242"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1" name="Rectangle 236"/>
              <p:cNvSpPr>
                <a:spLocks noChangeArrowheads="1"/>
              </p:cNvSpPr>
              <p:nvPr/>
            </p:nvSpPr>
            <p:spPr bwMode="auto">
              <a:xfrm>
                <a:off x="1253"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2" name="Rectangle 237"/>
              <p:cNvSpPr>
                <a:spLocks noChangeArrowheads="1"/>
              </p:cNvSpPr>
              <p:nvPr/>
            </p:nvSpPr>
            <p:spPr bwMode="auto">
              <a:xfrm>
                <a:off x="1253" y="3101"/>
                <a:ext cx="11" cy="4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3" name="Rectangle 238"/>
              <p:cNvSpPr>
                <a:spLocks noChangeArrowheads="1"/>
              </p:cNvSpPr>
              <p:nvPr/>
            </p:nvSpPr>
            <p:spPr bwMode="auto">
              <a:xfrm>
                <a:off x="1253" y="3137"/>
                <a:ext cx="11" cy="38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4" name="Rectangle 239"/>
              <p:cNvSpPr>
                <a:spLocks noChangeArrowheads="1"/>
              </p:cNvSpPr>
              <p:nvPr/>
            </p:nvSpPr>
            <p:spPr bwMode="auto">
              <a:xfrm>
                <a:off x="1253"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5" name="Rectangle 240"/>
              <p:cNvSpPr>
                <a:spLocks noChangeArrowheads="1"/>
              </p:cNvSpPr>
              <p:nvPr/>
            </p:nvSpPr>
            <p:spPr bwMode="auto">
              <a:xfrm>
                <a:off x="1264"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6" name="Rectangle 241"/>
              <p:cNvSpPr>
                <a:spLocks noChangeArrowheads="1"/>
              </p:cNvSpPr>
              <p:nvPr/>
            </p:nvSpPr>
            <p:spPr bwMode="auto">
              <a:xfrm>
                <a:off x="1264"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7" name="Rectangle 242"/>
              <p:cNvSpPr>
                <a:spLocks noChangeArrowheads="1"/>
              </p:cNvSpPr>
              <p:nvPr/>
            </p:nvSpPr>
            <p:spPr bwMode="auto">
              <a:xfrm>
                <a:off x="126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8" name="Rectangle 243"/>
              <p:cNvSpPr>
                <a:spLocks noChangeArrowheads="1"/>
              </p:cNvSpPr>
              <p:nvPr/>
            </p:nvSpPr>
            <p:spPr bwMode="auto">
              <a:xfrm>
                <a:off x="126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79" name="Rectangle 244"/>
              <p:cNvSpPr>
                <a:spLocks noChangeArrowheads="1"/>
              </p:cNvSpPr>
              <p:nvPr/>
            </p:nvSpPr>
            <p:spPr bwMode="auto">
              <a:xfrm>
                <a:off x="127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0" name="Rectangle 245"/>
              <p:cNvSpPr>
                <a:spLocks noChangeArrowheads="1"/>
              </p:cNvSpPr>
              <p:nvPr/>
            </p:nvSpPr>
            <p:spPr bwMode="auto">
              <a:xfrm>
                <a:off x="1275"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1" name="Rectangle 246"/>
              <p:cNvSpPr>
                <a:spLocks noChangeArrowheads="1"/>
              </p:cNvSpPr>
              <p:nvPr/>
            </p:nvSpPr>
            <p:spPr bwMode="auto">
              <a:xfrm>
                <a:off x="127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2" name="Rectangle 247"/>
              <p:cNvSpPr>
                <a:spLocks noChangeArrowheads="1"/>
              </p:cNvSpPr>
              <p:nvPr/>
            </p:nvSpPr>
            <p:spPr bwMode="auto">
              <a:xfrm>
                <a:off x="127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3" name="Rectangle 248"/>
              <p:cNvSpPr>
                <a:spLocks noChangeArrowheads="1"/>
              </p:cNvSpPr>
              <p:nvPr/>
            </p:nvSpPr>
            <p:spPr bwMode="auto">
              <a:xfrm>
                <a:off x="1286"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4" name="Rectangle 249"/>
              <p:cNvSpPr>
                <a:spLocks noChangeArrowheads="1"/>
              </p:cNvSpPr>
              <p:nvPr/>
            </p:nvSpPr>
            <p:spPr bwMode="auto">
              <a:xfrm>
                <a:off x="1286"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5" name="Rectangle 250"/>
              <p:cNvSpPr>
                <a:spLocks noChangeArrowheads="1"/>
              </p:cNvSpPr>
              <p:nvPr/>
            </p:nvSpPr>
            <p:spPr bwMode="auto">
              <a:xfrm>
                <a:off x="1286" y="3375"/>
                <a:ext cx="10"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6" name="Rectangle 251"/>
              <p:cNvSpPr>
                <a:spLocks noChangeArrowheads="1"/>
              </p:cNvSpPr>
              <p:nvPr/>
            </p:nvSpPr>
            <p:spPr bwMode="auto">
              <a:xfrm>
                <a:off x="129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7" name="Rectangle 252"/>
              <p:cNvSpPr>
                <a:spLocks noChangeArrowheads="1"/>
              </p:cNvSpPr>
              <p:nvPr/>
            </p:nvSpPr>
            <p:spPr bwMode="auto">
              <a:xfrm>
                <a:off x="129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8" name="Rectangle 253"/>
              <p:cNvSpPr>
                <a:spLocks noChangeArrowheads="1"/>
              </p:cNvSpPr>
              <p:nvPr/>
            </p:nvSpPr>
            <p:spPr bwMode="auto">
              <a:xfrm>
                <a:off x="129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89" name="Rectangle 254"/>
              <p:cNvSpPr>
                <a:spLocks noChangeArrowheads="1"/>
              </p:cNvSpPr>
              <p:nvPr/>
            </p:nvSpPr>
            <p:spPr bwMode="auto">
              <a:xfrm>
                <a:off x="129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0" name="Rectangle 255"/>
              <p:cNvSpPr>
                <a:spLocks noChangeArrowheads="1"/>
              </p:cNvSpPr>
              <p:nvPr/>
            </p:nvSpPr>
            <p:spPr bwMode="auto">
              <a:xfrm>
                <a:off x="130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1" name="Rectangle 256"/>
              <p:cNvSpPr>
                <a:spLocks noChangeArrowheads="1"/>
              </p:cNvSpPr>
              <p:nvPr/>
            </p:nvSpPr>
            <p:spPr bwMode="auto">
              <a:xfrm>
                <a:off x="130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2" name="Rectangle 257"/>
              <p:cNvSpPr>
                <a:spLocks noChangeArrowheads="1"/>
              </p:cNvSpPr>
              <p:nvPr/>
            </p:nvSpPr>
            <p:spPr bwMode="auto">
              <a:xfrm>
                <a:off x="130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3" name="Rectangle 258"/>
              <p:cNvSpPr>
                <a:spLocks noChangeArrowheads="1"/>
              </p:cNvSpPr>
              <p:nvPr/>
            </p:nvSpPr>
            <p:spPr bwMode="auto">
              <a:xfrm>
                <a:off x="130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4" name="Rectangle 259"/>
              <p:cNvSpPr>
                <a:spLocks noChangeArrowheads="1"/>
              </p:cNvSpPr>
              <p:nvPr/>
            </p:nvSpPr>
            <p:spPr bwMode="auto">
              <a:xfrm>
                <a:off x="131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5" name="Rectangle 260"/>
              <p:cNvSpPr>
                <a:spLocks noChangeArrowheads="1"/>
              </p:cNvSpPr>
              <p:nvPr/>
            </p:nvSpPr>
            <p:spPr bwMode="auto">
              <a:xfrm>
                <a:off x="131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6" name="Rectangle 261"/>
              <p:cNvSpPr>
                <a:spLocks noChangeArrowheads="1"/>
              </p:cNvSpPr>
              <p:nvPr/>
            </p:nvSpPr>
            <p:spPr bwMode="auto">
              <a:xfrm>
                <a:off x="131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7" name="Rectangle 262"/>
              <p:cNvSpPr>
                <a:spLocks noChangeArrowheads="1"/>
              </p:cNvSpPr>
              <p:nvPr/>
            </p:nvSpPr>
            <p:spPr bwMode="auto">
              <a:xfrm>
                <a:off x="1318"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8" name="Rectangle 263"/>
              <p:cNvSpPr>
                <a:spLocks noChangeArrowheads="1"/>
              </p:cNvSpPr>
              <p:nvPr/>
            </p:nvSpPr>
            <p:spPr bwMode="auto">
              <a:xfrm>
                <a:off x="1329"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99" name="Rectangle 264"/>
              <p:cNvSpPr>
                <a:spLocks noChangeArrowheads="1"/>
              </p:cNvSpPr>
              <p:nvPr/>
            </p:nvSpPr>
            <p:spPr bwMode="auto">
              <a:xfrm>
                <a:off x="1329"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0" name="Rectangle 265"/>
              <p:cNvSpPr>
                <a:spLocks noChangeArrowheads="1"/>
              </p:cNvSpPr>
              <p:nvPr/>
            </p:nvSpPr>
            <p:spPr bwMode="auto">
              <a:xfrm>
                <a:off x="1329"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1" name="Rectangle 266"/>
              <p:cNvSpPr>
                <a:spLocks noChangeArrowheads="1"/>
              </p:cNvSpPr>
              <p:nvPr/>
            </p:nvSpPr>
            <p:spPr bwMode="auto">
              <a:xfrm>
                <a:off x="1329"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2" name="Rectangle 267"/>
              <p:cNvSpPr>
                <a:spLocks noChangeArrowheads="1"/>
              </p:cNvSpPr>
              <p:nvPr/>
            </p:nvSpPr>
            <p:spPr bwMode="auto">
              <a:xfrm>
                <a:off x="1340"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3" name="Rectangle 268"/>
              <p:cNvSpPr>
                <a:spLocks noChangeArrowheads="1"/>
              </p:cNvSpPr>
              <p:nvPr/>
            </p:nvSpPr>
            <p:spPr bwMode="auto">
              <a:xfrm>
                <a:off x="1340"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4" name="Rectangle 269"/>
              <p:cNvSpPr>
                <a:spLocks noChangeArrowheads="1"/>
              </p:cNvSpPr>
              <p:nvPr/>
            </p:nvSpPr>
            <p:spPr bwMode="auto">
              <a:xfrm>
                <a:off x="1340"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5" name="Rectangle 270"/>
              <p:cNvSpPr>
                <a:spLocks noChangeArrowheads="1"/>
              </p:cNvSpPr>
              <p:nvPr/>
            </p:nvSpPr>
            <p:spPr bwMode="auto">
              <a:xfrm>
                <a:off x="1340"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6" name="Rectangle 271"/>
              <p:cNvSpPr>
                <a:spLocks noChangeArrowheads="1"/>
              </p:cNvSpPr>
              <p:nvPr/>
            </p:nvSpPr>
            <p:spPr bwMode="auto">
              <a:xfrm>
                <a:off x="1351"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7" name="Rectangle 272"/>
              <p:cNvSpPr>
                <a:spLocks noChangeArrowheads="1"/>
              </p:cNvSpPr>
              <p:nvPr/>
            </p:nvSpPr>
            <p:spPr bwMode="auto">
              <a:xfrm>
                <a:off x="1351"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8" name="Rectangle 273"/>
              <p:cNvSpPr>
                <a:spLocks noChangeArrowheads="1"/>
              </p:cNvSpPr>
              <p:nvPr/>
            </p:nvSpPr>
            <p:spPr bwMode="auto">
              <a:xfrm>
                <a:off x="1351"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09" name="Rectangle 274"/>
              <p:cNvSpPr>
                <a:spLocks noChangeArrowheads="1"/>
              </p:cNvSpPr>
              <p:nvPr/>
            </p:nvSpPr>
            <p:spPr bwMode="auto">
              <a:xfrm>
                <a:off x="1351"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0" name="Rectangle 275"/>
              <p:cNvSpPr>
                <a:spLocks noChangeArrowheads="1"/>
              </p:cNvSpPr>
              <p:nvPr/>
            </p:nvSpPr>
            <p:spPr bwMode="auto">
              <a:xfrm>
                <a:off x="1362"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1" name="Rectangle 276"/>
              <p:cNvSpPr>
                <a:spLocks noChangeArrowheads="1"/>
              </p:cNvSpPr>
              <p:nvPr/>
            </p:nvSpPr>
            <p:spPr bwMode="auto">
              <a:xfrm>
                <a:off x="1362"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2" name="Rectangle 277"/>
              <p:cNvSpPr>
                <a:spLocks noChangeArrowheads="1"/>
              </p:cNvSpPr>
              <p:nvPr/>
            </p:nvSpPr>
            <p:spPr bwMode="auto">
              <a:xfrm>
                <a:off x="1362" y="3172"/>
                <a:ext cx="11" cy="3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3" name="Rectangle 278"/>
              <p:cNvSpPr>
                <a:spLocks noChangeArrowheads="1"/>
              </p:cNvSpPr>
              <p:nvPr/>
            </p:nvSpPr>
            <p:spPr bwMode="auto">
              <a:xfrm>
                <a:off x="1362"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4" name="Rectangle 279"/>
              <p:cNvSpPr>
                <a:spLocks noChangeArrowheads="1"/>
              </p:cNvSpPr>
              <p:nvPr/>
            </p:nvSpPr>
            <p:spPr bwMode="auto">
              <a:xfrm>
                <a:off x="1373" y="3022"/>
                <a:ext cx="11" cy="5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5" name="Rectangle 280"/>
              <p:cNvSpPr>
                <a:spLocks noChangeArrowheads="1"/>
              </p:cNvSpPr>
              <p:nvPr/>
            </p:nvSpPr>
            <p:spPr bwMode="auto">
              <a:xfrm>
                <a:off x="1373" y="3004"/>
                <a:ext cx="11" cy="5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6" name="Rectangle 281"/>
              <p:cNvSpPr>
                <a:spLocks noChangeArrowheads="1"/>
              </p:cNvSpPr>
              <p:nvPr/>
            </p:nvSpPr>
            <p:spPr bwMode="auto">
              <a:xfrm>
                <a:off x="1373" y="2713"/>
                <a:ext cx="11" cy="812"/>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7" name="Rectangle 282"/>
              <p:cNvSpPr>
                <a:spLocks noChangeArrowheads="1"/>
              </p:cNvSpPr>
              <p:nvPr/>
            </p:nvSpPr>
            <p:spPr bwMode="auto">
              <a:xfrm>
                <a:off x="1373" y="2360"/>
                <a:ext cx="11" cy="116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8" name="Rectangle 283"/>
              <p:cNvSpPr>
                <a:spLocks noChangeArrowheads="1"/>
              </p:cNvSpPr>
              <p:nvPr/>
            </p:nvSpPr>
            <p:spPr bwMode="auto">
              <a:xfrm>
                <a:off x="1384" y="2008"/>
                <a:ext cx="10" cy="151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19" name="Rectangle 284"/>
              <p:cNvSpPr>
                <a:spLocks noChangeArrowheads="1"/>
              </p:cNvSpPr>
              <p:nvPr/>
            </p:nvSpPr>
            <p:spPr bwMode="auto">
              <a:xfrm>
                <a:off x="1384" y="2122"/>
                <a:ext cx="10" cy="14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0" name="Rectangle 285"/>
              <p:cNvSpPr>
                <a:spLocks noChangeArrowheads="1"/>
              </p:cNvSpPr>
              <p:nvPr/>
            </p:nvSpPr>
            <p:spPr bwMode="auto">
              <a:xfrm>
                <a:off x="1384" y="2784"/>
                <a:ext cx="10" cy="7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1" name="Rectangle 286"/>
              <p:cNvSpPr>
                <a:spLocks noChangeArrowheads="1"/>
              </p:cNvSpPr>
              <p:nvPr/>
            </p:nvSpPr>
            <p:spPr bwMode="auto">
              <a:xfrm>
                <a:off x="1394" y="2969"/>
                <a:ext cx="11" cy="5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2" name="Rectangle 287"/>
              <p:cNvSpPr>
                <a:spLocks noChangeArrowheads="1"/>
              </p:cNvSpPr>
              <p:nvPr/>
            </p:nvSpPr>
            <p:spPr bwMode="auto">
              <a:xfrm>
                <a:off x="1394" y="3004"/>
                <a:ext cx="11" cy="5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3" name="Rectangle 288"/>
              <p:cNvSpPr>
                <a:spLocks noChangeArrowheads="1"/>
              </p:cNvSpPr>
              <p:nvPr/>
            </p:nvSpPr>
            <p:spPr bwMode="auto">
              <a:xfrm>
                <a:off x="1394"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4" name="Rectangle 289"/>
              <p:cNvSpPr>
                <a:spLocks noChangeArrowheads="1"/>
              </p:cNvSpPr>
              <p:nvPr/>
            </p:nvSpPr>
            <p:spPr bwMode="auto">
              <a:xfrm>
                <a:off x="1394"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5" name="Rectangle 290"/>
              <p:cNvSpPr>
                <a:spLocks noChangeArrowheads="1"/>
              </p:cNvSpPr>
              <p:nvPr/>
            </p:nvSpPr>
            <p:spPr bwMode="auto">
              <a:xfrm>
                <a:off x="140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6" name="Rectangle 291"/>
              <p:cNvSpPr>
                <a:spLocks noChangeArrowheads="1"/>
              </p:cNvSpPr>
              <p:nvPr/>
            </p:nvSpPr>
            <p:spPr bwMode="auto">
              <a:xfrm>
                <a:off x="1405"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7" name="Rectangle 292"/>
              <p:cNvSpPr>
                <a:spLocks noChangeArrowheads="1"/>
              </p:cNvSpPr>
              <p:nvPr/>
            </p:nvSpPr>
            <p:spPr bwMode="auto">
              <a:xfrm>
                <a:off x="1405"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8" name="Rectangle 293"/>
              <p:cNvSpPr>
                <a:spLocks noChangeArrowheads="1"/>
              </p:cNvSpPr>
              <p:nvPr/>
            </p:nvSpPr>
            <p:spPr bwMode="auto">
              <a:xfrm>
                <a:off x="1405"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29" name="Rectangle 294"/>
              <p:cNvSpPr>
                <a:spLocks noChangeArrowheads="1"/>
              </p:cNvSpPr>
              <p:nvPr/>
            </p:nvSpPr>
            <p:spPr bwMode="auto">
              <a:xfrm>
                <a:off x="141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0" name="Rectangle 295"/>
              <p:cNvSpPr>
                <a:spLocks noChangeArrowheads="1"/>
              </p:cNvSpPr>
              <p:nvPr/>
            </p:nvSpPr>
            <p:spPr bwMode="auto">
              <a:xfrm>
                <a:off x="141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1" name="Rectangle 296"/>
              <p:cNvSpPr>
                <a:spLocks noChangeArrowheads="1"/>
              </p:cNvSpPr>
              <p:nvPr/>
            </p:nvSpPr>
            <p:spPr bwMode="auto">
              <a:xfrm>
                <a:off x="141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2" name="Rectangle 297"/>
              <p:cNvSpPr>
                <a:spLocks noChangeArrowheads="1"/>
              </p:cNvSpPr>
              <p:nvPr/>
            </p:nvSpPr>
            <p:spPr bwMode="auto">
              <a:xfrm>
                <a:off x="141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3" name="Rectangle 298"/>
              <p:cNvSpPr>
                <a:spLocks noChangeArrowheads="1"/>
              </p:cNvSpPr>
              <p:nvPr/>
            </p:nvSpPr>
            <p:spPr bwMode="auto">
              <a:xfrm>
                <a:off x="142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4" name="Rectangle 299"/>
              <p:cNvSpPr>
                <a:spLocks noChangeArrowheads="1"/>
              </p:cNvSpPr>
              <p:nvPr/>
            </p:nvSpPr>
            <p:spPr bwMode="auto">
              <a:xfrm>
                <a:off x="142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5" name="Rectangle 300"/>
              <p:cNvSpPr>
                <a:spLocks noChangeArrowheads="1"/>
              </p:cNvSpPr>
              <p:nvPr/>
            </p:nvSpPr>
            <p:spPr bwMode="auto">
              <a:xfrm>
                <a:off x="142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6" name="Rectangle 301"/>
              <p:cNvSpPr>
                <a:spLocks noChangeArrowheads="1"/>
              </p:cNvSpPr>
              <p:nvPr/>
            </p:nvSpPr>
            <p:spPr bwMode="auto">
              <a:xfrm>
                <a:off x="142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7" name="Rectangle 302"/>
              <p:cNvSpPr>
                <a:spLocks noChangeArrowheads="1"/>
              </p:cNvSpPr>
              <p:nvPr/>
            </p:nvSpPr>
            <p:spPr bwMode="auto">
              <a:xfrm>
                <a:off x="143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8" name="Rectangle 303"/>
              <p:cNvSpPr>
                <a:spLocks noChangeArrowheads="1"/>
              </p:cNvSpPr>
              <p:nvPr/>
            </p:nvSpPr>
            <p:spPr bwMode="auto">
              <a:xfrm>
                <a:off x="143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39" name="Rectangle 304"/>
              <p:cNvSpPr>
                <a:spLocks noChangeArrowheads="1"/>
              </p:cNvSpPr>
              <p:nvPr/>
            </p:nvSpPr>
            <p:spPr bwMode="auto">
              <a:xfrm>
                <a:off x="143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0" name="Rectangle 305"/>
              <p:cNvSpPr>
                <a:spLocks noChangeArrowheads="1"/>
              </p:cNvSpPr>
              <p:nvPr/>
            </p:nvSpPr>
            <p:spPr bwMode="auto">
              <a:xfrm>
                <a:off x="143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1" name="Rectangle 306"/>
              <p:cNvSpPr>
                <a:spLocks noChangeArrowheads="1"/>
              </p:cNvSpPr>
              <p:nvPr/>
            </p:nvSpPr>
            <p:spPr bwMode="auto">
              <a:xfrm>
                <a:off x="144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2" name="Rectangle 307"/>
              <p:cNvSpPr>
                <a:spLocks noChangeArrowheads="1"/>
              </p:cNvSpPr>
              <p:nvPr/>
            </p:nvSpPr>
            <p:spPr bwMode="auto">
              <a:xfrm>
                <a:off x="144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3" name="Rectangle 308"/>
              <p:cNvSpPr>
                <a:spLocks noChangeArrowheads="1"/>
              </p:cNvSpPr>
              <p:nvPr/>
            </p:nvSpPr>
            <p:spPr bwMode="auto">
              <a:xfrm>
                <a:off x="144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4" name="Rectangle 309"/>
              <p:cNvSpPr>
                <a:spLocks noChangeArrowheads="1"/>
              </p:cNvSpPr>
              <p:nvPr/>
            </p:nvSpPr>
            <p:spPr bwMode="auto">
              <a:xfrm>
                <a:off x="144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5" name="Rectangle 310"/>
              <p:cNvSpPr>
                <a:spLocks noChangeArrowheads="1"/>
              </p:cNvSpPr>
              <p:nvPr/>
            </p:nvSpPr>
            <p:spPr bwMode="auto">
              <a:xfrm>
                <a:off x="146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6" name="Rectangle 311"/>
              <p:cNvSpPr>
                <a:spLocks noChangeArrowheads="1"/>
              </p:cNvSpPr>
              <p:nvPr/>
            </p:nvSpPr>
            <p:spPr bwMode="auto">
              <a:xfrm>
                <a:off x="146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7" name="Rectangle 312"/>
              <p:cNvSpPr>
                <a:spLocks noChangeArrowheads="1"/>
              </p:cNvSpPr>
              <p:nvPr/>
            </p:nvSpPr>
            <p:spPr bwMode="auto">
              <a:xfrm>
                <a:off x="146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8" name="Rectangle 313"/>
              <p:cNvSpPr>
                <a:spLocks noChangeArrowheads="1"/>
              </p:cNvSpPr>
              <p:nvPr/>
            </p:nvSpPr>
            <p:spPr bwMode="auto">
              <a:xfrm>
                <a:off x="146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49" name="Rectangle 314"/>
              <p:cNvSpPr>
                <a:spLocks noChangeArrowheads="1"/>
              </p:cNvSpPr>
              <p:nvPr/>
            </p:nvSpPr>
            <p:spPr bwMode="auto">
              <a:xfrm>
                <a:off x="147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0" name="Rectangle 315"/>
              <p:cNvSpPr>
                <a:spLocks noChangeArrowheads="1"/>
              </p:cNvSpPr>
              <p:nvPr/>
            </p:nvSpPr>
            <p:spPr bwMode="auto">
              <a:xfrm>
                <a:off x="147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1" name="Rectangle 316"/>
              <p:cNvSpPr>
                <a:spLocks noChangeArrowheads="1"/>
              </p:cNvSpPr>
              <p:nvPr/>
            </p:nvSpPr>
            <p:spPr bwMode="auto">
              <a:xfrm>
                <a:off x="147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2" name="Rectangle 317"/>
              <p:cNvSpPr>
                <a:spLocks noChangeArrowheads="1"/>
              </p:cNvSpPr>
              <p:nvPr/>
            </p:nvSpPr>
            <p:spPr bwMode="auto">
              <a:xfrm>
                <a:off x="1482"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3" name="Rectangle 318"/>
              <p:cNvSpPr>
                <a:spLocks noChangeArrowheads="1"/>
              </p:cNvSpPr>
              <p:nvPr/>
            </p:nvSpPr>
            <p:spPr bwMode="auto">
              <a:xfrm>
                <a:off x="1482"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4" name="Rectangle 319"/>
              <p:cNvSpPr>
                <a:spLocks noChangeArrowheads="1"/>
              </p:cNvSpPr>
              <p:nvPr/>
            </p:nvSpPr>
            <p:spPr bwMode="auto">
              <a:xfrm>
                <a:off x="1482"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5" name="Rectangle 320"/>
              <p:cNvSpPr>
                <a:spLocks noChangeArrowheads="1"/>
              </p:cNvSpPr>
              <p:nvPr/>
            </p:nvSpPr>
            <p:spPr bwMode="auto">
              <a:xfrm>
                <a:off x="1482"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6" name="Rectangle 321"/>
              <p:cNvSpPr>
                <a:spLocks noChangeArrowheads="1"/>
              </p:cNvSpPr>
              <p:nvPr/>
            </p:nvSpPr>
            <p:spPr bwMode="auto">
              <a:xfrm>
                <a:off x="1492"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7" name="Rectangle 322"/>
              <p:cNvSpPr>
                <a:spLocks noChangeArrowheads="1"/>
              </p:cNvSpPr>
              <p:nvPr/>
            </p:nvSpPr>
            <p:spPr bwMode="auto">
              <a:xfrm>
                <a:off x="149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8" name="Rectangle 323"/>
              <p:cNvSpPr>
                <a:spLocks noChangeArrowheads="1"/>
              </p:cNvSpPr>
              <p:nvPr/>
            </p:nvSpPr>
            <p:spPr bwMode="auto">
              <a:xfrm>
                <a:off x="149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59" name="Rectangle 324"/>
              <p:cNvSpPr>
                <a:spLocks noChangeArrowheads="1"/>
              </p:cNvSpPr>
              <p:nvPr/>
            </p:nvSpPr>
            <p:spPr bwMode="auto">
              <a:xfrm>
                <a:off x="149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0" name="Rectangle 325"/>
              <p:cNvSpPr>
                <a:spLocks noChangeArrowheads="1"/>
              </p:cNvSpPr>
              <p:nvPr/>
            </p:nvSpPr>
            <p:spPr bwMode="auto">
              <a:xfrm>
                <a:off x="150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1" name="Rectangle 326"/>
              <p:cNvSpPr>
                <a:spLocks noChangeArrowheads="1"/>
              </p:cNvSpPr>
              <p:nvPr/>
            </p:nvSpPr>
            <p:spPr bwMode="auto">
              <a:xfrm>
                <a:off x="150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2" name="Rectangle 327"/>
              <p:cNvSpPr>
                <a:spLocks noChangeArrowheads="1"/>
              </p:cNvSpPr>
              <p:nvPr/>
            </p:nvSpPr>
            <p:spPr bwMode="auto">
              <a:xfrm>
                <a:off x="150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3" name="Rectangle 328"/>
              <p:cNvSpPr>
                <a:spLocks noChangeArrowheads="1"/>
              </p:cNvSpPr>
              <p:nvPr/>
            </p:nvSpPr>
            <p:spPr bwMode="auto">
              <a:xfrm>
                <a:off x="150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4" name="Rectangle 329"/>
              <p:cNvSpPr>
                <a:spLocks noChangeArrowheads="1"/>
              </p:cNvSpPr>
              <p:nvPr/>
            </p:nvSpPr>
            <p:spPr bwMode="auto">
              <a:xfrm>
                <a:off x="151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5" name="Rectangle 330"/>
              <p:cNvSpPr>
                <a:spLocks noChangeArrowheads="1"/>
              </p:cNvSpPr>
              <p:nvPr/>
            </p:nvSpPr>
            <p:spPr bwMode="auto">
              <a:xfrm>
                <a:off x="1514"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6" name="Rectangle 331"/>
              <p:cNvSpPr>
                <a:spLocks noChangeArrowheads="1"/>
              </p:cNvSpPr>
              <p:nvPr/>
            </p:nvSpPr>
            <p:spPr bwMode="auto">
              <a:xfrm>
                <a:off x="151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7" name="Rectangle 332"/>
              <p:cNvSpPr>
                <a:spLocks noChangeArrowheads="1"/>
              </p:cNvSpPr>
              <p:nvPr/>
            </p:nvSpPr>
            <p:spPr bwMode="auto">
              <a:xfrm>
                <a:off x="151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8" name="Rectangle 333"/>
              <p:cNvSpPr>
                <a:spLocks noChangeArrowheads="1"/>
              </p:cNvSpPr>
              <p:nvPr/>
            </p:nvSpPr>
            <p:spPr bwMode="auto">
              <a:xfrm>
                <a:off x="1525"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69" name="Rectangle 334"/>
              <p:cNvSpPr>
                <a:spLocks noChangeArrowheads="1"/>
              </p:cNvSpPr>
              <p:nvPr/>
            </p:nvSpPr>
            <p:spPr bwMode="auto">
              <a:xfrm>
                <a:off x="152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0" name="Rectangle 335"/>
              <p:cNvSpPr>
                <a:spLocks noChangeArrowheads="1"/>
              </p:cNvSpPr>
              <p:nvPr/>
            </p:nvSpPr>
            <p:spPr bwMode="auto">
              <a:xfrm>
                <a:off x="1525"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1" name="Rectangle 336"/>
              <p:cNvSpPr>
                <a:spLocks noChangeArrowheads="1"/>
              </p:cNvSpPr>
              <p:nvPr/>
            </p:nvSpPr>
            <p:spPr bwMode="auto">
              <a:xfrm>
                <a:off x="1525"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2" name="Rectangle 337"/>
              <p:cNvSpPr>
                <a:spLocks noChangeArrowheads="1"/>
              </p:cNvSpPr>
              <p:nvPr/>
            </p:nvSpPr>
            <p:spPr bwMode="auto">
              <a:xfrm>
                <a:off x="1536"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3" name="Rectangle 338"/>
              <p:cNvSpPr>
                <a:spLocks noChangeArrowheads="1"/>
              </p:cNvSpPr>
              <p:nvPr/>
            </p:nvSpPr>
            <p:spPr bwMode="auto">
              <a:xfrm>
                <a:off x="1536"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4" name="Rectangle 339"/>
              <p:cNvSpPr>
                <a:spLocks noChangeArrowheads="1"/>
              </p:cNvSpPr>
              <p:nvPr/>
            </p:nvSpPr>
            <p:spPr bwMode="auto">
              <a:xfrm>
                <a:off x="1536" y="2987"/>
                <a:ext cx="11" cy="53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5" name="Rectangle 340"/>
              <p:cNvSpPr>
                <a:spLocks noChangeArrowheads="1"/>
              </p:cNvSpPr>
              <p:nvPr/>
            </p:nvSpPr>
            <p:spPr bwMode="auto">
              <a:xfrm>
                <a:off x="1536" y="2898"/>
                <a:ext cx="11" cy="62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6" name="Rectangle 341"/>
              <p:cNvSpPr>
                <a:spLocks noChangeArrowheads="1"/>
              </p:cNvSpPr>
              <p:nvPr/>
            </p:nvSpPr>
            <p:spPr bwMode="auto">
              <a:xfrm>
                <a:off x="1547" y="2881"/>
                <a:ext cx="11" cy="64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7" name="Rectangle 342"/>
              <p:cNvSpPr>
                <a:spLocks noChangeArrowheads="1"/>
              </p:cNvSpPr>
              <p:nvPr/>
            </p:nvSpPr>
            <p:spPr bwMode="auto">
              <a:xfrm>
                <a:off x="1547" y="2678"/>
                <a:ext cx="11" cy="84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8" name="Rectangle 343"/>
              <p:cNvSpPr>
                <a:spLocks noChangeArrowheads="1"/>
              </p:cNvSpPr>
              <p:nvPr/>
            </p:nvSpPr>
            <p:spPr bwMode="auto">
              <a:xfrm>
                <a:off x="1547" y="2440"/>
                <a:ext cx="11" cy="108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79" name="Rectangle 344"/>
              <p:cNvSpPr>
                <a:spLocks noChangeArrowheads="1"/>
              </p:cNvSpPr>
              <p:nvPr/>
            </p:nvSpPr>
            <p:spPr bwMode="auto">
              <a:xfrm>
                <a:off x="1547" y="2378"/>
                <a:ext cx="11" cy="114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0" name="Rectangle 345"/>
              <p:cNvSpPr>
                <a:spLocks noChangeArrowheads="1"/>
              </p:cNvSpPr>
              <p:nvPr/>
            </p:nvSpPr>
            <p:spPr bwMode="auto">
              <a:xfrm>
                <a:off x="1558" y="2396"/>
                <a:ext cx="11" cy="112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1" name="Rectangle 346"/>
              <p:cNvSpPr>
                <a:spLocks noChangeArrowheads="1"/>
              </p:cNvSpPr>
              <p:nvPr/>
            </p:nvSpPr>
            <p:spPr bwMode="auto">
              <a:xfrm>
                <a:off x="1558" y="2846"/>
                <a:ext cx="11" cy="67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2" name="Rectangle 347"/>
              <p:cNvSpPr>
                <a:spLocks noChangeArrowheads="1"/>
              </p:cNvSpPr>
              <p:nvPr/>
            </p:nvSpPr>
            <p:spPr bwMode="auto">
              <a:xfrm>
                <a:off x="1558" y="3172"/>
                <a:ext cx="11" cy="3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3" name="Rectangle 348"/>
              <p:cNvSpPr>
                <a:spLocks noChangeArrowheads="1"/>
              </p:cNvSpPr>
              <p:nvPr/>
            </p:nvSpPr>
            <p:spPr bwMode="auto">
              <a:xfrm>
                <a:off x="1569"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4" name="Rectangle 349"/>
              <p:cNvSpPr>
                <a:spLocks noChangeArrowheads="1"/>
              </p:cNvSpPr>
              <p:nvPr/>
            </p:nvSpPr>
            <p:spPr bwMode="auto">
              <a:xfrm>
                <a:off x="156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5" name="Rectangle 350"/>
              <p:cNvSpPr>
                <a:spLocks noChangeArrowheads="1"/>
              </p:cNvSpPr>
              <p:nvPr/>
            </p:nvSpPr>
            <p:spPr bwMode="auto">
              <a:xfrm>
                <a:off x="156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6" name="Rectangle 351"/>
              <p:cNvSpPr>
                <a:spLocks noChangeArrowheads="1"/>
              </p:cNvSpPr>
              <p:nvPr/>
            </p:nvSpPr>
            <p:spPr bwMode="auto">
              <a:xfrm>
                <a:off x="156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7" name="Rectangle 352"/>
              <p:cNvSpPr>
                <a:spLocks noChangeArrowheads="1"/>
              </p:cNvSpPr>
              <p:nvPr/>
            </p:nvSpPr>
            <p:spPr bwMode="auto">
              <a:xfrm>
                <a:off x="1580"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8" name="Rectangle 353"/>
              <p:cNvSpPr>
                <a:spLocks noChangeArrowheads="1"/>
              </p:cNvSpPr>
              <p:nvPr/>
            </p:nvSpPr>
            <p:spPr bwMode="auto">
              <a:xfrm>
                <a:off x="1580"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89" name="Rectangle 354"/>
              <p:cNvSpPr>
                <a:spLocks noChangeArrowheads="1"/>
              </p:cNvSpPr>
              <p:nvPr/>
            </p:nvSpPr>
            <p:spPr bwMode="auto">
              <a:xfrm>
                <a:off x="1580"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0" name="Rectangle 355"/>
              <p:cNvSpPr>
                <a:spLocks noChangeArrowheads="1"/>
              </p:cNvSpPr>
              <p:nvPr/>
            </p:nvSpPr>
            <p:spPr bwMode="auto">
              <a:xfrm>
                <a:off x="1580"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1" name="Rectangle 356"/>
              <p:cNvSpPr>
                <a:spLocks noChangeArrowheads="1"/>
              </p:cNvSpPr>
              <p:nvPr/>
            </p:nvSpPr>
            <p:spPr bwMode="auto">
              <a:xfrm>
                <a:off x="159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2" name="Rectangle 357"/>
              <p:cNvSpPr>
                <a:spLocks noChangeArrowheads="1"/>
              </p:cNvSpPr>
              <p:nvPr/>
            </p:nvSpPr>
            <p:spPr bwMode="auto">
              <a:xfrm>
                <a:off x="159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3" name="Rectangle 358"/>
              <p:cNvSpPr>
                <a:spLocks noChangeArrowheads="1"/>
              </p:cNvSpPr>
              <p:nvPr/>
            </p:nvSpPr>
            <p:spPr bwMode="auto">
              <a:xfrm>
                <a:off x="159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4" name="Rectangle 359"/>
              <p:cNvSpPr>
                <a:spLocks noChangeArrowheads="1"/>
              </p:cNvSpPr>
              <p:nvPr/>
            </p:nvSpPr>
            <p:spPr bwMode="auto">
              <a:xfrm>
                <a:off x="159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5" name="Rectangle 360"/>
              <p:cNvSpPr>
                <a:spLocks noChangeArrowheads="1"/>
              </p:cNvSpPr>
              <p:nvPr/>
            </p:nvSpPr>
            <p:spPr bwMode="auto">
              <a:xfrm>
                <a:off x="160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6" name="Rectangle 361"/>
              <p:cNvSpPr>
                <a:spLocks noChangeArrowheads="1"/>
              </p:cNvSpPr>
              <p:nvPr/>
            </p:nvSpPr>
            <p:spPr bwMode="auto">
              <a:xfrm>
                <a:off x="160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7" name="Rectangle 362"/>
              <p:cNvSpPr>
                <a:spLocks noChangeArrowheads="1"/>
              </p:cNvSpPr>
              <p:nvPr/>
            </p:nvSpPr>
            <p:spPr bwMode="auto">
              <a:xfrm>
                <a:off x="160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8" name="Rectangle 363"/>
              <p:cNvSpPr>
                <a:spLocks noChangeArrowheads="1"/>
              </p:cNvSpPr>
              <p:nvPr/>
            </p:nvSpPr>
            <p:spPr bwMode="auto">
              <a:xfrm>
                <a:off x="160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799" name="Rectangle 364"/>
              <p:cNvSpPr>
                <a:spLocks noChangeArrowheads="1"/>
              </p:cNvSpPr>
              <p:nvPr/>
            </p:nvSpPr>
            <p:spPr bwMode="auto">
              <a:xfrm>
                <a:off x="161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0" name="Rectangle 365"/>
              <p:cNvSpPr>
                <a:spLocks noChangeArrowheads="1"/>
              </p:cNvSpPr>
              <p:nvPr/>
            </p:nvSpPr>
            <p:spPr bwMode="auto">
              <a:xfrm>
                <a:off x="161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1" name="Rectangle 366"/>
              <p:cNvSpPr>
                <a:spLocks noChangeArrowheads="1"/>
              </p:cNvSpPr>
              <p:nvPr/>
            </p:nvSpPr>
            <p:spPr bwMode="auto">
              <a:xfrm>
                <a:off x="161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2" name="Rectangle 367"/>
              <p:cNvSpPr>
                <a:spLocks noChangeArrowheads="1"/>
              </p:cNvSpPr>
              <p:nvPr/>
            </p:nvSpPr>
            <p:spPr bwMode="auto">
              <a:xfrm>
                <a:off x="161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3" name="Rectangle 368"/>
              <p:cNvSpPr>
                <a:spLocks noChangeArrowheads="1"/>
              </p:cNvSpPr>
              <p:nvPr/>
            </p:nvSpPr>
            <p:spPr bwMode="auto">
              <a:xfrm>
                <a:off x="162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4" name="Rectangle 369"/>
              <p:cNvSpPr>
                <a:spLocks noChangeArrowheads="1"/>
              </p:cNvSpPr>
              <p:nvPr/>
            </p:nvSpPr>
            <p:spPr bwMode="auto">
              <a:xfrm>
                <a:off x="162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5" name="Rectangle 370"/>
              <p:cNvSpPr>
                <a:spLocks noChangeArrowheads="1"/>
              </p:cNvSpPr>
              <p:nvPr/>
            </p:nvSpPr>
            <p:spPr bwMode="auto">
              <a:xfrm>
                <a:off x="162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6" name="Rectangle 371"/>
              <p:cNvSpPr>
                <a:spLocks noChangeArrowheads="1"/>
              </p:cNvSpPr>
              <p:nvPr/>
            </p:nvSpPr>
            <p:spPr bwMode="auto">
              <a:xfrm>
                <a:off x="162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7" name="Rectangle 372"/>
              <p:cNvSpPr>
                <a:spLocks noChangeArrowheads="1"/>
              </p:cNvSpPr>
              <p:nvPr/>
            </p:nvSpPr>
            <p:spPr bwMode="auto">
              <a:xfrm>
                <a:off x="163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8" name="Rectangle 373"/>
              <p:cNvSpPr>
                <a:spLocks noChangeArrowheads="1"/>
              </p:cNvSpPr>
              <p:nvPr/>
            </p:nvSpPr>
            <p:spPr bwMode="auto">
              <a:xfrm>
                <a:off x="1634"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09" name="Rectangle 374"/>
              <p:cNvSpPr>
                <a:spLocks noChangeArrowheads="1"/>
              </p:cNvSpPr>
              <p:nvPr/>
            </p:nvSpPr>
            <p:spPr bwMode="auto">
              <a:xfrm>
                <a:off x="163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0" name="Rectangle 375"/>
              <p:cNvSpPr>
                <a:spLocks noChangeArrowheads="1"/>
              </p:cNvSpPr>
              <p:nvPr/>
            </p:nvSpPr>
            <p:spPr bwMode="auto">
              <a:xfrm>
                <a:off x="163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1" name="Rectangle 376"/>
              <p:cNvSpPr>
                <a:spLocks noChangeArrowheads="1"/>
              </p:cNvSpPr>
              <p:nvPr/>
            </p:nvSpPr>
            <p:spPr bwMode="auto">
              <a:xfrm>
                <a:off x="164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2" name="Rectangle 377"/>
              <p:cNvSpPr>
                <a:spLocks noChangeArrowheads="1"/>
              </p:cNvSpPr>
              <p:nvPr/>
            </p:nvSpPr>
            <p:spPr bwMode="auto">
              <a:xfrm>
                <a:off x="1645"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3" name="Rectangle 378"/>
              <p:cNvSpPr>
                <a:spLocks noChangeArrowheads="1"/>
              </p:cNvSpPr>
              <p:nvPr/>
            </p:nvSpPr>
            <p:spPr bwMode="auto">
              <a:xfrm>
                <a:off x="1645"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4" name="Rectangle 379"/>
              <p:cNvSpPr>
                <a:spLocks noChangeArrowheads="1"/>
              </p:cNvSpPr>
              <p:nvPr/>
            </p:nvSpPr>
            <p:spPr bwMode="auto">
              <a:xfrm>
                <a:off x="164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5" name="Rectangle 380"/>
              <p:cNvSpPr>
                <a:spLocks noChangeArrowheads="1"/>
              </p:cNvSpPr>
              <p:nvPr/>
            </p:nvSpPr>
            <p:spPr bwMode="auto">
              <a:xfrm>
                <a:off x="165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6" name="Rectangle 381"/>
              <p:cNvSpPr>
                <a:spLocks noChangeArrowheads="1"/>
              </p:cNvSpPr>
              <p:nvPr/>
            </p:nvSpPr>
            <p:spPr bwMode="auto">
              <a:xfrm>
                <a:off x="1656"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7" name="Rectangle 382"/>
              <p:cNvSpPr>
                <a:spLocks noChangeArrowheads="1"/>
              </p:cNvSpPr>
              <p:nvPr/>
            </p:nvSpPr>
            <p:spPr bwMode="auto">
              <a:xfrm>
                <a:off x="165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8" name="Rectangle 383"/>
              <p:cNvSpPr>
                <a:spLocks noChangeArrowheads="1"/>
              </p:cNvSpPr>
              <p:nvPr/>
            </p:nvSpPr>
            <p:spPr bwMode="auto">
              <a:xfrm>
                <a:off x="166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19" name="Rectangle 384"/>
              <p:cNvSpPr>
                <a:spLocks noChangeArrowheads="1"/>
              </p:cNvSpPr>
              <p:nvPr/>
            </p:nvSpPr>
            <p:spPr bwMode="auto">
              <a:xfrm>
                <a:off x="166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0" name="Rectangle 385"/>
              <p:cNvSpPr>
                <a:spLocks noChangeArrowheads="1"/>
              </p:cNvSpPr>
              <p:nvPr/>
            </p:nvSpPr>
            <p:spPr bwMode="auto">
              <a:xfrm>
                <a:off x="166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1" name="Rectangle 386"/>
              <p:cNvSpPr>
                <a:spLocks noChangeArrowheads="1"/>
              </p:cNvSpPr>
              <p:nvPr/>
            </p:nvSpPr>
            <p:spPr bwMode="auto">
              <a:xfrm>
                <a:off x="166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2" name="Rectangle 387"/>
              <p:cNvSpPr>
                <a:spLocks noChangeArrowheads="1"/>
              </p:cNvSpPr>
              <p:nvPr/>
            </p:nvSpPr>
            <p:spPr bwMode="auto">
              <a:xfrm>
                <a:off x="1678" y="3339"/>
                <a:ext cx="10"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3" name="Rectangle 388"/>
              <p:cNvSpPr>
                <a:spLocks noChangeArrowheads="1"/>
              </p:cNvSpPr>
              <p:nvPr/>
            </p:nvSpPr>
            <p:spPr bwMode="auto">
              <a:xfrm>
                <a:off x="1678" y="3304"/>
                <a:ext cx="10"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4" name="Rectangle 389"/>
              <p:cNvSpPr>
                <a:spLocks noChangeArrowheads="1"/>
              </p:cNvSpPr>
              <p:nvPr/>
            </p:nvSpPr>
            <p:spPr bwMode="auto">
              <a:xfrm>
                <a:off x="1678" y="3251"/>
                <a:ext cx="10"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5" name="Rectangle 390"/>
              <p:cNvSpPr>
                <a:spLocks noChangeArrowheads="1"/>
              </p:cNvSpPr>
              <p:nvPr/>
            </p:nvSpPr>
            <p:spPr bwMode="auto">
              <a:xfrm>
                <a:off x="1678" y="3189"/>
                <a:ext cx="10"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6" name="Rectangle 391"/>
              <p:cNvSpPr>
                <a:spLocks noChangeArrowheads="1"/>
              </p:cNvSpPr>
              <p:nvPr/>
            </p:nvSpPr>
            <p:spPr bwMode="auto">
              <a:xfrm>
                <a:off x="1688"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7" name="Rectangle 392"/>
              <p:cNvSpPr>
                <a:spLocks noChangeArrowheads="1"/>
              </p:cNvSpPr>
              <p:nvPr/>
            </p:nvSpPr>
            <p:spPr bwMode="auto">
              <a:xfrm>
                <a:off x="1688" y="2801"/>
                <a:ext cx="11" cy="7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8" name="Rectangle 393"/>
              <p:cNvSpPr>
                <a:spLocks noChangeArrowheads="1"/>
              </p:cNvSpPr>
              <p:nvPr/>
            </p:nvSpPr>
            <p:spPr bwMode="auto">
              <a:xfrm>
                <a:off x="1688" y="2784"/>
                <a:ext cx="11" cy="7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29" name="Rectangle 394"/>
              <p:cNvSpPr>
                <a:spLocks noChangeArrowheads="1"/>
              </p:cNvSpPr>
              <p:nvPr/>
            </p:nvSpPr>
            <p:spPr bwMode="auto">
              <a:xfrm>
                <a:off x="1688" y="2881"/>
                <a:ext cx="11" cy="64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0" name="Rectangle 395"/>
              <p:cNvSpPr>
                <a:spLocks noChangeArrowheads="1"/>
              </p:cNvSpPr>
              <p:nvPr/>
            </p:nvSpPr>
            <p:spPr bwMode="auto">
              <a:xfrm>
                <a:off x="1699" y="3031"/>
                <a:ext cx="11" cy="4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1" name="Rectangle 396"/>
              <p:cNvSpPr>
                <a:spLocks noChangeArrowheads="1"/>
              </p:cNvSpPr>
              <p:nvPr/>
            </p:nvSpPr>
            <p:spPr bwMode="auto">
              <a:xfrm>
                <a:off x="1699"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2" name="Rectangle 397"/>
              <p:cNvSpPr>
                <a:spLocks noChangeArrowheads="1"/>
              </p:cNvSpPr>
              <p:nvPr/>
            </p:nvSpPr>
            <p:spPr bwMode="auto">
              <a:xfrm>
                <a:off x="1699"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3" name="Rectangle 398"/>
              <p:cNvSpPr>
                <a:spLocks noChangeArrowheads="1"/>
              </p:cNvSpPr>
              <p:nvPr/>
            </p:nvSpPr>
            <p:spPr bwMode="auto">
              <a:xfrm>
                <a:off x="1699"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4" name="Rectangle 399"/>
              <p:cNvSpPr>
                <a:spLocks noChangeArrowheads="1"/>
              </p:cNvSpPr>
              <p:nvPr/>
            </p:nvSpPr>
            <p:spPr bwMode="auto">
              <a:xfrm>
                <a:off x="1710"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5" name="Rectangle 400"/>
              <p:cNvSpPr>
                <a:spLocks noChangeArrowheads="1"/>
              </p:cNvSpPr>
              <p:nvPr/>
            </p:nvSpPr>
            <p:spPr bwMode="auto">
              <a:xfrm>
                <a:off x="1710"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6" name="Rectangle 401"/>
              <p:cNvSpPr>
                <a:spLocks noChangeArrowheads="1"/>
              </p:cNvSpPr>
              <p:nvPr/>
            </p:nvSpPr>
            <p:spPr bwMode="auto">
              <a:xfrm>
                <a:off x="1710"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7" name="Rectangle 402"/>
              <p:cNvSpPr>
                <a:spLocks noChangeArrowheads="1"/>
              </p:cNvSpPr>
              <p:nvPr/>
            </p:nvSpPr>
            <p:spPr bwMode="auto">
              <a:xfrm>
                <a:off x="171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8" name="Rectangle 403"/>
              <p:cNvSpPr>
                <a:spLocks noChangeArrowheads="1"/>
              </p:cNvSpPr>
              <p:nvPr/>
            </p:nvSpPr>
            <p:spPr bwMode="auto">
              <a:xfrm>
                <a:off x="172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39" name="Rectangle 404"/>
              <p:cNvSpPr>
                <a:spLocks noChangeArrowheads="1"/>
              </p:cNvSpPr>
              <p:nvPr/>
            </p:nvSpPr>
            <p:spPr bwMode="auto">
              <a:xfrm>
                <a:off x="1721"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0" name="Rectangle 405"/>
              <p:cNvSpPr>
                <a:spLocks noChangeArrowheads="1"/>
              </p:cNvSpPr>
              <p:nvPr/>
            </p:nvSpPr>
            <p:spPr bwMode="auto">
              <a:xfrm>
                <a:off x="172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1" name="Rectangle 406"/>
              <p:cNvSpPr>
                <a:spLocks noChangeArrowheads="1"/>
              </p:cNvSpPr>
              <p:nvPr/>
            </p:nvSpPr>
            <p:spPr bwMode="auto">
              <a:xfrm>
                <a:off x="172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2" name="Rectangle 407"/>
              <p:cNvSpPr>
                <a:spLocks noChangeArrowheads="1"/>
              </p:cNvSpPr>
              <p:nvPr/>
            </p:nvSpPr>
            <p:spPr bwMode="auto">
              <a:xfrm>
                <a:off x="173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3" name="Rectangle 408"/>
              <p:cNvSpPr>
                <a:spLocks noChangeArrowheads="1"/>
              </p:cNvSpPr>
              <p:nvPr/>
            </p:nvSpPr>
            <p:spPr bwMode="auto">
              <a:xfrm>
                <a:off x="173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4" name="Rectangle 409"/>
              <p:cNvSpPr>
                <a:spLocks noChangeArrowheads="1"/>
              </p:cNvSpPr>
              <p:nvPr/>
            </p:nvSpPr>
            <p:spPr bwMode="auto">
              <a:xfrm>
                <a:off x="173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5" name="Rectangle 410"/>
              <p:cNvSpPr>
                <a:spLocks noChangeArrowheads="1"/>
              </p:cNvSpPr>
              <p:nvPr/>
            </p:nvSpPr>
            <p:spPr bwMode="auto">
              <a:xfrm>
                <a:off x="173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6" name="Rectangle 411"/>
              <p:cNvSpPr>
                <a:spLocks noChangeArrowheads="1"/>
              </p:cNvSpPr>
              <p:nvPr/>
            </p:nvSpPr>
            <p:spPr bwMode="auto">
              <a:xfrm>
                <a:off x="174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7" name="Rectangle 412"/>
              <p:cNvSpPr>
                <a:spLocks noChangeArrowheads="1"/>
              </p:cNvSpPr>
              <p:nvPr/>
            </p:nvSpPr>
            <p:spPr bwMode="auto">
              <a:xfrm>
                <a:off x="174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8" name="Rectangle 413"/>
              <p:cNvSpPr>
                <a:spLocks noChangeArrowheads="1"/>
              </p:cNvSpPr>
              <p:nvPr/>
            </p:nvSpPr>
            <p:spPr bwMode="auto">
              <a:xfrm>
                <a:off x="174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49" name="Rectangle 414"/>
              <p:cNvSpPr>
                <a:spLocks noChangeArrowheads="1"/>
              </p:cNvSpPr>
              <p:nvPr/>
            </p:nvSpPr>
            <p:spPr bwMode="auto">
              <a:xfrm>
                <a:off x="175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0" name="Rectangle 415"/>
              <p:cNvSpPr>
                <a:spLocks noChangeArrowheads="1"/>
              </p:cNvSpPr>
              <p:nvPr/>
            </p:nvSpPr>
            <p:spPr bwMode="auto">
              <a:xfrm>
                <a:off x="175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1" name="Rectangle 416"/>
              <p:cNvSpPr>
                <a:spLocks noChangeArrowheads="1"/>
              </p:cNvSpPr>
              <p:nvPr/>
            </p:nvSpPr>
            <p:spPr bwMode="auto">
              <a:xfrm>
                <a:off x="175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2" name="Rectangle 417"/>
              <p:cNvSpPr>
                <a:spLocks noChangeArrowheads="1"/>
              </p:cNvSpPr>
              <p:nvPr/>
            </p:nvSpPr>
            <p:spPr bwMode="auto">
              <a:xfrm>
                <a:off x="175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3" name="Rectangle 418"/>
              <p:cNvSpPr>
                <a:spLocks noChangeArrowheads="1"/>
              </p:cNvSpPr>
              <p:nvPr/>
            </p:nvSpPr>
            <p:spPr bwMode="auto">
              <a:xfrm>
                <a:off x="176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4" name="Rectangle 419"/>
              <p:cNvSpPr>
                <a:spLocks noChangeArrowheads="1"/>
              </p:cNvSpPr>
              <p:nvPr/>
            </p:nvSpPr>
            <p:spPr bwMode="auto">
              <a:xfrm>
                <a:off x="1765"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5" name="Rectangle 420"/>
              <p:cNvSpPr>
                <a:spLocks noChangeArrowheads="1"/>
              </p:cNvSpPr>
              <p:nvPr/>
            </p:nvSpPr>
            <p:spPr bwMode="auto">
              <a:xfrm>
                <a:off x="1765"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856" name="Rectangle 421"/>
              <p:cNvSpPr>
                <a:spLocks noChangeArrowheads="1"/>
              </p:cNvSpPr>
              <p:nvPr/>
            </p:nvSpPr>
            <p:spPr bwMode="auto">
              <a:xfrm>
                <a:off x="1765" y="3410"/>
                <a:ext cx="11" cy="115"/>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65" name="Group 422"/>
            <p:cNvGrpSpPr>
              <a:grpSpLocks/>
            </p:cNvGrpSpPr>
            <p:nvPr/>
          </p:nvGrpSpPr>
          <p:grpSpPr bwMode="auto">
            <a:xfrm>
              <a:off x="1998" y="1661"/>
              <a:ext cx="637" cy="1808"/>
              <a:chOff x="1776" y="1717"/>
              <a:chExt cx="566" cy="1808"/>
            </a:xfrm>
          </p:grpSpPr>
          <p:sp>
            <p:nvSpPr>
              <p:cNvPr id="150457" name="Rectangle 423"/>
              <p:cNvSpPr>
                <a:spLocks noChangeArrowheads="1"/>
              </p:cNvSpPr>
              <p:nvPr/>
            </p:nvSpPr>
            <p:spPr bwMode="auto">
              <a:xfrm>
                <a:off x="1776"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8" name="Rectangle 424"/>
              <p:cNvSpPr>
                <a:spLocks noChangeArrowheads="1"/>
              </p:cNvSpPr>
              <p:nvPr/>
            </p:nvSpPr>
            <p:spPr bwMode="auto">
              <a:xfrm>
                <a:off x="1776"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9" name="Rectangle 425"/>
              <p:cNvSpPr>
                <a:spLocks noChangeArrowheads="1"/>
              </p:cNvSpPr>
              <p:nvPr/>
            </p:nvSpPr>
            <p:spPr bwMode="auto">
              <a:xfrm>
                <a:off x="1776"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0" name="Rectangle 426"/>
              <p:cNvSpPr>
                <a:spLocks noChangeArrowheads="1"/>
              </p:cNvSpPr>
              <p:nvPr/>
            </p:nvSpPr>
            <p:spPr bwMode="auto">
              <a:xfrm>
                <a:off x="1776"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1" name="Rectangle 427"/>
              <p:cNvSpPr>
                <a:spLocks noChangeArrowheads="1"/>
              </p:cNvSpPr>
              <p:nvPr/>
            </p:nvSpPr>
            <p:spPr bwMode="auto">
              <a:xfrm>
                <a:off x="178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2" name="Rectangle 428"/>
              <p:cNvSpPr>
                <a:spLocks noChangeArrowheads="1"/>
              </p:cNvSpPr>
              <p:nvPr/>
            </p:nvSpPr>
            <p:spPr bwMode="auto">
              <a:xfrm>
                <a:off x="178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3" name="Rectangle 429"/>
              <p:cNvSpPr>
                <a:spLocks noChangeArrowheads="1"/>
              </p:cNvSpPr>
              <p:nvPr/>
            </p:nvSpPr>
            <p:spPr bwMode="auto">
              <a:xfrm>
                <a:off x="178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4" name="Rectangle 430"/>
              <p:cNvSpPr>
                <a:spLocks noChangeArrowheads="1"/>
              </p:cNvSpPr>
              <p:nvPr/>
            </p:nvSpPr>
            <p:spPr bwMode="auto">
              <a:xfrm>
                <a:off x="178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5" name="Rectangle 431"/>
              <p:cNvSpPr>
                <a:spLocks noChangeArrowheads="1"/>
              </p:cNvSpPr>
              <p:nvPr/>
            </p:nvSpPr>
            <p:spPr bwMode="auto">
              <a:xfrm>
                <a:off x="179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6" name="Rectangle 432"/>
              <p:cNvSpPr>
                <a:spLocks noChangeArrowheads="1"/>
              </p:cNvSpPr>
              <p:nvPr/>
            </p:nvSpPr>
            <p:spPr bwMode="auto">
              <a:xfrm>
                <a:off x="179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7" name="Rectangle 433"/>
              <p:cNvSpPr>
                <a:spLocks noChangeArrowheads="1"/>
              </p:cNvSpPr>
              <p:nvPr/>
            </p:nvSpPr>
            <p:spPr bwMode="auto">
              <a:xfrm>
                <a:off x="1797"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8" name="Rectangle 434"/>
              <p:cNvSpPr>
                <a:spLocks noChangeArrowheads="1"/>
              </p:cNvSpPr>
              <p:nvPr/>
            </p:nvSpPr>
            <p:spPr bwMode="auto">
              <a:xfrm>
                <a:off x="1797"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69" name="Rectangle 435"/>
              <p:cNvSpPr>
                <a:spLocks noChangeArrowheads="1"/>
              </p:cNvSpPr>
              <p:nvPr/>
            </p:nvSpPr>
            <p:spPr bwMode="auto">
              <a:xfrm>
                <a:off x="1808"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0" name="Rectangle 436"/>
              <p:cNvSpPr>
                <a:spLocks noChangeArrowheads="1"/>
              </p:cNvSpPr>
              <p:nvPr/>
            </p:nvSpPr>
            <p:spPr bwMode="auto">
              <a:xfrm>
                <a:off x="1808"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1" name="Rectangle 437"/>
              <p:cNvSpPr>
                <a:spLocks noChangeArrowheads="1"/>
              </p:cNvSpPr>
              <p:nvPr/>
            </p:nvSpPr>
            <p:spPr bwMode="auto">
              <a:xfrm>
                <a:off x="1808"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2" name="Rectangle 438"/>
              <p:cNvSpPr>
                <a:spLocks noChangeArrowheads="1"/>
              </p:cNvSpPr>
              <p:nvPr/>
            </p:nvSpPr>
            <p:spPr bwMode="auto">
              <a:xfrm>
                <a:off x="1808"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3" name="Rectangle 439"/>
              <p:cNvSpPr>
                <a:spLocks noChangeArrowheads="1"/>
              </p:cNvSpPr>
              <p:nvPr/>
            </p:nvSpPr>
            <p:spPr bwMode="auto">
              <a:xfrm>
                <a:off x="1819"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4" name="Rectangle 440"/>
              <p:cNvSpPr>
                <a:spLocks noChangeArrowheads="1"/>
              </p:cNvSpPr>
              <p:nvPr/>
            </p:nvSpPr>
            <p:spPr bwMode="auto">
              <a:xfrm>
                <a:off x="1819" y="2749"/>
                <a:ext cx="11" cy="77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5" name="Rectangle 441"/>
              <p:cNvSpPr>
                <a:spLocks noChangeArrowheads="1"/>
              </p:cNvSpPr>
              <p:nvPr/>
            </p:nvSpPr>
            <p:spPr bwMode="auto">
              <a:xfrm>
                <a:off x="1819" y="2237"/>
                <a:ext cx="11" cy="128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6" name="Rectangle 442"/>
              <p:cNvSpPr>
                <a:spLocks noChangeArrowheads="1"/>
              </p:cNvSpPr>
              <p:nvPr/>
            </p:nvSpPr>
            <p:spPr bwMode="auto">
              <a:xfrm>
                <a:off x="1819" y="1717"/>
                <a:ext cx="11" cy="180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7" name="Rectangle 443"/>
              <p:cNvSpPr>
                <a:spLocks noChangeArrowheads="1"/>
              </p:cNvSpPr>
              <p:nvPr/>
            </p:nvSpPr>
            <p:spPr bwMode="auto">
              <a:xfrm>
                <a:off x="1830" y="1831"/>
                <a:ext cx="11" cy="16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8" name="Rectangle 444"/>
              <p:cNvSpPr>
                <a:spLocks noChangeArrowheads="1"/>
              </p:cNvSpPr>
              <p:nvPr/>
            </p:nvSpPr>
            <p:spPr bwMode="auto">
              <a:xfrm>
                <a:off x="1830" y="2581"/>
                <a:ext cx="11" cy="94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79" name="Rectangle 445"/>
              <p:cNvSpPr>
                <a:spLocks noChangeArrowheads="1"/>
              </p:cNvSpPr>
              <p:nvPr/>
            </p:nvSpPr>
            <p:spPr bwMode="auto">
              <a:xfrm>
                <a:off x="1830" y="3048"/>
                <a:ext cx="11" cy="47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0" name="Rectangle 446"/>
              <p:cNvSpPr>
                <a:spLocks noChangeArrowheads="1"/>
              </p:cNvSpPr>
              <p:nvPr/>
            </p:nvSpPr>
            <p:spPr bwMode="auto">
              <a:xfrm>
                <a:off x="1830"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1" name="Rectangle 447"/>
              <p:cNvSpPr>
                <a:spLocks noChangeArrowheads="1"/>
              </p:cNvSpPr>
              <p:nvPr/>
            </p:nvSpPr>
            <p:spPr bwMode="auto">
              <a:xfrm>
                <a:off x="184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2" name="Rectangle 448"/>
              <p:cNvSpPr>
                <a:spLocks noChangeArrowheads="1"/>
              </p:cNvSpPr>
              <p:nvPr/>
            </p:nvSpPr>
            <p:spPr bwMode="auto">
              <a:xfrm>
                <a:off x="1841"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3" name="Rectangle 449"/>
              <p:cNvSpPr>
                <a:spLocks noChangeArrowheads="1"/>
              </p:cNvSpPr>
              <p:nvPr/>
            </p:nvSpPr>
            <p:spPr bwMode="auto">
              <a:xfrm>
                <a:off x="1841"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4" name="Rectangle 450"/>
              <p:cNvSpPr>
                <a:spLocks noChangeArrowheads="1"/>
              </p:cNvSpPr>
              <p:nvPr/>
            </p:nvSpPr>
            <p:spPr bwMode="auto">
              <a:xfrm>
                <a:off x="185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5" name="Rectangle 451"/>
              <p:cNvSpPr>
                <a:spLocks noChangeArrowheads="1"/>
              </p:cNvSpPr>
              <p:nvPr/>
            </p:nvSpPr>
            <p:spPr bwMode="auto">
              <a:xfrm>
                <a:off x="185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6" name="Rectangle 452"/>
              <p:cNvSpPr>
                <a:spLocks noChangeArrowheads="1"/>
              </p:cNvSpPr>
              <p:nvPr/>
            </p:nvSpPr>
            <p:spPr bwMode="auto">
              <a:xfrm>
                <a:off x="185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7" name="Rectangle 453"/>
              <p:cNvSpPr>
                <a:spLocks noChangeArrowheads="1"/>
              </p:cNvSpPr>
              <p:nvPr/>
            </p:nvSpPr>
            <p:spPr bwMode="auto">
              <a:xfrm>
                <a:off x="185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8" name="Rectangle 454"/>
              <p:cNvSpPr>
                <a:spLocks noChangeArrowheads="1"/>
              </p:cNvSpPr>
              <p:nvPr/>
            </p:nvSpPr>
            <p:spPr bwMode="auto">
              <a:xfrm>
                <a:off x="1863"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89" name="Rectangle 455"/>
              <p:cNvSpPr>
                <a:spLocks noChangeArrowheads="1"/>
              </p:cNvSpPr>
              <p:nvPr/>
            </p:nvSpPr>
            <p:spPr bwMode="auto">
              <a:xfrm>
                <a:off x="1863"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0" name="Rectangle 456"/>
              <p:cNvSpPr>
                <a:spLocks noChangeArrowheads="1"/>
              </p:cNvSpPr>
              <p:nvPr/>
            </p:nvSpPr>
            <p:spPr bwMode="auto">
              <a:xfrm>
                <a:off x="1863"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1" name="Rectangle 457"/>
              <p:cNvSpPr>
                <a:spLocks noChangeArrowheads="1"/>
              </p:cNvSpPr>
              <p:nvPr/>
            </p:nvSpPr>
            <p:spPr bwMode="auto">
              <a:xfrm>
                <a:off x="1863"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2" name="Rectangle 458"/>
              <p:cNvSpPr>
                <a:spLocks noChangeArrowheads="1"/>
              </p:cNvSpPr>
              <p:nvPr/>
            </p:nvSpPr>
            <p:spPr bwMode="auto">
              <a:xfrm>
                <a:off x="187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3" name="Rectangle 459"/>
              <p:cNvSpPr>
                <a:spLocks noChangeArrowheads="1"/>
              </p:cNvSpPr>
              <p:nvPr/>
            </p:nvSpPr>
            <p:spPr bwMode="auto">
              <a:xfrm>
                <a:off x="187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4" name="Rectangle 460"/>
              <p:cNvSpPr>
                <a:spLocks noChangeArrowheads="1"/>
              </p:cNvSpPr>
              <p:nvPr/>
            </p:nvSpPr>
            <p:spPr bwMode="auto">
              <a:xfrm>
                <a:off x="187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5" name="Rectangle 461"/>
              <p:cNvSpPr>
                <a:spLocks noChangeArrowheads="1"/>
              </p:cNvSpPr>
              <p:nvPr/>
            </p:nvSpPr>
            <p:spPr bwMode="auto">
              <a:xfrm>
                <a:off x="187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6" name="Rectangle 462"/>
              <p:cNvSpPr>
                <a:spLocks noChangeArrowheads="1"/>
              </p:cNvSpPr>
              <p:nvPr/>
            </p:nvSpPr>
            <p:spPr bwMode="auto">
              <a:xfrm>
                <a:off x="188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7" name="Rectangle 463"/>
              <p:cNvSpPr>
                <a:spLocks noChangeArrowheads="1"/>
              </p:cNvSpPr>
              <p:nvPr/>
            </p:nvSpPr>
            <p:spPr bwMode="auto">
              <a:xfrm>
                <a:off x="188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8" name="Rectangle 464"/>
              <p:cNvSpPr>
                <a:spLocks noChangeArrowheads="1"/>
              </p:cNvSpPr>
              <p:nvPr/>
            </p:nvSpPr>
            <p:spPr bwMode="auto">
              <a:xfrm>
                <a:off x="188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99" name="Rectangle 465"/>
              <p:cNvSpPr>
                <a:spLocks noChangeArrowheads="1"/>
              </p:cNvSpPr>
              <p:nvPr/>
            </p:nvSpPr>
            <p:spPr bwMode="auto">
              <a:xfrm>
                <a:off x="188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0" name="Rectangle 466"/>
              <p:cNvSpPr>
                <a:spLocks noChangeArrowheads="1"/>
              </p:cNvSpPr>
              <p:nvPr/>
            </p:nvSpPr>
            <p:spPr bwMode="auto">
              <a:xfrm>
                <a:off x="189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1" name="Rectangle 467"/>
              <p:cNvSpPr>
                <a:spLocks noChangeArrowheads="1"/>
              </p:cNvSpPr>
              <p:nvPr/>
            </p:nvSpPr>
            <p:spPr bwMode="auto">
              <a:xfrm>
                <a:off x="189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2" name="Rectangle 468"/>
              <p:cNvSpPr>
                <a:spLocks noChangeArrowheads="1"/>
              </p:cNvSpPr>
              <p:nvPr/>
            </p:nvSpPr>
            <p:spPr bwMode="auto">
              <a:xfrm>
                <a:off x="189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3" name="Rectangle 469"/>
              <p:cNvSpPr>
                <a:spLocks noChangeArrowheads="1"/>
              </p:cNvSpPr>
              <p:nvPr/>
            </p:nvSpPr>
            <p:spPr bwMode="auto">
              <a:xfrm>
                <a:off x="189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4" name="Rectangle 470"/>
              <p:cNvSpPr>
                <a:spLocks noChangeArrowheads="1"/>
              </p:cNvSpPr>
              <p:nvPr/>
            </p:nvSpPr>
            <p:spPr bwMode="auto">
              <a:xfrm>
                <a:off x="190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5" name="Rectangle 471"/>
              <p:cNvSpPr>
                <a:spLocks noChangeArrowheads="1"/>
              </p:cNvSpPr>
              <p:nvPr/>
            </p:nvSpPr>
            <p:spPr bwMode="auto">
              <a:xfrm>
                <a:off x="190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6" name="Rectangle 472"/>
              <p:cNvSpPr>
                <a:spLocks noChangeArrowheads="1"/>
              </p:cNvSpPr>
              <p:nvPr/>
            </p:nvSpPr>
            <p:spPr bwMode="auto">
              <a:xfrm>
                <a:off x="190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7" name="Rectangle 473"/>
              <p:cNvSpPr>
                <a:spLocks noChangeArrowheads="1"/>
              </p:cNvSpPr>
              <p:nvPr/>
            </p:nvSpPr>
            <p:spPr bwMode="auto">
              <a:xfrm>
                <a:off x="190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8" name="Rectangle 474"/>
              <p:cNvSpPr>
                <a:spLocks noChangeArrowheads="1"/>
              </p:cNvSpPr>
              <p:nvPr/>
            </p:nvSpPr>
            <p:spPr bwMode="auto">
              <a:xfrm>
                <a:off x="191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09" name="Rectangle 475"/>
              <p:cNvSpPr>
                <a:spLocks noChangeArrowheads="1"/>
              </p:cNvSpPr>
              <p:nvPr/>
            </p:nvSpPr>
            <p:spPr bwMode="auto">
              <a:xfrm>
                <a:off x="191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0" name="Rectangle 476"/>
              <p:cNvSpPr>
                <a:spLocks noChangeArrowheads="1"/>
              </p:cNvSpPr>
              <p:nvPr/>
            </p:nvSpPr>
            <p:spPr bwMode="auto">
              <a:xfrm>
                <a:off x="1917"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1" name="Rectangle 477"/>
              <p:cNvSpPr>
                <a:spLocks noChangeArrowheads="1"/>
              </p:cNvSpPr>
              <p:nvPr/>
            </p:nvSpPr>
            <p:spPr bwMode="auto">
              <a:xfrm>
                <a:off x="1917"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2" name="Rectangle 478"/>
              <p:cNvSpPr>
                <a:spLocks noChangeArrowheads="1"/>
              </p:cNvSpPr>
              <p:nvPr/>
            </p:nvSpPr>
            <p:spPr bwMode="auto">
              <a:xfrm>
                <a:off x="1928"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3" name="Rectangle 479"/>
              <p:cNvSpPr>
                <a:spLocks noChangeArrowheads="1"/>
              </p:cNvSpPr>
              <p:nvPr/>
            </p:nvSpPr>
            <p:spPr bwMode="auto">
              <a:xfrm>
                <a:off x="1928"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4" name="Rectangle 480"/>
              <p:cNvSpPr>
                <a:spLocks noChangeArrowheads="1"/>
              </p:cNvSpPr>
              <p:nvPr/>
            </p:nvSpPr>
            <p:spPr bwMode="auto">
              <a:xfrm>
                <a:off x="1928"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5" name="Rectangle 481"/>
              <p:cNvSpPr>
                <a:spLocks noChangeArrowheads="1"/>
              </p:cNvSpPr>
              <p:nvPr/>
            </p:nvSpPr>
            <p:spPr bwMode="auto">
              <a:xfrm>
                <a:off x="1939"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6" name="Rectangle 482"/>
              <p:cNvSpPr>
                <a:spLocks noChangeArrowheads="1"/>
              </p:cNvSpPr>
              <p:nvPr/>
            </p:nvSpPr>
            <p:spPr bwMode="auto">
              <a:xfrm>
                <a:off x="1939"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7" name="Rectangle 483"/>
              <p:cNvSpPr>
                <a:spLocks noChangeArrowheads="1"/>
              </p:cNvSpPr>
              <p:nvPr/>
            </p:nvSpPr>
            <p:spPr bwMode="auto">
              <a:xfrm>
                <a:off x="1939"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8" name="Rectangle 484"/>
              <p:cNvSpPr>
                <a:spLocks noChangeArrowheads="1"/>
              </p:cNvSpPr>
              <p:nvPr/>
            </p:nvSpPr>
            <p:spPr bwMode="auto">
              <a:xfrm>
                <a:off x="1939"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19" name="Rectangle 485"/>
              <p:cNvSpPr>
                <a:spLocks noChangeArrowheads="1"/>
              </p:cNvSpPr>
              <p:nvPr/>
            </p:nvSpPr>
            <p:spPr bwMode="auto">
              <a:xfrm>
                <a:off x="1950" y="3101"/>
                <a:ext cx="11" cy="4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0" name="Rectangle 486"/>
              <p:cNvSpPr>
                <a:spLocks noChangeArrowheads="1"/>
              </p:cNvSpPr>
              <p:nvPr/>
            </p:nvSpPr>
            <p:spPr bwMode="auto">
              <a:xfrm>
                <a:off x="1950" y="2819"/>
                <a:ext cx="11" cy="7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1" name="Rectangle 487"/>
              <p:cNvSpPr>
                <a:spLocks noChangeArrowheads="1"/>
              </p:cNvSpPr>
              <p:nvPr/>
            </p:nvSpPr>
            <p:spPr bwMode="auto">
              <a:xfrm>
                <a:off x="1950" y="2951"/>
                <a:ext cx="11" cy="5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2" name="Rectangle 488"/>
              <p:cNvSpPr>
                <a:spLocks noChangeArrowheads="1"/>
              </p:cNvSpPr>
              <p:nvPr/>
            </p:nvSpPr>
            <p:spPr bwMode="auto">
              <a:xfrm>
                <a:off x="1950"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3" name="Rectangle 489"/>
              <p:cNvSpPr>
                <a:spLocks noChangeArrowheads="1"/>
              </p:cNvSpPr>
              <p:nvPr/>
            </p:nvSpPr>
            <p:spPr bwMode="auto">
              <a:xfrm>
                <a:off x="1961" y="3251"/>
                <a:ext cx="10"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4" name="Rectangle 490"/>
              <p:cNvSpPr>
                <a:spLocks noChangeArrowheads="1"/>
              </p:cNvSpPr>
              <p:nvPr/>
            </p:nvSpPr>
            <p:spPr bwMode="auto">
              <a:xfrm>
                <a:off x="1961" y="3269"/>
                <a:ext cx="10"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5" name="Rectangle 491"/>
              <p:cNvSpPr>
                <a:spLocks noChangeArrowheads="1"/>
              </p:cNvSpPr>
              <p:nvPr/>
            </p:nvSpPr>
            <p:spPr bwMode="auto">
              <a:xfrm>
                <a:off x="1961" y="3339"/>
                <a:ext cx="10"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6" name="Rectangle 492"/>
              <p:cNvSpPr>
                <a:spLocks noChangeArrowheads="1"/>
              </p:cNvSpPr>
              <p:nvPr/>
            </p:nvSpPr>
            <p:spPr bwMode="auto">
              <a:xfrm>
                <a:off x="1961" y="3357"/>
                <a:ext cx="10"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7" name="Rectangle 493"/>
              <p:cNvSpPr>
                <a:spLocks noChangeArrowheads="1"/>
              </p:cNvSpPr>
              <p:nvPr/>
            </p:nvSpPr>
            <p:spPr bwMode="auto">
              <a:xfrm>
                <a:off x="197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8" name="Rectangle 494"/>
              <p:cNvSpPr>
                <a:spLocks noChangeArrowheads="1"/>
              </p:cNvSpPr>
              <p:nvPr/>
            </p:nvSpPr>
            <p:spPr bwMode="auto">
              <a:xfrm>
                <a:off x="197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29" name="Rectangle 495"/>
              <p:cNvSpPr>
                <a:spLocks noChangeArrowheads="1"/>
              </p:cNvSpPr>
              <p:nvPr/>
            </p:nvSpPr>
            <p:spPr bwMode="auto">
              <a:xfrm>
                <a:off x="1971"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0" name="Rectangle 496"/>
              <p:cNvSpPr>
                <a:spLocks noChangeArrowheads="1"/>
              </p:cNvSpPr>
              <p:nvPr/>
            </p:nvSpPr>
            <p:spPr bwMode="auto">
              <a:xfrm>
                <a:off x="1971"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1" name="Rectangle 497"/>
              <p:cNvSpPr>
                <a:spLocks noChangeArrowheads="1"/>
              </p:cNvSpPr>
              <p:nvPr/>
            </p:nvSpPr>
            <p:spPr bwMode="auto">
              <a:xfrm>
                <a:off x="1982"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2" name="Rectangle 498"/>
              <p:cNvSpPr>
                <a:spLocks noChangeArrowheads="1"/>
              </p:cNvSpPr>
              <p:nvPr/>
            </p:nvSpPr>
            <p:spPr bwMode="auto">
              <a:xfrm>
                <a:off x="1982"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3" name="Rectangle 499"/>
              <p:cNvSpPr>
                <a:spLocks noChangeArrowheads="1"/>
              </p:cNvSpPr>
              <p:nvPr/>
            </p:nvSpPr>
            <p:spPr bwMode="auto">
              <a:xfrm>
                <a:off x="1982"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4" name="Rectangle 500"/>
              <p:cNvSpPr>
                <a:spLocks noChangeArrowheads="1"/>
              </p:cNvSpPr>
              <p:nvPr/>
            </p:nvSpPr>
            <p:spPr bwMode="auto">
              <a:xfrm>
                <a:off x="1982"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5" name="Rectangle 501"/>
              <p:cNvSpPr>
                <a:spLocks noChangeArrowheads="1"/>
              </p:cNvSpPr>
              <p:nvPr/>
            </p:nvSpPr>
            <p:spPr bwMode="auto">
              <a:xfrm>
                <a:off x="1993"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6" name="Rectangle 502"/>
              <p:cNvSpPr>
                <a:spLocks noChangeArrowheads="1"/>
              </p:cNvSpPr>
              <p:nvPr/>
            </p:nvSpPr>
            <p:spPr bwMode="auto">
              <a:xfrm>
                <a:off x="1993"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7" name="Rectangle 503"/>
              <p:cNvSpPr>
                <a:spLocks noChangeArrowheads="1"/>
              </p:cNvSpPr>
              <p:nvPr/>
            </p:nvSpPr>
            <p:spPr bwMode="auto">
              <a:xfrm>
                <a:off x="1993"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8" name="Rectangle 504"/>
              <p:cNvSpPr>
                <a:spLocks noChangeArrowheads="1"/>
              </p:cNvSpPr>
              <p:nvPr/>
            </p:nvSpPr>
            <p:spPr bwMode="auto">
              <a:xfrm>
                <a:off x="1993"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39" name="Rectangle 505"/>
              <p:cNvSpPr>
                <a:spLocks noChangeArrowheads="1"/>
              </p:cNvSpPr>
              <p:nvPr/>
            </p:nvSpPr>
            <p:spPr bwMode="auto">
              <a:xfrm>
                <a:off x="200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0" name="Rectangle 506"/>
              <p:cNvSpPr>
                <a:spLocks noChangeArrowheads="1"/>
              </p:cNvSpPr>
              <p:nvPr/>
            </p:nvSpPr>
            <p:spPr bwMode="auto">
              <a:xfrm>
                <a:off x="200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1" name="Rectangle 507"/>
              <p:cNvSpPr>
                <a:spLocks noChangeArrowheads="1"/>
              </p:cNvSpPr>
              <p:nvPr/>
            </p:nvSpPr>
            <p:spPr bwMode="auto">
              <a:xfrm>
                <a:off x="200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2" name="Rectangle 508"/>
              <p:cNvSpPr>
                <a:spLocks noChangeArrowheads="1"/>
              </p:cNvSpPr>
              <p:nvPr/>
            </p:nvSpPr>
            <p:spPr bwMode="auto">
              <a:xfrm>
                <a:off x="200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3" name="Rectangle 509"/>
              <p:cNvSpPr>
                <a:spLocks noChangeArrowheads="1"/>
              </p:cNvSpPr>
              <p:nvPr/>
            </p:nvSpPr>
            <p:spPr bwMode="auto">
              <a:xfrm>
                <a:off x="2015"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4" name="Rectangle 510"/>
              <p:cNvSpPr>
                <a:spLocks noChangeArrowheads="1"/>
              </p:cNvSpPr>
              <p:nvPr/>
            </p:nvSpPr>
            <p:spPr bwMode="auto">
              <a:xfrm>
                <a:off x="201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5" name="Rectangle 511"/>
              <p:cNvSpPr>
                <a:spLocks noChangeArrowheads="1"/>
              </p:cNvSpPr>
              <p:nvPr/>
            </p:nvSpPr>
            <p:spPr bwMode="auto">
              <a:xfrm>
                <a:off x="201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6" name="Rectangle 512"/>
              <p:cNvSpPr>
                <a:spLocks noChangeArrowheads="1"/>
              </p:cNvSpPr>
              <p:nvPr/>
            </p:nvSpPr>
            <p:spPr bwMode="auto">
              <a:xfrm>
                <a:off x="201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7" name="Rectangle 513"/>
              <p:cNvSpPr>
                <a:spLocks noChangeArrowheads="1"/>
              </p:cNvSpPr>
              <p:nvPr/>
            </p:nvSpPr>
            <p:spPr bwMode="auto">
              <a:xfrm>
                <a:off x="202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8" name="Rectangle 514"/>
              <p:cNvSpPr>
                <a:spLocks noChangeArrowheads="1"/>
              </p:cNvSpPr>
              <p:nvPr/>
            </p:nvSpPr>
            <p:spPr bwMode="auto">
              <a:xfrm>
                <a:off x="202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49" name="Rectangle 515"/>
              <p:cNvSpPr>
                <a:spLocks noChangeArrowheads="1"/>
              </p:cNvSpPr>
              <p:nvPr/>
            </p:nvSpPr>
            <p:spPr bwMode="auto">
              <a:xfrm>
                <a:off x="202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0" name="Rectangle 516"/>
              <p:cNvSpPr>
                <a:spLocks noChangeArrowheads="1"/>
              </p:cNvSpPr>
              <p:nvPr/>
            </p:nvSpPr>
            <p:spPr bwMode="auto">
              <a:xfrm>
                <a:off x="203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1" name="Rectangle 517"/>
              <p:cNvSpPr>
                <a:spLocks noChangeArrowheads="1"/>
              </p:cNvSpPr>
              <p:nvPr/>
            </p:nvSpPr>
            <p:spPr bwMode="auto">
              <a:xfrm>
                <a:off x="203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2" name="Rectangle 518"/>
              <p:cNvSpPr>
                <a:spLocks noChangeArrowheads="1"/>
              </p:cNvSpPr>
              <p:nvPr/>
            </p:nvSpPr>
            <p:spPr bwMode="auto">
              <a:xfrm>
                <a:off x="203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3" name="Rectangle 519"/>
              <p:cNvSpPr>
                <a:spLocks noChangeArrowheads="1"/>
              </p:cNvSpPr>
              <p:nvPr/>
            </p:nvSpPr>
            <p:spPr bwMode="auto">
              <a:xfrm>
                <a:off x="203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4" name="Rectangle 520"/>
              <p:cNvSpPr>
                <a:spLocks noChangeArrowheads="1"/>
              </p:cNvSpPr>
              <p:nvPr/>
            </p:nvSpPr>
            <p:spPr bwMode="auto">
              <a:xfrm>
                <a:off x="204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5" name="Rectangle 521"/>
              <p:cNvSpPr>
                <a:spLocks noChangeArrowheads="1"/>
              </p:cNvSpPr>
              <p:nvPr/>
            </p:nvSpPr>
            <p:spPr bwMode="auto">
              <a:xfrm>
                <a:off x="204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6" name="Rectangle 522"/>
              <p:cNvSpPr>
                <a:spLocks noChangeArrowheads="1"/>
              </p:cNvSpPr>
              <p:nvPr/>
            </p:nvSpPr>
            <p:spPr bwMode="auto">
              <a:xfrm>
                <a:off x="204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7" name="Rectangle 523"/>
              <p:cNvSpPr>
                <a:spLocks noChangeArrowheads="1"/>
              </p:cNvSpPr>
              <p:nvPr/>
            </p:nvSpPr>
            <p:spPr bwMode="auto">
              <a:xfrm>
                <a:off x="204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8" name="Rectangle 524"/>
              <p:cNvSpPr>
                <a:spLocks noChangeArrowheads="1"/>
              </p:cNvSpPr>
              <p:nvPr/>
            </p:nvSpPr>
            <p:spPr bwMode="auto">
              <a:xfrm>
                <a:off x="2059"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59" name="Rectangle 525"/>
              <p:cNvSpPr>
                <a:spLocks noChangeArrowheads="1"/>
              </p:cNvSpPr>
              <p:nvPr/>
            </p:nvSpPr>
            <p:spPr bwMode="auto">
              <a:xfrm>
                <a:off x="2059"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0" name="Rectangle 526"/>
              <p:cNvSpPr>
                <a:spLocks noChangeArrowheads="1"/>
              </p:cNvSpPr>
              <p:nvPr/>
            </p:nvSpPr>
            <p:spPr bwMode="auto">
              <a:xfrm>
                <a:off x="2059"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1" name="Rectangle 527"/>
              <p:cNvSpPr>
                <a:spLocks noChangeArrowheads="1"/>
              </p:cNvSpPr>
              <p:nvPr/>
            </p:nvSpPr>
            <p:spPr bwMode="auto">
              <a:xfrm>
                <a:off x="2059"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2" name="Rectangle 528"/>
              <p:cNvSpPr>
                <a:spLocks noChangeArrowheads="1"/>
              </p:cNvSpPr>
              <p:nvPr/>
            </p:nvSpPr>
            <p:spPr bwMode="auto">
              <a:xfrm>
                <a:off x="2069"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3" name="Rectangle 529"/>
              <p:cNvSpPr>
                <a:spLocks noChangeArrowheads="1"/>
              </p:cNvSpPr>
              <p:nvPr/>
            </p:nvSpPr>
            <p:spPr bwMode="auto">
              <a:xfrm>
                <a:off x="2069"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4" name="Rectangle 530"/>
              <p:cNvSpPr>
                <a:spLocks noChangeArrowheads="1"/>
              </p:cNvSpPr>
              <p:nvPr/>
            </p:nvSpPr>
            <p:spPr bwMode="auto">
              <a:xfrm>
                <a:off x="2069"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5" name="Rectangle 531"/>
              <p:cNvSpPr>
                <a:spLocks noChangeArrowheads="1"/>
              </p:cNvSpPr>
              <p:nvPr/>
            </p:nvSpPr>
            <p:spPr bwMode="auto">
              <a:xfrm>
                <a:off x="2069"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6" name="Rectangle 532"/>
              <p:cNvSpPr>
                <a:spLocks noChangeArrowheads="1"/>
              </p:cNvSpPr>
              <p:nvPr/>
            </p:nvSpPr>
            <p:spPr bwMode="auto">
              <a:xfrm>
                <a:off x="2080"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7" name="Rectangle 533"/>
              <p:cNvSpPr>
                <a:spLocks noChangeArrowheads="1"/>
              </p:cNvSpPr>
              <p:nvPr/>
            </p:nvSpPr>
            <p:spPr bwMode="auto">
              <a:xfrm>
                <a:off x="208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8" name="Rectangle 534"/>
              <p:cNvSpPr>
                <a:spLocks noChangeArrowheads="1"/>
              </p:cNvSpPr>
              <p:nvPr/>
            </p:nvSpPr>
            <p:spPr bwMode="auto">
              <a:xfrm>
                <a:off x="2080"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69" name="Rectangle 535"/>
              <p:cNvSpPr>
                <a:spLocks noChangeArrowheads="1"/>
              </p:cNvSpPr>
              <p:nvPr/>
            </p:nvSpPr>
            <p:spPr bwMode="auto">
              <a:xfrm>
                <a:off x="2080"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0" name="Rectangle 536"/>
              <p:cNvSpPr>
                <a:spLocks noChangeArrowheads="1"/>
              </p:cNvSpPr>
              <p:nvPr/>
            </p:nvSpPr>
            <p:spPr bwMode="auto">
              <a:xfrm>
                <a:off x="2091"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1" name="Rectangle 537"/>
              <p:cNvSpPr>
                <a:spLocks noChangeArrowheads="1"/>
              </p:cNvSpPr>
              <p:nvPr/>
            </p:nvSpPr>
            <p:spPr bwMode="auto">
              <a:xfrm>
                <a:off x="2091"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2" name="Rectangle 538"/>
              <p:cNvSpPr>
                <a:spLocks noChangeArrowheads="1"/>
              </p:cNvSpPr>
              <p:nvPr/>
            </p:nvSpPr>
            <p:spPr bwMode="auto">
              <a:xfrm>
                <a:off x="2091"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3" name="Rectangle 539"/>
              <p:cNvSpPr>
                <a:spLocks noChangeArrowheads="1"/>
              </p:cNvSpPr>
              <p:nvPr/>
            </p:nvSpPr>
            <p:spPr bwMode="auto">
              <a:xfrm>
                <a:off x="209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4" name="Rectangle 540"/>
              <p:cNvSpPr>
                <a:spLocks noChangeArrowheads="1"/>
              </p:cNvSpPr>
              <p:nvPr/>
            </p:nvSpPr>
            <p:spPr bwMode="auto">
              <a:xfrm>
                <a:off x="2102"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5" name="Rectangle 541"/>
              <p:cNvSpPr>
                <a:spLocks noChangeArrowheads="1"/>
              </p:cNvSpPr>
              <p:nvPr/>
            </p:nvSpPr>
            <p:spPr bwMode="auto">
              <a:xfrm>
                <a:off x="2102"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6" name="Rectangle 542"/>
              <p:cNvSpPr>
                <a:spLocks noChangeArrowheads="1"/>
              </p:cNvSpPr>
              <p:nvPr/>
            </p:nvSpPr>
            <p:spPr bwMode="auto">
              <a:xfrm>
                <a:off x="2102"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7" name="Rectangle 543"/>
              <p:cNvSpPr>
                <a:spLocks noChangeArrowheads="1"/>
              </p:cNvSpPr>
              <p:nvPr/>
            </p:nvSpPr>
            <p:spPr bwMode="auto">
              <a:xfrm>
                <a:off x="2102"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8" name="Rectangle 544"/>
              <p:cNvSpPr>
                <a:spLocks noChangeArrowheads="1"/>
              </p:cNvSpPr>
              <p:nvPr/>
            </p:nvSpPr>
            <p:spPr bwMode="auto">
              <a:xfrm>
                <a:off x="2113"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79" name="Rectangle 545"/>
              <p:cNvSpPr>
                <a:spLocks noChangeArrowheads="1"/>
              </p:cNvSpPr>
              <p:nvPr/>
            </p:nvSpPr>
            <p:spPr bwMode="auto">
              <a:xfrm>
                <a:off x="2113"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0" name="Rectangle 546"/>
              <p:cNvSpPr>
                <a:spLocks noChangeArrowheads="1"/>
              </p:cNvSpPr>
              <p:nvPr/>
            </p:nvSpPr>
            <p:spPr bwMode="auto">
              <a:xfrm>
                <a:off x="2113"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1" name="Rectangle 547"/>
              <p:cNvSpPr>
                <a:spLocks noChangeArrowheads="1"/>
              </p:cNvSpPr>
              <p:nvPr/>
            </p:nvSpPr>
            <p:spPr bwMode="auto">
              <a:xfrm>
                <a:off x="2124"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2" name="Rectangle 548"/>
              <p:cNvSpPr>
                <a:spLocks noChangeArrowheads="1"/>
              </p:cNvSpPr>
              <p:nvPr/>
            </p:nvSpPr>
            <p:spPr bwMode="auto">
              <a:xfrm>
                <a:off x="2124"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3" name="Rectangle 549"/>
              <p:cNvSpPr>
                <a:spLocks noChangeArrowheads="1"/>
              </p:cNvSpPr>
              <p:nvPr/>
            </p:nvSpPr>
            <p:spPr bwMode="auto">
              <a:xfrm>
                <a:off x="2124"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4" name="Rectangle 550"/>
              <p:cNvSpPr>
                <a:spLocks noChangeArrowheads="1"/>
              </p:cNvSpPr>
              <p:nvPr/>
            </p:nvSpPr>
            <p:spPr bwMode="auto">
              <a:xfrm>
                <a:off x="2124"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5" name="Rectangle 551"/>
              <p:cNvSpPr>
                <a:spLocks noChangeArrowheads="1"/>
              </p:cNvSpPr>
              <p:nvPr/>
            </p:nvSpPr>
            <p:spPr bwMode="auto">
              <a:xfrm>
                <a:off x="2135"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6" name="Rectangle 552"/>
              <p:cNvSpPr>
                <a:spLocks noChangeArrowheads="1"/>
              </p:cNvSpPr>
              <p:nvPr/>
            </p:nvSpPr>
            <p:spPr bwMode="auto">
              <a:xfrm>
                <a:off x="213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7" name="Rectangle 553"/>
              <p:cNvSpPr>
                <a:spLocks noChangeArrowheads="1"/>
              </p:cNvSpPr>
              <p:nvPr/>
            </p:nvSpPr>
            <p:spPr bwMode="auto">
              <a:xfrm>
                <a:off x="2135"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8" name="Rectangle 554"/>
              <p:cNvSpPr>
                <a:spLocks noChangeArrowheads="1"/>
              </p:cNvSpPr>
              <p:nvPr/>
            </p:nvSpPr>
            <p:spPr bwMode="auto">
              <a:xfrm>
                <a:off x="2135"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89" name="Rectangle 555"/>
              <p:cNvSpPr>
                <a:spLocks noChangeArrowheads="1"/>
              </p:cNvSpPr>
              <p:nvPr/>
            </p:nvSpPr>
            <p:spPr bwMode="auto">
              <a:xfrm>
                <a:off x="2146"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0" name="Rectangle 556"/>
              <p:cNvSpPr>
                <a:spLocks noChangeArrowheads="1"/>
              </p:cNvSpPr>
              <p:nvPr/>
            </p:nvSpPr>
            <p:spPr bwMode="auto">
              <a:xfrm>
                <a:off x="2146"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1" name="Rectangle 557"/>
              <p:cNvSpPr>
                <a:spLocks noChangeArrowheads="1"/>
              </p:cNvSpPr>
              <p:nvPr/>
            </p:nvSpPr>
            <p:spPr bwMode="auto">
              <a:xfrm>
                <a:off x="2146"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2" name="Rectangle 558"/>
              <p:cNvSpPr>
                <a:spLocks noChangeArrowheads="1"/>
              </p:cNvSpPr>
              <p:nvPr/>
            </p:nvSpPr>
            <p:spPr bwMode="auto">
              <a:xfrm>
                <a:off x="2146"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3" name="Rectangle 559"/>
              <p:cNvSpPr>
                <a:spLocks noChangeArrowheads="1"/>
              </p:cNvSpPr>
              <p:nvPr/>
            </p:nvSpPr>
            <p:spPr bwMode="auto">
              <a:xfrm>
                <a:off x="2157" y="3375"/>
                <a:ext cx="10"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4" name="Rectangle 560"/>
              <p:cNvSpPr>
                <a:spLocks noChangeArrowheads="1"/>
              </p:cNvSpPr>
              <p:nvPr/>
            </p:nvSpPr>
            <p:spPr bwMode="auto">
              <a:xfrm>
                <a:off x="2157" y="3339"/>
                <a:ext cx="10"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5" name="Rectangle 561"/>
              <p:cNvSpPr>
                <a:spLocks noChangeArrowheads="1"/>
              </p:cNvSpPr>
              <p:nvPr/>
            </p:nvSpPr>
            <p:spPr bwMode="auto">
              <a:xfrm>
                <a:off x="2157" y="3304"/>
                <a:ext cx="10"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6" name="Rectangle 562"/>
              <p:cNvSpPr>
                <a:spLocks noChangeArrowheads="1"/>
              </p:cNvSpPr>
              <p:nvPr/>
            </p:nvSpPr>
            <p:spPr bwMode="auto">
              <a:xfrm>
                <a:off x="2157"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7" name="Rectangle 563"/>
              <p:cNvSpPr>
                <a:spLocks noChangeArrowheads="1"/>
              </p:cNvSpPr>
              <p:nvPr/>
            </p:nvSpPr>
            <p:spPr bwMode="auto">
              <a:xfrm>
                <a:off x="216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8" name="Rectangle 564"/>
              <p:cNvSpPr>
                <a:spLocks noChangeArrowheads="1"/>
              </p:cNvSpPr>
              <p:nvPr/>
            </p:nvSpPr>
            <p:spPr bwMode="auto">
              <a:xfrm>
                <a:off x="216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599" name="Rectangle 565"/>
              <p:cNvSpPr>
                <a:spLocks noChangeArrowheads="1"/>
              </p:cNvSpPr>
              <p:nvPr/>
            </p:nvSpPr>
            <p:spPr bwMode="auto">
              <a:xfrm>
                <a:off x="216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0" name="Rectangle 566"/>
              <p:cNvSpPr>
                <a:spLocks noChangeArrowheads="1"/>
              </p:cNvSpPr>
              <p:nvPr/>
            </p:nvSpPr>
            <p:spPr bwMode="auto">
              <a:xfrm>
                <a:off x="216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1" name="Rectangle 567"/>
              <p:cNvSpPr>
                <a:spLocks noChangeArrowheads="1"/>
              </p:cNvSpPr>
              <p:nvPr/>
            </p:nvSpPr>
            <p:spPr bwMode="auto">
              <a:xfrm>
                <a:off x="217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2" name="Rectangle 568"/>
              <p:cNvSpPr>
                <a:spLocks noChangeArrowheads="1"/>
              </p:cNvSpPr>
              <p:nvPr/>
            </p:nvSpPr>
            <p:spPr bwMode="auto">
              <a:xfrm>
                <a:off x="217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3" name="Rectangle 569"/>
              <p:cNvSpPr>
                <a:spLocks noChangeArrowheads="1"/>
              </p:cNvSpPr>
              <p:nvPr/>
            </p:nvSpPr>
            <p:spPr bwMode="auto">
              <a:xfrm>
                <a:off x="217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4" name="Rectangle 570"/>
              <p:cNvSpPr>
                <a:spLocks noChangeArrowheads="1"/>
              </p:cNvSpPr>
              <p:nvPr/>
            </p:nvSpPr>
            <p:spPr bwMode="auto">
              <a:xfrm>
                <a:off x="217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5" name="Rectangle 571"/>
              <p:cNvSpPr>
                <a:spLocks noChangeArrowheads="1"/>
              </p:cNvSpPr>
              <p:nvPr/>
            </p:nvSpPr>
            <p:spPr bwMode="auto">
              <a:xfrm>
                <a:off x="218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6" name="Rectangle 572"/>
              <p:cNvSpPr>
                <a:spLocks noChangeArrowheads="1"/>
              </p:cNvSpPr>
              <p:nvPr/>
            </p:nvSpPr>
            <p:spPr bwMode="auto">
              <a:xfrm>
                <a:off x="218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7" name="Rectangle 573"/>
              <p:cNvSpPr>
                <a:spLocks noChangeArrowheads="1"/>
              </p:cNvSpPr>
              <p:nvPr/>
            </p:nvSpPr>
            <p:spPr bwMode="auto">
              <a:xfrm>
                <a:off x="218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8" name="Rectangle 574"/>
              <p:cNvSpPr>
                <a:spLocks noChangeArrowheads="1"/>
              </p:cNvSpPr>
              <p:nvPr/>
            </p:nvSpPr>
            <p:spPr bwMode="auto">
              <a:xfrm>
                <a:off x="218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09" name="Rectangle 575"/>
              <p:cNvSpPr>
                <a:spLocks noChangeArrowheads="1"/>
              </p:cNvSpPr>
              <p:nvPr/>
            </p:nvSpPr>
            <p:spPr bwMode="auto">
              <a:xfrm>
                <a:off x="220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0" name="Rectangle 576"/>
              <p:cNvSpPr>
                <a:spLocks noChangeArrowheads="1"/>
              </p:cNvSpPr>
              <p:nvPr/>
            </p:nvSpPr>
            <p:spPr bwMode="auto">
              <a:xfrm>
                <a:off x="220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1" name="Rectangle 577"/>
              <p:cNvSpPr>
                <a:spLocks noChangeArrowheads="1"/>
              </p:cNvSpPr>
              <p:nvPr/>
            </p:nvSpPr>
            <p:spPr bwMode="auto">
              <a:xfrm>
                <a:off x="220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2" name="Rectangle 578"/>
              <p:cNvSpPr>
                <a:spLocks noChangeArrowheads="1"/>
              </p:cNvSpPr>
              <p:nvPr/>
            </p:nvSpPr>
            <p:spPr bwMode="auto">
              <a:xfrm>
                <a:off x="220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3" name="Rectangle 579"/>
              <p:cNvSpPr>
                <a:spLocks noChangeArrowheads="1"/>
              </p:cNvSpPr>
              <p:nvPr/>
            </p:nvSpPr>
            <p:spPr bwMode="auto">
              <a:xfrm>
                <a:off x="221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4" name="Rectangle 580"/>
              <p:cNvSpPr>
                <a:spLocks noChangeArrowheads="1"/>
              </p:cNvSpPr>
              <p:nvPr/>
            </p:nvSpPr>
            <p:spPr bwMode="auto">
              <a:xfrm>
                <a:off x="2211"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5" name="Rectangle 581"/>
              <p:cNvSpPr>
                <a:spLocks noChangeArrowheads="1"/>
              </p:cNvSpPr>
              <p:nvPr/>
            </p:nvSpPr>
            <p:spPr bwMode="auto">
              <a:xfrm>
                <a:off x="2211"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6" name="Rectangle 582"/>
              <p:cNvSpPr>
                <a:spLocks noChangeArrowheads="1"/>
              </p:cNvSpPr>
              <p:nvPr/>
            </p:nvSpPr>
            <p:spPr bwMode="auto">
              <a:xfrm>
                <a:off x="222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7" name="Rectangle 583"/>
              <p:cNvSpPr>
                <a:spLocks noChangeArrowheads="1"/>
              </p:cNvSpPr>
              <p:nvPr/>
            </p:nvSpPr>
            <p:spPr bwMode="auto">
              <a:xfrm>
                <a:off x="2222"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8" name="Rectangle 584"/>
              <p:cNvSpPr>
                <a:spLocks noChangeArrowheads="1"/>
              </p:cNvSpPr>
              <p:nvPr/>
            </p:nvSpPr>
            <p:spPr bwMode="auto">
              <a:xfrm>
                <a:off x="2222"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19" name="Rectangle 585"/>
              <p:cNvSpPr>
                <a:spLocks noChangeArrowheads="1"/>
              </p:cNvSpPr>
              <p:nvPr/>
            </p:nvSpPr>
            <p:spPr bwMode="auto">
              <a:xfrm>
                <a:off x="2222"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0" name="Rectangle 586"/>
              <p:cNvSpPr>
                <a:spLocks noChangeArrowheads="1"/>
              </p:cNvSpPr>
              <p:nvPr/>
            </p:nvSpPr>
            <p:spPr bwMode="auto">
              <a:xfrm>
                <a:off x="2233"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1" name="Rectangle 587"/>
              <p:cNvSpPr>
                <a:spLocks noChangeArrowheads="1"/>
              </p:cNvSpPr>
              <p:nvPr/>
            </p:nvSpPr>
            <p:spPr bwMode="auto">
              <a:xfrm>
                <a:off x="223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2" name="Rectangle 588"/>
              <p:cNvSpPr>
                <a:spLocks noChangeArrowheads="1"/>
              </p:cNvSpPr>
              <p:nvPr/>
            </p:nvSpPr>
            <p:spPr bwMode="auto">
              <a:xfrm>
                <a:off x="223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3" name="Rectangle 589"/>
              <p:cNvSpPr>
                <a:spLocks noChangeArrowheads="1"/>
              </p:cNvSpPr>
              <p:nvPr/>
            </p:nvSpPr>
            <p:spPr bwMode="auto">
              <a:xfrm>
                <a:off x="2233"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4" name="Rectangle 590"/>
              <p:cNvSpPr>
                <a:spLocks noChangeArrowheads="1"/>
              </p:cNvSpPr>
              <p:nvPr/>
            </p:nvSpPr>
            <p:spPr bwMode="auto">
              <a:xfrm>
                <a:off x="224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5" name="Rectangle 591"/>
              <p:cNvSpPr>
                <a:spLocks noChangeArrowheads="1"/>
              </p:cNvSpPr>
              <p:nvPr/>
            </p:nvSpPr>
            <p:spPr bwMode="auto">
              <a:xfrm>
                <a:off x="224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6" name="Rectangle 592"/>
              <p:cNvSpPr>
                <a:spLocks noChangeArrowheads="1"/>
              </p:cNvSpPr>
              <p:nvPr/>
            </p:nvSpPr>
            <p:spPr bwMode="auto">
              <a:xfrm>
                <a:off x="224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7" name="Rectangle 593"/>
              <p:cNvSpPr>
                <a:spLocks noChangeArrowheads="1"/>
              </p:cNvSpPr>
              <p:nvPr/>
            </p:nvSpPr>
            <p:spPr bwMode="auto">
              <a:xfrm>
                <a:off x="2244"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8" name="Rectangle 594"/>
              <p:cNvSpPr>
                <a:spLocks noChangeArrowheads="1"/>
              </p:cNvSpPr>
              <p:nvPr/>
            </p:nvSpPr>
            <p:spPr bwMode="auto">
              <a:xfrm>
                <a:off x="2255" y="3322"/>
                <a:ext cx="10"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29" name="Rectangle 595"/>
              <p:cNvSpPr>
                <a:spLocks noChangeArrowheads="1"/>
              </p:cNvSpPr>
              <p:nvPr/>
            </p:nvSpPr>
            <p:spPr bwMode="auto">
              <a:xfrm>
                <a:off x="2255" y="3207"/>
                <a:ext cx="10"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0" name="Rectangle 596"/>
              <p:cNvSpPr>
                <a:spLocks noChangeArrowheads="1"/>
              </p:cNvSpPr>
              <p:nvPr/>
            </p:nvSpPr>
            <p:spPr bwMode="auto">
              <a:xfrm>
                <a:off x="2255" y="3101"/>
                <a:ext cx="10" cy="4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1" name="Rectangle 597"/>
              <p:cNvSpPr>
                <a:spLocks noChangeArrowheads="1"/>
              </p:cNvSpPr>
              <p:nvPr/>
            </p:nvSpPr>
            <p:spPr bwMode="auto">
              <a:xfrm>
                <a:off x="2255" y="2916"/>
                <a:ext cx="10" cy="60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2" name="Rectangle 598"/>
              <p:cNvSpPr>
                <a:spLocks noChangeArrowheads="1"/>
              </p:cNvSpPr>
              <p:nvPr/>
            </p:nvSpPr>
            <p:spPr bwMode="auto">
              <a:xfrm>
                <a:off x="2265" y="2987"/>
                <a:ext cx="11" cy="53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3" name="Rectangle 599"/>
              <p:cNvSpPr>
                <a:spLocks noChangeArrowheads="1"/>
              </p:cNvSpPr>
              <p:nvPr/>
            </p:nvSpPr>
            <p:spPr bwMode="auto">
              <a:xfrm>
                <a:off x="2265" y="3031"/>
                <a:ext cx="11" cy="4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4" name="Rectangle 600"/>
              <p:cNvSpPr>
                <a:spLocks noChangeArrowheads="1"/>
              </p:cNvSpPr>
              <p:nvPr/>
            </p:nvSpPr>
            <p:spPr bwMode="auto">
              <a:xfrm>
                <a:off x="2265" y="3101"/>
                <a:ext cx="11" cy="4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5" name="Rectangle 601"/>
              <p:cNvSpPr>
                <a:spLocks noChangeArrowheads="1"/>
              </p:cNvSpPr>
              <p:nvPr/>
            </p:nvSpPr>
            <p:spPr bwMode="auto">
              <a:xfrm>
                <a:off x="2265"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6" name="Rectangle 602"/>
              <p:cNvSpPr>
                <a:spLocks noChangeArrowheads="1"/>
              </p:cNvSpPr>
              <p:nvPr/>
            </p:nvSpPr>
            <p:spPr bwMode="auto">
              <a:xfrm>
                <a:off x="2276" y="3048"/>
                <a:ext cx="11" cy="47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7" name="Rectangle 603"/>
              <p:cNvSpPr>
                <a:spLocks noChangeArrowheads="1"/>
              </p:cNvSpPr>
              <p:nvPr/>
            </p:nvSpPr>
            <p:spPr bwMode="auto">
              <a:xfrm>
                <a:off x="2276"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8" name="Rectangle 604"/>
              <p:cNvSpPr>
                <a:spLocks noChangeArrowheads="1"/>
              </p:cNvSpPr>
              <p:nvPr/>
            </p:nvSpPr>
            <p:spPr bwMode="auto">
              <a:xfrm>
                <a:off x="2276"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39" name="Rectangle 605"/>
              <p:cNvSpPr>
                <a:spLocks noChangeArrowheads="1"/>
              </p:cNvSpPr>
              <p:nvPr/>
            </p:nvSpPr>
            <p:spPr bwMode="auto">
              <a:xfrm>
                <a:off x="227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0" name="Rectangle 606"/>
              <p:cNvSpPr>
                <a:spLocks noChangeArrowheads="1"/>
              </p:cNvSpPr>
              <p:nvPr/>
            </p:nvSpPr>
            <p:spPr bwMode="auto">
              <a:xfrm>
                <a:off x="228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1" name="Rectangle 607"/>
              <p:cNvSpPr>
                <a:spLocks noChangeArrowheads="1"/>
              </p:cNvSpPr>
              <p:nvPr/>
            </p:nvSpPr>
            <p:spPr bwMode="auto">
              <a:xfrm>
                <a:off x="228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2" name="Rectangle 608"/>
              <p:cNvSpPr>
                <a:spLocks noChangeArrowheads="1"/>
              </p:cNvSpPr>
              <p:nvPr/>
            </p:nvSpPr>
            <p:spPr bwMode="auto">
              <a:xfrm>
                <a:off x="228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3" name="Rectangle 609"/>
              <p:cNvSpPr>
                <a:spLocks noChangeArrowheads="1"/>
              </p:cNvSpPr>
              <p:nvPr/>
            </p:nvSpPr>
            <p:spPr bwMode="auto">
              <a:xfrm>
                <a:off x="228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4" name="Rectangle 610"/>
              <p:cNvSpPr>
                <a:spLocks noChangeArrowheads="1"/>
              </p:cNvSpPr>
              <p:nvPr/>
            </p:nvSpPr>
            <p:spPr bwMode="auto">
              <a:xfrm>
                <a:off x="229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5" name="Rectangle 611"/>
              <p:cNvSpPr>
                <a:spLocks noChangeArrowheads="1"/>
              </p:cNvSpPr>
              <p:nvPr/>
            </p:nvSpPr>
            <p:spPr bwMode="auto">
              <a:xfrm>
                <a:off x="229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6" name="Rectangle 612"/>
              <p:cNvSpPr>
                <a:spLocks noChangeArrowheads="1"/>
              </p:cNvSpPr>
              <p:nvPr/>
            </p:nvSpPr>
            <p:spPr bwMode="auto">
              <a:xfrm>
                <a:off x="229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7" name="Rectangle 613"/>
              <p:cNvSpPr>
                <a:spLocks noChangeArrowheads="1"/>
              </p:cNvSpPr>
              <p:nvPr/>
            </p:nvSpPr>
            <p:spPr bwMode="auto">
              <a:xfrm>
                <a:off x="230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8" name="Rectangle 614"/>
              <p:cNvSpPr>
                <a:spLocks noChangeArrowheads="1"/>
              </p:cNvSpPr>
              <p:nvPr/>
            </p:nvSpPr>
            <p:spPr bwMode="auto">
              <a:xfrm>
                <a:off x="230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49" name="Rectangle 615"/>
              <p:cNvSpPr>
                <a:spLocks noChangeArrowheads="1"/>
              </p:cNvSpPr>
              <p:nvPr/>
            </p:nvSpPr>
            <p:spPr bwMode="auto">
              <a:xfrm>
                <a:off x="230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0" name="Rectangle 616"/>
              <p:cNvSpPr>
                <a:spLocks noChangeArrowheads="1"/>
              </p:cNvSpPr>
              <p:nvPr/>
            </p:nvSpPr>
            <p:spPr bwMode="auto">
              <a:xfrm>
                <a:off x="230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1" name="Rectangle 617"/>
              <p:cNvSpPr>
                <a:spLocks noChangeArrowheads="1"/>
              </p:cNvSpPr>
              <p:nvPr/>
            </p:nvSpPr>
            <p:spPr bwMode="auto">
              <a:xfrm>
                <a:off x="232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2" name="Rectangle 618"/>
              <p:cNvSpPr>
                <a:spLocks noChangeArrowheads="1"/>
              </p:cNvSpPr>
              <p:nvPr/>
            </p:nvSpPr>
            <p:spPr bwMode="auto">
              <a:xfrm>
                <a:off x="232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3" name="Rectangle 619"/>
              <p:cNvSpPr>
                <a:spLocks noChangeArrowheads="1"/>
              </p:cNvSpPr>
              <p:nvPr/>
            </p:nvSpPr>
            <p:spPr bwMode="auto">
              <a:xfrm>
                <a:off x="232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4" name="Rectangle 620"/>
              <p:cNvSpPr>
                <a:spLocks noChangeArrowheads="1"/>
              </p:cNvSpPr>
              <p:nvPr/>
            </p:nvSpPr>
            <p:spPr bwMode="auto">
              <a:xfrm>
                <a:off x="232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5" name="Rectangle 621"/>
              <p:cNvSpPr>
                <a:spLocks noChangeArrowheads="1"/>
              </p:cNvSpPr>
              <p:nvPr/>
            </p:nvSpPr>
            <p:spPr bwMode="auto">
              <a:xfrm>
                <a:off x="233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656" name="Rectangle 622"/>
              <p:cNvSpPr>
                <a:spLocks noChangeArrowheads="1"/>
              </p:cNvSpPr>
              <p:nvPr/>
            </p:nvSpPr>
            <p:spPr bwMode="auto">
              <a:xfrm>
                <a:off x="2331" y="3489"/>
                <a:ext cx="11" cy="36"/>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66" name="Group 623"/>
            <p:cNvGrpSpPr>
              <a:grpSpLocks/>
            </p:cNvGrpSpPr>
            <p:nvPr/>
          </p:nvGrpSpPr>
          <p:grpSpPr bwMode="auto">
            <a:xfrm>
              <a:off x="2622" y="2560"/>
              <a:ext cx="637" cy="909"/>
              <a:chOff x="2331" y="2616"/>
              <a:chExt cx="566" cy="909"/>
            </a:xfrm>
          </p:grpSpPr>
          <p:sp>
            <p:nvSpPr>
              <p:cNvPr id="150257" name="Rectangle 624"/>
              <p:cNvSpPr>
                <a:spLocks noChangeArrowheads="1"/>
              </p:cNvSpPr>
              <p:nvPr/>
            </p:nvSpPr>
            <p:spPr bwMode="auto">
              <a:xfrm>
                <a:off x="233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8" name="Rectangle 625"/>
              <p:cNvSpPr>
                <a:spLocks noChangeArrowheads="1"/>
              </p:cNvSpPr>
              <p:nvPr/>
            </p:nvSpPr>
            <p:spPr bwMode="auto">
              <a:xfrm>
                <a:off x="233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9" name="Rectangle 626"/>
              <p:cNvSpPr>
                <a:spLocks noChangeArrowheads="1"/>
              </p:cNvSpPr>
              <p:nvPr/>
            </p:nvSpPr>
            <p:spPr bwMode="auto">
              <a:xfrm>
                <a:off x="2342"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0" name="Rectangle 627"/>
              <p:cNvSpPr>
                <a:spLocks noChangeArrowheads="1"/>
              </p:cNvSpPr>
              <p:nvPr/>
            </p:nvSpPr>
            <p:spPr bwMode="auto">
              <a:xfrm>
                <a:off x="2342"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1" name="Rectangle 628"/>
              <p:cNvSpPr>
                <a:spLocks noChangeArrowheads="1"/>
              </p:cNvSpPr>
              <p:nvPr/>
            </p:nvSpPr>
            <p:spPr bwMode="auto">
              <a:xfrm>
                <a:off x="2342"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2" name="Rectangle 629"/>
              <p:cNvSpPr>
                <a:spLocks noChangeArrowheads="1"/>
              </p:cNvSpPr>
              <p:nvPr/>
            </p:nvSpPr>
            <p:spPr bwMode="auto">
              <a:xfrm>
                <a:off x="2342"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3" name="Rectangle 630"/>
              <p:cNvSpPr>
                <a:spLocks noChangeArrowheads="1"/>
              </p:cNvSpPr>
              <p:nvPr/>
            </p:nvSpPr>
            <p:spPr bwMode="auto">
              <a:xfrm>
                <a:off x="235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4" name="Rectangle 631"/>
              <p:cNvSpPr>
                <a:spLocks noChangeArrowheads="1"/>
              </p:cNvSpPr>
              <p:nvPr/>
            </p:nvSpPr>
            <p:spPr bwMode="auto">
              <a:xfrm>
                <a:off x="2352"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5" name="Rectangle 632"/>
              <p:cNvSpPr>
                <a:spLocks noChangeArrowheads="1"/>
              </p:cNvSpPr>
              <p:nvPr/>
            </p:nvSpPr>
            <p:spPr bwMode="auto">
              <a:xfrm>
                <a:off x="235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6" name="Rectangle 633"/>
              <p:cNvSpPr>
                <a:spLocks noChangeArrowheads="1"/>
              </p:cNvSpPr>
              <p:nvPr/>
            </p:nvSpPr>
            <p:spPr bwMode="auto">
              <a:xfrm>
                <a:off x="235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7" name="Rectangle 634"/>
              <p:cNvSpPr>
                <a:spLocks noChangeArrowheads="1"/>
              </p:cNvSpPr>
              <p:nvPr/>
            </p:nvSpPr>
            <p:spPr bwMode="auto">
              <a:xfrm>
                <a:off x="236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8" name="Rectangle 635"/>
              <p:cNvSpPr>
                <a:spLocks noChangeArrowheads="1"/>
              </p:cNvSpPr>
              <p:nvPr/>
            </p:nvSpPr>
            <p:spPr bwMode="auto">
              <a:xfrm>
                <a:off x="236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69" name="Rectangle 636"/>
              <p:cNvSpPr>
                <a:spLocks noChangeArrowheads="1"/>
              </p:cNvSpPr>
              <p:nvPr/>
            </p:nvSpPr>
            <p:spPr bwMode="auto">
              <a:xfrm>
                <a:off x="2363"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0" name="Rectangle 637"/>
              <p:cNvSpPr>
                <a:spLocks noChangeArrowheads="1"/>
              </p:cNvSpPr>
              <p:nvPr/>
            </p:nvSpPr>
            <p:spPr bwMode="auto">
              <a:xfrm>
                <a:off x="236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1" name="Rectangle 638"/>
              <p:cNvSpPr>
                <a:spLocks noChangeArrowheads="1"/>
              </p:cNvSpPr>
              <p:nvPr/>
            </p:nvSpPr>
            <p:spPr bwMode="auto">
              <a:xfrm>
                <a:off x="237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2" name="Rectangle 639"/>
              <p:cNvSpPr>
                <a:spLocks noChangeArrowheads="1"/>
              </p:cNvSpPr>
              <p:nvPr/>
            </p:nvSpPr>
            <p:spPr bwMode="auto">
              <a:xfrm>
                <a:off x="2374"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3" name="Rectangle 640"/>
              <p:cNvSpPr>
                <a:spLocks noChangeArrowheads="1"/>
              </p:cNvSpPr>
              <p:nvPr/>
            </p:nvSpPr>
            <p:spPr bwMode="auto">
              <a:xfrm>
                <a:off x="237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4" name="Rectangle 641"/>
              <p:cNvSpPr>
                <a:spLocks noChangeArrowheads="1"/>
              </p:cNvSpPr>
              <p:nvPr/>
            </p:nvSpPr>
            <p:spPr bwMode="auto">
              <a:xfrm>
                <a:off x="237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5" name="Rectangle 642"/>
              <p:cNvSpPr>
                <a:spLocks noChangeArrowheads="1"/>
              </p:cNvSpPr>
              <p:nvPr/>
            </p:nvSpPr>
            <p:spPr bwMode="auto">
              <a:xfrm>
                <a:off x="2385"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6" name="Rectangle 643"/>
              <p:cNvSpPr>
                <a:spLocks noChangeArrowheads="1"/>
              </p:cNvSpPr>
              <p:nvPr/>
            </p:nvSpPr>
            <p:spPr bwMode="auto">
              <a:xfrm>
                <a:off x="2385"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7" name="Rectangle 644"/>
              <p:cNvSpPr>
                <a:spLocks noChangeArrowheads="1"/>
              </p:cNvSpPr>
              <p:nvPr/>
            </p:nvSpPr>
            <p:spPr bwMode="auto">
              <a:xfrm>
                <a:off x="238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8" name="Rectangle 645"/>
              <p:cNvSpPr>
                <a:spLocks noChangeArrowheads="1"/>
              </p:cNvSpPr>
              <p:nvPr/>
            </p:nvSpPr>
            <p:spPr bwMode="auto">
              <a:xfrm>
                <a:off x="2396"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79" name="Rectangle 646"/>
              <p:cNvSpPr>
                <a:spLocks noChangeArrowheads="1"/>
              </p:cNvSpPr>
              <p:nvPr/>
            </p:nvSpPr>
            <p:spPr bwMode="auto">
              <a:xfrm>
                <a:off x="239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0" name="Rectangle 647"/>
              <p:cNvSpPr>
                <a:spLocks noChangeArrowheads="1"/>
              </p:cNvSpPr>
              <p:nvPr/>
            </p:nvSpPr>
            <p:spPr bwMode="auto">
              <a:xfrm>
                <a:off x="239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1" name="Rectangle 648"/>
              <p:cNvSpPr>
                <a:spLocks noChangeArrowheads="1"/>
              </p:cNvSpPr>
              <p:nvPr/>
            </p:nvSpPr>
            <p:spPr bwMode="auto">
              <a:xfrm>
                <a:off x="2396"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2" name="Rectangle 649"/>
              <p:cNvSpPr>
                <a:spLocks noChangeArrowheads="1"/>
              </p:cNvSpPr>
              <p:nvPr/>
            </p:nvSpPr>
            <p:spPr bwMode="auto">
              <a:xfrm>
                <a:off x="240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3" name="Rectangle 650"/>
              <p:cNvSpPr>
                <a:spLocks noChangeArrowheads="1"/>
              </p:cNvSpPr>
              <p:nvPr/>
            </p:nvSpPr>
            <p:spPr bwMode="auto">
              <a:xfrm>
                <a:off x="2407"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4" name="Rectangle 651"/>
              <p:cNvSpPr>
                <a:spLocks noChangeArrowheads="1"/>
              </p:cNvSpPr>
              <p:nvPr/>
            </p:nvSpPr>
            <p:spPr bwMode="auto">
              <a:xfrm>
                <a:off x="2407"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5" name="Rectangle 652"/>
              <p:cNvSpPr>
                <a:spLocks noChangeArrowheads="1"/>
              </p:cNvSpPr>
              <p:nvPr/>
            </p:nvSpPr>
            <p:spPr bwMode="auto">
              <a:xfrm>
                <a:off x="2407"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6" name="Rectangle 653"/>
              <p:cNvSpPr>
                <a:spLocks noChangeArrowheads="1"/>
              </p:cNvSpPr>
              <p:nvPr/>
            </p:nvSpPr>
            <p:spPr bwMode="auto">
              <a:xfrm>
                <a:off x="2418"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7" name="Rectangle 654"/>
              <p:cNvSpPr>
                <a:spLocks noChangeArrowheads="1"/>
              </p:cNvSpPr>
              <p:nvPr/>
            </p:nvSpPr>
            <p:spPr bwMode="auto">
              <a:xfrm>
                <a:off x="2418"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8" name="Rectangle 655"/>
              <p:cNvSpPr>
                <a:spLocks noChangeArrowheads="1"/>
              </p:cNvSpPr>
              <p:nvPr/>
            </p:nvSpPr>
            <p:spPr bwMode="auto">
              <a:xfrm>
                <a:off x="2418"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89" name="Rectangle 656"/>
              <p:cNvSpPr>
                <a:spLocks noChangeArrowheads="1"/>
              </p:cNvSpPr>
              <p:nvPr/>
            </p:nvSpPr>
            <p:spPr bwMode="auto">
              <a:xfrm>
                <a:off x="2418"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0" name="Rectangle 657"/>
              <p:cNvSpPr>
                <a:spLocks noChangeArrowheads="1"/>
              </p:cNvSpPr>
              <p:nvPr/>
            </p:nvSpPr>
            <p:spPr bwMode="auto">
              <a:xfrm>
                <a:off x="2429"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1" name="Rectangle 658"/>
              <p:cNvSpPr>
                <a:spLocks noChangeArrowheads="1"/>
              </p:cNvSpPr>
              <p:nvPr/>
            </p:nvSpPr>
            <p:spPr bwMode="auto">
              <a:xfrm>
                <a:off x="2429"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2" name="Rectangle 659"/>
              <p:cNvSpPr>
                <a:spLocks noChangeArrowheads="1"/>
              </p:cNvSpPr>
              <p:nvPr/>
            </p:nvSpPr>
            <p:spPr bwMode="auto">
              <a:xfrm>
                <a:off x="2429"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3" name="Rectangle 660"/>
              <p:cNvSpPr>
                <a:spLocks noChangeArrowheads="1"/>
              </p:cNvSpPr>
              <p:nvPr/>
            </p:nvSpPr>
            <p:spPr bwMode="auto">
              <a:xfrm>
                <a:off x="2429"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4" name="Rectangle 661"/>
              <p:cNvSpPr>
                <a:spLocks noChangeArrowheads="1"/>
              </p:cNvSpPr>
              <p:nvPr/>
            </p:nvSpPr>
            <p:spPr bwMode="auto">
              <a:xfrm>
                <a:off x="2440"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5" name="Rectangle 662"/>
              <p:cNvSpPr>
                <a:spLocks noChangeArrowheads="1"/>
              </p:cNvSpPr>
              <p:nvPr/>
            </p:nvSpPr>
            <p:spPr bwMode="auto">
              <a:xfrm>
                <a:off x="2440"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6" name="Rectangle 663"/>
              <p:cNvSpPr>
                <a:spLocks noChangeArrowheads="1"/>
              </p:cNvSpPr>
              <p:nvPr/>
            </p:nvSpPr>
            <p:spPr bwMode="auto">
              <a:xfrm>
                <a:off x="2440"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7" name="Rectangle 664"/>
              <p:cNvSpPr>
                <a:spLocks noChangeArrowheads="1"/>
              </p:cNvSpPr>
              <p:nvPr/>
            </p:nvSpPr>
            <p:spPr bwMode="auto">
              <a:xfrm>
                <a:off x="2440"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8" name="Rectangle 665"/>
              <p:cNvSpPr>
                <a:spLocks noChangeArrowheads="1"/>
              </p:cNvSpPr>
              <p:nvPr/>
            </p:nvSpPr>
            <p:spPr bwMode="auto">
              <a:xfrm>
                <a:off x="245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99" name="Rectangle 666"/>
              <p:cNvSpPr>
                <a:spLocks noChangeArrowheads="1"/>
              </p:cNvSpPr>
              <p:nvPr/>
            </p:nvSpPr>
            <p:spPr bwMode="auto">
              <a:xfrm>
                <a:off x="245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0" name="Rectangle 667"/>
              <p:cNvSpPr>
                <a:spLocks noChangeArrowheads="1"/>
              </p:cNvSpPr>
              <p:nvPr/>
            </p:nvSpPr>
            <p:spPr bwMode="auto">
              <a:xfrm>
                <a:off x="245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1" name="Rectangle 668"/>
              <p:cNvSpPr>
                <a:spLocks noChangeArrowheads="1"/>
              </p:cNvSpPr>
              <p:nvPr/>
            </p:nvSpPr>
            <p:spPr bwMode="auto">
              <a:xfrm>
                <a:off x="245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2" name="Rectangle 669"/>
              <p:cNvSpPr>
                <a:spLocks noChangeArrowheads="1"/>
              </p:cNvSpPr>
              <p:nvPr/>
            </p:nvSpPr>
            <p:spPr bwMode="auto">
              <a:xfrm>
                <a:off x="246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3" name="Rectangle 670"/>
              <p:cNvSpPr>
                <a:spLocks noChangeArrowheads="1"/>
              </p:cNvSpPr>
              <p:nvPr/>
            </p:nvSpPr>
            <p:spPr bwMode="auto">
              <a:xfrm>
                <a:off x="2461"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4" name="Rectangle 671"/>
              <p:cNvSpPr>
                <a:spLocks noChangeArrowheads="1"/>
              </p:cNvSpPr>
              <p:nvPr/>
            </p:nvSpPr>
            <p:spPr bwMode="auto">
              <a:xfrm>
                <a:off x="2461"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5" name="Rectangle 672"/>
              <p:cNvSpPr>
                <a:spLocks noChangeArrowheads="1"/>
              </p:cNvSpPr>
              <p:nvPr/>
            </p:nvSpPr>
            <p:spPr bwMode="auto">
              <a:xfrm>
                <a:off x="246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6" name="Rectangle 673"/>
              <p:cNvSpPr>
                <a:spLocks noChangeArrowheads="1"/>
              </p:cNvSpPr>
              <p:nvPr/>
            </p:nvSpPr>
            <p:spPr bwMode="auto">
              <a:xfrm>
                <a:off x="247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7" name="Rectangle 674"/>
              <p:cNvSpPr>
                <a:spLocks noChangeArrowheads="1"/>
              </p:cNvSpPr>
              <p:nvPr/>
            </p:nvSpPr>
            <p:spPr bwMode="auto">
              <a:xfrm>
                <a:off x="247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8" name="Rectangle 675"/>
              <p:cNvSpPr>
                <a:spLocks noChangeArrowheads="1"/>
              </p:cNvSpPr>
              <p:nvPr/>
            </p:nvSpPr>
            <p:spPr bwMode="auto">
              <a:xfrm>
                <a:off x="247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09" name="Rectangle 676"/>
              <p:cNvSpPr>
                <a:spLocks noChangeArrowheads="1"/>
              </p:cNvSpPr>
              <p:nvPr/>
            </p:nvSpPr>
            <p:spPr bwMode="auto">
              <a:xfrm>
                <a:off x="247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0" name="Rectangle 677"/>
              <p:cNvSpPr>
                <a:spLocks noChangeArrowheads="1"/>
              </p:cNvSpPr>
              <p:nvPr/>
            </p:nvSpPr>
            <p:spPr bwMode="auto">
              <a:xfrm>
                <a:off x="248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1" name="Rectangle 678"/>
              <p:cNvSpPr>
                <a:spLocks noChangeArrowheads="1"/>
              </p:cNvSpPr>
              <p:nvPr/>
            </p:nvSpPr>
            <p:spPr bwMode="auto">
              <a:xfrm>
                <a:off x="248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2" name="Rectangle 679"/>
              <p:cNvSpPr>
                <a:spLocks noChangeArrowheads="1"/>
              </p:cNvSpPr>
              <p:nvPr/>
            </p:nvSpPr>
            <p:spPr bwMode="auto">
              <a:xfrm>
                <a:off x="248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3" name="Rectangle 680"/>
              <p:cNvSpPr>
                <a:spLocks noChangeArrowheads="1"/>
              </p:cNvSpPr>
              <p:nvPr/>
            </p:nvSpPr>
            <p:spPr bwMode="auto">
              <a:xfrm>
                <a:off x="249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4" name="Rectangle 681"/>
              <p:cNvSpPr>
                <a:spLocks noChangeArrowheads="1"/>
              </p:cNvSpPr>
              <p:nvPr/>
            </p:nvSpPr>
            <p:spPr bwMode="auto">
              <a:xfrm>
                <a:off x="249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5" name="Rectangle 682"/>
              <p:cNvSpPr>
                <a:spLocks noChangeArrowheads="1"/>
              </p:cNvSpPr>
              <p:nvPr/>
            </p:nvSpPr>
            <p:spPr bwMode="auto">
              <a:xfrm>
                <a:off x="249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6" name="Rectangle 683"/>
              <p:cNvSpPr>
                <a:spLocks noChangeArrowheads="1"/>
              </p:cNvSpPr>
              <p:nvPr/>
            </p:nvSpPr>
            <p:spPr bwMode="auto">
              <a:xfrm>
                <a:off x="249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7" name="Rectangle 684"/>
              <p:cNvSpPr>
                <a:spLocks noChangeArrowheads="1"/>
              </p:cNvSpPr>
              <p:nvPr/>
            </p:nvSpPr>
            <p:spPr bwMode="auto">
              <a:xfrm>
                <a:off x="2505"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8" name="Rectangle 685"/>
              <p:cNvSpPr>
                <a:spLocks noChangeArrowheads="1"/>
              </p:cNvSpPr>
              <p:nvPr/>
            </p:nvSpPr>
            <p:spPr bwMode="auto">
              <a:xfrm>
                <a:off x="250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19" name="Rectangle 686"/>
              <p:cNvSpPr>
                <a:spLocks noChangeArrowheads="1"/>
              </p:cNvSpPr>
              <p:nvPr/>
            </p:nvSpPr>
            <p:spPr bwMode="auto">
              <a:xfrm>
                <a:off x="2505"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0" name="Rectangle 687"/>
              <p:cNvSpPr>
                <a:spLocks noChangeArrowheads="1"/>
              </p:cNvSpPr>
              <p:nvPr/>
            </p:nvSpPr>
            <p:spPr bwMode="auto">
              <a:xfrm>
                <a:off x="2505"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1" name="Rectangle 688"/>
              <p:cNvSpPr>
                <a:spLocks noChangeArrowheads="1"/>
              </p:cNvSpPr>
              <p:nvPr/>
            </p:nvSpPr>
            <p:spPr bwMode="auto">
              <a:xfrm>
                <a:off x="251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2" name="Rectangle 689"/>
              <p:cNvSpPr>
                <a:spLocks noChangeArrowheads="1"/>
              </p:cNvSpPr>
              <p:nvPr/>
            </p:nvSpPr>
            <p:spPr bwMode="auto">
              <a:xfrm>
                <a:off x="251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3" name="Rectangle 690"/>
              <p:cNvSpPr>
                <a:spLocks noChangeArrowheads="1"/>
              </p:cNvSpPr>
              <p:nvPr/>
            </p:nvSpPr>
            <p:spPr bwMode="auto">
              <a:xfrm>
                <a:off x="251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4" name="Rectangle 691"/>
              <p:cNvSpPr>
                <a:spLocks noChangeArrowheads="1"/>
              </p:cNvSpPr>
              <p:nvPr/>
            </p:nvSpPr>
            <p:spPr bwMode="auto">
              <a:xfrm>
                <a:off x="251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5" name="Rectangle 692"/>
              <p:cNvSpPr>
                <a:spLocks noChangeArrowheads="1"/>
              </p:cNvSpPr>
              <p:nvPr/>
            </p:nvSpPr>
            <p:spPr bwMode="auto">
              <a:xfrm>
                <a:off x="2527"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6" name="Rectangle 693"/>
              <p:cNvSpPr>
                <a:spLocks noChangeArrowheads="1"/>
              </p:cNvSpPr>
              <p:nvPr/>
            </p:nvSpPr>
            <p:spPr bwMode="auto">
              <a:xfrm>
                <a:off x="2527"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7" name="Rectangle 694"/>
              <p:cNvSpPr>
                <a:spLocks noChangeArrowheads="1"/>
              </p:cNvSpPr>
              <p:nvPr/>
            </p:nvSpPr>
            <p:spPr bwMode="auto">
              <a:xfrm>
                <a:off x="2527" y="3031"/>
                <a:ext cx="11" cy="4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8" name="Rectangle 695"/>
              <p:cNvSpPr>
                <a:spLocks noChangeArrowheads="1"/>
              </p:cNvSpPr>
              <p:nvPr/>
            </p:nvSpPr>
            <p:spPr bwMode="auto">
              <a:xfrm>
                <a:off x="2527" y="2969"/>
                <a:ext cx="11" cy="5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29" name="Rectangle 696"/>
              <p:cNvSpPr>
                <a:spLocks noChangeArrowheads="1"/>
              </p:cNvSpPr>
              <p:nvPr/>
            </p:nvSpPr>
            <p:spPr bwMode="auto">
              <a:xfrm>
                <a:off x="2538" y="2828"/>
                <a:ext cx="10" cy="6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0" name="Rectangle 697"/>
              <p:cNvSpPr>
                <a:spLocks noChangeArrowheads="1"/>
              </p:cNvSpPr>
              <p:nvPr/>
            </p:nvSpPr>
            <p:spPr bwMode="auto">
              <a:xfrm>
                <a:off x="2538" y="2819"/>
                <a:ext cx="10" cy="7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1" name="Rectangle 698"/>
              <p:cNvSpPr>
                <a:spLocks noChangeArrowheads="1"/>
              </p:cNvSpPr>
              <p:nvPr/>
            </p:nvSpPr>
            <p:spPr bwMode="auto">
              <a:xfrm>
                <a:off x="2538" y="2916"/>
                <a:ext cx="10" cy="60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2" name="Rectangle 699"/>
              <p:cNvSpPr>
                <a:spLocks noChangeArrowheads="1"/>
              </p:cNvSpPr>
              <p:nvPr/>
            </p:nvSpPr>
            <p:spPr bwMode="auto">
              <a:xfrm>
                <a:off x="2538" y="3172"/>
                <a:ext cx="10" cy="3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3" name="Rectangle 700"/>
              <p:cNvSpPr>
                <a:spLocks noChangeArrowheads="1"/>
              </p:cNvSpPr>
              <p:nvPr/>
            </p:nvSpPr>
            <p:spPr bwMode="auto">
              <a:xfrm>
                <a:off x="2548"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4" name="Rectangle 701"/>
              <p:cNvSpPr>
                <a:spLocks noChangeArrowheads="1"/>
              </p:cNvSpPr>
              <p:nvPr/>
            </p:nvSpPr>
            <p:spPr bwMode="auto">
              <a:xfrm>
                <a:off x="2548"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5" name="Rectangle 702"/>
              <p:cNvSpPr>
                <a:spLocks noChangeArrowheads="1"/>
              </p:cNvSpPr>
              <p:nvPr/>
            </p:nvSpPr>
            <p:spPr bwMode="auto">
              <a:xfrm>
                <a:off x="2548"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6" name="Rectangle 703"/>
              <p:cNvSpPr>
                <a:spLocks noChangeArrowheads="1"/>
              </p:cNvSpPr>
              <p:nvPr/>
            </p:nvSpPr>
            <p:spPr bwMode="auto">
              <a:xfrm>
                <a:off x="2548"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7" name="Rectangle 704"/>
              <p:cNvSpPr>
                <a:spLocks noChangeArrowheads="1"/>
              </p:cNvSpPr>
              <p:nvPr/>
            </p:nvSpPr>
            <p:spPr bwMode="auto">
              <a:xfrm>
                <a:off x="2559"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8" name="Rectangle 705"/>
              <p:cNvSpPr>
                <a:spLocks noChangeArrowheads="1"/>
              </p:cNvSpPr>
              <p:nvPr/>
            </p:nvSpPr>
            <p:spPr bwMode="auto">
              <a:xfrm>
                <a:off x="2559"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39" name="Rectangle 706"/>
              <p:cNvSpPr>
                <a:spLocks noChangeArrowheads="1"/>
              </p:cNvSpPr>
              <p:nvPr/>
            </p:nvSpPr>
            <p:spPr bwMode="auto">
              <a:xfrm>
                <a:off x="2559"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0" name="Rectangle 707"/>
              <p:cNvSpPr>
                <a:spLocks noChangeArrowheads="1"/>
              </p:cNvSpPr>
              <p:nvPr/>
            </p:nvSpPr>
            <p:spPr bwMode="auto">
              <a:xfrm>
                <a:off x="2559"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1" name="Rectangle 708"/>
              <p:cNvSpPr>
                <a:spLocks noChangeArrowheads="1"/>
              </p:cNvSpPr>
              <p:nvPr/>
            </p:nvSpPr>
            <p:spPr bwMode="auto">
              <a:xfrm>
                <a:off x="2570"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2" name="Rectangle 709"/>
              <p:cNvSpPr>
                <a:spLocks noChangeArrowheads="1"/>
              </p:cNvSpPr>
              <p:nvPr/>
            </p:nvSpPr>
            <p:spPr bwMode="auto">
              <a:xfrm>
                <a:off x="257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3" name="Rectangle 710"/>
              <p:cNvSpPr>
                <a:spLocks noChangeArrowheads="1"/>
              </p:cNvSpPr>
              <p:nvPr/>
            </p:nvSpPr>
            <p:spPr bwMode="auto">
              <a:xfrm>
                <a:off x="257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4" name="Rectangle 711"/>
              <p:cNvSpPr>
                <a:spLocks noChangeArrowheads="1"/>
              </p:cNvSpPr>
              <p:nvPr/>
            </p:nvSpPr>
            <p:spPr bwMode="auto">
              <a:xfrm>
                <a:off x="2581"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5" name="Rectangle 712"/>
              <p:cNvSpPr>
                <a:spLocks noChangeArrowheads="1"/>
              </p:cNvSpPr>
              <p:nvPr/>
            </p:nvSpPr>
            <p:spPr bwMode="auto">
              <a:xfrm>
                <a:off x="2581"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6" name="Rectangle 713"/>
              <p:cNvSpPr>
                <a:spLocks noChangeArrowheads="1"/>
              </p:cNvSpPr>
              <p:nvPr/>
            </p:nvSpPr>
            <p:spPr bwMode="auto">
              <a:xfrm>
                <a:off x="258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7" name="Rectangle 714"/>
              <p:cNvSpPr>
                <a:spLocks noChangeArrowheads="1"/>
              </p:cNvSpPr>
              <p:nvPr/>
            </p:nvSpPr>
            <p:spPr bwMode="auto">
              <a:xfrm>
                <a:off x="2581"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8" name="Rectangle 715"/>
              <p:cNvSpPr>
                <a:spLocks noChangeArrowheads="1"/>
              </p:cNvSpPr>
              <p:nvPr/>
            </p:nvSpPr>
            <p:spPr bwMode="auto">
              <a:xfrm>
                <a:off x="259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49" name="Rectangle 716"/>
              <p:cNvSpPr>
                <a:spLocks noChangeArrowheads="1"/>
              </p:cNvSpPr>
              <p:nvPr/>
            </p:nvSpPr>
            <p:spPr bwMode="auto">
              <a:xfrm>
                <a:off x="259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0" name="Rectangle 717"/>
              <p:cNvSpPr>
                <a:spLocks noChangeArrowheads="1"/>
              </p:cNvSpPr>
              <p:nvPr/>
            </p:nvSpPr>
            <p:spPr bwMode="auto">
              <a:xfrm>
                <a:off x="259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1" name="Rectangle 718"/>
              <p:cNvSpPr>
                <a:spLocks noChangeArrowheads="1"/>
              </p:cNvSpPr>
              <p:nvPr/>
            </p:nvSpPr>
            <p:spPr bwMode="auto">
              <a:xfrm>
                <a:off x="259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2" name="Rectangle 719"/>
              <p:cNvSpPr>
                <a:spLocks noChangeArrowheads="1"/>
              </p:cNvSpPr>
              <p:nvPr/>
            </p:nvSpPr>
            <p:spPr bwMode="auto">
              <a:xfrm>
                <a:off x="2603"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3" name="Rectangle 720"/>
              <p:cNvSpPr>
                <a:spLocks noChangeArrowheads="1"/>
              </p:cNvSpPr>
              <p:nvPr/>
            </p:nvSpPr>
            <p:spPr bwMode="auto">
              <a:xfrm>
                <a:off x="260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4" name="Rectangle 721"/>
              <p:cNvSpPr>
                <a:spLocks noChangeArrowheads="1"/>
              </p:cNvSpPr>
              <p:nvPr/>
            </p:nvSpPr>
            <p:spPr bwMode="auto">
              <a:xfrm>
                <a:off x="260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5" name="Rectangle 722"/>
              <p:cNvSpPr>
                <a:spLocks noChangeArrowheads="1"/>
              </p:cNvSpPr>
              <p:nvPr/>
            </p:nvSpPr>
            <p:spPr bwMode="auto">
              <a:xfrm>
                <a:off x="260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6" name="Rectangle 723"/>
              <p:cNvSpPr>
                <a:spLocks noChangeArrowheads="1"/>
              </p:cNvSpPr>
              <p:nvPr/>
            </p:nvSpPr>
            <p:spPr bwMode="auto">
              <a:xfrm>
                <a:off x="261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7" name="Rectangle 724"/>
              <p:cNvSpPr>
                <a:spLocks noChangeArrowheads="1"/>
              </p:cNvSpPr>
              <p:nvPr/>
            </p:nvSpPr>
            <p:spPr bwMode="auto">
              <a:xfrm>
                <a:off x="261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8" name="Rectangle 725"/>
              <p:cNvSpPr>
                <a:spLocks noChangeArrowheads="1"/>
              </p:cNvSpPr>
              <p:nvPr/>
            </p:nvSpPr>
            <p:spPr bwMode="auto">
              <a:xfrm>
                <a:off x="261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59" name="Rectangle 726"/>
              <p:cNvSpPr>
                <a:spLocks noChangeArrowheads="1"/>
              </p:cNvSpPr>
              <p:nvPr/>
            </p:nvSpPr>
            <p:spPr bwMode="auto">
              <a:xfrm>
                <a:off x="261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0" name="Rectangle 727"/>
              <p:cNvSpPr>
                <a:spLocks noChangeArrowheads="1"/>
              </p:cNvSpPr>
              <p:nvPr/>
            </p:nvSpPr>
            <p:spPr bwMode="auto">
              <a:xfrm>
                <a:off x="262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1" name="Rectangle 728"/>
              <p:cNvSpPr>
                <a:spLocks noChangeArrowheads="1"/>
              </p:cNvSpPr>
              <p:nvPr/>
            </p:nvSpPr>
            <p:spPr bwMode="auto">
              <a:xfrm>
                <a:off x="262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2" name="Rectangle 729"/>
              <p:cNvSpPr>
                <a:spLocks noChangeArrowheads="1"/>
              </p:cNvSpPr>
              <p:nvPr/>
            </p:nvSpPr>
            <p:spPr bwMode="auto">
              <a:xfrm>
                <a:off x="262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3" name="Rectangle 730"/>
              <p:cNvSpPr>
                <a:spLocks noChangeArrowheads="1"/>
              </p:cNvSpPr>
              <p:nvPr/>
            </p:nvSpPr>
            <p:spPr bwMode="auto">
              <a:xfrm>
                <a:off x="262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4" name="Rectangle 731"/>
              <p:cNvSpPr>
                <a:spLocks noChangeArrowheads="1"/>
              </p:cNvSpPr>
              <p:nvPr/>
            </p:nvSpPr>
            <p:spPr bwMode="auto">
              <a:xfrm>
                <a:off x="2636"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5" name="Rectangle 732"/>
              <p:cNvSpPr>
                <a:spLocks noChangeArrowheads="1"/>
              </p:cNvSpPr>
              <p:nvPr/>
            </p:nvSpPr>
            <p:spPr bwMode="auto">
              <a:xfrm>
                <a:off x="2636"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6" name="Rectangle 733"/>
              <p:cNvSpPr>
                <a:spLocks noChangeArrowheads="1"/>
              </p:cNvSpPr>
              <p:nvPr/>
            </p:nvSpPr>
            <p:spPr bwMode="auto">
              <a:xfrm>
                <a:off x="2636"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7" name="Rectangle 734"/>
              <p:cNvSpPr>
                <a:spLocks noChangeArrowheads="1"/>
              </p:cNvSpPr>
              <p:nvPr/>
            </p:nvSpPr>
            <p:spPr bwMode="auto">
              <a:xfrm>
                <a:off x="2636"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8" name="Rectangle 735"/>
              <p:cNvSpPr>
                <a:spLocks noChangeArrowheads="1"/>
              </p:cNvSpPr>
              <p:nvPr/>
            </p:nvSpPr>
            <p:spPr bwMode="auto">
              <a:xfrm>
                <a:off x="264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69" name="Rectangle 736"/>
              <p:cNvSpPr>
                <a:spLocks noChangeArrowheads="1"/>
              </p:cNvSpPr>
              <p:nvPr/>
            </p:nvSpPr>
            <p:spPr bwMode="auto">
              <a:xfrm>
                <a:off x="264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0" name="Rectangle 737"/>
              <p:cNvSpPr>
                <a:spLocks noChangeArrowheads="1"/>
              </p:cNvSpPr>
              <p:nvPr/>
            </p:nvSpPr>
            <p:spPr bwMode="auto">
              <a:xfrm>
                <a:off x="264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1" name="Rectangle 738"/>
              <p:cNvSpPr>
                <a:spLocks noChangeArrowheads="1"/>
              </p:cNvSpPr>
              <p:nvPr/>
            </p:nvSpPr>
            <p:spPr bwMode="auto">
              <a:xfrm>
                <a:off x="264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2" name="Rectangle 739"/>
              <p:cNvSpPr>
                <a:spLocks noChangeArrowheads="1"/>
              </p:cNvSpPr>
              <p:nvPr/>
            </p:nvSpPr>
            <p:spPr bwMode="auto">
              <a:xfrm>
                <a:off x="265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3" name="Rectangle 740"/>
              <p:cNvSpPr>
                <a:spLocks noChangeArrowheads="1"/>
              </p:cNvSpPr>
              <p:nvPr/>
            </p:nvSpPr>
            <p:spPr bwMode="auto">
              <a:xfrm>
                <a:off x="265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4" name="Rectangle 741"/>
              <p:cNvSpPr>
                <a:spLocks noChangeArrowheads="1"/>
              </p:cNvSpPr>
              <p:nvPr/>
            </p:nvSpPr>
            <p:spPr bwMode="auto">
              <a:xfrm>
                <a:off x="265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5" name="Rectangle 742"/>
              <p:cNvSpPr>
                <a:spLocks noChangeArrowheads="1"/>
              </p:cNvSpPr>
              <p:nvPr/>
            </p:nvSpPr>
            <p:spPr bwMode="auto">
              <a:xfrm>
                <a:off x="265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6" name="Rectangle 743"/>
              <p:cNvSpPr>
                <a:spLocks noChangeArrowheads="1"/>
              </p:cNvSpPr>
              <p:nvPr/>
            </p:nvSpPr>
            <p:spPr bwMode="auto">
              <a:xfrm>
                <a:off x="2668"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7" name="Rectangle 744"/>
              <p:cNvSpPr>
                <a:spLocks noChangeArrowheads="1"/>
              </p:cNvSpPr>
              <p:nvPr/>
            </p:nvSpPr>
            <p:spPr bwMode="auto">
              <a:xfrm>
                <a:off x="266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8" name="Rectangle 745"/>
              <p:cNvSpPr>
                <a:spLocks noChangeArrowheads="1"/>
              </p:cNvSpPr>
              <p:nvPr/>
            </p:nvSpPr>
            <p:spPr bwMode="auto">
              <a:xfrm>
                <a:off x="266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79" name="Rectangle 746"/>
              <p:cNvSpPr>
                <a:spLocks noChangeArrowheads="1"/>
              </p:cNvSpPr>
              <p:nvPr/>
            </p:nvSpPr>
            <p:spPr bwMode="auto">
              <a:xfrm>
                <a:off x="267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0" name="Rectangle 747"/>
              <p:cNvSpPr>
                <a:spLocks noChangeArrowheads="1"/>
              </p:cNvSpPr>
              <p:nvPr/>
            </p:nvSpPr>
            <p:spPr bwMode="auto">
              <a:xfrm>
                <a:off x="267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1" name="Rectangle 748"/>
              <p:cNvSpPr>
                <a:spLocks noChangeArrowheads="1"/>
              </p:cNvSpPr>
              <p:nvPr/>
            </p:nvSpPr>
            <p:spPr bwMode="auto">
              <a:xfrm>
                <a:off x="267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2" name="Rectangle 749"/>
              <p:cNvSpPr>
                <a:spLocks noChangeArrowheads="1"/>
              </p:cNvSpPr>
              <p:nvPr/>
            </p:nvSpPr>
            <p:spPr bwMode="auto">
              <a:xfrm>
                <a:off x="267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3" name="Rectangle 750"/>
              <p:cNvSpPr>
                <a:spLocks noChangeArrowheads="1"/>
              </p:cNvSpPr>
              <p:nvPr/>
            </p:nvSpPr>
            <p:spPr bwMode="auto">
              <a:xfrm>
                <a:off x="269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4" name="Rectangle 751"/>
              <p:cNvSpPr>
                <a:spLocks noChangeArrowheads="1"/>
              </p:cNvSpPr>
              <p:nvPr/>
            </p:nvSpPr>
            <p:spPr bwMode="auto">
              <a:xfrm>
                <a:off x="269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5" name="Rectangle 752"/>
              <p:cNvSpPr>
                <a:spLocks noChangeArrowheads="1"/>
              </p:cNvSpPr>
              <p:nvPr/>
            </p:nvSpPr>
            <p:spPr bwMode="auto">
              <a:xfrm>
                <a:off x="269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6" name="Rectangle 753"/>
              <p:cNvSpPr>
                <a:spLocks noChangeArrowheads="1"/>
              </p:cNvSpPr>
              <p:nvPr/>
            </p:nvSpPr>
            <p:spPr bwMode="auto">
              <a:xfrm>
                <a:off x="269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7" name="Rectangle 754"/>
              <p:cNvSpPr>
                <a:spLocks noChangeArrowheads="1"/>
              </p:cNvSpPr>
              <p:nvPr/>
            </p:nvSpPr>
            <p:spPr bwMode="auto">
              <a:xfrm>
                <a:off x="2701"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8" name="Rectangle 755"/>
              <p:cNvSpPr>
                <a:spLocks noChangeArrowheads="1"/>
              </p:cNvSpPr>
              <p:nvPr/>
            </p:nvSpPr>
            <p:spPr bwMode="auto">
              <a:xfrm>
                <a:off x="2701"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89" name="Rectangle 756"/>
              <p:cNvSpPr>
                <a:spLocks noChangeArrowheads="1"/>
              </p:cNvSpPr>
              <p:nvPr/>
            </p:nvSpPr>
            <p:spPr bwMode="auto">
              <a:xfrm>
                <a:off x="2701"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0" name="Rectangle 757"/>
              <p:cNvSpPr>
                <a:spLocks noChangeArrowheads="1"/>
              </p:cNvSpPr>
              <p:nvPr/>
            </p:nvSpPr>
            <p:spPr bwMode="auto">
              <a:xfrm>
                <a:off x="2701"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1" name="Rectangle 758"/>
              <p:cNvSpPr>
                <a:spLocks noChangeArrowheads="1"/>
              </p:cNvSpPr>
              <p:nvPr/>
            </p:nvSpPr>
            <p:spPr bwMode="auto">
              <a:xfrm>
                <a:off x="2712"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2" name="Rectangle 759"/>
              <p:cNvSpPr>
                <a:spLocks noChangeArrowheads="1"/>
              </p:cNvSpPr>
              <p:nvPr/>
            </p:nvSpPr>
            <p:spPr bwMode="auto">
              <a:xfrm>
                <a:off x="2712" y="3031"/>
                <a:ext cx="11" cy="49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3" name="Rectangle 760"/>
              <p:cNvSpPr>
                <a:spLocks noChangeArrowheads="1"/>
              </p:cNvSpPr>
              <p:nvPr/>
            </p:nvSpPr>
            <p:spPr bwMode="auto">
              <a:xfrm>
                <a:off x="2712" y="2625"/>
                <a:ext cx="11" cy="9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4" name="Rectangle 761"/>
              <p:cNvSpPr>
                <a:spLocks noChangeArrowheads="1"/>
              </p:cNvSpPr>
              <p:nvPr/>
            </p:nvSpPr>
            <p:spPr bwMode="auto">
              <a:xfrm>
                <a:off x="2712" y="2784"/>
                <a:ext cx="11" cy="7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5" name="Rectangle 762"/>
              <p:cNvSpPr>
                <a:spLocks noChangeArrowheads="1"/>
              </p:cNvSpPr>
              <p:nvPr/>
            </p:nvSpPr>
            <p:spPr bwMode="auto">
              <a:xfrm>
                <a:off x="2723" y="2678"/>
                <a:ext cx="11" cy="84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6" name="Rectangle 763"/>
              <p:cNvSpPr>
                <a:spLocks noChangeArrowheads="1"/>
              </p:cNvSpPr>
              <p:nvPr/>
            </p:nvSpPr>
            <p:spPr bwMode="auto">
              <a:xfrm>
                <a:off x="2723" y="3004"/>
                <a:ext cx="11" cy="52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7" name="Rectangle 764"/>
              <p:cNvSpPr>
                <a:spLocks noChangeArrowheads="1"/>
              </p:cNvSpPr>
              <p:nvPr/>
            </p:nvSpPr>
            <p:spPr bwMode="auto">
              <a:xfrm>
                <a:off x="2723" y="3137"/>
                <a:ext cx="11" cy="38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8" name="Rectangle 765"/>
              <p:cNvSpPr>
                <a:spLocks noChangeArrowheads="1"/>
              </p:cNvSpPr>
              <p:nvPr/>
            </p:nvSpPr>
            <p:spPr bwMode="auto">
              <a:xfrm>
                <a:off x="2723"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399" name="Rectangle 766"/>
              <p:cNvSpPr>
                <a:spLocks noChangeArrowheads="1"/>
              </p:cNvSpPr>
              <p:nvPr/>
            </p:nvSpPr>
            <p:spPr bwMode="auto">
              <a:xfrm>
                <a:off x="2734"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0" name="Rectangle 767"/>
              <p:cNvSpPr>
                <a:spLocks noChangeArrowheads="1"/>
              </p:cNvSpPr>
              <p:nvPr/>
            </p:nvSpPr>
            <p:spPr bwMode="auto">
              <a:xfrm>
                <a:off x="2734"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1" name="Rectangle 768"/>
              <p:cNvSpPr>
                <a:spLocks noChangeArrowheads="1"/>
              </p:cNvSpPr>
              <p:nvPr/>
            </p:nvSpPr>
            <p:spPr bwMode="auto">
              <a:xfrm>
                <a:off x="2734"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2" name="Rectangle 769"/>
              <p:cNvSpPr>
                <a:spLocks noChangeArrowheads="1"/>
              </p:cNvSpPr>
              <p:nvPr/>
            </p:nvSpPr>
            <p:spPr bwMode="auto">
              <a:xfrm>
                <a:off x="2734"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3" name="Rectangle 770"/>
              <p:cNvSpPr>
                <a:spLocks noChangeArrowheads="1"/>
              </p:cNvSpPr>
              <p:nvPr/>
            </p:nvSpPr>
            <p:spPr bwMode="auto">
              <a:xfrm>
                <a:off x="274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4" name="Rectangle 771"/>
              <p:cNvSpPr>
                <a:spLocks noChangeArrowheads="1"/>
              </p:cNvSpPr>
              <p:nvPr/>
            </p:nvSpPr>
            <p:spPr bwMode="auto">
              <a:xfrm>
                <a:off x="274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5" name="Rectangle 772"/>
              <p:cNvSpPr>
                <a:spLocks noChangeArrowheads="1"/>
              </p:cNvSpPr>
              <p:nvPr/>
            </p:nvSpPr>
            <p:spPr bwMode="auto">
              <a:xfrm>
                <a:off x="274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6" name="Rectangle 773"/>
              <p:cNvSpPr>
                <a:spLocks noChangeArrowheads="1"/>
              </p:cNvSpPr>
              <p:nvPr/>
            </p:nvSpPr>
            <p:spPr bwMode="auto">
              <a:xfrm>
                <a:off x="274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7" name="Rectangle 774"/>
              <p:cNvSpPr>
                <a:spLocks noChangeArrowheads="1"/>
              </p:cNvSpPr>
              <p:nvPr/>
            </p:nvSpPr>
            <p:spPr bwMode="auto">
              <a:xfrm>
                <a:off x="275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8" name="Rectangle 775"/>
              <p:cNvSpPr>
                <a:spLocks noChangeArrowheads="1"/>
              </p:cNvSpPr>
              <p:nvPr/>
            </p:nvSpPr>
            <p:spPr bwMode="auto">
              <a:xfrm>
                <a:off x="275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09" name="Rectangle 776"/>
              <p:cNvSpPr>
                <a:spLocks noChangeArrowheads="1"/>
              </p:cNvSpPr>
              <p:nvPr/>
            </p:nvSpPr>
            <p:spPr bwMode="auto">
              <a:xfrm>
                <a:off x="275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0" name="Rectangle 777"/>
              <p:cNvSpPr>
                <a:spLocks noChangeArrowheads="1"/>
              </p:cNvSpPr>
              <p:nvPr/>
            </p:nvSpPr>
            <p:spPr bwMode="auto">
              <a:xfrm>
                <a:off x="276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1" name="Rectangle 778"/>
              <p:cNvSpPr>
                <a:spLocks noChangeArrowheads="1"/>
              </p:cNvSpPr>
              <p:nvPr/>
            </p:nvSpPr>
            <p:spPr bwMode="auto">
              <a:xfrm>
                <a:off x="276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2" name="Rectangle 779"/>
              <p:cNvSpPr>
                <a:spLocks noChangeArrowheads="1"/>
              </p:cNvSpPr>
              <p:nvPr/>
            </p:nvSpPr>
            <p:spPr bwMode="auto">
              <a:xfrm>
                <a:off x="276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3" name="Rectangle 780"/>
              <p:cNvSpPr>
                <a:spLocks noChangeArrowheads="1"/>
              </p:cNvSpPr>
              <p:nvPr/>
            </p:nvSpPr>
            <p:spPr bwMode="auto">
              <a:xfrm>
                <a:off x="276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4" name="Rectangle 781"/>
              <p:cNvSpPr>
                <a:spLocks noChangeArrowheads="1"/>
              </p:cNvSpPr>
              <p:nvPr/>
            </p:nvSpPr>
            <p:spPr bwMode="auto">
              <a:xfrm>
                <a:off x="277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5" name="Rectangle 782"/>
              <p:cNvSpPr>
                <a:spLocks noChangeArrowheads="1"/>
              </p:cNvSpPr>
              <p:nvPr/>
            </p:nvSpPr>
            <p:spPr bwMode="auto">
              <a:xfrm>
                <a:off x="277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6" name="Rectangle 783"/>
              <p:cNvSpPr>
                <a:spLocks noChangeArrowheads="1"/>
              </p:cNvSpPr>
              <p:nvPr/>
            </p:nvSpPr>
            <p:spPr bwMode="auto">
              <a:xfrm>
                <a:off x="277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7" name="Rectangle 784"/>
              <p:cNvSpPr>
                <a:spLocks noChangeArrowheads="1"/>
              </p:cNvSpPr>
              <p:nvPr/>
            </p:nvSpPr>
            <p:spPr bwMode="auto">
              <a:xfrm>
                <a:off x="277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8" name="Rectangle 785"/>
              <p:cNvSpPr>
                <a:spLocks noChangeArrowheads="1"/>
              </p:cNvSpPr>
              <p:nvPr/>
            </p:nvSpPr>
            <p:spPr bwMode="auto">
              <a:xfrm>
                <a:off x="278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19" name="Rectangle 786"/>
              <p:cNvSpPr>
                <a:spLocks noChangeArrowheads="1"/>
              </p:cNvSpPr>
              <p:nvPr/>
            </p:nvSpPr>
            <p:spPr bwMode="auto">
              <a:xfrm>
                <a:off x="278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0" name="Rectangle 787"/>
              <p:cNvSpPr>
                <a:spLocks noChangeArrowheads="1"/>
              </p:cNvSpPr>
              <p:nvPr/>
            </p:nvSpPr>
            <p:spPr bwMode="auto">
              <a:xfrm>
                <a:off x="278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1" name="Rectangle 788"/>
              <p:cNvSpPr>
                <a:spLocks noChangeArrowheads="1"/>
              </p:cNvSpPr>
              <p:nvPr/>
            </p:nvSpPr>
            <p:spPr bwMode="auto">
              <a:xfrm>
                <a:off x="2788"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2" name="Rectangle 789"/>
              <p:cNvSpPr>
                <a:spLocks noChangeArrowheads="1"/>
              </p:cNvSpPr>
              <p:nvPr/>
            </p:nvSpPr>
            <p:spPr bwMode="auto">
              <a:xfrm>
                <a:off x="279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3" name="Rectangle 790"/>
              <p:cNvSpPr>
                <a:spLocks noChangeArrowheads="1"/>
              </p:cNvSpPr>
              <p:nvPr/>
            </p:nvSpPr>
            <p:spPr bwMode="auto">
              <a:xfrm>
                <a:off x="2799"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4" name="Rectangle 791"/>
              <p:cNvSpPr>
                <a:spLocks noChangeArrowheads="1"/>
              </p:cNvSpPr>
              <p:nvPr/>
            </p:nvSpPr>
            <p:spPr bwMode="auto">
              <a:xfrm>
                <a:off x="279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5" name="Rectangle 792"/>
              <p:cNvSpPr>
                <a:spLocks noChangeArrowheads="1"/>
              </p:cNvSpPr>
              <p:nvPr/>
            </p:nvSpPr>
            <p:spPr bwMode="auto">
              <a:xfrm>
                <a:off x="279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6" name="Rectangle 793"/>
              <p:cNvSpPr>
                <a:spLocks noChangeArrowheads="1"/>
              </p:cNvSpPr>
              <p:nvPr/>
            </p:nvSpPr>
            <p:spPr bwMode="auto">
              <a:xfrm>
                <a:off x="281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7" name="Rectangle 794"/>
              <p:cNvSpPr>
                <a:spLocks noChangeArrowheads="1"/>
              </p:cNvSpPr>
              <p:nvPr/>
            </p:nvSpPr>
            <p:spPr bwMode="auto">
              <a:xfrm>
                <a:off x="281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8" name="Rectangle 795"/>
              <p:cNvSpPr>
                <a:spLocks noChangeArrowheads="1"/>
              </p:cNvSpPr>
              <p:nvPr/>
            </p:nvSpPr>
            <p:spPr bwMode="auto">
              <a:xfrm>
                <a:off x="281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29" name="Rectangle 796"/>
              <p:cNvSpPr>
                <a:spLocks noChangeArrowheads="1"/>
              </p:cNvSpPr>
              <p:nvPr/>
            </p:nvSpPr>
            <p:spPr bwMode="auto">
              <a:xfrm>
                <a:off x="2810"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0" name="Rectangle 797"/>
              <p:cNvSpPr>
                <a:spLocks noChangeArrowheads="1"/>
              </p:cNvSpPr>
              <p:nvPr/>
            </p:nvSpPr>
            <p:spPr bwMode="auto">
              <a:xfrm>
                <a:off x="2821"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1" name="Rectangle 798"/>
              <p:cNvSpPr>
                <a:spLocks noChangeArrowheads="1"/>
              </p:cNvSpPr>
              <p:nvPr/>
            </p:nvSpPr>
            <p:spPr bwMode="auto">
              <a:xfrm>
                <a:off x="2821"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2" name="Rectangle 799"/>
              <p:cNvSpPr>
                <a:spLocks noChangeArrowheads="1"/>
              </p:cNvSpPr>
              <p:nvPr/>
            </p:nvSpPr>
            <p:spPr bwMode="auto">
              <a:xfrm>
                <a:off x="2821"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3" name="Rectangle 800"/>
              <p:cNvSpPr>
                <a:spLocks noChangeArrowheads="1"/>
              </p:cNvSpPr>
              <p:nvPr/>
            </p:nvSpPr>
            <p:spPr bwMode="auto">
              <a:xfrm>
                <a:off x="2821"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4" name="Rectangle 801"/>
              <p:cNvSpPr>
                <a:spLocks noChangeArrowheads="1"/>
              </p:cNvSpPr>
              <p:nvPr/>
            </p:nvSpPr>
            <p:spPr bwMode="auto">
              <a:xfrm>
                <a:off x="2832"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5" name="Rectangle 802"/>
              <p:cNvSpPr>
                <a:spLocks noChangeArrowheads="1"/>
              </p:cNvSpPr>
              <p:nvPr/>
            </p:nvSpPr>
            <p:spPr bwMode="auto">
              <a:xfrm>
                <a:off x="2832"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6" name="Rectangle 803"/>
              <p:cNvSpPr>
                <a:spLocks noChangeArrowheads="1"/>
              </p:cNvSpPr>
              <p:nvPr/>
            </p:nvSpPr>
            <p:spPr bwMode="auto">
              <a:xfrm>
                <a:off x="2832"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7" name="Rectangle 804"/>
              <p:cNvSpPr>
                <a:spLocks noChangeArrowheads="1"/>
              </p:cNvSpPr>
              <p:nvPr/>
            </p:nvSpPr>
            <p:spPr bwMode="auto">
              <a:xfrm>
                <a:off x="2832"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8" name="Rectangle 805"/>
              <p:cNvSpPr>
                <a:spLocks noChangeArrowheads="1"/>
              </p:cNvSpPr>
              <p:nvPr/>
            </p:nvSpPr>
            <p:spPr bwMode="auto">
              <a:xfrm>
                <a:off x="2842"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39" name="Rectangle 806"/>
              <p:cNvSpPr>
                <a:spLocks noChangeArrowheads="1"/>
              </p:cNvSpPr>
              <p:nvPr/>
            </p:nvSpPr>
            <p:spPr bwMode="auto">
              <a:xfrm>
                <a:off x="2842"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0" name="Rectangle 807"/>
              <p:cNvSpPr>
                <a:spLocks noChangeArrowheads="1"/>
              </p:cNvSpPr>
              <p:nvPr/>
            </p:nvSpPr>
            <p:spPr bwMode="auto">
              <a:xfrm>
                <a:off x="2842"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1" name="Rectangle 808"/>
              <p:cNvSpPr>
                <a:spLocks noChangeArrowheads="1"/>
              </p:cNvSpPr>
              <p:nvPr/>
            </p:nvSpPr>
            <p:spPr bwMode="auto">
              <a:xfrm>
                <a:off x="2842"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2" name="Rectangle 809"/>
              <p:cNvSpPr>
                <a:spLocks noChangeArrowheads="1"/>
              </p:cNvSpPr>
              <p:nvPr/>
            </p:nvSpPr>
            <p:spPr bwMode="auto">
              <a:xfrm>
                <a:off x="2853" y="3101"/>
                <a:ext cx="11" cy="4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3" name="Rectangle 810"/>
              <p:cNvSpPr>
                <a:spLocks noChangeArrowheads="1"/>
              </p:cNvSpPr>
              <p:nvPr/>
            </p:nvSpPr>
            <p:spPr bwMode="auto">
              <a:xfrm>
                <a:off x="2853" y="2616"/>
                <a:ext cx="11" cy="90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4" name="Rectangle 811"/>
              <p:cNvSpPr>
                <a:spLocks noChangeArrowheads="1"/>
              </p:cNvSpPr>
              <p:nvPr/>
            </p:nvSpPr>
            <p:spPr bwMode="auto">
              <a:xfrm>
                <a:off x="2853" y="2625"/>
                <a:ext cx="11" cy="9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5" name="Rectangle 812"/>
              <p:cNvSpPr>
                <a:spLocks noChangeArrowheads="1"/>
              </p:cNvSpPr>
              <p:nvPr/>
            </p:nvSpPr>
            <p:spPr bwMode="auto">
              <a:xfrm>
                <a:off x="2864" y="2916"/>
                <a:ext cx="11" cy="60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6" name="Rectangle 813"/>
              <p:cNvSpPr>
                <a:spLocks noChangeArrowheads="1"/>
              </p:cNvSpPr>
              <p:nvPr/>
            </p:nvSpPr>
            <p:spPr bwMode="auto">
              <a:xfrm>
                <a:off x="2864" y="3137"/>
                <a:ext cx="11" cy="38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7" name="Rectangle 814"/>
              <p:cNvSpPr>
                <a:spLocks noChangeArrowheads="1"/>
              </p:cNvSpPr>
              <p:nvPr/>
            </p:nvSpPr>
            <p:spPr bwMode="auto">
              <a:xfrm>
                <a:off x="2864"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8" name="Rectangle 815"/>
              <p:cNvSpPr>
                <a:spLocks noChangeArrowheads="1"/>
              </p:cNvSpPr>
              <p:nvPr/>
            </p:nvSpPr>
            <p:spPr bwMode="auto">
              <a:xfrm>
                <a:off x="2864"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49" name="Rectangle 816"/>
              <p:cNvSpPr>
                <a:spLocks noChangeArrowheads="1"/>
              </p:cNvSpPr>
              <p:nvPr/>
            </p:nvSpPr>
            <p:spPr bwMode="auto">
              <a:xfrm>
                <a:off x="2875"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0" name="Rectangle 817"/>
              <p:cNvSpPr>
                <a:spLocks noChangeArrowheads="1"/>
              </p:cNvSpPr>
              <p:nvPr/>
            </p:nvSpPr>
            <p:spPr bwMode="auto">
              <a:xfrm>
                <a:off x="287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1" name="Rectangle 818"/>
              <p:cNvSpPr>
                <a:spLocks noChangeArrowheads="1"/>
              </p:cNvSpPr>
              <p:nvPr/>
            </p:nvSpPr>
            <p:spPr bwMode="auto">
              <a:xfrm>
                <a:off x="287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2" name="Rectangle 819"/>
              <p:cNvSpPr>
                <a:spLocks noChangeArrowheads="1"/>
              </p:cNvSpPr>
              <p:nvPr/>
            </p:nvSpPr>
            <p:spPr bwMode="auto">
              <a:xfrm>
                <a:off x="287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3" name="Rectangle 820"/>
              <p:cNvSpPr>
                <a:spLocks noChangeArrowheads="1"/>
              </p:cNvSpPr>
              <p:nvPr/>
            </p:nvSpPr>
            <p:spPr bwMode="auto">
              <a:xfrm>
                <a:off x="288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4" name="Rectangle 821"/>
              <p:cNvSpPr>
                <a:spLocks noChangeArrowheads="1"/>
              </p:cNvSpPr>
              <p:nvPr/>
            </p:nvSpPr>
            <p:spPr bwMode="auto">
              <a:xfrm>
                <a:off x="288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5" name="Rectangle 822"/>
              <p:cNvSpPr>
                <a:spLocks noChangeArrowheads="1"/>
              </p:cNvSpPr>
              <p:nvPr/>
            </p:nvSpPr>
            <p:spPr bwMode="auto">
              <a:xfrm>
                <a:off x="288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456" name="Rectangle 823"/>
              <p:cNvSpPr>
                <a:spLocks noChangeArrowheads="1"/>
              </p:cNvSpPr>
              <p:nvPr/>
            </p:nvSpPr>
            <p:spPr bwMode="auto">
              <a:xfrm>
                <a:off x="2886" y="3472"/>
                <a:ext cx="11" cy="53"/>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67" name="Group 824"/>
            <p:cNvGrpSpPr>
              <a:grpSpLocks/>
            </p:cNvGrpSpPr>
            <p:nvPr/>
          </p:nvGrpSpPr>
          <p:grpSpPr bwMode="auto">
            <a:xfrm>
              <a:off x="3259" y="2269"/>
              <a:ext cx="637" cy="1200"/>
              <a:chOff x="2897" y="2325"/>
              <a:chExt cx="566" cy="1200"/>
            </a:xfrm>
          </p:grpSpPr>
          <p:sp>
            <p:nvSpPr>
              <p:cNvPr id="150057" name="Rectangle 825"/>
              <p:cNvSpPr>
                <a:spLocks noChangeArrowheads="1"/>
              </p:cNvSpPr>
              <p:nvPr/>
            </p:nvSpPr>
            <p:spPr bwMode="auto">
              <a:xfrm>
                <a:off x="289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8" name="Rectangle 826"/>
              <p:cNvSpPr>
                <a:spLocks noChangeArrowheads="1"/>
              </p:cNvSpPr>
              <p:nvPr/>
            </p:nvSpPr>
            <p:spPr bwMode="auto">
              <a:xfrm>
                <a:off x="289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9" name="Rectangle 827"/>
              <p:cNvSpPr>
                <a:spLocks noChangeArrowheads="1"/>
              </p:cNvSpPr>
              <p:nvPr/>
            </p:nvSpPr>
            <p:spPr bwMode="auto">
              <a:xfrm>
                <a:off x="289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0" name="Rectangle 828"/>
              <p:cNvSpPr>
                <a:spLocks noChangeArrowheads="1"/>
              </p:cNvSpPr>
              <p:nvPr/>
            </p:nvSpPr>
            <p:spPr bwMode="auto">
              <a:xfrm>
                <a:off x="289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1" name="Rectangle 829"/>
              <p:cNvSpPr>
                <a:spLocks noChangeArrowheads="1"/>
              </p:cNvSpPr>
              <p:nvPr/>
            </p:nvSpPr>
            <p:spPr bwMode="auto">
              <a:xfrm>
                <a:off x="290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2" name="Rectangle 830"/>
              <p:cNvSpPr>
                <a:spLocks noChangeArrowheads="1"/>
              </p:cNvSpPr>
              <p:nvPr/>
            </p:nvSpPr>
            <p:spPr bwMode="auto">
              <a:xfrm>
                <a:off x="290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3" name="Rectangle 831"/>
              <p:cNvSpPr>
                <a:spLocks noChangeArrowheads="1"/>
              </p:cNvSpPr>
              <p:nvPr/>
            </p:nvSpPr>
            <p:spPr bwMode="auto">
              <a:xfrm>
                <a:off x="290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4" name="Rectangle 832"/>
              <p:cNvSpPr>
                <a:spLocks noChangeArrowheads="1"/>
              </p:cNvSpPr>
              <p:nvPr/>
            </p:nvSpPr>
            <p:spPr bwMode="auto">
              <a:xfrm>
                <a:off x="290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5" name="Rectangle 833"/>
              <p:cNvSpPr>
                <a:spLocks noChangeArrowheads="1"/>
              </p:cNvSpPr>
              <p:nvPr/>
            </p:nvSpPr>
            <p:spPr bwMode="auto">
              <a:xfrm>
                <a:off x="2919"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6" name="Rectangle 834"/>
              <p:cNvSpPr>
                <a:spLocks noChangeArrowheads="1"/>
              </p:cNvSpPr>
              <p:nvPr/>
            </p:nvSpPr>
            <p:spPr bwMode="auto">
              <a:xfrm>
                <a:off x="2919"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7" name="Rectangle 835"/>
              <p:cNvSpPr>
                <a:spLocks noChangeArrowheads="1"/>
              </p:cNvSpPr>
              <p:nvPr/>
            </p:nvSpPr>
            <p:spPr bwMode="auto">
              <a:xfrm>
                <a:off x="2919"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8" name="Rectangle 836"/>
              <p:cNvSpPr>
                <a:spLocks noChangeArrowheads="1"/>
              </p:cNvSpPr>
              <p:nvPr/>
            </p:nvSpPr>
            <p:spPr bwMode="auto">
              <a:xfrm>
                <a:off x="2919"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69" name="Rectangle 837"/>
              <p:cNvSpPr>
                <a:spLocks noChangeArrowheads="1"/>
              </p:cNvSpPr>
              <p:nvPr/>
            </p:nvSpPr>
            <p:spPr bwMode="auto">
              <a:xfrm>
                <a:off x="292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0" name="Rectangle 838"/>
              <p:cNvSpPr>
                <a:spLocks noChangeArrowheads="1"/>
              </p:cNvSpPr>
              <p:nvPr/>
            </p:nvSpPr>
            <p:spPr bwMode="auto">
              <a:xfrm>
                <a:off x="292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1" name="Rectangle 839"/>
              <p:cNvSpPr>
                <a:spLocks noChangeArrowheads="1"/>
              </p:cNvSpPr>
              <p:nvPr/>
            </p:nvSpPr>
            <p:spPr bwMode="auto">
              <a:xfrm>
                <a:off x="292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2" name="Rectangle 840"/>
              <p:cNvSpPr>
                <a:spLocks noChangeArrowheads="1"/>
              </p:cNvSpPr>
              <p:nvPr/>
            </p:nvSpPr>
            <p:spPr bwMode="auto">
              <a:xfrm>
                <a:off x="292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3" name="Rectangle 841"/>
              <p:cNvSpPr>
                <a:spLocks noChangeArrowheads="1"/>
              </p:cNvSpPr>
              <p:nvPr/>
            </p:nvSpPr>
            <p:spPr bwMode="auto">
              <a:xfrm>
                <a:off x="294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4" name="Rectangle 842"/>
              <p:cNvSpPr>
                <a:spLocks noChangeArrowheads="1"/>
              </p:cNvSpPr>
              <p:nvPr/>
            </p:nvSpPr>
            <p:spPr bwMode="auto">
              <a:xfrm>
                <a:off x="294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5" name="Rectangle 843"/>
              <p:cNvSpPr>
                <a:spLocks noChangeArrowheads="1"/>
              </p:cNvSpPr>
              <p:nvPr/>
            </p:nvSpPr>
            <p:spPr bwMode="auto">
              <a:xfrm>
                <a:off x="294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6" name="Rectangle 844"/>
              <p:cNvSpPr>
                <a:spLocks noChangeArrowheads="1"/>
              </p:cNvSpPr>
              <p:nvPr/>
            </p:nvSpPr>
            <p:spPr bwMode="auto">
              <a:xfrm>
                <a:off x="2951"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7" name="Rectangle 845"/>
              <p:cNvSpPr>
                <a:spLocks noChangeArrowheads="1"/>
              </p:cNvSpPr>
              <p:nvPr/>
            </p:nvSpPr>
            <p:spPr bwMode="auto">
              <a:xfrm>
                <a:off x="295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8" name="Rectangle 846"/>
              <p:cNvSpPr>
                <a:spLocks noChangeArrowheads="1"/>
              </p:cNvSpPr>
              <p:nvPr/>
            </p:nvSpPr>
            <p:spPr bwMode="auto">
              <a:xfrm>
                <a:off x="295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79" name="Rectangle 847"/>
              <p:cNvSpPr>
                <a:spLocks noChangeArrowheads="1"/>
              </p:cNvSpPr>
              <p:nvPr/>
            </p:nvSpPr>
            <p:spPr bwMode="auto">
              <a:xfrm>
                <a:off x="2951"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0" name="Rectangle 848"/>
              <p:cNvSpPr>
                <a:spLocks noChangeArrowheads="1"/>
              </p:cNvSpPr>
              <p:nvPr/>
            </p:nvSpPr>
            <p:spPr bwMode="auto">
              <a:xfrm>
                <a:off x="296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1" name="Rectangle 849"/>
              <p:cNvSpPr>
                <a:spLocks noChangeArrowheads="1"/>
              </p:cNvSpPr>
              <p:nvPr/>
            </p:nvSpPr>
            <p:spPr bwMode="auto">
              <a:xfrm>
                <a:off x="296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2" name="Rectangle 850"/>
              <p:cNvSpPr>
                <a:spLocks noChangeArrowheads="1"/>
              </p:cNvSpPr>
              <p:nvPr/>
            </p:nvSpPr>
            <p:spPr bwMode="auto">
              <a:xfrm>
                <a:off x="296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3" name="Rectangle 851"/>
              <p:cNvSpPr>
                <a:spLocks noChangeArrowheads="1"/>
              </p:cNvSpPr>
              <p:nvPr/>
            </p:nvSpPr>
            <p:spPr bwMode="auto">
              <a:xfrm>
                <a:off x="296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4" name="Rectangle 852"/>
              <p:cNvSpPr>
                <a:spLocks noChangeArrowheads="1"/>
              </p:cNvSpPr>
              <p:nvPr/>
            </p:nvSpPr>
            <p:spPr bwMode="auto">
              <a:xfrm>
                <a:off x="297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5" name="Rectangle 853"/>
              <p:cNvSpPr>
                <a:spLocks noChangeArrowheads="1"/>
              </p:cNvSpPr>
              <p:nvPr/>
            </p:nvSpPr>
            <p:spPr bwMode="auto">
              <a:xfrm>
                <a:off x="2973"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6" name="Rectangle 854"/>
              <p:cNvSpPr>
                <a:spLocks noChangeArrowheads="1"/>
              </p:cNvSpPr>
              <p:nvPr/>
            </p:nvSpPr>
            <p:spPr bwMode="auto">
              <a:xfrm>
                <a:off x="297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7" name="Rectangle 855"/>
              <p:cNvSpPr>
                <a:spLocks noChangeArrowheads="1"/>
              </p:cNvSpPr>
              <p:nvPr/>
            </p:nvSpPr>
            <p:spPr bwMode="auto">
              <a:xfrm>
                <a:off x="2973"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8" name="Rectangle 856"/>
              <p:cNvSpPr>
                <a:spLocks noChangeArrowheads="1"/>
              </p:cNvSpPr>
              <p:nvPr/>
            </p:nvSpPr>
            <p:spPr bwMode="auto">
              <a:xfrm>
                <a:off x="2984"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89" name="Rectangle 857"/>
              <p:cNvSpPr>
                <a:spLocks noChangeArrowheads="1"/>
              </p:cNvSpPr>
              <p:nvPr/>
            </p:nvSpPr>
            <p:spPr bwMode="auto">
              <a:xfrm>
                <a:off x="2984"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0" name="Rectangle 858"/>
              <p:cNvSpPr>
                <a:spLocks noChangeArrowheads="1"/>
              </p:cNvSpPr>
              <p:nvPr/>
            </p:nvSpPr>
            <p:spPr bwMode="auto">
              <a:xfrm>
                <a:off x="2984"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1" name="Rectangle 859"/>
              <p:cNvSpPr>
                <a:spLocks noChangeArrowheads="1"/>
              </p:cNvSpPr>
              <p:nvPr/>
            </p:nvSpPr>
            <p:spPr bwMode="auto">
              <a:xfrm>
                <a:off x="2984" y="3048"/>
                <a:ext cx="11" cy="47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2" name="Rectangle 860"/>
              <p:cNvSpPr>
                <a:spLocks noChangeArrowheads="1"/>
              </p:cNvSpPr>
              <p:nvPr/>
            </p:nvSpPr>
            <p:spPr bwMode="auto">
              <a:xfrm>
                <a:off x="2995" y="2987"/>
                <a:ext cx="11" cy="53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3" name="Rectangle 861"/>
              <p:cNvSpPr>
                <a:spLocks noChangeArrowheads="1"/>
              </p:cNvSpPr>
              <p:nvPr/>
            </p:nvSpPr>
            <p:spPr bwMode="auto">
              <a:xfrm>
                <a:off x="2995" y="2801"/>
                <a:ext cx="11" cy="72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4" name="Rectangle 862"/>
              <p:cNvSpPr>
                <a:spLocks noChangeArrowheads="1"/>
              </p:cNvSpPr>
              <p:nvPr/>
            </p:nvSpPr>
            <p:spPr bwMode="auto">
              <a:xfrm>
                <a:off x="2995" y="2325"/>
                <a:ext cx="11" cy="12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5" name="Rectangle 863"/>
              <p:cNvSpPr>
                <a:spLocks noChangeArrowheads="1"/>
              </p:cNvSpPr>
              <p:nvPr/>
            </p:nvSpPr>
            <p:spPr bwMode="auto">
              <a:xfrm>
                <a:off x="2995" y="2360"/>
                <a:ext cx="11" cy="116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6" name="Rectangle 864"/>
              <p:cNvSpPr>
                <a:spLocks noChangeArrowheads="1"/>
              </p:cNvSpPr>
              <p:nvPr/>
            </p:nvSpPr>
            <p:spPr bwMode="auto">
              <a:xfrm>
                <a:off x="3006" y="2678"/>
                <a:ext cx="11" cy="84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7" name="Rectangle 865"/>
              <p:cNvSpPr>
                <a:spLocks noChangeArrowheads="1"/>
              </p:cNvSpPr>
              <p:nvPr/>
            </p:nvSpPr>
            <p:spPr bwMode="auto">
              <a:xfrm>
                <a:off x="3006" y="2846"/>
                <a:ext cx="11" cy="67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8" name="Rectangle 866"/>
              <p:cNvSpPr>
                <a:spLocks noChangeArrowheads="1"/>
              </p:cNvSpPr>
              <p:nvPr/>
            </p:nvSpPr>
            <p:spPr bwMode="auto">
              <a:xfrm>
                <a:off x="3006" y="3172"/>
                <a:ext cx="11" cy="3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99" name="Rectangle 867"/>
              <p:cNvSpPr>
                <a:spLocks noChangeArrowheads="1"/>
              </p:cNvSpPr>
              <p:nvPr/>
            </p:nvSpPr>
            <p:spPr bwMode="auto">
              <a:xfrm>
                <a:off x="3006"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0" name="Rectangle 868"/>
              <p:cNvSpPr>
                <a:spLocks noChangeArrowheads="1"/>
              </p:cNvSpPr>
              <p:nvPr/>
            </p:nvSpPr>
            <p:spPr bwMode="auto">
              <a:xfrm>
                <a:off x="3017"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1" name="Rectangle 869"/>
              <p:cNvSpPr>
                <a:spLocks noChangeArrowheads="1"/>
              </p:cNvSpPr>
              <p:nvPr/>
            </p:nvSpPr>
            <p:spPr bwMode="auto">
              <a:xfrm>
                <a:off x="3017"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2" name="Rectangle 870"/>
              <p:cNvSpPr>
                <a:spLocks noChangeArrowheads="1"/>
              </p:cNvSpPr>
              <p:nvPr/>
            </p:nvSpPr>
            <p:spPr bwMode="auto">
              <a:xfrm>
                <a:off x="3017"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3" name="Rectangle 871"/>
              <p:cNvSpPr>
                <a:spLocks noChangeArrowheads="1"/>
              </p:cNvSpPr>
              <p:nvPr/>
            </p:nvSpPr>
            <p:spPr bwMode="auto">
              <a:xfrm>
                <a:off x="3017"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4" name="Rectangle 872"/>
              <p:cNvSpPr>
                <a:spLocks noChangeArrowheads="1"/>
              </p:cNvSpPr>
              <p:nvPr/>
            </p:nvSpPr>
            <p:spPr bwMode="auto">
              <a:xfrm>
                <a:off x="302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5" name="Rectangle 873"/>
              <p:cNvSpPr>
                <a:spLocks noChangeArrowheads="1"/>
              </p:cNvSpPr>
              <p:nvPr/>
            </p:nvSpPr>
            <p:spPr bwMode="auto">
              <a:xfrm>
                <a:off x="302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6" name="Rectangle 874"/>
              <p:cNvSpPr>
                <a:spLocks noChangeArrowheads="1"/>
              </p:cNvSpPr>
              <p:nvPr/>
            </p:nvSpPr>
            <p:spPr bwMode="auto">
              <a:xfrm>
                <a:off x="302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7" name="Rectangle 875"/>
              <p:cNvSpPr>
                <a:spLocks noChangeArrowheads="1"/>
              </p:cNvSpPr>
              <p:nvPr/>
            </p:nvSpPr>
            <p:spPr bwMode="auto">
              <a:xfrm>
                <a:off x="302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8" name="Rectangle 876"/>
              <p:cNvSpPr>
                <a:spLocks noChangeArrowheads="1"/>
              </p:cNvSpPr>
              <p:nvPr/>
            </p:nvSpPr>
            <p:spPr bwMode="auto">
              <a:xfrm>
                <a:off x="303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09" name="Rectangle 877"/>
              <p:cNvSpPr>
                <a:spLocks noChangeArrowheads="1"/>
              </p:cNvSpPr>
              <p:nvPr/>
            </p:nvSpPr>
            <p:spPr bwMode="auto">
              <a:xfrm>
                <a:off x="303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0" name="Rectangle 878"/>
              <p:cNvSpPr>
                <a:spLocks noChangeArrowheads="1"/>
              </p:cNvSpPr>
              <p:nvPr/>
            </p:nvSpPr>
            <p:spPr bwMode="auto">
              <a:xfrm>
                <a:off x="303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1" name="Rectangle 879"/>
              <p:cNvSpPr>
                <a:spLocks noChangeArrowheads="1"/>
              </p:cNvSpPr>
              <p:nvPr/>
            </p:nvSpPr>
            <p:spPr bwMode="auto">
              <a:xfrm>
                <a:off x="304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2" name="Rectangle 880"/>
              <p:cNvSpPr>
                <a:spLocks noChangeArrowheads="1"/>
              </p:cNvSpPr>
              <p:nvPr/>
            </p:nvSpPr>
            <p:spPr bwMode="auto">
              <a:xfrm>
                <a:off x="304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3" name="Rectangle 881"/>
              <p:cNvSpPr>
                <a:spLocks noChangeArrowheads="1"/>
              </p:cNvSpPr>
              <p:nvPr/>
            </p:nvSpPr>
            <p:spPr bwMode="auto">
              <a:xfrm>
                <a:off x="304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4" name="Rectangle 882"/>
              <p:cNvSpPr>
                <a:spLocks noChangeArrowheads="1"/>
              </p:cNvSpPr>
              <p:nvPr/>
            </p:nvSpPr>
            <p:spPr bwMode="auto">
              <a:xfrm>
                <a:off x="304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5" name="Rectangle 883"/>
              <p:cNvSpPr>
                <a:spLocks noChangeArrowheads="1"/>
              </p:cNvSpPr>
              <p:nvPr/>
            </p:nvSpPr>
            <p:spPr bwMode="auto">
              <a:xfrm>
                <a:off x="306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6" name="Rectangle 884"/>
              <p:cNvSpPr>
                <a:spLocks noChangeArrowheads="1"/>
              </p:cNvSpPr>
              <p:nvPr/>
            </p:nvSpPr>
            <p:spPr bwMode="auto">
              <a:xfrm>
                <a:off x="306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7" name="Rectangle 885"/>
              <p:cNvSpPr>
                <a:spLocks noChangeArrowheads="1"/>
              </p:cNvSpPr>
              <p:nvPr/>
            </p:nvSpPr>
            <p:spPr bwMode="auto">
              <a:xfrm>
                <a:off x="306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8" name="Rectangle 886"/>
              <p:cNvSpPr>
                <a:spLocks noChangeArrowheads="1"/>
              </p:cNvSpPr>
              <p:nvPr/>
            </p:nvSpPr>
            <p:spPr bwMode="auto">
              <a:xfrm>
                <a:off x="307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19" name="Rectangle 887"/>
              <p:cNvSpPr>
                <a:spLocks noChangeArrowheads="1"/>
              </p:cNvSpPr>
              <p:nvPr/>
            </p:nvSpPr>
            <p:spPr bwMode="auto">
              <a:xfrm>
                <a:off x="307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0" name="Rectangle 888"/>
              <p:cNvSpPr>
                <a:spLocks noChangeArrowheads="1"/>
              </p:cNvSpPr>
              <p:nvPr/>
            </p:nvSpPr>
            <p:spPr bwMode="auto">
              <a:xfrm>
                <a:off x="307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1" name="Rectangle 889"/>
              <p:cNvSpPr>
                <a:spLocks noChangeArrowheads="1"/>
              </p:cNvSpPr>
              <p:nvPr/>
            </p:nvSpPr>
            <p:spPr bwMode="auto">
              <a:xfrm>
                <a:off x="307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2" name="Rectangle 890"/>
              <p:cNvSpPr>
                <a:spLocks noChangeArrowheads="1"/>
              </p:cNvSpPr>
              <p:nvPr/>
            </p:nvSpPr>
            <p:spPr bwMode="auto">
              <a:xfrm>
                <a:off x="308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3" name="Rectangle 891"/>
              <p:cNvSpPr>
                <a:spLocks noChangeArrowheads="1"/>
              </p:cNvSpPr>
              <p:nvPr/>
            </p:nvSpPr>
            <p:spPr bwMode="auto">
              <a:xfrm>
                <a:off x="308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4" name="Rectangle 892"/>
              <p:cNvSpPr>
                <a:spLocks noChangeArrowheads="1"/>
              </p:cNvSpPr>
              <p:nvPr/>
            </p:nvSpPr>
            <p:spPr bwMode="auto">
              <a:xfrm>
                <a:off x="308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5" name="Rectangle 893"/>
              <p:cNvSpPr>
                <a:spLocks noChangeArrowheads="1"/>
              </p:cNvSpPr>
              <p:nvPr/>
            </p:nvSpPr>
            <p:spPr bwMode="auto">
              <a:xfrm>
                <a:off x="308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6" name="Rectangle 894"/>
              <p:cNvSpPr>
                <a:spLocks noChangeArrowheads="1"/>
              </p:cNvSpPr>
              <p:nvPr/>
            </p:nvSpPr>
            <p:spPr bwMode="auto">
              <a:xfrm>
                <a:off x="309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7" name="Rectangle 895"/>
              <p:cNvSpPr>
                <a:spLocks noChangeArrowheads="1"/>
              </p:cNvSpPr>
              <p:nvPr/>
            </p:nvSpPr>
            <p:spPr bwMode="auto">
              <a:xfrm>
                <a:off x="309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8" name="Rectangle 896"/>
              <p:cNvSpPr>
                <a:spLocks noChangeArrowheads="1"/>
              </p:cNvSpPr>
              <p:nvPr/>
            </p:nvSpPr>
            <p:spPr bwMode="auto">
              <a:xfrm>
                <a:off x="309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29" name="Rectangle 897"/>
              <p:cNvSpPr>
                <a:spLocks noChangeArrowheads="1"/>
              </p:cNvSpPr>
              <p:nvPr/>
            </p:nvSpPr>
            <p:spPr bwMode="auto">
              <a:xfrm>
                <a:off x="3093"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0" name="Rectangle 898"/>
              <p:cNvSpPr>
                <a:spLocks noChangeArrowheads="1"/>
              </p:cNvSpPr>
              <p:nvPr/>
            </p:nvSpPr>
            <p:spPr bwMode="auto">
              <a:xfrm>
                <a:off x="310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1" name="Rectangle 899"/>
              <p:cNvSpPr>
                <a:spLocks noChangeArrowheads="1"/>
              </p:cNvSpPr>
              <p:nvPr/>
            </p:nvSpPr>
            <p:spPr bwMode="auto">
              <a:xfrm>
                <a:off x="3104"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2" name="Rectangle 900"/>
              <p:cNvSpPr>
                <a:spLocks noChangeArrowheads="1"/>
              </p:cNvSpPr>
              <p:nvPr/>
            </p:nvSpPr>
            <p:spPr bwMode="auto">
              <a:xfrm>
                <a:off x="3104"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3" name="Rectangle 901"/>
              <p:cNvSpPr>
                <a:spLocks noChangeArrowheads="1"/>
              </p:cNvSpPr>
              <p:nvPr/>
            </p:nvSpPr>
            <p:spPr bwMode="auto">
              <a:xfrm>
                <a:off x="310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4" name="Rectangle 902"/>
              <p:cNvSpPr>
                <a:spLocks noChangeArrowheads="1"/>
              </p:cNvSpPr>
              <p:nvPr/>
            </p:nvSpPr>
            <p:spPr bwMode="auto">
              <a:xfrm>
                <a:off x="3115" y="3375"/>
                <a:ext cx="10"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5" name="Rectangle 903"/>
              <p:cNvSpPr>
                <a:spLocks noChangeArrowheads="1"/>
              </p:cNvSpPr>
              <p:nvPr/>
            </p:nvSpPr>
            <p:spPr bwMode="auto">
              <a:xfrm>
                <a:off x="3115" y="3375"/>
                <a:ext cx="10"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6" name="Rectangle 904"/>
              <p:cNvSpPr>
                <a:spLocks noChangeArrowheads="1"/>
              </p:cNvSpPr>
              <p:nvPr/>
            </p:nvSpPr>
            <p:spPr bwMode="auto">
              <a:xfrm>
                <a:off x="3115" y="3322"/>
                <a:ext cx="10"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7" name="Rectangle 905"/>
              <p:cNvSpPr>
                <a:spLocks noChangeArrowheads="1"/>
              </p:cNvSpPr>
              <p:nvPr/>
            </p:nvSpPr>
            <p:spPr bwMode="auto">
              <a:xfrm>
                <a:off x="3115"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8" name="Rectangle 906"/>
              <p:cNvSpPr>
                <a:spLocks noChangeArrowheads="1"/>
              </p:cNvSpPr>
              <p:nvPr/>
            </p:nvSpPr>
            <p:spPr bwMode="auto">
              <a:xfrm>
                <a:off x="312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39" name="Rectangle 907"/>
              <p:cNvSpPr>
                <a:spLocks noChangeArrowheads="1"/>
              </p:cNvSpPr>
              <p:nvPr/>
            </p:nvSpPr>
            <p:spPr bwMode="auto">
              <a:xfrm>
                <a:off x="3125"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0" name="Rectangle 908"/>
              <p:cNvSpPr>
                <a:spLocks noChangeArrowheads="1"/>
              </p:cNvSpPr>
              <p:nvPr/>
            </p:nvSpPr>
            <p:spPr bwMode="auto">
              <a:xfrm>
                <a:off x="3125"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1" name="Rectangle 909"/>
              <p:cNvSpPr>
                <a:spLocks noChangeArrowheads="1"/>
              </p:cNvSpPr>
              <p:nvPr/>
            </p:nvSpPr>
            <p:spPr bwMode="auto">
              <a:xfrm>
                <a:off x="3136"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2" name="Rectangle 910"/>
              <p:cNvSpPr>
                <a:spLocks noChangeArrowheads="1"/>
              </p:cNvSpPr>
              <p:nvPr/>
            </p:nvSpPr>
            <p:spPr bwMode="auto">
              <a:xfrm>
                <a:off x="3136" y="3084"/>
                <a:ext cx="11" cy="4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3" name="Rectangle 911"/>
              <p:cNvSpPr>
                <a:spLocks noChangeArrowheads="1"/>
              </p:cNvSpPr>
              <p:nvPr/>
            </p:nvSpPr>
            <p:spPr bwMode="auto">
              <a:xfrm>
                <a:off x="3136"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4" name="Rectangle 912"/>
              <p:cNvSpPr>
                <a:spLocks noChangeArrowheads="1"/>
              </p:cNvSpPr>
              <p:nvPr/>
            </p:nvSpPr>
            <p:spPr bwMode="auto">
              <a:xfrm>
                <a:off x="3136"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5" name="Rectangle 913"/>
              <p:cNvSpPr>
                <a:spLocks noChangeArrowheads="1"/>
              </p:cNvSpPr>
              <p:nvPr/>
            </p:nvSpPr>
            <p:spPr bwMode="auto">
              <a:xfrm>
                <a:off x="3147"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6" name="Rectangle 914"/>
              <p:cNvSpPr>
                <a:spLocks noChangeArrowheads="1"/>
              </p:cNvSpPr>
              <p:nvPr/>
            </p:nvSpPr>
            <p:spPr bwMode="auto">
              <a:xfrm>
                <a:off x="314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7" name="Rectangle 915"/>
              <p:cNvSpPr>
                <a:spLocks noChangeArrowheads="1"/>
              </p:cNvSpPr>
              <p:nvPr/>
            </p:nvSpPr>
            <p:spPr bwMode="auto">
              <a:xfrm>
                <a:off x="314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8" name="Rectangle 916"/>
              <p:cNvSpPr>
                <a:spLocks noChangeArrowheads="1"/>
              </p:cNvSpPr>
              <p:nvPr/>
            </p:nvSpPr>
            <p:spPr bwMode="auto">
              <a:xfrm>
                <a:off x="314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49" name="Rectangle 917"/>
              <p:cNvSpPr>
                <a:spLocks noChangeArrowheads="1"/>
              </p:cNvSpPr>
              <p:nvPr/>
            </p:nvSpPr>
            <p:spPr bwMode="auto">
              <a:xfrm>
                <a:off x="315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0" name="Rectangle 918"/>
              <p:cNvSpPr>
                <a:spLocks noChangeArrowheads="1"/>
              </p:cNvSpPr>
              <p:nvPr/>
            </p:nvSpPr>
            <p:spPr bwMode="auto">
              <a:xfrm>
                <a:off x="315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1" name="Rectangle 919"/>
              <p:cNvSpPr>
                <a:spLocks noChangeArrowheads="1"/>
              </p:cNvSpPr>
              <p:nvPr/>
            </p:nvSpPr>
            <p:spPr bwMode="auto">
              <a:xfrm>
                <a:off x="315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2" name="Rectangle 920"/>
              <p:cNvSpPr>
                <a:spLocks noChangeArrowheads="1"/>
              </p:cNvSpPr>
              <p:nvPr/>
            </p:nvSpPr>
            <p:spPr bwMode="auto">
              <a:xfrm>
                <a:off x="315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3" name="Rectangle 921"/>
              <p:cNvSpPr>
                <a:spLocks noChangeArrowheads="1"/>
              </p:cNvSpPr>
              <p:nvPr/>
            </p:nvSpPr>
            <p:spPr bwMode="auto">
              <a:xfrm>
                <a:off x="316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4" name="Rectangle 922"/>
              <p:cNvSpPr>
                <a:spLocks noChangeArrowheads="1"/>
              </p:cNvSpPr>
              <p:nvPr/>
            </p:nvSpPr>
            <p:spPr bwMode="auto">
              <a:xfrm>
                <a:off x="316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5" name="Rectangle 923"/>
              <p:cNvSpPr>
                <a:spLocks noChangeArrowheads="1"/>
              </p:cNvSpPr>
              <p:nvPr/>
            </p:nvSpPr>
            <p:spPr bwMode="auto">
              <a:xfrm>
                <a:off x="316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6" name="Rectangle 924"/>
              <p:cNvSpPr>
                <a:spLocks noChangeArrowheads="1"/>
              </p:cNvSpPr>
              <p:nvPr/>
            </p:nvSpPr>
            <p:spPr bwMode="auto">
              <a:xfrm>
                <a:off x="316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7" name="Rectangle 925"/>
              <p:cNvSpPr>
                <a:spLocks noChangeArrowheads="1"/>
              </p:cNvSpPr>
              <p:nvPr/>
            </p:nvSpPr>
            <p:spPr bwMode="auto">
              <a:xfrm>
                <a:off x="318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8" name="Rectangle 926"/>
              <p:cNvSpPr>
                <a:spLocks noChangeArrowheads="1"/>
              </p:cNvSpPr>
              <p:nvPr/>
            </p:nvSpPr>
            <p:spPr bwMode="auto">
              <a:xfrm>
                <a:off x="318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59" name="Rectangle 927"/>
              <p:cNvSpPr>
                <a:spLocks noChangeArrowheads="1"/>
              </p:cNvSpPr>
              <p:nvPr/>
            </p:nvSpPr>
            <p:spPr bwMode="auto">
              <a:xfrm>
                <a:off x="318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0" name="Rectangle 928"/>
              <p:cNvSpPr>
                <a:spLocks noChangeArrowheads="1"/>
              </p:cNvSpPr>
              <p:nvPr/>
            </p:nvSpPr>
            <p:spPr bwMode="auto">
              <a:xfrm>
                <a:off x="318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1" name="Rectangle 929"/>
              <p:cNvSpPr>
                <a:spLocks noChangeArrowheads="1"/>
              </p:cNvSpPr>
              <p:nvPr/>
            </p:nvSpPr>
            <p:spPr bwMode="auto">
              <a:xfrm>
                <a:off x="319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2" name="Rectangle 930"/>
              <p:cNvSpPr>
                <a:spLocks noChangeArrowheads="1"/>
              </p:cNvSpPr>
              <p:nvPr/>
            </p:nvSpPr>
            <p:spPr bwMode="auto">
              <a:xfrm>
                <a:off x="319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3" name="Rectangle 931"/>
              <p:cNvSpPr>
                <a:spLocks noChangeArrowheads="1"/>
              </p:cNvSpPr>
              <p:nvPr/>
            </p:nvSpPr>
            <p:spPr bwMode="auto">
              <a:xfrm>
                <a:off x="319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4" name="Rectangle 932"/>
              <p:cNvSpPr>
                <a:spLocks noChangeArrowheads="1"/>
              </p:cNvSpPr>
              <p:nvPr/>
            </p:nvSpPr>
            <p:spPr bwMode="auto">
              <a:xfrm>
                <a:off x="319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5" name="Rectangle 933"/>
              <p:cNvSpPr>
                <a:spLocks noChangeArrowheads="1"/>
              </p:cNvSpPr>
              <p:nvPr/>
            </p:nvSpPr>
            <p:spPr bwMode="auto">
              <a:xfrm>
                <a:off x="320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6" name="Rectangle 934"/>
              <p:cNvSpPr>
                <a:spLocks noChangeArrowheads="1"/>
              </p:cNvSpPr>
              <p:nvPr/>
            </p:nvSpPr>
            <p:spPr bwMode="auto">
              <a:xfrm>
                <a:off x="320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7" name="Rectangle 935"/>
              <p:cNvSpPr>
                <a:spLocks noChangeArrowheads="1"/>
              </p:cNvSpPr>
              <p:nvPr/>
            </p:nvSpPr>
            <p:spPr bwMode="auto">
              <a:xfrm>
                <a:off x="320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8" name="Rectangle 936"/>
              <p:cNvSpPr>
                <a:spLocks noChangeArrowheads="1"/>
              </p:cNvSpPr>
              <p:nvPr/>
            </p:nvSpPr>
            <p:spPr bwMode="auto">
              <a:xfrm>
                <a:off x="320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69" name="Rectangle 937"/>
              <p:cNvSpPr>
                <a:spLocks noChangeArrowheads="1"/>
              </p:cNvSpPr>
              <p:nvPr/>
            </p:nvSpPr>
            <p:spPr bwMode="auto">
              <a:xfrm>
                <a:off x="3213"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0" name="Rectangle 938"/>
              <p:cNvSpPr>
                <a:spLocks noChangeArrowheads="1"/>
              </p:cNvSpPr>
              <p:nvPr/>
            </p:nvSpPr>
            <p:spPr bwMode="auto">
              <a:xfrm>
                <a:off x="3213"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1" name="Rectangle 939"/>
              <p:cNvSpPr>
                <a:spLocks noChangeArrowheads="1"/>
              </p:cNvSpPr>
              <p:nvPr/>
            </p:nvSpPr>
            <p:spPr bwMode="auto">
              <a:xfrm>
                <a:off x="3213"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2" name="Rectangle 940"/>
              <p:cNvSpPr>
                <a:spLocks noChangeArrowheads="1"/>
              </p:cNvSpPr>
              <p:nvPr/>
            </p:nvSpPr>
            <p:spPr bwMode="auto">
              <a:xfrm>
                <a:off x="322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3" name="Rectangle 941"/>
              <p:cNvSpPr>
                <a:spLocks noChangeArrowheads="1"/>
              </p:cNvSpPr>
              <p:nvPr/>
            </p:nvSpPr>
            <p:spPr bwMode="auto">
              <a:xfrm>
                <a:off x="322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4" name="Rectangle 942"/>
              <p:cNvSpPr>
                <a:spLocks noChangeArrowheads="1"/>
              </p:cNvSpPr>
              <p:nvPr/>
            </p:nvSpPr>
            <p:spPr bwMode="auto">
              <a:xfrm>
                <a:off x="322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5" name="Rectangle 943"/>
              <p:cNvSpPr>
                <a:spLocks noChangeArrowheads="1"/>
              </p:cNvSpPr>
              <p:nvPr/>
            </p:nvSpPr>
            <p:spPr bwMode="auto">
              <a:xfrm>
                <a:off x="322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6" name="Rectangle 944"/>
              <p:cNvSpPr>
                <a:spLocks noChangeArrowheads="1"/>
              </p:cNvSpPr>
              <p:nvPr/>
            </p:nvSpPr>
            <p:spPr bwMode="auto">
              <a:xfrm>
                <a:off x="323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7" name="Rectangle 945"/>
              <p:cNvSpPr>
                <a:spLocks noChangeArrowheads="1"/>
              </p:cNvSpPr>
              <p:nvPr/>
            </p:nvSpPr>
            <p:spPr bwMode="auto">
              <a:xfrm>
                <a:off x="323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8" name="Rectangle 946"/>
              <p:cNvSpPr>
                <a:spLocks noChangeArrowheads="1"/>
              </p:cNvSpPr>
              <p:nvPr/>
            </p:nvSpPr>
            <p:spPr bwMode="auto">
              <a:xfrm>
                <a:off x="323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79" name="Rectangle 947"/>
              <p:cNvSpPr>
                <a:spLocks noChangeArrowheads="1"/>
              </p:cNvSpPr>
              <p:nvPr/>
            </p:nvSpPr>
            <p:spPr bwMode="auto">
              <a:xfrm>
                <a:off x="323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0" name="Rectangle 948"/>
              <p:cNvSpPr>
                <a:spLocks noChangeArrowheads="1"/>
              </p:cNvSpPr>
              <p:nvPr/>
            </p:nvSpPr>
            <p:spPr bwMode="auto">
              <a:xfrm>
                <a:off x="324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1" name="Rectangle 949"/>
              <p:cNvSpPr>
                <a:spLocks noChangeArrowheads="1"/>
              </p:cNvSpPr>
              <p:nvPr/>
            </p:nvSpPr>
            <p:spPr bwMode="auto">
              <a:xfrm>
                <a:off x="324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2" name="Rectangle 950"/>
              <p:cNvSpPr>
                <a:spLocks noChangeArrowheads="1"/>
              </p:cNvSpPr>
              <p:nvPr/>
            </p:nvSpPr>
            <p:spPr bwMode="auto">
              <a:xfrm>
                <a:off x="3245"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3" name="Rectangle 951"/>
              <p:cNvSpPr>
                <a:spLocks noChangeArrowheads="1"/>
              </p:cNvSpPr>
              <p:nvPr/>
            </p:nvSpPr>
            <p:spPr bwMode="auto">
              <a:xfrm>
                <a:off x="3245"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4" name="Rectangle 952"/>
              <p:cNvSpPr>
                <a:spLocks noChangeArrowheads="1"/>
              </p:cNvSpPr>
              <p:nvPr/>
            </p:nvSpPr>
            <p:spPr bwMode="auto">
              <a:xfrm>
                <a:off x="325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5" name="Rectangle 953"/>
              <p:cNvSpPr>
                <a:spLocks noChangeArrowheads="1"/>
              </p:cNvSpPr>
              <p:nvPr/>
            </p:nvSpPr>
            <p:spPr bwMode="auto">
              <a:xfrm>
                <a:off x="325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6" name="Rectangle 954"/>
              <p:cNvSpPr>
                <a:spLocks noChangeArrowheads="1"/>
              </p:cNvSpPr>
              <p:nvPr/>
            </p:nvSpPr>
            <p:spPr bwMode="auto">
              <a:xfrm>
                <a:off x="325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7" name="Rectangle 955"/>
              <p:cNvSpPr>
                <a:spLocks noChangeArrowheads="1"/>
              </p:cNvSpPr>
              <p:nvPr/>
            </p:nvSpPr>
            <p:spPr bwMode="auto">
              <a:xfrm>
                <a:off x="325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8" name="Rectangle 956"/>
              <p:cNvSpPr>
                <a:spLocks noChangeArrowheads="1"/>
              </p:cNvSpPr>
              <p:nvPr/>
            </p:nvSpPr>
            <p:spPr bwMode="auto">
              <a:xfrm>
                <a:off x="326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89" name="Rectangle 957"/>
              <p:cNvSpPr>
                <a:spLocks noChangeArrowheads="1"/>
              </p:cNvSpPr>
              <p:nvPr/>
            </p:nvSpPr>
            <p:spPr bwMode="auto">
              <a:xfrm>
                <a:off x="3267"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0" name="Rectangle 958"/>
              <p:cNvSpPr>
                <a:spLocks noChangeArrowheads="1"/>
              </p:cNvSpPr>
              <p:nvPr/>
            </p:nvSpPr>
            <p:spPr bwMode="auto">
              <a:xfrm>
                <a:off x="326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1" name="Rectangle 959"/>
              <p:cNvSpPr>
                <a:spLocks noChangeArrowheads="1"/>
              </p:cNvSpPr>
              <p:nvPr/>
            </p:nvSpPr>
            <p:spPr bwMode="auto">
              <a:xfrm>
                <a:off x="326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2" name="Rectangle 960"/>
              <p:cNvSpPr>
                <a:spLocks noChangeArrowheads="1"/>
              </p:cNvSpPr>
              <p:nvPr/>
            </p:nvSpPr>
            <p:spPr bwMode="auto">
              <a:xfrm>
                <a:off x="327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3" name="Rectangle 961"/>
              <p:cNvSpPr>
                <a:spLocks noChangeArrowheads="1"/>
              </p:cNvSpPr>
              <p:nvPr/>
            </p:nvSpPr>
            <p:spPr bwMode="auto">
              <a:xfrm>
                <a:off x="3278"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4" name="Rectangle 962"/>
              <p:cNvSpPr>
                <a:spLocks noChangeArrowheads="1"/>
              </p:cNvSpPr>
              <p:nvPr/>
            </p:nvSpPr>
            <p:spPr bwMode="auto">
              <a:xfrm>
                <a:off x="3278"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5" name="Rectangle 963"/>
              <p:cNvSpPr>
                <a:spLocks noChangeArrowheads="1"/>
              </p:cNvSpPr>
              <p:nvPr/>
            </p:nvSpPr>
            <p:spPr bwMode="auto">
              <a:xfrm>
                <a:off x="3278"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6" name="Rectangle 964"/>
              <p:cNvSpPr>
                <a:spLocks noChangeArrowheads="1"/>
              </p:cNvSpPr>
              <p:nvPr/>
            </p:nvSpPr>
            <p:spPr bwMode="auto">
              <a:xfrm>
                <a:off x="328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7" name="Rectangle 965"/>
              <p:cNvSpPr>
                <a:spLocks noChangeArrowheads="1"/>
              </p:cNvSpPr>
              <p:nvPr/>
            </p:nvSpPr>
            <p:spPr bwMode="auto">
              <a:xfrm>
                <a:off x="3289"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8" name="Rectangle 966"/>
              <p:cNvSpPr>
                <a:spLocks noChangeArrowheads="1"/>
              </p:cNvSpPr>
              <p:nvPr/>
            </p:nvSpPr>
            <p:spPr bwMode="auto">
              <a:xfrm>
                <a:off x="328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199" name="Rectangle 967"/>
              <p:cNvSpPr>
                <a:spLocks noChangeArrowheads="1"/>
              </p:cNvSpPr>
              <p:nvPr/>
            </p:nvSpPr>
            <p:spPr bwMode="auto">
              <a:xfrm>
                <a:off x="328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0" name="Rectangle 968"/>
              <p:cNvSpPr>
                <a:spLocks noChangeArrowheads="1"/>
              </p:cNvSpPr>
              <p:nvPr/>
            </p:nvSpPr>
            <p:spPr bwMode="auto">
              <a:xfrm>
                <a:off x="330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1" name="Rectangle 969"/>
              <p:cNvSpPr>
                <a:spLocks noChangeArrowheads="1"/>
              </p:cNvSpPr>
              <p:nvPr/>
            </p:nvSpPr>
            <p:spPr bwMode="auto">
              <a:xfrm>
                <a:off x="330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2" name="Rectangle 970"/>
              <p:cNvSpPr>
                <a:spLocks noChangeArrowheads="1"/>
              </p:cNvSpPr>
              <p:nvPr/>
            </p:nvSpPr>
            <p:spPr bwMode="auto">
              <a:xfrm>
                <a:off x="3300"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3" name="Rectangle 971"/>
              <p:cNvSpPr>
                <a:spLocks noChangeArrowheads="1"/>
              </p:cNvSpPr>
              <p:nvPr/>
            </p:nvSpPr>
            <p:spPr bwMode="auto">
              <a:xfrm>
                <a:off x="330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4" name="Rectangle 972"/>
              <p:cNvSpPr>
                <a:spLocks noChangeArrowheads="1"/>
              </p:cNvSpPr>
              <p:nvPr/>
            </p:nvSpPr>
            <p:spPr bwMode="auto">
              <a:xfrm>
                <a:off x="3311"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5" name="Rectangle 973"/>
              <p:cNvSpPr>
                <a:spLocks noChangeArrowheads="1"/>
              </p:cNvSpPr>
              <p:nvPr/>
            </p:nvSpPr>
            <p:spPr bwMode="auto">
              <a:xfrm>
                <a:off x="3311"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6" name="Rectangle 974"/>
              <p:cNvSpPr>
                <a:spLocks noChangeArrowheads="1"/>
              </p:cNvSpPr>
              <p:nvPr/>
            </p:nvSpPr>
            <p:spPr bwMode="auto">
              <a:xfrm>
                <a:off x="3311"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7" name="Rectangle 975"/>
              <p:cNvSpPr>
                <a:spLocks noChangeArrowheads="1"/>
              </p:cNvSpPr>
              <p:nvPr/>
            </p:nvSpPr>
            <p:spPr bwMode="auto">
              <a:xfrm>
                <a:off x="332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8" name="Rectangle 976"/>
              <p:cNvSpPr>
                <a:spLocks noChangeArrowheads="1"/>
              </p:cNvSpPr>
              <p:nvPr/>
            </p:nvSpPr>
            <p:spPr bwMode="auto">
              <a:xfrm>
                <a:off x="332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09" name="Rectangle 977"/>
              <p:cNvSpPr>
                <a:spLocks noChangeArrowheads="1"/>
              </p:cNvSpPr>
              <p:nvPr/>
            </p:nvSpPr>
            <p:spPr bwMode="auto">
              <a:xfrm>
                <a:off x="332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0" name="Rectangle 978"/>
              <p:cNvSpPr>
                <a:spLocks noChangeArrowheads="1"/>
              </p:cNvSpPr>
              <p:nvPr/>
            </p:nvSpPr>
            <p:spPr bwMode="auto">
              <a:xfrm>
                <a:off x="332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1" name="Rectangle 979"/>
              <p:cNvSpPr>
                <a:spLocks noChangeArrowheads="1"/>
              </p:cNvSpPr>
              <p:nvPr/>
            </p:nvSpPr>
            <p:spPr bwMode="auto">
              <a:xfrm>
                <a:off x="333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2" name="Rectangle 980"/>
              <p:cNvSpPr>
                <a:spLocks noChangeArrowheads="1"/>
              </p:cNvSpPr>
              <p:nvPr/>
            </p:nvSpPr>
            <p:spPr bwMode="auto">
              <a:xfrm>
                <a:off x="333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3" name="Rectangle 981"/>
              <p:cNvSpPr>
                <a:spLocks noChangeArrowheads="1"/>
              </p:cNvSpPr>
              <p:nvPr/>
            </p:nvSpPr>
            <p:spPr bwMode="auto">
              <a:xfrm>
                <a:off x="333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4" name="Rectangle 982"/>
              <p:cNvSpPr>
                <a:spLocks noChangeArrowheads="1"/>
              </p:cNvSpPr>
              <p:nvPr/>
            </p:nvSpPr>
            <p:spPr bwMode="auto">
              <a:xfrm>
                <a:off x="333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5" name="Rectangle 983"/>
              <p:cNvSpPr>
                <a:spLocks noChangeArrowheads="1"/>
              </p:cNvSpPr>
              <p:nvPr/>
            </p:nvSpPr>
            <p:spPr bwMode="auto">
              <a:xfrm>
                <a:off x="334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6" name="Rectangle 984"/>
              <p:cNvSpPr>
                <a:spLocks noChangeArrowheads="1"/>
              </p:cNvSpPr>
              <p:nvPr/>
            </p:nvSpPr>
            <p:spPr bwMode="auto">
              <a:xfrm>
                <a:off x="334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7" name="Rectangle 985"/>
              <p:cNvSpPr>
                <a:spLocks noChangeArrowheads="1"/>
              </p:cNvSpPr>
              <p:nvPr/>
            </p:nvSpPr>
            <p:spPr bwMode="auto">
              <a:xfrm>
                <a:off x="334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8" name="Rectangle 986"/>
              <p:cNvSpPr>
                <a:spLocks noChangeArrowheads="1"/>
              </p:cNvSpPr>
              <p:nvPr/>
            </p:nvSpPr>
            <p:spPr bwMode="auto">
              <a:xfrm>
                <a:off x="334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19" name="Rectangle 987"/>
              <p:cNvSpPr>
                <a:spLocks noChangeArrowheads="1"/>
              </p:cNvSpPr>
              <p:nvPr/>
            </p:nvSpPr>
            <p:spPr bwMode="auto">
              <a:xfrm>
                <a:off x="335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0" name="Rectangle 988"/>
              <p:cNvSpPr>
                <a:spLocks noChangeArrowheads="1"/>
              </p:cNvSpPr>
              <p:nvPr/>
            </p:nvSpPr>
            <p:spPr bwMode="auto">
              <a:xfrm>
                <a:off x="335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1" name="Rectangle 989"/>
              <p:cNvSpPr>
                <a:spLocks noChangeArrowheads="1"/>
              </p:cNvSpPr>
              <p:nvPr/>
            </p:nvSpPr>
            <p:spPr bwMode="auto">
              <a:xfrm>
                <a:off x="335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2" name="Rectangle 990"/>
              <p:cNvSpPr>
                <a:spLocks noChangeArrowheads="1"/>
              </p:cNvSpPr>
              <p:nvPr/>
            </p:nvSpPr>
            <p:spPr bwMode="auto">
              <a:xfrm>
                <a:off x="335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3" name="Rectangle 991"/>
              <p:cNvSpPr>
                <a:spLocks noChangeArrowheads="1"/>
              </p:cNvSpPr>
              <p:nvPr/>
            </p:nvSpPr>
            <p:spPr bwMode="auto">
              <a:xfrm>
                <a:off x="336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4" name="Rectangle 992"/>
              <p:cNvSpPr>
                <a:spLocks noChangeArrowheads="1"/>
              </p:cNvSpPr>
              <p:nvPr/>
            </p:nvSpPr>
            <p:spPr bwMode="auto">
              <a:xfrm>
                <a:off x="336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5" name="Rectangle 993"/>
              <p:cNvSpPr>
                <a:spLocks noChangeArrowheads="1"/>
              </p:cNvSpPr>
              <p:nvPr/>
            </p:nvSpPr>
            <p:spPr bwMode="auto">
              <a:xfrm>
                <a:off x="336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6" name="Rectangle 994"/>
              <p:cNvSpPr>
                <a:spLocks noChangeArrowheads="1"/>
              </p:cNvSpPr>
              <p:nvPr/>
            </p:nvSpPr>
            <p:spPr bwMode="auto">
              <a:xfrm>
                <a:off x="336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7" name="Rectangle 995"/>
              <p:cNvSpPr>
                <a:spLocks noChangeArrowheads="1"/>
              </p:cNvSpPr>
              <p:nvPr/>
            </p:nvSpPr>
            <p:spPr bwMode="auto">
              <a:xfrm>
                <a:off x="337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8" name="Rectangle 996"/>
              <p:cNvSpPr>
                <a:spLocks noChangeArrowheads="1"/>
              </p:cNvSpPr>
              <p:nvPr/>
            </p:nvSpPr>
            <p:spPr bwMode="auto">
              <a:xfrm>
                <a:off x="337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29" name="Rectangle 997"/>
              <p:cNvSpPr>
                <a:spLocks noChangeArrowheads="1"/>
              </p:cNvSpPr>
              <p:nvPr/>
            </p:nvSpPr>
            <p:spPr bwMode="auto">
              <a:xfrm>
                <a:off x="337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0" name="Rectangle 998"/>
              <p:cNvSpPr>
                <a:spLocks noChangeArrowheads="1"/>
              </p:cNvSpPr>
              <p:nvPr/>
            </p:nvSpPr>
            <p:spPr bwMode="auto">
              <a:xfrm>
                <a:off x="337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1" name="Rectangle 999"/>
              <p:cNvSpPr>
                <a:spLocks noChangeArrowheads="1"/>
              </p:cNvSpPr>
              <p:nvPr/>
            </p:nvSpPr>
            <p:spPr bwMode="auto">
              <a:xfrm>
                <a:off x="338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2" name="Rectangle 1000"/>
              <p:cNvSpPr>
                <a:spLocks noChangeArrowheads="1"/>
              </p:cNvSpPr>
              <p:nvPr/>
            </p:nvSpPr>
            <p:spPr bwMode="auto">
              <a:xfrm>
                <a:off x="338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3" name="Rectangle 1001"/>
              <p:cNvSpPr>
                <a:spLocks noChangeArrowheads="1"/>
              </p:cNvSpPr>
              <p:nvPr/>
            </p:nvSpPr>
            <p:spPr bwMode="auto">
              <a:xfrm>
                <a:off x="338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4" name="Rectangle 1002"/>
              <p:cNvSpPr>
                <a:spLocks noChangeArrowheads="1"/>
              </p:cNvSpPr>
              <p:nvPr/>
            </p:nvSpPr>
            <p:spPr bwMode="auto">
              <a:xfrm>
                <a:off x="338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5" name="Rectangle 1003"/>
              <p:cNvSpPr>
                <a:spLocks noChangeArrowheads="1"/>
              </p:cNvSpPr>
              <p:nvPr/>
            </p:nvSpPr>
            <p:spPr bwMode="auto">
              <a:xfrm>
                <a:off x="3398" y="3357"/>
                <a:ext cx="10"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6" name="Rectangle 1004"/>
              <p:cNvSpPr>
                <a:spLocks noChangeArrowheads="1"/>
              </p:cNvSpPr>
              <p:nvPr/>
            </p:nvSpPr>
            <p:spPr bwMode="auto">
              <a:xfrm>
                <a:off x="3398" y="3322"/>
                <a:ext cx="10"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7" name="Rectangle 1005"/>
              <p:cNvSpPr>
                <a:spLocks noChangeArrowheads="1"/>
              </p:cNvSpPr>
              <p:nvPr/>
            </p:nvSpPr>
            <p:spPr bwMode="auto">
              <a:xfrm>
                <a:off x="3398" y="3251"/>
                <a:ext cx="10"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8" name="Rectangle 1006"/>
              <p:cNvSpPr>
                <a:spLocks noChangeArrowheads="1"/>
              </p:cNvSpPr>
              <p:nvPr/>
            </p:nvSpPr>
            <p:spPr bwMode="auto">
              <a:xfrm>
                <a:off x="3408" y="3066"/>
                <a:ext cx="11" cy="45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39" name="Rectangle 1007"/>
              <p:cNvSpPr>
                <a:spLocks noChangeArrowheads="1"/>
              </p:cNvSpPr>
              <p:nvPr/>
            </p:nvSpPr>
            <p:spPr bwMode="auto">
              <a:xfrm>
                <a:off x="3408" y="2784"/>
                <a:ext cx="11" cy="7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0" name="Rectangle 1008"/>
              <p:cNvSpPr>
                <a:spLocks noChangeArrowheads="1"/>
              </p:cNvSpPr>
              <p:nvPr/>
            </p:nvSpPr>
            <p:spPr bwMode="auto">
              <a:xfrm>
                <a:off x="3408" y="2846"/>
                <a:ext cx="11" cy="67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1" name="Rectangle 1009"/>
              <p:cNvSpPr>
                <a:spLocks noChangeArrowheads="1"/>
              </p:cNvSpPr>
              <p:nvPr/>
            </p:nvSpPr>
            <p:spPr bwMode="auto">
              <a:xfrm>
                <a:off x="3408"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2" name="Rectangle 1010"/>
              <p:cNvSpPr>
                <a:spLocks noChangeArrowheads="1"/>
              </p:cNvSpPr>
              <p:nvPr/>
            </p:nvSpPr>
            <p:spPr bwMode="auto">
              <a:xfrm>
                <a:off x="3419" y="3137"/>
                <a:ext cx="11" cy="38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3" name="Rectangle 1011"/>
              <p:cNvSpPr>
                <a:spLocks noChangeArrowheads="1"/>
              </p:cNvSpPr>
              <p:nvPr/>
            </p:nvSpPr>
            <p:spPr bwMode="auto">
              <a:xfrm>
                <a:off x="3419"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4" name="Rectangle 1012"/>
              <p:cNvSpPr>
                <a:spLocks noChangeArrowheads="1"/>
              </p:cNvSpPr>
              <p:nvPr/>
            </p:nvSpPr>
            <p:spPr bwMode="auto">
              <a:xfrm>
                <a:off x="341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5" name="Rectangle 1013"/>
              <p:cNvSpPr>
                <a:spLocks noChangeArrowheads="1"/>
              </p:cNvSpPr>
              <p:nvPr/>
            </p:nvSpPr>
            <p:spPr bwMode="auto">
              <a:xfrm>
                <a:off x="341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6" name="Rectangle 1014"/>
              <p:cNvSpPr>
                <a:spLocks noChangeArrowheads="1"/>
              </p:cNvSpPr>
              <p:nvPr/>
            </p:nvSpPr>
            <p:spPr bwMode="auto">
              <a:xfrm>
                <a:off x="343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7" name="Rectangle 1015"/>
              <p:cNvSpPr>
                <a:spLocks noChangeArrowheads="1"/>
              </p:cNvSpPr>
              <p:nvPr/>
            </p:nvSpPr>
            <p:spPr bwMode="auto">
              <a:xfrm>
                <a:off x="3430"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8" name="Rectangle 1016"/>
              <p:cNvSpPr>
                <a:spLocks noChangeArrowheads="1"/>
              </p:cNvSpPr>
              <p:nvPr/>
            </p:nvSpPr>
            <p:spPr bwMode="auto">
              <a:xfrm>
                <a:off x="3430"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49" name="Rectangle 1017"/>
              <p:cNvSpPr>
                <a:spLocks noChangeArrowheads="1"/>
              </p:cNvSpPr>
              <p:nvPr/>
            </p:nvSpPr>
            <p:spPr bwMode="auto">
              <a:xfrm>
                <a:off x="3430"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0" name="Rectangle 1018"/>
              <p:cNvSpPr>
                <a:spLocks noChangeArrowheads="1"/>
              </p:cNvSpPr>
              <p:nvPr/>
            </p:nvSpPr>
            <p:spPr bwMode="auto">
              <a:xfrm>
                <a:off x="344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1" name="Rectangle 1019"/>
              <p:cNvSpPr>
                <a:spLocks noChangeArrowheads="1"/>
              </p:cNvSpPr>
              <p:nvPr/>
            </p:nvSpPr>
            <p:spPr bwMode="auto">
              <a:xfrm>
                <a:off x="3441"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2" name="Rectangle 1020"/>
              <p:cNvSpPr>
                <a:spLocks noChangeArrowheads="1"/>
              </p:cNvSpPr>
              <p:nvPr/>
            </p:nvSpPr>
            <p:spPr bwMode="auto">
              <a:xfrm>
                <a:off x="344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3" name="Rectangle 1021"/>
              <p:cNvSpPr>
                <a:spLocks noChangeArrowheads="1"/>
              </p:cNvSpPr>
              <p:nvPr/>
            </p:nvSpPr>
            <p:spPr bwMode="auto">
              <a:xfrm>
                <a:off x="344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4" name="Rectangle 1022"/>
              <p:cNvSpPr>
                <a:spLocks noChangeArrowheads="1"/>
              </p:cNvSpPr>
              <p:nvPr/>
            </p:nvSpPr>
            <p:spPr bwMode="auto">
              <a:xfrm>
                <a:off x="345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5" name="Rectangle 1023"/>
              <p:cNvSpPr>
                <a:spLocks noChangeArrowheads="1"/>
              </p:cNvSpPr>
              <p:nvPr/>
            </p:nvSpPr>
            <p:spPr bwMode="auto">
              <a:xfrm>
                <a:off x="345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50256" name="Rectangle 0"/>
              <p:cNvSpPr>
                <a:spLocks noChangeArrowheads="1"/>
              </p:cNvSpPr>
              <p:nvPr/>
            </p:nvSpPr>
            <p:spPr bwMode="auto">
              <a:xfrm>
                <a:off x="3452" y="3454"/>
                <a:ext cx="11" cy="71"/>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68" name="Group 1"/>
            <p:cNvGrpSpPr>
              <a:grpSpLocks/>
            </p:cNvGrpSpPr>
            <p:nvPr/>
          </p:nvGrpSpPr>
          <p:grpSpPr bwMode="auto">
            <a:xfrm>
              <a:off x="3884" y="2560"/>
              <a:ext cx="649" cy="909"/>
              <a:chOff x="3452" y="2616"/>
              <a:chExt cx="577" cy="909"/>
            </a:xfrm>
          </p:grpSpPr>
          <p:sp>
            <p:nvSpPr>
              <p:cNvPr id="149857" name="Rectangle 2"/>
              <p:cNvSpPr>
                <a:spLocks noChangeArrowheads="1"/>
              </p:cNvSpPr>
              <p:nvPr/>
            </p:nvSpPr>
            <p:spPr bwMode="auto">
              <a:xfrm>
                <a:off x="345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8" name="Rectangle 3"/>
              <p:cNvSpPr>
                <a:spLocks noChangeArrowheads="1"/>
              </p:cNvSpPr>
              <p:nvPr/>
            </p:nvSpPr>
            <p:spPr bwMode="auto">
              <a:xfrm>
                <a:off x="3463"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9" name="Rectangle 4"/>
              <p:cNvSpPr>
                <a:spLocks noChangeArrowheads="1"/>
              </p:cNvSpPr>
              <p:nvPr/>
            </p:nvSpPr>
            <p:spPr bwMode="auto">
              <a:xfrm>
                <a:off x="346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0" name="Rectangle 5"/>
              <p:cNvSpPr>
                <a:spLocks noChangeArrowheads="1"/>
              </p:cNvSpPr>
              <p:nvPr/>
            </p:nvSpPr>
            <p:spPr bwMode="auto">
              <a:xfrm>
                <a:off x="3463"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1" name="Rectangle 6"/>
              <p:cNvSpPr>
                <a:spLocks noChangeArrowheads="1"/>
              </p:cNvSpPr>
              <p:nvPr/>
            </p:nvSpPr>
            <p:spPr bwMode="auto">
              <a:xfrm>
                <a:off x="346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2" name="Rectangle 7"/>
              <p:cNvSpPr>
                <a:spLocks noChangeArrowheads="1"/>
              </p:cNvSpPr>
              <p:nvPr/>
            </p:nvSpPr>
            <p:spPr bwMode="auto">
              <a:xfrm>
                <a:off x="347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3" name="Rectangle 8"/>
              <p:cNvSpPr>
                <a:spLocks noChangeArrowheads="1"/>
              </p:cNvSpPr>
              <p:nvPr/>
            </p:nvSpPr>
            <p:spPr bwMode="auto">
              <a:xfrm>
                <a:off x="347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4" name="Rectangle 9"/>
              <p:cNvSpPr>
                <a:spLocks noChangeArrowheads="1"/>
              </p:cNvSpPr>
              <p:nvPr/>
            </p:nvSpPr>
            <p:spPr bwMode="auto">
              <a:xfrm>
                <a:off x="347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5" name="Rectangle 10"/>
              <p:cNvSpPr>
                <a:spLocks noChangeArrowheads="1"/>
              </p:cNvSpPr>
              <p:nvPr/>
            </p:nvSpPr>
            <p:spPr bwMode="auto">
              <a:xfrm>
                <a:off x="347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6" name="Rectangle 11"/>
              <p:cNvSpPr>
                <a:spLocks noChangeArrowheads="1"/>
              </p:cNvSpPr>
              <p:nvPr/>
            </p:nvSpPr>
            <p:spPr bwMode="auto">
              <a:xfrm>
                <a:off x="348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7" name="Rectangle 12"/>
              <p:cNvSpPr>
                <a:spLocks noChangeArrowheads="1"/>
              </p:cNvSpPr>
              <p:nvPr/>
            </p:nvSpPr>
            <p:spPr bwMode="auto">
              <a:xfrm>
                <a:off x="348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8" name="Rectangle 13"/>
              <p:cNvSpPr>
                <a:spLocks noChangeArrowheads="1"/>
              </p:cNvSpPr>
              <p:nvPr/>
            </p:nvSpPr>
            <p:spPr bwMode="auto">
              <a:xfrm>
                <a:off x="348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69" name="Rectangle 14"/>
              <p:cNvSpPr>
                <a:spLocks noChangeArrowheads="1"/>
              </p:cNvSpPr>
              <p:nvPr/>
            </p:nvSpPr>
            <p:spPr bwMode="auto">
              <a:xfrm>
                <a:off x="348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0" name="Rectangle 15"/>
              <p:cNvSpPr>
                <a:spLocks noChangeArrowheads="1"/>
              </p:cNvSpPr>
              <p:nvPr/>
            </p:nvSpPr>
            <p:spPr bwMode="auto">
              <a:xfrm>
                <a:off x="3496"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1" name="Rectangle 16"/>
              <p:cNvSpPr>
                <a:spLocks noChangeArrowheads="1"/>
              </p:cNvSpPr>
              <p:nvPr/>
            </p:nvSpPr>
            <p:spPr bwMode="auto">
              <a:xfrm>
                <a:off x="3496"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2" name="Rectangle 17"/>
              <p:cNvSpPr>
                <a:spLocks noChangeArrowheads="1"/>
              </p:cNvSpPr>
              <p:nvPr/>
            </p:nvSpPr>
            <p:spPr bwMode="auto">
              <a:xfrm>
                <a:off x="350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3" name="Rectangle 18"/>
              <p:cNvSpPr>
                <a:spLocks noChangeArrowheads="1"/>
              </p:cNvSpPr>
              <p:nvPr/>
            </p:nvSpPr>
            <p:spPr bwMode="auto">
              <a:xfrm>
                <a:off x="350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4" name="Rectangle 19"/>
              <p:cNvSpPr>
                <a:spLocks noChangeArrowheads="1"/>
              </p:cNvSpPr>
              <p:nvPr/>
            </p:nvSpPr>
            <p:spPr bwMode="auto">
              <a:xfrm>
                <a:off x="350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5" name="Rectangle 20"/>
              <p:cNvSpPr>
                <a:spLocks noChangeArrowheads="1"/>
              </p:cNvSpPr>
              <p:nvPr/>
            </p:nvSpPr>
            <p:spPr bwMode="auto">
              <a:xfrm>
                <a:off x="350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6" name="Rectangle 21"/>
              <p:cNvSpPr>
                <a:spLocks noChangeArrowheads="1"/>
              </p:cNvSpPr>
              <p:nvPr/>
            </p:nvSpPr>
            <p:spPr bwMode="auto">
              <a:xfrm>
                <a:off x="351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7" name="Rectangle 22"/>
              <p:cNvSpPr>
                <a:spLocks noChangeArrowheads="1"/>
              </p:cNvSpPr>
              <p:nvPr/>
            </p:nvSpPr>
            <p:spPr bwMode="auto">
              <a:xfrm>
                <a:off x="351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8" name="Rectangle 23"/>
              <p:cNvSpPr>
                <a:spLocks noChangeArrowheads="1"/>
              </p:cNvSpPr>
              <p:nvPr/>
            </p:nvSpPr>
            <p:spPr bwMode="auto">
              <a:xfrm>
                <a:off x="351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79" name="Rectangle 24"/>
              <p:cNvSpPr>
                <a:spLocks noChangeArrowheads="1"/>
              </p:cNvSpPr>
              <p:nvPr/>
            </p:nvSpPr>
            <p:spPr bwMode="auto">
              <a:xfrm>
                <a:off x="351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0" name="Rectangle 25"/>
              <p:cNvSpPr>
                <a:spLocks noChangeArrowheads="1"/>
              </p:cNvSpPr>
              <p:nvPr/>
            </p:nvSpPr>
            <p:spPr bwMode="auto">
              <a:xfrm>
                <a:off x="352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1" name="Rectangle 26"/>
              <p:cNvSpPr>
                <a:spLocks noChangeArrowheads="1"/>
              </p:cNvSpPr>
              <p:nvPr/>
            </p:nvSpPr>
            <p:spPr bwMode="auto">
              <a:xfrm>
                <a:off x="3528"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2" name="Rectangle 27"/>
              <p:cNvSpPr>
                <a:spLocks noChangeArrowheads="1"/>
              </p:cNvSpPr>
              <p:nvPr/>
            </p:nvSpPr>
            <p:spPr bwMode="auto">
              <a:xfrm>
                <a:off x="352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3" name="Rectangle 28"/>
              <p:cNvSpPr>
                <a:spLocks noChangeArrowheads="1"/>
              </p:cNvSpPr>
              <p:nvPr/>
            </p:nvSpPr>
            <p:spPr bwMode="auto">
              <a:xfrm>
                <a:off x="352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4" name="Rectangle 29"/>
              <p:cNvSpPr>
                <a:spLocks noChangeArrowheads="1"/>
              </p:cNvSpPr>
              <p:nvPr/>
            </p:nvSpPr>
            <p:spPr bwMode="auto">
              <a:xfrm>
                <a:off x="353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5" name="Rectangle 30"/>
              <p:cNvSpPr>
                <a:spLocks noChangeArrowheads="1"/>
              </p:cNvSpPr>
              <p:nvPr/>
            </p:nvSpPr>
            <p:spPr bwMode="auto">
              <a:xfrm>
                <a:off x="353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6" name="Rectangle 31"/>
              <p:cNvSpPr>
                <a:spLocks noChangeArrowheads="1"/>
              </p:cNvSpPr>
              <p:nvPr/>
            </p:nvSpPr>
            <p:spPr bwMode="auto">
              <a:xfrm>
                <a:off x="353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7" name="Rectangle 32"/>
              <p:cNvSpPr>
                <a:spLocks noChangeArrowheads="1"/>
              </p:cNvSpPr>
              <p:nvPr/>
            </p:nvSpPr>
            <p:spPr bwMode="auto">
              <a:xfrm>
                <a:off x="3539"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8" name="Rectangle 33"/>
              <p:cNvSpPr>
                <a:spLocks noChangeArrowheads="1"/>
              </p:cNvSpPr>
              <p:nvPr/>
            </p:nvSpPr>
            <p:spPr bwMode="auto">
              <a:xfrm>
                <a:off x="3550"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89" name="Rectangle 34"/>
              <p:cNvSpPr>
                <a:spLocks noChangeArrowheads="1"/>
              </p:cNvSpPr>
              <p:nvPr/>
            </p:nvSpPr>
            <p:spPr bwMode="auto">
              <a:xfrm>
                <a:off x="3550"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0" name="Rectangle 35"/>
              <p:cNvSpPr>
                <a:spLocks noChangeArrowheads="1"/>
              </p:cNvSpPr>
              <p:nvPr/>
            </p:nvSpPr>
            <p:spPr bwMode="auto">
              <a:xfrm>
                <a:off x="3550" y="2660"/>
                <a:ext cx="11" cy="86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1" name="Rectangle 36"/>
              <p:cNvSpPr>
                <a:spLocks noChangeArrowheads="1"/>
              </p:cNvSpPr>
              <p:nvPr/>
            </p:nvSpPr>
            <p:spPr bwMode="auto">
              <a:xfrm>
                <a:off x="3550" y="2616"/>
                <a:ext cx="11" cy="90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2" name="Rectangle 37"/>
              <p:cNvSpPr>
                <a:spLocks noChangeArrowheads="1"/>
              </p:cNvSpPr>
              <p:nvPr/>
            </p:nvSpPr>
            <p:spPr bwMode="auto">
              <a:xfrm>
                <a:off x="3561" y="2987"/>
                <a:ext cx="11" cy="53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3" name="Rectangle 38"/>
              <p:cNvSpPr>
                <a:spLocks noChangeArrowheads="1"/>
              </p:cNvSpPr>
              <p:nvPr/>
            </p:nvSpPr>
            <p:spPr bwMode="auto">
              <a:xfrm>
                <a:off x="3561"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4" name="Rectangle 39"/>
              <p:cNvSpPr>
                <a:spLocks noChangeArrowheads="1"/>
              </p:cNvSpPr>
              <p:nvPr/>
            </p:nvSpPr>
            <p:spPr bwMode="auto">
              <a:xfrm>
                <a:off x="3561"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5" name="Rectangle 40"/>
              <p:cNvSpPr>
                <a:spLocks noChangeArrowheads="1"/>
              </p:cNvSpPr>
              <p:nvPr/>
            </p:nvSpPr>
            <p:spPr bwMode="auto">
              <a:xfrm>
                <a:off x="3561"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6" name="Rectangle 41"/>
              <p:cNvSpPr>
                <a:spLocks noChangeArrowheads="1"/>
              </p:cNvSpPr>
              <p:nvPr/>
            </p:nvSpPr>
            <p:spPr bwMode="auto">
              <a:xfrm>
                <a:off x="3572"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7" name="Rectangle 42"/>
              <p:cNvSpPr>
                <a:spLocks noChangeArrowheads="1"/>
              </p:cNvSpPr>
              <p:nvPr/>
            </p:nvSpPr>
            <p:spPr bwMode="auto">
              <a:xfrm>
                <a:off x="357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8" name="Rectangle 43"/>
              <p:cNvSpPr>
                <a:spLocks noChangeArrowheads="1"/>
              </p:cNvSpPr>
              <p:nvPr/>
            </p:nvSpPr>
            <p:spPr bwMode="auto">
              <a:xfrm>
                <a:off x="357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99" name="Rectangle 44"/>
              <p:cNvSpPr>
                <a:spLocks noChangeArrowheads="1"/>
              </p:cNvSpPr>
              <p:nvPr/>
            </p:nvSpPr>
            <p:spPr bwMode="auto">
              <a:xfrm>
                <a:off x="357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0" name="Rectangle 45"/>
              <p:cNvSpPr>
                <a:spLocks noChangeArrowheads="1"/>
              </p:cNvSpPr>
              <p:nvPr/>
            </p:nvSpPr>
            <p:spPr bwMode="auto">
              <a:xfrm>
                <a:off x="358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1" name="Rectangle 46"/>
              <p:cNvSpPr>
                <a:spLocks noChangeArrowheads="1"/>
              </p:cNvSpPr>
              <p:nvPr/>
            </p:nvSpPr>
            <p:spPr bwMode="auto">
              <a:xfrm>
                <a:off x="358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2" name="Rectangle 47"/>
              <p:cNvSpPr>
                <a:spLocks noChangeArrowheads="1"/>
              </p:cNvSpPr>
              <p:nvPr/>
            </p:nvSpPr>
            <p:spPr bwMode="auto">
              <a:xfrm>
                <a:off x="358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3" name="Rectangle 48"/>
              <p:cNvSpPr>
                <a:spLocks noChangeArrowheads="1"/>
              </p:cNvSpPr>
              <p:nvPr/>
            </p:nvSpPr>
            <p:spPr bwMode="auto">
              <a:xfrm>
                <a:off x="3594"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4" name="Rectangle 49"/>
              <p:cNvSpPr>
                <a:spLocks noChangeArrowheads="1"/>
              </p:cNvSpPr>
              <p:nvPr/>
            </p:nvSpPr>
            <p:spPr bwMode="auto">
              <a:xfrm>
                <a:off x="3594"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5" name="Rectangle 50"/>
              <p:cNvSpPr>
                <a:spLocks noChangeArrowheads="1"/>
              </p:cNvSpPr>
              <p:nvPr/>
            </p:nvSpPr>
            <p:spPr bwMode="auto">
              <a:xfrm>
                <a:off x="3594"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6" name="Rectangle 51"/>
              <p:cNvSpPr>
                <a:spLocks noChangeArrowheads="1"/>
              </p:cNvSpPr>
              <p:nvPr/>
            </p:nvSpPr>
            <p:spPr bwMode="auto">
              <a:xfrm>
                <a:off x="3594"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7" name="Rectangle 52"/>
              <p:cNvSpPr>
                <a:spLocks noChangeArrowheads="1"/>
              </p:cNvSpPr>
              <p:nvPr/>
            </p:nvSpPr>
            <p:spPr bwMode="auto">
              <a:xfrm>
                <a:off x="360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8" name="Rectangle 53"/>
              <p:cNvSpPr>
                <a:spLocks noChangeArrowheads="1"/>
              </p:cNvSpPr>
              <p:nvPr/>
            </p:nvSpPr>
            <p:spPr bwMode="auto">
              <a:xfrm>
                <a:off x="360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09" name="Rectangle 54"/>
              <p:cNvSpPr>
                <a:spLocks noChangeArrowheads="1"/>
              </p:cNvSpPr>
              <p:nvPr/>
            </p:nvSpPr>
            <p:spPr bwMode="auto">
              <a:xfrm>
                <a:off x="360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0" name="Rectangle 55"/>
              <p:cNvSpPr>
                <a:spLocks noChangeArrowheads="1"/>
              </p:cNvSpPr>
              <p:nvPr/>
            </p:nvSpPr>
            <p:spPr bwMode="auto">
              <a:xfrm>
                <a:off x="360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1" name="Rectangle 56"/>
              <p:cNvSpPr>
                <a:spLocks noChangeArrowheads="1"/>
              </p:cNvSpPr>
              <p:nvPr/>
            </p:nvSpPr>
            <p:spPr bwMode="auto">
              <a:xfrm>
                <a:off x="361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2" name="Rectangle 57"/>
              <p:cNvSpPr>
                <a:spLocks noChangeArrowheads="1"/>
              </p:cNvSpPr>
              <p:nvPr/>
            </p:nvSpPr>
            <p:spPr bwMode="auto">
              <a:xfrm>
                <a:off x="361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3" name="Rectangle 58"/>
              <p:cNvSpPr>
                <a:spLocks noChangeArrowheads="1"/>
              </p:cNvSpPr>
              <p:nvPr/>
            </p:nvSpPr>
            <p:spPr bwMode="auto">
              <a:xfrm>
                <a:off x="361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4" name="Rectangle 59"/>
              <p:cNvSpPr>
                <a:spLocks noChangeArrowheads="1"/>
              </p:cNvSpPr>
              <p:nvPr/>
            </p:nvSpPr>
            <p:spPr bwMode="auto">
              <a:xfrm>
                <a:off x="361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5" name="Rectangle 60"/>
              <p:cNvSpPr>
                <a:spLocks noChangeArrowheads="1"/>
              </p:cNvSpPr>
              <p:nvPr/>
            </p:nvSpPr>
            <p:spPr bwMode="auto">
              <a:xfrm>
                <a:off x="362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6" name="Rectangle 61"/>
              <p:cNvSpPr>
                <a:spLocks noChangeArrowheads="1"/>
              </p:cNvSpPr>
              <p:nvPr/>
            </p:nvSpPr>
            <p:spPr bwMode="auto">
              <a:xfrm>
                <a:off x="362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7" name="Rectangle 62"/>
              <p:cNvSpPr>
                <a:spLocks noChangeArrowheads="1"/>
              </p:cNvSpPr>
              <p:nvPr/>
            </p:nvSpPr>
            <p:spPr bwMode="auto">
              <a:xfrm>
                <a:off x="362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8" name="Rectangle 63"/>
              <p:cNvSpPr>
                <a:spLocks noChangeArrowheads="1"/>
              </p:cNvSpPr>
              <p:nvPr/>
            </p:nvSpPr>
            <p:spPr bwMode="auto">
              <a:xfrm>
                <a:off x="362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19" name="Rectangle 64"/>
              <p:cNvSpPr>
                <a:spLocks noChangeArrowheads="1"/>
              </p:cNvSpPr>
              <p:nvPr/>
            </p:nvSpPr>
            <p:spPr bwMode="auto">
              <a:xfrm>
                <a:off x="363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0" name="Rectangle 65"/>
              <p:cNvSpPr>
                <a:spLocks noChangeArrowheads="1"/>
              </p:cNvSpPr>
              <p:nvPr/>
            </p:nvSpPr>
            <p:spPr bwMode="auto">
              <a:xfrm>
                <a:off x="363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1" name="Rectangle 66"/>
              <p:cNvSpPr>
                <a:spLocks noChangeArrowheads="1"/>
              </p:cNvSpPr>
              <p:nvPr/>
            </p:nvSpPr>
            <p:spPr bwMode="auto">
              <a:xfrm>
                <a:off x="363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2" name="Rectangle 67"/>
              <p:cNvSpPr>
                <a:spLocks noChangeArrowheads="1"/>
              </p:cNvSpPr>
              <p:nvPr/>
            </p:nvSpPr>
            <p:spPr bwMode="auto">
              <a:xfrm>
                <a:off x="363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3" name="Rectangle 68"/>
              <p:cNvSpPr>
                <a:spLocks noChangeArrowheads="1"/>
              </p:cNvSpPr>
              <p:nvPr/>
            </p:nvSpPr>
            <p:spPr bwMode="auto">
              <a:xfrm>
                <a:off x="364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4" name="Rectangle 69"/>
              <p:cNvSpPr>
                <a:spLocks noChangeArrowheads="1"/>
              </p:cNvSpPr>
              <p:nvPr/>
            </p:nvSpPr>
            <p:spPr bwMode="auto">
              <a:xfrm>
                <a:off x="364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5" name="Rectangle 70"/>
              <p:cNvSpPr>
                <a:spLocks noChangeArrowheads="1"/>
              </p:cNvSpPr>
              <p:nvPr/>
            </p:nvSpPr>
            <p:spPr bwMode="auto">
              <a:xfrm>
                <a:off x="364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6" name="Rectangle 71"/>
              <p:cNvSpPr>
                <a:spLocks noChangeArrowheads="1"/>
              </p:cNvSpPr>
              <p:nvPr/>
            </p:nvSpPr>
            <p:spPr bwMode="auto">
              <a:xfrm>
                <a:off x="364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7" name="Rectangle 72"/>
              <p:cNvSpPr>
                <a:spLocks noChangeArrowheads="1"/>
              </p:cNvSpPr>
              <p:nvPr/>
            </p:nvSpPr>
            <p:spPr bwMode="auto">
              <a:xfrm>
                <a:off x="365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8" name="Rectangle 73"/>
              <p:cNvSpPr>
                <a:spLocks noChangeArrowheads="1"/>
              </p:cNvSpPr>
              <p:nvPr/>
            </p:nvSpPr>
            <p:spPr bwMode="auto">
              <a:xfrm>
                <a:off x="365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29" name="Rectangle 74"/>
              <p:cNvSpPr>
                <a:spLocks noChangeArrowheads="1"/>
              </p:cNvSpPr>
              <p:nvPr/>
            </p:nvSpPr>
            <p:spPr bwMode="auto">
              <a:xfrm>
                <a:off x="365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0" name="Rectangle 75"/>
              <p:cNvSpPr>
                <a:spLocks noChangeArrowheads="1"/>
              </p:cNvSpPr>
              <p:nvPr/>
            </p:nvSpPr>
            <p:spPr bwMode="auto">
              <a:xfrm>
                <a:off x="365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1" name="Rectangle 76"/>
              <p:cNvSpPr>
                <a:spLocks noChangeArrowheads="1"/>
              </p:cNvSpPr>
              <p:nvPr/>
            </p:nvSpPr>
            <p:spPr bwMode="auto">
              <a:xfrm>
                <a:off x="367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2" name="Rectangle 77"/>
              <p:cNvSpPr>
                <a:spLocks noChangeArrowheads="1"/>
              </p:cNvSpPr>
              <p:nvPr/>
            </p:nvSpPr>
            <p:spPr bwMode="auto">
              <a:xfrm>
                <a:off x="367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3" name="Rectangle 78"/>
              <p:cNvSpPr>
                <a:spLocks noChangeArrowheads="1"/>
              </p:cNvSpPr>
              <p:nvPr/>
            </p:nvSpPr>
            <p:spPr bwMode="auto">
              <a:xfrm>
                <a:off x="367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4" name="Rectangle 79"/>
              <p:cNvSpPr>
                <a:spLocks noChangeArrowheads="1"/>
              </p:cNvSpPr>
              <p:nvPr/>
            </p:nvSpPr>
            <p:spPr bwMode="auto">
              <a:xfrm>
                <a:off x="367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5" name="Rectangle 80"/>
              <p:cNvSpPr>
                <a:spLocks noChangeArrowheads="1"/>
              </p:cNvSpPr>
              <p:nvPr/>
            </p:nvSpPr>
            <p:spPr bwMode="auto">
              <a:xfrm>
                <a:off x="368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6" name="Rectangle 81"/>
              <p:cNvSpPr>
                <a:spLocks noChangeArrowheads="1"/>
              </p:cNvSpPr>
              <p:nvPr/>
            </p:nvSpPr>
            <p:spPr bwMode="auto">
              <a:xfrm>
                <a:off x="368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7" name="Rectangle 82"/>
              <p:cNvSpPr>
                <a:spLocks noChangeArrowheads="1"/>
              </p:cNvSpPr>
              <p:nvPr/>
            </p:nvSpPr>
            <p:spPr bwMode="auto">
              <a:xfrm>
                <a:off x="368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8" name="Rectangle 83"/>
              <p:cNvSpPr>
                <a:spLocks noChangeArrowheads="1"/>
              </p:cNvSpPr>
              <p:nvPr/>
            </p:nvSpPr>
            <p:spPr bwMode="auto">
              <a:xfrm>
                <a:off x="3692"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39" name="Rectangle 84"/>
              <p:cNvSpPr>
                <a:spLocks noChangeArrowheads="1"/>
              </p:cNvSpPr>
              <p:nvPr/>
            </p:nvSpPr>
            <p:spPr bwMode="auto">
              <a:xfrm>
                <a:off x="3692"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0" name="Rectangle 85"/>
              <p:cNvSpPr>
                <a:spLocks noChangeArrowheads="1"/>
              </p:cNvSpPr>
              <p:nvPr/>
            </p:nvSpPr>
            <p:spPr bwMode="auto">
              <a:xfrm>
                <a:off x="3692"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1" name="Rectangle 86"/>
              <p:cNvSpPr>
                <a:spLocks noChangeArrowheads="1"/>
              </p:cNvSpPr>
              <p:nvPr/>
            </p:nvSpPr>
            <p:spPr bwMode="auto">
              <a:xfrm>
                <a:off x="3692"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2" name="Rectangle 87"/>
              <p:cNvSpPr>
                <a:spLocks noChangeArrowheads="1"/>
              </p:cNvSpPr>
              <p:nvPr/>
            </p:nvSpPr>
            <p:spPr bwMode="auto">
              <a:xfrm>
                <a:off x="370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3" name="Rectangle 88"/>
              <p:cNvSpPr>
                <a:spLocks noChangeArrowheads="1"/>
              </p:cNvSpPr>
              <p:nvPr/>
            </p:nvSpPr>
            <p:spPr bwMode="auto">
              <a:xfrm>
                <a:off x="370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4" name="Rectangle 89"/>
              <p:cNvSpPr>
                <a:spLocks noChangeArrowheads="1"/>
              </p:cNvSpPr>
              <p:nvPr/>
            </p:nvSpPr>
            <p:spPr bwMode="auto">
              <a:xfrm>
                <a:off x="370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5" name="Rectangle 90"/>
              <p:cNvSpPr>
                <a:spLocks noChangeArrowheads="1"/>
              </p:cNvSpPr>
              <p:nvPr/>
            </p:nvSpPr>
            <p:spPr bwMode="auto">
              <a:xfrm>
                <a:off x="370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6" name="Rectangle 91"/>
              <p:cNvSpPr>
                <a:spLocks noChangeArrowheads="1"/>
              </p:cNvSpPr>
              <p:nvPr/>
            </p:nvSpPr>
            <p:spPr bwMode="auto">
              <a:xfrm>
                <a:off x="371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7" name="Rectangle 92"/>
              <p:cNvSpPr>
                <a:spLocks noChangeArrowheads="1"/>
              </p:cNvSpPr>
              <p:nvPr/>
            </p:nvSpPr>
            <p:spPr bwMode="auto">
              <a:xfrm>
                <a:off x="3713"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8" name="Rectangle 93"/>
              <p:cNvSpPr>
                <a:spLocks noChangeArrowheads="1"/>
              </p:cNvSpPr>
              <p:nvPr/>
            </p:nvSpPr>
            <p:spPr bwMode="auto">
              <a:xfrm>
                <a:off x="371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49" name="Rectangle 94"/>
              <p:cNvSpPr>
                <a:spLocks noChangeArrowheads="1"/>
              </p:cNvSpPr>
              <p:nvPr/>
            </p:nvSpPr>
            <p:spPr bwMode="auto">
              <a:xfrm>
                <a:off x="371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0" name="Rectangle 95"/>
              <p:cNvSpPr>
                <a:spLocks noChangeArrowheads="1"/>
              </p:cNvSpPr>
              <p:nvPr/>
            </p:nvSpPr>
            <p:spPr bwMode="auto">
              <a:xfrm>
                <a:off x="372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1" name="Rectangle 96"/>
              <p:cNvSpPr>
                <a:spLocks noChangeArrowheads="1"/>
              </p:cNvSpPr>
              <p:nvPr/>
            </p:nvSpPr>
            <p:spPr bwMode="auto">
              <a:xfrm>
                <a:off x="3724"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2" name="Rectangle 97"/>
              <p:cNvSpPr>
                <a:spLocks noChangeArrowheads="1"/>
              </p:cNvSpPr>
              <p:nvPr/>
            </p:nvSpPr>
            <p:spPr bwMode="auto">
              <a:xfrm>
                <a:off x="3724"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3" name="Rectangle 98"/>
              <p:cNvSpPr>
                <a:spLocks noChangeArrowheads="1"/>
              </p:cNvSpPr>
              <p:nvPr/>
            </p:nvSpPr>
            <p:spPr bwMode="auto">
              <a:xfrm>
                <a:off x="3724" y="3137"/>
                <a:ext cx="11" cy="38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4" name="Rectangle 99"/>
              <p:cNvSpPr>
                <a:spLocks noChangeArrowheads="1"/>
              </p:cNvSpPr>
              <p:nvPr/>
            </p:nvSpPr>
            <p:spPr bwMode="auto">
              <a:xfrm>
                <a:off x="3735" y="3137"/>
                <a:ext cx="11" cy="38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5" name="Rectangle 100"/>
              <p:cNvSpPr>
                <a:spLocks noChangeArrowheads="1"/>
              </p:cNvSpPr>
              <p:nvPr/>
            </p:nvSpPr>
            <p:spPr bwMode="auto">
              <a:xfrm>
                <a:off x="3735"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6" name="Rectangle 101"/>
              <p:cNvSpPr>
                <a:spLocks noChangeArrowheads="1"/>
              </p:cNvSpPr>
              <p:nvPr/>
            </p:nvSpPr>
            <p:spPr bwMode="auto">
              <a:xfrm>
                <a:off x="3735"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7" name="Rectangle 102"/>
              <p:cNvSpPr>
                <a:spLocks noChangeArrowheads="1"/>
              </p:cNvSpPr>
              <p:nvPr/>
            </p:nvSpPr>
            <p:spPr bwMode="auto">
              <a:xfrm>
                <a:off x="3735"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8" name="Rectangle 103"/>
              <p:cNvSpPr>
                <a:spLocks noChangeArrowheads="1"/>
              </p:cNvSpPr>
              <p:nvPr/>
            </p:nvSpPr>
            <p:spPr bwMode="auto">
              <a:xfrm>
                <a:off x="374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59" name="Rectangle 104"/>
              <p:cNvSpPr>
                <a:spLocks noChangeArrowheads="1"/>
              </p:cNvSpPr>
              <p:nvPr/>
            </p:nvSpPr>
            <p:spPr bwMode="auto">
              <a:xfrm>
                <a:off x="374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0" name="Rectangle 105"/>
              <p:cNvSpPr>
                <a:spLocks noChangeArrowheads="1"/>
              </p:cNvSpPr>
              <p:nvPr/>
            </p:nvSpPr>
            <p:spPr bwMode="auto">
              <a:xfrm>
                <a:off x="374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1" name="Rectangle 106"/>
              <p:cNvSpPr>
                <a:spLocks noChangeArrowheads="1"/>
              </p:cNvSpPr>
              <p:nvPr/>
            </p:nvSpPr>
            <p:spPr bwMode="auto">
              <a:xfrm>
                <a:off x="374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2" name="Rectangle 107"/>
              <p:cNvSpPr>
                <a:spLocks noChangeArrowheads="1"/>
              </p:cNvSpPr>
              <p:nvPr/>
            </p:nvSpPr>
            <p:spPr bwMode="auto">
              <a:xfrm>
                <a:off x="375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3" name="Rectangle 108"/>
              <p:cNvSpPr>
                <a:spLocks noChangeArrowheads="1"/>
              </p:cNvSpPr>
              <p:nvPr/>
            </p:nvSpPr>
            <p:spPr bwMode="auto">
              <a:xfrm>
                <a:off x="375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4" name="Rectangle 109"/>
              <p:cNvSpPr>
                <a:spLocks noChangeArrowheads="1"/>
              </p:cNvSpPr>
              <p:nvPr/>
            </p:nvSpPr>
            <p:spPr bwMode="auto">
              <a:xfrm>
                <a:off x="375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5" name="Rectangle 110"/>
              <p:cNvSpPr>
                <a:spLocks noChangeArrowheads="1"/>
              </p:cNvSpPr>
              <p:nvPr/>
            </p:nvSpPr>
            <p:spPr bwMode="auto">
              <a:xfrm>
                <a:off x="375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6" name="Rectangle 111"/>
              <p:cNvSpPr>
                <a:spLocks noChangeArrowheads="1"/>
              </p:cNvSpPr>
              <p:nvPr/>
            </p:nvSpPr>
            <p:spPr bwMode="auto">
              <a:xfrm>
                <a:off x="376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7" name="Rectangle 112"/>
              <p:cNvSpPr>
                <a:spLocks noChangeArrowheads="1"/>
              </p:cNvSpPr>
              <p:nvPr/>
            </p:nvSpPr>
            <p:spPr bwMode="auto">
              <a:xfrm>
                <a:off x="376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8" name="Rectangle 113"/>
              <p:cNvSpPr>
                <a:spLocks noChangeArrowheads="1"/>
              </p:cNvSpPr>
              <p:nvPr/>
            </p:nvSpPr>
            <p:spPr bwMode="auto">
              <a:xfrm>
                <a:off x="376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69" name="Rectangle 114"/>
              <p:cNvSpPr>
                <a:spLocks noChangeArrowheads="1"/>
              </p:cNvSpPr>
              <p:nvPr/>
            </p:nvSpPr>
            <p:spPr bwMode="auto">
              <a:xfrm>
                <a:off x="377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0" name="Rectangle 115"/>
              <p:cNvSpPr>
                <a:spLocks noChangeArrowheads="1"/>
              </p:cNvSpPr>
              <p:nvPr/>
            </p:nvSpPr>
            <p:spPr bwMode="auto">
              <a:xfrm>
                <a:off x="377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1" name="Rectangle 116"/>
              <p:cNvSpPr>
                <a:spLocks noChangeArrowheads="1"/>
              </p:cNvSpPr>
              <p:nvPr/>
            </p:nvSpPr>
            <p:spPr bwMode="auto">
              <a:xfrm>
                <a:off x="377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2" name="Rectangle 117"/>
              <p:cNvSpPr>
                <a:spLocks noChangeArrowheads="1"/>
              </p:cNvSpPr>
              <p:nvPr/>
            </p:nvSpPr>
            <p:spPr bwMode="auto">
              <a:xfrm>
                <a:off x="377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3" name="Rectangle 118"/>
              <p:cNvSpPr>
                <a:spLocks noChangeArrowheads="1"/>
              </p:cNvSpPr>
              <p:nvPr/>
            </p:nvSpPr>
            <p:spPr bwMode="auto">
              <a:xfrm>
                <a:off x="3790"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4" name="Rectangle 119"/>
              <p:cNvSpPr>
                <a:spLocks noChangeArrowheads="1"/>
              </p:cNvSpPr>
              <p:nvPr/>
            </p:nvSpPr>
            <p:spPr bwMode="auto">
              <a:xfrm>
                <a:off x="3790"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5" name="Rectangle 120"/>
              <p:cNvSpPr>
                <a:spLocks noChangeArrowheads="1"/>
              </p:cNvSpPr>
              <p:nvPr/>
            </p:nvSpPr>
            <p:spPr bwMode="auto">
              <a:xfrm>
                <a:off x="3790"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6" name="Rectangle 121"/>
              <p:cNvSpPr>
                <a:spLocks noChangeArrowheads="1"/>
              </p:cNvSpPr>
              <p:nvPr/>
            </p:nvSpPr>
            <p:spPr bwMode="auto">
              <a:xfrm>
                <a:off x="3790"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7" name="Rectangle 122"/>
              <p:cNvSpPr>
                <a:spLocks noChangeArrowheads="1"/>
              </p:cNvSpPr>
              <p:nvPr/>
            </p:nvSpPr>
            <p:spPr bwMode="auto">
              <a:xfrm>
                <a:off x="380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8" name="Rectangle 123"/>
              <p:cNvSpPr>
                <a:spLocks noChangeArrowheads="1"/>
              </p:cNvSpPr>
              <p:nvPr/>
            </p:nvSpPr>
            <p:spPr bwMode="auto">
              <a:xfrm>
                <a:off x="380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79" name="Rectangle 124"/>
              <p:cNvSpPr>
                <a:spLocks noChangeArrowheads="1"/>
              </p:cNvSpPr>
              <p:nvPr/>
            </p:nvSpPr>
            <p:spPr bwMode="auto">
              <a:xfrm>
                <a:off x="380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0" name="Rectangle 125"/>
              <p:cNvSpPr>
                <a:spLocks noChangeArrowheads="1"/>
              </p:cNvSpPr>
              <p:nvPr/>
            </p:nvSpPr>
            <p:spPr bwMode="auto">
              <a:xfrm>
                <a:off x="380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1" name="Rectangle 126"/>
              <p:cNvSpPr>
                <a:spLocks noChangeArrowheads="1"/>
              </p:cNvSpPr>
              <p:nvPr/>
            </p:nvSpPr>
            <p:spPr bwMode="auto">
              <a:xfrm>
                <a:off x="381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2" name="Rectangle 127"/>
              <p:cNvSpPr>
                <a:spLocks noChangeArrowheads="1"/>
              </p:cNvSpPr>
              <p:nvPr/>
            </p:nvSpPr>
            <p:spPr bwMode="auto">
              <a:xfrm>
                <a:off x="381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3" name="Rectangle 128"/>
              <p:cNvSpPr>
                <a:spLocks noChangeArrowheads="1"/>
              </p:cNvSpPr>
              <p:nvPr/>
            </p:nvSpPr>
            <p:spPr bwMode="auto">
              <a:xfrm>
                <a:off x="381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4" name="Rectangle 129"/>
              <p:cNvSpPr>
                <a:spLocks noChangeArrowheads="1"/>
              </p:cNvSpPr>
              <p:nvPr/>
            </p:nvSpPr>
            <p:spPr bwMode="auto">
              <a:xfrm>
                <a:off x="381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5" name="Rectangle 130"/>
              <p:cNvSpPr>
                <a:spLocks noChangeArrowheads="1"/>
              </p:cNvSpPr>
              <p:nvPr/>
            </p:nvSpPr>
            <p:spPr bwMode="auto">
              <a:xfrm>
                <a:off x="382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6" name="Rectangle 131"/>
              <p:cNvSpPr>
                <a:spLocks noChangeArrowheads="1"/>
              </p:cNvSpPr>
              <p:nvPr/>
            </p:nvSpPr>
            <p:spPr bwMode="auto">
              <a:xfrm>
                <a:off x="382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7" name="Rectangle 132"/>
              <p:cNvSpPr>
                <a:spLocks noChangeArrowheads="1"/>
              </p:cNvSpPr>
              <p:nvPr/>
            </p:nvSpPr>
            <p:spPr bwMode="auto">
              <a:xfrm>
                <a:off x="3822"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8" name="Rectangle 133"/>
              <p:cNvSpPr>
                <a:spLocks noChangeArrowheads="1"/>
              </p:cNvSpPr>
              <p:nvPr/>
            </p:nvSpPr>
            <p:spPr bwMode="auto">
              <a:xfrm>
                <a:off x="382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89" name="Rectangle 134"/>
              <p:cNvSpPr>
                <a:spLocks noChangeArrowheads="1"/>
              </p:cNvSpPr>
              <p:nvPr/>
            </p:nvSpPr>
            <p:spPr bwMode="auto">
              <a:xfrm>
                <a:off x="383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0" name="Rectangle 135"/>
              <p:cNvSpPr>
                <a:spLocks noChangeArrowheads="1"/>
              </p:cNvSpPr>
              <p:nvPr/>
            </p:nvSpPr>
            <p:spPr bwMode="auto">
              <a:xfrm>
                <a:off x="383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1" name="Rectangle 136"/>
              <p:cNvSpPr>
                <a:spLocks noChangeArrowheads="1"/>
              </p:cNvSpPr>
              <p:nvPr/>
            </p:nvSpPr>
            <p:spPr bwMode="auto">
              <a:xfrm>
                <a:off x="383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2" name="Rectangle 137"/>
              <p:cNvSpPr>
                <a:spLocks noChangeArrowheads="1"/>
              </p:cNvSpPr>
              <p:nvPr/>
            </p:nvSpPr>
            <p:spPr bwMode="auto">
              <a:xfrm>
                <a:off x="383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3" name="Rectangle 138"/>
              <p:cNvSpPr>
                <a:spLocks noChangeArrowheads="1"/>
              </p:cNvSpPr>
              <p:nvPr/>
            </p:nvSpPr>
            <p:spPr bwMode="auto">
              <a:xfrm>
                <a:off x="3844"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4" name="Rectangle 139"/>
              <p:cNvSpPr>
                <a:spLocks noChangeArrowheads="1"/>
              </p:cNvSpPr>
              <p:nvPr/>
            </p:nvSpPr>
            <p:spPr bwMode="auto">
              <a:xfrm>
                <a:off x="3844"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5" name="Rectangle 140"/>
              <p:cNvSpPr>
                <a:spLocks noChangeArrowheads="1"/>
              </p:cNvSpPr>
              <p:nvPr/>
            </p:nvSpPr>
            <p:spPr bwMode="auto">
              <a:xfrm>
                <a:off x="3844" y="2846"/>
                <a:ext cx="11" cy="67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6" name="Rectangle 141"/>
              <p:cNvSpPr>
                <a:spLocks noChangeArrowheads="1"/>
              </p:cNvSpPr>
              <p:nvPr/>
            </p:nvSpPr>
            <p:spPr bwMode="auto">
              <a:xfrm>
                <a:off x="3844" y="3031"/>
                <a:ext cx="11" cy="49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7" name="Rectangle 142"/>
              <p:cNvSpPr>
                <a:spLocks noChangeArrowheads="1"/>
              </p:cNvSpPr>
              <p:nvPr/>
            </p:nvSpPr>
            <p:spPr bwMode="auto">
              <a:xfrm>
                <a:off x="3855" y="3022"/>
                <a:ext cx="11" cy="50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8" name="Rectangle 143"/>
              <p:cNvSpPr>
                <a:spLocks noChangeArrowheads="1"/>
              </p:cNvSpPr>
              <p:nvPr/>
            </p:nvSpPr>
            <p:spPr bwMode="auto">
              <a:xfrm>
                <a:off x="3855"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999" name="Rectangle 144"/>
              <p:cNvSpPr>
                <a:spLocks noChangeArrowheads="1"/>
              </p:cNvSpPr>
              <p:nvPr/>
            </p:nvSpPr>
            <p:spPr bwMode="auto">
              <a:xfrm>
                <a:off x="3855"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0" name="Rectangle 145"/>
              <p:cNvSpPr>
                <a:spLocks noChangeArrowheads="1"/>
              </p:cNvSpPr>
              <p:nvPr/>
            </p:nvSpPr>
            <p:spPr bwMode="auto">
              <a:xfrm>
                <a:off x="3855"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1" name="Rectangle 146"/>
              <p:cNvSpPr>
                <a:spLocks noChangeArrowheads="1"/>
              </p:cNvSpPr>
              <p:nvPr/>
            </p:nvSpPr>
            <p:spPr bwMode="auto">
              <a:xfrm>
                <a:off x="3866"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2" name="Rectangle 147"/>
              <p:cNvSpPr>
                <a:spLocks noChangeArrowheads="1"/>
              </p:cNvSpPr>
              <p:nvPr/>
            </p:nvSpPr>
            <p:spPr bwMode="auto">
              <a:xfrm>
                <a:off x="3866"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3" name="Rectangle 148"/>
              <p:cNvSpPr>
                <a:spLocks noChangeArrowheads="1"/>
              </p:cNvSpPr>
              <p:nvPr/>
            </p:nvSpPr>
            <p:spPr bwMode="auto">
              <a:xfrm>
                <a:off x="386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4" name="Rectangle 149"/>
              <p:cNvSpPr>
                <a:spLocks noChangeArrowheads="1"/>
              </p:cNvSpPr>
              <p:nvPr/>
            </p:nvSpPr>
            <p:spPr bwMode="auto">
              <a:xfrm>
                <a:off x="387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5" name="Rectangle 150"/>
              <p:cNvSpPr>
                <a:spLocks noChangeArrowheads="1"/>
              </p:cNvSpPr>
              <p:nvPr/>
            </p:nvSpPr>
            <p:spPr bwMode="auto">
              <a:xfrm>
                <a:off x="387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6" name="Rectangle 151"/>
              <p:cNvSpPr>
                <a:spLocks noChangeArrowheads="1"/>
              </p:cNvSpPr>
              <p:nvPr/>
            </p:nvSpPr>
            <p:spPr bwMode="auto">
              <a:xfrm>
                <a:off x="387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7" name="Rectangle 152"/>
              <p:cNvSpPr>
                <a:spLocks noChangeArrowheads="1"/>
              </p:cNvSpPr>
              <p:nvPr/>
            </p:nvSpPr>
            <p:spPr bwMode="auto">
              <a:xfrm>
                <a:off x="387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8" name="Rectangle 153"/>
              <p:cNvSpPr>
                <a:spLocks noChangeArrowheads="1"/>
              </p:cNvSpPr>
              <p:nvPr/>
            </p:nvSpPr>
            <p:spPr bwMode="auto">
              <a:xfrm>
                <a:off x="3888"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09" name="Rectangle 154"/>
              <p:cNvSpPr>
                <a:spLocks noChangeArrowheads="1"/>
              </p:cNvSpPr>
              <p:nvPr/>
            </p:nvSpPr>
            <p:spPr bwMode="auto">
              <a:xfrm>
                <a:off x="3888"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0" name="Rectangle 155"/>
              <p:cNvSpPr>
                <a:spLocks noChangeArrowheads="1"/>
              </p:cNvSpPr>
              <p:nvPr/>
            </p:nvSpPr>
            <p:spPr bwMode="auto">
              <a:xfrm>
                <a:off x="3888"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1" name="Rectangle 156"/>
              <p:cNvSpPr>
                <a:spLocks noChangeArrowheads="1"/>
              </p:cNvSpPr>
              <p:nvPr/>
            </p:nvSpPr>
            <p:spPr bwMode="auto">
              <a:xfrm>
                <a:off x="3888"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2" name="Rectangle 157"/>
              <p:cNvSpPr>
                <a:spLocks noChangeArrowheads="1"/>
              </p:cNvSpPr>
              <p:nvPr/>
            </p:nvSpPr>
            <p:spPr bwMode="auto">
              <a:xfrm>
                <a:off x="389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3" name="Rectangle 158"/>
              <p:cNvSpPr>
                <a:spLocks noChangeArrowheads="1"/>
              </p:cNvSpPr>
              <p:nvPr/>
            </p:nvSpPr>
            <p:spPr bwMode="auto">
              <a:xfrm>
                <a:off x="389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4" name="Rectangle 159"/>
              <p:cNvSpPr>
                <a:spLocks noChangeArrowheads="1"/>
              </p:cNvSpPr>
              <p:nvPr/>
            </p:nvSpPr>
            <p:spPr bwMode="auto">
              <a:xfrm>
                <a:off x="389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5" name="Rectangle 160"/>
              <p:cNvSpPr>
                <a:spLocks noChangeArrowheads="1"/>
              </p:cNvSpPr>
              <p:nvPr/>
            </p:nvSpPr>
            <p:spPr bwMode="auto">
              <a:xfrm>
                <a:off x="389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6" name="Rectangle 161"/>
              <p:cNvSpPr>
                <a:spLocks noChangeArrowheads="1"/>
              </p:cNvSpPr>
              <p:nvPr/>
            </p:nvSpPr>
            <p:spPr bwMode="auto">
              <a:xfrm>
                <a:off x="390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7" name="Rectangle 162"/>
              <p:cNvSpPr>
                <a:spLocks noChangeArrowheads="1"/>
              </p:cNvSpPr>
              <p:nvPr/>
            </p:nvSpPr>
            <p:spPr bwMode="auto">
              <a:xfrm>
                <a:off x="390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8" name="Rectangle 163"/>
              <p:cNvSpPr>
                <a:spLocks noChangeArrowheads="1"/>
              </p:cNvSpPr>
              <p:nvPr/>
            </p:nvSpPr>
            <p:spPr bwMode="auto">
              <a:xfrm>
                <a:off x="390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19" name="Rectangle 164"/>
              <p:cNvSpPr>
                <a:spLocks noChangeArrowheads="1"/>
              </p:cNvSpPr>
              <p:nvPr/>
            </p:nvSpPr>
            <p:spPr bwMode="auto">
              <a:xfrm>
                <a:off x="390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0" name="Rectangle 165"/>
              <p:cNvSpPr>
                <a:spLocks noChangeArrowheads="1"/>
              </p:cNvSpPr>
              <p:nvPr/>
            </p:nvSpPr>
            <p:spPr bwMode="auto">
              <a:xfrm>
                <a:off x="392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1" name="Rectangle 166"/>
              <p:cNvSpPr>
                <a:spLocks noChangeArrowheads="1"/>
              </p:cNvSpPr>
              <p:nvPr/>
            </p:nvSpPr>
            <p:spPr bwMode="auto">
              <a:xfrm>
                <a:off x="392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2" name="Rectangle 167"/>
              <p:cNvSpPr>
                <a:spLocks noChangeArrowheads="1"/>
              </p:cNvSpPr>
              <p:nvPr/>
            </p:nvSpPr>
            <p:spPr bwMode="auto">
              <a:xfrm>
                <a:off x="392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3" name="Rectangle 168"/>
              <p:cNvSpPr>
                <a:spLocks noChangeArrowheads="1"/>
              </p:cNvSpPr>
              <p:nvPr/>
            </p:nvSpPr>
            <p:spPr bwMode="auto">
              <a:xfrm>
                <a:off x="392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4" name="Rectangle 169"/>
              <p:cNvSpPr>
                <a:spLocks noChangeArrowheads="1"/>
              </p:cNvSpPr>
              <p:nvPr/>
            </p:nvSpPr>
            <p:spPr bwMode="auto">
              <a:xfrm>
                <a:off x="393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5" name="Rectangle 170"/>
              <p:cNvSpPr>
                <a:spLocks noChangeArrowheads="1"/>
              </p:cNvSpPr>
              <p:nvPr/>
            </p:nvSpPr>
            <p:spPr bwMode="auto">
              <a:xfrm>
                <a:off x="393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6" name="Rectangle 171"/>
              <p:cNvSpPr>
                <a:spLocks noChangeArrowheads="1"/>
              </p:cNvSpPr>
              <p:nvPr/>
            </p:nvSpPr>
            <p:spPr bwMode="auto">
              <a:xfrm>
                <a:off x="393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7" name="Rectangle 172"/>
              <p:cNvSpPr>
                <a:spLocks noChangeArrowheads="1"/>
              </p:cNvSpPr>
              <p:nvPr/>
            </p:nvSpPr>
            <p:spPr bwMode="auto">
              <a:xfrm>
                <a:off x="393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8" name="Rectangle 173"/>
              <p:cNvSpPr>
                <a:spLocks noChangeArrowheads="1"/>
              </p:cNvSpPr>
              <p:nvPr/>
            </p:nvSpPr>
            <p:spPr bwMode="auto">
              <a:xfrm>
                <a:off x="394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29" name="Rectangle 174"/>
              <p:cNvSpPr>
                <a:spLocks noChangeArrowheads="1"/>
              </p:cNvSpPr>
              <p:nvPr/>
            </p:nvSpPr>
            <p:spPr bwMode="auto">
              <a:xfrm>
                <a:off x="394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0" name="Rectangle 175"/>
              <p:cNvSpPr>
                <a:spLocks noChangeArrowheads="1"/>
              </p:cNvSpPr>
              <p:nvPr/>
            </p:nvSpPr>
            <p:spPr bwMode="auto">
              <a:xfrm>
                <a:off x="394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1" name="Rectangle 176"/>
              <p:cNvSpPr>
                <a:spLocks noChangeArrowheads="1"/>
              </p:cNvSpPr>
              <p:nvPr/>
            </p:nvSpPr>
            <p:spPr bwMode="auto">
              <a:xfrm>
                <a:off x="394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2" name="Rectangle 177"/>
              <p:cNvSpPr>
                <a:spLocks noChangeArrowheads="1"/>
              </p:cNvSpPr>
              <p:nvPr/>
            </p:nvSpPr>
            <p:spPr bwMode="auto">
              <a:xfrm>
                <a:off x="395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3" name="Rectangle 178"/>
              <p:cNvSpPr>
                <a:spLocks noChangeArrowheads="1"/>
              </p:cNvSpPr>
              <p:nvPr/>
            </p:nvSpPr>
            <p:spPr bwMode="auto">
              <a:xfrm>
                <a:off x="395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4" name="Rectangle 179"/>
              <p:cNvSpPr>
                <a:spLocks noChangeArrowheads="1"/>
              </p:cNvSpPr>
              <p:nvPr/>
            </p:nvSpPr>
            <p:spPr bwMode="auto">
              <a:xfrm>
                <a:off x="395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5" name="Rectangle 180"/>
              <p:cNvSpPr>
                <a:spLocks noChangeArrowheads="1"/>
              </p:cNvSpPr>
              <p:nvPr/>
            </p:nvSpPr>
            <p:spPr bwMode="auto">
              <a:xfrm>
                <a:off x="396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6" name="Rectangle 181"/>
              <p:cNvSpPr>
                <a:spLocks noChangeArrowheads="1"/>
              </p:cNvSpPr>
              <p:nvPr/>
            </p:nvSpPr>
            <p:spPr bwMode="auto">
              <a:xfrm>
                <a:off x="396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7" name="Rectangle 182"/>
              <p:cNvSpPr>
                <a:spLocks noChangeArrowheads="1"/>
              </p:cNvSpPr>
              <p:nvPr/>
            </p:nvSpPr>
            <p:spPr bwMode="auto">
              <a:xfrm>
                <a:off x="396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8" name="Rectangle 183"/>
              <p:cNvSpPr>
                <a:spLocks noChangeArrowheads="1"/>
              </p:cNvSpPr>
              <p:nvPr/>
            </p:nvSpPr>
            <p:spPr bwMode="auto">
              <a:xfrm>
                <a:off x="396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39" name="Rectangle 184"/>
              <p:cNvSpPr>
                <a:spLocks noChangeArrowheads="1"/>
              </p:cNvSpPr>
              <p:nvPr/>
            </p:nvSpPr>
            <p:spPr bwMode="auto">
              <a:xfrm>
                <a:off x="3975"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0" name="Rectangle 185"/>
              <p:cNvSpPr>
                <a:spLocks noChangeArrowheads="1"/>
              </p:cNvSpPr>
              <p:nvPr/>
            </p:nvSpPr>
            <p:spPr bwMode="auto">
              <a:xfrm>
                <a:off x="3975"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1" name="Rectangle 186"/>
              <p:cNvSpPr>
                <a:spLocks noChangeArrowheads="1"/>
              </p:cNvSpPr>
              <p:nvPr/>
            </p:nvSpPr>
            <p:spPr bwMode="auto">
              <a:xfrm>
                <a:off x="3975"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2" name="Rectangle 187"/>
              <p:cNvSpPr>
                <a:spLocks noChangeArrowheads="1"/>
              </p:cNvSpPr>
              <p:nvPr/>
            </p:nvSpPr>
            <p:spPr bwMode="auto">
              <a:xfrm>
                <a:off x="3975"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3" name="Rectangle 188"/>
              <p:cNvSpPr>
                <a:spLocks noChangeArrowheads="1"/>
              </p:cNvSpPr>
              <p:nvPr/>
            </p:nvSpPr>
            <p:spPr bwMode="auto">
              <a:xfrm>
                <a:off x="398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4" name="Rectangle 189"/>
              <p:cNvSpPr>
                <a:spLocks noChangeArrowheads="1"/>
              </p:cNvSpPr>
              <p:nvPr/>
            </p:nvSpPr>
            <p:spPr bwMode="auto">
              <a:xfrm>
                <a:off x="398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5" name="Rectangle 190"/>
              <p:cNvSpPr>
                <a:spLocks noChangeArrowheads="1"/>
              </p:cNvSpPr>
              <p:nvPr/>
            </p:nvSpPr>
            <p:spPr bwMode="auto">
              <a:xfrm>
                <a:off x="398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6" name="Rectangle 191"/>
              <p:cNvSpPr>
                <a:spLocks noChangeArrowheads="1"/>
              </p:cNvSpPr>
              <p:nvPr/>
            </p:nvSpPr>
            <p:spPr bwMode="auto">
              <a:xfrm>
                <a:off x="398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7" name="Rectangle 192"/>
              <p:cNvSpPr>
                <a:spLocks noChangeArrowheads="1"/>
              </p:cNvSpPr>
              <p:nvPr/>
            </p:nvSpPr>
            <p:spPr bwMode="auto">
              <a:xfrm>
                <a:off x="399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8" name="Rectangle 193"/>
              <p:cNvSpPr>
                <a:spLocks noChangeArrowheads="1"/>
              </p:cNvSpPr>
              <p:nvPr/>
            </p:nvSpPr>
            <p:spPr bwMode="auto">
              <a:xfrm>
                <a:off x="3996"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49" name="Rectangle 194"/>
              <p:cNvSpPr>
                <a:spLocks noChangeArrowheads="1"/>
              </p:cNvSpPr>
              <p:nvPr/>
            </p:nvSpPr>
            <p:spPr bwMode="auto">
              <a:xfrm>
                <a:off x="399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0" name="Rectangle 195"/>
              <p:cNvSpPr>
                <a:spLocks noChangeArrowheads="1"/>
              </p:cNvSpPr>
              <p:nvPr/>
            </p:nvSpPr>
            <p:spPr bwMode="auto">
              <a:xfrm>
                <a:off x="3996"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1" name="Rectangle 196"/>
              <p:cNvSpPr>
                <a:spLocks noChangeArrowheads="1"/>
              </p:cNvSpPr>
              <p:nvPr/>
            </p:nvSpPr>
            <p:spPr bwMode="auto">
              <a:xfrm>
                <a:off x="4007"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2" name="Rectangle 197"/>
              <p:cNvSpPr>
                <a:spLocks noChangeArrowheads="1"/>
              </p:cNvSpPr>
              <p:nvPr/>
            </p:nvSpPr>
            <p:spPr bwMode="auto">
              <a:xfrm>
                <a:off x="4007"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3" name="Rectangle 198"/>
              <p:cNvSpPr>
                <a:spLocks noChangeArrowheads="1"/>
              </p:cNvSpPr>
              <p:nvPr/>
            </p:nvSpPr>
            <p:spPr bwMode="auto">
              <a:xfrm>
                <a:off x="4007"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4" name="Rectangle 199"/>
              <p:cNvSpPr>
                <a:spLocks noChangeArrowheads="1"/>
              </p:cNvSpPr>
              <p:nvPr/>
            </p:nvSpPr>
            <p:spPr bwMode="auto">
              <a:xfrm>
                <a:off x="4007" y="3119"/>
                <a:ext cx="11"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5" name="Rectangle 200"/>
              <p:cNvSpPr>
                <a:spLocks noChangeArrowheads="1"/>
              </p:cNvSpPr>
              <p:nvPr/>
            </p:nvSpPr>
            <p:spPr bwMode="auto">
              <a:xfrm>
                <a:off x="4018" y="3084"/>
                <a:ext cx="11" cy="441"/>
              </a:xfrm>
              <a:prstGeom prst="rect">
                <a:avLst/>
              </a:prstGeom>
              <a:solidFill>
                <a:srgbClr val="9999FF"/>
              </a:solidFill>
              <a:ln w="17463">
                <a:solidFill>
                  <a:srgbClr val="182075"/>
                </a:solidFill>
                <a:miter lim="800000"/>
                <a:headEnd/>
                <a:tailEnd/>
              </a:ln>
            </p:spPr>
            <p:txBody>
              <a:bodyPr/>
              <a:lstStyle/>
              <a:p>
                <a:endParaRPr lang="en-US" i="0" u="none"/>
              </a:p>
            </p:txBody>
          </p:sp>
          <p:sp>
            <p:nvSpPr>
              <p:cNvPr id="150056" name="Rectangle 201"/>
              <p:cNvSpPr>
                <a:spLocks noChangeArrowheads="1"/>
              </p:cNvSpPr>
              <p:nvPr/>
            </p:nvSpPr>
            <p:spPr bwMode="auto">
              <a:xfrm>
                <a:off x="4018" y="3137"/>
                <a:ext cx="11" cy="388"/>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69" name="Group 202"/>
            <p:cNvGrpSpPr>
              <a:grpSpLocks/>
            </p:cNvGrpSpPr>
            <p:nvPr/>
          </p:nvGrpSpPr>
          <p:grpSpPr bwMode="auto">
            <a:xfrm>
              <a:off x="4520" y="2507"/>
              <a:ext cx="674" cy="962"/>
              <a:chOff x="4018" y="2563"/>
              <a:chExt cx="599" cy="962"/>
            </a:xfrm>
          </p:grpSpPr>
          <p:sp>
            <p:nvSpPr>
              <p:cNvPr id="149657" name="Rectangle 203"/>
              <p:cNvSpPr>
                <a:spLocks noChangeArrowheads="1"/>
              </p:cNvSpPr>
              <p:nvPr/>
            </p:nvSpPr>
            <p:spPr bwMode="auto">
              <a:xfrm>
                <a:off x="4018" y="3066"/>
                <a:ext cx="11" cy="45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8" name="Rectangle 204"/>
              <p:cNvSpPr>
                <a:spLocks noChangeArrowheads="1"/>
              </p:cNvSpPr>
              <p:nvPr/>
            </p:nvSpPr>
            <p:spPr bwMode="auto">
              <a:xfrm>
                <a:off x="4018"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9" name="Rectangle 205"/>
              <p:cNvSpPr>
                <a:spLocks noChangeArrowheads="1"/>
              </p:cNvSpPr>
              <p:nvPr/>
            </p:nvSpPr>
            <p:spPr bwMode="auto">
              <a:xfrm>
                <a:off x="4029"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0" name="Rectangle 206"/>
              <p:cNvSpPr>
                <a:spLocks noChangeArrowheads="1"/>
              </p:cNvSpPr>
              <p:nvPr/>
            </p:nvSpPr>
            <p:spPr bwMode="auto">
              <a:xfrm>
                <a:off x="4029"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1" name="Rectangle 207"/>
              <p:cNvSpPr>
                <a:spLocks noChangeArrowheads="1"/>
              </p:cNvSpPr>
              <p:nvPr/>
            </p:nvSpPr>
            <p:spPr bwMode="auto">
              <a:xfrm>
                <a:off x="4029"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2" name="Rectangle 208"/>
              <p:cNvSpPr>
                <a:spLocks noChangeArrowheads="1"/>
              </p:cNvSpPr>
              <p:nvPr/>
            </p:nvSpPr>
            <p:spPr bwMode="auto">
              <a:xfrm>
                <a:off x="402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3" name="Rectangle 209"/>
              <p:cNvSpPr>
                <a:spLocks noChangeArrowheads="1"/>
              </p:cNvSpPr>
              <p:nvPr/>
            </p:nvSpPr>
            <p:spPr bwMode="auto">
              <a:xfrm>
                <a:off x="404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4" name="Rectangle 210"/>
              <p:cNvSpPr>
                <a:spLocks noChangeArrowheads="1"/>
              </p:cNvSpPr>
              <p:nvPr/>
            </p:nvSpPr>
            <p:spPr bwMode="auto">
              <a:xfrm>
                <a:off x="404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5" name="Rectangle 211"/>
              <p:cNvSpPr>
                <a:spLocks noChangeArrowheads="1"/>
              </p:cNvSpPr>
              <p:nvPr/>
            </p:nvSpPr>
            <p:spPr bwMode="auto">
              <a:xfrm>
                <a:off x="404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6" name="Rectangle 212"/>
              <p:cNvSpPr>
                <a:spLocks noChangeArrowheads="1"/>
              </p:cNvSpPr>
              <p:nvPr/>
            </p:nvSpPr>
            <p:spPr bwMode="auto">
              <a:xfrm>
                <a:off x="405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7" name="Rectangle 213"/>
              <p:cNvSpPr>
                <a:spLocks noChangeArrowheads="1"/>
              </p:cNvSpPr>
              <p:nvPr/>
            </p:nvSpPr>
            <p:spPr bwMode="auto">
              <a:xfrm>
                <a:off x="405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8" name="Rectangle 214"/>
              <p:cNvSpPr>
                <a:spLocks noChangeArrowheads="1"/>
              </p:cNvSpPr>
              <p:nvPr/>
            </p:nvSpPr>
            <p:spPr bwMode="auto">
              <a:xfrm>
                <a:off x="405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69" name="Rectangle 215"/>
              <p:cNvSpPr>
                <a:spLocks noChangeArrowheads="1"/>
              </p:cNvSpPr>
              <p:nvPr/>
            </p:nvSpPr>
            <p:spPr bwMode="auto">
              <a:xfrm>
                <a:off x="405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0" name="Rectangle 216"/>
              <p:cNvSpPr>
                <a:spLocks noChangeArrowheads="1"/>
              </p:cNvSpPr>
              <p:nvPr/>
            </p:nvSpPr>
            <p:spPr bwMode="auto">
              <a:xfrm>
                <a:off x="406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1" name="Rectangle 217"/>
              <p:cNvSpPr>
                <a:spLocks noChangeArrowheads="1"/>
              </p:cNvSpPr>
              <p:nvPr/>
            </p:nvSpPr>
            <p:spPr bwMode="auto">
              <a:xfrm>
                <a:off x="406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2" name="Rectangle 218"/>
              <p:cNvSpPr>
                <a:spLocks noChangeArrowheads="1"/>
              </p:cNvSpPr>
              <p:nvPr/>
            </p:nvSpPr>
            <p:spPr bwMode="auto">
              <a:xfrm>
                <a:off x="406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3" name="Rectangle 219"/>
              <p:cNvSpPr>
                <a:spLocks noChangeArrowheads="1"/>
              </p:cNvSpPr>
              <p:nvPr/>
            </p:nvSpPr>
            <p:spPr bwMode="auto">
              <a:xfrm>
                <a:off x="406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4" name="Rectangle 220"/>
              <p:cNvSpPr>
                <a:spLocks noChangeArrowheads="1"/>
              </p:cNvSpPr>
              <p:nvPr/>
            </p:nvSpPr>
            <p:spPr bwMode="auto">
              <a:xfrm>
                <a:off x="4073"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5" name="Rectangle 221"/>
              <p:cNvSpPr>
                <a:spLocks noChangeArrowheads="1"/>
              </p:cNvSpPr>
              <p:nvPr/>
            </p:nvSpPr>
            <p:spPr bwMode="auto">
              <a:xfrm>
                <a:off x="4073"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6" name="Rectangle 222"/>
              <p:cNvSpPr>
                <a:spLocks noChangeArrowheads="1"/>
              </p:cNvSpPr>
              <p:nvPr/>
            </p:nvSpPr>
            <p:spPr bwMode="auto">
              <a:xfrm>
                <a:off x="4073"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7" name="Rectangle 223"/>
              <p:cNvSpPr>
                <a:spLocks noChangeArrowheads="1"/>
              </p:cNvSpPr>
              <p:nvPr/>
            </p:nvSpPr>
            <p:spPr bwMode="auto">
              <a:xfrm>
                <a:off x="408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8" name="Rectangle 224"/>
              <p:cNvSpPr>
                <a:spLocks noChangeArrowheads="1"/>
              </p:cNvSpPr>
              <p:nvPr/>
            </p:nvSpPr>
            <p:spPr bwMode="auto">
              <a:xfrm>
                <a:off x="408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79" name="Rectangle 225"/>
              <p:cNvSpPr>
                <a:spLocks noChangeArrowheads="1"/>
              </p:cNvSpPr>
              <p:nvPr/>
            </p:nvSpPr>
            <p:spPr bwMode="auto">
              <a:xfrm>
                <a:off x="408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0" name="Rectangle 226"/>
              <p:cNvSpPr>
                <a:spLocks noChangeArrowheads="1"/>
              </p:cNvSpPr>
              <p:nvPr/>
            </p:nvSpPr>
            <p:spPr bwMode="auto">
              <a:xfrm>
                <a:off x="409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1" name="Rectangle 227"/>
              <p:cNvSpPr>
                <a:spLocks noChangeArrowheads="1"/>
              </p:cNvSpPr>
              <p:nvPr/>
            </p:nvSpPr>
            <p:spPr bwMode="auto">
              <a:xfrm>
                <a:off x="409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2" name="Rectangle 228"/>
              <p:cNvSpPr>
                <a:spLocks noChangeArrowheads="1"/>
              </p:cNvSpPr>
              <p:nvPr/>
            </p:nvSpPr>
            <p:spPr bwMode="auto">
              <a:xfrm>
                <a:off x="409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3" name="Rectangle 229"/>
              <p:cNvSpPr>
                <a:spLocks noChangeArrowheads="1"/>
              </p:cNvSpPr>
              <p:nvPr/>
            </p:nvSpPr>
            <p:spPr bwMode="auto">
              <a:xfrm>
                <a:off x="409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4" name="Rectangle 230"/>
              <p:cNvSpPr>
                <a:spLocks noChangeArrowheads="1"/>
              </p:cNvSpPr>
              <p:nvPr/>
            </p:nvSpPr>
            <p:spPr bwMode="auto">
              <a:xfrm>
                <a:off x="410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5" name="Rectangle 231"/>
              <p:cNvSpPr>
                <a:spLocks noChangeArrowheads="1"/>
              </p:cNvSpPr>
              <p:nvPr/>
            </p:nvSpPr>
            <p:spPr bwMode="auto">
              <a:xfrm>
                <a:off x="410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6" name="Rectangle 232"/>
              <p:cNvSpPr>
                <a:spLocks noChangeArrowheads="1"/>
              </p:cNvSpPr>
              <p:nvPr/>
            </p:nvSpPr>
            <p:spPr bwMode="auto">
              <a:xfrm>
                <a:off x="410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7" name="Rectangle 233"/>
              <p:cNvSpPr>
                <a:spLocks noChangeArrowheads="1"/>
              </p:cNvSpPr>
              <p:nvPr/>
            </p:nvSpPr>
            <p:spPr bwMode="auto">
              <a:xfrm>
                <a:off x="4105"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8" name="Rectangle 234"/>
              <p:cNvSpPr>
                <a:spLocks noChangeArrowheads="1"/>
              </p:cNvSpPr>
              <p:nvPr/>
            </p:nvSpPr>
            <p:spPr bwMode="auto">
              <a:xfrm>
                <a:off x="411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89" name="Rectangle 235"/>
              <p:cNvSpPr>
                <a:spLocks noChangeArrowheads="1"/>
              </p:cNvSpPr>
              <p:nvPr/>
            </p:nvSpPr>
            <p:spPr bwMode="auto">
              <a:xfrm>
                <a:off x="411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0" name="Rectangle 236"/>
              <p:cNvSpPr>
                <a:spLocks noChangeArrowheads="1"/>
              </p:cNvSpPr>
              <p:nvPr/>
            </p:nvSpPr>
            <p:spPr bwMode="auto">
              <a:xfrm>
                <a:off x="411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1" name="Rectangle 237"/>
              <p:cNvSpPr>
                <a:spLocks noChangeArrowheads="1"/>
              </p:cNvSpPr>
              <p:nvPr/>
            </p:nvSpPr>
            <p:spPr bwMode="auto">
              <a:xfrm>
                <a:off x="411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2" name="Rectangle 238"/>
              <p:cNvSpPr>
                <a:spLocks noChangeArrowheads="1"/>
              </p:cNvSpPr>
              <p:nvPr/>
            </p:nvSpPr>
            <p:spPr bwMode="auto">
              <a:xfrm>
                <a:off x="4127"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3" name="Rectangle 239"/>
              <p:cNvSpPr>
                <a:spLocks noChangeArrowheads="1"/>
              </p:cNvSpPr>
              <p:nvPr/>
            </p:nvSpPr>
            <p:spPr bwMode="auto">
              <a:xfrm>
                <a:off x="4127"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4" name="Rectangle 240"/>
              <p:cNvSpPr>
                <a:spLocks noChangeArrowheads="1"/>
              </p:cNvSpPr>
              <p:nvPr/>
            </p:nvSpPr>
            <p:spPr bwMode="auto">
              <a:xfrm>
                <a:off x="4127" y="2581"/>
                <a:ext cx="11" cy="94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5" name="Rectangle 241"/>
              <p:cNvSpPr>
                <a:spLocks noChangeArrowheads="1"/>
              </p:cNvSpPr>
              <p:nvPr/>
            </p:nvSpPr>
            <p:spPr bwMode="auto">
              <a:xfrm>
                <a:off x="4127" y="2563"/>
                <a:ext cx="11" cy="9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6" name="Rectangle 242"/>
              <p:cNvSpPr>
                <a:spLocks noChangeArrowheads="1"/>
              </p:cNvSpPr>
              <p:nvPr/>
            </p:nvSpPr>
            <p:spPr bwMode="auto">
              <a:xfrm>
                <a:off x="4138" y="2934"/>
                <a:ext cx="11" cy="59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7" name="Rectangle 243"/>
              <p:cNvSpPr>
                <a:spLocks noChangeArrowheads="1"/>
              </p:cNvSpPr>
              <p:nvPr/>
            </p:nvSpPr>
            <p:spPr bwMode="auto">
              <a:xfrm>
                <a:off x="4138" y="3225"/>
                <a:ext cx="11" cy="30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8" name="Rectangle 244"/>
              <p:cNvSpPr>
                <a:spLocks noChangeArrowheads="1"/>
              </p:cNvSpPr>
              <p:nvPr/>
            </p:nvSpPr>
            <p:spPr bwMode="auto">
              <a:xfrm>
                <a:off x="4138" y="3375"/>
                <a:ext cx="11"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99" name="Rectangle 245"/>
              <p:cNvSpPr>
                <a:spLocks noChangeArrowheads="1"/>
              </p:cNvSpPr>
              <p:nvPr/>
            </p:nvSpPr>
            <p:spPr bwMode="auto">
              <a:xfrm>
                <a:off x="414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0" name="Rectangle 246"/>
              <p:cNvSpPr>
                <a:spLocks noChangeArrowheads="1"/>
              </p:cNvSpPr>
              <p:nvPr/>
            </p:nvSpPr>
            <p:spPr bwMode="auto">
              <a:xfrm>
                <a:off x="414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1" name="Rectangle 247"/>
              <p:cNvSpPr>
                <a:spLocks noChangeArrowheads="1"/>
              </p:cNvSpPr>
              <p:nvPr/>
            </p:nvSpPr>
            <p:spPr bwMode="auto">
              <a:xfrm>
                <a:off x="414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2" name="Rectangle 248"/>
              <p:cNvSpPr>
                <a:spLocks noChangeArrowheads="1"/>
              </p:cNvSpPr>
              <p:nvPr/>
            </p:nvSpPr>
            <p:spPr bwMode="auto">
              <a:xfrm>
                <a:off x="414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3" name="Rectangle 249"/>
              <p:cNvSpPr>
                <a:spLocks noChangeArrowheads="1"/>
              </p:cNvSpPr>
              <p:nvPr/>
            </p:nvSpPr>
            <p:spPr bwMode="auto">
              <a:xfrm>
                <a:off x="416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4" name="Rectangle 250"/>
              <p:cNvSpPr>
                <a:spLocks noChangeArrowheads="1"/>
              </p:cNvSpPr>
              <p:nvPr/>
            </p:nvSpPr>
            <p:spPr bwMode="auto">
              <a:xfrm>
                <a:off x="416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5" name="Rectangle 251"/>
              <p:cNvSpPr>
                <a:spLocks noChangeArrowheads="1"/>
              </p:cNvSpPr>
              <p:nvPr/>
            </p:nvSpPr>
            <p:spPr bwMode="auto">
              <a:xfrm>
                <a:off x="416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6" name="Rectangle 252"/>
              <p:cNvSpPr>
                <a:spLocks noChangeArrowheads="1"/>
              </p:cNvSpPr>
              <p:nvPr/>
            </p:nvSpPr>
            <p:spPr bwMode="auto">
              <a:xfrm>
                <a:off x="416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7" name="Rectangle 253"/>
              <p:cNvSpPr>
                <a:spLocks noChangeArrowheads="1"/>
              </p:cNvSpPr>
              <p:nvPr/>
            </p:nvSpPr>
            <p:spPr bwMode="auto">
              <a:xfrm>
                <a:off x="4171"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8" name="Rectangle 254"/>
              <p:cNvSpPr>
                <a:spLocks noChangeArrowheads="1"/>
              </p:cNvSpPr>
              <p:nvPr/>
            </p:nvSpPr>
            <p:spPr bwMode="auto">
              <a:xfrm>
                <a:off x="4171"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09" name="Rectangle 255"/>
              <p:cNvSpPr>
                <a:spLocks noChangeArrowheads="1"/>
              </p:cNvSpPr>
              <p:nvPr/>
            </p:nvSpPr>
            <p:spPr bwMode="auto">
              <a:xfrm>
                <a:off x="4171"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0" name="Rectangle 256"/>
              <p:cNvSpPr>
                <a:spLocks noChangeArrowheads="1"/>
              </p:cNvSpPr>
              <p:nvPr/>
            </p:nvSpPr>
            <p:spPr bwMode="auto">
              <a:xfrm>
                <a:off x="4171"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1" name="Rectangle 257"/>
              <p:cNvSpPr>
                <a:spLocks noChangeArrowheads="1"/>
              </p:cNvSpPr>
              <p:nvPr/>
            </p:nvSpPr>
            <p:spPr bwMode="auto">
              <a:xfrm>
                <a:off x="418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2" name="Rectangle 258"/>
              <p:cNvSpPr>
                <a:spLocks noChangeArrowheads="1"/>
              </p:cNvSpPr>
              <p:nvPr/>
            </p:nvSpPr>
            <p:spPr bwMode="auto">
              <a:xfrm>
                <a:off x="418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3" name="Rectangle 259"/>
              <p:cNvSpPr>
                <a:spLocks noChangeArrowheads="1"/>
              </p:cNvSpPr>
              <p:nvPr/>
            </p:nvSpPr>
            <p:spPr bwMode="auto">
              <a:xfrm>
                <a:off x="418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4" name="Rectangle 260"/>
              <p:cNvSpPr>
                <a:spLocks noChangeArrowheads="1"/>
              </p:cNvSpPr>
              <p:nvPr/>
            </p:nvSpPr>
            <p:spPr bwMode="auto">
              <a:xfrm>
                <a:off x="418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5" name="Rectangle 261"/>
              <p:cNvSpPr>
                <a:spLocks noChangeArrowheads="1"/>
              </p:cNvSpPr>
              <p:nvPr/>
            </p:nvSpPr>
            <p:spPr bwMode="auto">
              <a:xfrm>
                <a:off x="419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6" name="Rectangle 262"/>
              <p:cNvSpPr>
                <a:spLocks noChangeArrowheads="1"/>
              </p:cNvSpPr>
              <p:nvPr/>
            </p:nvSpPr>
            <p:spPr bwMode="auto">
              <a:xfrm>
                <a:off x="419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7" name="Rectangle 263"/>
              <p:cNvSpPr>
                <a:spLocks noChangeArrowheads="1"/>
              </p:cNvSpPr>
              <p:nvPr/>
            </p:nvSpPr>
            <p:spPr bwMode="auto">
              <a:xfrm>
                <a:off x="419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8" name="Rectangle 264"/>
              <p:cNvSpPr>
                <a:spLocks noChangeArrowheads="1"/>
              </p:cNvSpPr>
              <p:nvPr/>
            </p:nvSpPr>
            <p:spPr bwMode="auto">
              <a:xfrm>
                <a:off x="419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19" name="Rectangle 265"/>
              <p:cNvSpPr>
                <a:spLocks noChangeArrowheads="1"/>
              </p:cNvSpPr>
              <p:nvPr/>
            </p:nvSpPr>
            <p:spPr bwMode="auto">
              <a:xfrm>
                <a:off x="420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0" name="Rectangle 266"/>
              <p:cNvSpPr>
                <a:spLocks noChangeArrowheads="1"/>
              </p:cNvSpPr>
              <p:nvPr/>
            </p:nvSpPr>
            <p:spPr bwMode="auto">
              <a:xfrm>
                <a:off x="420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1" name="Rectangle 267"/>
              <p:cNvSpPr>
                <a:spLocks noChangeArrowheads="1"/>
              </p:cNvSpPr>
              <p:nvPr/>
            </p:nvSpPr>
            <p:spPr bwMode="auto">
              <a:xfrm>
                <a:off x="420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2" name="Rectangle 268"/>
              <p:cNvSpPr>
                <a:spLocks noChangeArrowheads="1"/>
              </p:cNvSpPr>
              <p:nvPr/>
            </p:nvSpPr>
            <p:spPr bwMode="auto">
              <a:xfrm>
                <a:off x="420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3" name="Rectangle 269"/>
              <p:cNvSpPr>
                <a:spLocks noChangeArrowheads="1"/>
              </p:cNvSpPr>
              <p:nvPr/>
            </p:nvSpPr>
            <p:spPr bwMode="auto">
              <a:xfrm>
                <a:off x="421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4" name="Rectangle 270"/>
              <p:cNvSpPr>
                <a:spLocks noChangeArrowheads="1"/>
              </p:cNvSpPr>
              <p:nvPr/>
            </p:nvSpPr>
            <p:spPr bwMode="auto">
              <a:xfrm>
                <a:off x="421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5" name="Rectangle 271"/>
              <p:cNvSpPr>
                <a:spLocks noChangeArrowheads="1"/>
              </p:cNvSpPr>
              <p:nvPr/>
            </p:nvSpPr>
            <p:spPr bwMode="auto">
              <a:xfrm>
                <a:off x="421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6" name="Rectangle 272"/>
              <p:cNvSpPr>
                <a:spLocks noChangeArrowheads="1"/>
              </p:cNvSpPr>
              <p:nvPr/>
            </p:nvSpPr>
            <p:spPr bwMode="auto">
              <a:xfrm>
                <a:off x="422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7" name="Rectangle 273"/>
              <p:cNvSpPr>
                <a:spLocks noChangeArrowheads="1"/>
              </p:cNvSpPr>
              <p:nvPr/>
            </p:nvSpPr>
            <p:spPr bwMode="auto">
              <a:xfrm>
                <a:off x="422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8" name="Rectangle 274"/>
              <p:cNvSpPr>
                <a:spLocks noChangeArrowheads="1"/>
              </p:cNvSpPr>
              <p:nvPr/>
            </p:nvSpPr>
            <p:spPr bwMode="auto">
              <a:xfrm>
                <a:off x="422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29" name="Rectangle 275"/>
              <p:cNvSpPr>
                <a:spLocks noChangeArrowheads="1"/>
              </p:cNvSpPr>
              <p:nvPr/>
            </p:nvSpPr>
            <p:spPr bwMode="auto">
              <a:xfrm>
                <a:off x="423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0" name="Rectangle 276"/>
              <p:cNvSpPr>
                <a:spLocks noChangeArrowheads="1"/>
              </p:cNvSpPr>
              <p:nvPr/>
            </p:nvSpPr>
            <p:spPr bwMode="auto">
              <a:xfrm>
                <a:off x="423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1" name="Rectangle 277"/>
              <p:cNvSpPr>
                <a:spLocks noChangeArrowheads="1"/>
              </p:cNvSpPr>
              <p:nvPr/>
            </p:nvSpPr>
            <p:spPr bwMode="auto">
              <a:xfrm>
                <a:off x="423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2" name="Rectangle 278"/>
              <p:cNvSpPr>
                <a:spLocks noChangeArrowheads="1"/>
              </p:cNvSpPr>
              <p:nvPr/>
            </p:nvSpPr>
            <p:spPr bwMode="auto">
              <a:xfrm>
                <a:off x="424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3" name="Rectangle 279"/>
              <p:cNvSpPr>
                <a:spLocks noChangeArrowheads="1"/>
              </p:cNvSpPr>
              <p:nvPr/>
            </p:nvSpPr>
            <p:spPr bwMode="auto">
              <a:xfrm>
                <a:off x="424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4" name="Rectangle 280"/>
              <p:cNvSpPr>
                <a:spLocks noChangeArrowheads="1"/>
              </p:cNvSpPr>
              <p:nvPr/>
            </p:nvSpPr>
            <p:spPr bwMode="auto">
              <a:xfrm>
                <a:off x="424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5" name="Rectangle 281"/>
              <p:cNvSpPr>
                <a:spLocks noChangeArrowheads="1"/>
              </p:cNvSpPr>
              <p:nvPr/>
            </p:nvSpPr>
            <p:spPr bwMode="auto">
              <a:xfrm>
                <a:off x="424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6" name="Rectangle 282"/>
              <p:cNvSpPr>
                <a:spLocks noChangeArrowheads="1"/>
              </p:cNvSpPr>
              <p:nvPr/>
            </p:nvSpPr>
            <p:spPr bwMode="auto">
              <a:xfrm>
                <a:off x="4258"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7" name="Rectangle 283"/>
              <p:cNvSpPr>
                <a:spLocks noChangeArrowheads="1"/>
              </p:cNvSpPr>
              <p:nvPr/>
            </p:nvSpPr>
            <p:spPr bwMode="auto">
              <a:xfrm>
                <a:off x="425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8" name="Rectangle 284"/>
              <p:cNvSpPr>
                <a:spLocks noChangeArrowheads="1"/>
              </p:cNvSpPr>
              <p:nvPr/>
            </p:nvSpPr>
            <p:spPr bwMode="auto">
              <a:xfrm>
                <a:off x="425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39" name="Rectangle 285"/>
              <p:cNvSpPr>
                <a:spLocks noChangeArrowheads="1"/>
              </p:cNvSpPr>
              <p:nvPr/>
            </p:nvSpPr>
            <p:spPr bwMode="auto">
              <a:xfrm>
                <a:off x="4258"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0" name="Rectangle 286"/>
              <p:cNvSpPr>
                <a:spLocks noChangeArrowheads="1"/>
              </p:cNvSpPr>
              <p:nvPr/>
            </p:nvSpPr>
            <p:spPr bwMode="auto">
              <a:xfrm>
                <a:off x="4269"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1" name="Rectangle 287"/>
              <p:cNvSpPr>
                <a:spLocks noChangeArrowheads="1"/>
              </p:cNvSpPr>
              <p:nvPr/>
            </p:nvSpPr>
            <p:spPr bwMode="auto">
              <a:xfrm>
                <a:off x="4269"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2" name="Rectangle 288"/>
              <p:cNvSpPr>
                <a:spLocks noChangeArrowheads="1"/>
              </p:cNvSpPr>
              <p:nvPr/>
            </p:nvSpPr>
            <p:spPr bwMode="auto">
              <a:xfrm>
                <a:off x="4269" y="3472"/>
                <a:ext cx="10"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3" name="Rectangle 289"/>
              <p:cNvSpPr>
                <a:spLocks noChangeArrowheads="1"/>
              </p:cNvSpPr>
              <p:nvPr/>
            </p:nvSpPr>
            <p:spPr bwMode="auto">
              <a:xfrm>
                <a:off x="4269"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4" name="Rectangle 290"/>
              <p:cNvSpPr>
                <a:spLocks noChangeArrowheads="1"/>
              </p:cNvSpPr>
              <p:nvPr/>
            </p:nvSpPr>
            <p:spPr bwMode="auto">
              <a:xfrm>
                <a:off x="427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5" name="Rectangle 291"/>
              <p:cNvSpPr>
                <a:spLocks noChangeArrowheads="1"/>
              </p:cNvSpPr>
              <p:nvPr/>
            </p:nvSpPr>
            <p:spPr bwMode="auto">
              <a:xfrm>
                <a:off x="427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6" name="Rectangle 292"/>
              <p:cNvSpPr>
                <a:spLocks noChangeArrowheads="1"/>
              </p:cNvSpPr>
              <p:nvPr/>
            </p:nvSpPr>
            <p:spPr bwMode="auto">
              <a:xfrm>
                <a:off x="427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7" name="Rectangle 293"/>
              <p:cNvSpPr>
                <a:spLocks noChangeArrowheads="1"/>
              </p:cNvSpPr>
              <p:nvPr/>
            </p:nvSpPr>
            <p:spPr bwMode="auto">
              <a:xfrm>
                <a:off x="427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8" name="Rectangle 294"/>
              <p:cNvSpPr>
                <a:spLocks noChangeArrowheads="1"/>
              </p:cNvSpPr>
              <p:nvPr/>
            </p:nvSpPr>
            <p:spPr bwMode="auto">
              <a:xfrm>
                <a:off x="429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49" name="Rectangle 295"/>
              <p:cNvSpPr>
                <a:spLocks noChangeArrowheads="1"/>
              </p:cNvSpPr>
              <p:nvPr/>
            </p:nvSpPr>
            <p:spPr bwMode="auto">
              <a:xfrm>
                <a:off x="4290"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0" name="Rectangle 296"/>
              <p:cNvSpPr>
                <a:spLocks noChangeArrowheads="1"/>
              </p:cNvSpPr>
              <p:nvPr/>
            </p:nvSpPr>
            <p:spPr bwMode="auto">
              <a:xfrm>
                <a:off x="429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1" name="Rectangle 297"/>
              <p:cNvSpPr>
                <a:spLocks noChangeArrowheads="1"/>
              </p:cNvSpPr>
              <p:nvPr/>
            </p:nvSpPr>
            <p:spPr bwMode="auto">
              <a:xfrm>
                <a:off x="429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2" name="Rectangle 298"/>
              <p:cNvSpPr>
                <a:spLocks noChangeArrowheads="1"/>
              </p:cNvSpPr>
              <p:nvPr/>
            </p:nvSpPr>
            <p:spPr bwMode="auto">
              <a:xfrm>
                <a:off x="430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3" name="Rectangle 299"/>
              <p:cNvSpPr>
                <a:spLocks noChangeArrowheads="1"/>
              </p:cNvSpPr>
              <p:nvPr/>
            </p:nvSpPr>
            <p:spPr bwMode="auto">
              <a:xfrm>
                <a:off x="430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4" name="Rectangle 300"/>
              <p:cNvSpPr>
                <a:spLocks noChangeArrowheads="1"/>
              </p:cNvSpPr>
              <p:nvPr/>
            </p:nvSpPr>
            <p:spPr bwMode="auto">
              <a:xfrm>
                <a:off x="430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5" name="Rectangle 301"/>
              <p:cNvSpPr>
                <a:spLocks noChangeArrowheads="1"/>
              </p:cNvSpPr>
              <p:nvPr/>
            </p:nvSpPr>
            <p:spPr bwMode="auto">
              <a:xfrm>
                <a:off x="430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6" name="Rectangle 302"/>
              <p:cNvSpPr>
                <a:spLocks noChangeArrowheads="1"/>
              </p:cNvSpPr>
              <p:nvPr/>
            </p:nvSpPr>
            <p:spPr bwMode="auto">
              <a:xfrm>
                <a:off x="431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7" name="Rectangle 303"/>
              <p:cNvSpPr>
                <a:spLocks noChangeArrowheads="1"/>
              </p:cNvSpPr>
              <p:nvPr/>
            </p:nvSpPr>
            <p:spPr bwMode="auto">
              <a:xfrm>
                <a:off x="4312"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8" name="Rectangle 304"/>
              <p:cNvSpPr>
                <a:spLocks noChangeArrowheads="1"/>
              </p:cNvSpPr>
              <p:nvPr/>
            </p:nvSpPr>
            <p:spPr bwMode="auto">
              <a:xfrm>
                <a:off x="4312"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59" name="Rectangle 305"/>
              <p:cNvSpPr>
                <a:spLocks noChangeArrowheads="1"/>
              </p:cNvSpPr>
              <p:nvPr/>
            </p:nvSpPr>
            <p:spPr bwMode="auto">
              <a:xfrm>
                <a:off x="4312"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0" name="Rectangle 306"/>
              <p:cNvSpPr>
                <a:spLocks noChangeArrowheads="1"/>
              </p:cNvSpPr>
              <p:nvPr/>
            </p:nvSpPr>
            <p:spPr bwMode="auto">
              <a:xfrm>
                <a:off x="4323"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1" name="Rectangle 307"/>
              <p:cNvSpPr>
                <a:spLocks noChangeArrowheads="1"/>
              </p:cNvSpPr>
              <p:nvPr/>
            </p:nvSpPr>
            <p:spPr bwMode="auto">
              <a:xfrm>
                <a:off x="4323"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2" name="Rectangle 308"/>
              <p:cNvSpPr>
                <a:spLocks noChangeArrowheads="1"/>
              </p:cNvSpPr>
              <p:nvPr/>
            </p:nvSpPr>
            <p:spPr bwMode="auto">
              <a:xfrm>
                <a:off x="4323"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3" name="Rectangle 309"/>
              <p:cNvSpPr>
                <a:spLocks noChangeArrowheads="1"/>
              </p:cNvSpPr>
              <p:nvPr/>
            </p:nvSpPr>
            <p:spPr bwMode="auto">
              <a:xfrm>
                <a:off x="4334"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4" name="Rectangle 310"/>
              <p:cNvSpPr>
                <a:spLocks noChangeArrowheads="1"/>
              </p:cNvSpPr>
              <p:nvPr/>
            </p:nvSpPr>
            <p:spPr bwMode="auto">
              <a:xfrm>
                <a:off x="4334"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5" name="Rectangle 311"/>
              <p:cNvSpPr>
                <a:spLocks noChangeArrowheads="1"/>
              </p:cNvSpPr>
              <p:nvPr/>
            </p:nvSpPr>
            <p:spPr bwMode="auto">
              <a:xfrm>
                <a:off x="433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6" name="Rectangle 312"/>
              <p:cNvSpPr>
                <a:spLocks noChangeArrowheads="1"/>
              </p:cNvSpPr>
              <p:nvPr/>
            </p:nvSpPr>
            <p:spPr bwMode="auto">
              <a:xfrm>
                <a:off x="433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7" name="Rectangle 313"/>
              <p:cNvSpPr>
                <a:spLocks noChangeArrowheads="1"/>
              </p:cNvSpPr>
              <p:nvPr/>
            </p:nvSpPr>
            <p:spPr bwMode="auto">
              <a:xfrm>
                <a:off x="434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8" name="Rectangle 314"/>
              <p:cNvSpPr>
                <a:spLocks noChangeArrowheads="1"/>
              </p:cNvSpPr>
              <p:nvPr/>
            </p:nvSpPr>
            <p:spPr bwMode="auto">
              <a:xfrm>
                <a:off x="434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69" name="Rectangle 315"/>
              <p:cNvSpPr>
                <a:spLocks noChangeArrowheads="1"/>
              </p:cNvSpPr>
              <p:nvPr/>
            </p:nvSpPr>
            <p:spPr bwMode="auto">
              <a:xfrm>
                <a:off x="434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0" name="Rectangle 316"/>
              <p:cNvSpPr>
                <a:spLocks noChangeArrowheads="1"/>
              </p:cNvSpPr>
              <p:nvPr/>
            </p:nvSpPr>
            <p:spPr bwMode="auto">
              <a:xfrm>
                <a:off x="434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1" name="Rectangle 317"/>
              <p:cNvSpPr>
                <a:spLocks noChangeArrowheads="1"/>
              </p:cNvSpPr>
              <p:nvPr/>
            </p:nvSpPr>
            <p:spPr bwMode="auto">
              <a:xfrm>
                <a:off x="435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2" name="Rectangle 318"/>
              <p:cNvSpPr>
                <a:spLocks noChangeArrowheads="1"/>
              </p:cNvSpPr>
              <p:nvPr/>
            </p:nvSpPr>
            <p:spPr bwMode="auto">
              <a:xfrm>
                <a:off x="435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3" name="Rectangle 319"/>
              <p:cNvSpPr>
                <a:spLocks noChangeArrowheads="1"/>
              </p:cNvSpPr>
              <p:nvPr/>
            </p:nvSpPr>
            <p:spPr bwMode="auto">
              <a:xfrm>
                <a:off x="435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4" name="Rectangle 320"/>
              <p:cNvSpPr>
                <a:spLocks noChangeArrowheads="1"/>
              </p:cNvSpPr>
              <p:nvPr/>
            </p:nvSpPr>
            <p:spPr bwMode="auto">
              <a:xfrm>
                <a:off x="435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5" name="Rectangle 321"/>
              <p:cNvSpPr>
                <a:spLocks noChangeArrowheads="1"/>
              </p:cNvSpPr>
              <p:nvPr/>
            </p:nvSpPr>
            <p:spPr bwMode="auto">
              <a:xfrm>
                <a:off x="4367"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6" name="Rectangle 322"/>
              <p:cNvSpPr>
                <a:spLocks noChangeArrowheads="1"/>
              </p:cNvSpPr>
              <p:nvPr/>
            </p:nvSpPr>
            <p:spPr bwMode="auto">
              <a:xfrm>
                <a:off x="4367"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7" name="Rectangle 323"/>
              <p:cNvSpPr>
                <a:spLocks noChangeArrowheads="1"/>
              </p:cNvSpPr>
              <p:nvPr/>
            </p:nvSpPr>
            <p:spPr bwMode="auto">
              <a:xfrm>
                <a:off x="4367"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8" name="Rectangle 324"/>
              <p:cNvSpPr>
                <a:spLocks noChangeArrowheads="1"/>
              </p:cNvSpPr>
              <p:nvPr/>
            </p:nvSpPr>
            <p:spPr bwMode="auto">
              <a:xfrm>
                <a:off x="4367"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79" name="Rectangle 325"/>
              <p:cNvSpPr>
                <a:spLocks noChangeArrowheads="1"/>
              </p:cNvSpPr>
              <p:nvPr/>
            </p:nvSpPr>
            <p:spPr bwMode="auto">
              <a:xfrm>
                <a:off x="437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0" name="Rectangle 326"/>
              <p:cNvSpPr>
                <a:spLocks noChangeArrowheads="1"/>
              </p:cNvSpPr>
              <p:nvPr/>
            </p:nvSpPr>
            <p:spPr bwMode="auto">
              <a:xfrm>
                <a:off x="437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1" name="Rectangle 327"/>
              <p:cNvSpPr>
                <a:spLocks noChangeArrowheads="1"/>
              </p:cNvSpPr>
              <p:nvPr/>
            </p:nvSpPr>
            <p:spPr bwMode="auto">
              <a:xfrm>
                <a:off x="437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2" name="Rectangle 328"/>
              <p:cNvSpPr>
                <a:spLocks noChangeArrowheads="1"/>
              </p:cNvSpPr>
              <p:nvPr/>
            </p:nvSpPr>
            <p:spPr bwMode="auto">
              <a:xfrm>
                <a:off x="437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3" name="Rectangle 329"/>
              <p:cNvSpPr>
                <a:spLocks noChangeArrowheads="1"/>
              </p:cNvSpPr>
              <p:nvPr/>
            </p:nvSpPr>
            <p:spPr bwMode="auto">
              <a:xfrm>
                <a:off x="438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4" name="Rectangle 330"/>
              <p:cNvSpPr>
                <a:spLocks noChangeArrowheads="1"/>
              </p:cNvSpPr>
              <p:nvPr/>
            </p:nvSpPr>
            <p:spPr bwMode="auto">
              <a:xfrm>
                <a:off x="438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5" name="Rectangle 331"/>
              <p:cNvSpPr>
                <a:spLocks noChangeArrowheads="1"/>
              </p:cNvSpPr>
              <p:nvPr/>
            </p:nvSpPr>
            <p:spPr bwMode="auto">
              <a:xfrm>
                <a:off x="438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6" name="Rectangle 332"/>
              <p:cNvSpPr>
                <a:spLocks noChangeArrowheads="1"/>
              </p:cNvSpPr>
              <p:nvPr/>
            </p:nvSpPr>
            <p:spPr bwMode="auto">
              <a:xfrm>
                <a:off x="438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7" name="Rectangle 333"/>
              <p:cNvSpPr>
                <a:spLocks noChangeArrowheads="1"/>
              </p:cNvSpPr>
              <p:nvPr/>
            </p:nvSpPr>
            <p:spPr bwMode="auto">
              <a:xfrm>
                <a:off x="439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8" name="Rectangle 334"/>
              <p:cNvSpPr>
                <a:spLocks noChangeArrowheads="1"/>
              </p:cNvSpPr>
              <p:nvPr/>
            </p:nvSpPr>
            <p:spPr bwMode="auto">
              <a:xfrm>
                <a:off x="439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89" name="Rectangle 335"/>
              <p:cNvSpPr>
                <a:spLocks noChangeArrowheads="1"/>
              </p:cNvSpPr>
              <p:nvPr/>
            </p:nvSpPr>
            <p:spPr bwMode="auto">
              <a:xfrm>
                <a:off x="439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0" name="Rectangle 336"/>
              <p:cNvSpPr>
                <a:spLocks noChangeArrowheads="1"/>
              </p:cNvSpPr>
              <p:nvPr/>
            </p:nvSpPr>
            <p:spPr bwMode="auto">
              <a:xfrm>
                <a:off x="439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1" name="Rectangle 337"/>
              <p:cNvSpPr>
                <a:spLocks noChangeArrowheads="1"/>
              </p:cNvSpPr>
              <p:nvPr/>
            </p:nvSpPr>
            <p:spPr bwMode="auto">
              <a:xfrm>
                <a:off x="441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2" name="Rectangle 338"/>
              <p:cNvSpPr>
                <a:spLocks noChangeArrowheads="1"/>
              </p:cNvSpPr>
              <p:nvPr/>
            </p:nvSpPr>
            <p:spPr bwMode="auto">
              <a:xfrm>
                <a:off x="441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3" name="Rectangle 339"/>
              <p:cNvSpPr>
                <a:spLocks noChangeArrowheads="1"/>
              </p:cNvSpPr>
              <p:nvPr/>
            </p:nvSpPr>
            <p:spPr bwMode="auto">
              <a:xfrm>
                <a:off x="4410"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4" name="Rectangle 340"/>
              <p:cNvSpPr>
                <a:spLocks noChangeArrowheads="1"/>
              </p:cNvSpPr>
              <p:nvPr/>
            </p:nvSpPr>
            <p:spPr bwMode="auto">
              <a:xfrm>
                <a:off x="4421"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5" name="Rectangle 341"/>
              <p:cNvSpPr>
                <a:spLocks noChangeArrowheads="1"/>
              </p:cNvSpPr>
              <p:nvPr/>
            </p:nvSpPr>
            <p:spPr bwMode="auto">
              <a:xfrm>
                <a:off x="4421"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6" name="Rectangle 342"/>
              <p:cNvSpPr>
                <a:spLocks noChangeArrowheads="1"/>
              </p:cNvSpPr>
              <p:nvPr/>
            </p:nvSpPr>
            <p:spPr bwMode="auto">
              <a:xfrm>
                <a:off x="4421"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7" name="Rectangle 343"/>
              <p:cNvSpPr>
                <a:spLocks noChangeArrowheads="1"/>
              </p:cNvSpPr>
              <p:nvPr/>
            </p:nvSpPr>
            <p:spPr bwMode="auto">
              <a:xfrm>
                <a:off x="4421" y="3234"/>
                <a:ext cx="11" cy="29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8" name="Rectangle 344"/>
              <p:cNvSpPr>
                <a:spLocks noChangeArrowheads="1"/>
              </p:cNvSpPr>
              <p:nvPr/>
            </p:nvSpPr>
            <p:spPr bwMode="auto">
              <a:xfrm>
                <a:off x="4432" y="3004"/>
                <a:ext cx="11" cy="5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799" name="Rectangle 345"/>
              <p:cNvSpPr>
                <a:spLocks noChangeArrowheads="1"/>
              </p:cNvSpPr>
              <p:nvPr/>
            </p:nvSpPr>
            <p:spPr bwMode="auto">
              <a:xfrm>
                <a:off x="4432" y="2863"/>
                <a:ext cx="11" cy="6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0" name="Rectangle 346"/>
              <p:cNvSpPr>
                <a:spLocks noChangeArrowheads="1"/>
              </p:cNvSpPr>
              <p:nvPr/>
            </p:nvSpPr>
            <p:spPr bwMode="auto">
              <a:xfrm>
                <a:off x="4432"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1" name="Rectangle 347"/>
              <p:cNvSpPr>
                <a:spLocks noChangeArrowheads="1"/>
              </p:cNvSpPr>
              <p:nvPr/>
            </p:nvSpPr>
            <p:spPr bwMode="auto">
              <a:xfrm>
                <a:off x="4432" y="3269"/>
                <a:ext cx="11"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2" name="Rectangle 348"/>
              <p:cNvSpPr>
                <a:spLocks noChangeArrowheads="1"/>
              </p:cNvSpPr>
              <p:nvPr/>
            </p:nvSpPr>
            <p:spPr bwMode="auto">
              <a:xfrm>
                <a:off x="4443"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3" name="Rectangle 349"/>
              <p:cNvSpPr>
                <a:spLocks noChangeArrowheads="1"/>
              </p:cNvSpPr>
              <p:nvPr/>
            </p:nvSpPr>
            <p:spPr bwMode="auto">
              <a:xfrm>
                <a:off x="444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4" name="Rectangle 350"/>
              <p:cNvSpPr>
                <a:spLocks noChangeArrowheads="1"/>
              </p:cNvSpPr>
              <p:nvPr/>
            </p:nvSpPr>
            <p:spPr bwMode="auto">
              <a:xfrm>
                <a:off x="444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5" name="Rectangle 351"/>
              <p:cNvSpPr>
                <a:spLocks noChangeArrowheads="1"/>
              </p:cNvSpPr>
              <p:nvPr/>
            </p:nvSpPr>
            <p:spPr bwMode="auto">
              <a:xfrm>
                <a:off x="4443"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6" name="Rectangle 352"/>
              <p:cNvSpPr>
                <a:spLocks noChangeArrowheads="1"/>
              </p:cNvSpPr>
              <p:nvPr/>
            </p:nvSpPr>
            <p:spPr bwMode="auto">
              <a:xfrm>
                <a:off x="4454" y="3410"/>
                <a:ext cx="10"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7" name="Rectangle 353"/>
              <p:cNvSpPr>
                <a:spLocks noChangeArrowheads="1"/>
              </p:cNvSpPr>
              <p:nvPr/>
            </p:nvSpPr>
            <p:spPr bwMode="auto">
              <a:xfrm>
                <a:off x="4454"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8" name="Rectangle 354"/>
              <p:cNvSpPr>
                <a:spLocks noChangeArrowheads="1"/>
              </p:cNvSpPr>
              <p:nvPr/>
            </p:nvSpPr>
            <p:spPr bwMode="auto">
              <a:xfrm>
                <a:off x="4454"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09" name="Rectangle 355"/>
              <p:cNvSpPr>
                <a:spLocks noChangeArrowheads="1"/>
              </p:cNvSpPr>
              <p:nvPr/>
            </p:nvSpPr>
            <p:spPr bwMode="auto">
              <a:xfrm>
                <a:off x="4454" y="3428"/>
                <a:ext cx="10"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0" name="Rectangle 356"/>
              <p:cNvSpPr>
                <a:spLocks noChangeArrowheads="1"/>
              </p:cNvSpPr>
              <p:nvPr/>
            </p:nvSpPr>
            <p:spPr bwMode="auto">
              <a:xfrm>
                <a:off x="446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1" name="Rectangle 357"/>
              <p:cNvSpPr>
                <a:spLocks noChangeArrowheads="1"/>
              </p:cNvSpPr>
              <p:nvPr/>
            </p:nvSpPr>
            <p:spPr bwMode="auto">
              <a:xfrm>
                <a:off x="446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2" name="Rectangle 358"/>
              <p:cNvSpPr>
                <a:spLocks noChangeArrowheads="1"/>
              </p:cNvSpPr>
              <p:nvPr/>
            </p:nvSpPr>
            <p:spPr bwMode="auto">
              <a:xfrm>
                <a:off x="4464"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3" name="Rectangle 359"/>
              <p:cNvSpPr>
                <a:spLocks noChangeArrowheads="1"/>
              </p:cNvSpPr>
              <p:nvPr/>
            </p:nvSpPr>
            <p:spPr bwMode="auto">
              <a:xfrm>
                <a:off x="4464"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4" name="Rectangle 360"/>
              <p:cNvSpPr>
                <a:spLocks noChangeArrowheads="1"/>
              </p:cNvSpPr>
              <p:nvPr/>
            </p:nvSpPr>
            <p:spPr bwMode="auto">
              <a:xfrm>
                <a:off x="4475"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5" name="Rectangle 361"/>
              <p:cNvSpPr>
                <a:spLocks noChangeArrowheads="1"/>
              </p:cNvSpPr>
              <p:nvPr/>
            </p:nvSpPr>
            <p:spPr bwMode="auto">
              <a:xfrm>
                <a:off x="447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6" name="Rectangle 362"/>
              <p:cNvSpPr>
                <a:spLocks noChangeArrowheads="1"/>
              </p:cNvSpPr>
              <p:nvPr/>
            </p:nvSpPr>
            <p:spPr bwMode="auto">
              <a:xfrm>
                <a:off x="447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7" name="Rectangle 363"/>
              <p:cNvSpPr>
                <a:spLocks noChangeArrowheads="1"/>
              </p:cNvSpPr>
              <p:nvPr/>
            </p:nvSpPr>
            <p:spPr bwMode="auto">
              <a:xfrm>
                <a:off x="447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8" name="Rectangle 364"/>
              <p:cNvSpPr>
                <a:spLocks noChangeArrowheads="1"/>
              </p:cNvSpPr>
              <p:nvPr/>
            </p:nvSpPr>
            <p:spPr bwMode="auto">
              <a:xfrm>
                <a:off x="448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19" name="Rectangle 365"/>
              <p:cNvSpPr>
                <a:spLocks noChangeArrowheads="1"/>
              </p:cNvSpPr>
              <p:nvPr/>
            </p:nvSpPr>
            <p:spPr bwMode="auto">
              <a:xfrm>
                <a:off x="448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0" name="Rectangle 366"/>
              <p:cNvSpPr>
                <a:spLocks noChangeArrowheads="1"/>
              </p:cNvSpPr>
              <p:nvPr/>
            </p:nvSpPr>
            <p:spPr bwMode="auto">
              <a:xfrm>
                <a:off x="448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1" name="Rectangle 367"/>
              <p:cNvSpPr>
                <a:spLocks noChangeArrowheads="1"/>
              </p:cNvSpPr>
              <p:nvPr/>
            </p:nvSpPr>
            <p:spPr bwMode="auto">
              <a:xfrm>
                <a:off x="449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2" name="Rectangle 368"/>
              <p:cNvSpPr>
                <a:spLocks noChangeArrowheads="1"/>
              </p:cNvSpPr>
              <p:nvPr/>
            </p:nvSpPr>
            <p:spPr bwMode="auto">
              <a:xfrm>
                <a:off x="449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3" name="Rectangle 369"/>
              <p:cNvSpPr>
                <a:spLocks noChangeArrowheads="1"/>
              </p:cNvSpPr>
              <p:nvPr/>
            </p:nvSpPr>
            <p:spPr bwMode="auto">
              <a:xfrm>
                <a:off x="449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4" name="Rectangle 370"/>
              <p:cNvSpPr>
                <a:spLocks noChangeArrowheads="1"/>
              </p:cNvSpPr>
              <p:nvPr/>
            </p:nvSpPr>
            <p:spPr bwMode="auto">
              <a:xfrm>
                <a:off x="450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5" name="Rectangle 371"/>
              <p:cNvSpPr>
                <a:spLocks noChangeArrowheads="1"/>
              </p:cNvSpPr>
              <p:nvPr/>
            </p:nvSpPr>
            <p:spPr bwMode="auto">
              <a:xfrm>
                <a:off x="450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6" name="Rectangle 372"/>
              <p:cNvSpPr>
                <a:spLocks noChangeArrowheads="1"/>
              </p:cNvSpPr>
              <p:nvPr/>
            </p:nvSpPr>
            <p:spPr bwMode="auto">
              <a:xfrm>
                <a:off x="450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7" name="Rectangle 373"/>
              <p:cNvSpPr>
                <a:spLocks noChangeArrowheads="1"/>
              </p:cNvSpPr>
              <p:nvPr/>
            </p:nvSpPr>
            <p:spPr bwMode="auto">
              <a:xfrm>
                <a:off x="451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8" name="Rectangle 374"/>
              <p:cNvSpPr>
                <a:spLocks noChangeArrowheads="1"/>
              </p:cNvSpPr>
              <p:nvPr/>
            </p:nvSpPr>
            <p:spPr bwMode="auto">
              <a:xfrm>
                <a:off x="451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29" name="Rectangle 375"/>
              <p:cNvSpPr>
                <a:spLocks noChangeArrowheads="1"/>
              </p:cNvSpPr>
              <p:nvPr/>
            </p:nvSpPr>
            <p:spPr bwMode="auto">
              <a:xfrm>
                <a:off x="451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0" name="Rectangle 376"/>
              <p:cNvSpPr>
                <a:spLocks noChangeArrowheads="1"/>
              </p:cNvSpPr>
              <p:nvPr/>
            </p:nvSpPr>
            <p:spPr bwMode="auto">
              <a:xfrm>
                <a:off x="453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1" name="Rectangle 377"/>
              <p:cNvSpPr>
                <a:spLocks noChangeArrowheads="1"/>
              </p:cNvSpPr>
              <p:nvPr/>
            </p:nvSpPr>
            <p:spPr bwMode="auto">
              <a:xfrm>
                <a:off x="453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2" name="Rectangle 378"/>
              <p:cNvSpPr>
                <a:spLocks noChangeArrowheads="1"/>
              </p:cNvSpPr>
              <p:nvPr/>
            </p:nvSpPr>
            <p:spPr bwMode="auto">
              <a:xfrm>
                <a:off x="453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3" name="Rectangle 379"/>
              <p:cNvSpPr>
                <a:spLocks noChangeArrowheads="1"/>
              </p:cNvSpPr>
              <p:nvPr/>
            </p:nvSpPr>
            <p:spPr bwMode="auto">
              <a:xfrm>
                <a:off x="454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4" name="Rectangle 380"/>
              <p:cNvSpPr>
                <a:spLocks noChangeArrowheads="1"/>
              </p:cNvSpPr>
              <p:nvPr/>
            </p:nvSpPr>
            <p:spPr bwMode="auto">
              <a:xfrm>
                <a:off x="454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5" name="Rectangle 381"/>
              <p:cNvSpPr>
                <a:spLocks noChangeArrowheads="1"/>
              </p:cNvSpPr>
              <p:nvPr/>
            </p:nvSpPr>
            <p:spPr bwMode="auto">
              <a:xfrm>
                <a:off x="454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6" name="Rectangle 382"/>
              <p:cNvSpPr>
                <a:spLocks noChangeArrowheads="1"/>
              </p:cNvSpPr>
              <p:nvPr/>
            </p:nvSpPr>
            <p:spPr bwMode="auto">
              <a:xfrm>
                <a:off x="454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7" name="Rectangle 383"/>
              <p:cNvSpPr>
                <a:spLocks noChangeArrowheads="1"/>
              </p:cNvSpPr>
              <p:nvPr/>
            </p:nvSpPr>
            <p:spPr bwMode="auto">
              <a:xfrm>
                <a:off x="4552"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8" name="Rectangle 384"/>
              <p:cNvSpPr>
                <a:spLocks noChangeArrowheads="1"/>
              </p:cNvSpPr>
              <p:nvPr/>
            </p:nvSpPr>
            <p:spPr bwMode="auto">
              <a:xfrm>
                <a:off x="4552"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39" name="Rectangle 385"/>
              <p:cNvSpPr>
                <a:spLocks noChangeArrowheads="1"/>
              </p:cNvSpPr>
              <p:nvPr/>
            </p:nvSpPr>
            <p:spPr bwMode="auto">
              <a:xfrm>
                <a:off x="4552"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0" name="Rectangle 386"/>
              <p:cNvSpPr>
                <a:spLocks noChangeArrowheads="1"/>
              </p:cNvSpPr>
              <p:nvPr/>
            </p:nvSpPr>
            <p:spPr bwMode="auto">
              <a:xfrm>
                <a:off x="4552"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1" name="Rectangle 387"/>
              <p:cNvSpPr>
                <a:spLocks noChangeArrowheads="1"/>
              </p:cNvSpPr>
              <p:nvPr/>
            </p:nvSpPr>
            <p:spPr bwMode="auto">
              <a:xfrm>
                <a:off x="456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2" name="Rectangle 388"/>
              <p:cNvSpPr>
                <a:spLocks noChangeArrowheads="1"/>
              </p:cNvSpPr>
              <p:nvPr/>
            </p:nvSpPr>
            <p:spPr bwMode="auto">
              <a:xfrm>
                <a:off x="456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3" name="Rectangle 389"/>
              <p:cNvSpPr>
                <a:spLocks noChangeArrowheads="1"/>
              </p:cNvSpPr>
              <p:nvPr/>
            </p:nvSpPr>
            <p:spPr bwMode="auto">
              <a:xfrm>
                <a:off x="456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4" name="Rectangle 390"/>
              <p:cNvSpPr>
                <a:spLocks noChangeArrowheads="1"/>
              </p:cNvSpPr>
              <p:nvPr/>
            </p:nvSpPr>
            <p:spPr bwMode="auto">
              <a:xfrm>
                <a:off x="4562"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5" name="Rectangle 391"/>
              <p:cNvSpPr>
                <a:spLocks noChangeArrowheads="1"/>
              </p:cNvSpPr>
              <p:nvPr/>
            </p:nvSpPr>
            <p:spPr bwMode="auto">
              <a:xfrm>
                <a:off x="457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6" name="Rectangle 392"/>
              <p:cNvSpPr>
                <a:spLocks noChangeArrowheads="1"/>
              </p:cNvSpPr>
              <p:nvPr/>
            </p:nvSpPr>
            <p:spPr bwMode="auto">
              <a:xfrm>
                <a:off x="457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7" name="Rectangle 393"/>
              <p:cNvSpPr>
                <a:spLocks noChangeArrowheads="1"/>
              </p:cNvSpPr>
              <p:nvPr/>
            </p:nvSpPr>
            <p:spPr bwMode="auto">
              <a:xfrm>
                <a:off x="4573"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8" name="Rectangle 394"/>
              <p:cNvSpPr>
                <a:spLocks noChangeArrowheads="1"/>
              </p:cNvSpPr>
              <p:nvPr/>
            </p:nvSpPr>
            <p:spPr bwMode="auto">
              <a:xfrm>
                <a:off x="4573"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49" name="Rectangle 395"/>
              <p:cNvSpPr>
                <a:spLocks noChangeArrowheads="1"/>
              </p:cNvSpPr>
              <p:nvPr/>
            </p:nvSpPr>
            <p:spPr bwMode="auto">
              <a:xfrm>
                <a:off x="4584" y="3383"/>
                <a:ext cx="11" cy="14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0" name="Rectangle 396"/>
              <p:cNvSpPr>
                <a:spLocks noChangeArrowheads="1"/>
              </p:cNvSpPr>
              <p:nvPr/>
            </p:nvSpPr>
            <p:spPr bwMode="auto">
              <a:xfrm>
                <a:off x="4584" y="3278"/>
                <a:ext cx="11" cy="24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1" name="Rectangle 397"/>
              <p:cNvSpPr>
                <a:spLocks noChangeArrowheads="1"/>
              </p:cNvSpPr>
              <p:nvPr/>
            </p:nvSpPr>
            <p:spPr bwMode="auto">
              <a:xfrm>
                <a:off x="4584" y="3163"/>
                <a:ext cx="11" cy="3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2" name="Rectangle 398"/>
              <p:cNvSpPr>
                <a:spLocks noChangeArrowheads="1"/>
              </p:cNvSpPr>
              <p:nvPr/>
            </p:nvSpPr>
            <p:spPr bwMode="auto">
              <a:xfrm>
                <a:off x="4584" y="3066"/>
                <a:ext cx="11" cy="45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3" name="Rectangle 399"/>
              <p:cNvSpPr>
                <a:spLocks noChangeArrowheads="1"/>
              </p:cNvSpPr>
              <p:nvPr/>
            </p:nvSpPr>
            <p:spPr bwMode="auto">
              <a:xfrm>
                <a:off x="4595" y="3075"/>
                <a:ext cx="11" cy="45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4" name="Rectangle 400"/>
              <p:cNvSpPr>
                <a:spLocks noChangeArrowheads="1"/>
              </p:cNvSpPr>
              <p:nvPr/>
            </p:nvSpPr>
            <p:spPr bwMode="auto">
              <a:xfrm>
                <a:off x="4595" y="3189"/>
                <a:ext cx="11" cy="3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5" name="Rectangle 401"/>
              <p:cNvSpPr>
                <a:spLocks noChangeArrowheads="1"/>
              </p:cNvSpPr>
              <p:nvPr/>
            </p:nvSpPr>
            <p:spPr bwMode="auto">
              <a:xfrm>
                <a:off x="4595" y="3313"/>
                <a:ext cx="11" cy="21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856" name="Rectangle 402"/>
              <p:cNvSpPr>
                <a:spLocks noChangeArrowheads="1"/>
              </p:cNvSpPr>
              <p:nvPr/>
            </p:nvSpPr>
            <p:spPr bwMode="auto">
              <a:xfrm>
                <a:off x="4606" y="3313"/>
                <a:ext cx="11" cy="212"/>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70" name="Group 403"/>
            <p:cNvGrpSpPr>
              <a:grpSpLocks/>
            </p:cNvGrpSpPr>
            <p:nvPr/>
          </p:nvGrpSpPr>
          <p:grpSpPr bwMode="auto">
            <a:xfrm>
              <a:off x="5182" y="2913"/>
              <a:ext cx="649" cy="556"/>
              <a:chOff x="4606" y="2969"/>
              <a:chExt cx="577" cy="556"/>
            </a:xfrm>
          </p:grpSpPr>
          <p:sp>
            <p:nvSpPr>
              <p:cNvPr id="149457" name="Rectangle 404"/>
              <p:cNvSpPr>
                <a:spLocks noChangeArrowheads="1"/>
              </p:cNvSpPr>
              <p:nvPr/>
            </p:nvSpPr>
            <p:spPr bwMode="auto">
              <a:xfrm>
                <a:off x="460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58" name="Rectangle 405"/>
              <p:cNvSpPr>
                <a:spLocks noChangeArrowheads="1"/>
              </p:cNvSpPr>
              <p:nvPr/>
            </p:nvSpPr>
            <p:spPr bwMode="auto">
              <a:xfrm>
                <a:off x="4606" y="3445"/>
                <a:ext cx="11" cy="8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59" name="Rectangle 406"/>
              <p:cNvSpPr>
                <a:spLocks noChangeArrowheads="1"/>
              </p:cNvSpPr>
              <p:nvPr/>
            </p:nvSpPr>
            <p:spPr bwMode="auto">
              <a:xfrm>
                <a:off x="4606"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0" name="Rectangle 407"/>
              <p:cNvSpPr>
                <a:spLocks noChangeArrowheads="1"/>
              </p:cNvSpPr>
              <p:nvPr/>
            </p:nvSpPr>
            <p:spPr bwMode="auto">
              <a:xfrm>
                <a:off x="461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1" name="Rectangle 408"/>
              <p:cNvSpPr>
                <a:spLocks noChangeArrowheads="1"/>
              </p:cNvSpPr>
              <p:nvPr/>
            </p:nvSpPr>
            <p:spPr bwMode="auto">
              <a:xfrm>
                <a:off x="4617"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2" name="Rectangle 409"/>
              <p:cNvSpPr>
                <a:spLocks noChangeArrowheads="1"/>
              </p:cNvSpPr>
              <p:nvPr/>
            </p:nvSpPr>
            <p:spPr bwMode="auto">
              <a:xfrm>
                <a:off x="461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3" name="Rectangle 410"/>
              <p:cNvSpPr>
                <a:spLocks noChangeArrowheads="1"/>
              </p:cNvSpPr>
              <p:nvPr/>
            </p:nvSpPr>
            <p:spPr bwMode="auto">
              <a:xfrm>
                <a:off x="4617"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4" name="Rectangle 411"/>
              <p:cNvSpPr>
                <a:spLocks noChangeArrowheads="1"/>
              </p:cNvSpPr>
              <p:nvPr/>
            </p:nvSpPr>
            <p:spPr bwMode="auto">
              <a:xfrm>
                <a:off x="462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5" name="Rectangle 412"/>
              <p:cNvSpPr>
                <a:spLocks noChangeArrowheads="1"/>
              </p:cNvSpPr>
              <p:nvPr/>
            </p:nvSpPr>
            <p:spPr bwMode="auto">
              <a:xfrm>
                <a:off x="462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6" name="Rectangle 413"/>
              <p:cNvSpPr>
                <a:spLocks noChangeArrowheads="1"/>
              </p:cNvSpPr>
              <p:nvPr/>
            </p:nvSpPr>
            <p:spPr bwMode="auto">
              <a:xfrm>
                <a:off x="462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7" name="Rectangle 414"/>
              <p:cNvSpPr>
                <a:spLocks noChangeArrowheads="1"/>
              </p:cNvSpPr>
              <p:nvPr/>
            </p:nvSpPr>
            <p:spPr bwMode="auto">
              <a:xfrm>
                <a:off x="4628"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8" name="Rectangle 415"/>
              <p:cNvSpPr>
                <a:spLocks noChangeArrowheads="1"/>
              </p:cNvSpPr>
              <p:nvPr/>
            </p:nvSpPr>
            <p:spPr bwMode="auto">
              <a:xfrm>
                <a:off x="463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69" name="Rectangle 416"/>
              <p:cNvSpPr>
                <a:spLocks noChangeArrowheads="1"/>
              </p:cNvSpPr>
              <p:nvPr/>
            </p:nvSpPr>
            <p:spPr bwMode="auto">
              <a:xfrm>
                <a:off x="463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0" name="Rectangle 417"/>
              <p:cNvSpPr>
                <a:spLocks noChangeArrowheads="1"/>
              </p:cNvSpPr>
              <p:nvPr/>
            </p:nvSpPr>
            <p:spPr bwMode="auto">
              <a:xfrm>
                <a:off x="463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1" name="Rectangle 418"/>
              <p:cNvSpPr>
                <a:spLocks noChangeArrowheads="1"/>
              </p:cNvSpPr>
              <p:nvPr/>
            </p:nvSpPr>
            <p:spPr bwMode="auto">
              <a:xfrm>
                <a:off x="4639"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2" name="Rectangle 419"/>
              <p:cNvSpPr>
                <a:spLocks noChangeArrowheads="1"/>
              </p:cNvSpPr>
              <p:nvPr/>
            </p:nvSpPr>
            <p:spPr bwMode="auto">
              <a:xfrm>
                <a:off x="4650" y="3516"/>
                <a:ext cx="10"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3" name="Rectangle 420"/>
              <p:cNvSpPr>
                <a:spLocks noChangeArrowheads="1"/>
              </p:cNvSpPr>
              <p:nvPr/>
            </p:nvSpPr>
            <p:spPr bwMode="auto">
              <a:xfrm>
                <a:off x="4650"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4" name="Rectangle 421"/>
              <p:cNvSpPr>
                <a:spLocks noChangeArrowheads="1"/>
              </p:cNvSpPr>
              <p:nvPr/>
            </p:nvSpPr>
            <p:spPr bwMode="auto">
              <a:xfrm>
                <a:off x="4650"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5" name="Rectangle 422"/>
              <p:cNvSpPr>
                <a:spLocks noChangeArrowheads="1"/>
              </p:cNvSpPr>
              <p:nvPr/>
            </p:nvSpPr>
            <p:spPr bwMode="auto">
              <a:xfrm>
                <a:off x="4650" y="3498"/>
                <a:ext cx="10"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6" name="Rectangle 423"/>
              <p:cNvSpPr>
                <a:spLocks noChangeArrowheads="1"/>
              </p:cNvSpPr>
              <p:nvPr/>
            </p:nvSpPr>
            <p:spPr bwMode="auto">
              <a:xfrm>
                <a:off x="466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7" name="Rectangle 424"/>
              <p:cNvSpPr>
                <a:spLocks noChangeArrowheads="1"/>
              </p:cNvSpPr>
              <p:nvPr/>
            </p:nvSpPr>
            <p:spPr bwMode="auto">
              <a:xfrm>
                <a:off x="466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8" name="Rectangle 425"/>
              <p:cNvSpPr>
                <a:spLocks noChangeArrowheads="1"/>
              </p:cNvSpPr>
              <p:nvPr/>
            </p:nvSpPr>
            <p:spPr bwMode="auto">
              <a:xfrm>
                <a:off x="4660"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79" name="Rectangle 426"/>
              <p:cNvSpPr>
                <a:spLocks noChangeArrowheads="1"/>
              </p:cNvSpPr>
              <p:nvPr/>
            </p:nvSpPr>
            <p:spPr bwMode="auto">
              <a:xfrm>
                <a:off x="4660"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0" name="Rectangle 427"/>
              <p:cNvSpPr>
                <a:spLocks noChangeArrowheads="1"/>
              </p:cNvSpPr>
              <p:nvPr/>
            </p:nvSpPr>
            <p:spPr bwMode="auto">
              <a:xfrm>
                <a:off x="4671"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1" name="Rectangle 428"/>
              <p:cNvSpPr>
                <a:spLocks noChangeArrowheads="1"/>
              </p:cNvSpPr>
              <p:nvPr/>
            </p:nvSpPr>
            <p:spPr bwMode="auto">
              <a:xfrm>
                <a:off x="4671"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2" name="Rectangle 429"/>
              <p:cNvSpPr>
                <a:spLocks noChangeArrowheads="1"/>
              </p:cNvSpPr>
              <p:nvPr/>
            </p:nvSpPr>
            <p:spPr bwMode="auto">
              <a:xfrm>
                <a:off x="4671"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3" name="Rectangle 430"/>
              <p:cNvSpPr>
                <a:spLocks noChangeArrowheads="1"/>
              </p:cNvSpPr>
              <p:nvPr/>
            </p:nvSpPr>
            <p:spPr bwMode="auto">
              <a:xfrm>
                <a:off x="4671"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4" name="Rectangle 431"/>
              <p:cNvSpPr>
                <a:spLocks noChangeArrowheads="1"/>
              </p:cNvSpPr>
              <p:nvPr/>
            </p:nvSpPr>
            <p:spPr bwMode="auto">
              <a:xfrm>
                <a:off x="468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5" name="Rectangle 432"/>
              <p:cNvSpPr>
                <a:spLocks noChangeArrowheads="1"/>
              </p:cNvSpPr>
              <p:nvPr/>
            </p:nvSpPr>
            <p:spPr bwMode="auto">
              <a:xfrm>
                <a:off x="4682"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6" name="Rectangle 433"/>
              <p:cNvSpPr>
                <a:spLocks noChangeArrowheads="1"/>
              </p:cNvSpPr>
              <p:nvPr/>
            </p:nvSpPr>
            <p:spPr bwMode="auto">
              <a:xfrm>
                <a:off x="4682"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7" name="Rectangle 434"/>
              <p:cNvSpPr>
                <a:spLocks noChangeArrowheads="1"/>
              </p:cNvSpPr>
              <p:nvPr/>
            </p:nvSpPr>
            <p:spPr bwMode="auto">
              <a:xfrm>
                <a:off x="468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8" name="Rectangle 435"/>
              <p:cNvSpPr>
                <a:spLocks noChangeArrowheads="1"/>
              </p:cNvSpPr>
              <p:nvPr/>
            </p:nvSpPr>
            <p:spPr bwMode="auto">
              <a:xfrm>
                <a:off x="4693"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89" name="Rectangle 436"/>
              <p:cNvSpPr>
                <a:spLocks noChangeArrowheads="1"/>
              </p:cNvSpPr>
              <p:nvPr/>
            </p:nvSpPr>
            <p:spPr bwMode="auto">
              <a:xfrm>
                <a:off x="4693"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0" name="Rectangle 437"/>
              <p:cNvSpPr>
                <a:spLocks noChangeArrowheads="1"/>
              </p:cNvSpPr>
              <p:nvPr/>
            </p:nvSpPr>
            <p:spPr bwMode="auto">
              <a:xfrm>
                <a:off x="4693"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1" name="Rectangle 438"/>
              <p:cNvSpPr>
                <a:spLocks noChangeArrowheads="1"/>
              </p:cNvSpPr>
              <p:nvPr/>
            </p:nvSpPr>
            <p:spPr bwMode="auto">
              <a:xfrm>
                <a:off x="470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2" name="Rectangle 439"/>
              <p:cNvSpPr>
                <a:spLocks noChangeArrowheads="1"/>
              </p:cNvSpPr>
              <p:nvPr/>
            </p:nvSpPr>
            <p:spPr bwMode="auto">
              <a:xfrm>
                <a:off x="4704"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3" name="Rectangle 440"/>
              <p:cNvSpPr>
                <a:spLocks noChangeArrowheads="1"/>
              </p:cNvSpPr>
              <p:nvPr/>
            </p:nvSpPr>
            <p:spPr bwMode="auto">
              <a:xfrm>
                <a:off x="470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4" name="Rectangle 441"/>
              <p:cNvSpPr>
                <a:spLocks noChangeArrowheads="1"/>
              </p:cNvSpPr>
              <p:nvPr/>
            </p:nvSpPr>
            <p:spPr bwMode="auto">
              <a:xfrm>
                <a:off x="4704"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5" name="Rectangle 442"/>
              <p:cNvSpPr>
                <a:spLocks noChangeArrowheads="1"/>
              </p:cNvSpPr>
              <p:nvPr/>
            </p:nvSpPr>
            <p:spPr bwMode="auto">
              <a:xfrm>
                <a:off x="471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6" name="Rectangle 443"/>
              <p:cNvSpPr>
                <a:spLocks noChangeArrowheads="1"/>
              </p:cNvSpPr>
              <p:nvPr/>
            </p:nvSpPr>
            <p:spPr bwMode="auto">
              <a:xfrm>
                <a:off x="4715"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7" name="Rectangle 444"/>
              <p:cNvSpPr>
                <a:spLocks noChangeArrowheads="1"/>
              </p:cNvSpPr>
              <p:nvPr/>
            </p:nvSpPr>
            <p:spPr bwMode="auto">
              <a:xfrm>
                <a:off x="4715"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8" name="Rectangle 445"/>
              <p:cNvSpPr>
                <a:spLocks noChangeArrowheads="1"/>
              </p:cNvSpPr>
              <p:nvPr/>
            </p:nvSpPr>
            <p:spPr bwMode="auto">
              <a:xfrm>
                <a:off x="4715"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499" name="Rectangle 446"/>
              <p:cNvSpPr>
                <a:spLocks noChangeArrowheads="1"/>
              </p:cNvSpPr>
              <p:nvPr/>
            </p:nvSpPr>
            <p:spPr bwMode="auto">
              <a:xfrm>
                <a:off x="472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0" name="Rectangle 447"/>
              <p:cNvSpPr>
                <a:spLocks noChangeArrowheads="1"/>
              </p:cNvSpPr>
              <p:nvPr/>
            </p:nvSpPr>
            <p:spPr bwMode="auto">
              <a:xfrm>
                <a:off x="4726"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1" name="Rectangle 448"/>
              <p:cNvSpPr>
                <a:spLocks noChangeArrowheads="1"/>
              </p:cNvSpPr>
              <p:nvPr/>
            </p:nvSpPr>
            <p:spPr bwMode="auto">
              <a:xfrm>
                <a:off x="4726"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2" name="Rectangle 449"/>
              <p:cNvSpPr>
                <a:spLocks noChangeArrowheads="1"/>
              </p:cNvSpPr>
              <p:nvPr/>
            </p:nvSpPr>
            <p:spPr bwMode="auto">
              <a:xfrm>
                <a:off x="4726"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3" name="Rectangle 450"/>
              <p:cNvSpPr>
                <a:spLocks noChangeArrowheads="1"/>
              </p:cNvSpPr>
              <p:nvPr/>
            </p:nvSpPr>
            <p:spPr bwMode="auto">
              <a:xfrm>
                <a:off x="473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4" name="Rectangle 451"/>
              <p:cNvSpPr>
                <a:spLocks noChangeArrowheads="1"/>
              </p:cNvSpPr>
              <p:nvPr/>
            </p:nvSpPr>
            <p:spPr bwMode="auto">
              <a:xfrm>
                <a:off x="4737"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5" name="Rectangle 452"/>
              <p:cNvSpPr>
                <a:spLocks noChangeArrowheads="1"/>
              </p:cNvSpPr>
              <p:nvPr/>
            </p:nvSpPr>
            <p:spPr bwMode="auto">
              <a:xfrm>
                <a:off x="4737"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6" name="Rectangle 453"/>
              <p:cNvSpPr>
                <a:spLocks noChangeArrowheads="1"/>
              </p:cNvSpPr>
              <p:nvPr/>
            </p:nvSpPr>
            <p:spPr bwMode="auto">
              <a:xfrm>
                <a:off x="4737"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7" name="Rectangle 454"/>
              <p:cNvSpPr>
                <a:spLocks noChangeArrowheads="1"/>
              </p:cNvSpPr>
              <p:nvPr/>
            </p:nvSpPr>
            <p:spPr bwMode="auto">
              <a:xfrm>
                <a:off x="4748" y="3419"/>
                <a:ext cx="10" cy="10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8" name="Rectangle 455"/>
              <p:cNvSpPr>
                <a:spLocks noChangeArrowheads="1"/>
              </p:cNvSpPr>
              <p:nvPr/>
            </p:nvSpPr>
            <p:spPr bwMode="auto">
              <a:xfrm>
                <a:off x="4748" y="3348"/>
                <a:ext cx="10" cy="17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09" name="Rectangle 456"/>
              <p:cNvSpPr>
                <a:spLocks noChangeArrowheads="1"/>
              </p:cNvSpPr>
              <p:nvPr/>
            </p:nvSpPr>
            <p:spPr bwMode="auto">
              <a:xfrm>
                <a:off x="4748" y="3331"/>
                <a:ext cx="10" cy="19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0" name="Rectangle 457"/>
              <p:cNvSpPr>
                <a:spLocks noChangeArrowheads="1"/>
              </p:cNvSpPr>
              <p:nvPr/>
            </p:nvSpPr>
            <p:spPr bwMode="auto">
              <a:xfrm>
                <a:off x="4748" y="3304"/>
                <a:ext cx="10"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1" name="Rectangle 458"/>
              <p:cNvSpPr>
                <a:spLocks noChangeArrowheads="1"/>
              </p:cNvSpPr>
              <p:nvPr/>
            </p:nvSpPr>
            <p:spPr bwMode="auto">
              <a:xfrm>
                <a:off x="4758"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2" name="Rectangle 459"/>
              <p:cNvSpPr>
                <a:spLocks noChangeArrowheads="1"/>
              </p:cNvSpPr>
              <p:nvPr/>
            </p:nvSpPr>
            <p:spPr bwMode="auto">
              <a:xfrm>
                <a:off x="4758"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3" name="Rectangle 460"/>
              <p:cNvSpPr>
                <a:spLocks noChangeArrowheads="1"/>
              </p:cNvSpPr>
              <p:nvPr/>
            </p:nvSpPr>
            <p:spPr bwMode="auto">
              <a:xfrm>
                <a:off x="4758"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4" name="Rectangle 461"/>
              <p:cNvSpPr>
                <a:spLocks noChangeArrowheads="1"/>
              </p:cNvSpPr>
              <p:nvPr/>
            </p:nvSpPr>
            <p:spPr bwMode="auto">
              <a:xfrm>
                <a:off x="4758" y="3313"/>
                <a:ext cx="11" cy="21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5" name="Rectangle 462"/>
              <p:cNvSpPr>
                <a:spLocks noChangeArrowheads="1"/>
              </p:cNvSpPr>
              <p:nvPr/>
            </p:nvSpPr>
            <p:spPr bwMode="auto">
              <a:xfrm>
                <a:off x="4769" y="3295"/>
                <a:ext cx="11" cy="23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6" name="Rectangle 463"/>
              <p:cNvSpPr>
                <a:spLocks noChangeArrowheads="1"/>
              </p:cNvSpPr>
              <p:nvPr/>
            </p:nvSpPr>
            <p:spPr bwMode="auto">
              <a:xfrm>
                <a:off x="4769" y="3419"/>
                <a:ext cx="11" cy="10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7" name="Rectangle 464"/>
              <p:cNvSpPr>
                <a:spLocks noChangeArrowheads="1"/>
              </p:cNvSpPr>
              <p:nvPr/>
            </p:nvSpPr>
            <p:spPr bwMode="auto">
              <a:xfrm>
                <a:off x="476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8" name="Rectangle 465"/>
              <p:cNvSpPr>
                <a:spLocks noChangeArrowheads="1"/>
              </p:cNvSpPr>
              <p:nvPr/>
            </p:nvSpPr>
            <p:spPr bwMode="auto">
              <a:xfrm>
                <a:off x="476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19" name="Rectangle 466"/>
              <p:cNvSpPr>
                <a:spLocks noChangeArrowheads="1"/>
              </p:cNvSpPr>
              <p:nvPr/>
            </p:nvSpPr>
            <p:spPr bwMode="auto">
              <a:xfrm>
                <a:off x="4780"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0" name="Rectangle 467"/>
              <p:cNvSpPr>
                <a:spLocks noChangeArrowheads="1"/>
              </p:cNvSpPr>
              <p:nvPr/>
            </p:nvSpPr>
            <p:spPr bwMode="auto">
              <a:xfrm>
                <a:off x="4780"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1" name="Rectangle 468"/>
              <p:cNvSpPr>
                <a:spLocks noChangeArrowheads="1"/>
              </p:cNvSpPr>
              <p:nvPr/>
            </p:nvSpPr>
            <p:spPr bwMode="auto">
              <a:xfrm>
                <a:off x="478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2" name="Rectangle 469"/>
              <p:cNvSpPr>
                <a:spLocks noChangeArrowheads="1"/>
              </p:cNvSpPr>
              <p:nvPr/>
            </p:nvSpPr>
            <p:spPr bwMode="auto">
              <a:xfrm>
                <a:off x="4791"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3" name="Rectangle 470"/>
              <p:cNvSpPr>
                <a:spLocks noChangeArrowheads="1"/>
              </p:cNvSpPr>
              <p:nvPr/>
            </p:nvSpPr>
            <p:spPr bwMode="auto">
              <a:xfrm>
                <a:off x="479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4" name="Rectangle 471"/>
              <p:cNvSpPr>
                <a:spLocks noChangeArrowheads="1"/>
              </p:cNvSpPr>
              <p:nvPr/>
            </p:nvSpPr>
            <p:spPr bwMode="auto">
              <a:xfrm>
                <a:off x="479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5" name="Rectangle 472"/>
              <p:cNvSpPr>
                <a:spLocks noChangeArrowheads="1"/>
              </p:cNvSpPr>
              <p:nvPr/>
            </p:nvSpPr>
            <p:spPr bwMode="auto">
              <a:xfrm>
                <a:off x="479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6" name="Rectangle 473"/>
              <p:cNvSpPr>
                <a:spLocks noChangeArrowheads="1"/>
              </p:cNvSpPr>
              <p:nvPr/>
            </p:nvSpPr>
            <p:spPr bwMode="auto">
              <a:xfrm>
                <a:off x="480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7" name="Rectangle 474"/>
              <p:cNvSpPr>
                <a:spLocks noChangeArrowheads="1"/>
              </p:cNvSpPr>
              <p:nvPr/>
            </p:nvSpPr>
            <p:spPr bwMode="auto">
              <a:xfrm>
                <a:off x="480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8" name="Rectangle 475"/>
              <p:cNvSpPr>
                <a:spLocks noChangeArrowheads="1"/>
              </p:cNvSpPr>
              <p:nvPr/>
            </p:nvSpPr>
            <p:spPr bwMode="auto">
              <a:xfrm>
                <a:off x="480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29" name="Rectangle 476"/>
              <p:cNvSpPr>
                <a:spLocks noChangeArrowheads="1"/>
              </p:cNvSpPr>
              <p:nvPr/>
            </p:nvSpPr>
            <p:spPr bwMode="auto">
              <a:xfrm>
                <a:off x="480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0" name="Rectangle 477"/>
              <p:cNvSpPr>
                <a:spLocks noChangeArrowheads="1"/>
              </p:cNvSpPr>
              <p:nvPr/>
            </p:nvSpPr>
            <p:spPr bwMode="auto">
              <a:xfrm>
                <a:off x="481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1" name="Rectangle 478"/>
              <p:cNvSpPr>
                <a:spLocks noChangeArrowheads="1"/>
              </p:cNvSpPr>
              <p:nvPr/>
            </p:nvSpPr>
            <p:spPr bwMode="auto">
              <a:xfrm>
                <a:off x="481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2" name="Rectangle 479"/>
              <p:cNvSpPr>
                <a:spLocks noChangeArrowheads="1"/>
              </p:cNvSpPr>
              <p:nvPr/>
            </p:nvSpPr>
            <p:spPr bwMode="auto">
              <a:xfrm>
                <a:off x="4813"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3" name="Rectangle 480"/>
              <p:cNvSpPr>
                <a:spLocks noChangeArrowheads="1"/>
              </p:cNvSpPr>
              <p:nvPr/>
            </p:nvSpPr>
            <p:spPr bwMode="auto">
              <a:xfrm>
                <a:off x="4813"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4" name="Rectangle 481"/>
              <p:cNvSpPr>
                <a:spLocks noChangeArrowheads="1"/>
              </p:cNvSpPr>
              <p:nvPr/>
            </p:nvSpPr>
            <p:spPr bwMode="auto">
              <a:xfrm>
                <a:off x="4824"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5" name="Rectangle 482"/>
              <p:cNvSpPr>
                <a:spLocks noChangeArrowheads="1"/>
              </p:cNvSpPr>
              <p:nvPr/>
            </p:nvSpPr>
            <p:spPr bwMode="auto">
              <a:xfrm>
                <a:off x="482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6" name="Rectangle 483"/>
              <p:cNvSpPr>
                <a:spLocks noChangeArrowheads="1"/>
              </p:cNvSpPr>
              <p:nvPr/>
            </p:nvSpPr>
            <p:spPr bwMode="auto">
              <a:xfrm>
                <a:off x="4835"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7" name="Rectangle 484"/>
              <p:cNvSpPr>
                <a:spLocks noChangeArrowheads="1"/>
              </p:cNvSpPr>
              <p:nvPr/>
            </p:nvSpPr>
            <p:spPr bwMode="auto">
              <a:xfrm>
                <a:off x="4835"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8" name="Rectangle 485"/>
              <p:cNvSpPr>
                <a:spLocks noChangeArrowheads="1"/>
              </p:cNvSpPr>
              <p:nvPr/>
            </p:nvSpPr>
            <p:spPr bwMode="auto">
              <a:xfrm>
                <a:off x="483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39" name="Rectangle 486"/>
              <p:cNvSpPr>
                <a:spLocks noChangeArrowheads="1"/>
              </p:cNvSpPr>
              <p:nvPr/>
            </p:nvSpPr>
            <p:spPr bwMode="auto">
              <a:xfrm>
                <a:off x="483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0" name="Rectangle 487"/>
              <p:cNvSpPr>
                <a:spLocks noChangeArrowheads="1"/>
              </p:cNvSpPr>
              <p:nvPr/>
            </p:nvSpPr>
            <p:spPr bwMode="auto">
              <a:xfrm>
                <a:off x="4846" y="3480"/>
                <a:ext cx="10"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1" name="Rectangle 488"/>
              <p:cNvSpPr>
                <a:spLocks noChangeArrowheads="1"/>
              </p:cNvSpPr>
              <p:nvPr/>
            </p:nvSpPr>
            <p:spPr bwMode="auto">
              <a:xfrm>
                <a:off x="4846" y="3463"/>
                <a:ext cx="10"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2" name="Rectangle 489"/>
              <p:cNvSpPr>
                <a:spLocks noChangeArrowheads="1"/>
              </p:cNvSpPr>
              <p:nvPr/>
            </p:nvSpPr>
            <p:spPr bwMode="auto">
              <a:xfrm>
                <a:off x="4846" y="3498"/>
                <a:ext cx="10"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3" name="Rectangle 490"/>
              <p:cNvSpPr>
                <a:spLocks noChangeArrowheads="1"/>
              </p:cNvSpPr>
              <p:nvPr/>
            </p:nvSpPr>
            <p:spPr bwMode="auto">
              <a:xfrm>
                <a:off x="4846" y="3463"/>
                <a:ext cx="10"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4" name="Rectangle 491"/>
              <p:cNvSpPr>
                <a:spLocks noChangeArrowheads="1"/>
              </p:cNvSpPr>
              <p:nvPr/>
            </p:nvSpPr>
            <p:spPr bwMode="auto">
              <a:xfrm>
                <a:off x="4856" y="3445"/>
                <a:ext cx="11" cy="8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5" name="Rectangle 492"/>
              <p:cNvSpPr>
                <a:spLocks noChangeArrowheads="1"/>
              </p:cNvSpPr>
              <p:nvPr/>
            </p:nvSpPr>
            <p:spPr bwMode="auto">
              <a:xfrm>
                <a:off x="4856"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6" name="Rectangle 493"/>
              <p:cNvSpPr>
                <a:spLocks noChangeArrowheads="1"/>
              </p:cNvSpPr>
              <p:nvPr/>
            </p:nvSpPr>
            <p:spPr bwMode="auto">
              <a:xfrm>
                <a:off x="4856"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7" name="Rectangle 494"/>
              <p:cNvSpPr>
                <a:spLocks noChangeArrowheads="1"/>
              </p:cNvSpPr>
              <p:nvPr/>
            </p:nvSpPr>
            <p:spPr bwMode="auto">
              <a:xfrm>
                <a:off x="4856" y="3401"/>
                <a:ext cx="11" cy="12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8" name="Rectangle 495"/>
              <p:cNvSpPr>
                <a:spLocks noChangeArrowheads="1"/>
              </p:cNvSpPr>
              <p:nvPr/>
            </p:nvSpPr>
            <p:spPr bwMode="auto">
              <a:xfrm>
                <a:off x="4867"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49" name="Rectangle 496"/>
              <p:cNvSpPr>
                <a:spLocks noChangeArrowheads="1"/>
              </p:cNvSpPr>
              <p:nvPr/>
            </p:nvSpPr>
            <p:spPr bwMode="auto">
              <a:xfrm>
                <a:off x="4867"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0" name="Rectangle 497"/>
              <p:cNvSpPr>
                <a:spLocks noChangeArrowheads="1"/>
              </p:cNvSpPr>
              <p:nvPr/>
            </p:nvSpPr>
            <p:spPr bwMode="auto">
              <a:xfrm>
                <a:off x="4867"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1" name="Rectangle 498"/>
              <p:cNvSpPr>
                <a:spLocks noChangeArrowheads="1"/>
              </p:cNvSpPr>
              <p:nvPr/>
            </p:nvSpPr>
            <p:spPr bwMode="auto">
              <a:xfrm>
                <a:off x="4878" y="3366"/>
                <a:ext cx="11" cy="15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2" name="Rectangle 499"/>
              <p:cNvSpPr>
                <a:spLocks noChangeArrowheads="1"/>
              </p:cNvSpPr>
              <p:nvPr/>
            </p:nvSpPr>
            <p:spPr bwMode="auto">
              <a:xfrm>
                <a:off x="4878"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3" name="Rectangle 500"/>
              <p:cNvSpPr>
                <a:spLocks noChangeArrowheads="1"/>
              </p:cNvSpPr>
              <p:nvPr/>
            </p:nvSpPr>
            <p:spPr bwMode="auto">
              <a:xfrm>
                <a:off x="4878"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4" name="Rectangle 501"/>
              <p:cNvSpPr>
                <a:spLocks noChangeArrowheads="1"/>
              </p:cNvSpPr>
              <p:nvPr/>
            </p:nvSpPr>
            <p:spPr bwMode="auto">
              <a:xfrm>
                <a:off x="4878" y="3286"/>
                <a:ext cx="11" cy="23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5" name="Rectangle 502"/>
              <p:cNvSpPr>
                <a:spLocks noChangeArrowheads="1"/>
              </p:cNvSpPr>
              <p:nvPr/>
            </p:nvSpPr>
            <p:spPr bwMode="auto">
              <a:xfrm>
                <a:off x="4889" y="3357"/>
                <a:ext cx="11"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6" name="Rectangle 503"/>
              <p:cNvSpPr>
                <a:spLocks noChangeArrowheads="1"/>
              </p:cNvSpPr>
              <p:nvPr/>
            </p:nvSpPr>
            <p:spPr bwMode="auto">
              <a:xfrm>
                <a:off x="4889"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7" name="Rectangle 504"/>
              <p:cNvSpPr>
                <a:spLocks noChangeArrowheads="1"/>
              </p:cNvSpPr>
              <p:nvPr/>
            </p:nvSpPr>
            <p:spPr bwMode="auto">
              <a:xfrm>
                <a:off x="4889" y="3313"/>
                <a:ext cx="11" cy="21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8" name="Rectangle 505"/>
              <p:cNvSpPr>
                <a:spLocks noChangeArrowheads="1"/>
              </p:cNvSpPr>
              <p:nvPr/>
            </p:nvSpPr>
            <p:spPr bwMode="auto">
              <a:xfrm>
                <a:off x="4889" y="3207"/>
                <a:ext cx="11" cy="3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59" name="Rectangle 506"/>
              <p:cNvSpPr>
                <a:spLocks noChangeArrowheads="1"/>
              </p:cNvSpPr>
              <p:nvPr/>
            </p:nvSpPr>
            <p:spPr bwMode="auto">
              <a:xfrm>
                <a:off x="4900" y="3154"/>
                <a:ext cx="11" cy="3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0" name="Rectangle 507"/>
              <p:cNvSpPr>
                <a:spLocks noChangeArrowheads="1"/>
              </p:cNvSpPr>
              <p:nvPr/>
            </p:nvSpPr>
            <p:spPr bwMode="auto">
              <a:xfrm>
                <a:off x="4900" y="3260"/>
                <a:ext cx="11" cy="26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1" name="Rectangle 508"/>
              <p:cNvSpPr>
                <a:spLocks noChangeArrowheads="1"/>
              </p:cNvSpPr>
              <p:nvPr/>
            </p:nvSpPr>
            <p:spPr bwMode="auto">
              <a:xfrm>
                <a:off x="4900" y="3304"/>
                <a:ext cx="11"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2" name="Rectangle 509"/>
              <p:cNvSpPr>
                <a:spLocks noChangeArrowheads="1"/>
              </p:cNvSpPr>
              <p:nvPr/>
            </p:nvSpPr>
            <p:spPr bwMode="auto">
              <a:xfrm>
                <a:off x="4900" y="3392"/>
                <a:ext cx="11"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3" name="Rectangle 510"/>
              <p:cNvSpPr>
                <a:spLocks noChangeArrowheads="1"/>
              </p:cNvSpPr>
              <p:nvPr/>
            </p:nvSpPr>
            <p:spPr bwMode="auto">
              <a:xfrm>
                <a:off x="491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4" name="Rectangle 511"/>
              <p:cNvSpPr>
                <a:spLocks noChangeArrowheads="1"/>
              </p:cNvSpPr>
              <p:nvPr/>
            </p:nvSpPr>
            <p:spPr bwMode="auto">
              <a:xfrm>
                <a:off x="4911"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5" name="Rectangle 512"/>
              <p:cNvSpPr>
                <a:spLocks noChangeArrowheads="1"/>
              </p:cNvSpPr>
              <p:nvPr/>
            </p:nvSpPr>
            <p:spPr bwMode="auto">
              <a:xfrm>
                <a:off x="491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6" name="Rectangle 513"/>
              <p:cNvSpPr>
                <a:spLocks noChangeArrowheads="1"/>
              </p:cNvSpPr>
              <p:nvPr/>
            </p:nvSpPr>
            <p:spPr bwMode="auto">
              <a:xfrm>
                <a:off x="4911"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7" name="Rectangle 514"/>
              <p:cNvSpPr>
                <a:spLocks noChangeArrowheads="1"/>
              </p:cNvSpPr>
              <p:nvPr/>
            </p:nvSpPr>
            <p:spPr bwMode="auto">
              <a:xfrm>
                <a:off x="492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8" name="Rectangle 515"/>
              <p:cNvSpPr>
                <a:spLocks noChangeArrowheads="1"/>
              </p:cNvSpPr>
              <p:nvPr/>
            </p:nvSpPr>
            <p:spPr bwMode="auto">
              <a:xfrm>
                <a:off x="4922"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69" name="Rectangle 516"/>
              <p:cNvSpPr>
                <a:spLocks noChangeArrowheads="1"/>
              </p:cNvSpPr>
              <p:nvPr/>
            </p:nvSpPr>
            <p:spPr bwMode="auto">
              <a:xfrm>
                <a:off x="492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0" name="Rectangle 517"/>
              <p:cNvSpPr>
                <a:spLocks noChangeArrowheads="1"/>
              </p:cNvSpPr>
              <p:nvPr/>
            </p:nvSpPr>
            <p:spPr bwMode="auto">
              <a:xfrm>
                <a:off x="492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1" name="Rectangle 518"/>
              <p:cNvSpPr>
                <a:spLocks noChangeArrowheads="1"/>
              </p:cNvSpPr>
              <p:nvPr/>
            </p:nvSpPr>
            <p:spPr bwMode="auto">
              <a:xfrm>
                <a:off x="4933"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2" name="Rectangle 519"/>
              <p:cNvSpPr>
                <a:spLocks noChangeArrowheads="1"/>
              </p:cNvSpPr>
              <p:nvPr/>
            </p:nvSpPr>
            <p:spPr bwMode="auto">
              <a:xfrm>
                <a:off x="493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3" name="Rectangle 520"/>
              <p:cNvSpPr>
                <a:spLocks noChangeArrowheads="1"/>
              </p:cNvSpPr>
              <p:nvPr/>
            </p:nvSpPr>
            <p:spPr bwMode="auto">
              <a:xfrm>
                <a:off x="4933"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4" name="Rectangle 521"/>
              <p:cNvSpPr>
                <a:spLocks noChangeArrowheads="1"/>
              </p:cNvSpPr>
              <p:nvPr/>
            </p:nvSpPr>
            <p:spPr bwMode="auto">
              <a:xfrm>
                <a:off x="493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5" name="Rectangle 522"/>
              <p:cNvSpPr>
                <a:spLocks noChangeArrowheads="1"/>
              </p:cNvSpPr>
              <p:nvPr/>
            </p:nvSpPr>
            <p:spPr bwMode="auto">
              <a:xfrm>
                <a:off x="4944" y="3498"/>
                <a:ext cx="10"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6" name="Rectangle 523"/>
              <p:cNvSpPr>
                <a:spLocks noChangeArrowheads="1"/>
              </p:cNvSpPr>
              <p:nvPr/>
            </p:nvSpPr>
            <p:spPr bwMode="auto">
              <a:xfrm>
                <a:off x="4944"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7" name="Rectangle 524"/>
              <p:cNvSpPr>
                <a:spLocks noChangeArrowheads="1"/>
              </p:cNvSpPr>
              <p:nvPr/>
            </p:nvSpPr>
            <p:spPr bwMode="auto">
              <a:xfrm>
                <a:off x="4944"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8" name="Rectangle 525"/>
              <p:cNvSpPr>
                <a:spLocks noChangeArrowheads="1"/>
              </p:cNvSpPr>
              <p:nvPr/>
            </p:nvSpPr>
            <p:spPr bwMode="auto">
              <a:xfrm>
                <a:off x="4944"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79" name="Rectangle 526"/>
              <p:cNvSpPr>
                <a:spLocks noChangeArrowheads="1"/>
              </p:cNvSpPr>
              <p:nvPr/>
            </p:nvSpPr>
            <p:spPr bwMode="auto">
              <a:xfrm>
                <a:off x="4954"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0" name="Rectangle 527"/>
              <p:cNvSpPr>
                <a:spLocks noChangeArrowheads="1"/>
              </p:cNvSpPr>
              <p:nvPr/>
            </p:nvSpPr>
            <p:spPr bwMode="auto">
              <a:xfrm>
                <a:off x="495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1" name="Rectangle 528"/>
              <p:cNvSpPr>
                <a:spLocks noChangeArrowheads="1"/>
              </p:cNvSpPr>
              <p:nvPr/>
            </p:nvSpPr>
            <p:spPr bwMode="auto">
              <a:xfrm>
                <a:off x="4954"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2" name="Rectangle 529"/>
              <p:cNvSpPr>
                <a:spLocks noChangeArrowheads="1"/>
              </p:cNvSpPr>
              <p:nvPr/>
            </p:nvSpPr>
            <p:spPr bwMode="auto">
              <a:xfrm>
                <a:off x="4954"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3" name="Rectangle 530"/>
              <p:cNvSpPr>
                <a:spLocks noChangeArrowheads="1"/>
              </p:cNvSpPr>
              <p:nvPr/>
            </p:nvSpPr>
            <p:spPr bwMode="auto">
              <a:xfrm>
                <a:off x="4965"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4" name="Rectangle 531"/>
              <p:cNvSpPr>
                <a:spLocks noChangeArrowheads="1"/>
              </p:cNvSpPr>
              <p:nvPr/>
            </p:nvSpPr>
            <p:spPr bwMode="auto">
              <a:xfrm>
                <a:off x="4965"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5" name="Rectangle 532"/>
              <p:cNvSpPr>
                <a:spLocks noChangeArrowheads="1"/>
              </p:cNvSpPr>
              <p:nvPr/>
            </p:nvSpPr>
            <p:spPr bwMode="auto">
              <a:xfrm>
                <a:off x="496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6" name="Rectangle 533"/>
              <p:cNvSpPr>
                <a:spLocks noChangeArrowheads="1"/>
              </p:cNvSpPr>
              <p:nvPr/>
            </p:nvSpPr>
            <p:spPr bwMode="auto">
              <a:xfrm>
                <a:off x="4976"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7" name="Rectangle 534"/>
              <p:cNvSpPr>
                <a:spLocks noChangeArrowheads="1"/>
              </p:cNvSpPr>
              <p:nvPr/>
            </p:nvSpPr>
            <p:spPr bwMode="auto">
              <a:xfrm>
                <a:off x="497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8" name="Rectangle 535"/>
              <p:cNvSpPr>
                <a:spLocks noChangeArrowheads="1"/>
              </p:cNvSpPr>
              <p:nvPr/>
            </p:nvSpPr>
            <p:spPr bwMode="auto">
              <a:xfrm>
                <a:off x="497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89" name="Rectangle 536"/>
              <p:cNvSpPr>
                <a:spLocks noChangeArrowheads="1"/>
              </p:cNvSpPr>
              <p:nvPr/>
            </p:nvSpPr>
            <p:spPr bwMode="auto">
              <a:xfrm>
                <a:off x="4976"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0" name="Rectangle 537"/>
              <p:cNvSpPr>
                <a:spLocks noChangeArrowheads="1"/>
              </p:cNvSpPr>
              <p:nvPr/>
            </p:nvSpPr>
            <p:spPr bwMode="auto">
              <a:xfrm>
                <a:off x="4987"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1" name="Rectangle 538"/>
              <p:cNvSpPr>
                <a:spLocks noChangeArrowheads="1"/>
              </p:cNvSpPr>
              <p:nvPr/>
            </p:nvSpPr>
            <p:spPr bwMode="auto">
              <a:xfrm>
                <a:off x="4987"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2" name="Rectangle 539"/>
              <p:cNvSpPr>
                <a:spLocks noChangeArrowheads="1"/>
              </p:cNvSpPr>
              <p:nvPr/>
            </p:nvSpPr>
            <p:spPr bwMode="auto">
              <a:xfrm>
                <a:off x="4987"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3" name="Rectangle 540"/>
              <p:cNvSpPr>
                <a:spLocks noChangeArrowheads="1"/>
              </p:cNvSpPr>
              <p:nvPr/>
            </p:nvSpPr>
            <p:spPr bwMode="auto">
              <a:xfrm>
                <a:off x="4987"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4" name="Rectangle 541"/>
              <p:cNvSpPr>
                <a:spLocks noChangeArrowheads="1"/>
              </p:cNvSpPr>
              <p:nvPr/>
            </p:nvSpPr>
            <p:spPr bwMode="auto">
              <a:xfrm>
                <a:off x="4998"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5" name="Rectangle 542"/>
              <p:cNvSpPr>
                <a:spLocks noChangeArrowheads="1"/>
              </p:cNvSpPr>
              <p:nvPr/>
            </p:nvSpPr>
            <p:spPr bwMode="auto">
              <a:xfrm>
                <a:off x="499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6" name="Rectangle 543"/>
              <p:cNvSpPr>
                <a:spLocks noChangeArrowheads="1"/>
              </p:cNvSpPr>
              <p:nvPr/>
            </p:nvSpPr>
            <p:spPr bwMode="auto">
              <a:xfrm>
                <a:off x="4998"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7" name="Rectangle 544"/>
              <p:cNvSpPr>
                <a:spLocks noChangeArrowheads="1"/>
              </p:cNvSpPr>
              <p:nvPr/>
            </p:nvSpPr>
            <p:spPr bwMode="auto">
              <a:xfrm>
                <a:off x="4998"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8" name="Rectangle 545"/>
              <p:cNvSpPr>
                <a:spLocks noChangeArrowheads="1"/>
              </p:cNvSpPr>
              <p:nvPr/>
            </p:nvSpPr>
            <p:spPr bwMode="auto">
              <a:xfrm>
                <a:off x="5009"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599" name="Rectangle 546"/>
              <p:cNvSpPr>
                <a:spLocks noChangeArrowheads="1"/>
              </p:cNvSpPr>
              <p:nvPr/>
            </p:nvSpPr>
            <p:spPr bwMode="auto">
              <a:xfrm>
                <a:off x="500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0" name="Rectangle 547"/>
              <p:cNvSpPr>
                <a:spLocks noChangeArrowheads="1"/>
              </p:cNvSpPr>
              <p:nvPr/>
            </p:nvSpPr>
            <p:spPr bwMode="auto">
              <a:xfrm>
                <a:off x="500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1" name="Rectangle 548"/>
              <p:cNvSpPr>
                <a:spLocks noChangeArrowheads="1"/>
              </p:cNvSpPr>
              <p:nvPr/>
            </p:nvSpPr>
            <p:spPr bwMode="auto">
              <a:xfrm>
                <a:off x="5009"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2" name="Rectangle 549"/>
              <p:cNvSpPr>
                <a:spLocks noChangeArrowheads="1"/>
              </p:cNvSpPr>
              <p:nvPr/>
            </p:nvSpPr>
            <p:spPr bwMode="auto">
              <a:xfrm>
                <a:off x="5020"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3" name="Rectangle 550"/>
              <p:cNvSpPr>
                <a:spLocks noChangeArrowheads="1"/>
              </p:cNvSpPr>
              <p:nvPr/>
            </p:nvSpPr>
            <p:spPr bwMode="auto">
              <a:xfrm>
                <a:off x="5020" y="3172"/>
                <a:ext cx="11" cy="3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4" name="Rectangle 551"/>
              <p:cNvSpPr>
                <a:spLocks noChangeArrowheads="1"/>
              </p:cNvSpPr>
              <p:nvPr/>
            </p:nvSpPr>
            <p:spPr bwMode="auto">
              <a:xfrm>
                <a:off x="5020" y="2969"/>
                <a:ext cx="11" cy="55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5" name="Rectangle 552"/>
              <p:cNvSpPr>
                <a:spLocks noChangeArrowheads="1"/>
              </p:cNvSpPr>
              <p:nvPr/>
            </p:nvSpPr>
            <p:spPr bwMode="auto">
              <a:xfrm>
                <a:off x="5020" y="2995"/>
                <a:ext cx="11" cy="53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6" name="Rectangle 553"/>
              <p:cNvSpPr>
                <a:spLocks noChangeArrowheads="1"/>
              </p:cNvSpPr>
              <p:nvPr/>
            </p:nvSpPr>
            <p:spPr bwMode="auto">
              <a:xfrm>
                <a:off x="5031" y="3119"/>
                <a:ext cx="10" cy="40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7" name="Rectangle 554"/>
              <p:cNvSpPr>
                <a:spLocks noChangeArrowheads="1"/>
              </p:cNvSpPr>
              <p:nvPr/>
            </p:nvSpPr>
            <p:spPr bwMode="auto">
              <a:xfrm>
                <a:off x="5031" y="3304"/>
                <a:ext cx="10" cy="22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8" name="Rectangle 555"/>
              <p:cNvSpPr>
                <a:spLocks noChangeArrowheads="1"/>
              </p:cNvSpPr>
              <p:nvPr/>
            </p:nvSpPr>
            <p:spPr bwMode="auto">
              <a:xfrm>
                <a:off x="5031" y="3357"/>
                <a:ext cx="10" cy="16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09" name="Rectangle 556"/>
              <p:cNvSpPr>
                <a:spLocks noChangeArrowheads="1"/>
              </p:cNvSpPr>
              <p:nvPr/>
            </p:nvSpPr>
            <p:spPr bwMode="auto">
              <a:xfrm>
                <a:off x="5031" y="3454"/>
                <a:ext cx="10"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0" name="Rectangle 557"/>
              <p:cNvSpPr>
                <a:spLocks noChangeArrowheads="1"/>
              </p:cNvSpPr>
              <p:nvPr/>
            </p:nvSpPr>
            <p:spPr bwMode="auto">
              <a:xfrm>
                <a:off x="5041"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1" name="Rectangle 558"/>
              <p:cNvSpPr>
                <a:spLocks noChangeArrowheads="1"/>
              </p:cNvSpPr>
              <p:nvPr/>
            </p:nvSpPr>
            <p:spPr bwMode="auto">
              <a:xfrm>
                <a:off x="5041"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2" name="Rectangle 559"/>
              <p:cNvSpPr>
                <a:spLocks noChangeArrowheads="1"/>
              </p:cNvSpPr>
              <p:nvPr/>
            </p:nvSpPr>
            <p:spPr bwMode="auto">
              <a:xfrm>
                <a:off x="5041"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3" name="Rectangle 560"/>
              <p:cNvSpPr>
                <a:spLocks noChangeArrowheads="1"/>
              </p:cNvSpPr>
              <p:nvPr/>
            </p:nvSpPr>
            <p:spPr bwMode="auto">
              <a:xfrm>
                <a:off x="5041"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4" name="Rectangle 561"/>
              <p:cNvSpPr>
                <a:spLocks noChangeArrowheads="1"/>
              </p:cNvSpPr>
              <p:nvPr/>
            </p:nvSpPr>
            <p:spPr bwMode="auto">
              <a:xfrm>
                <a:off x="5052"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5" name="Rectangle 562"/>
              <p:cNvSpPr>
                <a:spLocks noChangeArrowheads="1"/>
              </p:cNvSpPr>
              <p:nvPr/>
            </p:nvSpPr>
            <p:spPr bwMode="auto">
              <a:xfrm>
                <a:off x="5052"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6" name="Rectangle 563"/>
              <p:cNvSpPr>
                <a:spLocks noChangeArrowheads="1"/>
              </p:cNvSpPr>
              <p:nvPr/>
            </p:nvSpPr>
            <p:spPr bwMode="auto">
              <a:xfrm>
                <a:off x="505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7" name="Rectangle 564"/>
              <p:cNvSpPr>
                <a:spLocks noChangeArrowheads="1"/>
              </p:cNvSpPr>
              <p:nvPr/>
            </p:nvSpPr>
            <p:spPr bwMode="auto">
              <a:xfrm>
                <a:off x="5063"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8" name="Rectangle 565"/>
              <p:cNvSpPr>
                <a:spLocks noChangeArrowheads="1"/>
              </p:cNvSpPr>
              <p:nvPr/>
            </p:nvSpPr>
            <p:spPr bwMode="auto">
              <a:xfrm>
                <a:off x="5063"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19" name="Rectangle 566"/>
              <p:cNvSpPr>
                <a:spLocks noChangeArrowheads="1"/>
              </p:cNvSpPr>
              <p:nvPr/>
            </p:nvSpPr>
            <p:spPr bwMode="auto">
              <a:xfrm>
                <a:off x="506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0" name="Rectangle 567"/>
              <p:cNvSpPr>
                <a:spLocks noChangeArrowheads="1"/>
              </p:cNvSpPr>
              <p:nvPr/>
            </p:nvSpPr>
            <p:spPr bwMode="auto">
              <a:xfrm>
                <a:off x="506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1" name="Rectangle 568"/>
              <p:cNvSpPr>
                <a:spLocks noChangeArrowheads="1"/>
              </p:cNvSpPr>
              <p:nvPr/>
            </p:nvSpPr>
            <p:spPr bwMode="auto">
              <a:xfrm>
                <a:off x="5074"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2" name="Rectangle 569"/>
              <p:cNvSpPr>
                <a:spLocks noChangeArrowheads="1"/>
              </p:cNvSpPr>
              <p:nvPr/>
            </p:nvSpPr>
            <p:spPr bwMode="auto">
              <a:xfrm>
                <a:off x="507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3" name="Rectangle 570"/>
              <p:cNvSpPr>
                <a:spLocks noChangeArrowheads="1"/>
              </p:cNvSpPr>
              <p:nvPr/>
            </p:nvSpPr>
            <p:spPr bwMode="auto">
              <a:xfrm>
                <a:off x="507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4" name="Rectangle 571"/>
              <p:cNvSpPr>
                <a:spLocks noChangeArrowheads="1"/>
              </p:cNvSpPr>
              <p:nvPr/>
            </p:nvSpPr>
            <p:spPr bwMode="auto">
              <a:xfrm>
                <a:off x="5074"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5" name="Rectangle 572"/>
              <p:cNvSpPr>
                <a:spLocks noChangeArrowheads="1"/>
              </p:cNvSpPr>
              <p:nvPr/>
            </p:nvSpPr>
            <p:spPr bwMode="auto">
              <a:xfrm>
                <a:off x="5085"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6" name="Rectangle 573"/>
              <p:cNvSpPr>
                <a:spLocks noChangeArrowheads="1"/>
              </p:cNvSpPr>
              <p:nvPr/>
            </p:nvSpPr>
            <p:spPr bwMode="auto">
              <a:xfrm>
                <a:off x="508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7" name="Rectangle 574"/>
              <p:cNvSpPr>
                <a:spLocks noChangeArrowheads="1"/>
              </p:cNvSpPr>
              <p:nvPr/>
            </p:nvSpPr>
            <p:spPr bwMode="auto">
              <a:xfrm>
                <a:off x="508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8" name="Rectangle 575"/>
              <p:cNvSpPr>
                <a:spLocks noChangeArrowheads="1"/>
              </p:cNvSpPr>
              <p:nvPr/>
            </p:nvSpPr>
            <p:spPr bwMode="auto">
              <a:xfrm>
                <a:off x="5085"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29" name="Rectangle 576"/>
              <p:cNvSpPr>
                <a:spLocks noChangeArrowheads="1"/>
              </p:cNvSpPr>
              <p:nvPr/>
            </p:nvSpPr>
            <p:spPr bwMode="auto">
              <a:xfrm>
                <a:off x="509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0" name="Rectangle 577"/>
              <p:cNvSpPr>
                <a:spLocks noChangeArrowheads="1"/>
              </p:cNvSpPr>
              <p:nvPr/>
            </p:nvSpPr>
            <p:spPr bwMode="auto">
              <a:xfrm>
                <a:off x="509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1" name="Rectangle 578"/>
              <p:cNvSpPr>
                <a:spLocks noChangeArrowheads="1"/>
              </p:cNvSpPr>
              <p:nvPr/>
            </p:nvSpPr>
            <p:spPr bwMode="auto">
              <a:xfrm>
                <a:off x="509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2" name="Rectangle 579"/>
              <p:cNvSpPr>
                <a:spLocks noChangeArrowheads="1"/>
              </p:cNvSpPr>
              <p:nvPr/>
            </p:nvSpPr>
            <p:spPr bwMode="auto">
              <a:xfrm>
                <a:off x="5096"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3" name="Rectangle 580"/>
              <p:cNvSpPr>
                <a:spLocks noChangeArrowheads="1"/>
              </p:cNvSpPr>
              <p:nvPr/>
            </p:nvSpPr>
            <p:spPr bwMode="auto">
              <a:xfrm>
                <a:off x="5107"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4" name="Rectangle 581"/>
              <p:cNvSpPr>
                <a:spLocks noChangeArrowheads="1"/>
              </p:cNvSpPr>
              <p:nvPr/>
            </p:nvSpPr>
            <p:spPr bwMode="auto">
              <a:xfrm>
                <a:off x="510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5" name="Rectangle 582"/>
              <p:cNvSpPr>
                <a:spLocks noChangeArrowheads="1"/>
              </p:cNvSpPr>
              <p:nvPr/>
            </p:nvSpPr>
            <p:spPr bwMode="auto">
              <a:xfrm>
                <a:off x="5107"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6" name="Rectangle 583"/>
              <p:cNvSpPr>
                <a:spLocks noChangeArrowheads="1"/>
              </p:cNvSpPr>
              <p:nvPr/>
            </p:nvSpPr>
            <p:spPr bwMode="auto">
              <a:xfrm>
                <a:off x="5118"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7" name="Rectangle 584"/>
              <p:cNvSpPr>
                <a:spLocks noChangeArrowheads="1"/>
              </p:cNvSpPr>
              <p:nvPr/>
            </p:nvSpPr>
            <p:spPr bwMode="auto">
              <a:xfrm>
                <a:off x="511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8" name="Rectangle 585"/>
              <p:cNvSpPr>
                <a:spLocks noChangeArrowheads="1"/>
              </p:cNvSpPr>
              <p:nvPr/>
            </p:nvSpPr>
            <p:spPr bwMode="auto">
              <a:xfrm>
                <a:off x="511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39" name="Rectangle 586"/>
              <p:cNvSpPr>
                <a:spLocks noChangeArrowheads="1"/>
              </p:cNvSpPr>
              <p:nvPr/>
            </p:nvSpPr>
            <p:spPr bwMode="auto">
              <a:xfrm>
                <a:off x="5129" y="3498"/>
                <a:ext cx="10"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0" name="Rectangle 587"/>
              <p:cNvSpPr>
                <a:spLocks noChangeArrowheads="1"/>
              </p:cNvSpPr>
              <p:nvPr/>
            </p:nvSpPr>
            <p:spPr bwMode="auto">
              <a:xfrm>
                <a:off x="5129" y="3480"/>
                <a:ext cx="10"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1" name="Rectangle 588"/>
              <p:cNvSpPr>
                <a:spLocks noChangeArrowheads="1"/>
              </p:cNvSpPr>
              <p:nvPr/>
            </p:nvSpPr>
            <p:spPr bwMode="auto">
              <a:xfrm>
                <a:off x="5129" y="3489"/>
                <a:ext cx="10"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2" name="Rectangle 589"/>
              <p:cNvSpPr>
                <a:spLocks noChangeArrowheads="1"/>
              </p:cNvSpPr>
              <p:nvPr/>
            </p:nvSpPr>
            <p:spPr bwMode="auto">
              <a:xfrm>
                <a:off x="5129" y="3463"/>
                <a:ext cx="10"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3" name="Rectangle 590"/>
              <p:cNvSpPr>
                <a:spLocks noChangeArrowheads="1"/>
              </p:cNvSpPr>
              <p:nvPr/>
            </p:nvSpPr>
            <p:spPr bwMode="auto">
              <a:xfrm>
                <a:off x="513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4" name="Rectangle 591"/>
              <p:cNvSpPr>
                <a:spLocks noChangeArrowheads="1"/>
              </p:cNvSpPr>
              <p:nvPr/>
            </p:nvSpPr>
            <p:spPr bwMode="auto">
              <a:xfrm>
                <a:off x="513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5" name="Rectangle 592"/>
              <p:cNvSpPr>
                <a:spLocks noChangeArrowheads="1"/>
              </p:cNvSpPr>
              <p:nvPr/>
            </p:nvSpPr>
            <p:spPr bwMode="auto">
              <a:xfrm>
                <a:off x="513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6" name="Rectangle 593"/>
              <p:cNvSpPr>
                <a:spLocks noChangeArrowheads="1"/>
              </p:cNvSpPr>
              <p:nvPr/>
            </p:nvSpPr>
            <p:spPr bwMode="auto">
              <a:xfrm>
                <a:off x="5139"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7" name="Rectangle 594"/>
              <p:cNvSpPr>
                <a:spLocks noChangeArrowheads="1"/>
              </p:cNvSpPr>
              <p:nvPr/>
            </p:nvSpPr>
            <p:spPr bwMode="auto">
              <a:xfrm>
                <a:off x="5150"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8" name="Rectangle 595"/>
              <p:cNvSpPr>
                <a:spLocks noChangeArrowheads="1"/>
              </p:cNvSpPr>
              <p:nvPr/>
            </p:nvSpPr>
            <p:spPr bwMode="auto">
              <a:xfrm>
                <a:off x="5150"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49" name="Rectangle 596"/>
              <p:cNvSpPr>
                <a:spLocks noChangeArrowheads="1"/>
              </p:cNvSpPr>
              <p:nvPr/>
            </p:nvSpPr>
            <p:spPr bwMode="auto">
              <a:xfrm>
                <a:off x="5150"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0" name="Rectangle 597"/>
              <p:cNvSpPr>
                <a:spLocks noChangeArrowheads="1"/>
              </p:cNvSpPr>
              <p:nvPr/>
            </p:nvSpPr>
            <p:spPr bwMode="auto">
              <a:xfrm>
                <a:off x="5161"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1" name="Rectangle 598"/>
              <p:cNvSpPr>
                <a:spLocks noChangeArrowheads="1"/>
              </p:cNvSpPr>
              <p:nvPr/>
            </p:nvSpPr>
            <p:spPr bwMode="auto">
              <a:xfrm>
                <a:off x="5161"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2" name="Rectangle 599"/>
              <p:cNvSpPr>
                <a:spLocks noChangeArrowheads="1"/>
              </p:cNvSpPr>
              <p:nvPr/>
            </p:nvSpPr>
            <p:spPr bwMode="auto">
              <a:xfrm>
                <a:off x="5161"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3" name="Rectangle 600"/>
              <p:cNvSpPr>
                <a:spLocks noChangeArrowheads="1"/>
              </p:cNvSpPr>
              <p:nvPr/>
            </p:nvSpPr>
            <p:spPr bwMode="auto">
              <a:xfrm>
                <a:off x="516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4" name="Rectangle 601"/>
              <p:cNvSpPr>
                <a:spLocks noChangeArrowheads="1"/>
              </p:cNvSpPr>
              <p:nvPr/>
            </p:nvSpPr>
            <p:spPr bwMode="auto">
              <a:xfrm>
                <a:off x="5172"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5" name="Rectangle 602"/>
              <p:cNvSpPr>
                <a:spLocks noChangeArrowheads="1"/>
              </p:cNvSpPr>
              <p:nvPr/>
            </p:nvSpPr>
            <p:spPr bwMode="auto">
              <a:xfrm>
                <a:off x="5172"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656" name="Rectangle 603"/>
              <p:cNvSpPr>
                <a:spLocks noChangeArrowheads="1"/>
              </p:cNvSpPr>
              <p:nvPr/>
            </p:nvSpPr>
            <p:spPr bwMode="auto">
              <a:xfrm>
                <a:off x="5172" y="3436"/>
                <a:ext cx="11" cy="89"/>
              </a:xfrm>
              <a:prstGeom prst="rect">
                <a:avLst/>
              </a:prstGeom>
              <a:solidFill>
                <a:srgbClr val="9999FF"/>
              </a:solidFill>
              <a:ln w="17463">
                <a:solidFill>
                  <a:srgbClr val="182075"/>
                </a:solidFill>
                <a:miter lim="800000"/>
                <a:headEnd/>
                <a:tailEnd/>
              </a:ln>
            </p:spPr>
            <p:txBody>
              <a:bodyPr/>
              <a:lstStyle/>
              <a:p>
                <a:endParaRPr lang="en-US" i="0" u="none"/>
              </a:p>
            </p:txBody>
          </p:sp>
        </p:grpSp>
        <p:grpSp>
          <p:nvGrpSpPr>
            <p:cNvPr id="29771" name="Group 604"/>
            <p:cNvGrpSpPr>
              <a:grpSpLocks/>
            </p:cNvGrpSpPr>
            <p:nvPr/>
          </p:nvGrpSpPr>
          <p:grpSpPr bwMode="auto">
            <a:xfrm>
              <a:off x="675" y="1440"/>
              <a:ext cx="5645" cy="2064"/>
              <a:chOff x="600" y="1496"/>
              <a:chExt cx="5018" cy="2064"/>
            </a:xfrm>
          </p:grpSpPr>
          <p:sp>
            <p:nvSpPr>
              <p:cNvPr id="149257" name="Rectangle 605"/>
              <p:cNvSpPr>
                <a:spLocks noChangeArrowheads="1"/>
              </p:cNvSpPr>
              <p:nvPr/>
            </p:nvSpPr>
            <p:spPr bwMode="auto">
              <a:xfrm>
                <a:off x="5172"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58" name="Rectangle 606"/>
              <p:cNvSpPr>
                <a:spLocks noChangeArrowheads="1"/>
              </p:cNvSpPr>
              <p:nvPr/>
            </p:nvSpPr>
            <p:spPr bwMode="auto">
              <a:xfrm>
                <a:off x="5183" y="3419"/>
                <a:ext cx="11" cy="10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59" name="Rectangle 607"/>
              <p:cNvSpPr>
                <a:spLocks noChangeArrowheads="1"/>
              </p:cNvSpPr>
              <p:nvPr/>
            </p:nvSpPr>
            <p:spPr bwMode="auto">
              <a:xfrm>
                <a:off x="5183"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0" name="Rectangle 608"/>
              <p:cNvSpPr>
                <a:spLocks noChangeArrowheads="1"/>
              </p:cNvSpPr>
              <p:nvPr/>
            </p:nvSpPr>
            <p:spPr bwMode="auto">
              <a:xfrm>
                <a:off x="5183"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1" name="Rectangle 609"/>
              <p:cNvSpPr>
                <a:spLocks noChangeArrowheads="1"/>
              </p:cNvSpPr>
              <p:nvPr/>
            </p:nvSpPr>
            <p:spPr bwMode="auto">
              <a:xfrm>
                <a:off x="5183"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2" name="Rectangle 610"/>
              <p:cNvSpPr>
                <a:spLocks noChangeArrowheads="1"/>
              </p:cNvSpPr>
              <p:nvPr/>
            </p:nvSpPr>
            <p:spPr bwMode="auto">
              <a:xfrm>
                <a:off x="519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3" name="Rectangle 611"/>
              <p:cNvSpPr>
                <a:spLocks noChangeArrowheads="1"/>
              </p:cNvSpPr>
              <p:nvPr/>
            </p:nvSpPr>
            <p:spPr bwMode="auto">
              <a:xfrm>
                <a:off x="5194"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4" name="Rectangle 612"/>
              <p:cNvSpPr>
                <a:spLocks noChangeArrowheads="1"/>
              </p:cNvSpPr>
              <p:nvPr/>
            </p:nvSpPr>
            <p:spPr bwMode="auto">
              <a:xfrm>
                <a:off x="5194"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5" name="Rectangle 613"/>
              <p:cNvSpPr>
                <a:spLocks noChangeArrowheads="1"/>
              </p:cNvSpPr>
              <p:nvPr/>
            </p:nvSpPr>
            <p:spPr bwMode="auto">
              <a:xfrm>
                <a:off x="519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6" name="Rectangle 614"/>
              <p:cNvSpPr>
                <a:spLocks noChangeArrowheads="1"/>
              </p:cNvSpPr>
              <p:nvPr/>
            </p:nvSpPr>
            <p:spPr bwMode="auto">
              <a:xfrm>
                <a:off x="5205"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7" name="Rectangle 615"/>
              <p:cNvSpPr>
                <a:spLocks noChangeArrowheads="1"/>
              </p:cNvSpPr>
              <p:nvPr/>
            </p:nvSpPr>
            <p:spPr bwMode="auto">
              <a:xfrm>
                <a:off x="5205"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8" name="Rectangle 616"/>
              <p:cNvSpPr>
                <a:spLocks noChangeArrowheads="1"/>
              </p:cNvSpPr>
              <p:nvPr/>
            </p:nvSpPr>
            <p:spPr bwMode="auto">
              <a:xfrm>
                <a:off x="5205"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69" name="Rectangle 617"/>
              <p:cNvSpPr>
                <a:spLocks noChangeArrowheads="1"/>
              </p:cNvSpPr>
              <p:nvPr/>
            </p:nvSpPr>
            <p:spPr bwMode="auto">
              <a:xfrm>
                <a:off x="5205"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0" name="Rectangle 618"/>
              <p:cNvSpPr>
                <a:spLocks noChangeArrowheads="1"/>
              </p:cNvSpPr>
              <p:nvPr/>
            </p:nvSpPr>
            <p:spPr bwMode="auto">
              <a:xfrm>
                <a:off x="521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1" name="Rectangle 619"/>
              <p:cNvSpPr>
                <a:spLocks noChangeArrowheads="1"/>
              </p:cNvSpPr>
              <p:nvPr/>
            </p:nvSpPr>
            <p:spPr bwMode="auto">
              <a:xfrm>
                <a:off x="521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2" name="Rectangle 620"/>
              <p:cNvSpPr>
                <a:spLocks noChangeArrowheads="1"/>
              </p:cNvSpPr>
              <p:nvPr/>
            </p:nvSpPr>
            <p:spPr bwMode="auto">
              <a:xfrm>
                <a:off x="521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3" name="Rectangle 621"/>
              <p:cNvSpPr>
                <a:spLocks noChangeArrowheads="1"/>
              </p:cNvSpPr>
              <p:nvPr/>
            </p:nvSpPr>
            <p:spPr bwMode="auto">
              <a:xfrm>
                <a:off x="5216"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4" name="Rectangle 622"/>
              <p:cNvSpPr>
                <a:spLocks noChangeArrowheads="1"/>
              </p:cNvSpPr>
              <p:nvPr/>
            </p:nvSpPr>
            <p:spPr bwMode="auto">
              <a:xfrm>
                <a:off x="5227" y="3516"/>
                <a:ext cx="10"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5" name="Rectangle 623"/>
              <p:cNvSpPr>
                <a:spLocks noChangeArrowheads="1"/>
              </p:cNvSpPr>
              <p:nvPr/>
            </p:nvSpPr>
            <p:spPr bwMode="auto">
              <a:xfrm>
                <a:off x="5227"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6" name="Rectangle 624"/>
              <p:cNvSpPr>
                <a:spLocks noChangeArrowheads="1"/>
              </p:cNvSpPr>
              <p:nvPr/>
            </p:nvSpPr>
            <p:spPr bwMode="auto">
              <a:xfrm>
                <a:off x="5227"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7" name="Rectangle 625"/>
              <p:cNvSpPr>
                <a:spLocks noChangeArrowheads="1"/>
              </p:cNvSpPr>
              <p:nvPr/>
            </p:nvSpPr>
            <p:spPr bwMode="auto">
              <a:xfrm>
                <a:off x="5227"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8" name="Rectangle 626"/>
              <p:cNvSpPr>
                <a:spLocks noChangeArrowheads="1"/>
              </p:cNvSpPr>
              <p:nvPr/>
            </p:nvSpPr>
            <p:spPr bwMode="auto">
              <a:xfrm>
                <a:off x="5237"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79" name="Rectangle 627"/>
              <p:cNvSpPr>
                <a:spLocks noChangeArrowheads="1"/>
              </p:cNvSpPr>
              <p:nvPr/>
            </p:nvSpPr>
            <p:spPr bwMode="auto">
              <a:xfrm>
                <a:off x="5237"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0" name="Rectangle 628"/>
              <p:cNvSpPr>
                <a:spLocks noChangeArrowheads="1"/>
              </p:cNvSpPr>
              <p:nvPr/>
            </p:nvSpPr>
            <p:spPr bwMode="auto">
              <a:xfrm>
                <a:off x="5248"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1" name="Rectangle 629"/>
              <p:cNvSpPr>
                <a:spLocks noChangeArrowheads="1"/>
              </p:cNvSpPr>
              <p:nvPr/>
            </p:nvSpPr>
            <p:spPr bwMode="auto">
              <a:xfrm>
                <a:off x="5259"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2" name="Rectangle 630"/>
              <p:cNvSpPr>
                <a:spLocks noChangeArrowheads="1"/>
              </p:cNvSpPr>
              <p:nvPr/>
            </p:nvSpPr>
            <p:spPr bwMode="auto">
              <a:xfrm>
                <a:off x="5259"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3" name="Rectangle 631"/>
              <p:cNvSpPr>
                <a:spLocks noChangeArrowheads="1"/>
              </p:cNvSpPr>
              <p:nvPr/>
            </p:nvSpPr>
            <p:spPr bwMode="auto">
              <a:xfrm>
                <a:off x="5259"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4" name="Rectangle 632"/>
              <p:cNvSpPr>
                <a:spLocks noChangeArrowheads="1"/>
              </p:cNvSpPr>
              <p:nvPr/>
            </p:nvSpPr>
            <p:spPr bwMode="auto">
              <a:xfrm>
                <a:off x="5270"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5" name="Rectangle 633"/>
              <p:cNvSpPr>
                <a:spLocks noChangeArrowheads="1"/>
              </p:cNvSpPr>
              <p:nvPr/>
            </p:nvSpPr>
            <p:spPr bwMode="auto">
              <a:xfrm>
                <a:off x="527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6" name="Rectangle 634"/>
              <p:cNvSpPr>
                <a:spLocks noChangeArrowheads="1"/>
              </p:cNvSpPr>
              <p:nvPr/>
            </p:nvSpPr>
            <p:spPr bwMode="auto">
              <a:xfrm>
                <a:off x="527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7" name="Rectangle 635"/>
              <p:cNvSpPr>
                <a:spLocks noChangeArrowheads="1"/>
              </p:cNvSpPr>
              <p:nvPr/>
            </p:nvSpPr>
            <p:spPr bwMode="auto">
              <a:xfrm>
                <a:off x="5270"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8" name="Rectangle 636"/>
              <p:cNvSpPr>
                <a:spLocks noChangeArrowheads="1"/>
              </p:cNvSpPr>
              <p:nvPr/>
            </p:nvSpPr>
            <p:spPr bwMode="auto">
              <a:xfrm>
                <a:off x="528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89" name="Rectangle 637"/>
              <p:cNvSpPr>
                <a:spLocks noChangeArrowheads="1"/>
              </p:cNvSpPr>
              <p:nvPr/>
            </p:nvSpPr>
            <p:spPr bwMode="auto">
              <a:xfrm>
                <a:off x="5281"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0" name="Rectangle 638"/>
              <p:cNvSpPr>
                <a:spLocks noChangeArrowheads="1"/>
              </p:cNvSpPr>
              <p:nvPr/>
            </p:nvSpPr>
            <p:spPr bwMode="auto">
              <a:xfrm>
                <a:off x="5281"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1" name="Rectangle 639"/>
              <p:cNvSpPr>
                <a:spLocks noChangeArrowheads="1"/>
              </p:cNvSpPr>
              <p:nvPr/>
            </p:nvSpPr>
            <p:spPr bwMode="auto">
              <a:xfrm>
                <a:off x="528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2" name="Rectangle 640"/>
              <p:cNvSpPr>
                <a:spLocks noChangeArrowheads="1"/>
              </p:cNvSpPr>
              <p:nvPr/>
            </p:nvSpPr>
            <p:spPr bwMode="auto">
              <a:xfrm>
                <a:off x="529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3" name="Rectangle 641"/>
              <p:cNvSpPr>
                <a:spLocks noChangeArrowheads="1"/>
              </p:cNvSpPr>
              <p:nvPr/>
            </p:nvSpPr>
            <p:spPr bwMode="auto">
              <a:xfrm>
                <a:off x="5292"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4" name="Rectangle 642"/>
              <p:cNvSpPr>
                <a:spLocks noChangeArrowheads="1"/>
              </p:cNvSpPr>
              <p:nvPr/>
            </p:nvSpPr>
            <p:spPr bwMode="auto">
              <a:xfrm>
                <a:off x="5292"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5" name="Rectangle 643"/>
              <p:cNvSpPr>
                <a:spLocks noChangeArrowheads="1"/>
              </p:cNvSpPr>
              <p:nvPr/>
            </p:nvSpPr>
            <p:spPr bwMode="auto">
              <a:xfrm>
                <a:off x="5292"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6" name="Rectangle 644"/>
              <p:cNvSpPr>
                <a:spLocks noChangeArrowheads="1"/>
              </p:cNvSpPr>
              <p:nvPr/>
            </p:nvSpPr>
            <p:spPr bwMode="auto">
              <a:xfrm>
                <a:off x="5303"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7" name="Rectangle 645"/>
              <p:cNvSpPr>
                <a:spLocks noChangeArrowheads="1"/>
              </p:cNvSpPr>
              <p:nvPr/>
            </p:nvSpPr>
            <p:spPr bwMode="auto">
              <a:xfrm>
                <a:off x="5303"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8" name="Rectangle 646"/>
              <p:cNvSpPr>
                <a:spLocks noChangeArrowheads="1"/>
              </p:cNvSpPr>
              <p:nvPr/>
            </p:nvSpPr>
            <p:spPr bwMode="auto">
              <a:xfrm>
                <a:off x="5303"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299" name="Rectangle 647"/>
              <p:cNvSpPr>
                <a:spLocks noChangeArrowheads="1"/>
              </p:cNvSpPr>
              <p:nvPr/>
            </p:nvSpPr>
            <p:spPr bwMode="auto">
              <a:xfrm>
                <a:off x="5303" y="3445"/>
                <a:ext cx="11" cy="8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0" name="Rectangle 648"/>
              <p:cNvSpPr>
                <a:spLocks noChangeArrowheads="1"/>
              </p:cNvSpPr>
              <p:nvPr/>
            </p:nvSpPr>
            <p:spPr bwMode="auto">
              <a:xfrm>
                <a:off x="531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1" name="Rectangle 649"/>
              <p:cNvSpPr>
                <a:spLocks noChangeArrowheads="1"/>
              </p:cNvSpPr>
              <p:nvPr/>
            </p:nvSpPr>
            <p:spPr bwMode="auto">
              <a:xfrm>
                <a:off x="5314"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2" name="Rectangle 650"/>
              <p:cNvSpPr>
                <a:spLocks noChangeArrowheads="1"/>
              </p:cNvSpPr>
              <p:nvPr/>
            </p:nvSpPr>
            <p:spPr bwMode="auto">
              <a:xfrm>
                <a:off x="5314" y="3445"/>
                <a:ext cx="11" cy="8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3" name="Rectangle 651"/>
              <p:cNvSpPr>
                <a:spLocks noChangeArrowheads="1"/>
              </p:cNvSpPr>
              <p:nvPr/>
            </p:nvSpPr>
            <p:spPr bwMode="auto">
              <a:xfrm>
                <a:off x="5325" y="3436"/>
                <a:ext cx="10"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4" name="Rectangle 652"/>
              <p:cNvSpPr>
                <a:spLocks noChangeArrowheads="1"/>
              </p:cNvSpPr>
              <p:nvPr/>
            </p:nvSpPr>
            <p:spPr bwMode="auto">
              <a:xfrm>
                <a:off x="5325" y="3392"/>
                <a:ext cx="10" cy="13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5" name="Rectangle 653"/>
              <p:cNvSpPr>
                <a:spLocks noChangeArrowheads="1"/>
              </p:cNvSpPr>
              <p:nvPr/>
            </p:nvSpPr>
            <p:spPr bwMode="auto">
              <a:xfrm>
                <a:off x="5325" y="3375"/>
                <a:ext cx="10" cy="150"/>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6" name="Rectangle 654"/>
              <p:cNvSpPr>
                <a:spLocks noChangeArrowheads="1"/>
              </p:cNvSpPr>
              <p:nvPr/>
            </p:nvSpPr>
            <p:spPr bwMode="auto">
              <a:xfrm>
                <a:off x="5325" y="3366"/>
                <a:ext cx="10" cy="15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7" name="Rectangle 655"/>
              <p:cNvSpPr>
                <a:spLocks noChangeArrowheads="1"/>
              </p:cNvSpPr>
              <p:nvPr/>
            </p:nvSpPr>
            <p:spPr bwMode="auto">
              <a:xfrm>
                <a:off x="5335" y="3322"/>
                <a:ext cx="11" cy="20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8" name="Rectangle 656"/>
              <p:cNvSpPr>
                <a:spLocks noChangeArrowheads="1"/>
              </p:cNvSpPr>
              <p:nvPr/>
            </p:nvSpPr>
            <p:spPr bwMode="auto">
              <a:xfrm>
                <a:off x="5335"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09" name="Rectangle 657"/>
              <p:cNvSpPr>
                <a:spLocks noChangeArrowheads="1"/>
              </p:cNvSpPr>
              <p:nvPr/>
            </p:nvSpPr>
            <p:spPr bwMode="auto">
              <a:xfrm>
                <a:off x="5335" y="3313"/>
                <a:ext cx="11" cy="21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0" name="Rectangle 658"/>
              <p:cNvSpPr>
                <a:spLocks noChangeArrowheads="1"/>
              </p:cNvSpPr>
              <p:nvPr/>
            </p:nvSpPr>
            <p:spPr bwMode="auto">
              <a:xfrm>
                <a:off x="5346" y="3339"/>
                <a:ext cx="11" cy="18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1" name="Rectangle 659"/>
              <p:cNvSpPr>
                <a:spLocks noChangeArrowheads="1"/>
              </p:cNvSpPr>
              <p:nvPr/>
            </p:nvSpPr>
            <p:spPr bwMode="auto">
              <a:xfrm>
                <a:off x="5346"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2" name="Rectangle 660"/>
              <p:cNvSpPr>
                <a:spLocks noChangeArrowheads="1"/>
              </p:cNvSpPr>
              <p:nvPr/>
            </p:nvSpPr>
            <p:spPr bwMode="auto">
              <a:xfrm>
                <a:off x="5346" y="3428"/>
                <a:ext cx="11" cy="9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3" name="Rectangle 661"/>
              <p:cNvSpPr>
                <a:spLocks noChangeArrowheads="1"/>
              </p:cNvSpPr>
              <p:nvPr/>
            </p:nvSpPr>
            <p:spPr bwMode="auto">
              <a:xfrm>
                <a:off x="5346"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4" name="Rectangle 662"/>
              <p:cNvSpPr>
                <a:spLocks noChangeArrowheads="1"/>
              </p:cNvSpPr>
              <p:nvPr/>
            </p:nvSpPr>
            <p:spPr bwMode="auto">
              <a:xfrm>
                <a:off x="5357"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5" name="Rectangle 663"/>
              <p:cNvSpPr>
                <a:spLocks noChangeArrowheads="1"/>
              </p:cNvSpPr>
              <p:nvPr/>
            </p:nvSpPr>
            <p:spPr bwMode="auto">
              <a:xfrm>
                <a:off x="5357"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6" name="Rectangle 664"/>
              <p:cNvSpPr>
                <a:spLocks noChangeArrowheads="1"/>
              </p:cNvSpPr>
              <p:nvPr/>
            </p:nvSpPr>
            <p:spPr bwMode="auto">
              <a:xfrm>
                <a:off x="5357"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7" name="Rectangle 665"/>
              <p:cNvSpPr>
                <a:spLocks noChangeArrowheads="1"/>
              </p:cNvSpPr>
              <p:nvPr/>
            </p:nvSpPr>
            <p:spPr bwMode="auto">
              <a:xfrm>
                <a:off x="535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8" name="Rectangle 666"/>
              <p:cNvSpPr>
                <a:spLocks noChangeArrowheads="1"/>
              </p:cNvSpPr>
              <p:nvPr/>
            </p:nvSpPr>
            <p:spPr bwMode="auto">
              <a:xfrm>
                <a:off x="5368"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19" name="Rectangle 667"/>
              <p:cNvSpPr>
                <a:spLocks noChangeArrowheads="1"/>
              </p:cNvSpPr>
              <p:nvPr/>
            </p:nvSpPr>
            <p:spPr bwMode="auto">
              <a:xfrm>
                <a:off x="5368"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0" name="Rectangle 668"/>
              <p:cNvSpPr>
                <a:spLocks noChangeArrowheads="1"/>
              </p:cNvSpPr>
              <p:nvPr/>
            </p:nvSpPr>
            <p:spPr bwMode="auto">
              <a:xfrm>
                <a:off x="536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1" name="Rectangle 669"/>
              <p:cNvSpPr>
                <a:spLocks noChangeArrowheads="1"/>
              </p:cNvSpPr>
              <p:nvPr/>
            </p:nvSpPr>
            <p:spPr bwMode="auto">
              <a:xfrm>
                <a:off x="5368"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2" name="Rectangle 670"/>
              <p:cNvSpPr>
                <a:spLocks noChangeArrowheads="1"/>
              </p:cNvSpPr>
              <p:nvPr/>
            </p:nvSpPr>
            <p:spPr bwMode="auto">
              <a:xfrm>
                <a:off x="537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3" name="Rectangle 671"/>
              <p:cNvSpPr>
                <a:spLocks noChangeArrowheads="1"/>
              </p:cNvSpPr>
              <p:nvPr/>
            </p:nvSpPr>
            <p:spPr bwMode="auto">
              <a:xfrm>
                <a:off x="537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4" name="Rectangle 672"/>
              <p:cNvSpPr>
                <a:spLocks noChangeArrowheads="1"/>
              </p:cNvSpPr>
              <p:nvPr/>
            </p:nvSpPr>
            <p:spPr bwMode="auto">
              <a:xfrm>
                <a:off x="5379"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5" name="Rectangle 673"/>
              <p:cNvSpPr>
                <a:spLocks noChangeArrowheads="1"/>
              </p:cNvSpPr>
              <p:nvPr/>
            </p:nvSpPr>
            <p:spPr bwMode="auto">
              <a:xfrm>
                <a:off x="5379"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6" name="Rectangle 674"/>
              <p:cNvSpPr>
                <a:spLocks noChangeArrowheads="1"/>
              </p:cNvSpPr>
              <p:nvPr/>
            </p:nvSpPr>
            <p:spPr bwMode="auto">
              <a:xfrm>
                <a:off x="5390"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7" name="Rectangle 675"/>
              <p:cNvSpPr>
                <a:spLocks noChangeArrowheads="1"/>
              </p:cNvSpPr>
              <p:nvPr/>
            </p:nvSpPr>
            <p:spPr bwMode="auto">
              <a:xfrm>
                <a:off x="5390"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8" name="Rectangle 676"/>
              <p:cNvSpPr>
                <a:spLocks noChangeArrowheads="1"/>
              </p:cNvSpPr>
              <p:nvPr/>
            </p:nvSpPr>
            <p:spPr bwMode="auto">
              <a:xfrm>
                <a:off x="539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29" name="Rectangle 677"/>
              <p:cNvSpPr>
                <a:spLocks noChangeArrowheads="1"/>
              </p:cNvSpPr>
              <p:nvPr/>
            </p:nvSpPr>
            <p:spPr bwMode="auto">
              <a:xfrm>
                <a:off x="5390"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0" name="Rectangle 678"/>
              <p:cNvSpPr>
                <a:spLocks noChangeArrowheads="1"/>
              </p:cNvSpPr>
              <p:nvPr/>
            </p:nvSpPr>
            <p:spPr bwMode="auto">
              <a:xfrm>
                <a:off x="5401"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1" name="Rectangle 679"/>
              <p:cNvSpPr>
                <a:spLocks noChangeArrowheads="1"/>
              </p:cNvSpPr>
              <p:nvPr/>
            </p:nvSpPr>
            <p:spPr bwMode="auto">
              <a:xfrm>
                <a:off x="5401"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2" name="Rectangle 680"/>
              <p:cNvSpPr>
                <a:spLocks noChangeArrowheads="1"/>
              </p:cNvSpPr>
              <p:nvPr/>
            </p:nvSpPr>
            <p:spPr bwMode="auto">
              <a:xfrm>
                <a:off x="5401"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3" name="Rectangle 681"/>
              <p:cNvSpPr>
                <a:spLocks noChangeArrowheads="1"/>
              </p:cNvSpPr>
              <p:nvPr/>
            </p:nvSpPr>
            <p:spPr bwMode="auto">
              <a:xfrm>
                <a:off x="5401"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4" name="Rectangle 682"/>
              <p:cNvSpPr>
                <a:spLocks noChangeArrowheads="1"/>
              </p:cNvSpPr>
              <p:nvPr/>
            </p:nvSpPr>
            <p:spPr bwMode="auto">
              <a:xfrm>
                <a:off x="541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5" name="Rectangle 683"/>
              <p:cNvSpPr>
                <a:spLocks noChangeArrowheads="1"/>
              </p:cNvSpPr>
              <p:nvPr/>
            </p:nvSpPr>
            <p:spPr bwMode="auto">
              <a:xfrm>
                <a:off x="5412"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6" name="Rectangle 684"/>
              <p:cNvSpPr>
                <a:spLocks noChangeArrowheads="1"/>
              </p:cNvSpPr>
              <p:nvPr/>
            </p:nvSpPr>
            <p:spPr bwMode="auto">
              <a:xfrm>
                <a:off x="541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7" name="Rectangle 685"/>
              <p:cNvSpPr>
                <a:spLocks noChangeArrowheads="1"/>
              </p:cNvSpPr>
              <p:nvPr/>
            </p:nvSpPr>
            <p:spPr bwMode="auto">
              <a:xfrm>
                <a:off x="541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8" name="Rectangle 686"/>
              <p:cNvSpPr>
                <a:spLocks noChangeArrowheads="1"/>
              </p:cNvSpPr>
              <p:nvPr/>
            </p:nvSpPr>
            <p:spPr bwMode="auto">
              <a:xfrm>
                <a:off x="5423" y="3516"/>
                <a:ext cx="10"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39" name="Rectangle 687"/>
              <p:cNvSpPr>
                <a:spLocks noChangeArrowheads="1"/>
              </p:cNvSpPr>
              <p:nvPr/>
            </p:nvSpPr>
            <p:spPr bwMode="auto">
              <a:xfrm>
                <a:off x="5423"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0" name="Rectangle 688"/>
              <p:cNvSpPr>
                <a:spLocks noChangeArrowheads="1"/>
              </p:cNvSpPr>
              <p:nvPr/>
            </p:nvSpPr>
            <p:spPr bwMode="auto">
              <a:xfrm>
                <a:off x="5423" y="3498"/>
                <a:ext cx="10"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1" name="Rectangle 689"/>
              <p:cNvSpPr>
                <a:spLocks noChangeArrowheads="1"/>
              </p:cNvSpPr>
              <p:nvPr/>
            </p:nvSpPr>
            <p:spPr bwMode="auto">
              <a:xfrm>
                <a:off x="5433"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2" name="Rectangle 690"/>
              <p:cNvSpPr>
                <a:spLocks noChangeArrowheads="1"/>
              </p:cNvSpPr>
              <p:nvPr/>
            </p:nvSpPr>
            <p:spPr bwMode="auto">
              <a:xfrm>
                <a:off x="5433"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3" name="Rectangle 691"/>
              <p:cNvSpPr>
                <a:spLocks noChangeArrowheads="1"/>
              </p:cNvSpPr>
              <p:nvPr/>
            </p:nvSpPr>
            <p:spPr bwMode="auto">
              <a:xfrm>
                <a:off x="5433"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4" name="Rectangle 692"/>
              <p:cNvSpPr>
                <a:spLocks noChangeArrowheads="1"/>
              </p:cNvSpPr>
              <p:nvPr/>
            </p:nvSpPr>
            <p:spPr bwMode="auto">
              <a:xfrm>
                <a:off x="5433"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5" name="Rectangle 693"/>
              <p:cNvSpPr>
                <a:spLocks noChangeArrowheads="1"/>
              </p:cNvSpPr>
              <p:nvPr/>
            </p:nvSpPr>
            <p:spPr bwMode="auto">
              <a:xfrm>
                <a:off x="544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6" name="Rectangle 694"/>
              <p:cNvSpPr>
                <a:spLocks noChangeArrowheads="1"/>
              </p:cNvSpPr>
              <p:nvPr/>
            </p:nvSpPr>
            <p:spPr bwMode="auto">
              <a:xfrm>
                <a:off x="544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7" name="Rectangle 695"/>
              <p:cNvSpPr>
                <a:spLocks noChangeArrowheads="1"/>
              </p:cNvSpPr>
              <p:nvPr/>
            </p:nvSpPr>
            <p:spPr bwMode="auto">
              <a:xfrm>
                <a:off x="5444"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8" name="Rectangle 696"/>
              <p:cNvSpPr>
                <a:spLocks noChangeArrowheads="1"/>
              </p:cNvSpPr>
              <p:nvPr/>
            </p:nvSpPr>
            <p:spPr bwMode="auto">
              <a:xfrm>
                <a:off x="5444"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49" name="Rectangle 697"/>
              <p:cNvSpPr>
                <a:spLocks noChangeArrowheads="1"/>
              </p:cNvSpPr>
              <p:nvPr/>
            </p:nvSpPr>
            <p:spPr bwMode="auto">
              <a:xfrm>
                <a:off x="5455"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0" name="Rectangle 698"/>
              <p:cNvSpPr>
                <a:spLocks noChangeArrowheads="1"/>
              </p:cNvSpPr>
              <p:nvPr/>
            </p:nvSpPr>
            <p:spPr bwMode="auto">
              <a:xfrm>
                <a:off x="5455"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1" name="Rectangle 699"/>
              <p:cNvSpPr>
                <a:spLocks noChangeArrowheads="1"/>
              </p:cNvSpPr>
              <p:nvPr/>
            </p:nvSpPr>
            <p:spPr bwMode="auto">
              <a:xfrm>
                <a:off x="5455"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2" name="Rectangle 700"/>
              <p:cNvSpPr>
                <a:spLocks noChangeArrowheads="1"/>
              </p:cNvSpPr>
              <p:nvPr/>
            </p:nvSpPr>
            <p:spPr bwMode="auto">
              <a:xfrm>
                <a:off x="545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3" name="Rectangle 701"/>
              <p:cNvSpPr>
                <a:spLocks noChangeArrowheads="1"/>
              </p:cNvSpPr>
              <p:nvPr/>
            </p:nvSpPr>
            <p:spPr bwMode="auto">
              <a:xfrm>
                <a:off x="546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4" name="Rectangle 702"/>
              <p:cNvSpPr>
                <a:spLocks noChangeArrowheads="1"/>
              </p:cNvSpPr>
              <p:nvPr/>
            </p:nvSpPr>
            <p:spPr bwMode="auto">
              <a:xfrm>
                <a:off x="546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5" name="Rectangle 703"/>
              <p:cNvSpPr>
                <a:spLocks noChangeArrowheads="1"/>
              </p:cNvSpPr>
              <p:nvPr/>
            </p:nvSpPr>
            <p:spPr bwMode="auto">
              <a:xfrm>
                <a:off x="5466"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6" name="Rectangle 704"/>
              <p:cNvSpPr>
                <a:spLocks noChangeArrowheads="1"/>
              </p:cNvSpPr>
              <p:nvPr/>
            </p:nvSpPr>
            <p:spPr bwMode="auto">
              <a:xfrm>
                <a:off x="5466"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7" name="Rectangle 705"/>
              <p:cNvSpPr>
                <a:spLocks noChangeArrowheads="1"/>
              </p:cNvSpPr>
              <p:nvPr/>
            </p:nvSpPr>
            <p:spPr bwMode="auto">
              <a:xfrm>
                <a:off x="5477"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8" name="Rectangle 706"/>
              <p:cNvSpPr>
                <a:spLocks noChangeArrowheads="1"/>
              </p:cNvSpPr>
              <p:nvPr/>
            </p:nvSpPr>
            <p:spPr bwMode="auto">
              <a:xfrm>
                <a:off x="5477"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59" name="Rectangle 707"/>
              <p:cNvSpPr>
                <a:spLocks noChangeArrowheads="1"/>
              </p:cNvSpPr>
              <p:nvPr/>
            </p:nvSpPr>
            <p:spPr bwMode="auto">
              <a:xfrm>
                <a:off x="5477"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0" name="Rectangle 708"/>
              <p:cNvSpPr>
                <a:spLocks noChangeArrowheads="1"/>
              </p:cNvSpPr>
              <p:nvPr/>
            </p:nvSpPr>
            <p:spPr bwMode="auto">
              <a:xfrm>
                <a:off x="5477" y="3463"/>
                <a:ext cx="11" cy="62"/>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1" name="Rectangle 709"/>
              <p:cNvSpPr>
                <a:spLocks noChangeArrowheads="1"/>
              </p:cNvSpPr>
              <p:nvPr/>
            </p:nvSpPr>
            <p:spPr bwMode="auto">
              <a:xfrm>
                <a:off x="548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2" name="Rectangle 710"/>
              <p:cNvSpPr>
                <a:spLocks noChangeArrowheads="1"/>
              </p:cNvSpPr>
              <p:nvPr/>
            </p:nvSpPr>
            <p:spPr bwMode="auto">
              <a:xfrm>
                <a:off x="5488" y="3410"/>
                <a:ext cx="11" cy="11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3" name="Rectangle 711"/>
              <p:cNvSpPr>
                <a:spLocks noChangeArrowheads="1"/>
              </p:cNvSpPr>
              <p:nvPr/>
            </p:nvSpPr>
            <p:spPr bwMode="auto">
              <a:xfrm>
                <a:off x="5488" y="3419"/>
                <a:ext cx="11" cy="10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4" name="Rectangle 712"/>
              <p:cNvSpPr>
                <a:spLocks noChangeArrowheads="1"/>
              </p:cNvSpPr>
              <p:nvPr/>
            </p:nvSpPr>
            <p:spPr bwMode="auto">
              <a:xfrm>
                <a:off x="5488"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5" name="Rectangle 713"/>
              <p:cNvSpPr>
                <a:spLocks noChangeArrowheads="1"/>
              </p:cNvSpPr>
              <p:nvPr/>
            </p:nvSpPr>
            <p:spPr bwMode="auto">
              <a:xfrm>
                <a:off x="5499" y="3454"/>
                <a:ext cx="11" cy="71"/>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6" name="Rectangle 714"/>
              <p:cNvSpPr>
                <a:spLocks noChangeArrowheads="1"/>
              </p:cNvSpPr>
              <p:nvPr/>
            </p:nvSpPr>
            <p:spPr bwMode="auto">
              <a:xfrm>
                <a:off x="5499" y="3489"/>
                <a:ext cx="11" cy="3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7" name="Rectangle 715"/>
              <p:cNvSpPr>
                <a:spLocks noChangeArrowheads="1"/>
              </p:cNvSpPr>
              <p:nvPr/>
            </p:nvSpPr>
            <p:spPr bwMode="auto">
              <a:xfrm>
                <a:off x="5499" y="3472"/>
                <a:ext cx="11" cy="53"/>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8" name="Rectangle 716"/>
              <p:cNvSpPr>
                <a:spLocks noChangeArrowheads="1"/>
              </p:cNvSpPr>
              <p:nvPr/>
            </p:nvSpPr>
            <p:spPr bwMode="auto">
              <a:xfrm>
                <a:off x="5499"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69" name="Rectangle 717"/>
              <p:cNvSpPr>
                <a:spLocks noChangeArrowheads="1"/>
              </p:cNvSpPr>
              <p:nvPr/>
            </p:nvSpPr>
            <p:spPr bwMode="auto">
              <a:xfrm>
                <a:off x="5510"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0" name="Rectangle 718"/>
              <p:cNvSpPr>
                <a:spLocks noChangeArrowheads="1"/>
              </p:cNvSpPr>
              <p:nvPr/>
            </p:nvSpPr>
            <p:spPr bwMode="auto">
              <a:xfrm>
                <a:off x="5510" y="3507"/>
                <a:ext cx="10"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1" name="Rectangle 719"/>
              <p:cNvSpPr>
                <a:spLocks noChangeArrowheads="1"/>
              </p:cNvSpPr>
              <p:nvPr/>
            </p:nvSpPr>
            <p:spPr bwMode="auto">
              <a:xfrm>
                <a:off x="5510" y="3516"/>
                <a:ext cx="10"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2" name="Rectangle 720"/>
              <p:cNvSpPr>
                <a:spLocks noChangeArrowheads="1"/>
              </p:cNvSpPr>
              <p:nvPr/>
            </p:nvSpPr>
            <p:spPr bwMode="auto">
              <a:xfrm>
                <a:off x="5510" y="3516"/>
                <a:ext cx="10"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3" name="Rectangle 721"/>
              <p:cNvSpPr>
                <a:spLocks noChangeArrowheads="1"/>
              </p:cNvSpPr>
              <p:nvPr/>
            </p:nvSpPr>
            <p:spPr bwMode="auto">
              <a:xfrm>
                <a:off x="5520"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4" name="Rectangle 722"/>
              <p:cNvSpPr>
                <a:spLocks noChangeArrowheads="1"/>
              </p:cNvSpPr>
              <p:nvPr/>
            </p:nvSpPr>
            <p:spPr bwMode="auto">
              <a:xfrm>
                <a:off x="5520"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5" name="Rectangle 723"/>
              <p:cNvSpPr>
                <a:spLocks noChangeArrowheads="1"/>
              </p:cNvSpPr>
              <p:nvPr/>
            </p:nvSpPr>
            <p:spPr bwMode="auto">
              <a:xfrm>
                <a:off x="554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6" name="Rectangle 724"/>
              <p:cNvSpPr>
                <a:spLocks noChangeArrowheads="1"/>
              </p:cNvSpPr>
              <p:nvPr/>
            </p:nvSpPr>
            <p:spPr bwMode="auto">
              <a:xfrm>
                <a:off x="5542"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7" name="Rectangle 725"/>
              <p:cNvSpPr>
                <a:spLocks noChangeArrowheads="1"/>
              </p:cNvSpPr>
              <p:nvPr/>
            </p:nvSpPr>
            <p:spPr bwMode="auto">
              <a:xfrm>
                <a:off x="5553"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8" name="Rectangle 726"/>
              <p:cNvSpPr>
                <a:spLocks noChangeArrowheads="1"/>
              </p:cNvSpPr>
              <p:nvPr/>
            </p:nvSpPr>
            <p:spPr bwMode="auto">
              <a:xfrm>
                <a:off x="5553"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79" name="Rectangle 727"/>
              <p:cNvSpPr>
                <a:spLocks noChangeArrowheads="1"/>
              </p:cNvSpPr>
              <p:nvPr/>
            </p:nvSpPr>
            <p:spPr bwMode="auto">
              <a:xfrm>
                <a:off x="5564"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0" name="Rectangle 728"/>
              <p:cNvSpPr>
                <a:spLocks noChangeArrowheads="1"/>
              </p:cNvSpPr>
              <p:nvPr/>
            </p:nvSpPr>
            <p:spPr bwMode="auto">
              <a:xfrm>
                <a:off x="5564"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1" name="Rectangle 729"/>
              <p:cNvSpPr>
                <a:spLocks noChangeArrowheads="1"/>
              </p:cNvSpPr>
              <p:nvPr/>
            </p:nvSpPr>
            <p:spPr bwMode="auto">
              <a:xfrm>
                <a:off x="5564"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2" name="Rectangle 730"/>
              <p:cNvSpPr>
                <a:spLocks noChangeArrowheads="1"/>
              </p:cNvSpPr>
              <p:nvPr/>
            </p:nvSpPr>
            <p:spPr bwMode="auto">
              <a:xfrm>
                <a:off x="5575"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3" name="Rectangle 731"/>
              <p:cNvSpPr>
                <a:spLocks noChangeArrowheads="1"/>
              </p:cNvSpPr>
              <p:nvPr/>
            </p:nvSpPr>
            <p:spPr bwMode="auto">
              <a:xfrm>
                <a:off x="5575"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4" name="Rectangle 732"/>
              <p:cNvSpPr>
                <a:spLocks noChangeArrowheads="1"/>
              </p:cNvSpPr>
              <p:nvPr/>
            </p:nvSpPr>
            <p:spPr bwMode="auto">
              <a:xfrm>
                <a:off x="5575"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5" name="Rectangle 733"/>
              <p:cNvSpPr>
                <a:spLocks noChangeArrowheads="1"/>
              </p:cNvSpPr>
              <p:nvPr/>
            </p:nvSpPr>
            <p:spPr bwMode="auto">
              <a:xfrm>
                <a:off x="5586" y="3516"/>
                <a:ext cx="11" cy="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6" name="Rectangle 734"/>
              <p:cNvSpPr>
                <a:spLocks noChangeArrowheads="1"/>
              </p:cNvSpPr>
              <p:nvPr/>
            </p:nvSpPr>
            <p:spPr bwMode="auto">
              <a:xfrm>
                <a:off x="5586"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7" name="Rectangle 735"/>
              <p:cNvSpPr>
                <a:spLocks noChangeArrowheads="1"/>
              </p:cNvSpPr>
              <p:nvPr/>
            </p:nvSpPr>
            <p:spPr bwMode="auto">
              <a:xfrm>
                <a:off x="5586" y="3507"/>
                <a:ext cx="11" cy="18"/>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8" name="Rectangle 736"/>
              <p:cNvSpPr>
                <a:spLocks noChangeArrowheads="1"/>
              </p:cNvSpPr>
              <p:nvPr/>
            </p:nvSpPr>
            <p:spPr bwMode="auto">
              <a:xfrm>
                <a:off x="5586" y="3498"/>
                <a:ext cx="11" cy="2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89" name="Rectangle 737"/>
              <p:cNvSpPr>
                <a:spLocks noChangeArrowheads="1"/>
              </p:cNvSpPr>
              <p:nvPr/>
            </p:nvSpPr>
            <p:spPr bwMode="auto">
              <a:xfrm>
                <a:off x="5597" y="3480"/>
                <a:ext cx="11" cy="45"/>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90" name="Rectangle 738"/>
              <p:cNvSpPr>
                <a:spLocks noChangeArrowheads="1"/>
              </p:cNvSpPr>
              <p:nvPr/>
            </p:nvSpPr>
            <p:spPr bwMode="auto">
              <a:xfrm>
                <a:off x="5597" y="3436"/>
                <a:ext cx="11" cy="89"/>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91" name="Rectangle 739"/>
              <p:cNvSpPr>
                <a:spLocks noChangeArrowheads="1"/>
              </p:cNvSpPr>
              <p:nvPr/>
            </p:nvSpPr>
            <p:spPr bwMode="auto">
              <a:xfrm>
                <a:off x="5597" y="3348"/>
                <a:ext cx="11" cy="177"/>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92" name="Rectangle 740"/>
              <p:cNvSpPr>
                <a:spLocks noChangeArrowheads="1"/>
              </p:cNvSpPr>
              <p:nvPr/>
            </p:nvSpPr>
            <p:spPr bwMode="auto">
              <a:xfrm>
                <a:off x="5597" y="3251"/>
                <a:ext cx="11" cy="274"/>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93" name="Rectangle 741"/>
              <p:cNvSpPr>
                <a:spLocks noChangeArrowheads="1"/>
              </p:cNvSpPr>
              <p:nvPr/>
            </p:nvSpPr>
            <p:spPr bwMode="auto">
              <a:xfrm>
                <a:off x="5608" y="3269"/>
                <a:ext cx="10" cy="256"/>
              </a:xfrm>
              <a:prstGeom prst="rect">
                <a:avLst/>
              </a:prstGeom>
              <a:solidFill>
                <a:srgbClr val="9999FF"/>
              </a:solidFill>
              <a:ln w="17463">
                <a:solidFill>
                  <a:srgbClr val="182075"/>
                </a:solidFill>
                <a:miter lim="800000"/>
                <a:headEnd/>
                <a:tailEnd/>
              </a:ln>
            </p:spPr>
            <p:txBody>
              <a:bodyPr/>
              <a:lstStyle/>
              <a:p>
                <a:endParaRPr lang="en-US" i="0" u="none"/>
              </a:p>
            </p:txBody>
          </p:sp>
          <p:sp>
            <p:nvSpPr>
              <p:cNvPr id="149394" name="Line 742"/>
              <p:cNvSpPr>
                <a:spLocks noChangeShapeType="1"/>
              </p:cNvSpPr>
              <p:nvPr/>
            </p:nvSpPr>
            <p:spPr bwMode="auto">
              <a:xfrm>
                <a:off x="643" y="1496"/>
                <a:ext cx="1" cy="2029"/>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395" name="Line 743"/>
              <p:cNvSpPr>
                <a:spLocks noChangeShapeType="1"/>
              </p:cNvSpPr>
              <p:nvPr/>
            </p:nvSpPr>
            <p:spPr bwMode="auto">
              <a:xfrm>
                <a:off x="600" y="3525"/>
                <a:ext cx="43"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396" name="Line 744"/>
              <p:cNvSpPr>
                <a:spLocks noChangeShapeType="1"/>
              </p:cNvSpPr>
              <p:nvPr/>
            </p:nvSpPr>
            <p:spPr bwMode="auto">
              <a:xfrm>
                <a:off x="600" y="3189"/>
                <a:ext cx="43"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397" name="Line 745"/>
              <p:cNvSpPr>
                <a:spLocks noChangeShapeType="1"/>
              </p:cNvSpPr>
              <p:nvPr/>
            </p:nvSpPr>
            <p:spPr bwMode="auto">
              <a:xfrm>
                <a:off x="600" y="2846"/>
                <a:ext cx="43"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398" name="Line 746"/>
              <p:cNvSpPr>
                <a:spLocks noChangeShapeType="1"/>
              </p:cNvSpPr>
              <p:nvPr/>
            </p:nvSpPr>
            <p:spPr bwMode="auto">
              <a:xfrm>
                <a:off x="600" y="2510"/>
                <a:ext cx="43"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399" name="Line 747"/>
              <p:cNvSpPr>
                <a:spLocks noChangeShapeType="1"/>
              </p:cNvSpPr>
              <p:nvPr/>
            </p:nvSpPr>
            <p:spPr bwMode="auto">
              <a:xfrm>
                <a:off x="600" y="2175"/>
                <a:ext cx="43"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0" name="Line 748"/>
              <p:cNvSpPr>
                <a:spLocks noChangeShapeType="1"/>
              </p:cNvSpPr>
              <p:nvPr/>
            </p:nvSpPr>
            <p:spPr bwMode="auto">
              <a:xfrm>
                <a:off x="600" y="1831"/>
                <a:ext cx="43"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1" name="Line 749"/>
              <p:cNvSpPr>
                <a:spLocks noChangeShapeType="1"/>
              </p:cNvSpPr>
              <p:nvPr/>
            </p:nvSpPr>
            <p:spPr bwMode="auto">
              <a:xfrm>
                <a:off x="600" y="1496"/>
                <a:ext cx="43"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2" name="Line 750"/>
              <p:cNvSpPr>
                <a:spLocks noChangeShapeType="1"/>
              </p:cNvSpPr>
              <p:nvPr/>
            </p:nvSpPr>
            <p:spPr bwMode="auto">
              <a:xfrm>
                <a:off x="643" y="3525"/>
                <a:ext cx="4965" cy="1"/>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3" name="Line 751"/>
              <p:cNvSpPr>
                <a:spLocks noChangeShapeType="1"/>
              </p:cNvSpPr>
              <p:nvPr/>
            </p:nvSpPr>
            <p:spPr bwMode="auto">
              <a:xfrm flipV="1">
                <a:off x="6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4" name="Line 752"/>
              <p:cNvSpPr>
                <a:spLocks noChangeShapeType="1"/>
              </p:cNvSpPr>
              <p:nvPr/>
            </p:nvSpPr>
            <p:spPr bwMode="auto">
              <a:xfrm flipV="1">
                <a:off x="6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5" name="Line 753"/>
              <p:cNvSpPr>
                <a:spLocks noChangeShapeType="1"/>
              </p:cNvSpPr>
              <p:nvPr/>
            </p:nvSpPr>
            <p:spPr bwMode="auto">
              <a:xfrm flipV="1">
                <a:off x="6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6" name="Line 754"/>
              <p:cNvSpPr>
                <a:spLocks noChangeShapeType="1"/>
              </p:cNvSpPr>
              <p:nvPr/>
            </p:nvSpPr>
            <p:spPr bwMode="auto">
              <a:xfrm flipV="1">
                <a:off x="6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7" name="Line 755"/>
              <p:cNvSpPr>
                <a:spLocks noChangeShapeType="1"/>
              </p:cNvSpPr>
              <p:nvPr/>
            </p:nvSpPr>
            <p:spPr bwMode="auto">
              <a:xfrm flipV="1">
                <a:off x="6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8" name="Line 756"/>
              <p:cNvSpPr>
                <a:spLocks noChangeShapeType="1"/>
              </p:cNvSpPr>
              <p:nvPr/>
            </p:nvSpPr>
            <p:spPr bwMode="auto">
              <a:xfrm flipV="1">
                <a:off x="6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09" name="Line 757"/>
              <p:cNvSpPr>
                <a:spLocks noChangeShapeType="1"/>
              </p:cNvSpPr>
              <p:nvPr/>
            </p:nvSpPr>
            <p:spPr bwMode="auto">
              <a:xfrm flipV="1">
                <a:off x="6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0" name="Line 758"/>
              <p:cNvSpPr>
                <a:spLocks noChangeShapeType="1"/>
              </p:cNvSpPr>
              <p:nvPr/>
            </p:nvSpPr>
            <p:spPr bwMode="auto">
              <a:xfrm flipV="1">
                <a:off x="6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1" name="Line 759"/>
              <p:cNvSpPr>
                <a:spLocks noChangeShapeType="1"/>
              </p:cNvSpPr>
              <p:nvPr/>
            </p:nvSpPr>
            <p:spPr bwMode="auto">
              <a:xfrm flipV="1">
                <a:off x="6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2" name="Line 760"/>
              <p:cNvSpPr>
                <a:spLocks noChangeShapeType="1"/>
              </p:cNvSpPr>
              <p:nvPr/>
            </p:nvSpPr>
            <p:spPr bwMode="auto">
              <a:xfrm flipV="1">
                <a:off x="6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3" name="Line 761"/>
              <p:cNvSpPr>
                <a:spLocks noChangeShapeType="1"/>
              </p:cNvSpPr>
              <p:nvPr/>
            </p:nvSpPr>
            <p:spPr bwMode="auto">
              <a:xfrm flipV="1">
                <a:off x="6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4" name="Line 762"/>
              <p:cNvSpPr>
                <a:spLocks noChangeShapeType="1"/>
              </p:cNvSpPr>
              <p:nvPr/>
            </p:nvSpPr>
            <p:spPr bwMode="auto">
              <a:xfrm flipV="1">
                <a:off x="6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5" name="Line 763"/>
              <p:cNvSpPr>
                <a:spLocks noChangeShapeType="1"/>
              </p:cNvSpPr>
              <p:nvPr/>
            </p:nvSpPr>
            <p:spPr bwMode="auto">
              <a:xfrm flipV="1">
                <a:off x="6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6" name="Line 764"/>
              <p:cNvSpPr>
                <a:spLocks noChangeShapeType="1"/>
              </p:cNvSpPr>
              <p:nvPr/>
            </p:nvSpPr>
            <p:spPr bwMode="auto">
              <a:xfrm flipV="1">
                <a:off x="6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7" name="Line 765"/>
              <p:cNvSpPr>
                <a:spLocks noChangeShapeType="1"/>
              </p:cNvSpPr>
              <p:nvPr/>
            </p:nvSpPr>
            <p:spPr bwMode="auto">
              <a:xfrm flipV="1">
                <a:off x="6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8" name="Line 766"/>
              <p:cNvSpPr>
                <a:spLocks noChangeShapeType="1"/>
              </p:cNvSpPr>
              <p:nvPr/>
            </p:nvSpPr>
            <p:spPr bwMode="auto">
              <a:xfrm flipV="1">
                <a:off x="6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19" name="Line 767"/>
              <p:cNvSpPr>
                <a:spLocks noChangeShapeType="1"/>
              </p:cNvSpPr>
              <p:nvPr/>
            </p:nvSpPr>
            <p:spPr bwMode="auto">
              <a:xfrm flipV="1">
                <a:off x="6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0" name="Line 768"/>
              <p:cNvSpPr>
                <a:spLocks noChangeShapeType="1"/>
              </p:cNvSpPr>
              <p:nvPr/>
            </p:nvSpPr>
            <p:spPr bwMode="auto">
              <a:xfrm flipV="1">
                <a:off x="6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1" name="Line 769"/>
              <p:cNvSpPr>
                <a:spLocks noChangeShapeType="1"/>
              </p:cNvSpPr>
              <p:nvPr/>
            </p:nvSpPr>
            <p:spPr bwMode="auto">
              <a:xfrm flipV="1">
                <a:off x="6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2" name="Line 770"/>
              <p:cNvSpPr>
                <a:spLocks noChangeShapeType="1"/>
              </p:cNvSpPr>
              <p:nvPr/>
            </p:nvSpPr>
            <p:spPr bwMode="auto">
              <a:xfrm flipV="1">
                <a:off x="6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3" name="Line 771"/>
              <p:cNvSpPr>
                <a:spLocks noChangeShapeType="1"/>
              </p:cNvSpPr>
              <p:nvPr/>
            </p:nvSpPr>
            <p:spPr bwMode="auto">
              <a:xfrm flipV="1">
                <a:off x="6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4" name="Line 772"/>
              <p:cNvSpPr>
                <a:spLocks noChangeShapeType="1"/>
              </p:cNvSpPr>
              <p:nvPr/>
            </p:nvSpPr>
            <p:spPr bwMode="auto">
              <a:xfrm flipV="1">
                <a:off x="6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5" name="Line 773"/>
              <p:cNvSpPr>
                <a:spLocks noChangeShapeType="1"/>
              </p:cNvSpPr>
              <p:nvPr/>
            </p:nvSpPr>
            <p:spPr bwMode="auto">
              <a:xfrm flipV="1">
                <a:off x="7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6" name="Line 774"/>
              <p:cNvSpPr>
                <a:spLocks noChangeShapeType="1"/>
              </p:cNvSpPr>
              <p:nvPr/>
            </p:nvSpPr>
            <p:spPr bwMode="auto">
              <a:xfrm flipV="1">
                <a:off x="7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7" name="Line 775"/>
              <p:cNvSpPr>
                <a:spLocks noChangeShapeType="1"/>
              </p:cNvSpPr>
              <p:nvPr/>
            </p:nvSpPr>
            <p:spPr bwMode="auto">
              <a:xfrm flipV="1">
                <a:off x="7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8" name="Line 776"/>
              <p:cNvSpPr>
                <a:spLocks noChangeShapeType="1"/>
              </p:cNvSpPr>
              <p:nvPr/>
            </p:nvSpPr>
            <p:spPr bwMode="auto">
              <a:xfrm flipV="1">
                <a:off x="7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29" name="Line 777"/>
              <p:cNvSpPr>
                <a:spLocks noChangeShapeType="1"/>
              </p:cNvSpPr>
              <p:nvPr/>
            </p:nvSpPr>
            <p:spPr bwMode="auto">
              <a:xfrm flipV="1">
                <a:off x="7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0" name="Line 778"/>
              <p:cNvSpPr>
                <a:spLocks noChangeShapeType="1"/>
              </p:cNvSpPr>
              <p:nvPr/>
            </p:nvSpPr>
            <p:spPr bwMode="auto">
              <a:xfrm flipV="1">
                <a:off x="7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1" name="Line 779"/>
              <p:cNvSpPr>
                <a:spLocks noChangeShapeType="1"/>
              </p:cNvSpPr>
              <p:nvPr/>
            </p:nvSpPr>
            <p:spPr bwMode="auto">
              <a:xfrm flipV="1">
                <a:off x="7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2" name="Line 780"/>
              <p:cNvSpPr>
                <a:spLocks noChangeShapeType="1"/>
              </p:cNvSpPr>
              <p:nvPr/>
            </p:nvSpPr>
            <p:spPr bwMode="auto">
              <a:xfrm flipV="1">
                <a:off x="7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3" name="Line 781"/>
              <p:cNvSpPr>
                <a:spLocks noChangeShapeType="1"/>
              </p:cNvSpPr>
              <p:nvPr/>
            </p:nvSpPr>
            <p:spPr bwMode="auto">
              <a:xfrm flipV="1">
                <a:off x="7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4" name="Line 782"/>
              <p:cNvSpPr>
                <a:spLocks noChangeShapeType="1"/>
              </p:cNvSpPr>
              <p:nvPr/>
            </p:nvSpPr>
            <p:spPr bwMode="auto">
              <a:xfrm flipV="1">
                <a:off x="7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5" name="Line 783"/>
              <p:cNvSpPr>
                <a:spLocks noChangeShapeType="1"/>
              </p:cNvSpPr>
              <p:nvPr/>
            </p:nvSpPr>
            <p:spPr bwMode="auto">
              <a:xfrm flipV="1">
                <a:off x="7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6" name="Line 784"/>
              <p:cNvSpPr>
                <a:spLocks noChangeShapeType="1"/>
              </p:cNvSpPr>
              <p:nvPr/>
            </p:nvSpPr>
            <p:spPr bwMode="auto">
              <a:xfrm flipV="1">
                <a:off x="7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7" name="Line 785"/>
              <p:cNvSpPr>
                <a:spLocks noChangeShapeType="1"/>
              </p:cNvSpPr>
              <p:nvPr/>
            </p:nvSpPr>
            <p:spPr bwMode="auto">
              <a:xfrm flipV="1">
                <a:off x="7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8" name="Line 786"/>
              <p:cNvSpPr>
                <a:spLocks noChangeShapeType="1"/>
              </p:cNvSpPr>
              <p:nvPr/>
            </p:nvSpPr>
            <p:spPr bwMode="auto">
              <a:xfrm flipV="1">
                <a:off x="7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39" name="Line 787"/>
              <p:cNvSpPr>
                <a:spLocks noChangeShapeType="1"/>
              </p:cNvSpPr>
              <p:nvPr/>
            </p:nvSpPr>
            <p:spPr bwMode="auto">
              <a:xfrm flipV="1">
                <a:off x="7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0" name="Line 788"/>
              <p:cNvSpPr>
                <a:spLocks noChangeShapeType="1"/>
              </p:cNvSpPr>
              <p:nvPr/>
            </p:nvSpPr>
            <p:spPr bwMode="auto">
              <a:xfrm flipV="1">
                <a:off x="7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1" name="Line 789"/>
              <p:cNvSpPr>
                <a:spLocks noChangeShapeType="1"/>
              </p:cNvSpPr>
              <p:nvPr/>
            </p:nvSpPr>
            <p:spPr bwMode="auto">
              <a:xfrm flipV="1">
                <a:off x="7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2" name="Line 790"/>
              <p:cNvSpPr>
                <a:spLocks noChangeShapeType="1"/>
              </p:cNvSpPr>
              <p:nvPr/>
            </p:nvSpPr>
            <p:spPr bwMode="auto">
              <a:xfrm flipV="1">
                <a:off x="7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3" name="Line 791"/>
              <p:cNvSpPr>
                <a:spLocks noChangeShapeType="1"/>
              </p:cNvSpPr>
              <p:nvPr/>
            </p:nvSpPr>
            <p:spPr bwMode="auto">
              <a:xfrm flipV="1">
                <a:off x="7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4" name="Line 792"/>
              <p:cNvSpPr>
                <a:spLocks noChangeShapeType="1"/>
              </p:cNvSpPr>
              <p:nvPr/>
            </p:nvSpPr>
            <p:spPr bwMode="auto">
              <a:xfrm flipV="1">
                <a:off x="7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5" name="Line 793"/>
              <p:cNvSpPr>
                <a:spLocks noChangeShapeType="1"/>
              </p:cNvSpPr>
              <p:nvPr/>
            </p:nvSpPr>
            <p:spPr bwMode="auto">
              <a:xfrm flipV="1">
                <a:off x="7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6" name="Line 794"/>
              <p:cNvSpPr>
                <a:spLocks noChangeShapeType="1"/>
              </p:cNvSpPr>
              <p:nvPr/>
            </p:nvSpPr>
            <p:spPr bwMode="auto">
              <a:xfrm flipV="1">
                <a:off x="7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7" name="Line 795"/>
              <p:cNvSpPr>
                <a:spLocks noChangeShapeType="1"/>
              </p:cNvSpPr>
              <p:nvPr/>
            </p:nvSpPr>
            <p:spPr bwMode="auto">
              <a:xfrm flipV="1">
                <a:off x="7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8" name="Line 796"/>
              <p:cNvSpPr>
                <a:spLocks noChangeShapeType="1"/>
              </p:cNvSpPr>
              <p:nvPr/>
            </p:nvSpPr>
            <p:spPr bwMode="auto">
              <a:xfrm flipV="1">
                <a:off x="7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49" name="Line 797"/>
              <p:cNvSpPr>
                <a:spLocks noChangeShapeType="1"/>
              </p:cNvSpPr>
              <p:nvPr/>
            </p:nvSpPr>
            <p:spPr bwMode="auto">
              <a:xfrm flipV="1">
                <a:off x="7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50" name="Line 798"/>
              <p:cNvSpPr>
                <a:spLocks noChangeShapeType="1"/>
              </p:cNvSpPr>
              <p:nvPr/>
            </p:nvSpPr>
            <p:spPr bwMode="auto">
              <a:xfrm flipV="1">
                <a:off x="7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51" name="Line 799"/>
              <p:cNvSpPr>
                <a:spLocks noChangeShapeType="1"/>
              </p:cNvSpPr>
              <p:nvPr/>
            </p:nvSpPr>
            <p:spPr bwMode="auto">
              <a:xfrm flipV="1">
                <a:off x="7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52" name="Line 800"/>
              <p:cNvSpPr>
                <a:spLocks noChangeShapeType="1"/>
              </p:cNvSpPr>
              <p:nvPr/>
            </p:nvSpPr>
            <p:spPr bwMode="auto">
              <a:xfrm flipV="1">
                <a:off x="7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53" name="Line 801"/>
              <p:cNvSpPr>
                <a:spLocks noChangeShapeType="1"/>
              </p:cNvSpPr>
              <p:nvPr/>
            </p:nvSpPr>
            <p:spPr bwMode="auto">
              <a:xfrm flipV="1">
                <a:off x="7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54" name="Line 802"/>
              <p:cNvSpPr>
                <a:spLocks noChangeShapeType="1"/>
              </p:cNvSpPr>
              <p:nvPr/>
            </p:nvSpPr>
            <p:spPr bwMode="auto">
              <a:xfrm flipV="1">
                <a:off x="7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55" name="Line 803"/>
              <p:cNvSpPr>
                <a:spLocks noChangeShapeType="1"/>
              </p:cNvSpPr>
              <p:nvPr/>
            </p:nvSpPr>
            <p:spPr bwMode="auto">
              <a:xfrm flipV="1">
                <a:off x="7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456" name="Line 804"/>
              <p:cNvSpPr>
                <a:spLocks noChangeShapeType="1"/>
              </p:cNvSpPr>
              <p:nvPr/>
            </p:nvSpPr>
            <p:spPr bwMode="auto">
              <a:xfrm flipV="1">
                <a:off x="7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2" name="Group 805"/>
            <p:cNvGrpSpPr>
              <a:grpSpLocks/>
            </p:cNvGrpSpPr>
            <p:nvPr/>
          </p:nvGrpSpPr>
          <p:grpSpPr bwMode="auto">
            <a:xfrm>
              <a:off x="896" y="3469"/>
              <a:ext cx="625" cy="35"/>
              <a:chOff x="796" y="3525"/>
              <a:chExt cx="556" cy="35"/>
            </a:xfrm>
          </p:grpSpPr>
          <p:sp>
            <p:nvSpPr>
              <p:cNvPr id="149057" name="Line 806"/>
              <p:cNvSpPr>
                <a:spLocks noChangeShapeType="1"/>
              </p:cNvSpPr>
              <p:nvPr/>
            </p:nvSpPr>
            <p:spPr bwMode="auto">
              <a:xfrm flipV="1">
                <a:off x="7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8" name="Line 807"/>
              <p:cNvSpPr>
                <a:spLocks noChangeShapeType="1"/>
              </p:cNvSpPr>
              <p:nvPr/>
            </p:nvSpPr>
            <p:spPr bwMode="auto">
              <a:xfrm flipV="1">
                <a:off x="7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9" name="Line 808"/>
              <p:cNvSpPr>
                <a:spLocks noChangeShapeType="1"/>
              </p:cNvSpPr>
              <p:nvPr/>
            </p:nvSpPr>
            <p:spPr bwMode="auto">
              <a:xfrm flipV="1">
                <a:off x="7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0" name="Line 809"/>
              <p:cNvSpPr>
                <a:spLocks noChangeShapeType="1"/>
              </p:cNvSpPr>
              <p:nvPr/>
            </p:nvSpPr>
            <p:spPr bwMode="auto">
              <a:xfrm flipV="1">
                <a:off x="8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1" name="Line 810"/>
              <p:cNvSpPr>
                <a:spLocks noChangeShapeType="1"/>
              </p:cNvSpPr>
              <p:nvPr/>
            </p:nvSpPr>
            <p:spPr bwMode="auto">
              <a:xfrm flipV="1">
                <a:off x="8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2" name="Line 811"/>
              <p:cNvSpPr>
                <a:spLocks noChangeShapeType="1"/>
              </p:cNvSpPr>
              <p:nvPr/>
            </p:nvSpPr>
            <p:spPr bwMode="auto">
              <a:xfrm flipV="1">
                <a:off x="8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3" name="Line 812"/>
              <p:cNvSpPr>
                <a:spLocks noChangeShapeType="1"/>
              </p:cNvSpPr>
              <p:nvPr/>
            </p:nvSpPr>
            <p:spPr bwMode="auto">
              <a:xfrm flipV="1">
                <a:off x="8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4" name="Line 813"/>
              <p:cNvSpPr>
                <a:spLocks noChangeShapeType="1"/>
              </p:cNvSpPr>
              <p:nvPr/>
            </p:nvSpPr>
            <p:spPr bwMode="auto">
              <a:xfrm flipV="1">
                <a:off x="8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5" name="Line 814"/>
              <p:cNvSpPr>
                <a:spLocks noChangeShapeType="1"/>
              </p:cNvSpPr>
              <p:nvPr/>
            </p:nvSpPr>
            <p:spPr bwMode="auto">
              <a:xfrm flipV="1">
                <a:off x="8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6" name="Line 815"/>
              <p:cNvSpPr>
                <a:spLocks noChangeShapeType="1"/>
              </p:cNvSpPr>
              <p:nvPr/>
            </p:nvSpPr>
            <p:spPr bwMode="auto">
              <a:xfrm flipV="1">
                <a:off x="8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7" name="Line 816"/>
              <p:cNvSpPr>
                <a:spLocks noChangeShapeType="1"/>
              </p:cNvSpPr>
              <p:nvPr/>
            </p:nvSpPr>
            <p:spPr bwMode="auto">
              <a:xfrm flipV="1">
                <a:off x="8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8" name="Line 817"/>
              <p:cNvSpPr>
                <a:spLocks noChangeShapeType="1"/>
              </p:cNvSpPr>
              <p:nvPr/>
            </p:nvSpPr>
            <p:spPr bwMode="auto">
              <a:xfrm flipV="1">
                <a:off x="8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69" name="Line 818"/>
              <p:cNvSpPr>
                <a:spLocks noChangeShapeType="1"/>
              </p:cNvSpPr>
              <p:nvPr/>
            </p:nvSpPr>
            <p:spPr bwMode="auto">
              <a:xfrm flipV="1">
                <a:off x="8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0" name="Line 819"/>
              <p:cNvSpPr>
                <a:spLocks noChangeShapeType="1"/>
              </p:cNvSpPr>
              <p:nvPr/>
            </p:nvSpPr>
            <p:spPr bwMode="auto">
              <a:xfrm flipV="1">
                <a:off x="8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1" name="Line 820"/>
              <p:cNvSpPr>
                <a:spLocks noChangeShapeType="1"/>
              </p:cNvSpPr>
              <p:nvPr/>
            </p:nvSpPr>
            <p:spPr bwMode="auto">
              <a:xfrm flipV="1">
                <a:off x="8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2" name="Line 821"/>
              <p:cNvSpPr>
                <a:spLocks noChangeShapeType="1"/>
              </p:cNvSpPr>
              <p:nvPr/>
            </p:nvSpPr>
            <p:spPr bwMode="auto">
              <a:xfrm flipV="1">
                <a:off x="8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3" name="Line 822"/>
              <p:cNvSpPr>
                <a:spLocks noChangeShapeType="1"/>
              </p:cNvSpPr>
              <p:nvPr/>
            </p:nvSpPr>
            <p:spPr bwMode="auto">
              <a:xfrm flipV="1">
                <a:off x="8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4" name="Line 823"/>
              <p:cNvSpPr>
                <a:spLocks noChangeShapeType="1"/>
              </p:cNvSpPr>
              <p:nvPr/>
            </p:nvSpPr>
            <p:spPr bwMode="auto">
              <a:xfrm flipV="1">
                <a:off x="8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5" name="Line 824"/>
              <p:cNvSpPr>
                <a:spLocks noChangeShapeType="1"/>
              </p:cNvSpPr>
              <p:nvPr/>
            </p:nvSpPr>
            <p:spPr bwMode="auto">
              <a:xfrm flipV="1">
                <a:off x="8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6" name="Line 825"/>
              <p:cNvSpPr>
                <a:spLocks noChangeShapeType="1"/>
              </p:cNvSpPr>
              <p:nvPr/>
            </p:nvSpPr>
            <p:spPr bwMode="auto">
              <a:xfrm flipV="1">
                <a:off x="8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7" name="Line 826"/>
              <p:cNvSpPr>
                <a:spLocks noChangeShapeType="1"/>
              </p:cNvSpPr>
              <p:nvPr/>
            </p:nvSpPr>
            <p:spPr bwMode="auto">
              <a:xfrm flipV="1">
                <a:off x="8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8" name="Line 827"/>
              <p:cNvSpPr>
                <a:spLocks noChangeShapeType="1"/>
              </p:cNvSpPr>
              <p:nvPr/>
            </p:nvSpPr>
            <p:spPr bwMode="auto">
              <a:xfrm flipV="1">
                <a:off x="8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79" name="Line 828"/>
              <p:cNvSpPr>
                <a:spLocks noChangeShapeType="1"/>
              </p:cNvSpPr>
              <p:nvPr/>
            </p:nvSpPr>
            <p:spPr bwMode="auto">
              <a:xfrm flipV="1">
                <a:off x="8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0" name="Line 829"/>
              <p:cNvSpPr>
                <a:spLocks noChangeShapeType="1"/>
              </p:cNvSpPr>
              <p:nvPr/>
            </p:nvSpPr>
            <p:spPr bwMode="auto">
              <a:xfrm flipV="1">
                <a:off x="8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1" name="Line 830"/>
              <p:cNvSpPr>
                <a:spLocks noChangeShapeType="1"/>
              </p:cNvSpPr>
              <p:nvPr/>
            </p:nvSpPr>
            <p:spPr bwMode="auto">
              <a:xfrm flipV="1">
                <a:off x="8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2" name="Line 831"/>
              <p:cNvSpPr>
                <a:spLocks noChangeShapeType="1"/>
              </p:cNvSpPr>
              <p:nvPr/>
            </p:nvSpPr>
            <p:spPr bwMode="auto">
              <a:xfrm flipV="1">
                <a:off x="8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3" name="Line 832"/>
              <p:cNvSpPr>
                <a:spLocks noChangeShapeType="1"/>
              </p:cNvSpPr>
              <p:nvPr/>
            </p:nvSpPr>
            <p:spPr bwMode="auto">
              <a:xfrm flipV="1">
                <a:off x="8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4" name="Line 833"/>
              <p:cNvSpPr>
                <a:spLocks noChangeShapeType="1"/>
              </p:cNvSpPr>
              <p:nvPr/>
            </p:nvSpPr>
            <p:spPr bwMode="auto">
              <a:xfrm flipV="1">
                <a:off x="8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5" name="Line 834"/>
              <p:cNvSpPr>
                <a:spLocks noChangeShapeType="1"/>
              </p:cNvSpPr>
              <p:nvPr/>
            </p:nvSpPr>
            <p:spPr bwMode="auto">
              <a:xfrm flipV="1">
                <a:off x="8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6" name="Line 835"/>
              <p:cNvSpPr>
                <a:spLocks noChangeShapeType="1"/>
              </p:cNvSpPr>
              <p:nvPr/>
            </p:nvSpPr>
            <p:spPr bwMode="auto">
              <a:xfrm flipV="1">
                <a:off x="8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7" name="Line 836"/>
              <p:cNvSpPr>
                <a:spLocks noChangeShapeType="1"/>
              </p:cNvSpPr>
              <p:nvPr/>
            </p:nvSpPr>
            <p:spPr bwMode="auto">
              <a:xfrm flipV="1">
                <a:off x="8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8" name="Line 837"/>
              <p:cNvSpPr>
                <a:spLocks noChangeShapeType="1"/>
              </p:cNvSpPr>
              <p:nvPr/>
            </p:nvSpPr>
            <p:spPr bwMode="auto">
              <a:xfrm flipV="1">
                <a:off x="8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89" name="Line 838"/>
              <p:cNvSpPr>
                <a:spLocks noChangeShapeType="1"/>
              </p:cNvSpPr>
              <p:nvPr/>
            </p:nvSpPr>
            <p:spPr bwMode="auto">
              <a:xfrm flipV="1">
                <a:off x="8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0" name="Line 839"/>
              <p:cNvSpPr>
                <a:spLocks noChangeShapeType="1"/>
              </p:cNvSpPr>
              <p:nvPr/>
            </p:nvSpPr>
            <p:spPr bwMode="auto">
              <a:xfrm flipV="1">
                <a:off x="8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1" name="Line 840"/>
              <p:cNvSpPr>
                <a:spLocks noChangeShapeType="1"/>
              </p:cNvSpPr>
              <p:nvPr/>
            </p:nvSpPr>
            <p:spPr bwMode="auto">
              <a:xfrm flipV="1">
                <a:off x="8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2" name="Line 841"/>
              <p:cNvSpPr>
                <a:spLocks noChangeShapeType="1"/>
              </p:cNvSpPr>
              <p:nvPr/>
            </p:nvSpPr>
            <p:spPr bwMode="auto">
              <a:xfrm flipV="1">
                <a:off x="8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3" name="Line 842"/>
              <p:cNvSpPr>
                <a:spLocks noChangeShapeType="1"/>
              </p:cNvSpPr>
              <p:nvPr/>
            </p:nvSpPr>
            <p:spPr bwMode="auto">
              <a:xfrm flipV="1">
                <a:off x="8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4" name="Line 843"/>
              <p:cNvSpPr>
                <a:spLocks noChangeShapeType="1"/>
              </p:cNvSpPr>
              <p:nvPr/>
            </p:nvSpPr>
            <p:spPr bwMode="auto">
              <a:xfrm flipV="1">
                <a:off x="8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5" name="Line 844"/>
              <p:cNvSpPr>
                <a:spLocks noChangeShapeType="1"/>
              </p:cNvSpPr>
              <p:nvPr/>
            </p:nvSpPr>
            <p:spPr bwMode="auto">
              <a:xfrm flipV="1">
                <a:off x="9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6" name="Line 845"/>
              <p:cNvSpPr>
                <a:spLocks noChangeShapeType="1"/>
              </p:cNvSpPr>
              <p:nvPr/>
            </p:nvSpPr>
            <p:spPr bwMode="auto">
              <a:xfrm flipV="1">
                <a:off x="9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7" name="Line 846"/>
              <p:cNvSpPr>
                <a:spLocks noChangeShapeType="1"/>
              </p:cNvSpPr>
              <p:nvPr/>
            </p:nvSpPr>
            <p:spPr bwMode="auto">
              <a:xfrm flipV="1">
                <a:off x="9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8" name="Line 847"/>
              <p:cNvSpPr>
                <a:spLocks noChangeShapeType="1"/>
              </p:cNvSpPr>
              <p:nvPr/>
            </p:nvSpPr>
            <p:spPr bwMode="auto">
              <a:xfrm flipV="1">
                <a:off x="9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99" name="Line 848"/>
              <p:cNvSpPr>
                <a:spLocks noChangeShapeType="1"/>
              </p:cNvSpPr>
              <p:nvPr/>
            </p:nvSpPr>
            <p:spPr bwMode="auto">
              <a:xfrm flipV="1">
                <a:off x="9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0" name="Line 849"/>
              <p:cNvSpPr>
                <a:spLocks noChangeShapeType="1"/>
              </p:cNvSpPr>
              <p:nvPr/>
            </p:nvSpPr>
            <p:spPr bwMode="auto">
              <a:xfrm flipV="1">
                <a:off x="9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1" name="Line 850"/>
              <p:cNvSpPr>
                <a:spLocks noChangeShapeType="1"/>
              </p:cNvSpPr>
              <p:nvPr/>
            </p:nvSpPr>
            <p:spPr bwMode="auto">
              <a:xfrm flipV="1">
                <a:off x="9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2" name="Line 851"/>
              <p:cNvSpPr>
                <a:spLocks noChangeShapeType="1"/>
              </p:cNvSpPr>
              <p:nvPr/>
            </p:nvSpPr>
            <p:spPr bwMode="auto">
              <a:xfrm flipV="1">
                <a:off x="9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3" name="Line 852"/>
              <p:cNvSpPr>
                <a:spLocks noChangeShapeType="1"/>
              </p:cNvSpPr>
              <p:nvPr/>
            </p:nvSpPr>
            <p:spPr bwMode="auto">
              <a:xfrm flipV="1">
                <a:off x="9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4" name="Line 853"/>
              <p:cNvSpPr>
                <a:spLocks noChangeShapeType="1"/>
              </p:cNvSpPr>
              <p:nvPr/>
            </p:nvSpPr>
            <p:spPr bwMode="auto">
              <a:xfrm flipV="1">
                <a:off x="9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5" name="Line 854"/>
              <p:cNvSpPr>
                <a:spLocks noChangeShapeType="1"/>
              </p:cNvSpPr>
              <p:nvPr/>
            </p:nvSpPr>
            <p:spPr bwMode="auto">
              <a:xfrm flipV="1">
                <a:off x="9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6" name="Line 855"/>
              <p:cNvSpPr>
                <a:spLocks noChangeShapeType="1"/>
              </p:cNvSpPr>
              <p:nvPr/>
            </p:nvSpPr>
            <p:spPr bwMode="auto">
              <a:xfrm flipV="1">
                <a:off x="9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7" name="Line 856"/>
              <p:cNvSpPr>
                <a:spLocks noChangeShapeType="1"/>
              </p:cNvSpPr>
              <p:nvPr/>
            </p:nvSpPr>
            <p:spPr bwMode="auto">
              <a:xfrm flipV="1">
                <a:off x="9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8" name="Line 857"/>
              <p:cNvSpPr>
                <a:spLocks noChangeShapeType="1"/>
              </p:cNvSpPr>
              <p:nvPr/>
            </p:nvSpPr>
            <p:spPr bwMode="auto">
              <a:xfrm flipV="1">
                <a:off x="9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09" name="Line 858"/>
              <p:cNvSpPr>
                <a:spLocks noChangeShapeType="1"/>
              </p:cNvSpPr>
              <p:nvPr/>
            </p:nvSpPr>
            <p:spPr bwMode="auto">
              <a:xfrm flipV="1">
                <a:off x="9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0" name="Line 859"/>
              <p:cNvSpPr>
                <a:spLocks noChangeShapeType="1"/>
              </p:cNvSpPr>
              <p:nvPr/>
            </p:nvSpPr>
            <p:spPr bwMode="auto">
              <a:xfrm flipV="1">
                <a:off x="9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1" name="Line 860"/>
              <p:cNvSpPr>
                <a:spLocks noChangeShapeType="1"/>
              </p:cNvSpPr>
              <p:nvPr/>
            </p:nvSpPr>
            <p:spPr bwMode="auto">
              <a:xfrm flipV="1">
                <a:off x="9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2" name="Line 861"/>
              <p:cNvSpPr>
                <a:spLocks noChangeShapeType="1"/>
              </p:cNvSpPr>
              <p:nvPr/>
            </p:nvSpPr>
            <p:spPr bwMode="auto">
              <a:xfrm flipV="1">
                <a:off x="9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3" name="Line 862"/>
              <p:cNvSpPr>
                <a:spLocks noChangeShapeType="1"/>
              </p:cNvSpPr>
              <p:nvPr/>
            </p:nvSpPr>
            <p:spPr bwMode="auto">
              <a:xfrm flipV="1">
                <a:off x="9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4" name="Line 863"/>
              <p:cNvSpPr>
                <a:spLocks noChangeShapeType="1"/>
              </p:cNvSpPr>
              <p:nvPr/>
            </p:nvSpPr>
            <p:spPr bwMode="auto">
              <a:xfrm flipV="1">
                <a:off x="9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5" name="Line 864"/>
              <p:cNvSpPr>
                <a:spLocks noChangeShapeType="1"/>
              </p:cNvSpPr>
              <p:nvPr/>
            </p:nvSpPr>
            <p:spPr bwMode="auto">
              <a:xfrm flipV="1">
                <a:off x="9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6" name="Line 865"/>
              <p:cNvSpPr>
                <a:spLocks noChangeShapeType="1"/>
              </p:cNvSpPr>
              <p:nvPr/>
            </p:nvSpPr>
            <p:spPr bwMode="auto">
              <a:xfrm flipV="1">
                <a:off x="9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7" name="Line 866"/>
              <p:cNvSpPr>
                <a:spLocks noChangeShapeType="1"/>
              </p:cNvSpPr>
              <p:nvPr/>
            </p:nvSpPr>
            <p:spPr bwMode="auto">
              <a:xfrm flipV="1">
                <a:off x="9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8" name="Line 867"/>
              <p:cNvSpPr>
                <a:spLocks noChangeShapeType="1"/>
              </p:cNvSpPr>
              <p:nvPr/>
            </p:nvSpPr>
            <p:spPr bwMode="auto">
              <a:xfrm flipV="1">
                <a:off x="9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19" name="Line 868"/>
              <p:cNvSpPr>
                <a:spLocks noChangeShapeType="1"/>
              </p:cNvSpPr>
              <p:nvPr/>
            </p:nvSpPr>
            <p:spPr bwMode="auto">
              <a:xfrm flipV="1">
                <a:off x="9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0" name="Line 869"/>
              <p:cNvSpPr>
                <a:spLocks noChangeShapeType="1"/>
              </p:cNvSpPr>
              <p:nvPr/>
            </p:nvSpPr>
            <p:spPr bwMode="auto">
              <a:xfrm flipV="1">
                <a:off x="9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1" name="Line 870"/>
              <p:cNvSpPr>
                <a:spLocks noChangeShapeType="1"/>
              </p:cNvSpPr>
              <p:nvPr/>
            </p:nvSpPr>
            <p:spPr bwMode="auto">
              <a:xfrm flipV="1">
                <a:off x="9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2" name="Line 871"/>
              <p:cNvSpPr>
                <a:spLocks noChangeShapeType="1"/>
              </p:cNvSpPr>
              <p:nvPr/>
            </p:nvSpPr>
            <p:spPr bwMode="auto">
              <a:xfrm flipV="1">
                <a:off x="9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3" name="Line 872"/>
              <p:cNvSpPr>
                <a:spLocks noChangeShapeType="1"/>
              </p:cNvSpPr>
              <p:nvPr/>
            </p:nvSpPr>
            <p:spPr bwMode="auto">
              <a:xfrm flipV="1">
                <a:off x="9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4" name="Line 873"/>
              <p:cNvSpPr>
                <a:spLocks noChangeShapeType="1"/>
              </p:cNvSpPr>
              <p:nvPr/>
            </p:nvSpPr>
            <p:spPr bwMode="auto">
              <a:xfrm flipV="1">
                <a:off x="9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5" name="Line 874"/>
              <p:cNvSpPr>
                <a:spLocks noChangeShapeType="1"/>
              </p:cNvSpPr>
              <p:nvPr/>
            </p:nvSpPr>
            <p:spPr bwMode="auto">
              <a:xfrm flipV="1">
                <a:off x="9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6" name="Line 875"/>
              <p:cNvSpPr>
                <a:spLocks noChangeShapeType="1"/>
              </p:cNvSpPr>
              <p:nvPr/>
            </p:nvSpPr>
            <p:spPr bwMode="auto">
              <a:xfrm flipV="1">
                <a:off x="9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7" name="Line 876"/>
              <p:cNvSpPr>
                <a:spLocks noChangeShapeType="1"/>
              </p:cNvSpPr>
              <p:nvPr/>
            </p:nvSpPr>
            <p:spPr bwMode="auto">
              <a:xfrm flipV="1">
                <a:off x="9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8" name="Line 877"/>
              <p:cNvSpPr>
                <a:spLocks noChangeShapeType="1"/>
              </p:cNvSpPr>
              <p:nvPr/>
            </p:nvSpPr>
            <p:spPr bwMode="auto">
              <a:xfrm flipV="1">
                <a:off x="9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29" name="Line 878"/>
              <p:cNvSpPr>
                <a:spLocks noChangeShapeType="1"/>
              </p:cNvSpPr>
              <p:nvPr/>
            </p:nvSpPr>
            <p:spPr bwMode="auto">
              <a:xfrm flipV="1">
                <a:off x="9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0" name="Line 879"/>
              <p:cNvSpPr>
                <a:spLocks noChangeShapeType="1"/>
              </p:cNvSpPr>
              <p:nvPr/>
            </p:nvSpPr>
            <p:spPr bwMode="auto">
              <a:xfrm flipV="1">
                <a:off x="10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1" name="Line 880"/>
              <p:cNvSpPr>
                <a:spLocks noChangeShapeType="1"/>
              </p:cNvSpPr>
              <p:nvPr/>
            </p:nvSpPr>
            <p:spPr bwMode="auto">
              <a:xfrm flipV="1">
                <a:off x="10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2" name="Line 881"/>
              <p:cNvSpPr>
                <a:spLocks noChangeShapeType="1"/>
              </p:cNvSpPr>
              <p:nvPr/>
            </p:nvSpPr>
            <p:spPr bwMode="auto">
              <a:xfrm flipV="1">
                <a:off x="10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3" name="Line 882"/>
              <p:cNvSpPr>
                <a:spLocks noChangeShapeType="1"/>
              </p:cNvSpPr>
              <p:nvPr/>
            </p:nvSpPr>
            <p:spPr bwMode="auto">
              <a:xfrm flipV="1">
                <a:off x="10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4" name="Line 883"/>
              <p:cNvSpPr>
                <a:spLocks noChangeShapeType="1"/>
              </p:cNvSpPr>
              <p:nvPr/>
            </p:nvSpPr>
            <p:spPr bwMode="auto">
              <a:xfrm flipV="1">
                <a:off x="10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5" name="Line 884"/>
              <p:cNvSpPr>
                <a:spLocks noChangeShapeType="1"/>
              </p:cNvSpPr>
              <p:nvPr/>
            </p:nvSpPr>
            <p:spPr bwMode="auto">
              <a:xfrm flipV="1">
                <a:off x="10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6" name="Line 885"/>
              <p:cNvSpPr>
                <a:spLocks noChangeShapeType="1"/>
              </p:cNvSpPr>
              <p:nvPr/>
            </p:nvSpPr>
            <p:spPr bwMode="auto">
              <a:xfrm flipV="1">
                <a:off x="10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7" name="Line 886"/>
              <p:cNvSpPr>
                <a:spLocks noChangeShapeType="1"/>
              </p:cNvSpPr>
              <p:nvPr/>
            </p:nvSpPr>
            <p:spPr bwMode="auto">
              <a:xfrm flipV="1">
                <a:off x="10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8" name="Line 887"/>
              <p:cNvSpPr>
                <a:spLocks noChangeShapeType="1"/>
              </p:cNvSpPr>
              <p:nvPr/>
            </p:nvSpPr>
            <p:spPr bwMode="auto">
              <a:xfrm flipV="1">
                <a:off x="10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39" name="Line 888"/>
              <p:cNvSpPr>
                <a:spLocks noChangeShapeType="1"/>
              </p:cNvSpPr>
              <p:nvPr/>
            </p:nvSpPr>
            <p:spPr bwMode="auto">
              <a:xfrm flipV="1">
                <a:off x="10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0" name="Line 889"/>
              <p:cNvSpPr>
                <a:spLocks noChangeShapeType="1"/>
              </p:cNvSpPr>
              <p:nvPr/>
            </p:nvSpPr>
            <p:spPr bwMode="auto">
              <a:xfrm flipV="1">
                <a:off x="10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1" name="Line 890"/>
              <p:cNvSpPr>
                <a:spLocks noChangeShapeType="1"/>
              </p:cNvSpPr>
              <p:nvPr/>
            </p:nvSpPr>
            <p:spPr bwMode="auto">
              <a:xfrm flipV="1">
                <a:off x="10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2" name="Line 891"/>
              <p:cNvSpPr>
                <a:spLocks noChangeShapeType="1"/>
              </p:cNvSpPr>
              <p:nvPr/>
            </p:nvSpPr>
            <p:spPr bwMode="auto">
              <a:xfrm flipV="1">
                <a:off x="10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3" name="Line 892"/>
              <p:cNvSpPr>
                <a:spLocks noChangeShapeType="1"/>
              </p:cNvSpPr>
              <p:nvPr/>
            </p:nvSpPr>
            <p:spPr bwMode="auto">
              <a:xfrm flipV="1">
                <a:off x="10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4" name="Line 893"/>
              <p:cNvSpPr>
                <a:spLocks noChangeShapeType="1"/>
              </p:cNvSpPr>
              <p:nvPr/>
            </p:nvSpPr>
            <p:spPr bwMode="auto">
              <a:xfrm flipV="1">
                <a:off x="10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5" name="Line 894"/>
              <p:cNvSpPr>
                <a:spLocks noChangeShapeType="1"/>
              </p:cNvSpPr>
              <p:nvPr/>
            </p:nvSpPr>
            <p:spPr bwMode="auto">
              <a:xfrm flipV="1">
                <a:off x="10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6" name="Line 895"/>
              <p:cNvSpPr>
                <a:spLocks noChangeShapeType="1"/>
              </p:cNvSpPr>
              <p:nvPr/>
            </p:nvSpPr>
            <p:spPr bwMode="auto">
              <a:xfrm flipV="1">
                <a:off x="10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7" name="Line 896"/>
              <p:cNvSpPr>
                <a:spLocks noChangeShapeType="1"/>
              </p:cNvSpPr>
              <p:nvPr/>
            </p:nvSpPr>
            <p:spPr bwMode="auto">
              <a:xfrm flipV="1">
                <a:off x="10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8" name="Line 897"/>
              <p:cNvSpPr>
                <a:spLocks noChangeShapeType="1"/>
              </p:cNvSpPr>
              <p:nvPr/>
            </p:nvSpPr>
            <p:spPr bwMode="auto">
              <a:xfrm flipV="1">
                <a:off x="10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49" name="Line 898"/>
              <p:cNvSpPr>
                <a:spLocks noChangeShapeType="1"/>
              </p:cNvSpPr>
              <p:nvPr/>
            </p:nvSpPr>
            <p:spPr bwMode="auto">
              <a:xfrm flipV="1">
                <a:off x="10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0" name="Line 899"/>
              <p:cNvSpPr>
                <a:spLocks noChangeShapeType="1"/>
              </p:cNvSpPr>
              <p:nvPr/>
            </p:nvSpPr>
            <p:spPr bwMode="auto">
              <a:xfrm flipV="1">
                <a:off x="10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1" name="Line 900"/>
              <p:cNvSpPr>
                <a:spLocks noChangeShapeType="1"/>
              </p:cNvSpPr>
              <p:nvPr/>
            </p:nvSpPr>
            <p:spPr bwMode="auto">
              <a:xfrm flipV="1">
                <a:off x="10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2" name="Line 901"/>
              <p:cNvSpPr>
                <a:spLocks noChangeShapeType="1"/>
              </p:cNvSpPr>
              <p:nvPr/>
            </p:nvSpPr>
            <p:spPr bwMode="auto">
              <a:xfrm flipV="1">
                <a:off x="10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3" name="Line 902"/>
              <p:cNvSpPr>
                <a:spLocks noChangeShapeType="1"/>
              </p:cNvSpPr>
              <p:nvPr/>
            </p:nvSpPr>
            <p:spPr bwMode="auto">
              <a:xfrm flipV="1">
                <a:off x="10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4" name="Line 903"/>
              <p:cNvSpPr>
                <a:spLocks noChangeShapeType="1"/>
              </p:cNvSpPr>
              <p:nvPr/>
            </p:nvSpPr>
            <p:spPr bwMode="auto">
              <a:xfrm flipV="1">
                <a:off x="10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5" name="Line 904"/>
              <p:cNvSpPr>
                <a:spLocks noChangeShapeType="1"/>
              </p:cNvSpPr>
              <p:nvPr/>
            </p:nvSpPr>
            <p:spPr bwMode="auto">
              <a:xfrm flipV="1">
                <a:off x="10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6" name="Line 905"/>
              <p:cNvSpPr>
                <a:spLocks noChangeShapeType="1"/>
              </p:cNvSpPr>
              <p:nvPr/>
            </p:nvSpPr>
            <p:spPr bwMode="auto">
              <a:xfrm flipV="1">
                <a:off x="10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7" name="Line 906"/>
              <p:cNvSpPr>
                <a:spLocks noChangeShapeType="1"/>
              </p:cNvSpPr>
              <p:nvPr/>
            </p:nvSpPr>
            <p:spPr bwMode="auto">
              <a:xfrm flipV="1">
                <a:off x="10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8" name="Line 907"/>
              <p:cNvSpPr>
                <a:spLocks noChangeShapeType="1"/>
              </p:cNvSpPr>
              <p:nvPr/>
            </p:nvSpPr>
            <p:spPr bwMode="auto">
              <a:xfrm flipV="1">
                <a:off x="10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59" name="Line 908"/>
              <p:cNvSpPr>
                <a:spLocks noChangeShapeType="1"/>
              </p:cNvSpPr>
              <p:nvPr/>
            </p:nvSpPr>
            <p:spPr bwMode="auto">
              <a:xfrm flipV="1">
                <a:off x="10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0" name="Line 909"/>
              <p:cNvSpPr>
                <a:spLocks noChangeShapeType="1"/>
              </p:cNvSpPr>
              <p:nvPr/>
            </p:nvSpPr>
            <p:spPr bwMode="auto">
              <a:xfrm flipV="1">
                <a:off x="10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1" name="Line 910"/>
              <p:cNvSpPr>
                <a:spLocks noChangeShapeType="1"/>
              </p:cNvSpPr>
              <p:nvPr/>
            </p:nvSpPr>
            <p:spPr bwMode="auto">
              <a:xfrm flipV="1">
                <a:off x="10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2" name="Line 911"/>
              <p:cNvSpPr>
                <a:spLocks noChangeShapeType="1"/>
              </p:cNvSpPr>
              <p:nvPr/>
            </p:nvSpPr>
            <p:spPr bwMode="auto">
              <a:xfrm flipV="1">
                <a:off x="10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3" name="Line 912"/>
              <p:cNvSpPr>
                <a:spLocks noChangeShapeType="1"/>
              </p:cNvSpPr>
              <p:nvPr/>
            </p:nvSpPr>
            <p:spPr bwMode="auto">
              <a:xfrm flipV="1">
                <a:off x="10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4" name="Line 913"/>
              <p:cNvSpPr>
                <a:spLocks noChangeShapeType="1"/>
              </p:cNvSpPr>
              <p:nvPr/>
            </p:nvSpPr>
            <p:spPr bwMode="auto">
              <a:xfrm flipV="1">
                <a:off x="10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5" name="Line 914"/>
              <p:cNvSpPr>
                <a:spLocks noChangeShapeType="1"/>
              </p:cNvSpPr>
              <p:nvPr/>
            </p:nvSpPr>
            <p:spPr bwMode="auto">
              <a:xfrm flipV="1">
                <a:off x="11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6" name="Line 915"/>
              <p:cNvSpPr>
                <a:spLocks noChangeShapeType="1"/>
              </p:cNvSpPr>
              <p:nvPr/>
            </p:nvSpPr>
            <p:spPr bwMode="auto">
              <a:xfrm flipV="1">
                <a:off x="11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7" name="Line 916"/>
              <p:cNvSpPr>
                <a:spLocks noChangeShapeType="1"/>
              </p:cNvSpPr>
              <p:nvPr/>
            </p:nvSpPr>
            <p:spPr bwMode="auto">
              <a:xfrm flipV="1">
                <a:off x="11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8" name="Line 917"/>
              <p:cNvSpPr>
                <a:spLocks noChangeShapeType="1"/>
              </p:cNvSpPr>
              <p:nvPr/>
            </p:nvSpPr>
            <p:spPr bwMode="auto">
              <a:xfrm flipV="1">
                <a:off x="11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69" name="Line 918"/>
              <p:cNvSpPr>
                <a:spLocks noChangeShapeType="1"/>
              </p:cNvSpPr>
              <p:nvPr/>
            </p:nvSpPr>
            <p:spPr bwMode="auto">
              <a:xfrm flipV="1">
                <a:off x="11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0" name="Line 919"/>
              <p:cNvSpPr>
                <a:spLocks noChangeShapeType="1"/>
              </p:cNvSpPr>
              <p:nvPr/>
            </p:nvSpPr>
            <p:spPr bwMode="auto">
              <a:xfrm flipV="1">
                <a:off x="11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1" name="Line 920"/>
              <p:cNvSpPr>
                <a:spLocks noChangeShapeType="1"/>
              </p:cNvSpPr>
              <p:nvPr/>
            </p:nvSpPr>
            <p:spPr bwMode="auto">
              <a:xfrm flipV="1">
                <a:off x="11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2" name="Line 921"/>
              <p:cNvSpPr>
                <a:spLocks noChangeShapeType="1"/>
              </p:cNvSpPr>
              <p:nvPr/>
            </p:nvSpPr>
            <p:spPr bwMode="auto">
              <a:xfrm flipV="1">
                <a:off x="11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3" name="Line 922"/>
              <p:cNvSpPr>
                <a:spLocks noChangeShapeType="1"/>
              </p:cNvSpPr>
              <p:nvPr/>
            </p:nvSpPr>
            <p:spPr bwMode="auto">
              <a:xfrm flipV="1">
                <a:off x="11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4" name="Line 923"/>
              <p:cNvSpPr>
                <a:spLocks noChangeShapeType="1"/>
              </p:cNvSpPr>
              <p:nvPr/>
            </p:nvSpPr>
            <p:spPr bwMode="auto">
              <a:xfrm flipV="1">
                <a:off x="11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5" name="Line 924"/>
              <p:cNvSpPr>
                <a:spLocks noChangeShapeType="1"/>
              </p:cNvSpPr>
              <p:nvPr/>
            </p:nvSpPr>
            <p:spPr bwMode="auto">
              <a:xfrm flipV="1">
                <a:off x="11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6" name="Line 925"/>
              <p:cNvSpPr>
                <a:spLocks noChangeShapeType="1"/>
              </p:cNvSpPr>
              <p:nvPr/>
            </p:nvSpPr>
            <p:spPr bwMode="auto">
              <a:xfrm flipV="1">
                <a:off x="11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7" name="Line 926"/>
              <p:cNvSpPr>
                <a:spLocks noChangeShapeType="1"/>
              </p:cNvSpPr>
              <p:nvPr/>
            </p:nvSpPr>
            <p:spPr bwMode="auto">
              <a:xfrm flipV="1">
                <a:off x="11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8" name="Line 927"/>
              <p:cNvSpPr>
                <a:spLocks noChangeShapeType="1"/>
              </p:cNvSpPr>
              <p:nvPr/>
            </p:nvSpPr>
            <p:spPr bwMode="auto">
              <a:xfrm flipV="1">
                <a:off x="11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79" name="Line 928"/>
              <p:cNvSpPr>
                <a:spLocks noChangeShapeType="1"/>
              </p:cNvSpPr>
              <p:nvPr/>
            </p:nvSpPr>
            <p:spPr bwMode="auto">
              <a:xfrm flipV="1">
                <a:off x="11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0" name="Line 929"/>
              <p:cNvSpPr>
                <a:spLocks noChangeShapeType="1"/>
              </p:cNvSpPr>
              <p:nvPr/>
            </p:nvSpPr>
            <p:spPr bwMode="auto">
              <a:xfrm flipV="1">
                <a:off x="11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1" name="Line 930"/>
              <p:cNvSpPr>
                <a:spLocks noChangeShapeType="1"/>
              </p:cNvSpPr>
              <p:nvPr/>
            </p:nvSpPr>
            <p:spPr bwMode="auto">
              <a:xfrm flipV="1">
                <a:off x="11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2" name="Line 931"/>
              <p:cNvSpPr>
                <a:spLocks noChangeShapeType="1"/>
              </p:cNvSpPr>
              <p:nvPr/>
            </p:nvSpPr>
            <p:spPr bwMode="auto">
              <a:xfrm flipV="1">
                <a:off x="11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3" name="Line 932"/>
              <p:cNvSpPr>
                <a:spLocks noChangeShapeType="1"/>
              </p:cNvSpPr>
              <p:nvPr/>
            </p:nvSpPr>
            <p:spPr bwMode="auto">
              <a:xfrm flipV="1">
                <a:off x="11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4" name="Line 933"/>
              <p:cNvSpPr>
                <a:spLocks noChangeShapeType="1"/>
              </p:cNvSpPr>
              <p:nvPr/>
            </p:nvSpPr>
            <p:spPr bwMode="auto">
              <a:xfrm flipV="1">
                <a:off x="11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5" name="Line 934"/>
              <p:cNvSpPr>
                <a:spLocks noChangeShapeType="1"/>
              </p:cNvSpPr>
              <p:nvPr/>
            </p:nvSpPr>
            <p:spPr bwMode="auto">
              <a:xfrm flipV="1">
                <a:off x="11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6" name="Line 935"/>
              <p:cNvSpPr>
                <a:spLocks noChangeShapeType="1"/>
              </p:cNvSpPr>
              <p:nvPr/>
            </p:nvSpPr>
            <p:spPr bwMode="auto">
              <a:xfrm flipV="1">
                <a:off x="11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7" name="Line 936"/>
              <p:cNvSpPr>
                <a:spLocks noChangeShapeType="1"/>
              </p:cNvSpPr>
              <p:nvPr/>
            </p:nvSpPr>
            <p:spPr bwMode="auto">
              <a:xfrm flipV="1">
                <a:off x="11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8" name="Line 937"/>
              <p:cNvSpPr>
                <a:spLocks noChangeShapeType="1"/>
              </p:cNvSpPr>
              <p:nvPr/>
            </p:nvSpPr>
            <p:spPr bwMode="auto">
              <a:xfrm flipV="1">
                <a:off x="11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89" name="Line 938"/>
              <p:cNvSpPr>
                <a:spLocks noChangeShapeType="1"/>
              </p:cNvSpPr>
              <p:nvPr/>
            </p:nvSpPr>
            <p:spPr bwMode="auto">
              <a:xfrm flipV="1">
                <a:off x="11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0" name="Line 939"/>
              <p:cNvSpPr>
                <a:spLocks noChangeShapeType="1"/>
              </p:cNvSpPr>
              <p:nvPr/>
            </p:nvSpPr>
            <p:spPr bwMode="auto">
              <a:xfrm flipV="1">
                <a:off x="11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1" name="Line 940"/>
              <p:cNvSpPr>
                <a:spLocks noChangeShapeType="1"/>
              </p:cNvSpPr>
              <p:nvPr/>
            </p:nvSpPr>
            <p:spPr bwMode="auto">
              <a:xfrm flipV="1">
                <a:off x="11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2" name="Line 941"/>
              <p:cNvSpPr>
                <a:spLocks noChangeShapeType="1"/>
              </p:cNvSpPr>
              <p:nvPr/>
            </p:nvSpPr>
            <p:spPr bwMode="auto">
              <a:xfrm flipV="1">
                <a:off x="11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3" name="Line 942"/>
              <p:cNvSpPr>
                <a:spLocks noChangeShapeType="1"/>
              </p:cNvSpPr>
              <p:nvPr/>
            </p:nvSpPr>
            <p:spPr bwMode="auto">
              <a:xfrm flipV="1">
                <a:off x="11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4" name="Line 943"/>
              <p:cNvSpPr>
                <a:spLocks noChangeShapeType="1"/>
              </p:cNvSpPr>
              <p:nvPr/>
            </p:nvSpPr>
            <p:spPr bwMode="auto">
              <a:xfrm flipV="1">
                <a:off x="11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5" name="Line 944"/>
              <p:cNvSpPr>
                <a:spLocks noChangeShapeType="1"/>
              </p:cNvSpPr>
              <p:nvPr/>
            </p:nvSpPr>
            <p:spPr bwMode="auto">
              <a:xfrm flipV="1">
                <a:off x="11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6" name="Line 945"/>
              <p:cNvSpPr>
                <a:spLocks noChangeShapeType="1"/>
              </p:cNvSpPr>
              <p:nvPr/>
            </p:nvSpPr>
            <p:spPr bwMode="auto">
              <a:xfrm flipV="1">
                <a:off x="11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7" name="Line 946"/>
              <p:cNvSpPr>
                <a:spLocks noChangeShapeType="1"/>
              </p:cNvSpPr>
              <p:nvPr/>
            </p:nvSpPr>
            <p:spPr bwMode="auto">
              <a:xfrm flipV="1">
                <a:off x="11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8" name="Line 947"/>
              <p:cNvSpPr>
                <a:spLocks noChangeShapeType="1"/>
              </p:cNvSpPr>
              <p:nvPr/>
            </p:nvSpPr>
            <p:spPr bwMode="auto">
              <a:xfrm flipV="1">
                <a:off x="11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199" name="Line 948"/>
              <p:cNvSpPr>
                <a:spLocks noChangeShapeType="1"/>
              </p:cNvSpPr>
              <p:nvPr/>
            </p:nvSpPr>
            <p:spPr bwMode="auto">
              <a:xfrm flipV="1">
                <a:off x="11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0" name="Line 949"/>
              <p:cNvSpPr>
                <a:spLocks noChangeShapeType="1"/>
              </p:cNvSpPr>
              <p:nvPr/>
            </p:nvSpPr>
            <p:spPr bwMode="auto">
              <a:xfrm flipV="1">
                <a:off x="11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1" name="Line 950"/>
              <p:cNvSpPr>
                <a:spLocks noChangeShapeType="1"/>
              </p:cNvSpPr>
              <p:nvPr/>
            </p:nvSpPr>
            <p:spPr bwMode="auto">
              <a:xfrm flipV="1">
                <a:off x="11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2" name="Line 951"/>
              <p:cNvSpPr>
                <a:spLocks noChangeShapeType="1"/>
              </p:cNvSpPr>
              <p:nvPr/>
            </p:nvSpPr>
            <p:spPr bwMode="auto">
              <a:xfrm flipV="1">
                <a:off x="11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3" name="Line 952"/>
              <p:cNvSpPr>
                <a:spLocks noChangeShapeType="1"/>
              </p:cNvSpPr>
              <p:nvPr/>
            </p:nvSpPr>
            <p:spPr bwMode="auto">
              <a:xfrm flipV="1">
                <a:off x="12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4" name="Line 953"/>
              <p:cNvSpPr>
                <a:spLocks noChangeShapeType="1"/>
              </p:cNvSpPr>
              <p:nvPr/>
            </p:nvSpPr>
            <p:spPr bwMode="auto">
              <a:xfrm flipV="1">
                <a:off x="12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5" name="Line 954"/>
              <p:cNvSpPr>
                <a:spLocks noChangeShapeType="1"/>
              </p:cNvSpPr>
              <p:nvPr/>
            </p:nvSpPr>
            <p:spPr bwMode="auto">
              <a:xfrm flipV="1">
                <a:off x="12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6" name="Line 955"/>
              <p:cNvSpPr>
                <a:spLocks noChangeShapeType="1"/>
              </p:cNvSpPr>
              <p:nvPr/>
            </p:nvSpPr>
            <p:spPr bwMode="auto">
              <a:xfrm flipV="1">
                <a:off x="12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7" name="Line 956"/>
              <p:cNvSpPr>
                <a:spLocks noChangeShapeType="1"/>
              </p:cNvSpPr>
              <p:nvPr/>
            </p:nvSpPr>
            <p:spPr bwMode="auto">
              <a:xfrm flipV="1">
                <a:off x="12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8" name="Line 957"/>
              <p:cNvSpPr>
                <a:spLocks noChangeShapeType="1"/>
              </p:cNvSpPr>
              <p:nvPr/>
            </p:nvSpPr>
            <p:spPr bwMode="auto">
              <a:xfrm flipV="1">
                <a:off x="12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09" name="Line 958"/>
              <p:cNvSpPr>
                <a:spLocks noChangeShapeType="1"/>
              </p:cNvSpPr>
              <p:nvPr/>
            </p:nvSpPr>
            <p:spPr bwMode="auto">
              <a:xfrm flipV="1">
                <a:off x="12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0" name="Line 959"/>
              <p:cNvSpPr>
                <a:spLocks noChangeShapeType="1"/>
              </p:cNvSpPr>
              <p:nvPr/>
            </p:nvSpPr>
            <p:spPr bwMode="auto">
              <a:xfrm flipV="1">
                <a:off x="12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1" name="Line 960"/>
              <p:cNvSpPr>
                <a:spLocks noChangeShapeType="1"/>
              </p:cNvSpPr>
              <p:nvPr/>
            </p:nvSpPr>
            <p:spPr bwMode="auto">
              <a:xfrm flipV="1">
                <a:off x="12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2" name="Line 961"/>
              <p:cNvSpPr>
                <a:spLocks noChangeShapeType="1"/>
              </p:cNvSpPr>
              <p:nvPr/>
            </p:nvSpPr>
            <p:spPr bwMode="auto">
              <a:xfrm flipV="1">
                <a:off x="12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3" name="Line 962"/>
              <p:cNvSpPr>
                <a:spLocks noChangeShapeType="1"/>
              </p:cNvSpPr>
              <p:nvPr/>
            </p:nvSpPr>
            <p:spPr bwMode="auto">
              <a:xfrm flipV="1">
                <a:off x="12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4" name="Line 963"/>
              <p:cNvSpPr>
                <a:spLocks noChangeShapeType="1"/>
              </p:cNvSpPr>
              <p:nvPr/>
            </p:nvSpPr>
            <p:spPr bwMode="auto">
              <a:xfrm flipV="1">
                <a:off x="12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5" name="Line 964"/>
              <p:cNvSpPr>
                <a:spLocks noChangeShapeType="1"/>
              </p:cNvSpPr>
              <p:nvPr/>
            </p:nvSpPr>
            <p:spPr bwMode="auto">
              <a:xfrm flipV="1">
                <a:off x="12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6" name="Line 965"/>
              <p:cNvSpPr>
                <a:spLocks noChangeShapeType="1"/>
              </p:cNvSpPr>
              <p:nvPr/>
            </p:nvSpPr>
            <p:spPr bwMode="auto">
              <a:xfrm flipV="1">
                <a:off x="12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7" name="Line 966"/>
              <p:cNvSpPr>
                <a:spLocks noChangeShapeType="1"/>
              </p:cNvSpPr>
              <p:nvPr/>
            </p:nvSpPr>
            <p:spPr bwMode="auto">
              <a:xfrm flipV="1">
                <a:off x="12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8" name="Line 967"/>
              <p:cNvSpPr>
                <a:spLocks noChangeShapeType="1"/>
              </p:cNvSpPr>
              <p:nvPr/>
            </p:nvSpPr>
            <p:spPr bwMode="auto">
              <a:xfrm flipV="1">
                <a:off x="12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19" name="Line 968"/>
              <p:cNvSpPr>
                <a:spLocks noChangeShapeType="1"/>
              </p:cNvSpPr>
              <p:nvPr/>
            </p:nvSpPr>
            <p:spPr bwMode="auto">
              <a:xfrm flipV="1">
                <a:off x="12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0" name="Line 969"/>
              <p:cNvSpPr>
                <a:spLocks noChangeShapeType="1"/>
              </p:cNvSpPr>
              <p:nvPr/>
            </p:nvSpPr>
            <p:spPr bwMode="auto">
              <a:xfrm flipV="1">
                <a:off x="12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1" name="Line 970"/>
              <p:cNvSpPr>
                <a:spLocks noChangeShapeType="1"/>
              </p:cNvSpPr>
              <p:nvPr/>
            </p:nvSpPr>
            <p:spPr bwMode="auto">
              <a:xfrm flipV="1">
                <a:off x="12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2" name="Line 971"/>
              <p:cNvSpPr>
                <a:spLocks noChangeShapeType="1"/>
              </p:cNvSpPr>
              <p:nvPr/>
            </p:nvSpPr>
            <p:spPr bwMode="auto">
              <a:xfrm flipV="1">
                <a:off x="12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3" name="Line 972"/>
              <p:cNvSpPr>
                <a:spLocks noChangeShapeType="1"/>
              </p:cNvSpPr>
              <p:nvPr/>
            </p:nvSpPr>
            <p:spPr bwMode="auto">
              <a:xfrm flipV="1">
                <a:off x="12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4" name="Line 973"/>
              <p:cNvSpPr>
                <a:spLocks noChangeShapeType="1"/>
              </p:cNvSpPr>
              <p:nvPr/>
            </p:nvSpPr>
            <p:spPr bwMode="auto">
              <a:xfrm flipV="1">
                <a:off x="12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5" name="Line 974"/>
              <p:cNvSpPr>
                <a:spLocks noChangeShapeType="1"/>
              </p:cNvSpPr>
              <p:nvPr/>
            </p:nvSpPr>
            <p:spPr bwMode="auto">
              <a:xfrm flipV="1">
                <a:off x="12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6" name="Line 975"/>
              <p:cNvSpPr>
                <a:spLocks noChangeShapeType="1"/>
              </p:cNvSpPr>
              <p:nvPr/>
            </p:nvSpPr>
            <p:spPr bwMode="auto">
              <a:xfrm flipV="1">
                <a:off x="12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7" name="Line 976"/>
              <p:cNvSpPr>
                <a:spLocks noChangeShapeType="1"/>
              </p:cNvSpPr>
              <p:nvPr/>
            </p:nvSpPr>
            <p:spPr bwMode="auto">
              <a:xfrm flipV="1">
                <a:off x="12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8" name="Line 977"/>
              <p:cNvSpPr>
                <a:spLocks noChangeShapeType="1"/>
              </p:cNvSpPr>
              <p:nvPr/>
            </p:nvSpPr>
            <p:spPr bwMode="auto">
              <a:xfrm flipV="1">
                <a:off x="12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29" name="Line 978"/>
              <p:cNvSpPr>
                <a:spLocks noChangeShapeType="1"/>
              </p:cNvSpPr>
              <p:nvPr/>
            </p:nvSpPr>
            <p:spPr bwMode="auto">
              <a:xfrm flipV="1">
                <a:off x="12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0" name="Line 979"/>
              <p:cNvSpPr>
                <a:spLocks noChangeShapeType="1"/>
              </p:cNvSpPr>
              <p:nvPr/>
            </p:nvSpPr>
            <p:spPr bwMode="auto">
              <a:xfrm flipV="1">
                <a:off x="12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1" name="Line 980"/>
              <p:cNvSpPr>
                <a:spLocks noChangeShapeType="1"/>
              </p:cNvSpPr>
              <p:nvPr/>
            </p:nvSpPr>
            <p:spPr bwMode="auto">
              <a:xfrm flipV="1">
                <a:off x="12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2" name="Line 981"/>
              <p:cNvSpPr>
                <a:spLocks noChangeShapeType="1"/>
              </p:cNvSpPr>
              <p:nvPr/>
            </p:nvSpPr>
            <p:spPr bwMode="auto">
              <a:xfrm flipV="1">
                <a:off x="12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3" name="Line 982"/>
              <p:cNvSpPr>
                <a:spLocks noChangeShapeType="1"/>
              </p:cNvSpPr>
              <p:nvPr/>
            </p:nvSpPr>
            <p:spPr bwMode="auto">
              <a:xfrm flipV="1">
                <a:off x="12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4" name="Line 983"/>
              <p:cNvSpPr>
                <a:spLocks noChangeShapeType="1"/>
              </p:cNvSpPr>
              <p:nvPr/>
            </p:nvSpPr>
            <p:spPr bwMode="auto">
              <a:xfrm flipV="1">
                <a:off x="12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5" name="Line 984"/>
              <p:cNvSpPr>
                <a:spLocks noChangeShapeType="1"/>
              </p:cNvSpPr>
              <p:nvPr/>
            </p:nvSpPr>
            <p:spPr bwMode="auto">
              <a:xfrm flipV="1">
                <a:off x="12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6" name="Line 985"/>
              <p:cNvSpPr>
                <a:spLocks noChangeShapeType="1"/>
              </p:cNvSpPr>
              <p:nvPr/>
            </p:nvSpPr>
            <p:spPr bwMode="auto">
              <a:xfrm flipV="1">
                <a:off x="12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7" name="Line 986"/>
              <p:cNvSpPr>
                <a:spLocks noChangeShapeType="1"/>
              </p:cNvSpPr>
              <p:nvPr/>
            </p:nvSpPr>
            <p:spPr bwMode="auto">
              <a:xfrm flipV="1">
                <a:off x="12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8" name="Line 987"/>
              <p:cNvSpPr>
                <a:spLocks noChangeShapeType="1"/>
              </p:cNvSpPr>
              <p:nvPr/>
            </p:nvSpPr>
            <p:spPr bwMode="auto">
              <a:xfrm flipV="1">
                <a:off x="13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39" name="Line 988"/>
              <p:cNvSpPr>
                <a:spLocks noChangeShapeType="1"/>
              </p:cNvSpPr>
              <p:nvPr/>
            </p:nvSpPr>
            <p:spPr bwMode="auto">
              <a:xfrm flipV="1">
                <a:off x="13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0" name="Line 989"/>
              <p:cNvSpPr>
                <a:spLocks noChangeShapeType="1"/>
              </p:cNvSpPr>
              <p:nvPr/>
            </p:nvSpPr>
            <p:spPr bwMode="auto">
              <a:xfrm flipV="1">
                <a:off x="13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1" name="Line 990"/>
              <p:cNvSpPr>
                <a:spLocks noChangeShapeType="1"/>
              </p:cNvSpPr>
              <p:nvPr/>
            </p:nvSpPr>
            <p:spPr bwMode="auto">
              <a:xfrm flipV="1">
                <a:off x="13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2" name="Line 991"/>
              <p:cNvSpPr>
                <a:spLocks noChangeShapeType="1"/>
              </p:cNvSpPr>
              <p:nvPr/>
            </p:nvSpPr>
            <p:spPr bwMode="auto">
              <a:xfrm flipV="1">
                <a:off x="13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3" name="Line 992"/>
              <p:cNvSpPr>
                <a:spLocks noChangeShapeType="1"/>
              </p:cNvSpPr>
              <p:nvPr/>
            </p:nvSpPr>
            <p:spPr bwMode="auto">
              <a:xfrm flipV="1">
                <a:off x="13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4" name="Line 993"/>
              <p:cNvSpPr>
                <a:spLocks noChangeShapeType="1"/>
              </p:cNvSpPr>
              <p:nvPr/>
            </p:nvSpPr>
            <p:spPr bwMode="auto">
              <a:xfrm flipV="1">
                <a:off x="13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5" name="Line 994"/>
              <p:cNvSpPr>
                <a:spLocks noChangeShapeType="1"/>
              </p:cNvSpPr>
              <p:nvPr/>
            </p:nvSpPr>
            <p:spPr bwMode="auto">
              <a:xfrm flipV="1">
                <a:off x="13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6" name="Line 995"/>
              <p:cNvSpPr>
                <a:spLocks noChangeShapeType="1"/>
              </p:cNvSpPr>
              <p:nvPr/>
            </p:nvSpPr>
            <p:spPr bwMode="auto">
              <a:xfrm flipV="1">
                <a:off x="13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7" name="Line 996"/>
              <p:cNvSpPr>
                <a:spLocks noChangeShapeType="1"/>
              </p:cNvSpPr>
              <p:nvPr/>
            </p:nvSpPr>
            <p:spPr bwMode="auto">
              <a:xfrm flipV="1">
                <a:off x="13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8" name="Line 997"/>
              <p:cNvSpPr>
                <a:spLocks noChangeShapeType="1"/>
              </p:cNvSpPr>
              <p:nvPr/>
            </p:nvSpPr>
            <p:spPr bwMode="auto">
              <a:xfrm flipV="1">
                <a:off x="13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49" name="Line 998"/>
              <p:cNvSpPr>
                <a:spLocks noChangeShapeType="1"/>
              </p:cNvSpPr>
              <p:nvPr/>
            </p:nvSpPr>
            <p:spPr bwMode="auto">
              <a:xfrm flipV="1">
                <a:off x="13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50" name="Line 999"/>
              <p:cNvSpPr>
                <a:spLocks noChangeShapeType="1"/>
              </p:cNvSpPr>
              <p:nvPr/>
            </p:nvSpPr>
            <p:spPr bwMode="auto">
              <a:xfrm flipV="1">
                <a:off x="13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51" name="Line 1000"/>
              <p:cNvSpPr>
                <a:spLocks noChangeShapeType="1"/>
              </p:cNvSpPr>
              <p:nvPr/>
            </p:nvSpPr>
            <p:spPr bwMode="auto">
              <a:xfrm flipV="1">
                <a:off x="13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52" name="Line 1001"/>
              <p:cNvSpPr>
                <a:spLocks noChangeShapeType="1"/>
              </p:cNvSpPr>
              <p:nvPr/>
            </p:nvSpPr>
            <p:spPr bwMode="auto">
              <a:xfrm flipV="1">
                <a:off x="13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53" name="Line 1002"/>
              <p:cNvSpPr>
                <a:spLocks noChangeShapeType="1"/>
              </p:cNvSpPr>
              <p:nvPr/>
            </p:nvSpPr>
            <p:spPr bwMode="auto">
              <a:xfrm flipV="1">
                <a:off x="13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54" name="Line 1003"/>
              <p:cNvSpPr>
                <a:spLocks noChangeShapeType="1"/>
              </p:cNvSpPr>
              <p:nvPr/>
            </p:nvSpPr>
            <p:spPr bwMode="auto">
              <a:xfrm flipV="1">
                <a:off x="13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55" name="Line 1004"/>
              <p:cNvSpPr>
                <a:spLocks noChangeShapeType="1"/>
              </p:cNvSpPr>
              <p:nvPr/>
            </p:nvSpPr>
            <p:spPr bwMode="auto">
              <a:xfrm flipV="1">
                <a:off x="13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256" name="Line 1005"/>
              <p:cNvSpPr>
                <a:spLocks noChangeShapeType="1"/>
              </p:cNvSpPr>
              <p:nvPr/>
            </p:nvSpPr>
            <p:spPr bwMode="auto">
              <a:xfrm flipV="1">
                <a:off x="13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3" name="Group 1006"/>
            <p:cNvGrpSpPr>
              <a:grpSpLocks/>
            </p:cNvGrpSpPr>
            <p:nvPr/>
          </p:nvGrpSpPr>
          <p:grpSpPr bwMode="auto">
            <a:xfrm>
              <a:off x="1520" y="3469"/>
              <a:ext cx="638" cy="35"/>
              <a:chOff x="1351" y="3525"/>
              <a:chExt cx="567" cy="35"/>
            </a:xfrm>
          </p:grpSpPr>
          <p:sp>
            <p:nvSpPr>
              <p:cNvPr id="148857" name="Line 1007"/>
              <p:cNvSpPr>
                <a:spLocks noChangeShapeType="1"/>
              </p:cNvSpPr>
              <p:nvPr/>
            </p:nvSpPr>
            <p:spPr bwMode="auto">
              <a:xfrm flipV="1">
                <a:off x="13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8" name="Line 1008"/>
              <p:cNvSpPr>
                <a:spLocks noChangeShapeType="1"/>
              </p:cNvSpPr>
              <p:nvPr/>
            </p:nvSpPr>
            <p:spPr bwMode="auto">
              <a:xfrm flipV="1">
                <a:off x="13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9" name="Line 1009"/>
              <p:cNvSpPr>
                <a:spLocks noChangeShapeType="1"/>
              </p:cNvSpPr>
              <p:nvPr/>
            </p:nvSpPr>
            <p:spPr bwMode="auto">
              <a:xfrm flipV="1">
                <a:off x="13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0" name="Line 1010"/>
              <p:cNvSpPr>
                <a:spLocks noChangeShapeType="1"/>
              </p:cNvSpPr>
              <p:nvPr/>
            </p:nvSpPr>
            <p:spPr bwMode="auto">
              <a:xfrm flipV="1">
                <a:off x="13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1" name="Line 1011"/>
              <p:cNvSpPr>
                <a:spLocks noChangeShapeType="1"/>
              </p:cNvSpPr>
              <p:nvPr/>
            </p:nvSpPr>
            <p:spPr bwMode="auto">
              <a:xfrm flipV="1">
                <a:off x="13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2" name="Line 1012"/>
              <p:cNvSpPr>
                <a:spLocks noChangeShapeType="1"/>
              </p:cNvSpPr>
              <p:nvPr/>
            </p:nvSpPr>
            <p:spPr bwMode="auto">
              <a:xfrm flipV="1">
                <a:off x="13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3" name="Line 1013"/>
              <p:cNvSpPr>
                <a:spLocks noChangeShapeType="1"/>
              </p:cNvSpPr>
              <p:nvPr/>
            </p:nvSpPr>
            <p:spPr bwMode="auto">
              <a:xfrm flipV="1">
                <a:off x="13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4" name="Line 1014"/>
              <p:cNvSpPr>
                <a:spLocks noChangeShapeType="1"/>
              </p:cNvSpPr>
              <p:nvPr/>
            </p:nvSpPr>
            <p:spPr bwMode="auto">
              <a:xfrm flipV="1">
                <a:off x="13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5" name="Line 1015"/>
              <p:cNvSpPr>
                <a:spLocks noChangeShapeType="1"/>
              </p:cNvSpPr>
              <p:nvPr/>
            </p:nvSpPr>
            <p:spPr bwMode="auto">
              <a:xfrm flipV="1">
                <a:off x="13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6" name="Line 1016"/>
              <p:cNvSpPr>
                <a:spLocks noChangeShapeType="1"/>
              </p:cNvSpPr>
              <p:nvPr/>
            </p:nvSpPr>
            <p:spPr bwMode="auto">
              <a:xfrm flipV="1">
                <a:off x="13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7" name="Line 1017"/>
              <p:cNvSpPr>
                <a:spLocks noChangeShapeType="1"/>
              </p:cNvSpPr>
              <p:nvPr/>
            </p:nvSpPr>
            <p:spPr bwMode="auto">
              <a:xfrm flipV="1">
                <a:off x="13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8" name="Line 1018"/>
              <p:cNvSpPr>
                <a:spLocks noChangeShapeType="1"/>
              </p:cNvSpPr>
              <p:nvPr/>
            </p:nvSpPr>
            <p:spPr bwMode="auto">
              <a:xfrm flipV="1">
                <a:off x="13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69" name="Line 1019"/>
              <p:cNvSpPr>
                <a:spLocks noChangeShapeType="1"/>
              </p:cNvSpPr>
              <p:nvPr/>
            </p:nvSpPr>
            <p:spPr bwMode="auto">
              <a:xfrm flipV="1">
                <a:off x="13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0" name="Line 1020"/>
              <p:cNvSpPr>
                <a:spLocks noChangeShapeType="1"/>
              </p:cNvSpPr>
              <p:nvPr/>
            </p:nvSpPr>
            <p:spPr bwMode="auto">
              <a:xfrm flipV="1">
                <a:off x="13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1" name="Line 1021"/>
              <p:cNvSpPr>
                <a:spLocks noChangeShapeType="1"/>
              </p:cNvSpPr>
              <p:nvPr/>
            </p:nvSpPr>
            <p:spPr bwMode="auto">
              <a:xfrm flipV="1">
                <a:off x="13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2" name="Line 1022"/>
              <p:cNvSpPr>
                <a:spLocks noChangeShapeType="1"/>
              </p:cNvSpPr>
              <p:nvPr/>
            </p:nvSpPr>
            <p:spPr bwMode="auto">
              <a:xfrm flipV="1">
                <a:off x="13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3" name="Line 1023"/>
              <p:cNvSpPr>
                <a:spLocks noChangeShapeType="1"/>
              </p:cNvSpPr>
              <p:nvPr/>
            </p:nvSpPr>
            <p:spPr bwMode="auto">
              <a:xfrm flipV="1">
                <a:off x="14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4" name="Line 0"/>
              <p:cNvSpPr>
                <a:spLocks noChangeShapeType="1"/>
              </p:cNvSpPr>
              <p:nvPr/>
            </p:nvSpPr>
            <p:spPr bwMode="auto">
              <a:xfrm flipV="1">
                <a:off x="14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5" name="Line 1"/>
              <p:cNvSpPr>
                <a:spLocks noChangeShapeType="1"/>
              </p:cNvSpPr>
              <p:nvPr/>
            </p:nvSpPr>
            <p:spPr bwMode="auto">
              <a:xfrm flipV="1">
                <a:off x="14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6" name="Line 2"/>
              <p:cNvSpPr>
                <a:spLocks noChangeShapeType="1"/>
              </p:cNvSpPr>
              <p:nvPr/>
            </p:nvSpPr>
            <p:spPr bwMode="auto">
              <a:xfrm flipV="1">
                <a:off x="14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7" name="Line 3"/>
              <p:cNvSpPr>
                <a:spLocks noChangeShapeType="1"/>
              </p:cNvSpPr>
              <p:nvPr/>
            </p:nvSpPr>
            <p:spPr bwMode="auto">
              <a:xfrm flipV="1">
                <a:off x="14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8" name="Line 4"/>
              <p:cNvSpPr>
                <a:spLocks noChangeShapeType="1"/>
              </p:cNvSpPr>
              <p:nvPr/>
            </p:nvSpPr>
            <p:spPr bwMode="auto">
              <a:xfrm flipV="1">
                <a:off x="14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79" name="Line 5"/>
              <p:cNvSpPr>
                <a:spLocks noChangeShapeType="1"/>
              </p:cNvSpPr>
              <p:nvPr/>
            </p:nvSpPr>
            <p:spPr bwMode="auto">
              <a:xfrm flipV="1">
                <a:off x="14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0" name="Line 6"/>
              <p:cNvSpPr>
                <a:spLocks noChangeShapeType="1"/>
              </p:cNvSpPr>
              <p:nvPr/>
            </p:nvSpPr>
            <p:spPr bwMode="auto">
              <a:xfrm flipV="1">
                <a:off x="14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1" name="Line 7"/>
              <p:cNvSpPr>
                <a:spLocks noChangeShapeType="1"/>
              </p:cNvSpPr>
              <p:nvPr/>
            </p:nvSpPr>
            <p:spPr bwMode="auto">
              <a:xfrm flipV="1">
                <a:off x="14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2" name="Line 8"/>
              <p:cNvSpPr>
                <a:spLocks noChangeShapeType="1"/>
              </p:cNvSpPr>
              <p:nvPr/>
            </p:nvSpPr>
            <p:spPr bwMode="auto">
              <a:xfrm flipV="1">
                <a:off x="14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3" name="Line 9"/>
              <p:cNvSpPr>
                <a:spLocks noChangeShapeType="1"/>
              </p:cNvSpPr>
              <p:nvPr/>
            </p:nvSpPr>
            <p:spPr bwMode="auto">
              <a:xfrm flipV="1">
                <a:off x="14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4" name="Line 10"/>
              <p:cNvSpPr>
                <a:spLocks noChangeShapeType="1"/>
              </p:cNvSpPr>
              <p:nvPr/>
            </p:nvSpPr>
            <p:spPr bwMode="auto">
              <a:xfrm flipV="1">
                <a:off x="14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5" name="Line 11"/>
              <p:cNvSpPr>
                <a:spLocks noChangeShapeType="1"/>
              </p:cNvSpPr>
              <p:nvPr/>
            </p:nvSpPr>
            <p:spPr bwMode="auto">
              <a:xfrm flipV="1">
                <a:off x="14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6" name="Line 12"/>
              <p:cNvSpPr>
                <a:spLocks noChangeShapeType="1"/>
              </p:cNvSpPr>
              <p:nvPr/>
            </p:nvSpPr>
            <p:spPr bwMode="auto">
              <a:xfrm flipV="1">
                <a:off x="14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7" name="Line 13"/>
              <p:cNvSpPr>
                <a:spLocks noChangeShapeType="1"/>
              </p:cNvSpPr>
              <p:nvPr/>
            </p:nvSpPr>
            <p:spPr bwMode="auto">
              <a:xfrm flipV="1">
                <a:off x="14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8" name="Line 14"/>
              <p:cNvSpPr>
                <a:spLocks noChangeShapeType="1"/>
              </p:cNvSpPr>
              <p:nvPr/>
            </p:nvSpPr>
            <p:spPr bwMode="auto">
              <a:xfrm flipV="1">
                <a:off x="14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89" name="Line 15"/>
              <p:cNvSpPr>
                <a:spLocks noChangeShapeType="1"/>
              </p:cNvSpPr>
              <p:nvPr/>
            </p:nvSpPr>
            <p:spPr bwMode="auto">
              <a:xfrm flipV="1">
                <a:off x="14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0" name="Line 16"/>
              <p:cNvSpPr>
                <a:spLocks noChangeShapeType="1"/>
              </p:cNvSpPr>
              <p:nvPr/>
            </p:nvSpPr>
            <p:spPr bwMode="auto">
              <a:xfrm flipV="1">
                <a:off x="14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1" name="Line 17"/>
              <p:cNvSpPr>
                <a:spLocks noChangeShapeType="1"/>
              </p:cNvSpPr>
              <p:nvPr/>
            </p:nvSpPr>
            <p:spPr bwMode="auto">
              <a:xfrm flipV="1">
                <a:off x="14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2" name="Line 18"/>
              <p:cNvSpPr>
                <a:spLocks noChangeShapeType="1"/>
              </p:cNvSpPr>
              <p:nvPr/>
            </p:nvSpPr>
            <p:spPr bwMode="auto">
              <a:xfrm flipV="1">
                <a:off x="14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3" name="Line 19"/>
              <p:cNvSpPr>
                <a:spLocks noChangeShapeType="1"/>
              </p:cNvSpPr>
              <p:nvPr/>
            </p:nvSpPr>
            <p:spPr bwMode="auto">
              <a:xfrm flipV="1">
                <a:off x="14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4" name="Line 20"/>
              <p:cNvSpPr>
                <a:spLocks noChangeShapeType="1"/>
              </p:cNvSpPr>
              <p:nvPr/>
            </p:nvSpPr>
            <p:spPr bwMode="auto">
              <a:xfrm flipV="1">
                <a:off x="14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5" name="Line 21"/>
              <p:cNvSpPr>
                <a:spLocks noChangeShapeType="1"/>
              </p:cNvSpPr>
              <p:nvPr/>
            </p:nvSpPr>
            <p:spPr bwMode="auto">
              <a:xfrm flipV="1">
                <a:off x="14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6" name="Line 22"/>
              <p:cNvSpPr>
                <a:spLocks noChangeShapeType="1"/>
              </p:cNvSpPr>
              <p:nvPr/>
            </p:nvSpPr>
            <p:spPr bwMode="auto">
              <a:xfrm flipV="1">
                <a:off x="14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7" name="Line 23"/>
              <p:cNvSpPr>
                <a:spLocks noChangeShapeType="1"/>
              </p:cNvSpPr>
              <p:nvPr/>
            </p:nvSpPr>
            <p:spPr bwMode="auto">
              <a:xfrm flipV="1">
                <a:off x="14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8" name="Line 24"/>
              <p:cNvSpPr>
                <a:spLocks noChangeShapeType="1"/>
              </p:cNvSpPr>
              <p:nvPr/>
            </p:nvSpPr>
            <p:spPr bwMode="auto">
              <a:xfrm flipV="1">
                <a:off x="14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99" name="Line 25"/>
              <p:cNvSpPr>
                <a:spLocks noChangeShapeType="1"/>
              </p:cNvSpPr>
              <p:nvPr/>
            </p:nvSpPr>
            <p:spPr bwMode="auto">
              <a:xfrm flipV="1">
                <a:off x="14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0" name="Line 26"/>
              <p:cNvSpPr>
                <a:spLocks noChangeShapeType="1"/>
              </p:cNvSpPr>
              <p:nvPr/>
            </p:nvSpPr>
            <p:spPr bwMode="auto">
              <a:xfrm flipV="1">
                <a:off x="14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1" name="Line 27"/>
              <p:cNvSpPr>
                <a:spLocks noChangeShapeType="1"/>
              </p:cNvSpPr>
              <p:nvPr/>
            </p:nvSpPr>
            <p:spPr bwMode="auto">
              <a:xfrm flipV="1">
                <a:off x="14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2" name="Line 28"/>
              <p:cNvSpPr>
                <a:spLocks noChangeShapeType="1"/>
              </p:cNvSpPr>
              <p:nvPr/>
            </p:nvSpPr>
            <p:spPr bwMode="auto">
              <a:xfrm flipV="1">
                <a:off x="14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3" name="Line 29"/>
              <p:cNvSpPr>
                <a:spLocks noChangeShapeType="1"/>
              </p:cNvSpPr>
              <p:nvPr/>
            </p:nvSpPr>
            <p:spPr bwMode="auto">
              <a:xfrm flipV="1">
                <a:off x="14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4" name="Line 30"/>
              <p:cNvSpPr>
                <a:spLocks noChangeShapeType="1"/>
              </p:cNvSpPr>
              <p:nvPr/>
            </p:nvSpPr>
            <p:spPr bwMode="auto">
              <a:xfrm flipV="1">
                <a:off x="14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5" name="Line 31"/>
              <p:cNvSpPr>
                <a:spLocks noChangeShapeType="1"/>
              </p:cNvSpPr>
              <p:nvPr/>
            </p:nvSpPr>
            <p:spPr bwMode="auto">
              <a:xfrm flipV="1">
                <a:off x="14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6" name="Line 32"/>
              <p:cNvSpPr>
                <a:spLocks noChangeShapeType="1"/>
              </p:cNvSpPr>
              <p:nvPr/>
            </p:nvSpPr>
            <p:spPr bwMode="auto">
              <a:xfrm flipV="1">
                <a:off x="14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7" name="Line 33"/>
              <p:cNvSpPr>
                <a:spLocks noChangeShapeType="1"/>
              </p:cNvSpPr>
              <p:nvPr/>
            </p:nvSpPr>
            <p:spPr bwMode="auto">
              <a:xfrm flipV="1">
                <a:off x="14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8" name="Line 34"/>
              <p:cNvSpPr>
                <a:spLocks noChangeShapeType="1"/>
              </p:cNvSpPr>
              <p:nvPr/>
            </p:nvSpPr>
            <p:spPr bwMode="auto">
              <a:xfrm flipV="1">
                <a:off x="15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09" name="Line 35"/>
              <p:cNvSpPr>
                <a:spLocks noChangeShapeType="1"/>
              </p:cNvSpPr>
              <p:nvPr/>
            </p:nvSpPr>
            <p:spPr bwMode="auto">
              <a:xfrm flipV="1">
                <a:off x="15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0" name="Line 36"/>
              <p:cNvSpPr>
                <a:spLocks noChangeShapeType="1"/>
              </p:cNvSpPr>
              <p:nvPr/>
            </p:nvSpPr>
            <p:spPr bwMode="auto">
              <a:xfrm flipV="1">
                <a:off x="15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1" name="Line 37"/>
              <p:cNvSpPr>
                <a:spLocks noChangeShapeType="1"/>
              </p:cNvSpPr>
              <p:nvPr/>
            </p:nvSpPr>
            <p:spPr bwMode="auto">
              <a:xfrm flipV="1">
                <a:off x="15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2" name="Line 38"/>
              <p:cNvSpPr>
                <a:spLocks noChangeShapeType="1"/>
              </p:cNvSpPr>
              <p:nvPr/>
            </p:nvSpPr>
            <p:spPr bwMode="auto">
              <a:xfrm flipV="1">
                <a:off x="15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3" name="Line 39"/>
              <p:cNvSpPr>
                <a:spLocks noChangeShapeType="1"/>
              </p:cNvSpPr>
              <p:nvPr/>
            </p:nvSpPr>
            <p:spPr bwMode="auto">
              <a:xfrm flipV="1">
                <a:off x="15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4" name="Line 40"/>
              <p:cNvSpPr>
                <a:spLocks noChangeShapeType="1"/>
              </p:cNvSpPr>
              <p:nvPr/>
            </p:nvSpPr>
            <p:spPr bwMode="auto">
              <a:xfrm flipV="1">
                <a:off x="15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5" name="Line 41"/>
              <p:cNvSpPr>
                <a:spLocks noChangeShapeType="1"/>
              </p:cNvSpPr>
              <p:nvPr/>
            </p:nvSpPr>
            <p:spPr bwMode="auto">
              <a:xfrm flipV="1">
                <a:off x="15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6" name="Line 42"/>
              <p:cNvSpPr>
                <a:spLocks noChangeShapeType="1"/>
              </p:cNvSpPr>
              <p:nvPr/>
            </p:nvSpPr>
            <p:spPr bwMode="auto">
              <a:xfrm flipV="1">
                <a:off x="15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7" name="Line 43"/>
              <p:cNvSpPr>
                <a:spLocks noChangeShapeType="1"/>
              </p:cNvSpPr>
              <p:nvPr/>
            </p:nvSpPr>
            <p:spPr bwMode="auto">
              <a:xfrm flipV="1">
                <a:off x="15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8" name="Line 44"/>
              <p:cNvSpPr>
                <a:spLocks noChangeShapeType="1"/>
              </p:cNvSpPr>
              <p:nvPr/>
            </p:nvSpPr>
            <p:spPr bwMode="auto">
              <a:xfrm flipV="1">
                <a:off x="15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19" name="Line 45"/>
              <p:cNvSpPr>
                <a:spLocks noChangeShapeType="1"/>
              </p:cNvSpPr>
              <p:nvPr/>
            </p:nvSpPr>
            <p:spPr bwMode="auto">
              <a:xfrm flipV="1">
                <a:off x="15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0" name="Line 46"/>
              <p:cNvSpPr>
                <a:spLocks noChangeShapeType="1"/>
              </p:cNvSpPr>
              <p:nvPr/>
            </p:nvSpPr>
            <p:spPr bwMode="auto">
              <a:xfrm flipV="1">
                <a:off x="15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1" name="Line 47"/>
              <p:cNvSpPr>
                <a:spLocks noChangeShapeType="1"/>
              </p:cNvSpPr>
              <p:nvPr/>
            </p:nvSpPr>
            <p:spPr bwMode="auto">
              <a:xfrm flipV="1">
                <a:off x="15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2" name="Line 48"/>
              <p:cNvSpPr>
                <a:spLocks noChangeShapeType="1"/>
              </p:cNvSpPr>
              <p:nvPr/>
            </p:nvSpPr>
            <p:spPr bwMode="auto">
              <a:xfrm flipV="1">
                <a:off x="15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3" name="Line 49"/>
              <p:cNvSpPr>
                <a:spLocks noChangeShapeType="1"/>
              </p:cNvSpPr>
              <p:nvPr/>
            </p:nvSpPr>
            <p:spPr bwMode="auto">
              <a:xfrm flipV="1">
                <a:off x="15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4" name="Line 50"/>
              <p:cNvSpPr>
                <a:spLocks noChangeShapeType="1"/>
              </p:cNvSpPr>
              <p:nvPr/>
            </p:nvSpPr>
            <p:spPr bwMode="auto">
              <a:xfrm flipV="1">
                <a:off x="15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5" name="Line 51"/>
              <p:cNvSpPr>
                <a:spLocks noChangeShapeType="1"/>
              </p:cNvSpPr>
              <p:nvPr/>
            </p:nvSpPr>
            <p:spPr bwMode="auto">
              <a:xfrm flipV="1">
                <a:off x="15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6" name="Line 52"/>
              <p:cNvSpPr>
                <a:spLocks noChangeShapeType="1"/>
              </p:cNvSpPr>
              <p:nvPr/>
            </p:nvSpPr>
            <p:spPr bwMode="auto">
              <a:xfrm flipV="1">
                <a:off x="15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7" name="Line 53"/>
              <p:cNvSpPr>
                <a:spLocks noChangeShapeType="1"/>
              </p:cNvSpPr>
              <p:nvPr/>
            </p:nvSpPr>
            <p:spPr bwMode="auto">
              <a:xfrm flipV="1">
                <a:off x="15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8" name="Line 54"/>
              <p:cNvSpPr>
                <a:spLocks noChangeShapeType="1"/>
              </p:cNvSpPr>
              <p:nvPr/>
            </p:nvSpPr>
            <p:spPr bwMode="auto">
              <a:xfrm flipV="1">
                <a:off x="15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29" name="Line 55"/>
              <p:cNvSpPr>
                <a:spLocks noChangeShapeType="1"/>
              </p:cNvSpPr>
              <p:nvPr/>
            </p:nvSpPr>
            <p:spPr bwMode="auto">
              <a:xfrm flipV="1">
                <a:off x="15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0" name="Line 56"/>
              <p:cNvSpPr>
                <a:spLocks noChangeShapeType="1"/>
              </p:cNvSpPr>
              <p:nvPr/>
            </p:nvSpPr>
            <p:spPr bwMode="auto">
              <a:xfrm flipV="1">
                <a:off x="15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1" name="Line 57"/>
              <p:cNvSpPr>
                <a:spLocks noChangeShapeType="1"/>
              </p:cNvSpPr>
              <p:nvPr/>
            </p:nvSpPr>
            <p:spPr bwMode="auto">
              <a:xfrm flipV="1">
                <a:off x="15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2" name="Line 58"/>
              <p:cNvSpPr>
                <a:spLocks noChangeShapeType="1"/>
              </p:cNvSpPr>
              <p:nvPr/>
            </p:nvSpPr>
            <p:spPr bwMode="auto">
              <a:xfrm flipV="1">
                <a:off x="15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3" name="Line 59"/>
              <p:cNvSpPr>
                <a:spLocks noChangeShapeType="1"/>
              </p:cNvSpPr>
              <p:nvPr/>
            </p:nvSpPr>
            <p:spPr bwMode="auto">
              <a:xfrm flipV="1">
                <a:off x="15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4" name="Line 60"/>
              <p:cNvSpPr>
                <a:spLocks noChangeShapeType="1"/>
              </p:cNvSpPr>
              <p:nvPr/>
            </p:nvSpPr>
            <p:spPr bwMode="auto">
              <a:xfrm flipV="1">
                <a:off x="15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5" name="Line 61"/>
              <p:cNvSpPr>
                <a:spLocks noChangeShapeType="1"/>
              </p:cNvSpPr>
              <p:nvPr/>
            </p:nvSpPr>
            <p:spPr bwMode="auto">
              <a:xfrm flipV="1">
                <a:off x="15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6" name="Line 62"/>
              <p:cNvSpPr>
                <a:spLocks noChangeShapeType="1"/>
              </p:cNvSpPr>
              <p:nvPr/>
            </p:nvSpPr>
            <p:spPr bwMode="auto">
              <a:xfrm flipV="1">
                <a:off x="15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7" name="Line 63"/>
              <p:cNvSpPr>
                <a:spLocks noChangeShapeType="1"/>
              </p:cNvSpPr>
              <p:nvPr/>
            </p:nvSpPr>
            <p:spPr bwMode="auto">
              <a:xfrm flipV="1">
                <a:off x="15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8" name="Line 64"/>
              <p:cNvSpPr>
                <a:spLocks noChangeShapeType="1"/>
              </p:cNvSpPr>
              <p:nvPr/>
            </p:nvSpPr>
            <p:spPr bwMode="auto">
              <a:xfrm flipV="1">
                <a:off x="15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39" name="Line 65"/>
              <p:cNvSpPr>
                <a:spLocks noChangeShapeType="1"/>
              </p:cNvSpPr>
              <p:nvPr/>
            </p:nvSpPr>
            <p:spPr bwMode="auto">
              <a:xfrm flipV="1">
                <a:off x="15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0" name="Line 66"/>
              <p:cNvSpPr>
                <a:spLocks noChangeShapeType="1"/>
              </p:cNvSpPr>
              <p:nvPr/>
            </p:nvSpPr>
            <p:spPr bwMode="auto">
              <a:xfrm flipV="1">
                <a:off x="15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1" name="Line 67"/>
              <p:cNvSpPr>
                <a:spLocks noChangeShapeType="1"/>
              </p:cNvSpPr>
              <p:nvPr/>
            </p:nvSpPr>
            <p:spPr bwMode="auto">
              <a:xfrm flipV="1">
                <a:off x="15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2" name="Line 68"/>
              <p:cNvSpPr>
                <a:spLocks noChangeShapeType="1"/>
              </p:cNvSpPr>
              <p:nvPr/>
            </p:nvSpPr>
            <p:spPr bwMode="auto">
              <a:xfrm flipV="1">
                <a:off x="15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3" name="Line 69"/>
              <p:cNvSpPr>
                <a:spLocks noChangeShapeType="1"/>
              </p:cNvSpPr>
              <p:nvPr/>
            </p:nvSpPr>
            <p:spPr bwMode="auto">
              <a:xfrm flipV="1">
                <a:off x="16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4" name="Line 70"/>
              <p:cNvSpPr>
                <a:spLocks noChangeShapeType="1"/>
              </p:cNvSpPr>
              <p:nvPr/>
            </p:nvSpPr>
            <p:spPr bwMode="auto">
              <a:xfrm flipV="1">
                <a:off x="16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5" name="Line 71"/>
              <p:cNvSpPr>
                <a:spLocks noChangeShapeType="1"/>
              </p:cNvSpPr>
              <p:nvPr/>
            </p:nvSpPr>
            <p:spPr bwMode="auto">
              <a:xfrm flipV="1">
                <a:off x="16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6" name="Line 72"/>
              <p:cNvSpPr>
                <a:spLocks noChangeShapeType="1"/>
              </p:cNvSpPr>
              <p:nvPr/>
            </p:nvSpPr>
            <p:spPr bwMode="auto">
              <a:xfrm flipV="1">
                <a:off x="16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7" name="Line 73"/>
              <p:cNvSpPr>
                <a:spLocks noChangeShapeType="1"/>
              </p:cNvSpPr>
              <p:nvPr/>
            </p:nvSpPr>
            <p:spPr bwMode="auto">
              <a:xfrm flipV="1">
                <a:off x="16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8" name="Line 74"/>
              <p:cNvSpPr>
                <a:spLocks noChangeShapeType="1"/>
              </p:cNvSpPr>
              <p:nvPr/>
            </p:nvSpPr>
            <p:spPr bwMode="auto">
              <a:xfrm flipV="1">
                <a:off x="16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49" name="Line 75"/>
              <p:cNvSpPr>
                <a:spLocks noChangeShapeType="1"/>
              </p:cNvSpPr>
              <p:nvPr/>
            </p:nvSpPr>
            <p:spPr bwMode="auto">
              <a:xfrm flipV="1">
                <a:off x="16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0" name="Line 76"/>
              <p:cNvSpPr>
                <a:spLocks noChangeShapeType="1"/>
              </p:cNvSpPr>
              <p:nvPr/>
            </p:nvSpPr>
            <p:spPr bwMode="auto">
              <a:xfrm flipV="1">
                <a:off x="16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1" name="Line 77"/>
              <p:cNvSpPr>
                <a:spLocks noChangeShapeType="1"/>
              </p:cNvSpPr>
              <p:nvPr/>
            </p:nvSpPr>
            <p:spPr bwMode="auto">
              <a:xfrm flipV="1">
                <a:off x="16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2" name="Line 78"/>
              <p:cNvSpPr>
                <a:spLocks noChangeShapeType="1"/>
              </p:cNvSpPr>
              <p:nvPr/>
            </p:nvSpPr>
            <p:spPr bwMode="auto">
              <a:xfrm flipV="1">
                <a:off x="16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3" name="Line 79"/>
              <p:cNvSpPr>
                <a:spLocks noChangeShapeType="1"/>
              </p:cNvSpPr>
              <p:nvPr/>
            </p:nvSpPr>
            <p:spPr bwMode="auto">
              <a:xfrm flipV="1">
                <a:off x="16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4" name="Line 80"/>
              <p:cNvSpPr>
                <a:spLocks noChangeShapeType="1"/>
              </p:cNvSpPr>
              <p:nvPr/>
            </p:nvSpPr>
            <p:spPr bwMode="auto">
              <a:xfrm flipV="1">
                <a:off x="16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5" name="Line 81"/>
              <p:cNvSpPr>
                <a:spLocks noChangeShapeType="1"/>
              </p:cNvSpPr>
              <p:nvPr/>
            </p:nvSpPr>
            <p:spPr bwMode="auto">
              <a:xfrm flipV="1">
                <a:off x="16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6" name="Line 82"/>
              <p:cNvSpPr>
                <a:spLocks noChangeShapeType="1"/>
              </p:cNvSpPr>
              <p:nvPr/>
            </p:nvSpPr>
            <p:spPr bwMode="auto">
              <a:xfrm flipV="1">
                <a:off x="16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7" name="Line 83"/>
              <p:cNvSpPr>
                <a:spLocks noChangeShapeType="1"/>
              </p:cNvSpPr>
              <p:nvPr/>
            </p:nvSpPr>
            <p:spPr bwMode="auto">
              <a:xfrm flipV="1">
                <a:off x="16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8" name="Line 84"/>
              <p:cNvSpPr>
                <a:spLocks noChangeShapeType="1"/>
              </p:cNvSpPr>
              <p:nvPr/>
            </p:nvSpPr>
            <p:spPr bwMode="auto">
              <a:xfrm flipV="1">
                <a:off x="16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59" name="Line 85"/>
              <p:cNvSpPr>
                <a:spLocks noChangeShapeType="1"/>
              </p:cNvSpPr>
              <p:nvPr/>
            </p:nvSpPr>
            <p:spPr bwMode="auto">
              <a:xfrm flipV="1">
                <a:off x="16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0" name="Line 86"/>
              <p:cNvSpPr>
                <a:spLocks noChangeShapeType="1"/>
              </p:cNvSpPr>
              <p:nvPr/>
            </p:nvSpPr>
            <p:spPr bwMode="auto">
              <a:xfrm flipV="1">
                <a:off x="16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1" name="Line 87"/>
              <p:cNvSpPr>
                <a:spLocks noChangeShapeType="1"/>
              </p:cNvSpPr>
              <p:nvPr/>
            </p:nvSpPr>
            <p:spPr bwMode="auto">
              <a:xfrm flipV="1">
                <a:off x="16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2" name="Line 88"/>
              <p:cNvSpPr>
                <a:spLocks noChangeShapeType="1"/>
              </p:cNvSpPr>
              <p:nvPr/>
            </p:nvSpPr>
            <p:spPr bwMode="auto">
              <a:xfrm flipV="1">
                <a:off x="16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3" name="Line 89"/>
              <p:cNvSpPr>
                <a:spLocks noChangeShapeType="1"/>
              </p:cNvSpPr>
              <p:nvPr/>
            </p:nvSpPr>
            <p:spPr bwMode="auto">
              <a:xfrm flipV="1">
                <a:off x="16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4" name="Line 90"/>
              <p:cNvSpPr>
                <a:spLocks noChangeShapeType="1"/>
              </p:cNvSpPr>
              <p:nvPr/>
            </p:nvSpPr>
            <p:spPr bwMode="auto">
              <a:xfrm flipV="1">
                <a:off x="16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5" name="Line 91"/>
              <p:cNvSpPr>
                <a:spLocks noChangeShapeType="1"/>
              </p:cNvSpPr>
              <p:nvPr/>
            </p:nvSpPr>
            <p:spPr bwMode="auto">
              <a:xfrm flipV="1">
                <a:off x="16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6" name="Line 92"/>
              <p:cNvSpPr>
                <a:spLocks noChangeShapeType="1"/>
              </p:cNvSpPr>
              <p:nvPr/>
            </p:nvSpPr>
            <p:spPr bwMode="auto">
              <a:xfrm flipV="1">
                <a:off x="16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7" name="Line 93"/>
              <p:cNvSpPr>
                <a:spLocks noChangeShapeType="1"/>
              </p:cNvSpPr>
              <p:nvPr/>
            </p:nvSpPr>
            <p:spPr bwMode="auto">
              <a:xfrm flipV="1">
                <a:off x="16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8" name="Line 94"/>
              <p:cNvSpPr>
                <a:spLocks noChangeShapeType="1"/>
              </p:cNvSpPr>
              <p:nvPr/>
            </p:nvSpPr>
            <p:spPr bwMode="auto">
              <a:xfrm flipV="1">
                <a:off x="16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69" name="Line 95"/>
              <p:cNvSpPr>
                <a:spLocks noChangeShapeType="1"/>
              </p:cNvSpPr>
              <p:nvPr/>
            </p:nvSpPr>
            <p:spPr bwMode="auto">
              <a:xfrm flipV="1">
                <a:off x="16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0" name="Line 96"/>
              <p:cNvSpPr>
                <a:spLocks noChangeShapeType="1"/>
              </p:cNvSpPr>
              <p:nvPr/>
            </p:nvSpPr>
            <p:spPr bwMode="auto">
              <a:xfrm flipV="1">
                <a:off x="16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1" name="Line 97"/>
              <p:cNvSpPr>
                <a:spLocks noChangeShapeType="1"/>
              </p:cNvSpPr>
              <p:nvPr/>
            </p:nvSpPr>
            <p:spPr bwMode="auto">
              <a:xfrm flipV="1">
                <a:off x="16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2" name="Line 98"/>
              <p:cNvSpPr>
                <a:spLocks noChangeShapeType="1"/>
              </p:cNvSpPr>
              <p:nvPr/>
            </p:nvSpPr>
            <p:spPr bwMode="auto">
              <a:xfrm flipV="1">
                <a:off x="16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3" name="Line 99"/>
              <p:cNvSpPr>
                <a:spLocks noChangeShapeType="1"/>
              </p:cNvSpPr>
              <p:nvPr/>
            </p:nvSpPr>
            <p:spPr bwMode="auto">
              <a:xfrm flipV="1">
                <a:off x="16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4" name="Line 100"/>
              <p:cNvSpPr>
                <a:spLocks noChangeShapeType="1"/>
              </p:cNvSpPr>
              <p:nvPr/>
            </p:nvSpPr>
            <p:spPr bwMode="auto">
              <a:xfrm flipV="1">
                <a:off x="16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5" name="Line 101"/>
              <p:cNvSpPr>
                <a:spLocks noChangeShapeType="1"/>
              </p:cNvSpPr>
              <p:nvPr/>
            </p:nvSpPr>
            <p:spPr bwMode="auto">
              <a:xfrm flipV="1">
                <a:off x="16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6" name="Line 102"/>
              <p:cNvSpPr>
                <a:spLocks noChangeShapeType="1"/>
              </p:cNvSpPr>
              <p:nvPr/>
            </p:nvSpPr>
            <p:spPr bwMode="auto">
              <a:xfrm flipV="1">
                <a:off x="16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7" name="Line 103"/>
              <p:cNvSpPr>
                <a:spLocks noChangeShapeType="1"/>
              </p:cNvSpPr>
              <p:nvPr/>
            </p:nvSpPr>
            <p:spPr bwMode="auto">
              <a:xfrm flipV="1">
                <a:off x="16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8" name="Line 104"/>
              <p:cNvSpPr>
                <a:spLocks noChangeShapeType="1"/>
              </p:cNvSpPr>
              <p:nvPr/>
            </p:nvSpPr>
            <p:spPr bwMode="auto">
              <a:xfrm flipV="1">
                <a:off x="16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79" name="Line 105"/>
              <p:cNvSpPr>
                <a:spLocks noChangeShapeType="1"/>
              </p:cNvSpPr>
              <p:nvPr/>
            </p:nvSpPr>
            <p:spPr bwMode="auto">
              <a:xfrm flipV="1">
                <a:off x="16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0" name="Line 106"/>
              <p:cNvSpPr>
                <a:spLocks noChangeShapeType="1"/>
              </p:cNvSpPr>
              <p:nvPr/>
            </p:nvSpPr>
            <p:spPr bwMode="auto">
              <a:xfrm flipV="1">
                <a:off x="16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1" name="Line 107"/>
              <p:cNvSpPr>
                <a:spLocks noChangeShapeType="1"/>
              </p:cNvSpPr>
              <p:nvPr/>
            </p:nvSpPr>
            <p:spPr bwMode="auto">
              <a:xfrm flipV="1">
                <a:off x="16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2" name="Line 108"/>
              <p:cNvSpPr>
                <a:spLocks noChangeShapeType="1"/>
              </p:cNvSpPr>
              <p:nvPr/>
            </p:nvSpPr>
            <p:spPr bwMode="auto">
              <a:xfrm flipV="1">
                <a:off x="17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3" name="Line 109"/>
              <p:cNvSpPr>
                <a:spLocks noChangeShapeType="1"/>
              </p:cNvSpPr>
              <p:nvPr/>
            </p:nvSpPr>
            <p:spPr bwMode="auto">
              <a:xfrm flipV="1">
                <a:off x="17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4" name="Line 110"/>
              <p:cNvSpPr>
                <a:spLocks noChangeShapeType="1"/>
              </p:cNvSpPr>
              <p:nvPr/>
            </p:nvSpPr>
            <p:spPr bwMode="auto">
              <a:xfrm flipV="1">
                <a:off x="17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5" name="Line 111"/>
              <p:cNvSpPr>
                <a:spLocks noChangeShapeType="1"/>
              </p:cNvSpPr>
              <p:nvPr/>
            </p:nvSpPr>
            <p:spPr bwMode="auto">
              <a:xfrm flipV="1">
                <a:off x="17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6" name="Line 112"/>
              <p:cNvSpPr>
                <a:spLocks noChangeShapeType="1"/>
              </p:cNvSpPr>
              <p:nvPr/>
            </p:nvSpPr>
            <p:spPr bwMode="auto">
              <a:xfrm flipV="1">
                <a:off x="17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7" name="Line 113"/>
              <p:cNvSpPr>
                <a:spLocks noChangeShapeType="1"/>
              </p:cNvSpPr>
              <p:nvPr/>
            </p:nvSpPr>
            <p:spPr bwMode="auto">
              <a:xfrm flipV="1">
                <a:off x="17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8" name="Line 114"/>
              <p:cNvSpPr>
                <a:spLocks noChangeShapeType="1"/>
              </p:cNvSpPr>
              <p:nvPr/>
            </p:nvSpPr>
            <p:spPr bwMode="auto">
              <a:xfrm flipV="1">
                <a:off x="17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89" name="Line 115"/>
              <p:cNvSpPr>
                <a:spLocks noChangeShapeType="1"/>
              </p:cNvSpPr>
              <p:nvPr/>
            </p:nvSpPr>
            <p:spPr bwMode="auto">
              <a:xfrm flipV="1">
                <a:off x="17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0" name="Line 116"/>
              <p:cNvSpPr>
                <a:spLocks noChangeShapeType="1"/>
              </p:cNvSpPr>
              <p:nvPr/>
            </p:nvSpPr>
            <p:spPr bwMode="auto">
              <a:xfrm flipV="1">
                <a:off x="17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1" name="Line 117"/>
              <p:cNvSpPr>
                <a:spLocks noChangeShapeType="1"/>
              </p:cNvSpPr>
              <p:nvPr/>
            </p:nvSpPr>
            <p:spPr bwMode="auto">
              <a:xfrm flipV="1">
                <a:off x="17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2" name="Line 118"/>
              <p:cNvSpPr>
                <a:spLocks noChangeShapeType="1"/>
              </p:cNvSpPr>
              <p:nvPr/>
            </p:nvSpPr>
            <p:spPr bwMode="auto">
              <a:xfrm flipV="1">
                <a:off x="17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3" name="Line 119"/>
              <p:cNvSpPr>
                <a:spLocks noChangeShapeType="1"/>
              </p:cNvSpPr>
              <p:nvPr/>
            </p:nvSpPr>
            <p:spPr bwMode="auto">
              <a:xfrm flipV="1">
                <a:off x="17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4" name="Line 120"/>
              <p:cNvSpPr>
                <a:spLocks noChangeShapeType="1"/>
              </p:cNvSpPr>
              <p:nvPr/>
            </p:nvSpPr>
            <p:spPr bwMode="auto">
              <a:xfrm flipV="1">
                <a:off x="17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5" name="Line 121"/>
              <p:cNvSpPr>
                <a:spLocks noChangeShapeType="1"/>
              </p:cNvSpPr>
              <p:nvPr/>
            </p:nvSpPr>
            <p:spPr bwMode="auto">
              <a:xfrm flipV="1">
                <a:off x="17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6" name="Line 122"/>
              <p:cNvSpPr>
                <a:spLocks noChangeShapeType="1"/>
              </p:cNvSpPr>
              <p:nvPr/>
            </p:nvSpPr>
            <p:spPr bwMode="auto">
              <a:xfrm flipV="1">
                <a:off x="17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7" name="Line 123"/>
              <p:cNvSpPr>
                <a:spLocks noChangeShapeType="1"/>
              </p:cNvSpPr>
              <p:nvPr/>
            </p:nvSpPr>
            <p:spPr bwMode="auto">
              <a:xfrm flipV="1">
                <a:off x="17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8" name="Line 124"/>
              <p:cNvSpPr>
                <a:spLocks noChangeShapeType="1"/>
              </p:cNvSpPr>
              <p:nvPr/>
            </p:nvSpPr>
            <p:spPr bwMode="auto">
              <a:xfrm flipV="1">
                <a:off x="17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999" name="Line 125"/>
              <p:cNvSpPr>
                <a:spLocks noChangeShapeType="1"/>
              </p:cNvSpPr>
              <p:nvPr/>
            </p:nvSpPr>
            <p:spPr bwMode="auto">
              <a:xfrm flipV="1">
                <a:off x="17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0" name="Line 126"/>
              <p:cNvSpPr>
                <a:spLocks noChangeShapeType="1"/>
              </p:cNvSpPr>
              <p:nvPr/>
            </p:nvSpPr>
            <p:spPr bwMode="auto">
              <a:xfrm flipV="1">
                <a:off x="17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1" name="Line 127"/>
              <p:cNvSpPr>
                <a:spLocks noChangeShapeType="1"/>
              </p:cNvSpPr>
              <p:nvPr/>
            </p:nvSpPr>
            <p:spPr bwMode="auto">
              <a:xfrm flipV="1">
                <a:off x="17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2" name="Line 128"/>
              <p:cNvSpPr>
                <a:spLocks noChangeShapeType="1"/>
              </p:cNvSpPr>
              <p:nvPr/>
            </p:nvSpPr>
            <p:spPr bwMode="auto">
              <a:xfrm flipV="1">
                <a:off x="17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3" name="Line 129"/>
              <p:cNvSpPr>
                <a:spLocks noChangeShapeType="1"/>
              </p:cNvSpPr>
              <p:nvPr/>
            </p:nvSpPr>
            <p:spPr bwMode="auto">
              <a:xfrm flipV="1">
                <a:off x="17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4" name="Line 130"/>
              <p:cNvSpPr>
                <a:spLocks noChangeShapeType="1"/>
              </p:cNvSpPr>
              <p:nvPr/>
            </p:nvSpPr>
            <p:spPr bwMode="auto">
              <a:xfrm flipV="1">
                <a:off x="17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5" name="Line 131"/>
              <p:cNvSpPr>
                <a:spLocks noChangeShapeType="1"/>
              </p:cNvSpPr>
              <p:nvPr/>
            </p:nvSpPr>
            <p:spPr bwMode="auto">
              <a:xfrm flipV="1">
                <a:off x="17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6" name="Line 132"/>
              <p:cNvSpPr>
                <a:spLocks noChangeShapeType="1"/>
              </p:cNvSpPr>
              <p:nvPr/>
            </p:nvSpPr>
            <p:spPr bwMode="auto">
              <a:xfrm flipV="1">
                <a:off x="17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7" name="Line 133"/>
              <p:cNvSpPr>
                <a:spLocks noChangeShapeType="1"/>
              </p:cNvSpPr>
              <p:nvPr/>
            </p:nvSpPr>
            <p:spPr bwMode="auto">
              <a:xfrm flipV="1">
                <a:off x="17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8" name="Line 134"/>
              <p:cNvSpPr>
                <a:spLocks noChangeShapeType="1"/>
              </p:cNvSpPr>
              <p:nvPr/>
            </p:nvSpPr>
            <p:spPr bwMode="auto">
              <a:xfrm flipV="1">
                <a:off x="17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09" name="Line 135"/>
              <p:cNvSpPr>
                <a:spLocks noChangeShapeType="1"/>
              </p:cNvSpPr>
              <p:nvPr/>
            </p:nvSpPr>
            <p:spPr bwMode="auto">
              <a:xfrm flipV="1">
                <a:off x="17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0" name="Line 136"/>
              <p:cNvSpPr>
                <a:spLocks noChangeShapeType="1"/>
              </p:cNvSpPr>
              <p:nvPr/>
            </p:nvSpPr>
            <p:spPr bwMode="auto">
              <a:xfrm flipV="1">
                <a:off x="17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1" name="Line 137"/>
              <p:cNvSpPr>
                <a:spLocks noChangeShapeType="1"/>
              </p:cNvSpPr>
              <p:nvPr/>
            </p:nvSpPr>
            <p:spPr bwMode="auto">
              <a:xfrm flipV="1">
                <a:off x="17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2" name="Line 138"/>
              <p:cNvSpPr>
                <a:spLocks noChangeShapeType="1"/>
              </p:cNvSpPr>
              <p:nvPr/>
            </p:nvSpPr>
            <p:spPr bwMode="auto">
              <a:xfrm flipV="1">
                <a:off x="17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3" name="Line 139"/>
              <p:cNvSpPr>
                <a:spLocks noChangeShapeType="1"/>
              </p:cNvSpPr>
              <p:nvPr/>
            </p:nvSpPr>
            <p:spPr bwMode="auto">
              <a:xfrm flipV="1">
                <a:off x="17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4" name="Line 140"/>
              <p:cNvSpPr>
                <a:spLocks noChangeShapeType="1"/>
              </p:cNvSpPr>
              <p:nvPr/>
            </p:nvSpPr>
            <p:spPr bwMode="auto">
              <a:xfrm flipV="1">
                <a:off x="17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5" name="Line 141"/>
              <p:cNvSpPr>
                <a:spLocks noChangeShapeType="1"/>
              </p:cNvSpPr>
              <p:nvPr/>
            </p:nvSpPr>
            <p:spPr bwMode="auto">
              <a:xfrm flipV="1">
                <a:off x="17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6" name="Line 142"/>
              <p:cNvSpPr>
                <a:spLocks noChangeShapeType="1"/>
              </p:cNvSpPr>
              <p:nvPr/>
            </p:nvSpPr>
            <p:spPr bwMode="auto">
              <a:xfrm flipV="1">
                <a:off x="17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7" name="Line 143"/>
              <p:cNvSpPr>
                <a:spLocks noChangeShapeType="1"/>
              </p:cNvSpPr>
              <p:nvPr/>
            </p:nvSpPr>
            <p:spPr bwMode="auto">
              <a:xfrm flipV="1">
                <a:off x="18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8" name="Line 144"/>
              <p:cNvSpPr>
                <a:spLocks noChangeShapeType="1"/>
              </p:cNvSpPr>
              <p:nvPr/>
            </p:nvSpPr>
            <p:spPr bwMode="auto">
              <a:xfrm flipV="1">
                <a:off x="18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19" name="Line 145"/>
              <p:cNvSpPr>
                <a:spLocks noChangeShapeType="1"/>
              </p:cNvSpPr>
              <p:nvPr/>
            </p:nvSpPr>
            <p:spPr bwMode="auto">
              <a:xfrm flipV="1">
                <a:off x="18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0" name="Line 146"/>
              <p:cNvSpPr>
                <a:spLocks noChangeShapeType="1"/>
              </p:cNvSpPr>
              <p:nvPr/>
            </p:nvSpPr>
            <p:spPr bwMode="auto">
              <a:xfrm flipV="1">
                <a:off x="18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1" name="Line 147"/>
              <p:cNvSpPr>
                <a:spLocks noChangeShapeType="1"/>
              </p:cNvSpPr>
              <p:nvPr/>
            </p:nvSpPr>
            <p:spPr bwMode="auto">
              <a:xfrm flipV="1">
                <a:off x="18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2" name="Line 148"/>
              <p:cNvSpPr>
                <a:spLocks noChangeShapeType="1"/>
              </p:cNvSpPr>
              <p:nvPr/>
            </p:nvSpPr>
            <p:spPr bwMode="auto">
              <a:xfrm flipV="1">
                <a:off x="18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3" name="Line 149"/>
              <p:cNvSpPr>
                <a:spLocks noChangeShapeType="1"/>
              </p:cNvSpPr>
              <p:nvPr/>
            </p:nvSpPr>
            <p:spPr bwMode="auto">
              <a:xfrm flipV="1">
                <a:off x="18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4" name="Line 150"/>
              <p:cNvSpPr>
                <a:spLocks noChangeShapeType="1"/>
              </p:cNvSpPr>
              <p:nvPr/>
            </p:nvSpPr>
            <p:spPr bwMode="auto">
              <a:xfrm flipV="1">
                <a:off x="18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5" name="Line 151"/>
              <p:cNvSpPr>
                <a:spLocks noChangeShapeType="1"/>
              </p:cNvSpPr>
              <p:nvPr/>
            </p:nvSpPr>
            <p:spPr bwMode="auto">
              <a:xfrm flipV="1">
                <a:off x="18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6" name="Line 152"/>
              <p:cNvSpPr>
                <a:spLocks noChangeShapeType="1"/>
              </p:cNvSpPr>
              <p:nvPr/>
            </p:nvSpPr>
            <p:spPr bwMode="auto">
              <a:xfrm flipV="1">
                <a:off x="18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7" name="Line 153"/>
              <p:cNvSpPr>
                <a:spLocks noChangeShapeType="1"/>
              </p:cNvSpPr>
              <p:nvPr/>
            </p:nvSpPr>
            <p:spPr bwMode="auto">
              <a:xfrm flipV="1">
                <a:off x="18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8" name="Line 154"/>
              <p:cNvSpPr>
                <a:spLocks noChangeShapeType="1"/>
              </p:cNvSpPr>
              <p:nvPr/>
            </p:nvSpPr>
            <p:spPr bwMode="auto">
              <a:xfrm flipV="1">
                <a:off x="18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29" name="Line 155"/>
              <p:cNvSpPr>
                <a:spLocks noChangeShapeType="1"/>
              </p:cNvSpPr>
              <p:nvPr/>
            </p:nvSpPr>
            <p:spPr bwMode="auto">
              <a:xfrm flipV="1">
                <a:off x="18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0" name="Line 156"/>
              <p:cNvSpPr>
                <a:spLocks noChangeShapeType="1"/>
              </p:cNvSpPr>
              <p:nvPr/>
            </p:nvSpPr>
            <p:spPr bwMode="auto">
              <a:xfrm flipV="1">
                <a:off x="18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1" name="Line 157"/>
              <p:cNvSpPr>
                <a:spLocks noChangeShapeType="1"/>
              </p:cNvSpPr>
              <p:nvPr/>
            </p:nvSpPr>
            <p:spPr bwMode="auto">
              <a:xfrm flipV="1">
                <a:off x="18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2" name="Line 158"/>
              <p:cNvSpPr>
                <a:spLocks noChangeShapeType="1"/>
              </p:cNvSpPr>
              <p:nvPr/>
            </p:nvSpPr>
            <p:spPr bwMode="auto">
              <a:xfrm flipV="1">
                <a:off x="18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3" name="Line 159"/>
              <p:cNvSpPr>
                <a:spLocks noChangeShapeType="1"/>
              </p:cNvSpPr>
              <p:nvPr/>
            </p:nvSpPr>
            <p:spPr bwMode="auto">
              <a:xfrm flipV="1">
                <a:off x="18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4" name="Line 160"/>
              <p:cNvSpPr>
                <a:spLocks noChangeShapeType="1"/>
              </p:cNvSpPr>
              <p:nvPr/>
            </p:nvSpPr>
            <p:spPr bwMode="auto">
              <a:xfrm flipV="1">
                <a:off x="18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5" name="Line 161"/>
              <p:cNvSpPr>
                <a:spLocks noChangeShapeType="1"/>
              </p:cNvSpPr>
              <p:nvPr/>
            </p:nvSpPr>
            <p:spPr bwMode="auto">
              <a:xfrm flipV="1">
                <a:off x="18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6" name="Line 162"/>
              <p:cNvSpPr>
                <a:spLocks noChangeShapeType="1"/>
              </p:cNvSpPr>
              <p:nvPr/>
            </p:nvSpPr>
            <p:spPr bwMode="auto">
              <a:xfrm flipV="1">
                <a:off x="18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7" name="Line 163"/>
              <p:cNvSpPr>
                <a:spLocks noChangeShapeType="1"/>
              </p:cNvSpPr>
              <p:nvPr/>
            </p:nvSpPr>
            <p:spPr bwMode="auto">
              <a:xfrm flipV="1">
                <a:off x="18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8" name="Line 164"/>
              <p:cNvSpPr>
                <a:spLocks noChangeShapeType="1"/>
              </p:cNvSpPr>
              <p:nvPr/>
            </p:nvSpPr>
            <p:spPr bwMode="auto">
              <a:xfrm flipV="1">
                <a:off x="18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39" name="Line 165"/>
              <p:cNvSpPr>
                <a:spLocks noChangeShapeType="1"/>
              </p:cNvSpPr>
              <p:nvPr/>
            </p:nvSpPr>
            <p:spPr bwMode="auto">
              <a:xfrm flipV="1">
                <a:off x="18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0" name="Line 166"/>
              <p:cNvSpPr>
                <a:spLocks noChangeShapeType="1"/>
              </p:cNvSpPr>
              <p:nvPr/>
            </p:nvSpPr>
            <p:spPr bwMode="auto">
              <a:xfrm flipV="1">
                <a:off x="18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1" name="Line 167"/>
              <p:cNvSpPr>
                <a:spLocks noChangeShapeType="1"/>
              </p:cNvSpPr>
              <p:nvPr/>
            </p:nvSpPr>
            <p:spPr bwMode="auto">
              <a:xfrm flipV="1">
                <a:off x="18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2" name="Line 168"/>
              <p:cNvSpPr>
                <a:spLocks noChangeShapeType="1"/>
              </p:cNvSpPr>
              <p:nvPr/>
            </p:nvSpPr>
            <p:spPr bwMode="auto">
              <a:xfrm flipV="1">
                <a:off x="18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3" name="Line 169"/>
              <p:cNvSpPr>
                <a:spLocks noChangeShapeType="1"/>
              </p:cNvSpPr>
              <p:nvPr/>
            </p:nvSpPr>
            <p:spPr bwMode="auto">
              <a:xfrm flipV="1">
                <a:off x="18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4" name="Line 170"/>
              <p:cNvSpPr>
                <a:spLocks noChangeShapeType="1"/>
              </p:cNvSpPr>
              <p:nvPr/>
            </p:nvSpPr>
            <p:spPr bwMode="auto">
              <a:xfrm flipV="1">
                <a:off x="18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5" name="Line 171"/>
              <p:cNvSpPr>
                <a:spLocks noChangeShapeType="1"/>
              </p:cNvSpPr>
              <p:nvPr/>
            </p:nvSpPr>
            <p:spPr bwMode="auto">
              <a:xfrm flipV="1">
                <a:off x="18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6" name="Line 172"/>
              <p:cNvSpPr>
                <a:spLocks noChangeShapeType="1"/>
              </p:cNvSpPr>
              <p:nvPr/>
            </p:nvSpPr>
            <p:spPr bwMode="auto">
              <a:xfrm flipV="1">
                <a:off x="18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7" name="Line 173"/>
              <p:cNvSpPr>
                <a:spLocks noChangeShapeType="1"/>
              </p:cNvSpPr>
              <p:nvPr/>
            </p:nvSpPr>
            <p:spPr bwMode="auto">
              <a:xfrm flipV="1">
                <a:off x="18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8" name="Line 174"/>
              <p:cNvSpPr>
                <a:spLocks noChangeShapeType="1"/>
              </p:cNvSpPr>
              <p:nvPr/>
            </p:nvSpPr>
            <p:spPr bwMode="auto">
              <a:xfrm flipV="1">
                <a:off x="18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49" name="Line 175"/>
              <p:cNvSpPr>
                <a:spLocks noChangeShapeType="1"/>
              </p:cNvSpPr>
              <p:nvPr/>
            </p:nvSpPr>
            <p:spPr bwMode="auto">
              <a:xfrm flipV="1">
                <a:off x="18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0" name="Line 176"/>
              <p:cNvSpPr>
                <a:spLocks noChangeShapeType="1"/>
              </p:cNvSpPr>
              <p:nvPr/>
            </p:nvSpPr>
            <p:spPr bwMode="auto">
              <a:xfrm flipV="1">
                <a:off x="18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1" name="Line 177"/>
              <p:cNvSpPr>
                <a:spLocks noChangeShapeType="1"/>
              </p:cNvSpPr>
              <p:nvPr/>
            </p:nvSpPr>
            <p:spPr bwMode="auto">
              <a:xfrm flipV="1">
                <a:off x="18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2" name="Line 178"/>
              <p:cNvSpPr>
                <a:spLocks noChangeShapeType="1"/>
              </p:cNvSpPr>
              <p:nvPr/>
            </p:nvSpPr>
            <p:spPr bwMode="auto">
              <a:xfrm flipV="1">
                <a:off x="19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3" name="Line 179"/>
              <p:cNvSpPr>
                <a:spLocks noChangeShapeType="1"/>
              </p:cNvSpPr>
              <p:nvPr/>
            </p:nvSpPr>
            <p:spPr bwMode="auto">
              <a:xfrm flipV="1">
                <a:off x="19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4" name="Line 180"/>
              <p:cNvSpPr>
                <a:spLocks noChangeShapeType="1"/>
              </p:cNvSpPr>
              <p:nvPr/>
            </p:nvSpPr>
            <p:spPr bwMode="auto">
              <a:xfrm flipV="1">
                <a:off x="19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5" name="Line 181"/>
              <p:cNvSpPr>
                <a:spLocks noChangeShapeType="1"/>
              </p:cNvSpPr>
              <p:nvPr/>
            </p:nvSpPr>
            <p:spPr bwMode="auto">
              <a:xfrm flipV="1">
                <a:off x="19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056" name="Line 182"/>
              <p:cNvSpPr>
                <a:spLocks noChangeShapeType="1"/>
              </p:cNvSpPr>
              <p:nvPr/>
            </p:nvSpPr>
            <p:spPr bwMode="auto">
              <a:xfrm flipV="1">
                <a:off x="19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4" name="Group 183"/>
            <p:cNvGrpSpPr>
              <a:grpSpLocks/>
            </p:cNvGrpSpPr>
            <p:nvPr/>
          </p:nvGrpSpPr>
          <p:grpSpPr bwMode="auto">
            <a:xfrm>
              <a:off x="2157" y="3469"/>
              <a:ext cx="625" cy="35"/>
              <a:chOff x="1917" y="3525"/>
              <a:chExt cx="556" cy="35"/>
            </a:xfrm>
          </p:grpSpPr>
          <p:sp>
            <p:nvSpPr>
              <p:cNvPr id="148657" name="Line 184"/>
              <p:cNvSpPr>
                <a:spLocks noChangeShapeType="1"/>
              </p:cNvSpPr>
              <p:nvPr/>
            </p:nvSpPr>
            <p:spPr bwMode="auto">
              <a:xfrm flipV="1">
                <a:off x="19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8" name="Line 185"/>
              <p:cNvSpPr>
                <a:spLocks noChangeShapeType="1"/>
              </p:cNvSpPr>
              <p:nvPr/>
            </p:nvSpPr>
            <p:spPr bwMode="auto">
              <a:xfrm flipV="1">
                <a:off x="19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9" name="Line 186"/>
              <p:cNvSpPr>
                <a:spLocks noChangeShapeType="1"/>
              </p:cNvSpPr>
              <p:nvPr/>
            </p:nvSpPr>
            <p:spPr bwMode="auto">
              <a:xfrm flipV="1">
                <a:off x="19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0" name="Line 187"/>
              <p:cNvSpPr>
                <a:spLocks noChangeShapeType="1"/>
              </p:cNvSpPr>
              <p:nvPr/>
            </p:nvSpPr>
            <p:spPr bwMode="auto">
              <a:xfrm flipV="1">
                <a:off x="19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1" name="Line 188"/>
              <p:cNvSpPr>
                <a:spLocks noChangeShapeType="1"/>
              </p:cNvSpPr>
              <p:nvPr/>
            </p:nvSpPr>
            <p:spPr bwMode="auto">
              <a:xfrm flipV="1">
                <a:off x="19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2" name="Line 189"/>
              <p:cNvSpPr>
                <a:spLocks noChangeShapeType="1"/>
              </p:cNvSpPr>
              <p:nvPr/>
            </p:nvSpPr>
            <p:spPr bwMode="auto">
              <a:xfrm flipV="1">
                <a:off x="19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3" name="Line 190"/>
              <p:cNvSpPr>
                <a:spLocks noChangeShapeType="1"/>
              </p:cNvSpPr>
              <p:nvPr/>
            </p:nvSpPr>
            <p:spPr bwMode="auto">
              <a:xfrm flipV="1">
                <a:off x="19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4" name="Line 191"/>
              <p:cNvSpPr>
                <a:spLocks noChangeShapeType="1"/>
              </p:cNvSpPr>
              <p:nvPr/>
            </p:nvSpPr>
            <p:spPr bwMode="auto">
              <a:xfrm flipV="1">
                <a:off x="19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5" name="Line 192"/>
              <p:cNvSpPr>
                <a:spLocks noChangeShapeType="1"/>
              </p:cNvSpPr>
              <p:nvPr/>
            </p:nvSpPr>
            <p:spPr bwMode="auto">
              <a:xfrm flipV="1">
                <a:off x="19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6" name="Line 193"/>
              <p:cNvSpPr>
                <a:spLocks noChangeShapeType="1"/>
              </p:cNvSpPr>
              <p:nvPr/>
            </p:nvSpPr>
            <p:spPr bwMode="auto">
              <a:xfrm flipV="1">
                <a:off x="19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7" name="Line 194"/>
              <p:cNvSpPr>
                <a:spLocks noChangeShapeType="1"/>
              </p:cNvSpPr>
              <p:nvPr/>
            </p:nvSpPr>
            <p:spPr bwMode="auto">
              <a:xfrm flipV="1">
                <a:off x="19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8" name="Line 195"/>
              <p:cNvSpPr>
                <a:spLocks noChangeShapeType="1"/>
              </p:cNvSpPr>
              <p:nvPr/>
            </p:nvSpPr>
            <p:spPr bwMode="auto">
              <a:xfrm flipV="1">
                <a:off x="19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69" name="Line 196"/>
              <p:cNvSpPr>
                <a:spLocks noChangeShapeType="1"/>
              </p:cNvSpPr>
              <p:nvPr/>
            </p:nvSpPr>
            <p:spPr bwMode="auto">
              <a:xfrm flipV="1">
                <a:off x="19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0" name="Line 197"/>
              <p:cNvSpPr>
                <a:spLocks noChangeShapeType="1"/>
              </p:cNvSpPr>
              <p:nvPr/>
            </p:nvSpPr>
            <p:spPr bwMode="auto">
              <a:xfrm flipV="1">
                <a:off x="19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1" name="Line 198"/>
              <p:cNvSpPr>
                <a:spLocks noChangeShapeType="1"/>
              </p:cNvSpPr>
              <p:nvPr/>
            </p:nvSpPr>
            <p:spPr bwMode="auto">
              <a:xfrm flipV="1">
                <a:off x="19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2" name="Line 199"/>
              <p:cNvSpPr>
                <a:spLocks noChangeShapeType="1"/>
              </p:cNvSpPr>
              <p:nvPr/>
            </p:nvSpPr>
            <p:spPr bwMode="auto">
              <a:xfrm flipV="1">
                <a:off x="19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3" name="Line 200"/>
              <p:cNvSpPr>
                <a:spLocks noChangeShapeType="1"/>
              </p:cNvSpPr>
              <p:nvPr/>
            </p:nvSpPr>
            <p:spPr bwMode="auto">
              <a:xfrm flipV="1">
                <a:off x="19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4" name="Line 201"/>
              <p:cNvSpPr>
                <a:spLocks noChangeShapeType="1"/>
              </p:cNvSpPr>
              <p:nvPr/>
            </p:nvSpPr>
            <p:spPr bwMode="auto">
              <a:xfrm flipV="1">
                <a:off x="19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5" name="Line 202"/>
              <p:cNvSpPr>
                <a:spLocks noChangeShapeType="1"/>
              </p:cNvSpPr>
              <p:nvPr/>
            </p:nvSpPr>
            <p:spPr bwMode="auto">
              <a:xfrm flipV="1">
                <a:off x="19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6" name="Line 203"/>
              <p:cNvSpPr>
                <a:spLocks noChangeShapeType="1"/>
              </p:cNvSpPr>
              <p:nvPr/>
            </p:nvSpPr>
            <p:spPr bwMode="auto">
              <a:xfrm flipV="1">
                <a:off x="19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7" name="Line 204"/>
              <p:cNvSpPr>
                <a:spLocks noChangeShapeType="1"/>
              </p:cNvSpPr>
              <p:nvPr/>
            </p:nvSpPr>
            <p:spPr bwMode="auto">
              <a:xfrm flipV="1">
                <a:off x="19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8" name="Line 205"/>
              <p:cNvSpPr>
                <a:spLocks noChangeShapeType="1"/>
              </p:cNvSpPr>
              <p:nvPr/>
            </p:nvSpPr>
            <p:spPr bwMode="auto">
              <a:xfrm flipV="1">
                <a:off x="19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79" name="Line 206"/>
              <p:cNvSpPr>
                <a:spLocks noChangeShapeType="1"/>
              </p:cNvSpPr>
              <p:nvPr/>
            </p:nvSpPr>
            <p:spPr bwMode="auto">
              <a:xfrm flipV="1">
                <a:off x="19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0" name="Line 207"/>
              <p:cNvSpPr>
                <a:spLocks noChangeShapeType="1"/>
              </p:cNvSpPr>
              <p:nvPr/>
            </p:nvSpPr>
            <p:spPr bwMode="auto">
              <a:xfrm flipV="1">
                <a:off x="19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1" name="Line 208"/>
              <p:cNvSpPr>
                <a:spLocks noChangeShapeType="1"/>
              </p:cNvSpPr>
              <p:nvPr/>
            </p:nvSpPr>
            <p:spPr bwMode="auto">
              <a:xfrm flipV="1">
                <a:off x="19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2" name="Line 209"/>
              <p:cNvSpPr>
                <a:spLocks noChangeShapeType="1"/>
              </p:cNvSpPr>
              <p:nvPr/>
            </p:nvSpPr>
            <p:spPr bwMode="auto">
              <a:xfrm flipV="1">
                <a:off x="19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3" name="Line 210"/>
              <p:cNvSpPr>
                <a:spLocks noChangeShapeType="1"/>
              </p:cNvSpPr>
              <p:nvPr/>
            </p:nvSpPr>
            <p:spPr bwMode="auto">
              <a:xfrm flipV="1">
                <a:off x="19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4" name="Line 211"/>
              <p:cNvSpPr>
                <a:spLocks noChangeShapeType="1"/>
              </p:cNvSpPr>
              <p:nvPr/>
            </p:nvSpPr>
            <p:spPr bwMode="auto">
              <a:xfrm flipV="1">
                <a:off x="19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5" name="Line 212"/>
              <p:cNvSpPr>
                <a:spLocks noChangeShapeType="1"/>
              </p:cNvSpPr>
              <p:nvPr/>
            </p:nvSpPr>
            <p:spPr bwMode="auto">
              <a:xfrm flipV="1">
                <a:off x="19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6" name="Line 213"/>
              <p:cNvSpPr>
                <a:spLocks noChangeShapeType="1"/>
              </p:cNvSpPr>
              <p:nvPr/>
            </p:nvSpPr>
            <p:spPr bwMode="auto">
              <a:xfrm flipV="1">
                <a:off x="19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7" name="Line 214"/>
              <p:cNvSpPr>
                <a:spLocks noChangeShapeType="1"/>
              </p:cNvSpPr>
              <p:nvPr/>
            </p:nvSpPr>
            <p:spPr bwMode="auto">
              <a:xfrm flipV="1">
                <a:off x="20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8" name="Line 215"/>
              <p:cNvSpPr>
                <a:spLocks noChangeShapeType="1"/>
              </p:cNvSpPr>
              <p:nvPr/>
            </p:nvSpPr>
            <p:spPr bwMode="auto">
              <a:xfrm flipV="1">
                <a:off x="20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89" name="Line 216"/>
              <p:cNvSpPr>
                <a:spLocks noChangeShapeType="1"/>
              </p:cNvSpPr>
              <p:nvPr/>
            </p:nvSpPr>
            <p:spPr bwMode="auto">
              <a:xfrm flipV="1">
                <a:off x="20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0" name="Line 217"/>
              <p:cNvSpPr>
                <a:spLocks noChangeShapeType="1"/>
              </p:cNvSpPr>
              <p:nvPr/>
            </p:nvSpPr>
            <p:spPr bwMode="auto">
              <a:xfrm flipV="1">
                <a:off x="20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1" name="Line 218"/>
              <p:cNvSpPr>
                <a:spLocks noChangeShapeType="1"/>
              </p:cNvSpPr>
              <p:nvPr/>
            </p:nvSpPr>
            <p:spPr bwMode="auto">
              <a:xfrm flipV="1">
                <a:off x="20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2" name="Line 219"/>
              <p:cNvSpPr>
                <a:spLocks noChangeShapeType="1"/>
              </p:cNvSpPr>
              <p:nvPr/>
            </p:nvSpPr>
            <p:spPr bwMode="auto">
              <a:xfrm flipV="1">
                <a:off x="20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3" name="Line 220"/>
              <p:cNvSpPr>
                <a:spLocks noChangeShapeType="1"/>
              </p:cNvSpPr>
              <p:nvPr/>
            </p:nvSpPr>
            <p:spPr bwMode="auto">
              <a:xfrm flipV="1">
                <a:off x="20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4" name="Line 221"/>
              <p:cNvSpPr>
                <a:spLocks noChangeShapeType="1"/>
              </p:cNvSpPr>
              <p:nvPr/>
            </p:nvSpPr>
            <p:spPr bwMode="auto">
              <a:xfrm flipV="1">
                <a:off x="20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5" name="Line 222"/>
              <p:cNvSpPr>
                <a:spLocks noChangeShapeType="1"/>
              </p:cNvSpPr>
              <p:nvPr/>
            </p:nvSpPr>
            <p:spPr bwMode="auto">
              <a:xfrm flipV="1">
                <a:off x="20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6" name="Line 223"/>
              <p:cNvSpPr>
                <a:spLocks noChangeShapeType="1"/>
              </p:cNvSpPr>
              <p:nvPr/>
            </p:nvSpPr>
            <p:spPr bwMode="auto">
              <a:xfrm flipV="1">
                <a:off x="20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7" name="Line 224"/>
              <p:cNvSpPr>
                <a:spLocks noChangeShapeType="1"/>
              </p:cNvSpPr>
              <p:nvPr/>
            </p:nvSpPr>
            <p:spPr bwMode="auto">
              <a:xfrm flipV="1">
                <a:off x="20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8" name="Line 225"/>
              <p:cNvSpPr>
                <a:spLocks noChangeShapeType="1"/>
              </p:cNvSpPr>
              <p:nvPr/>
            </p:nvSpPr>
            <p:spPr bwMode="auto">
              <a:xfrm flipV="1">
                <a:off x="20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99" name="Line 226"/>
              <p:cNvSpPr>
                <a:spLocks noChangeShapeType="1"/>
              </p:cNvSpPr>
              <p:nvPr/>
            </p:nvSpPr>
            <p:spPr bwMode="auto">
              <a:xfrm flipV="1">
                <a:off x="20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0" name="Line 227"/>
              <p:cNvSpPr>
                <a:spLocks noChangeShapeType="1"/>
              </p:cNvSpPr>
              <p:nvPr/>
            </p:nvSpPr>
            <p:spPr bwMode="auto">
              <a:xfrm flipV="1">
                <a:off x="20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1" name="Line 228"/>
              <p:cNvSpPr>
                <a:spLocks noChangeShapeType="1"/>
              </p:cNvSpPr>
              <p:nvPr/>
            </p:nvSpPr>
            <p:spPr bwMode="auto">
              <a:xfrm flipV="1">
                <a:off x="20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2" name="Line 229"/>
              <p:cNvSpPr>
                <a:spLocks noChangeShapeType="1"/>
              </p:cNvSpPr>
              <p:nvPr/>
            </p:nvSpPr>
            <p:spPr bwMode="auto">
              <a:xfrm flipV="1">
                <a:off x="20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3" name="Line 230"/>
              <p:cNvSpPr>
                <a:spLocks noChangeShapeType="1"/>
              </p:cNvSpPr>
              <p:nvPr/>
            </p:nvSpPr>
            <p:spPr bwMode="auto">
              <a:xfrm flipV="1">
                <a:off x="20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4" name="Line 231"/>
              <p:cNvSpPr>
                <a:spLocks noChangeShapeType="1"/>
              </p:cNvSpPr>
              <p:nvPr/>
            </p:nvSpPr>
            <p:spPr bwMode="auto">
              <a:xfrm flipV="1">
                <a:off x="20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5" name="Line 232"/>
              <p:cNvSpPr>
                <a:spLocks noChangeShapeType="1"/>
              </p:cNvSpPr>
              <p:nvPr/>
            </p:nvSpPr>
            <p:spPr bwMode="auto">
              <a:xfrm flipV="1">
                <a:off x="20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6" name="Line 233"/>
              <p:cNvSpPr>
                <a:spLocks noChangeShapeType="1"/>
              </p:cNvSpPr>
              <p:nvPr/>
            </p:nvSpPr>
            <p:spPr bwMode="auto">
              <a:xfrm flipV="1">
                <a:off x="20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7" name="Line 234"/>
              <p:cNvSpPr>
                <a:spLocks noChangeShapeType="1"/>
              </p:cNvSpPr>
              <p:nvPr/>
            </p:nvSpPr>
            <p:spPr bwMode="auto">
              <a:xfrm flipV="1">
                <a:off x="20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8" name="Line 235"/>
              <p:cNvSpPr>
                <a:spLocks noChangeShapeType="1"/>
              </p:cNvSpPr>
              <p:nvPr/>
            </p:nvSpPr>
            <p:spPr bwMode="auto">
              <a:xfrm flipV="1">
                <a:off x="20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09" name="Line 236"/>
              <p:cNvSpPr>
                <a:spLocks noChangeShapeType="1"/>
              </p:cNvSpPr>
              <p:nvPr/>
            </p:nvSpPr>
            <p:spPr bwMode="auto">
              <a:xfrm flipV="1">
                <a:off x="20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0" name="Line 237"/>
              <p:cNvSpPr>
                <a:spLocks noChangeShapeType="1"/>
              </p:cNvSpPr>
              <p:nvPr/>
            </p:nvSpPr>
            <p:spPr bwMode="auto">
              <a:xfrm flipV="1">
                <a:off x="20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1" name="Line 238"/>
              <p:cNvSpPr>
                <a:spLocks noChangeShapeType="1"/>
              </p:cNvSpPr>
              <p:nvPr/>
            </p:nvSpPr>
            <p:spPr bwMode="auto">
              <a:xfrm flipV="1">
                <a:off x="20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2" name="Line 239"/>
              <p:cNvSpPr>
                <a:spLocks noChangeShapeType="1"/>
              </p:cNvSpPr>
              <p:nvPr/>
            </p:nvSpPr>
            <p:spPr bwMode="auto">
              <a:xfrm flipV="1">
                <a:off x="20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3" name="Line 240"/>
              <p:cNvSpPr>
                <a:spLocks noChangeShapeType="1"/>
              </p:cNvSpPr>
              <p:nvPr/>
            </p:nvSpPr>
            <p:spPr bwMode="auto">
              <a:xfrm flipV="1">
                <a:off x="20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4" name="Line 241"/>
              <p:cNvSpPr>
                <a:spLocks noChangeShapeType="1"/>
              </p:cNvSpPr>
              <p:nvPr/>
            </p:nvSpPr>
            <p:spPr bwMode="auto">
              <a:xfrm flipV="1">
                <a:off x="20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5" name="Line 242"/>
              <p:cNvSpPr>
                <a:spLocks noChangeShapeType="1"/>
              </p:cNvSpPr>
              <p:nvPr/>
            </p:nvSpPr>
            <p:spPr bwMode="auto">
              <a:xfrm flipV="1">
                <a:off x="20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6" name="Line 243"/>
              <p:cNvSpPr>
                <a:spLocks noChangeShapeType="1"/>
              </p:cNvSpPr>
              <p:nvPr/>
            </p:nvSpPr>
            <p:spPr bwMode="auto">
              <a:xfrm flipV="1">
                <a:off x="20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7" name="Line 244"/>
              <p:cNvSpPr>
                <a:spLocks noChangeShapeType="1"/>
              </p:cNvSpPr>
              <p:nvPr/>
            </p:nvSpPr>
            <p:spPr bwMode="auto">
              <a:xfrm flipV="1">
                <a:off x="20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8" name="Line 245"/>
              <p:cNvSpPr>
                <a:spLocks noChangeShapeType="1"/>
              </p:cNvSpPr>
              <p:nvPr/>
            </p:nvSpPr>
            <p:spPr bwMode="auto">
              <a:xfrm flipV="1">
                <a:off x="20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19" name="Line 246"/>
              <p:cNvSpPr>
                <a:spLocks noChangeShapeType="1"/>
              </p:cNvSpPr>
              <p:nvPr/>
            </p:nvSpPr>
            <p:spPr bwMode="auto">
              <a:xfrm flipV="1">
                <a:off x="20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0" name="Line 247"/>
              <p:cNvSpPr>
                <a:spLocks noChangeShapeType="1"/>
              </p:cNvSpPr>
              <p:nvPr/>
            </p:nvSpPr>
            <p:spPr bwMode="auto">
              <a:xfrm flipV="1">
                <a:off x="20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1" name="Line 248"/>
              <p:cNvSpPr>
                <a:spLocks noChangeShapeType="1"/>
              </p:cNvSpPr>
              <p:nvPr/>
            </p:nvSpPr>
            <p:spPr bwMode="auto">
              <a:xfrm flipV="1">
                <a:off x="20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2" name="Line 249"/>
              <p:cNvSpPr>
                <a:spLocks noChangeShapeType="1"/>
              </p:cNvSpPr>
              <p:nvPr/>
            </p:nvSpPr>
            <p:spPr bwMode="auto">
              <a:xfrm flipV="1">
                <a:off x="21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3" name="Line 250"/>
              <p:cNvSpPr>
                <a:spLocks noChangeShapeType="1"/>
              </p:cNvSpPr>
              <p:nvPr/>
            </p:nvSpPr>
            <p:spPr bwMode="auto">
              <a:xfrm flipV="1">
                <a:off x="21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4" name="Line 251"/>
              <p:cNvSpPr>
                <a:spLocks noChangeShapeType="1"/>
              </p:cNvSpPr>
              <p:nvPr/>
            </p:nvSpPr>
            <p:spPr bwMode="auto">
              <a:xfrm flipV="1">
                <a:off x="21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5" name="Line 252"/>
              <p:cNvSpPr>
                <a:spLocks noChangeShapeType="1"/>
              </p:cNvSpPr>
              <p:nvPr/>
            </p:nvSpPr>
            <p:spPr bwMode="auto">
              <a:xfrm flipV="1">
                <a:off x="21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6" name="Line 253"/>
              <p:cNvSpPr>
                <a:spLocks noChangeShapeType="1"/>
              </p:cNvSpPr>
              <p:nvPr/>
            </p:nvSpPr>
            <p:spPr bwMode="auto">
              <a:xfrm flipV="1">
                <a:off x="21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7" name="Line 254"/>
              <p:cNvSpPr>
                <a:spLocks noChangeShapeType="1"/>
              </p:cNvSpPr>
              <p:nvPr/>
            </p:nvSpPr>
            <p:spPr bwMode="auto">
              <a:xfrm flipV="1">
                <a:off x="21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8" name="Line 255"/>
              <p:cNvSpPr>
                <a:spLocks noChangeShapeType="1"/>
              </p:cNvSpPr>
              <p:nvPr/>
            </p:nvSpPr>
            <p:spPr bwMode="auto">
              <a:xfrm flipV="1">
                <a:off x="21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29" name="Line 256"/>
              <p:cNvSpPr>
                <a:spLocks noChangeShapeType="1"/>
              </p:cNvSpPr>
              <p:nvPr/>
            </p:nvSpPr>
            <p:spPr bwMode="auto">
              <a:xfrm flipV="1">
                <a:off x="21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0" name="Line 257"/>
              <p:cNvSpPr>
                <a:spLocks noChangeShapeType="1"/>
              </p:cNvSpPr>
              <p:nvPr/>
            </p:nvSpPr>
            <p:spPr bwMode="auto">
              <a:xfrm flipV="1">
                <a:off x="21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1" name="Line 258"/>
              <p:cNvSpPr>
                <a:spLocks noChangeShapeType="1"/>
              </p:cNvSpPr>
              <p:nvPr/>
            </p:nvSpPr>
            <p:spPr bwMode="auto">
              <a:xfrm flipV="1">
                <a:off x="21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2" name="Line 259"/>
              <p:cNvSpPr>
                <a:spLocks noChangeShapeType="1"/>
              </p:cNvSpPr>
              <p:nvPr/>
            </p:nvSpPr>
            <p:spPr bwMode="auto">
              <a:xfrm flipV="1">
                <a:off x="21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3" name="Line 260"/>
              <p:cNvSpPr>
                <a:spLocks noChangeShapeType="1"/>
              </p:cNvSpPr>
              <p:nvPr/>
            </p:nvSpPr>
            <p:spPr bwMode="auto">
              <a:xfrm flipV="1">
                <a:off x="21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4" name="Line 261"/>
              <p:cNvSpPr>
                <a:spLocks noChangeShapeType="1"/>
              </p:cNvSpPr>
              <p:nvPr/>
            </p:nvSpPr>
            <p:spPr bwMode="auto">
              <a:xfrm flipV="1">
                <a:off x="21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5" name="Line 262"/>
              <p:cNvSpPr>
                <a:spLocks noChangeShapeType="1"/>
              </p:cNvSpPr>
              <p:nvPr/>
            </p:nvSpPr>
            <p:spPr bwMode="auto">
              <a:xfrm flipV="1">
                <a:off x="21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6" name="Line 263"/>
              <p:cNvSpPr>
                <a:spLocks noChangeShapeType="1"/>
              </p:cNvSpPr>
              <p:nvPr/>
            </p:nvSpPr>
            <p:spPr bwMode="auto">
              <a:xfrm flipV="1">
                <a:off x="21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7" name="Line 264"/>
              <p:cNvSpPr>
                <a:spLocks noChangeShapeType="1"/>
              </p:cNvSpPr>
              <p:nvPr/>
            </p:nvSpPr>
            <p:spPr bwMode="auto">
              <a:xfrm flipV="1">
                <a:off x="21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8" name="Line 265"/>
              <p:cNvSpPr>
                <a:spLocks noChangeShapeType="1"/>
              </p:cNvSpPr>
              <p:nvPr/>
            </p:nvSpPr>
            <p:spPr bwMode="auto">
              <a:xfrm flipV="1">
                <a:off x="21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39" name="Line 266"/>
              <p:cNvSpPr>
                <a:spLocks noChangeShapeType="1"/>
              </p:cNvSpPr>
              <p:nvPr/>
            </p:nvSpPr>
            <p:spPr bwMode="auto">
              <a:xfrm flipV="1">
                <a:off x="21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0" name="Line 267"/>
              <p:cNvSpPr>
                <a:spLocks noChangeShapeType="1"/>
              </p:cNvSpPr>
              <p:nvPr/>
            </p:nvSpPr>
            <p:spPr bwMode="auto">
              <a:xfrm flipV="1">
                <a:off x="21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1" name="Line 268"/>
              <p:cNvSpPr>
                <a:spLocks noChangeShapeType="1"/>
              </p:cNvSpPr>
              <p:nvPr/>
            </p:nvSpPr>
            <p:spPr bwMode="auto">
              <a:xfrm flipV="1">
                <a:off x="21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2" name="Line 269"/>
              <p:cNvSpPr>
                <a:spLocks noChangeShapeType="1"/>
              </p:cNvSpPr>
              <p:nvPr/>
            </p:nvSpPr>
            <p:spPr bwMode="auto">
              <a:xfrm flipV="1">
                <a:off x="21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3" name="Line 270"/>
              <p:cNvSpPr>
                <a:spLocks noChangeShapeType="1"/>
              </p:cNvSpPr>
              <p:nvPr/>
            </p:nvSpPr>
            <p:spPr bwMode="auto">
              <a:xfrm flipV="1">
                <a:off x="21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4" name="Line 271"/>
              <p:cNvSpPr>
                <a:spLocks noChangeShapeType="1"/>
              </p:cNvSpPr>
              <p:nvPr/>
            </p:nvSpPr>
            <p:spPr bwMode="auto">
              <a:xfrm flipV="1">
                <a:off x="21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5" name="Line 272"/>
              <p:cNvSpPr>
                <a:spLocks noChangeShapeType="1"/>
              </p:cNvSpPr>
              <p:nvPr/>
            </p:nvSpPr>
            <p:spPr bwMode="auto">
              <a:xfrm flipV="1">
                <a:off x="21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6" name="Line 273"/>
              <p:cNvSpPr>
                <a:spLocks noChangeShapeType="1"/>
              </p:cNvSpPr>
              <p:nvPr/>
            </p:nvSpPr>
            <p:spPr bwMode="auto">
              <a:xfrm flipV="1">
                <a:off x="21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7" name="Line 274"/>
              <p:cNvSpPr>
                <a:spLocks noChangeShapeType="1"/>
              </p:cNvSpPr>
              <p:nvPr/>
            </p:nvSpPr>
            <p:spPr bwMode="auto">
              <a:xfrm flipV="1">
                <a:off x="21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8" name="Line 275"/>
              <p:cNvSpPr>
                <a:spLocks noChangeShapeType="1"/>
              </p:cNvSpPr>
              <p:nvPr/>
            </p:nvSpPr>
            <p:spPr bwMode="auto">
              <a:xfrm flipV="1">
                <a:off x="21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49" name="Line 276"/>
              <p:cNvSpPr>
                <a:spLocks noChangeShapeType="1"/>
              </p:cNvSpPr>
              <p:nvPr/>
            </p:nvSpPr>
            <p:spPr bwMode="auto">
              <a:xfrm flipV="1">
                <a:off x="21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0" name="Line 277"/>
              <p:cNvSpPr>
                <a:spLocks noChangeShapeType="1"/>
              </p:cNvSpPr>
              <p:nvPr/>
            </p:nvSpPr>
            <p:spPr bwMode="auto">
              <a:xfrm flipV="1">
                <a:off x="21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1" name="Line 278"/>
              <p:cNvSpPr>
                <a:spLocks noChangeShapeType="1"/>
              </p:cNvSpPr>
              <p:nvPr/>
            </p:nvSpPr>
            <p:spPr bwMode="auto">
              <a:xfrm flipV="1">
                <a:off x="21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2" name="Line 279"/>
              <p:cNvSpPr>
                <a:spLocks noChangeShapeType="1"/>
              </p:cNvSpPr>
              <p:nvPr/>
            </p:nvSpPr>
            <p:spPr bwMode="auto">
              <a:xfrm flipV="1">
                <a:off x="21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3" name="Line 280"/>
              <p:cNvSpPr>
                <a:spLocks noChangeShapeType="1"/>
              </p:cNvSpPr>
              <p:nvPr/>
            </p:nvSpPr>
            <p:spPr bwMode="auto">
              <a:xfrm flipV="1">
                <a:off x="21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4" name="Line 281"/>
              <p:cNvSpPr>
                <a:spLocks noChangeShapeType="1"/>
              </p:cNvSpPr>
              <p:nvPr/>
            </p:nvSpPr>
            <p:spPr bwMode="auto">
              <a:xfrm flipV="1">
                <a:off x="21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5" name="Line 282"/>
              <p:cNvSpPr>
                <a:spLocks noChangeShapeType="1"/>
              </p:cNvSpPr>
              <p:nvPr/>
            </p:nvSpPr>
            <p:spPr bwMode="auto">
              <a:xfrm flipV="1">
                <a:off x="21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6" name="Line 283"/>
              <p:cNvSpPr>
                <a:spLocks noChangeShapeType="1"/>
              </p:cNvSpPr>
              <p:nvPr/>
            </p:nvSpPr>
            <p:spPr bwMode="auto">
              <a:xfrm flipV="1">
                <a:off x="21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7" name="Line 284"/>
              <p:cNvSpPr>
                <a:spLocks noChangeShapeType="1"/>
              </p:cNvSpPr>
              <p:nvPr/>
            </p:nvSpPr>
            <p:spPr bwMode="auto">
              <a:xfrm flipV="1">
                <a:off x="22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8" name="Line 285"/>
              <p:cNvSpPr>
                <a:spLocks noChangeShapeType="1"/>
              </p:cNvSpPr>
              <p:nvPr/>
            </p:nvSpPr>
            <p:spPr bwMode="auto">
              <a:xfrm flipV="1">
                <a:off x="22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59" name="Line 286"/>
              <p:cNvSpPr>
                <a:spLocks noChangeShapeType="1"/>
              </p:cNvSpPr>
              <p:nvPr/>
            </p:nvSpPr>
            <p:spPr bwMode="auto">
              <a:xfrm flipV="1">
                <a:off x="22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0" name="Line 287"/>
              <p:cNvSpPr>
                <a:spLocks noChangeShapeType="1"/>
              </p:cNvSpPr>
              <p:nvPr/>
            </p:nvSpPr>
            <p:spPr bwMode="auto">
              <a:xfrm flipV="1">
                <a:off x="22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1" name="Line 288"/>
              <p:cNvSpPr>
                <a:spLocks noChangeShapeType="1"/>
              </p:cNvSpPr>
              <p:nvPr/>
            </p:nvSpPr>
            <p:spPr bwMode="auto">
              <a:xfrm flipV="1">
                <a:off x="22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2" name="Line 289"/>
              <p:cNvSpPr>
                <a:spLocks noChangeShapeType="1"/>
              </p:cNvSpPr>
              <p:nvPr/>
            </p:nvSpPr>
            <p:spPr bwMode="auto">
              <a:xfrm flipV="1">
                <a:off x="22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3" name="Line 290"/>
              <p:cNvSpPr>
                <a:spLocks noChangeShapeType="1"/>
              </p:cNvSpPr>
              <p:nvPr/>
            </p:nvSpPr>
            <p:spPr bwMode="auto">
              <a:xfrm flipV="1">
                <a:off x="22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4" name="Line 291"/>
              <p:cNvSpPr>
                <a:spLocks noChangeShapeType="1"/>
              </p:cNvSpPr>
              <p:nvPr/>
            </p:nvSpPr>
            <p:spPr bwMode="auto">
              <a:xfrm flipV="1">
                <a:off x="22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5" name="Line 292"/>
              <p:cNvSpPr>
                <a:spLocks noChangeShapeType="1"/>
              </p:cNvSpPr>
              <p:nvPr/>
            </p:nvSpPr>
            <p:spPr bwMode="auto">
              <a:xfrm flipV="1">
                <a:off x="22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6" name="Line 293"/>
              <p:cNvSpPr>
                <a:spLocks noChangeShapeType="1"/>
              </p:cNvSpPr>
              <p:nvPr/>
            </p:nvSpPr>
            <p:spPr bwMode="auto">
              <a:xfrm flipV="1">
                <a:off x="22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7" name="Line 294"/>
              <p:cNvSpPr>
                <a:spLocks noChangeShapeType="1"/>
              </p:cNvSpPr>
              <p:nvPr/>
            </p:nvSpPr>
            <p:spPr bwMode="auto">
              <a:xfrm flipV="1">
                <a:off x="22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8" name="Line 295"/>
              <p:cNvSpPr>
                <a:spLocks noChangeShapeType="1"/>
              </p:cNvSpPr>
              <p:nvPr/>
            </p:nvSpPr>
            <p:spPr bwMode="auto">
              <a:xfrm flipV="1">
                <a:off x="22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69" name="Line 296"/>
              <p:cNvSpPr>
                <a:spLocks noChangeShapeType="1"/>
              </p:cNvSpPr>
              <p:nvPr/>
            </p:nvSpPr>
            <p:spPr bwMode="auto">
              <a:xfrm flipV="1">
                <a:off x="22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0" name="Line 297"/>
              <p:cNvSpPr>
                <a:spLocks noChangeShapeType="1"/>
              </p:cNvSpPr>
              <p:nvPr/>
            </p:nvSpPr>
            <p:spPr bwMode="auto">
              <a:xfrm flipV="1">
                <a:off x="22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1" name="Line 298"/>
              <p:cNvSpPr>
                <a:spLocks noChangeShapeType="1"/>
              </p:cNvSpPr>
              <p:nvPr/>
            </p:nvSpPr>
            <p:spPr bwMode="auto">
              <a:xfrm flipV="1">
                <a:off x="22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2" name="Line 299"/>
              <p:cNvSpPr>
                <a:spLocks noChangeShapeType="1"/>
              </p:cNvSpPr>
              <p:nvPr/>
            </p:nvSpPr>
            <p:spPr bwMode="auto">
              <a:xfrm flipV="1">
                <a:off x="22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3" name="Line 300"/>
              <p:cNvSpPr>
                <a:spLocks noChangeShapeType="1"/>
              </p:cNvSpPr>
              <p:nvPr/>
            </p:nvSpPr>
            <p:spPr bwMode="auto">
              <a:xfrm flipV="1">
                <a:off x="22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4" name="Line 301"/>
              <p:cNvSpPr>
                <a:spLocks noChangeShapeType="1"/>
              </p:cNvSpPr>
              <p:nvPr/>
            </p:nvSpPr>
            <p:spPr bwMode="auto">
              <a:xfrm flipV="1">
                <a:off x="22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5" name="Line 302"/>
              <p:cNvSpPr>
                <a:spLocks noChangeShapeType="1"/>
              </p:cNvSpPr>
              <p:nvPr/>
            </p:nvSpPr>
            <p:spPr bwMode="auto">
              <a:xfrm flipV="1">
                <a:off x="22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6" name="Line 303"/>
              <p:cNvSpPr>
                <a:spLocks noChangeShapeType="1"/>
              </p:cNvSpPr>
              <p:nvPr/>
            </p:nvSpPr>
            <p:spPr bwMode="auto">
              <a:xfrm flipV="1">
                <a:off x="22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7" name="Line 304"/>
              <p:cNvSpPr>
                <a:spLocks noChangeShapeType="1"/>
              </p:cNvSpPr>
              <p:nvPr/>
            </p:nvSpPr>
            <p:spPr bwMode="auto">
              <a:xfrm flipV="1">
                <a:off x="22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8" name="Line 305"/>
              <p:cNvSpPr>
                <a:spLocks noChangeShapeType="1"/>
              </p:cNvSpPr>
              <p:nvPr/>
            </p:nvSpPr>
            <p:spPr bwMode="auto">
              <a:xfrm flipV="1">
                <a:off x="22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79" name="Line 306"/>
              <p:cNvSpPr>
                <a:spLocks noChangeShapeType="1"/>
              </p:cNvSpPr>
              <p:nvPr/>
            </p:nvSpPr>
            <p:spPr bwMode="auto">
              <a:xfrm flipV="1">
                <a:off x="22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0" name="Line 307"/>
              <p:cNvSpPr>
                <a:spLocks noChangeShapeType="1"/>
              </p:cNvSpPr>
              <p:nvPr/>
            </p:nvSpPr>
            <p:spPr bwMode="auto">
              <a:xfrm flipV="1">
                <a:off x="22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1" name="Line 308"/>
              <p:cNvSpPr>
                <a:spLocks noChangeShapeType="1"/>
              </p:cNvSpPr>
              <p:nvPr/>
            </p:nvSpPr>
            <p:spPr bwMode="auto">
              <a:xfrm flipV="1">
                <a:off x="22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2" name="Line 309"/>
              <p:cNvSpPr>
                <a:spLocks noChangeShapeType="1"/>
              </p:cNvSpPr>
              <p:nvPr/>
            </p:nvSpPr>
            <p:spPr bwMode="auto">
              <a:xfrm flipV="1">
                <a:off x="22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3" name="Line 310"/>
              <p:cNvSpPr>
                <a:spLocks noChangeShapeType="1"/>
              </p:cNvSpPr>
              <p:nvPr/>
            </p:nvSpPr>
            <p:spPr bwMode="auto">
              <a:xfrm flipV="1">
                <a:off x="22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4" name="Line 311"/>
              <p:cNvSpPr>
                <a:spLocks noChangeShapeType="1"/>
              </p:cNvSpPr>
              <p:nvPr/>
            </p:nvSpPr>
            <p:spPr bwMode="auto">
              <a:xfrm flipV="1">
                <a:off x="22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5" name="Line 312"/>
              <p:cNvSpPr>
                <a:spLocks noChangeShapeType="1"/>
              </p:cNvSpPr>
              <p:nvPr/>
            </p:nvSpPr>
            <p:spPr bwMode="auto">
              <a:xfrm flipV="1">
                <a:off x="22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6" name="Line 313"/>
              <p:cNvSpPr>
                <a:spLocks noChangeShapeType="1"/>
              </p:cNvSpPr>
              <p:nvPr/>
            </p:nvSpPr>
            <p:spPr bwMode="auto">
              <a:xfrm flipV="1">
                <a:off x="22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7" name="Line 314"/>
              <p:cNvSpPr>
                <a:spLocks noChangeShapeType="1"/>
              </p:cNvSpPr>
              <p:nvPr/>
            </p:nvSpPr>
            <p:spPr bwMode="auto">
              <a:xfrm flipV="1">
                <a:off x="22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8" name="Line 315"/>
              <p:cNvSpPr>
                <a:spLocks noChangeShapeType="1"/>
              </p:cNvSpPr>
              <p:nvPr/>
            </p:nvSpPr>
            <p:spPr bwMode="auto">
              <a:xfrm flipV="1">
                <a:off x="22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89" name="Line 316"/>
              <p:cNvSpPr>
                <a:spLocks noChangeShapeType="1"/>
              </p:cNvSpPr>
              <p:nvPr/>
            </p:nvSpPr>
            <p:spPr bwMode="auto">
              <a:xfrm flipV="1">
                <a:off x="22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0" name="Line 317"/>
              <p:cNvSpPr>
                <a:spLocks noChangeShapeType="1"/>
              </p:cNvSpPr>
              <p:nvPr/>
            </p:nvSpPr>
            <p:spPr bwMode="auto">
              <a:xfrm flipV="1">
                <a:off x="22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1" name="Line 318"/>
              <p:cNvSpPr>
                <a:spLocks noChangeShapeType="1"/>
              </p:cNvSpPr>
              <p:nvPr/>
            </p:nvSpPr>
            <p:spPr bwMode="auto">
              <a:xfrm flipV="1">
                <a:off x="22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2" name="Line 319"/>
              <p:cNvSpPr>
                <a:spLocks noChangeShapeType="1"/>
              </p:cNvSpPr>
              <p:nvPr/>
            </p:nvSpPr>
            <p:spPr bwMode="auto">
              <a:xfrm flipV="1">
                <a:off x="22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3" name="Line 320"/>
              <p:cNvSpPr>
                <a:spLocks noChangeShapeType="1"/>
              </p:cNvSpPr>
              <p:nvPr/>
            </p:nvSpPr>
            <p:spPr bwMode="auto">
              <a:xfrm flipV="1">
                <a:off x="22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4" name="Line 321"/>
              <p:cNvSpPr>
                <a:spLocks noChangeShapeType="1"/>
              </p:cNvSpPr>
              <p:nvPr/>
            </p:nvSpPr>
            <p:spPr bwMode="auto">
              <a:xfrm flipV="1">
                <a:off x="22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5" name="Line 322"/>
              <p:cNvSpPr>
                <a:spLocks noChangeShapeType="1"/>
              </p:cNvSpPr>
              <p:nvPr/>
            </p:nvSpPr>
            <p:spPr bwMode="auto">
              <a:xfrm flipV="1">
                <a:off x="23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6" name="Line 323"/>
              <p:cNvSpPr>
                <a:spLocks noChangeShapeType="1"/>
              </p:cNvSpPr>
              <p:nvPr/>
            </p:nvSpPr>
            <p:spPr bwMode="auto">
              <a:xfrm flipV="1">
                <a:off x="23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7" name="Line 324"/>
              <p:cNvSpPr>
                <a:spLocks noChangeShapeType="1"/>
              </p:cNvSpPr>
              <p:nvPr/>
            </p:nvSpPr>
            <p:spPr bwMode="auto">
              <a:xfrm flipV="1">
                <a:off x="23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8" name="Line 325"/>
              <p:cNvSpPr>
                <a:spLocks noChangeShapeType="1"/>
              </p:cNvSpPr>
              <p:nvPr/>
            </p:nvSpPr>
            <p:spPr bwMode="auto">
              <a:xfrm flipV="1">
                <a:off x="23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799" name="Line 326"/>
              <p:cNvSpPr>
                <a:spLocks noChangeShapeType="1"/>
              </p:cNvSpPr>
              <p:nvPr/>
            </p:nvSpPr>
            <p:spPr bwMode="auto">
              <a:xfrm flipV="1">
                <a:off x="23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0" name="Line 327"/>
              <p:cNvSpPr>
                <a:spLocks noChangeShapeType="1"/>
              </p:cNvSpPr>
              <p:nvPr/>
            </p:nvSpPr>
            <p:spPr bwMode="auto">
              <a:xfrm flipV="1">
                <a:off x="23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1" name="Line 328"/>
              <p:cNvSpPr>
                <a:spLocks noChangeShapeType="1"/>
              </p:cNvSpPr>
              <p:nvPr/>
            </p:nvSpPr>
            <p:spPr bwMode="auto">
              <a:xfrm flipV="1">
                <a:off x="23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2" name="Line 329"/>
              <p:cNvSpPr>
                <a:spLocks noChangeShapeType="1"/>
              </p:cNvSpPr>
              <p:nvPr/>
            </p:nvSpPr>
            <p:spPr bwMode="auto">
              <a:xfrm flipV="1">
                <a:off x="23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3" name="Line 330"/>
              <p:cNvSpPr>
                <a:spLocks noChangeShapeType="1"/>
              </p:cNvSpPr>
              <p:nvPr/>
            </p:nvSpPr>
            <p:spPr bwMode="auto">
              <a:xfrm flipV="1">
                <a:off x="23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4" name="Line 331"/>
              <p:cNvSpPr>
                <a:spLocks noChangeShapeType="1"/>
              </p:cNvSpPr>
              <p:nvPr/>
            </p:nvSpPr>
            <p:spPr bwMode="auto">
              <a:xfrm flipV="1">
                <a:off x="23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5" name="Line 332"/>
              <p:cNvSpPr>
                <a:spLocks noChangeShapeType="1"/>
              </p:cNvSpPr>
              <p:nvPr/>
            </p:nvSpPr>
            <p:spPr bwMode="auto">
              <a:xfrm flipV="1">
                <a:off x="23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6" name="Line 333"/>
              <p:cNvSpPr>
                <a:spLocks noChangeShapeType="1"/>
              </p:cNvSpPr>
              <p:nvPr/>
            </p:nvSpPr>
            <p:spPr bwMode="auto">
              <a:xfrm flipV="1">
                <a:off x="23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7" name="Line 334"/>
              <p:cNvSpPr>
                <a:spLocks noChangeShapeType="1"/>
              </p:cNvSpPr>
              <p:nvPr/>
            </p:nvSpPr>
            <p:spPr bwMode="auto">
              <a:xfrm flipV="1">
                <a:off x="23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8" name="Line 335"/>
              <p:cNvSpPr>
                <a:spLocks noChangeShapeType="1"/>
              </p:cNvSpPr>
              <p:nvPr/>
            </p:nvSpPr>
            <p:spPr bwMode="auto">
              <a:xfrm flipV="1">
                <a:off x="23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09" name="Line 336"/>
              <p:cNvSpPr>
                <a:spLocks noChangeShapeType="1"/>
              </p:cNvSpPr>
              <p:nvPr/>
            </p:nvSpPr>
            <p:spPr bwMode="auto">
              <a:xfrm flipV="1">
                <a:off x="23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0" name="Line 337"/>
              <p:cNvSpPr>
                <a:spLocks noChangeShapeType="1"/>
              </p:cNvSpPr>
              <p:nvPr/>
            </p:nvSpPr>
            <p:spPr bwMode="auto">
              <a:xfrm flipV="1">
                <a:off x="23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1" name="Line 338"/>
              <p:cNvSpPr>
                <a:spLocks noChangeShapeType="1"/>
              </p:cNvSpPr>
              <p:nvPr/>
            </p:nvSpPr>
            <p:spPr bwMode="auto">
              <a:xfrm flipV="1">
                <a:off x="23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2" name="Line 339"/>
              <p:cNvSpPr>
                <a:spLocks noChangeShapeType="1"/>
              </p:cNvSpPr>
              <p:nvPr/>
            </p:nvSpPr>
            <p:spPr bwMode="auto">
              <a:xfrm flipV="1">
                <a:off x="23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3" name="Line 340"/>
              <p:cNvSpPr>
                <a:spLocks noChangeShapeType="1"/>
              </p:cNvSpPr>
              <p:nvPr/>
            </p:nvSpPr>
            <p:spPr bwMode="auto">
              <a:xfrm flipV="1">
                <a:off x="23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4" name="Line 341"/>
              <p:cNvSpPr>
                <a:spLocks noChangeShapeType="1"/>
              </p:cNvSpPr>
              <p:nvPr/>
            </p:nvSpPr>
            <p:spPr bwMode="auto">
              <a:xfrm flipV="1">
                <a:off x="23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5" name="Line 342"/>
              <p:cNvSpPr>
                <a:spLocks noChangeShapeType="1"/>
              </p:cNvSpPr>
              <p:nvPr/>
            </p:nvSpPr>
            <p:spPr bwMode="auto">
              <a:xfrm flipV="1">
                <a:off x="23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6" name="Line 343"/>
              <p:cNvSpPr>
                <a:spLocks noChangeShapeType="1"/>
              </p:cNvSpPr>
              <p:nvPr/>
            </p:nvSpPr>
            <p:spPr bwMode="auto">
              <a:xfrm flipV="1">
                <a:off x="23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7" name="Line 344"/>
              <p:cNvSpPr>
                <a:spLocks noChangeShapeType="1"/>
              </p:cNvSpPr>
              <p:nvPr/>
            </p:nvSpPr>
            <p:spPr bwMode="auto">
              <a:xfrm flipV="1">
                <a:off x="23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8" name="Line 345"/>
              <p:cNvSpPr>
                <a:spLocks noChangeShapeType="1"/>
              </p:cNvSpPr>
              <p:nvPr/>
            </p:nvSpPr>
            <p:spPr bwMode="auto">
              <a:xfrm flipV="1">
                <a:off x="23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19" name="Line 346"/>
              <p:cNvSpPr>
                <a:spLocks noChangeShapeType="1"/>
              </p:cNvSpPr>
              <p:nvPr/>
            </p:nvSpPr>
            <p:spPr bwMode="auto">
              <a:xfrm flipV="1">
                <a:off x="23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0" name="Line 347"/>
              <p:cNvSpPr>
                <a:spLocks noChangeShapeType="1"/>
              </p:cNvSpPr>
              <p:nvPr/>
            </p:nvSpPr>
            <p:spPr bwMode="auto">
              <a:xfrm flipV="1">
                <a:off x="23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1" name="Line 348"/>
              <p:cNvSpPr>
                <a:spLocks noChangeShapeType="1"/>
              </p:cNvSpPr>
              <p:nvPr/>
            </p:nvSpPr>
            <p:spPr bwMode="auto">
              <a:xfrm flipV="1">
                <a:off x="23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2" name="Line 349"/>
              <p:cNvSpPr>
                <a:spLocks noChangeShapeType="1"/>
              </p:cNvSpPr>
              <p:nvPr/>
            </p:nvSpPr>
            <p:spPr bwMode="auto">
              <a:xfrm flipV="1">
                <a:off x="23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3" name="Line 350"/>
              <p:cNvSpPr>
                <a:spLocks noChangeShapeType="1"/>
              </p:cNvSpPr>
              <p:nvPr/>
            </p:nvSpPr>
            <p:spPr bwMode="auto">
              <a:xfrm flipV="1">
                <a:off x="23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4" name="Line 351"/>
              <p:cNvSpPr>
                <a:spLocks noChangeShapeType="1"/>
              </p:cNvSpPr>
              <p:nvPr/>
            </p:nvSpPr>
            <p:spPr bwMode="auto">
              <a:xfrm flipV="1">
                <a:off x="23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5" name="Line 352"/>
              <p:cNvSpPr>
                <a:spLocks noChangeShapeType="1"/>
              </p:cNvSpPr>
              <p:nvPr/>
            </p:nvSpPr>
            <p:spPr bwMode="auto">
              <a:xfrm flipV="1">
                <a:off x="23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6" name="Line 353"/>
              <p:cNvSpPr>
                <a:spLocks noChangeShapeType="1"/>
              </p:cNvSpPr>
              <p:nvPr/>
            </p:nvSpPr>
            <p:spPr bwMode="auto">
              <a:xfrm flipV="1">
                <a:off x="23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7" name="Line 354"/>
              <p:cNvSpPr>
                <a:spLocks noChangeShapeType="1"/>
              </p:cNvSpPr>
              <p:nvPr/>
            </p:nvSpPr>
            <p:spPr bwMode="auto">
              <a:xfrm flipV="1">
                <a:off x="23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8" name="Line 355"/>
              <p:cNvSpPr>
                <a:spLocks noChangeShapeType="1"/>
              </p:cNvSpPr>
              <p:nvPr/>
            </p:nvSpPr>
            <p:spPr bwMode="auto">
              <a:xfrm flipV="1">
                <a:off x="23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29" name="Line 356"/>
              <p:cNvSpPr>
                <a:spLocks noChangeShapeType="1"/>
              </p:cNvSpPr>
              <p:nvPr/>
            </p:nvSpPr>
            <p:spPr bwMode="auto">
              <a:xfrm flipV="1">
                <a:off x="23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0" name="Line 357"/>
              <p:cNvSpPr>
                <a:spLocks noChangeShapeType="1"/>
              </p:cNvSpPr>
              <p:nvPr/>
            </p:nvSpPr>
            <p:spPr bwMode="auto">
              <a:xfrm flipV="1">
                <a:off x="24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1" name="Line 358"/>
              <p:cNvSpPr>
                <a:spLocks noChangeShapeType="1"/>
              </p:cNvSpPr>
              <p:nvPr/>
            </p:nvSpPr>
            <p:spPr bwMode="auto">
              <a:xfrm flipV="1">
                <a:off x="24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2" name="Line 359"/>
              <p:cNvSpPr>
                <a:spLocks noChangeShapeType="1"/>
              </p:cNvSpPr>
              <p:nvPr/>
            </p:nvSpPr>
            <p:spPr bwMode="auto">
              <a:xfrm flipV="1">
                <a:off x="24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3" name="Line 360"/>
              <p:cNvSpPr>
                <a:spLocks noChangeShapeType="1"/>
              </p:cNvSpPr>
              <p:nvPr/>
            </p:nvSpPr>
            <p:spPr bwMode="auto">
              <a:xfrm flipV="1">
                <a:off x="24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4" name="Line 361"/>
              <p:cNvSpPr>
                <a:spLocks noChangeShapeType="1"/>
              </p:cNvSpPr>
              <p:nvPr/>
            </p:nvSpPr>
            <p:spPr bwMode="auto">
              <a:xfrm flipV="1">
                <a:off x="24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5" name="Line 362"/>
              <p:cNvSpPr>
                <a:spLocks noChangeShapeType="1"/>
              </p:cNvSpPr>
              <p:nvPr/>
            </p:nvSpPr>
            <p:spPr bwMode="auto">
              <a:xfrm flipV="1">
                <a:off x="24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6" name="Line 363"/>
              <p:cNvSpPr>
                <a:spLocks noChangeShapeType="1"/>
              </p:cNvSpPr>
              <p:nvPr/>
            </p:nvSpPr>
            <p:spPr bwMode="auto">
              <a:xfrm flipV="1">
                <a:off x="24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7" name="Line 364"/>
              <p:cNvSpPr>
                <a:spLocks noChangeShapeType="1"/>
              </p:cNvSpPr>
              <p:nvPr/>
            </p:nvSpPr>
            <p:spPr bwMode="auto">
              <a:xfrm flipV="1">
                <a:off x="24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8" name="Line 365"/>
              <p:cNvSpPr>
                <a:spLocks noChangeShapeType="1"/>
              </p:cNvSpPr>
              <p:nvPr/>
            </p:nvSpPr>
            <p:spPr bwMode="auto">
              <a:xfrm flipV="1">
                <a:off x="24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39" name="Line 366"/>
              <p:cNvSpPr>
                <a:spLocks noChangeShapeType="1"/>
              </p:cNvSpPr>
              <p:nvPr/>
            </p:nvSpPr>
            <p:spPr bwMode="auto">
              <a:xfrm flipV="1">
                <a:off x="24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0" name="Line 367"/>
              <p:cNvSpPr>
                <a:spLocks noChangeShapeType="1"/>
              </p:cNvSpPr>
              <p:nvPr/>
            </p:nvSpPr>
            <p:spPr bwMode="auto">
              <a:xfrm flipV="1">
                <a:off x="24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1" name="Line 368"/>
              <p:cNvSpPr>
                <a:spLocks noChangeShapeType="1"/>
              </p:cNvSpPr>
              <p:nvPr/>
            </p:nvSpPr>
            <p:spPr bwMode="auto">
              <a:xfrm flipV="1">
                <a:off x="24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2" name="Line 369"/>
              <p:cNvSpPr>
                <a:spLocks noChangeShapeType="1"/>
              </p:cNvSpPr>
              <p:nvPr/>
            </p:nvSpPr>
            <p:spPr bwMode="auto">
              <a:xfrm flipV="1">
                <a:off x="24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3" name="Line 370"/>
              <p:cNvSpPr>
                <a:spLocks noChangeShapeType="1"/>
              </p:cNvSpPr>
              <p:nvPr/>
            </p:nvSpPr>
            <p:spPr bwMode="auto">
              <a:xfrm flipV="1">
                <a:off x="24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4" name="Line 371"/>
              <p:cNvSpPr>
                <a:spLocks noChangeShapeType="1"/>
              </p:cNvSpPr>
              <p:nvPr/>
            </p:nvSpPr>
            <p:spPr bwMode="auto">
              <a:xfrm flipV="1">
                <a:off x="24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5" name="Line 372"/>
              <p:cNvSpPr>
                <a:spLocks noChangeShapeType="1"/>
              </p:cNvSpPr>
              <p:nvPr/>
            </p:nvSpPr>
            <p:spPr bwMode="auto">
              <a:xfrm flipV="1">
                <a:off x="24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6" name="Line 373"/>
              <p:cNvSpPr>
                <a:spLocks noChangeShapeType="1"/>
              </p:cNvSpPr>
              <p:nvPr/>
            </p:nvSpPr>
            <p:spPr bwMode="auto">
              <a:xfrm flipV="1">
                <a:off x="24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7" name="Line 374"/>
              <p:cNvSpPr>
                <a:spLocks noChangeShapeType="1"/>
              </p:cNvSpPr>
              <p:nvPr/>
            </p:nvSpPr>
            <p:spPr bwMode="auto">
              <a:xfrm flipV="1">
                <a:off x="24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8" name="Line 375"/>
              <p:cNvSpPr>
                <a:spLocks noChangeShapeType="1"/>
              </p:cNvSpPr>
              <p:nvPr/>
            </p:nvSpPr>
            <p:spPr bwMode="auto">
              <a:xfrm flipV="1">
                <a:off x="24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49" name="Line 376"/>
              <p:cNvSpPr>
                <a:spLocks noChangeShapeType="1"/>
              </p:cNvSpPr>
              <p:nvPr/>
            </p:nvSpPr>
            <p:spPr bwMode="auto">
              <a:xfrm flipV="1">
                <a:off x="24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0" name="Line 377"/>
              <p:cNvSpPr>
                <a:spLocks noChangeShapeType="1"/>
              </p:cNvSpPr>
              <p:nvPr/>
            </p:nvSpPr>
            <p:spPr bwMode="auto">
              <a:xfrm flipV="1">
                <a:off x="24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1" name="Line 378"/>
              <p:cNvSpPr>
                <a:spLocks noChangeShapeType="1"/>
              </p:cNvSpPr>
              <p:nvPr/>
            </p:nvSpPr>
            <p:spPr bwMode="auto">
              <a:xfrm flipV="1">
                <a:off x="24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2" name="Line 379"/>
              <p:cNvSpPr>
                <a:spLocks noChangeShapeType="1"/>
              </p:cNvSpPr>
              <p:nvPr/>
            </p:nvSpPr>
            <p:spPr bwMode="auto">
              <a:xfrm flipV="1">
                <a:off x="24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3" name="Line 380"/>
              <p:cNvSpPr>
                <a:spLocks noChangeShapeType="1"/>
              </p:cNvSpPr>
              <p:nvPr/>
            </p:nvSpPr>
            <p:spPr bwMode="auto">
              <a:xfrm flipV="1">
                <a:off x="24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4" name="Line 381"/>
              <p:cNvSpPr>
                <a:spLocks noChangeShapeType="1"/>
              </p:cNvSpPr>
              <p:nvPr/>
            </p:nvSpPr>
            <p:spPr bwMode="auto">
              <a:xfrm flipV="1">
                <a:off x="24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5" name="Line 382"/>
              <p:cNvSpPr>
                <a:spLocks noChangeShapeType="1"/>
              </p:cNvSpPr>
              <p:nvPr/>
            </p:nvSpPr>
            <p:spPr bwMode="auto">
              <a:xfrm flipV="1">
                <a:off x="24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856" name="Line 383"/>
              <p:cNvSpPr>
                <a:spLocks noChangeShapeType="1"/>
              </p:cNvSpPr>
              <p:nvPr/>
            </p:nvSpPr>
            <p:spPr bwMode="auto">
              <a:xfrm flipV="1">
                <a:off x="24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5" name="Group 384"/>
            <p:cNvGrpSpPr>
              <a:grpSpLocks/>
            </p:cNvGrpSpPr>
            <p:nvPr/>
          </p:nvGrpSpPr>
          <p:grpSpPr bwMode="auto">
            <a:xfrm>
              <a:off x="2781" y="3469"/>
              <a:ext cx="638" cy="35"/>
              <a:chOff x="2472" y="3525"/>
              <a:chExt cx="567" cy="35"/>
            </a:xfrm>
          </p:grpSpPr>
          <p:sp>
            <p:nvSpPr>
              <p:cNvPr id="30697" name="Line 385"/>
              <p:cNvSpPr>
                <a:spLocks noChangeShapeType="1"/>
              </p:cNvSpPr>
              <p:nvPr/>
            </p:nvSpPr>
            <p:spPr bwMode="auto">
              <a:xfrm flipV="1">
                <a:off x="24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8" name="Line 386"/>
              <p:cNvSpPr>
                <a:spLocks noChangeShapeType="1"/>
              </p:cNvSpPr>
              <p:nvPr/>
            </p:nvSpPr>
            <p:spPr bwMode="auto">
              <a:xfrm flipV="1">
                <a:off x="24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9" name="Line 387"/>
              <p:cNvSpPr>
                <a:spLocks noChangeShapeType="1"/>
              </p:cNvSpPr>
              <p:nvPr/>
            </p:nvSpPr>
            <p:spPr bwMode="auto">
              <a:xfrm flipV="1">
                <a:off x="24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0" name="Line 388"/>
              <p:cNvSpPr>
                <a:spLocks noChangeShapeType="1"/>
              </p:cNvSpPr>
              <p:nvPr/>
            </p:nvSpPr>
            <p:spPr bwMode="auto">
              <a:xfrm flipV="1">
                <a:off x="24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1" name="Line 389"/>
              <p:cNvSpPr>
                <a:spLocks noChangeShapeType="1"/>
              </p:cNvSpPr>
              <p:nvPr/>
            </p:nvSpPr>
            <p:spPr bwMode="auto">
              <a:xfrm flipV="1">
                <a:off x="24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2" name="Line 390"/>
              <p:cNvSpPr>
                <a:spLocks noChangeShapeType="1"/>
              </p:cNvSpPr>
              <p:nvPr/>
            </p:nvSpPr>
            <p:spPr bwMode="auto">
              <a:xfrm flipV="1">
                <a:off x="24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3" name="Line 391"/>
              <p:cNvSpPr>
                <a:spLocks noChangeShapeType="1"/>
              </p:cNvSpPr>
              <p:nvPr/>
            </p:nvSpPr>
            <p:spPr bwMode="auto">
              <a:xfrm flipV="1">
                <a:off x="24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4" name="Line 392"/>
              <p:cNvSpPr>
                <a:spLocks noChangeShapeType="1"/>
              </p:cNvSpPr>
              <p:nvPr/>
            </p:nvSpPr>
            <p:spPr bwMode="auto">
              <a:xfrm flipV="1">
                <a:off x="24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5" name="Line 393"/>
              <p:cNvSpPr>
                <a:spLocks noChangeShapeType="1"/>
              </p:cNvSpPr>
              <p:nvPr/>
            </p:nvSpPr>
            <p:spPr bwMode="auto">
              <a:xfrm flipV="1">
                <a:off x="25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6" name="Line 394"/>
              <p:cNvSpPr>
                <a:spLocks noChangeShapeType="1"/>
              </p:cNvSpPr>
              <p:nvPr/>
            </p:nvSpPr>
            <p:spPr bwMode="auto">
              <a:xfrm flipV="1">
                <a:off x="25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7" name="Line 395"/>
              <p:cNvSpPr>
                <a:spLocks noChangeShapeType="1"/>
              </p:cNvSpPr>
              <p:nvPr/>
            </p:nvSpPr>
            <p:spPr bwMode="auto">
              <a:xfrm flipV="1">
                <a:off x="25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8" name="Line 396"/>
              <p:cNvSpPr>
                <a:spLocks noChangeShapeType="1"/>
              </p:cNvSpPr>
              <p:nvPr/>
            </p:nvSpPr>
            <p:spPr bwMode="auto">
              <a:xfrm flipV="1">
                <a:off x="25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09" name="Line 397"/>
              <p:cNvSpPr>
                <a:spLocks noChangeShapeType="1"/>
              </p:cNvSpPr>
              <p:nvPr/>
            </p:nvSpPr>
            <p:spPr bwMode="auto">
              <a:xfrm flipV="1">
                <a:off x="25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0" name="Line 398"/>
              <p:cNvSpPr>
                <a:spLocks noChangeShapeType="1"/>
              </p:cNvSpPr>
              <p:nvPr/>
            </p:nvSpPr>
            <p:spPr bwMode="auto">
              <a:xfrm flipV="1">
                <a:off x="25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1" name="Line 399"/>
              <p:cNvSpPr>
                <a:spLocks noChangeShapeType="1"/>
              </p:cNvSpPr>
              <p:nvPr/>
            </p:nvSpPr>
            <p:spPr bwMode="auto">
              <a:xfrm flipV="1">
                <a:off x="25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2" name="Line 400"/>
              <p:cNvSpPr>
                <a:spLocks noChangeShapeType="1"/>
              </p:cNvSpPr>
              <p:nvPr/>
            </p:nvSpPr>
            <p:spPr bwMode="auto">
              <a:xfrm flipV="1">
                <a:off x="25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3" name="Line 401"/>
              <p:cNvSpPr>
                <a:spLocks noChangeShapeType="1"/>
              </p:cNvSpPr>
              <p:nvPr/>
            </p:nvSpPr>
            <p:spPr bwMode="auto">
              <a:xfrm flipV="1">
                <a:off x="25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4" name="Line 402"/>
              <p:cNvSpPr>
                <a:spLocks noChangeShapeType="1"/>
              </p:cNvSpPr>
              <p:nvPr/>
            </p:nvSpPr>
            <p:spPr bwMode="auto">
              <a:xfrm flipV="1">
                <a:off x="25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5" name="Line 403"/>
              <p:cNvSpPr>
                <a:spLocks noChangeShapeType="1"/>
              </p:cNvSpPr>
              <p:nvPr/>
            </p:nvSpPr>
            <p:spPr bwMode="auto">
              <a:xfrm flipV="1">
                <a:off x="25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6" name="Line 404"/>
              <p:cNvSpPr>
                <a:spLocks noChangeShapeType="1"/>
              </p:cNvSpPr>
              <p:nvPr/>
            </p:nvSpPr>
            <p:spPr bwMode="auto">
              <a:xfrm flipV="1">
                <a:off x="25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7" name="Line 405"/>
              <p:cNvSpPr>
                <a:spLocks noChangeShapeType="1"/>
              </p:cNvSpPr>
              <p:nvPr/>
            </p:nvSpPr>
            <p:spPr bwMode="auto">
              <a:xfrm flipV="1">
                <a:off x="25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8" name="Line 406"/>
              <p:cNvSpPr>
                <a:spLocks noChangeShapeType="1"/>
              </p:cNvSpPr>
              <p:nvPr/>
            </p:nvSpPr>
            <p:spPr bwMode="auto">
              <a:xfrm flipV="1">
                <a:off x="25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19" name="Line 407"/>
              <p:cNvSpPr>
                <a:spLocks noChangeShapeType="1"/>
              </p:cNvSpPr>
              <p:nvPr/>
            </p:nvSpPr>
            <p:spPr bwMode="auto">
              <a:xfrm flipV="1">
                <a:off x="25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0" name="Line 408"/>
              <p:cNvSpPr>
                <a:spLocks noChangeShapeType="1"/>
              </p:cNvSpPr>
              <p:nvPr/>
            </p:nvSpPr>
            <p:spPr bwMode="auto">
              <a:xfrm flipV="1">
                <a:off x="25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1" name="Line 409"/>
              <p:cNvSpPr>
                <a:spLocks noChangeShapeType="1"/>
              </p:cNvSpPr>
              <p:nvPr/>
            </p:nvSpPr>
            <p:spPr bwMode="auto">
              <a:xfrm flipV="1">
                <a:off x="25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2" name="Line 410"/>
              <p:cNvSpPr>
                <a:spLocks noChangeShapeType="1"/>
              </p:cNvSpPr>
              <p:nvPr/>
            </p:nvSpPr>
            <p:spPr bwMode="auto">
              <a:xfrm flipV="1">
                <a:off x="25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3" name="Line 411"/>
              <p:cNvSpPr>
                <a:spLocks noChangeShapeType="1"/>
              </p:cNvSpPr>
              <p:nvPr/>
            </p:nvSpPr>
            <p:spPr bwMode="auto">
              <a:xfrm flipV="1">
                <a:off x="25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4" name="Line 412"/>
              <p:cNvSpPr>
                <a:spLocks noChangeShapeType="1"/>
              </p:cNvSpPr>
              <p:nvPr/>
            </p:nvSpPr>
            <p:spPr bwMode="auto">
              <a:xfrm flipV="1">
                <a:off x="25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5" name="Line 413"/>
              <p:cNvSpPr>
                <a:spLocks noChangeShapeType="1"/>
              </p:cNvSpPr>
              <p:nvPr/>
            </p:nvSpPr>
            <p:spPr bwMode="auto">
              <a:xfrm flipV="1">
                <a:off x="25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6" name="Line 414"/>
              <p:cNvSpPr>
                <a:spLocks noChangeShapeType="1"/>
              </p:cNvSpPr>
              <p:nvPr/>
            </p:nvSpPr>
            <p:spPr bwMode="auto">
              <a:xfrm flipV="1">
                <a:off x="25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7" name="Line 415"/>
              <p:cNvSpPr>
                <a:spLocks noChangeShapeType="1"/>
              </p:cNvSpPr>
              <p:nvPr/>
            </p:nvSpPr>
            <p:spPr bwMode="auto">
              <a:xfrm flipV="1">
                <a:off x="25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8" name="Line 416"/>
              <p:cNvSpPr>
                <a:spLocks noChangeShapeType="1"/>
              </p:cNvSpPr>
              <p:nvPr/>
            </p:nvSpPr>
            <p:spPr bwMode="auto">
              <a:xfrm flipV="1">
                <a:off x="25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89" name="Line 417"/>
              <p:cNvSpPr>
                <a:spLocks noChangeShapeType="1"/>
              </p:cNvSpPr>
              <p:nvPr/>
            </p:nvSpPr>
            <p:spPr bwMode="auto">
              <a:xfrm flipV="1">
                <a:off x="25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0" name="Line 418"/>
              <p:cNvSpPr>
                <a:spLocks noChangeShapeType="1"/>
              </p:cNvSpPr>
              <p:nvPr/>
            </p:nvSpPr>
            <p:spPr bwMode="auto">
              <a:xfrm flipV="1">
                <a:off x="25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1" name="Line 419"/>
              <p:cNvSpPr>
                <a:spLocks noChangeShapeType="1"/>
              </p:cNvSpPr>
              <p:nvPr/>
            </p:nvSpPr>
            <p:spPr bwMode="auto">
              <a:xfrm flipV="1">
                <a:off x="25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2" name="Line 420"/>
              <p:cNvSpPr>
                <a:spLocks noChangeShapeType="1"/>
              </p:cNvSpPr>
              <p:nvPr/>
            </p:nvSpPr>
            <p:spPr bwMode="auto">
              <a:xfrm flipV="1">
                <a:off x="25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3" name="Line 421"/>
              <p:cNvSpPr>
                <a:spLocks noChangeShapeType="1"/>
              </p:cNvSpPr>
              <p:nvPr/>
            </p:nvSpPr>
            <p:spPr bwMode="auto">
              <a:xfrm flipV="1">
                <a:off x="25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4" name="Line 422"/>
              <p:cNvSpPr>
                <a:spLocks noChangeShapeType="1"/>
              </p:cNvSpPr>
              <p:nvPr/>
            </p:nvSpPr>
            <p:spPr bwMode="auto">
              <a:xfrm flipV="1">
                <a:off x="25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5" name="Line 423"/>
              <p:cNvSpPr>
                <a:spLocks noChangeShapeType="1"/>
              </p:cNvSpPr>
              <p:nvPr/>
            </p:nvSpPr>
            <p:spPr bwMode="auto">
              <a:xfrm flipV="1">
                <a:off x="25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6" name="Line 424"/>
              <p:cNvSpPr>
                <a:spLocks noChangeShapeType="1"/>
              </p:cNvSpPr>
              <p:nvPr/>
            </p:nvSpPr>
            <p:spPr bwMode="auto">
              <a:xfrm flipV="1">
                <a:off x="25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7" name="Line 425"/>
              <p:cNvSpPr>
                <a:spLocks noChangeShapeType="1"/>
              </p:cNvSpPr>
              <p:nvPr/>
            </p:nvSpPr>
            <p:spPr bwMode="auto">
              <a:xfrm flipV="1">
                <a:off x="25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8" name="Line 426"/>
              <p:cNvSpPr>
                <a:spLocks noChangeShapeType="1"/>
              </p:cNvSpPr>
              <p:nvPr/>
            </p:nvSpPr>
            <p:spPr bwMode="auto">
              <a:xfrm flipV="1">
                <a:off x="25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9" name="Line 427"/>
              <p:cNvSpPr>
                <a:spLocks noChangeShapeType="1"/>
              </p:cNvSpPr>
              <p:nvPr/>
            </p:nvSpPr>
            <p:spPr bwMode="auto">
              <a:xfrm flipV="1">
                <a:off x="25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0" name="Line 428"/>
              <p:cNvSpPr>
                <a:spLocks noChangeShapeType="1"/>
              </p:cNvSpPr>
              <p:nvPr/>
            </p:nvSpPr>
            <p:spPr bwMode="auto">
              <a:xfrm flipV="1">
                <a:off x="26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1" name="Line 429"/>
              <p:cNvSpPr>
                <a:spLocks noChangeShapeType="1"/>
              </p:cNvSpPr>
              <p:nvPr/>
            </p:nvSpPr>
            <p:spPr bwMode="auto">
              <a:xfrm flipV="1">
                <a:off x="26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2" name="Line 430"/>
              <p:cNvSpPr>
                <a:spLocks noChangeShapeType="1"/>
              </p:cNvSpPr>
              <p:nvPr/>
            </p:nvSpPr>
            <p:spPr bwMode="auto">
              <a:xfrm flipV="1">
                <a:off x="26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3" name="Line 431"/>
              <p:cNvSpPr>
                <a:spLocks noChangeShapeType="1"/>
              </p:cNvSpPr>
              <p:nvPr/>
            </p:nvSpPr>
            <p:spPr bwMode="auto">
              <a:xfrm flipV="1">
                <a:off x="26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4" name="Line 432"/>
              <p:cNvSpPr>
                <a:spLocks noChangeShapeType="1"/>
              </p:cNvSpPr>
              <p:nvPr/>
            </p:nvSpPr>
            <p:spPr bwMode="auto">
              <a:xfrm flipV="1">
                <a:off x="26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5" name="Line 433"/>
              <p:cNvSpPr>
                <a:spLocks noChangeShapeType="1"/>
              </p:cNvSpPr>
              <p:nvPr/>
            </p:nvSpPr>
            <p:spPr bwMode="auto">
              <a:xfrm flipV="1">
                <a:off x="26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6" name="Line 434"/>
              <p:cNvSpPr>
                <a:spLocks noChangeShapeType="1"/>
              </p:cNvSpPr>
              <p:nvPr/>
            </p:nvSpPr>
            <p:spPr bwMode="auto">
              <a:xfrm flipV="1">
                <a:off x="26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7" name="Line 435"/>
              <p:cNvSpPr>
                <a:spLocks noChangeShapeType="1"/>
              </p:cNvSpPr>
              <p:nvPr/>
            </p:nvSpPr>
            <p:spPr bwMode="auto">
              <a:xfrm flipV="1">
                <a:off x="26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8" name="Line 436"/>
              <p:cNvSpPr>
                <a:spLocks noChangeShapeType="1"/>
              </p:cNvSpPr>
              <p:nvPr/>
            </p:nvSpPr>
            <p:spPr bwMode="auto">
              <a:xfrm flipV="1">
                <a:off x="26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09" name="Line 437"/>
              <p:cNvSpPr>
                <a:spLocks noChangeShapeType="1"/>
              </p:cNvSpPr>
              <p:nvPr/>
            </p:nvSpPr>
            <p:spPr bwMode="auto">
              <a:xfrm flipV="1">
                <a:off x="26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0" name="Line 438"/>
              <p:cNvSpPr>
                <a:spLocks noChangeShapeType="1"/>
              </p:cNvSpPr>
              <p:nvPr/>
            </p:nvSpPr>
            <p:spPr bwMode="auto">
              <a:xfrm flipV="1">
                <a:off x="26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1" name="Line 439"/>
              <p:cNvSpPr>
                <a:spLocks noChangeShapeType="1"/>
              </p:cNvSpPr>
              <p:nvPr/>
            </p:nvSpPr>
            <p:spPr bwMode="auto">
              <a:xfrm flipV="1">
                <a:off x="26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2" name="Line 440"/>
              <p:cNvSpPr>
                <a:spLocks noChangeShapeType="1"/>
              </p:cNvSpPr>
              <p:nvPr/>
            </p:nvSpPr>
            <p:spPr bwMode="auto">
              <a:xfrm flipV="1">
                <a:off x="26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3" name="Line 441"/>
              <p:cNvSpPr>
                <a:spLocks noChangeShapeType="1"/>
              </p:cNvSpPr>
              <p:nvPr/>
            </p:nvSpPr>
            <p:spPr bwMode="auto">
              <a:xfrm flipV="1">
                <a:off x="26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4" name="Line 442"/>
              <p:cNvSpPr>
                <a:spLocks noChangeShapeType="1"/>
              </p:cNvSpPr>
              <p:nvPr/>
            </p:nvSpPr>
            <p:spPr bwMode="auto">
              <a:xfrm flipV="1">
                <a:off x="26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5" name="Line 443"/>
              <p:cNvSpPr>
                <a:spLocks noChangeShapeType="1"/>
              </p:cNvSpPr>
              <p:nvPr/>
            </p:nvSpPr>
            <p:spPr bwMode="auto">
              <a:xfrm flipV="1">
                <a:off x="26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6" name="Line 444"/>
              <p:cNvSpPr>
                <a:spLocks noChangeShapeType="1"/>
              </p:cNvSpPr>
              <p:nvPr/>
            </p:nvSpPr>
            <p:spPr bwMode="auto">
              <a:xfrm flipV="1">
                <a:off x="26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7" name="Line 445"/>
              <p:cNvSpPr>
                <a:spLocks noChangeShapeType="1"/>
              </p:cNvSpPr>
              <p:nvPr/>
            </p:nvSpPr>
            <p:spPr bwMode="auto">
              <a:xfrm flipV="1">
                <a:off x="26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8" name="Line 446"/>
              <p:cNvSpPr>
                <a:spLocks noChangeShapeType="1"/>
              </p:cNvSpPr>
              <p:nvPr/>
            </p:nvSpPr>
            <p:spPr bwMode="auto">
              <a:xfrm flipV="1">
                <a:off x="26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19" name="Line 447"/>
              <p:cNvSpPr>
                <a:spLocks noChangeShapeType="1"/>
              </p:cNvSpPr>
              <p:nvPr/>
            </p:nvSpPr>
            <p:spPr bwMode="auto">
              <a:xfrm flipV="1">
                <a:off x="26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0" name="Line 448"/>
              <p:cNvSpPr>
                <a:spLocks noChangeShapeType="1"/>
              </p:cNvSpPr>
              <p:nvPr/>
            </p:nvSpPr>
            <p:spPr bwMode="auto">
              <a:xfrm flipV="1">
                <a:off x="26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1" name="Line 449"/>
              <p:cNvSpPr>
                <a:spLocks noChangeShapeType="1"/>
              </p:cNvSpPr>
              <p:nvPr/>
            </p:nvSpPr>
            <p:spPr bwMode="auto">
              <a:xfrm flipV="1">
                <a:off x="26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2" name="Line 450"/>
              <p:cNvSpPr>
                <a:spLocks noChangeShapeType="1"/>
              </p:cNvSpPr>
              <p:nvPr/>
            </p:nvSpPr>
            <p:spPr bwMode="auto">
              <a:xfrm flipV="1">
                <a:off x="26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3" name="Line 451"/>
              <p:cNvSpPr>
                <a:spLocks noChangeShapeType="1"/>
              </p:cNvSpPr>
              <p:nvPr/>
            </p:nvSpPr>
            <p:spPr bwMode="auto">
              <a:xfrm flipV="1">
                <a:off x="26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4" name="Line 452"/>
              <p:cNvSpPr>
                <a:spLocks noChangeShapeType="1"/>
              </p:cNvSpPr>
              <p:nvPr/>
            </p:nvSpPr>
            <p:spPr bwMode="auto">
              <a:xfrm flipV="1">
                <a:off x="26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5" name="Line 453"/>
              <p:cNvSpPr>
                <a:spLocks noChangeShapeType="1"/>
              </p:cNvSpPr>
              <p:nvPr/>
            </p:nvSpPr>
            <p:spPr bwMode="auto">
              <a:xfrm flipV="1">
                <a:off x="26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6" name="Line 454"/>
              <p:cNvSpPr>
                <a:spLocks noChangeShapeType="1"/>
              </p:cNvSpPr>
              <p:nvPr/>
            </p:nvSpPr>
            <p:spPr bwMode="auto">
              <a:xfrm flipV="1">
                <a:off x="26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7" name="Line 455"/>
              <p:cNvSpPr>
                <a:spLocks noChangeShapeType="1"/>
              </p:cNvSpPr>
              <p:nvPr/>
            </p:nvSpPr>
            <p:spPr bwMode="auto">
              <a:xfrm flipV="1">
                <a:off x="26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8" name="Line 456"/>
              <p:cNvSpPr>
                <a:spLocks noChangeShapeType="1"/>
              </p:cNvSpPr>
              <p:nvPr/>
            </p:nvSpPr>
            <p:spPr bwMode="auto">
              <a:xfrm flipV="1">
                <a:off x="26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29" name="Line 457"/>
              <p:cNvSpPr>
                <a:spLocks noChangeShapeType="1"/>
              </p:cNvSpPr>
              <p:nvPr/>
            </p:nvSpPr>
            <p:spPr bwMode="auto">
              <a:xfrm flipV="1">
                <a:off x="26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0" name="Line 458"/>
              <p:cNvSpPr>
                <a:spLocks noChangeShapeType="1"/>
              </p:cNvSpPr>
              <p:nvPr/>
            </p:nvSpPr>
            <p:spPr bwMode="auto">
              <a:xfrm flipV="1">
                <a:off x="26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1" name="Line 459"/>
              <p:cNvSpPr>
                <a:spLocks noChangeShapeType="1"/>
              </p:cNvSpPr>
              <p:nvPr/>
            </p:nvSpPr>
            <p:spPr bwMode="auto">
              <a:xfrm flipV="1">
                <a:off x="26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2" name="Line 460"/>
              <p:cNvSpPr>
                <a:spLocks noChangeShapeType="1"/>
              </p:cNvSpPr>
              <p:nvPr/>
            </p:nvSpPr>
            <p:spPr bwMode="auto">
              <a:xfrm flipV="1">
                <a:off x="26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3" name="Line 461"/>
              <p:cNvSpPr>
                <a:spLocks noChangeShapeType="1"/>
              </p:cNvSpPr>
              <p:nvPr/>
            </p:nvSpPr>
            <p:spPr bwMode="auto">
              <a:xfrm flipV="1">
                <a:off x="26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4" name="Line 462"/>
              <p:cNvSpPr>
                <a:spLocks noChangeShapeType="1"/>
              </p:cNvSpPr>
              <p:nvPr/>
            </p:nvSpPr>
            <p:spPr bwMode="auto">
              <a:xfrm flipV="1">
                <a:off x="26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5" name="Line 463"/>
              <p:cNvSpPr>
                <a:spLocks noChangeShapeType="1"/>
              </p:cNvSpPr>
              <p:nvPr/>
            </p:nvSpPr>
            <p:spPr bwMode="auto">
              <a:xfrm flipV="1">
                <a:off x="27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6" name="Line 464"/>
              <p:cNvSpPr>
                <a:spLocks noChangeShapeType="1"/>
              </p:cNvSpPr>
              <p:nvPr/>
            </p:nvSpPr>
            <p:spPr bwMode="auto">
              <a:xfrm flipV="1">
                <a:off x="27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7" name="Line 465"/>
              <p:cNvSpPr>
                <a:spLocks noChangeShapeType="1"/>
              </p:cNvSpPr>
              <p:nvPr/>
            </p:nvSpPr>
            <p:spPr bwMode="auto">
              <a:xfrm flipV="1">
                <a:off x="27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8" name="Line 466"/>
              <p:cNvSpPr>
                <a:spLocks noChangeShapeType="1"/>
              </p:cNvSpPr>
              <p:nvPr/>
            </p:nvSpPr>
            <p:spPr bwMode="auto">
              <a:xfrm flipV="1">
                <a:off x="27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39" name="Line 467"/>
              <p:cNvSpPr>
                <a:spLocks noChangeShapeType="1"/>
              </p:cNvSpPr>
              <p:nvPr/>
            </p:nvSpPr>
            <p:spPr bwMode="auto">
              <a:xfrm flipV="1">
                <a:off x="27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0" name="Line 468"/>
              <p:cNvSpPr>
                <a:spLocks noChangeShapeType="1"/>
              </p:cNvSpPr>
              <p:nvPr/>
            </p:nvSpPr>
            <p:spPr bwMode="auto">
              <a:xfrm flipV="1">
                <a:off x="27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1" name="Line 469"/>
              <p:cNvSpPr>
                <a:spLocks noChangeShapeType="1"/>
              </p:cNvSpPr>
              <p:nvPr/>
            </p:nvSpPr>
            <p:spPr bwMode="auto">
              <a:xfrm flipV="1">
                <a:off x="27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2" name="Line 470"/>
              <p:cNvSpPr>
                <a:spLocks noChangeShapeType="1"/>
              </p:cNvSpPr>
              <p:nvPr/>
            </p:nvSpPr>
            <p:spPr bwMode="auto">
              <a:xfrm flipV="1">
                <a:off x="27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3" name="Line 471"/>
              <p:cNvSpPr>
                <a:spLocks noChangeShapeType="1"/>
              </p:cNvSpPr>
              <p:nvPr/>
            </p:nvSpPr>
            <p:spPr bwMode="auto">
              <a:xfrm flipV="1">
                <a:off x="27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4" name="Line 472"/>
              <p:cNvSpPr>
                <a:spLocks noChangeShapeType="1"/>
              </p:cNvSpPr>
              <p:nvPr/>
            </p:nvSpPr>
            <p:spPr bwMode="auto">
              <a:xfrm flipV="1">
                <a:off x="27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5" name="Line 473"/>
              <p:cNvSpPr>
                <a:spLocks noChangeShapeType="1"/>
              </p:cNvSpPr>
              <p:nvPr/>
            </p:nvSpPr>
            <p:spPr bwMode="auto">
              <a:xfrm flipV="1">
                <a:off x="27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6" name="Line 474"/>
              <p:cNvSpPr>
                <a:spLocks noChangeShapeType="1"/>
              </p:cNvSpPr>
              <p:nvPr/>
            </p:nvSpPr>
            <p:spPr bwMode="auto">
              <a:xfrm flipV="1">
                <a:off x="27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7" name="Line 475"/>
              <p:cNvSpPr>
                <a:spLocks noChangeShapeType="1"/>
              </p:cNvSpPr>
              <p:nvPr/>
            </p:nvSpPr>
            <p:spPr bwMode="auto">
              <a:xfrm flipV="1">
                <a:off x="27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8" name="Line 476"/>
              <p:cNvSpPr>
                <a:spLocks noChangeShapeType="1"/>
              </p:cNvSpPr>
              <p:nvPr/>
            </p:nvSpPr>
            <p:spPr bwMode="auto">
              <a:xfrm flipV="1">
                <a:off x="27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49" name="Line 477"/>
              <p:cNvSpPr>
                <a:spLocks noChangeShapeType="1"/>
              </p:cNvSpPr>
              <p:nvPr/>
            </p:nvSpPr>
            <p:spPr bwMode="auto">
              <a:xfrm flipV="1">
                <a:off x="27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0" name="Line 478"/>
              <p:cNvSpPr>
                <a:spLocks noChangeShapeType="1"/>
              </p:cNvSpPr>
              <p:nvPr/>
            </p:nvSpPr>
            <p:spPr bwMode="auto">
              <a:xfrm flipV="1">
                <a:off x="27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1" name="Line 479"/>
              <p:cNvSpPr>
                <a:spLocks noChangeShapeType="1"/>
              </p:cNvSpPr>
              <p:nvPr/>
            </p:nvSpPr>
            <p:spPr bwMode="auto">
              <a:xfrm flipV="1">
                <a:off x="27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2" name="Line 480"/>
              <p:cNvSpPr>
                <a:spLocks noChangeShapeType="1"/>
              </p:cNvSpPr>
              <p:nvPr/>
            </p:nvSpPr>
            <p:spPr bwMode="auto">
              <a:xfrm flipV="1">
                <a:off x="27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3" name="Line 481"/>
              <p:cNvSpPr>
                <a:spLocks noChangeShapeType="1"/>
              </p:cNvSpPr>
              <p:nvPr/>
            </p:nvSpPr>
            <p:spPr bwMode="auto">
              <a:xfrm flipV="1">
                <a:off x="27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4" name="Line 482"/>
              <p:cNvSpPr>
                <a:spLocks noChangeShapeType="1"/>
              </p:cNvSpPr>
              <p:nvPr/>
            </p:nvSpPr>
            <p:spPr bwMode="auto">
              <a:xfrm flipV="1">
                <a:off x="27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5" name="Line 483"/>
              <p:cNvSpPr>
                <a:spLocks noChangeShapeType="1"/>
              </p:cNvSpPr>
              <p:nvPr/>
            </p:nvSpPr>
            <p:spPr bwMode="auto">
              <a:xfrm flipV="1">
                <a:off x="27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6" name="Line 484"/>
              <p:cNvSpPr>
                <a:spLocks noChangeShapeType="1"/>
              </p:cNvSpPr>
              <p:nvPr/>
            </p:nvSpPr>
            <p:spPr bwMode="auto">
              <a:xfrm flipV="1">
                <a:off x="27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7" name="Line 485"/>
              <p:cNvSpPr>
                <a:spLocks noChangeShapeType="1"/>
              </p:cNvSpPr>
              <p:nvPr/>
            </p:nvSpPr>
            <p:spPr bwMode="auto">
              <a:xfrm flipV="1">
                <a:off x="27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8" name="Line 486"/>
              <p:cNvSpPr>
                <a:spLocks noChangeShapeType="1"/>
              </p:cNvSpPr>
              <p:nvPr/>
            </p:nvSpPr>
            <p:spPr bwMode="auto">
              <a:xfrm flipV="1">
                <a:off x="27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59" name="Line 487"/>
              <p:cNvSpPr>
                <a:spLocks noChangeShapeType="1"/>
              </p:cNvSpPr>
              <p:nvPr/>
            </p:nvSpPr>
            <p:spPr bwMode="auto">
              <a:xfrm flipV="1">
                <a:off x="27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0" name="Line 488"/>
              <p:cNvSpPr>
                <a:spLocks noChangeShapeType="1"/>
              </p:cNvSpPr>
              <p:nvPr/>
            </p:nvSpPr>
            <p:spPr bwMode="auto">
              <a:xfrm flipV="1">
                <a:off x="27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1" name="Line 489"/>
              <p:cNvSpPr>
                <a:spLocks noChangeShapeType="1"/>
              </p:cNvSpPr>
              <p:nvPr/>
            </p:nvSpPr>
            <p:spPr bwMode="auto">
              <a:xfrm flipV="1">
                <a:off x="27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2" name="Line 490"/>
              <p:cNvSpPr>
                <a:spLocks noChangeShapeType="1"/>
              </p:cNvSpPr>
              <p:nvPr/>
            </p:nvSpPr>
            <p:spPr bwMode="auto">
              <a:xfrm flipV="1">
                <a:off x="27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3" name="Line 491"/>
              <p:cNvSpPr>
                <a:spLocks noChangeShapeType="1"/>
              </p:cNvSpPr>
              <p:nvPr/>
            </p:nvSpPr>
            <p:spPr bwMode="auto">
              <a:xfrm flipV="1">
                <a:off x="27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4" name="Line 492"/>
              <p:cNvSpPr>
                <a:spLocks noChangeShapeType="1"/>
              </p:cNvSpPr>
              <p:nvPr/>
            </p:nvSpPr>
            <p:spPr bwMode="auto">
              <a:xfrm flipV="1">
                <a:off x="27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5" name="Line 493"/>
              <p:cNvSpPr>
                <a:spLocks noChangeShapeType="1"/>
              </p:cNvSpPr>
              <p:nvPr/>
            </p:nvSpPr>
            <p:spPr bwMode="auto">
              <a:xfrm flipV="1">
                <a:off x="27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6" name="Line 494"/>
              <p:cNvSpPr>
                <a:spLocks noChangeShapeType="1"/>
              </p:cNvSpPr>
              <p:nvPr/>
            </p:nvSpPr>
            <p:spPr bwMode="auto">
              <a:xfrm flipV="1">
                <a:off x="27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7" name="Line 495"/>
              <p:cNvSpPr>
                <a:spLocks noChangeShapeType="1"/>
              </p:cNvSpPr>
              <p:nvPr/>
            </p:nvSpPr>
            <p:spPr bwMode="auto">
              <a:xfrm flipV="1">
                <a:off x="27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8" name="Line 496"/>
              <p:cNvSpPr>
                <a:spLocks noChangeShapeType="1"/>
              </p:cNvSpPr>
              <p:nvPr/>
            </p:nvSpPr>
            <p:spPr bwMode="auto">
              <a:xfrm flipV="1">
                <a:off x="27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69" name="Line 497"/>
              <p:cNvSpPr>
                <a:spLocks noChangeShapeType="1"/>
              </p:cNvSpPr>
              <p:nvPr/>
            </p:nvSpPr>
            <p:spPr bwMode="auto">
              <a:xfrm flipV="1">
                <a:off x="27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0" name="Line 498"/>
              <p:cNvSpPr>
                <a:spLocks noChangeShapeType="1"/>
              </p:cNvSpPr>
              <p:nvPr/>
            </p:nvSpPr>
            <p:spPr bwMode="auto">
              <a:xfrm flipV="1">
                <a:off x="27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1" name="Line 499"/>
              <p:cNvSpPr>
                <a:spLocks noChangeShapeType="1"/>
              </p:cNvSpPr>
              <p:nvPr/>
            </p:nvSpPr>
            <p:spPr bwMode="auto">
              <a:xfrm flipV="1">
                <a:off x="27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2" name="Line 500"/>
              <p:cNvSpPr>
                <a:spLocks noChangeShapeType="1"/>
              </p:cNvSpPr>
              <p:nvPr/>
            </p:nvSpPr>
            <p:spPr bwMode="auto">
              <a:xfrm flipV="1">
                <a:off x="27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3" name="Line 501"/>
              <p:cNvSpPr>
                <a:spLocks noChangeShapeType="1"/>
              </p:cNvSpPr>
              <p:nvPr/>
            </p:nvSpPr>
            <p:spPr bwMode="auto">
              <a:xfrm flipV="1">
                <a:off x="27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4" name="Line 502"/>
              <p:cNvSpPr>
                <a:spLocks noChangeShapeType="1"/>
              </p:cNvSpPr>
              <p:nvPr/>
            </p:nvSpPr>
            <p:spPr bwMode="auto">
              <a:xfrm flipV="1">
                <a:off x="28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5" name="Line 503"/>
              <p:cNvSpPr>
                <a:spLocks noChangeShapeType="1"/>
              </p:cNvSpPr>
              <p:nvPr/>
            </p:nvSpPr>
            <p:spPr bwMode="auto">
              <a:xfrm flipV="1">
                <a:off x="28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6" name="Line 504"/>
              <p:cNvSpPr>
                <a:spLocks noChangeShapeType="1"/>
              </p:cNvSpPr>
              <p:nvPr/>
            </p:nvSpPr>
            <p:spPr bwMode="auto">
              <a:xfrm flipV="1">
                <a:off x="28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7" name="Line 505"/>
              <p:cNvSpPr>
                <a:spLocks noChangeShapeType="1"/>
              </p:cNvSpPr>
              <p:nvPr/>
            </p:nvSpPr>
            <p:spPr bwMode="auto">
              <a:xfrm flipV="1">
                <a:off x="28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8" name="Line 506"/>
              <p:cNvSpPr>
                <a:spLocks noChangeShapeType="1"/>
              </p:cNvSpPr>
              <p:nvPr/>
            </p:nvSpPr>
            <p:spPr bwMode="auto">
              <a:xfrm flipV="1">
                <a:off x="28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79" name="Line 507"/>
              <p:cNvSpPr>
                <a:spLocks noChangeShapeType="1"/>
              </p:cNvSpPr>
              <p:nvPr/>
            </p:nvSpPr>
            <p:spPr bwMode="auto">
              <a:xfrm flipV="1">
                <a:off x="28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0" name="Line 508"/>
              <p:cNvSpPr>
                <a:spLocks noChangeShapeType="1"/>
              </p:cNvSpPr>
              <p:nvPr/>
            </p:nvSpPr>
            <p:spPr bwMode="auto">
              <a:xfrm flipV="1">
                <a:off x="28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1" name="Line 509"/>
              <p:cNvSpPr>
                <a:spLocks noChangeShapeType="1"/>
              </p:cNvSpPr>
              <p:nvPr/>
            </p:nvSpPr>
            <p:spPr bwMode="auto">
              <a:xfrm flipV="1">
                <a:off x="28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2" name="Line 510"/>
              <p:cNvSpPr>
                <a:spLocks noChangeShapeType="1"/>
              </p:cNvSpPr>
              <p:nvPr/>
            </p:nvSpPr>
            <p:spPr bwMode="auto">
              <a:xfrm flipV="1">
                <a:off x="28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3" name="Line 511"/>
              <p:cNvSpPr>
                <a:spLocks noChangeShapeType="1"/>
              </p:cNvSpPr>
              <p:nvPr/>
            </p:nvSpPr>
            <p:spPr bwMode="auto">
              <a:xfrm flipV="1">
                <a:off x="28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4" name="Line 512"/>
              <p:cNvSpPr>
                <a:spLocks noChangeShapeType="1"/>
              </p:cNvSpPr>
              <p:nvPr/>
            </p:nvSpPr>
            <p:spPr bwMode="auto">
              <a:xfrm flipV="1">
                <a:off x="28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5" name="Line 513"/>
              <p:cNvSpPr>
                <a:spLocks noChangeShapeType="1"/>
              </p:cNvSpPr>
              <p:nvPr/>
            </p:nvSpPr>
            <p:spPr bwMode="auto">
              <a:xfrm flipV="1">
                <a:off x="28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6" name="Line 514"/>
              <p:cNvSpPr>
                <a:spLocks noChangeShapeType="1"/>
              </p:cNvSpPr>
              <p:nvPr/>
            </p:nvSpPr>
            <p:spPr bwMode="auto">
              <a:xfrm flipV="1">
                <a:off x="28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7" name="Line 515"/>
              <p:cNvSpPr>
                <a:spLocks noChangeShapeType="1"/>
              </p:cNvSpPr>
              <p:nvPr/>
            </p:nvSpPr>
            <p:spPr bwMode="auto">
              <a:xfrm flipV="1">
                <a:off x="28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8" name="Line 516"/>
              <p:cNvSpPr>
                <a:spLocks noChangeShapeType="1"/>
              </p:cNvSpPr>
              <p:nvPr/>
            </p:nvSpPr>
            <p:spPr bwMode="auto">
              <a:xfrm flipV="1">
                <a:off x="28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89" name="Line 517"/>
              <p:cNvSpPr>
                <a:spLocks noChangeShapeType="1"/>
              </p:cNvSpPr>
              <p:nvPr/>
            </p:nvSpPr>
            <p:spPr bwMode="auto">
              <a:xfrm flipV="1">
                <a:off x="28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0" name="Line 518"/>
              <p:cNvSpPr>
                <a:spLocks noChangeShapeType="1"/>
              </p:cNvSpPr>
              <p:nvPr/>
            </p:nvSpPr>
            <p:spPr bwMode="auto">
              <a:xfrm flipV="1">
                <a:off x="28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1" name="Line 519"/>
              <p:cNvSpPr>
                <a:spLocks noChangeShapeType="1"/>
              </p:cNvSpPr>
              <p:nvPr/>
            </p:nvSpPr>
            <p:spPr bwMode="auto">
              <a:xfrm flipV="1">
                <a:off x="28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2" name="Line 520"/>
              <p:cNvSpPr>
                <a:spLocks noChangeShapeType="1"/>
              </p:cNvSpPr>
              <p:nvPr/>
            </p:nvSpPr>
            <p:spPr bwMode="auto">
              <a:xfrm flipV="1">
                <a:off x="28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3" name="Line 521"/>
              <p:cNvSpPr>
                <a:spLocks noChangeShapeType="1"/>
              </p:cNvSpPr>
              <p:nvPr/>
            </p:nvSpPr>
            <p:spPr bwMode="auto">
              <a:xfrm flipV="1">
                <a:off x="28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4" name="Line 522"/>
              <p:cNvSpPr>
                <a:spLocks noChangeShapeType="1"/>
              </p:cNvSpPr>
              <p:nvPr/>
            </p:nvSpPr>
            <p:spPr bwMode="auto">
              <a:xfrm flipV="1">
                <a:off x="28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5" name="Line 523"/>
              <p:cNvSpPr>
                <a:spLocks noChangeShapeType="1"/>
              </p:cNvSpPr>
              <p:nvPr/>
            </p:nvSpPr>
            <p:spPr bwMode="auto">
              <a:xfrm flipV="1">
                <a:off x="28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6" name="Line 524"/>
              <p:cNvSpPr>
                <a:spLocks noChangeShapeType="1"/>
              </p:cNvSpPr>
              <p:nvPr/>
            </p:nvSpPr>
            <p:spPr bwMode="auto">
              <a:xfrm flipV="1">
                <a:off x="28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7" name="Line 525"/>
              <p:cNvSpPr>
                <a:spLocks noChangeShapeType="1"/>
              </p:cNvSpPr>
              <p:nvPr/>
            </p:nvSpPr>
            <p:spPr bwMode="auto">
              <a:xfrm flipV="1">
                <a:off x="28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8" name="Line 526"/>
              <p:cNvSpPr>
                <a:spLocks noChangeShapeType="1"/>
              </p:cNvSpPr>
              <p:nvPr/>
            </p:nvSpPr>
            <p:spPr bwMode="auto">
              <a:xfrm flipV="1">
                <a:off x="28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599" name="Line 527"/>
              <p:cNvSpPr>
                <a:spLocks noChangeShapeType="1"/>
              </p:cNvSpPr>
              <p:nvPr/>
            </p:nvSpPr>
            <p:spPr bwMode="auto">
              <a:xfrm flipV="1">
                <a:off x="28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0" name="Line 528"/>
              <p:cNvSpPr>
                <a:spLocks noChangeShapeType="1"/>
              </p:cNvSpPr>
              <p:nvPr/>
            </p:nvSpPr>
            <p:spPr bwMode="auto">
              <a:xfrm flipV="1">
                <a:off x="28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1" name="Line 529"/>
              <p:cNvSpPr>
                <a:spLocks noChangeShapeType="1"/>
              </p:cNvSpPr>
              <p:nvPr/>
            </p:nvSpPr>
            <p:spPr bwMode="auto">
              <a:xfrm flipV="1">
                <a:off x="28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2" name="Line 530"/>
              <p:cNvSpPr>
                <a:spLocks noChangeShapeType="1"/>
              </p:cNvSpPr>
              <p:nvPr/>
            </p:nvSpPr>
            <p:spPr bwMode="auto">
              <a:xfrm flipV="1">
                <a:off x="28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3" name="Line 531"/>
              <p:cNvSpPr>
                <a:spLocks noChangeShapeType="1"/>
              </p:cNvSpPr>
              <p:nvPr/>
            </p:nvSpPr>
            <p:spPr bwMode="auto">
              <a:xfrm flipV="1">
                <a:off x="28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4" name="Line 532"/>
              <p:cNvSpPr>
                <a:spLocks noChangeShapeType="1"/>
              </p:cNvSpPr>
              <p:nvPr/>
            </p:nvSpPr>
            <p:spPr bwMode="auto">
              <a:xfrm flipV="1">
                <a:off x="28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5" name="Line 533"/>
              <p:cNvSpPr>
                <a:spLocks noChangeShapeType="1"/>
              </p:cNvSpPr>
              <p:nvPr/>
            </p:nvSpPr>
            <p:spPr bwMode="auto">
              <a:xfrm flipV="1">
                <a:off x="28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6" name="Line 534"/>
              <p:cNvSpPr>
                <a:spLocks noChangeShapeType="1"/>
              </p:cNvSpPr>
              <p:nvPr/>
            </p:nvSpPr>
            <p:spPr bwMode="auto">
              <a:xfrm flipV="1">
                <a:off x="28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7" name="Line 535"/>
              <p:cNvSpPr>
                <a:spLocks noChangeShapeType="1"/>
              </p:cNvSpPr>
              <p:nvPr/>
            </p:nvSpPr>
            <p:spPr bwMode="auto">
              <a:xfrm flipV="1">
                <a:off x="28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8" name="Line 536"/>
              <p:cNvSpPr>
                <a:spLocks noChangeShapeType="1"/>
              </p:cNvSpPr>
              <p:nvPr/>
            </p:nvSpPr>
            <p:spPr bwMode="auto">
              <a:xfrm flipV="1">
                <a:off x="28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09" name="Line 537"/>
              <p:cNvSpPr>
                <a:spLocks noChangeShapeType="1"/>
              </p:cNvSpPr>
              <p:nvPr/>
            </p:nvSpPr>
            <p:spPr bwMode="auto">
              <a:xfrm flipV="1">
                <a:off x="29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0" name="Line 538"/>
              <p:cNvSpPr>
                <a:spLocks noChangeShapeType="1"/>
              </p:cNvSpPr>
              <p:nvPr/>
            </p:nvSpPr>
            <p:spPr bwMode="auto">
              <a:xfrm flipV="1">
                <a:off x="29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1" name="Line 539"/>
              <p:cNvSpPr>
                <a:spLocks noChangeShapeType="1"/>
              </p:cNvSpPr>
              <p:nvPr/>
            </p:nvSpPr>
            <p:spPr bwMode="auto">
              <a:xfrm flipV="1">
                <a:off x="29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2" name="Line 540"/>
              <p:cNvSpPr>
                <a:spLocks noChangeShapeType="1"/>
              </p:cNvSpPr>
              <p:nvPr/>
            </p:nvSpPr>
            <p:spPr bwMode="auto">
              <a:xfrm flipV="1">
                <a:off x="29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3" name="Line 541"/>
              <p:cNvSpPr>
                <a:spLocks noChangeShapeType="1"/>
              </p:cNvSpPr>
              <p:nvPr/>
            </p:nvSpPr>
            <p:spPr bwMode="auto">
              <a:xfrm flipV="1">
                <a:off x="29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4" name="Line 542"/>
              <p:cNvSpPr>
                <a:spLocks noChangeShapeType="1"/>
              </p:cNvSpPr>
              <p:nvPr/>
            </p:nvSpPr>
            <p:spPr bwMode="auto">
              <a:xfrm flipV="1">
                <a:off x="29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5" name="Line 543"/>
              <p:cNvSpPr>
                <a:spLocks noChangeShapeType="1"/>
              </p:cNvSpPr>
              <p:nvPr/>
            </p:nvSpPr>
            <p:spPr bwMode="auto">
              <a:xfrm flipV="1">
                <a:off x="29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6" name="Line 544"/>
              <p:cNvSpPr>
                <a:spLocks noChangeShapeType="1"/>
              </p:cNvSpPr>
              <p:nvPr/>
            </p:nvSpPr>
            <p:spPr bwMode="auto">
              <a:xfrm flipV="1">
                <a:off x="29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7" name="Line 545"/>
              <p:cNvSpPr>
                <a:spLocks noChangeShapeType="1"/>
              </p:cNvSpPr>
              <p:nvPr/>
            </p:nvSpPr>
            <p:spPr bwMode="auto">
              <a:xfrm flipV="1">
                <a:off x="29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8" name="Line 546"/>
              <p:cNvSpPr>
                <a:spLocks noChangeShapeType="1"/>
              </p:cNvSpPr>
              <p:nvPr/>
            </p:nvSpPr>
            <p:spPr bwMode="auto">
              <a:xfrm flipV="1">
                <a:off x="29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19" name="Line 547"/>
              <p:cNvSpPr>
                <a:spLocks noChangeShapeType="1"/>
              </p:cNvSpPr>
              <p:nvPr/>
            </p:nvSpPr>
            <p:spPr bwMode="auto">
              <a:xfrm flipV="1">
                <a:off x="29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0" name="Line 548"/>
              <p:cNvSpPr>
                <a:spLocks noChangeShapeType="1"/>
              </p:cNvSpPr>
              <p:nvPr/>
            </p:nvSpPr>
            <p:spPr bwMode="auto">
              <a:xfrm flipV="1">
                <a:off x="29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1" name="Line 549"/>
              <p:cNvSpPr>
                <a:spLocks noChangeShapeType="1"/>
              </p:cNvSpPr>
              <p:nvPr/>
            </p:nvSpPr>
            <p:spPr bwMode="auto">
              <a:xfrm flipV="1">
                <a:off x="29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2" name="Line 550"/>
              <p:cNvSpPr>
                <a:spLocks noChangeShapeType="1"/>
              </p:cNvSpPr>
              <p:nvPr/>
            </p:nvSpPr>
            <p:spPr bwMode="auto">
              <a:xfrm flipV="1">
                <a:off x="29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3" name="Line 551"/>
              <p:cNvSpPr>
                <a:spLocks noChangeShapeType="1"/>
              </p:cNvSpPr>
              <p:nvPr/>
            </p:nvSpPr>
            <p:spPr bwMode="auto">
              <a:xfrm flipV="1">
                <a:off x="29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4" name="Line 552"/>
              <p:cNvSpPr>
                <a:spLocks noChangeShapeType="1"/>
              </p:cNvSpPr>
              <p:nvPr/>
            </p:nvSpPr>
            <p:spPr bwMode="auto">
              <a:xfrm flipV="1">
                <a:off x="29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5" name="Line 553"/>
              <p:cNvSpPr>
                <a:spLocks noChangeShapeType="1"/>
              </p:cNvSpPr>
              <p:nvPr/>
            </p:nvSpPr>
            <p:spPr bwMode="auto">
              <a:xfrm flipV="1">
                <a:off x="29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6" name="Line 554"/>
              <p:cNvSpPr>
                <a:spLocks noChangeShapeType="1"/>
              </p:cNvSpPr>
              <p:nvPr/>
            </p:nvSpPr>
            <p:spPr bwMode="auto">
              <a:xfrm flipV="1">
                <a:off x="29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7" name="Line 555"/>
              <p:cNvSpPr>
                <a:spLocks noChangeShapeType="1"/>
              </p:cNvSpPr>
              <p:nvPr/>
            </p:nvSpPr>
            <p:spPr bwMode="auto">
              <a:xfrm flipV="1">
                <a:off x="29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8" name="Line 556"/>
              <p:cNvSpPr>
                <a:spLocks noChangeShapeType="1"/>
              </p:cNvSpPr>
              <p:nvPr/>
            </p:nvSpPr>
            <p:spPr bwMode="auto">
              <a:xfrm flipV="1">
                <a:off x="29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29" name="Line 557"/>
              <p:cNvSpPr>
                <a:spLocks noChangeShapeType="1"/>
              </p:cNvSpPr>
              <p:nvPr/>
            </p:nvSpPr>
            <p:spPr bwMode="auto">
              <a:xfrm flipV="1">
                <a:off x="29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0" name="Line 558"/>
              <p:cNvSpPr>
                <a:spLocks noChangeShapeType="1"/>
              </p:cNvSpPr>
              <p:nvPr/>
            </p:nvSpPr>
            <p:spPr bwMode="auto">
              <a:xfrm flipV="1">
                <a:off x="29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1" name="Line 559"/>
              <p:cNvSpPr>
                <a:spLocks noChangeShapeType="1"/>
              </p:cNvSpPr>
              <p:nvPr/>
            </p:nvSpPr>
            <p:spPr bwMode="auto">
              <a:xfrm flipV="1">
                <a:off x="29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2" name="Line 560"/>
              <p:cNvSpPr>
                <a:spLocks noChangeShapeType="1"/>
              </p:cNvSpPr>
              <p:nvPr/>
            </p:nvSpPr>
            <p:spPr bwMode="auto">
              <a:xfrm flipV="1">
                <a:off x="29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3" name="Line 561"/>
              <p:cNvSpPr>
                <a:spLocks noChangeShapeType="1"/>
              </p:cNvSpPr>
              <p:nvPr/>
            </p:nvSpPr>
            <p:spPr bwMode="auto">
              <a:xfrm flipV="1">
                <a:off x="29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4" name="Line 562"/>
              <p:cNvSpPr>
                <a:spLocks noChangeShapeType="1"/>
              </p:cNvSpPr>
              <p:nvPr/>
            </p:nvSpPr>
            <p:spPr bwMode="auto">
              <a:xfrm flipV="1">
                <a:off x="29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5" name="Line 563"/>
              <p:cNvSpPr>
                <a:spLocks noChangeShapeType="1"/>
              </p:cNvSpPr>
              <p:nvPr/>
            </p:nvSpPr>
            <p:spPr bwMode="auto">
              <a:xfrm flipV="1">
                <a:off x="29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6" name="Line 564"/>
              <p:cNvSpPr>
                <a:spLocks noChangeShapeType="1"/>
              </p:cNvSpPr>
              <p:nvPr/>
            </p:nvSpPr>
            <p:spPr bwMode="auto">
              <a:xfrm flipV="1">
                <a:off x="29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7" name="Line 565"/>
              <p:cNvSpPr>
                <a:spLocks noChangeShapeType="1"/>
              </p:cNvSpPr>
              <p:nvPr/>
            </p:nvSpPr>
            <p:spPr bwMode="auto">
              <a:xfrm flipV="1">
                <a:off x="29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8" name="Line 566"/>
              <p:cNvSpPr>
                <a:spLocks noChangeShapeType="1"/>
              </p:cNvSpPr>
              <p:nvPr/>
            </p:nvSpPr>
            <p:spPr bwMode="auto">
              <a:xfrm flipV="1">
                <a:off x="29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39" name="Line 567"/>
              <p:cNvSpPr>
                <a:spLocks noChangeShapeType="1"/>
              </p:cNvSpPr>
              <p:nvPr/>
            </p:nvSpPr>
            <p:spPr bwMode="auto">
              <a:xfrm flipV="1">
                <a:off x="29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0" name="Line 568"/>
              <p:cNvSpPr>
                <a:spLocks noChangeShapeType="1"/>
              </p:cNvSpPr>
              <p:nvPr/>
            </p:nvSpPr>
            <p:spPr bwMode="auto">
              <a:xfrm flipV="1">
                <a:off x="29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1" name="Line 569"/>
              <p:cNvSpPr>
                <a:spLocks noChangeShapeType="1"/>
              </p:cNvSpPr>
              <p:nvPr/>
            </p:nvSpPr>
            <p:spPr bwMode="auto">
              <a:xfrm flipV="1">
                <a:off x="29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2" name="Line 570"/>
              <p:cNvSpPr>
                <a:spLocks noChangeShapeType="1"/>
              </p:cNvSpPr>
              <p:nvPr/>
            </p:nvSpPr>
            <p:spPr bwMode="auto">
              <a:xfrm flipV="1">
                <a:off x="29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3" name="Line 571"/>
              <p:cNvSpPr>
                <a:spLocks noChangeShapeType="1"/>
              </p:cNvSpPr>
              <p:nvPr/>
            </p:nvSpPr>
            <p:spPr bwMode="auto">
              <a:xfrm flipV="1">
                <a:off x="29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4" name="Line 572"/>
              <p:cNvSpPr>
                <a:spLocks noChangeShapeType="1"/>
              </p:cNvSpPr>
              <p:nvPr/>
            </p:nvSpPr>
            <p:spPr bwMode="auto">
              <a:xfrm flipV="1">
                <a:off x="30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5" name="Line 573"/>
              <p:cNvSpPr>
                <a:spLocks noChangeShapeType="1"/>
              </p:cNvSpPr>
              <p:nvPr/>
            </p:nvSpPr>
            <p:spPr bwMode="auto">
              <a:xfrm flipV="1">
                <a:off x="30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6" name="Line 574"/>
              <p:cNvSpPr>
                <a:spLocks noChangeShapeType="1"/>
              </p:cNvSpPr>
              <p:nvPr/>
            </p:nvSpPr>
            <p:spPr bwMode="auto">
              <a:xfrm flipV="1">
                <a:off x="30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7" name="Line 575"/>
              <p:cNvSpPr>
                <a:spLocks noChangeShapeType="1"/>
              </p:cNvSpPr>
              <p:nvPr/>
            </p:nvSpPr>
            <p:spPr bwMode="auto">
              <a:xfrm flipV="1">
                <a:off x="30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8" name="Line 576"/>
              <p:cNvSpPr>
                <a:spLocks noChangeShapeType="1"/>
              </p:cNvSpPr>
              <p:nvPr/>
            </p:nvSpPr>
            <p:spPr bwMode="auto">
              <a:xfrm flipV="1">
                <a:off x="30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49" name="Line 577"/>
              <p:cNvSpPr>
                <a:spLocks noChangeShapeType="1"/>
              </p:cNvSpPr>
              <p:nvPr/>
            </p:nvSpPr>
            <p:spPr bwMode="auto">
              <a:xfrm flipV="1">
                <a:off x="30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0" name="Line 578"/>
              <p:cNvSpPr>
                <a:spLocks noChangeShapeType="1"/>
              </p:cNvSpPr>
              <p:nvPr/>
            </p:nvSpPr>
            <p:spPr bwMode="auto">
              <a:xfrm flipV="1">
                <a:off x="30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1" name="Line 579"/>
              <p:cNvSpPr>
                <a:spLocks noChangeShapeType="1"/>
              </p:cNvSpPr>
              <p:nvPr/>
            </p:nvSpPr>
            <p:spPr bwMode="auto">
              <a:xfrm flipV="1">
                <a:off x="30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2" name="Line 580"/>
              <p:cNvSpPr>
                <a:spLocks noChangeShapeType="1"/>
              </p:cNvSpPr>
              <p:nvPr/>
            </p:nvSpPr>
            <p:spPr bwMode="auto">
              <a:xfrm flipV="1">
                <a:off x="30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3" name="Line 581"/>
              <p:cNvSpPr>
                <a:spLocks noChangeShapeType="1"/>
              </p:cNvSpPr>
              <p:nvPr/>
            </p:nvSpPr>
            <p:spPr bwMode="auto">
              <a:xfrm flipV="1">
                <a:off x="30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4" name="Line 582"/>
              <p:cNvSpPr>
                <a:spLocks noChangeShapeType="1"/>
              </p:cNvSpPr>
              <p:nvPr/>
            </p:nvSpPr>
            <p:spPr bwMode="auto">
              <a:xfrm flipV="1">
                <a:off x="30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5" name="Line 583"/>
              <p:cNvSpPr>
                <a:spLocks noChangeShapeType="1"/>
              </p:cNvSpPr>
              <p:nvPr/>
            </p:nvSpPr>
            <p:spPr bwMode="auto">
              <a:xfrm flipV="1">
                <a:off x="30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656" name="Line 584"/>
              <p:cNvSpPr>
                <a:spLocks noChangeShapeType="1"/>
              </p:cNvSpPr>
              <p:nvPr/>
            </p:nvSpPr>
            <p:spPr bwMode="auto">
              <a:xfrm flipV="1">
                <a:off x="30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6" name="Group 585"/>
            <p:cNvGrpSpPr>
              <a:grpSpLocks/>
            </p:cNvGrpSpPr>
            <p:nvPr/>
          </p:nvGrpSpPr>
          <p:grpSpPr bwMode="auto">
            <a:xfrm>
              <a:off x="3418" y="3469"/>
              <a:ext cx="626" cy="35"/>
              <a:chOff x="3038" y="3525"/>
              <a:chExt cx="557" cy="35"/>
            </a:xfrm>
          </p:grpSpPr>
          <p:sp>
            <p:nvSpPr>
              <p:cNvPr id="30497" name="Line 586"/>
              <p:cNvSpPr>
                <a:spLocks noChangeShapeType="1"/>
              </p:cNvSpPr>
              <p:nvPr/>
            </p:nvSpPr>
            <p:spPr bwMode="auto">
              <a:xfrm flipV="1">
                <a:off x="30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8" name="Line 587"/>
              <p:cNvSpPr>
                <a:spLocks noChangeShapeType="1"/>
              </p:cNvSpPr>
              <p:nvPr/>
            </p:nvSpPr>
            <p:spPr bwMode="auto">
              <a:xfrm flipV="1">
                <a:off x="30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9" name="Line 588"/>
              <p:cNvSpPr>
                <a:spLocks noChangeShapeType="1"/>
              </p:cNvSpPr>
              <p:nvPr/>
            </p:nvSpPr>
            <p:spPr bwMode="auto">
              <a:xfrm flipV="1">
                <a:off x="30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0" name="Line 589"/>
              <p:cNvSpPr>
                <a:spLocks noChangeShapeType="1"/>
              </p:cNvSpPr>
              <p:nvPr/>
            </p:nvSpPr>
            <p:spPr bwMode="auto">
              <a:xfrm flipV="1">
                <a:off x="30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1" name="Line 590"/>
              <p:cNvSpPr>
                <a:spLocks noChangeShapeType="1"/>
              </p:cNvSpPr>
              <p:nvPr/>
            </p:nvSpPr>
            <p:spPr bwMode="auto">
              <a:xfrm flipV="1">
                <a:off x="30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2" name="Line 591"/>
              <p:cNvSpPr>
                <a:spLocks noChangeShapeType="1"/>
              </p:cNvSpPr>
              <p:nvPr/>
            </p:nvSpPr>
            <p:spPr bwMode="auto">
              <a:xfrm flipV="1">
                <a:off x="30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3" name="Line 592"/>
              <p:cNvSpPr>
                <a:spLocks noChangeShapeType="1"/>
              </p:cNvSpPr>
              <p:nvPr/>
            </p:nvSpPr>
            <p:spPr bwMode="auto">
              <a:xfrm flipV="1">
                <a:off x="30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4" name="Line 593"/>
              <p:cNvSpPr>
                <a:spLocks noChangeShapeType="1"/>
              </p:cNvSpPr>
              <p:nvPr/>
            </p:nvSpPr>
            <p:spPr bwMode="auto">
              <a:xfrm flipV="1">
                <a:off x="30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5" name="Line 594"/>
              <p:cNvSpPr>
                <a:spLocks noChangeShapeType="1"/>
              </p:cNvSpPr>
              <p:nvPr/>
            </p:nvSpPr>
            <p:spPr bwMode="auto">
              <a:xfrm flipV="1">
                <a:off x="30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6" name="Line 595"/>
              <p:cNvSpPr>
                <a:spLocks noChangeShapeType="1"/>
              </p:cNvSpPr>
              <p:nvPr/>
            </p:nvSpPr>
            <p:spPr bwMode="auto">
              <a:xfrm flipV="1">
                <a:off x="30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7" name="Line 596"/>
              <p:cNvSpPr>
                <a:spLocks noChangeShapeType="1"/>
              </p:cNvSpPr>
              <p:nvPr/>
            </p:nvSpPr>
            <p:spPr bwMode="auto">
              <a:xfrm flipV="1">
                <a:off x="30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8" name="Line 597"/>
              <p:cNvSpPr>
                <a:spLocks noChangeShapeType="1"/>
              </p:cNvSpPr>
              <p:nvPr/>
            </p:nvSpPr>
            <p:spPr bwMode="auto">
              <a:xfrm flipV="1">
                <a:off x="30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09" name="Line 598"/>
              <p:cNvSpPr>
                <a:spLocks noChangeShapeType="1"/>
              </p:cNvSpPr>
              <p:nvPr/>
            </p:nvSpPr>
            <p:spPr bwMode="auto">
              <a:xfrm flipV="1">
                <a:off x="30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0" name="Line 599"/>
              <p:cNvSpPr>
                <a:spLocks noChangeShapeType="1"/>
              </p:cNvSpPr>
              <p:nvPr/>
            </p:nvSpPr>
            <p:spPr bwMode="auto">
              <a:xfrm flipV="1">
                <a:off x="30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1" name="Line 600"/>
              <p:cNvSpPr>
                <a:spLocks noChangeShapeType="1"/>
              </p:cNvSpPr>
              <p:nvPr/>
            </p:nvSpPr>
            <p:spPr bwMode="auto">
              <a:xfrm flipV="1">
                <a:off x="30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2" name="Line 601"/>
              <p:cNvSpPr>
                <a:spLocks noChangeShapeType="1"/>
              </p:cNvSpPr>
              <p:nvPr/>
            </p:nvSpPr>
            <p:spPr bwMode="auto">
              <a:xfrm flipV="1">
                <a:off x="30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3" name="Line 602"/>
              <p:cNvSpPr>
                <a:spLocks noChangeShapeType="1"/>
              </p:cNvSpPr>
              <p:nvPr/>
            </p:nvSpPr>
            <p:spPr bwMode="auto">
              <a:xfrm flipV="1">
                <a:off x="30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4" name="Line 603"/>
              <p:cNvSpPr>
                <a:spLocks noChangeShapeType="1"/>
              </p:cNvSpPr>
              <p:nvPr/>
            </p:nvSpPr>
            <p:spPr bwMode="auto">
              <a:xfrm flipV="1">
                <a:off x="30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5" name="Line 604"/>
              <p:cNvSpPr>
                <a:spLocks noChangeShapeType="1"/>
              </p:cNvSpPr>
              <p:nvPr/>
            </p:nvSpPr>
            <p:spPr bwMode="auto">
              <a:xfrm flipV="1">
                <a:off x="30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6" name="Line 605"/>
              <p:cNvSpPr>
                <a:spLocks noChangeShapeType="1"/>
              </p:cNvSpPr>
              <p:nvPr/>
            </p:nvSpPr>
            <p:spPr bwMode="auto">
              <a:xfrm flipV="1">
                <a:off x="30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7" name="Line 606"/>
              <p:cNvSpPr>
                <a:spLocks noChangeShapeType="1"/>
              </p:cNvSpPr>
              <p:nvPr/>
            </p:nvSpPr>
            <p:spPr bwMode="auto">
              <a:xfrm flipV="1">
                <a:off x="30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8" name="Line 607"/>
              <p:cNvSpPr>
                <a:spLocks noChangeShapeType="1"/>
              </p:cNvSpPr>
              <p:nvPr/>
            </p:nvSpPr>
            <p:spPr bwMode="auto">
              <a:xfrm flipV="1">
                <a:off x="30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9" name="Line 608"/>
              <p:cNvSpPr>
                <a:spLocks noChangeShapeType="1"/>
              </p:cNvSpPr>
              <p:nvPr/>
            </p:nvSpPr>
            <p:spPr bwMode="auto">
              <a:xfrm flipV="1">
                <a:off x="31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0" name="Line 609"/>
              <p:cNvSpPr>
                <a:spLocks noChangeShapeType="1"/>
              </p:cNvSpPr>
              <p:nvPr/>
            </p:nvSpPr>
            <p:spPr bwMode="auto">
              <a:xfrm flipV="1">
                <a:off x="31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1" name="Line 610"/>
              <p:cNvSpPr>
                <a:spLocks noChangeShapeType="1"/>
              </p:cNvSpPr>
              <p:nvPr/>
            </p:nvSpPr>
            <p:spPr bwMode="auto">
              <a:xfrm flipV="1">
                <a:off x="31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2" name="Line 611"/>
              <p:cNvSpPr>
                <a:spLocks noChangeShapeType="1"/>
              </p:cNvSpPr>
              <p:nvPr/>
            </p:nvSpPr>
            <p:spPr bwMode="auto">
              <a:xfrm flipV="1">
                <a:off x="31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3" name="Line 612"/>
              <p:cNvSpPr>
                <a:spLocks noChangeShapeType="1"/>
              </p:cNvSpPr>
              <p:nvPr/>
            </p:nvSpPr>
            <p:spPr bwMode="auto">
              <a:xfrm flipV="1">
                <a:off x="31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4" name="Line 613"/>
              <p:cNvSpPr>
                <a:spLocks noChangeShapeType="1"/>
              </p:cNvSpPr>
              <p:nvPr/>
            </p:nvSpPr>
            <p:spPr bwMode="auto">
              <a:xfrm flipV="1">
                <a:off x="31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5" name="Line 614"/>
              <p:cNvSpPr>
                <a:spLocks noChangeShapeType="1"/>
              </p:cNvSpPr>
              <p:nvPr/>
            </p:nvSpPr>
            <p:spPr bwMode="auto">
              <a:xfrm flipV="1">
                <a:off x="31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6" name="Line 615"/>
              <p:cNvSpPr>
                <a:spLocks noChangeShapeType="1"/>
              </p:cNvSpPr>
              <p:nvPr/>
            </p:nvSpPr>
            <p:spPr bwMode="auto">
              <a:xfrm flipV="1">
                <a:off x="31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7" name="Line 616"/>
              <p:cNvSpPr>
                <a:spLocks noChangeShapeType="1"/>
              </p:cNvSpPr>
              <p:nvPr/>
            </p:nvSpPr>
            <p:spPr bwMode="auto">
              <a:xfrm flipV="1">
                <a:off x="31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8" name="Line 617"/>
              <p:cNvSpPr>
                <a:spLocks noChangeShapeType="1"/>
              </p:cNvSpPr>
              <p:nvPr/>
            </p:nvSpPr>
            <p:spPr bwMode="auto">
              <a:xfrm flipV="1">
                <a:off x="31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29" name="Line 618"/>
              <p:cNvSpPr>
                <a:spLocks noChangeShapeType="1"/>
              </p:cNvSpPr>
              <p:nvPr/>
            </p:nvSpPr>
            <p:spPr bwMode="auto">
              <a:xfrm flipV="1">
                <a:off x="31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0" name="Line 619"/>
              <p:cNvSpPr>
                <a:spLocks noChangeShapeType="1"/>
              </p:cNvSpPr>
              <p:nvPr/>
            </p:nvSpPr>
            <p:spPr bwMode="auto">
              <a:xfrm flipV="1">
                <a:off x="31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1" name="Line 620"/>
              <p:cNvSpPr>
                <a:spLocks noChangeShapeType="1"/>
              </p:cNvSpPr>
              <p:nvPr/>
            </p:nvSpPr>
            <p:spPr bwMode="auto">
              <a:xfrm flipV="1">
                <a:off x="31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2" name="Line 621"/>
              <p:cNvSpPr>
                <a:spLocks noChangeShapeType="1"/>
              </p:cNvSpPr>
              <p:nvPr/>
            </p:nvSpPr>
            <p:spPr bwMode="auto">
              <a:xfrm flipV="1">
                <a:off x="31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3" name="Line 622"/>
              <p:cNvSpPr>
                <a:spLocks noChangeShapeType="1"/>
              </p:cNvSpPr>
              <p:nvPr/>
            </p:nvSpPr>
            <p:spPr bwMode="auto">
              <a:xfrm flipV="1">
                <a:off x="31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4" name="Line 623"/>
              <p:cNvSpPr>
                <a:spLocks noChangeShapeType="1"/>
              </p:cNvSpPr>
              <p:nvPr/>
            </p:nvSpPr>
            <p:spPr bwMode="auto">
              <a:xfrm flipV="1">
                <a:off x="31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5" name="Line 624"/>
              <p:cNvSpPr>
                <a:spLocks noChangeShapeType="1"/>
              </p:cNvSpPr>
              <p:nvPr/>
            </p:nvSpPr>
            <p:spPr bwMode="auto">
              <a:xfrm flipV="1">
                <a:off x="31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6" name="Line 625"/>
              <p:cNvSpPr>
                <a:spLocks noChangeShapeType="1"/>
              </p:cNvSpPr>
              <p:nvPr/>
            </p:nvSpPr>
            <p:spPr bwMode="auto">
              <a:xfrm flipV="1">
                <a:off x="31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7" name="Line 626"/>
              <p:cNvSpPr>
                <a:spLocks noChangeShapeType="1"/>
              </p:cNvSpPr>
              <p:nvPr/>
            </p:nvSpPr>
            <p:spPr bwMode="auto">
              <a:xfrm flipV="1">
                <a:off x="31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8" name="Line 627"/>
              <p:cNvSpPr>
                <a:spLocks noChangeShapeType="1"/>
              </p:cNvSpPr>
              <p:nvPr/>
            </p:nvSpPr>
            <p:spPr bwMode="auto">
              <a:xfrm flipV="1">
                <a:off x="31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39" name="Line 628"/>
              <p:cNvSpPr>
                <a:spLocks noChangeShapeType="1"/>
              </p:cNvSpPr>
              <p:nvPr/>
            </p:nvSpPr>
            <p:spPr bwMode="auto">
              <a:xfrm flipV="1">
                <a:off x="31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0" name="Line 629"/>
              <p:cNvSpPr>
                <a:spLocks noChangeShapeType="1"/>
              </p:cNvSpPr>
              <p:nvPr/>
            </p:nvSpPr>
            <p:spPr bwMode="auto">
              <a:xfrm flipV="1">
                <a:off x="31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1" name="Line 630"/>
              <p:cNvSpPr>
                <a:spLocks noChangeShapeType="1"/>
              </p:cNvSpPr>
              <p:nvPr/>
            </p:nvSpPr>
            <p:spPr bwMode="auto">
              <a:xfrm flipV="1">
                <a:off x="31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2" name="Line 631"/>
              <p:cNvSpPr>
                <a:spLocks noChangeShapeType="1"/>
              </p:cNvSpPr>
              <p:nvPr/>
            </p:nvSpPr>
            <p:spPr bwMode="auto">
              <a:xfrm flipV="1">
                <a:off x="31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3" name="Line 632"/>
              <p:cNvSpPr>
                <a:spLocks noChangeShapeType="1"/>
              </p:cNvSpPr>
              <p:nvPr/>
            </p:nvSpPr>
            <p:spPr bwMode="auto">
              <a:xfrm flipV="1">
                <a:off x="31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4" name="Line 633"/>
              <p:cNvSpPr>
                <a:spLocks noChangeShapeType="1"/>
              </p:cNvSpPr>
              <p:nvPr/>
            </p:nvSpPr>
            <p:spPr bwMode="auto">
              <a:xfrm flipV="1">
                <a:off x="31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5" name="Line 634"/>
              <p:cNvSpPr>
                <a:spLocks noChangeShapeType="1"/>
              </p:cNvSpPr>
              <p:nvPr/>
            </p:nvSpPr>
            <p:spPr bwMode="auto">
              <a:xfrm flipV="1">
                <a:off x="31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6" name="Line 635"/>
              <p:cNvSpPr>
                <a:spLocks noChangeShapeType="1"/>
              </p:cNvSpPr>
              <p:nvPr/>
            </p:nvSpPr>
            <p:spPr bwMode="auto">
              <a:xfrm flipV="1">
                <a:off x="31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7" name="Line 636"/>
              <p:cNvSpPr>
                <a:spLocks noChangeShapeType="1"/>
              </p:cNvSpPr>
              <p:nvPr/>
            </p:nvSpPr>
            <p:spPr bwMode="auto">
              <a:xfrm flipV="1">
                <a:off x="31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8" name="Line 637"/>
              <p:cNvSpPr>
                <a:spLocks noChangeShapeType="1"/>
              </p:cNvSpPr>
              <p:nvPr/>
            </p:nvSpPr>
            <p:spPr bwMode="auto">
              <a:xfrm flipV="1">
                <a:off x="31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49" name="Line 638"/>
              <p:cNvSpPr>
                <a:spLocks noChangeShapeType="1"/>
              </p:cNvSpPr>
              <p:nvPr/>
            </p:nvSpPr>
            <p:spPr bwMode="auto">
              <a:xfrm flipV="1">
                <a:off x="31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0" name="Line 639"/>
              <p:cNvSpPr>
                <a:spLocks noChangeShapeType="1"/>
              </p:cNvSpPr>
              <p:nvPr/>
            </p:nvSpPr>
            <p:spPr bwMode="auto">
              <a:xfrm flipV="1">
                <a:off x="31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1" name="Line 640"/>
              <p:cNvSpPr>
                <a:spLocks noChangeShapeType="1"/>
              </p:cNvSpPr>
              <p:nvPr/>
            </p:nvSpPr>
            <p:spPr bwMode="auto">
              <a:xfrm flipV="1">
                <a:off x="31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2" name="Line 641"/>
              <p:cNvSpPr>
                <a:spLocks noChangeShapeType="1"/>
              </p:cNvSpPr>
              <p:nvPr/>
            </p:nvSpPr>
            <p:spPr bwMode="auto">
              <a:xfrm flipV="1">
                <a:off x="31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3" name="Line 642"/>
              <p:cNvSpPr>
                <a:spLocks noChangeShapeType="1"/>
              </p:cNvSpPr>
              <p:nvPr/>
            </p:nvSpPr>
            <p:spPr bwMode="auto">
              <a:xfrm flipV="1">
                <a:off x="31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4" name="Line 643"/>
              <p:cNvSpPr>
                <a:spLocks noChangeShapeType="1"/>
              </p:cNvSpPr>
              <p:nvPr/>
            </p:nvSpPr>
            <p:spPr bwMode="auto">
              <a:xfrm flipV="1">
                <a:off x="32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5" name="Line 644"/>
              <p:cNvSpPr>
                <a:spLocks noChangeShapeType="1"/>
              </p:cNvSpPr>
              <p:nvPr/>
            </p:nvSpPr>
            <p:spPr bwMode="auto">
              <a:xfrm flipV="1">
                <a:off x="32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6" name="Line 645"/>
              <p:cNvSpPr>
                <a:spLocks noChangeShapeType="1"/>
              </p:cNvSpPr>
              <p:nvPr/>
            </p:nvSpPr>
            <p:spPr bwMode="auto">
              <a:xfrm flipV="1">
                <a:off x="32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7" name="Line 646"/>
              <p:cNvSpPr>
                <a:spLocks noChangeShapeType="1"/>
              </p:cNvSpPr>
              <p:nvPr/>
            </p:nvSpPr>
            <p:spPr bwMode="auto">
              <a:xfrm flipV="1">
                <a:off x="32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8" name="Line 647"/>
              <p:cNvSpPr>
                <a:spLocks noChangeShapeType="1"/>
              </p:cNvSpPr>
              <p:nvPr/>
            </p:nvSpPr>
            <p:spPr bwMode="auto">
              <a:xfrm flipV="1">
                <a:off x="32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59" name="Line 648"/>
              <p:cNvSpPr>
                <a:spLocks noChangeShapeType="1"/>
              </p:cNvSpPr>
              <p:nvPr/>
            </p:nvSpPr>
            <p:spPr bwMode="auto">
              <a:xfrm flipV="1">
                <a:off x="32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0" name="Line 649"/>
              <p:cNvSpPr>
                <a:spLocks noChangeShapeType="1"/>
              </p:cNvSpPr>
              <p:nvPr/>
            </p:nvSpPr>
            <p:spPr bwMode="auto">
              <a:xfrm flipV="1">
                <a:off x="32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1" name="Line 650"/>
              <p:cNvSpPr>
                <a:spLocks noChangeShapeType="1"/>
              </p:cNvSpPr>
              <p:nvPr/>
            </p:nvSpPr>
            <p:spPr bwMode="auto">
              <a:xfrm flipV="1">
                <a:off x="32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2" name="Line 651"/>
              <p:cNvSpPr>
                <a:spLocks noChangeShapeType="1"/>
              </p:cNvSpPr>
              <p:nvPr/>
            </p:nvSpPr>
            <p:spPr bwMode="auto">
              <a:xfrm flipV="1">
                <a:off x="32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3" name="Line 652"/>
              <p:cNvSpPr>
                <a:spLocks noChangeShapeType="1"/>
              </p:cNvSpPr>
              <p:nvPr/>
            </p:nvSpPr>
            <p:spPr bwMode="auto">
              <a:xfrm flipV="1">
                <a:off x="32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4" name="Line 653"/>
              <p:cNvSpPr>
                <a:spLocks noChangeShapeType="1"/>
              </p:cNvSpPr>
              <p:nvPr/>
            </p:nvSpPr>
            <p:spPr bwMode="auto">
              <a:xfrm flipV="1">
                <a:off x="32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5" name="Line 654"/>
              <p:cNvSpPr>
                <a:spLocks noChangeShapeType="1"/>
              </p:cNvSpPr>
              <p:nvPr/>
            </p:nvSpPr>
            <p:spPr bwMode="auto">
              <a:xfrm flipV="1">
                <a:off x="32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6" name="Line 655"/>
              <p:cNvSpPr>
                <a:spLocks noChangeShapeType="1"/>
              </p:cNvSpPr>
              <p:nvPr/>
            </p:nvSpPr>
            <p:spPr bwMode="auto">
              <a:xfrm flipV="1">
                <a:off x="32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7" name="Line 656"/>
              <p:cNvSpPr>
                <a:spLocks noChangeShapeType="1"/>
              </p:cNvSpPr>
              <p:nvPr/>
            </p:nvSpPr>
            <p:spPr bwMode="auto">
              <a:xfrm flipV="1">
                <a:off x="32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8" name="Line 657"/>
              <p:cNvSpPr>
                <a:spLocks noChangeShapeType="1"/>
              </p:cNvSpPr>
              <p:nvPr/>
            </p:nvSpPr>
            <p:spPr bwMode="auto">
              <a:xfrm flipV="1">
                <a:off x="32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69" name="Line 658"/>
              <p:cNvSpPr>
                <a:spLocks noChangeShapeType="1"/>
              </p:cNvSpPr>
              <p:nvPr/>
            </p:nvSpPr>
            <p:spPr bwMode="auto">
              <a:xfrm flipV="1">
                <a:off x="32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0" name="Line 659"/>
              <p:cNvSpPr>
                <a:spLocks noChangeShapeType="1"/>
              </p:cNvSpPr>
              <p:nvPr/>
            </p:nvSpPr>
            <p:spPr bwMode="auto">
              <a:xfrm flipV="1">
                <a:off x="32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1" name="Line 660"/>
              <p:cNvSpPr>
                <a:spLocks noChangeShapeType="1"/>
              </p:cNvSpPr>
              <p:nvPr/>
            </p:nvSpPr>
            <p:spPr bwMode="auto">
              <a:xfrm flipV="1">
                <a:off x="32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2" name="Line 661"/>
              <p:cNvSpPr>
                <a:spLocks noChangeShapeType="1"/>
              </p:cNvSpPr>
              <p:nvPr/>
            </p:nvSpPr>
            <p:spPr bwMode="auto">
              <a:xfrm flipV="1">
                <a:off x="32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3" name="Line 662"/>
              <p:cNvSpPr>
                <a:spLocks noChangeShapeType="1"/>
              </p:cNvSpPr>
              <p:nvPr/>
            </p:nvSpPr>
            <p:spPr bwMode="auto">
              <a:xfrm flipV="1">
                <a:off x="32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4" name="Line 663"/>
              <p:cNvSpPr>
                <a:spLocks noChangeShapeType="1"/>
              </p:cNvSpPr>
              <p:nvPr/>
            </p:nvSpPr>
            <p:spPr bwMode="auto">
              <a:xfrm flipV="1">
                <a:off x="32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5" name="Line 664"/>
              <p:cNvSpPr>
                <a:spLocks noChangeShapeType="1"/>
              </p:cNvSpPr>
              <p:nvPr/>
            </p:nvSpPr>
            <p:spPr bwMode="auto">
              <a:xfrm flipV="1">
                <a:off x="32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6" name="Line 665"/>
              <p:cNvSpPr>
                <a:spLocks noChangeShapeType="1"/>
              </p:cNvSpPr>
              <p:nvPr/>
            </p:nvSpPr>
            <p:spPr bwMode="auto">
              <a:xfrm flipV="1">
                <a:off x="32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7" name="Line 666"/>
              <p:cNvSpPr>
                <a:spLocks noChangeShapeType="1"/>
              </p:cNvSpPr>
              <p:nvPr/>
            </p:nvSpPr>
            <p:spPr bwMode="auto">
              <a:xfrm flipV="1">
                <a:off x="32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8" name="Line 667"/>
              <p:cNvSpPr>
                <a:spLocks noChangeShapeType="1"/>
              </p:cNvSpPr>
              <p:nvPr/>
            </p:nvSpPr>
            <p:spPr bwMode="auto">
              <a:xfrm flipV="1">
                <a:off x="32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79" name="Line 668"/>
              <p:cNvSpPr>
                <a:spLocks noChangeShapeType="1"/>
              </p:cNvSpPr>
              <p:nvPr/>
            </p:nvSpPr>
            <p:spPr bwMode="auto">
              <a:xfrm flipV="1">
                <a:off x="32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0" name="Line 669"/>
              <p:cNvSpPr>
                <a:spLocks noChangeShapeType="1"/>
              </p:cNvSpPr>
              <p:nvPr/>
            </p:nvSpPr>
            <p:spPr bwMode="auto">
              <a:xfrm flipV="1">
                <a:off x="32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1" name="Line 670"/>
              <p:cNvSpPr>
                <a:spLocks noChangeShapeType="1"/>
              </p:cNvSpPr>
              <p:nvPr/>
            </p:nvSpPr>
            <p:spPr bwMode="auto">
              <a:xfrm flipV="1">
                <a:off x="32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2" name="Line 671"/>
              <p:cNvSpPr>
                <a:spLocks noChangeShapeType="1"/>
              </p:cNvSpPr>
              <p:nvPr/>
            </p:nvSpPr>
            <p:spPr bwMode="auto">
              <a:xfrm flipV="1">
                <a:off x="32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3" name="Line 672"/>
              <p:cNvSpPr>
                <a:spLocks noChangeShapeType="1"/>
              </p:cNvSpPr>
              <p:nvPr/>
            </p:nvSpPr>
            <p:spPr bwMode="auto">
              <a:xfrm flipV="1">
                <a:off x="32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4" name="Line 673"/>
              <p:cNvSpPr>
                <a:spLocks noChangeShapeType="1"/>
              </p:cNvSpPr>
              <p:nvPr/>
            </p:nvSpPr>
            <p:spPr bwMode="auto">
              <a:xfrm flipV="1">
                <a:off x="32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5" name="Line 674"/>
              <p:cNvSpPr>
                <a:spLocks noChangeShapeType="1"/>
              </p:cNvSpPr>
              <p:nvPr/>
            </p:nvSpPr>
            <p:spPr bwMode="auto">
              <a:xfrm flipV="1">
                <a:off x="32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6" name="Line 675"/>
              <p:cNvSpPr>
                <a:spLocks noChangeShapeType="1"/>
              </p:cNvSpPr>
              <p:nvPr/>
            </p:nvSpPr>
            <p:spPr bwMode="auto">
              <a:xfrm flipV="1">
                <a:off x="32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7" name="Line 676"/>
              <p:cNvSpPr>
                <a:spLocks noChangeShapeType="1"/>
              </p:cNvSpPr>
              <p:nvPr/>
            </p:nvSpPr>
            <p:spPr bwMode="auto">
              <a:xfrm flipV="1">
                <a:off x="32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8" name="Line 677"/>
              <p:cNvSpPr>
                <a:spLocks noChangeShapeType="1"/>
              </p:cNvSpPr>
              <p:nvPr/>
            </p:nvSpPr>
            <p:spPr bwMode="auto">
              <a:xfrm flipV="1">
                <a:off x="32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89" name="Line 678"/>
              <p:cNvSpPr>
                <a:spLocks noChangeShapeType="1"/>
              </p:cNvSpPr>
              <p:nvPr/>
            </p:nvSpPr>
            <p:spPr bwMode="auto">
              <a:xfrm flipV="1">
                <a:off x="33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0" name="Line 679"/>
              <p:cNvSpPr>
                <a:spLocks noChangeShapeType="1"/>
              </p:cNvSpPr>
              <p:nvPr/>
            </p:nvSpPr>
            <p:spPr bwMode="auto">
              <a:xfrm flipV="1">
                <a:off x="33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1" name="Line 680"/>
              <p:cNvSpPr>
                <a:spLocks noChangeShapeType="1"/>
              </p:cNvSpPr>
              <p:nvPr/>
            </p:nvSpPr>
            <p:spPr bwMode="auto">
              <a:xfrm flipV="1">
                <a:off x="33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2" name="Line 681"/>
              <p:cNvSpPr>
                <a:spLocks noChangeShapeType="1"/>
              </p:cNvSpPr>
              <p:nvPr/>
            </p:nvSpPr>
            <p:spPr bwMode="auto">
              <a:xfrm flipV="1">
                <a:off x="33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3" name="Line 682"/>
              <p:cNvSpPr>
                <a:spLocks noChangeShapeType="1"/>
              </p:cNvSpPr>
              <p:nvPr/>
            </p:nvSpPr>
            <p:spPr bwMode="auto">
              <a:xfrm flipV="1">
                <a:off x="33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4" name="Line 683"/>
              <p:cNvSpPr>
                <a:spLocks noChangeShapeType="1"/>
              </p:cNvSpPr>
              <p:nvPr/>
            </p:nvSpPr>
            <p:spPr bwMode="auto">
              <a:xfrm flipV="1">
                <a:off x="33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5" name="Line 684"/>
              <p:cNvSpPr>
                <a:spLocks noChangeShapeType="1"/>
              </p:cNvSpPr>
              <p:nvPr/>
            </p:nvSpPr>
            <p:spPr bwMode="auto">
              <a:xfrm flipV="1">
                <a:off x="33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6" name="Line 685"/>
              <p:cNvSpPr>
                <a:spLocks noChangeShapeType="1"/>
              </p:cNvSpPr>
              <p:nvPr/>
            </p:nvSpPr>
            <p:spPr bwMode="auto">
              <a:xfrm flipV="1">
                <a:off x="33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7" name="Line 686"/>
              <p:cNvSpPr>
                <a:spLocks noChangeShapeType="1"/>
              </p:cNvSpPr>
              <p:nvPr/>
            </p:nvSpPr>
            <p:spPr bwMode="auto">
              <a:xfrm flipV="1">
                <a:off x="33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8" name="Line 687"/>
              <p:cNvSpPr>
                <a:spLocks noChangeShapeType="1"/>
              </p:cNvSpPr>
              <p:nvPr/>
            </p:nvSpPr>
            <p:spPr bwMode="auto">
              <a:xfrm flipV="1">
                <a:off x="33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99" name="Line 688"/>
              <p:cNvSpPr>
                <a:spLocks noChangeShapeType="1"/>
              </p:cNvSpPr>
              <p:nvPr/>
            </p:nvSpPr>
            <p:spPr bwMode="auto">
              <a:xfrm flipV="1">
                <a:off x="33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0" name="Line 689"/>
              <p:cNvSpPr>
                <a:spLocks noChangeShapeType="1"/>
              </p:cNvSpPr>
              <p:nvPr/>
            </p:nvSpPr>
            <p:spPr bwMode="auto">
              <a:xfrm flipV="1">
                <a:off x="33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1" name="Line 690"/>
              <p:cNvSpPr>
                <a:spLocks noChangeShapeType="1"/>
              </p:cNvSpPr>
              <p:nvPr/>
            </p:nvSpPr>
            <p:spPr bwMode="auto">
              <a:xfrm flipV="1">
                <a:off x="33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2" name="Line 691"/>
              <p:cNvSpPr>
                <a:spLocks noChangeShapeType="1"/>
              </p:cNvSpPr>
              <p:nvPr/>
            </p:nvSpPr>
            <p:spPr bwMode="auto">
              <a:xfrm flipV="1">
                <a:off x="33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3" name="Line 692"/>
              <p:cNvSpPr>
                <a:spLocks noChangeShapeType="1"/>
              </p:cNvSpPr>
              <p:nvPr/>
            </p:nvSpPr>
            <p:spPr bwMode="auto">
              <a:xfrm flipV="1">
                <a:off x="33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4" name="Line 693"/>
              <p:cNvSpPr>
                <a:spLocks noChangeShapeType="1"/>
              </p:cNvSpPr>
              <p:nvPr/>
            </p:nvSpPr>
            <p:spPr bwMode="auto">
              <a:xfrm flipV="1">
                <a:off x="33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5" name="Line 694"/>
              <p:cNvSpPr>
                <a:spLocks noChangeShapeType="1"/>
              </p:cNvSpPr>
              <p:nvPr/>
            </p:nvSpPr>
            <p:spPr bwMode="auto">
              <a:xfrm flipV="1">
                <a:off x="33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6" name="Line 695"/>
              <p:cNvSpPr>
                <a:spLocks noChangeShapeType="1"/>
              </p:cNvSpPr>
              <p:nvPr/>
            </p:nvSpPr>
            <p:spPr bwMode="auto">
              <a:xfrm flipV="1">
                <a:off x="33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7" name="Line 696"/>
              <p:cNvSpPr>
                <a:spLocks noChangeShapeType="1"/>
              </p:cNvSpPr>
              <p:nvPr/>
            </p:nvSpPr>
            <p:spPr bwMode="auto">
              <a:xfrm flipV="1">
                <a:off x="33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8" name="Line 697"/>
              <p:cNvSpPr>
                <a:spLocks noChangeShapeType="1"/>
              </p:cNvSpPr>
              <p:nvPr/>
            </p:nvSpPr>
            <p:spPr bwMode="auto">
              <a:xfrm flipV="1">
                <a:off x="33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09" name="Line 698"/>
              <p:cNvSpPr>
                <a:spLocks noChangeShapeType="1"/>
              </p:cNvSpPr>
              <p:nvPr/>
            </p:nvSpPr>
            <p:spPr bwMode="auto">
              <a:xfrm flipV="1">
                <a:off x="33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0" name="Line 699"/>
              <p:cNvSpPr>
                <a:spLocks noChangeShapeType="1"/>
              </p:cNvSpPr>
              <p:nvPr/>
            </p:nvSpPr>
            <p:spPr bwMode="auto">
              <a:xfrm flipV="1">
                <a:off x="33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1" name="Line 700"/>
              <p:cNvSpPr>
                <a:spLocks noChangeShapeType="1"/>
              </p:cNvSpPr>
              <p:nvPr/>
            </p:nvSpPr>
            <p:spPr bwMode="auto">
              <a:xfrm flipV="1">
                <a:off x="33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2" name="Line 701"/>
              <p:cNvSpPr>
                <a:spLocks noChangeShapeType="1"/>
              </p:cNvSpPr>
              <p:nvPr/>
            </p:nvSpPr>
            <p:spPr bwMode="auto">
              <a:xfrm flipV="1">
                <a:off x="33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3" name="Line 702"/>
              <p:cNvSpPr>
                <a:spLocks noChangeShapeType="1"/>
              </p:cNvSpPr>
              <p:nvPr/>
            </p:nvSpPr>
            <p:spPr bwMode="auto">
              <a:xfrm flipV="1">
                <a:off x="33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4" name="Line 703"/>
              <p:cNvSpPr>
                <a:spLocks noChangeShapeType="1"/>
              </p:cNvSpPr>
              <p:nvPr/>
            </p:nvSpPr>
            <p:spPr bwMode="auto">
              <a:xfrm flipV="1">
                <a:off x="33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5" name="Line 704"/>
              <p:cNvSpPr>
                <a:spLocks noChangeShapeType="1"/>
              </p:cNvSpPr>
              <p:nvPr/>
            </p:nvSpPr>
            <p:spPr bwMode="auto">
              <a:xfrm flipV="1">
                <a:off x="33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6" name="Line 705"/>
              <p:cNvSpPr>
                <a:spLocks noChangeShapeType="1"/>
              </p:cNvSpPr>
              <p:nvPr/>
            </p:nvSpPr>
            <p:spPr bwMode="auto">
              <a:xfrm flipV="1">
                <a:off x="33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7" name="Line 706"/>
              <p:cNvSpPr>
                <a:spLocks noChangeShapeType="1"/>
              </p:cNvSpPr>
              <p:nvPr/>
            </p:nvSpPr>
            <p:spPr bwMode="auto">
              <a:xfrm flipV="1">
                <a:off x="33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 name="Line 707"/>
              <p:cNvSpPr>
                <a:spLocks noChangeShapeType="1"/>
              </p:cNvSpPr>
              <p:nvPr/>
            </p:nvSpPr>
            <p:spPr bwMode="auto">
              <a:xfrm flipV="1">
                <a:off x="33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 name="Line 708"/>
              <p:cNvSpPr>
                <a:spLocks noChangeShapeType="1"/>
              </p:cNvSpPr>
              <p:nvPr/>
            </p:nvSpPr>
            <p:spPr bwMode="auto">
              <a:xfrm flipV="1">
                <a:off x="33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0" name="Line 709"/>
              <p:cNvSpPr>
                <a:spLocks noChangeShapeType="1"/>
              </p:cNvSpPr>
              <p:nvPr/>
            </p:nvSpPr>
            <p:spPr bwMode="auto">
              <a:xfrm flipV="1">
                <a:off x="33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1" name="Line 710"/>
              <p:cNvSpPr>
                <a:spLocks noChangeShapeType="1"/>
              </p:cNvSpPr>
              <p:nvPr/>
            </p:nvSpPr>
            <p:spPr bwMode="auto">
              <a:xfrm flipV="1">
                <a:off x="33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2" name="Line 711"/>
              <p:cNvSpPr>
                <a:spLocks noChangeShapeType="1"/>
              </p:cNvSpPr>
              <p:nvPr/>
            </p:nvSpPr>
            <p:spPr bwMode="auto">
              <a:xfrm flipV="1">
                <a:off x="33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3" name="Line 712"/>
              <p:cNvSpPr>
                <a:spLocks noChangeShapeType="1"/>
              </p:cNvSpPr>
              <p:nvPr/>
            </p:nvSpPr>
            <p:spPr bwMode="auto">
              <a:xfrm flipV="1">
                <a:off x="33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4" name="Line 713"/>
              <p:cNvSpPr>
                <a:spLocks noChangeShapeType="1"/>
              </p:cNvSpPr>
              <p:nvPr/>
            </p:nvSpPr>
            <p:spPr bwMode="auto">
              <a:xfrm flipV="1">
                <a:off x="33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5" name="Line 714"/>
              <p:cNvSpPr>
                <a:spLocks noChangeShapeType="1"/>
              </p:cNvSpPr>
              <p:nvPr/>
            </p:nvSpPr>
            <p:spPr bwMode="auto">
              <a:xfrm flipV="1">
                <a:off x="33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6" name="Line 715"/>
              <p:cNvSpPr>
                <a:spLocks noChangeShapeType="1"/>
              </p:cNvSpPr>
              <p:nvPr/>
            </p:nvSpPr>
            <p:spPr bwMode="auto">
              <a:xfrm flipV="1">
                <a:off x="33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7" name="Line 716"/>
              <p:cNvSpPr>
                <a:spLocks noChangeShapeType="1"/>
              </p:cNvSpPr>
              <p:nvPr/>
            </p:nvSpPr>
            <p:spPr bwMode="auto">
              <a:xfrm flipV="1">
                <a:off x="34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8" name="Line 717"/>
              <p:cNvSpPr>
                <a:spLocks noChangeShapeType="1"/>
              </p:cNvSpPr>
              <p:nvPr/>
            </p:nvSpPr>
            <p:spPr bwMode="auto">
              <a:xfrm flipV="1">
                <a:off x="34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29" name="Line 718"/>
              <p:cNvSpPr>
                <a:spLocks noChangeShapeType="1"/>
              </p:cNvSpPr>
              <p:nvPr/>
            </p:nvSpPr>
            <p:spPr bwMode="auto">
              <a:xfrm flipV="1">
                <a:off x="34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0" name="Line 719"/>
              <p:cNvSpPr>
                <a:spLocks noChangeShapeType="1"/>
              </p:cNvSpPr>
              <p:nvPr/>
            </p:nvSpPr>
            <p:spPr bwMode="auto">
              <a:xfrm flipV="1">
                <a:off x="34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1" name="Line 720"/>
              <p:cNvSpPr>
                <a:spLocks noChangeShapeType="1"/>
              </p:cNvSpPr>
              <p:nvPr/>
            </p:nvSpPr>
            <p:spPr bwMode="auto">
              <a:xfrm flipV="1">
                <a:off x="34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2" name="Line 721"/>
              <p:cNvSpPr>
                <a:spLocks noChangeShapeType="1"/>
              </p:cNvSpPr>
              <p:nvPr/>
            </p:nvSpPr>
            <p:spPr bwMode="auto">
              <a:xfrm flipV="1">
                <a:off x="34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3" name="Line 722"/>
              <p:cNvSpPr>
                <a:spLocks noChangeShapeType="1"/>
              </p:cNvSpPr>
              <p:nvPr/>
            </p:nvSpPr>
            <p:spPr bwMode="auto">
              <a:xfrm flipV="1">
                <a:off x="34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4" name="Line 723"/>
              <p:cNvSpPr>
                <a:spLocks noChangeShapeType="1"/>
              </p:cNvSpPr>
              <p:nvPr/>
            </p:nvSpPr>
            <p:spPr bwMode="auto">
              <a:xfrm flipV="1">
                <a:off x="34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5" name="Line 724"/>
              <p:cNvSpPr>
                <a:spLocks noChangeShapeType="1"/>
              </p:cNvSpPr>
              <p:nvPr/>
            </p:nvSpPr>
            <p:spPr bwMode="auto">
              <a:xfrm flipV="1">
                <a:off x="34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6" name="Line 725"/>
              <p:cNvSpPr>
                <a:spLocks noChangeShapeType="1"/>
              </p:cNvSpPr>
              <p:nvPr/>
            </p:nvSpPr>
            <p:spPr bwMode="auto">
              <a:xfrm flipV="1">
                <a:off x="34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7" name="Line 726"/>
              <p:cNvSpPr>
                <a:spLocks noChangeShapeType="1"/>
              </p:cNvSpPr>
              <p:nvPr/>
            </p:nvSpPr>
            <p:spPr bwMode="auto">
              <a:xfrm flipV="1">
                <a:off x="34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8" name="Line 727"/>
              <p:cNvSpPr>
                <a:spLocks noChangeShapeType="1"/>
              </p:cNvSpPr>
              <p:nvPr/>
            </p:nvSpPr>
            <p:spPr bwMode="auto">
              <a:xfrm flipV="1">
                <a:off x="34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39" name="Line 728"/>
              <p:cNvSpPr>
                <a:spLocks noChangeShapeType="1"/>
              </p:cNvSpPr>
              <p:nvPr/>
            </p:nvSpPr>
            <p:spPr bwMode="auto">
              <a:xfrm flipV="1">
                <a:off x="34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0" name="Line 729"/>
              <p:cNvSpPr>
                <a:spLocks noChangeShapeType="1"/>
              </p:cNvSpPr>
              <p:nvPr/>
            </p:nvSpPr>
            <p:spPr bwMode="auto">
              <a:xfrm flipV="1">
                <a:off x="34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1" name="Line 730"/>
              <p:cNvSpPr>
                <a:spLocks noChangeShapeType="1"/>
              </p:cNvSpPr>
              <p:nvPr/>
            </p:nvSpPr>
            <p:spPr bwMode="auto">
              <a:xfrm flipV="1">
                <a:off x="34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2" name="Line 731"/>
              <p:cNvSpPr>
                <a:spLocks noChangeShapeType="1"/>
              </p:cNvSpPr>
              <p:nvPr/>
            </p:nvSpPr>
            <p:spPr bwMode="auto">
              <a:xfrm flipV="1">
                <a:off x="34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3" name="Line 732"/>
              <p:cNvSpPr>
                <a:spLocks noChangeShapeType="1"/>
              </p:cNvSpPr>
              <p:nvPr/>
            </p:nvSpPr>
            <p:spPr bwMode="auto">
              <a:xfrm flipV="1">
                <a:off x="34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4" name="Line 733"/>
              <p:cNvSpPr>
                <a:spLocks noChangeShapeType="1"/>
              </p:cNvSpPr>
              <p:nvPr/>
            </p:nvSpPr>
            <p:spPr bwMode="auto">
              <a:xfrm flipV="1">
                <a:off x="34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5" name="Line 734"/>
              <p:cNvSpPr>
                <a:spLocks noChangeShapeType="1"/>
              </p:cNvSpPr>
              <p:nvPr/>
            </p:nvSpPr>
            <p:spPr bwMode="auto">
              <a:xfrm flipV="1">
                <a:off x="34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6" name="Line 735"/>
              <p:cNvSpPr>
                <a:spLocks noChangeShapeType="1"/>
              </p:cNvSpPr>
              <p:nvPr/>
            </p:nvSpPr>
            <p:spPr bwMode="auto">
              <a:xfrm flipV="1">
                <a:off x="34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7" name="Line 736"/>
              <p:cNvSpPr>
                <a:spLocks noChangeShapeType="1"/>
              </p:cNvSpPr>
              <p:nvPr/>
            </p:nvSpPr>
            <p:spPr bwMode="auto">
              <a:xfrm flipV="1">
                <a:off x="34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8" name="Line 737"/>
              <p:cNvSpPr>
                <a:spLocks noChangeShapeType="1"/>
              </p:cNvSpPr>
              <p:nvPr/>
            </p:nvSpPr>
            <p:spPr bwMode="auto">
              <a:xfrm flipV="1">
                <a:off x="34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49" name="Line 738"/>
              <p:cNvSpPr>
                <a:spLocks noChangeShapeType="1"/>
              </p:cNvSpPr>
              <p:nvPr/>
            </p:nvSpPr>
            <p:spPr bwMode="auto">
              <a:xfrm flipV="1">
                <a:off x="34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0" name="Line 739"/>
              <p:cNvSpPr>
                <a:spLocks noChangeShapeType="1"/>
              </p:cNvSpPr>
              <p:nvPr/>
            </p:nvSpPr>
            <p:spPr bwMode="auto">
              <a:xfrm flipV="1">
                <a:off x="34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1" name="Line 740"/>
              <p:cNvSpPr>
                <a:spLocks noChangeShapeType="1"/>
              </p:cNvSpPr>
              <p:nvPr/>
            </p:nvSpPr>
            <p:spPr bwMode="auto">
              <a:xfrm flipV="1">
                <a:off x="34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2" name="Line 741"/>
              <p:cNvSpPr>
                <a:spLocks noChangeShapeType="1"/>
              </p:cNvSpPr>
              <p:nvPr/>
            </p:nvSpPr>
            <p:spPr bwMode="auto">
              <a:xfrm flipV="1">
                <a:off x="34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3" name="Line 742"/>
              <p:cNvSpPr>
                <a:spLocks noChangeShapeType="1"/>
              </p:cNvSpPr>
              <p:nvPr/>
            </p:nvSpPr>
            <p:spPr bwMode="auto">
              <a:xfrm flipV="1">
                <a:off x="34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4" name="Line 743"/>
              <p:cNvSpPr>
                <a:spLocks noChangeShapeType="1"/>
              </p:cNvSpPr>
              <p:nvPr/>
            </p:nvSpPr>
            <p:spPr bwMode="auto">
              <a:xfrm flipV="1">
                <a:off x="34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5" name="Line 744"/>
              <p:cNvSpPr>
                <a:spLocks noChangeShapeType="1"/>
              </p:cNvSpPr>
              <p:nvPr/>
            </p:nvSpPr>
            <p:spPr bwMode="auto">
              <a:xfrm flipV="1">
                <a:off x="34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6" name="Line 745"/>
              <p:cNvSpPr>
                <a:spLocks noChangeShapeType="1"/>
              </p:cNvSpPr>
              <p:nvPr/>
            </p:nvSpPr>
            <p:spPr bwMode="auto">
              <a:xfrm flipV="1">
                <a:off x="34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7" name="Line 746"/>
              <p:cNvSpPr>
                <a:spLocks noChangeShapeType="1"/>
              </p:cNvSpPr>
              <p:nvPr/>
            </p:nvSpPr>
            <p:spPr bwMode="auto">
              <a:xfrm flipV="1">
                <a:off x="34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8" name="Line 747"/>
              <p:cNvSpPr>
                <a:spLocks noChangeShapeType="1"/>
              </p:cNvSpPr>
              <p:nvPr/>
            </p:nvSpPr>
            <p:spPr bwMode="auto">
              <a:xfrm flipV="1">
                <a:off x="34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59" name="Line 748"/>
              <p:cNvSpPr>
                <a:spLocks noChangeShapeType="1"/>
              </p:cNvSpPr>
              <p:nvPr/>
            </p:nvSpPr>
            <p:spPr bwMode="auto">
              <a:xfrm flipV="1">
                <a:off x="34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0" name="Line 749"/>
              <p:cNvSpPr>
                <a:spLocks noChangeShapeType="1"/>
              </p:cNvSpPr>
              <p:nvPr/>
            </p:nvSpPr>
            <p:spPr bwMode="auto">
              <a:xfrm flipV="1">
                <a:off x="34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1" name="Line 750"/>
              <p:cNvSpPr>
                <a:spLocks noChangeShapeType="1"/>
              </p:cNvSpPr>
              <p:nvPr/>
            </p:nvSpPr>
            <p:spPr bwMode="auto">
              <a:xfrm flipV="1">
                <a:off x="34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2" name="Line 751"/>
              <p:cNvSpPr>
                <a:spLocks noChangeShapeType="1"/>
              </p:cNvSpPr>
              <p:nvPr/>
            </p:nvSpPr>
            <p:spPr bwMode="auto">
              <a:xfrm flipV="1">
                <a:off x="35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3" name="Line 752"/>
              <p:cNvSpPr>
                <a:spLocks noChangeShapeType="1"/>
              </p:cNvSpPr>
              <p:nvPr/>
            </p:nvSpPr>
            <p:spPr bwMode="auto">
              <a:xfrm flipV="1">
                <a:off x="35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4" name="Line 753"/>
              <p:cNvSpPr>
                <a:spLocks noChangeShapeType="1"/>
              </p:cNvSpPr>
              <p:nvPr/>
            </p:nvSpPr>
            <p:spPr bwMode="auto">
              <a:xfrm flipV="1">
                <a:off x="35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5" name="Line 754"/>
              <p:cNvSpPr>
                <a:spLocks noChangeShapeType="1"/>
              </p:cNvSpPr>
              <p:nvPr/>
            </p:nvSpPr>
            <p:spPr bwMode="auto">
              <a:xfrm flipV="1">
                <a:off x="35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6" name="Line 755"/>
              <p:cNvSpPr>
                <a:spLocks noChangeShapeType="1"/>
              </p:cNvSpPr>
              <p:nvPr/>
            </p:nvSpPr>
            <p:spPr bwMode="auto">
              <a:xfrm flipV="1">
                <a:off x="35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7" name="Line 756"/>
              <p:cNvSpPr>
                <a:spLocks noChangeShapeType="1"/>
              </p:cNvSpPr>
              <p:nvPr/>
            </p:nvSpPr>
            <p:spPr bwMode="auto">
              <a:xfrm flipV="1">
                <a:off x="35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8" name="Line 757"/>
              <p:cNvSpPr>
                <a:spLocks noChangeShapeType="1"/>
              </p:cNvSpPr>
              <p:nvPr/>
            </p:nvSpPr>
            <p:spPr bwMode="auto">
              <a:xfrm flipV="1">
                <a:off x="35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69" name="Line 758"/>
              <p:cNvSpPr>
                <a:spLocks noChangeShapeType="1"/>
              </p:cNvSpPr>
              <p:nvPr/>
            </p:nvSpPr>
            <p:spPr bwMode="auto">
              <a:xfrm flipV="1">
                <a:off x="35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0" name="Line 759"/>
              <p:cNvSpPr>
                <a:spLocks noChangeShapeType="1"/>
              </p:cNvSpPr>
              <p:nvPr/>
            </p:nvSpPr>
            <p:spPr bwMode="auto">
              <a:xfrm flipV="1">
                <a:off x="35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1" name="Line 760"/>
              <p:cNvSpPr>
                <a:spLocks noChangeShapeType="1"/>
              </p:cNvSpPr>
              <p:nvPr/>
            </p:nvSpPr>
            <p:spPr bwMode="auto">
              <a:xfrm flipV="1">
                <a:off x="35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2" name="Line 761"/>
              <p:cNvSpPr>
                <a:spLocks noChangeShapeType="1"/>
              </p:cNvSpPr>
              <p:nvPr/>
            </p:nvSpPr>
            <p:spPr bwMode="auto">
              <a:xfrm flipV="1">
                <a:off x="35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3" name="Line 762"/>
              <p:cNvSpPr>
                <a:spLocks noChangeShapeType="1"/>
              </p:cNvSpPr>
              <p:nvPr/>
            </p:nvSpPr>
            <p:spPr bwMode="auto">
              <a:xfrm flipV="1">
                <a:off x="35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4" name="Line 763"/>
              <p:cNvSpPr>
                <a:spLocks noChangeShapeType="1"/>
              </p:cNvSpPr>
              <p:nvPr/>
            </p:nvSpPr>
            <p:spPr bwMode="auto">
              <a:xfrm flipV="1">
                <a:off x="35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5" name="Line 764"/>
              <p:cNvSpPr>
                <a:spLocks noChangeShapeType="1"/>
              </p:cNvSpPr>
              <p:nvPr/>
            </p:nvSpPr>
            <p:spPr bwMode="auto">
              <a:xfrm flipV="1">
                <a:off x="35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6" name="Line 765"/>
              <p:cNvSpPr>
                <a:spLocks noChangeShapeType="1"/>
              </p:cNvSpPr>
              <p:nvPr/>
            </p:nvSpPr>
            <p:spPr bwMode="auto">
              <a:xfrm flipV="1">
                <a:off x="35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7" name="Line 766"/>
              <p:cNvSpPr>
                <a:spLocks noChangeShapeType="1"/>
              </p:cNvSpPr>
              <p:nvPr/>
            </p:nvSpPr>
            <p:spPr bwMode="auto">
              <a:xfrm flipV="1">
                <a:off x="35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8" name="Line 767"/>
              <p:cNvSpPr>
                <a:spLocks noChangeShapeType="1"/>
              </p:cNvSpPr>
              <p:nvPr/>
            </p:nvSpPr>
            <p:spPr bwMode="auto">
              <a:xfrm flipV="1">
                <a:off x="35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79" name="Line 768"/>
              <p:cNvSpPr>
                <a:spLocks noChangeShapeType="1"/>
              </p:cNvSpPr>
              <p:nvPr/>
            </p:nvSpPr>
            <p:spPr bwMode="auto">
              <a:xfrm flipV="1">
                <a:off x="35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0" name="Line 769"/>
              <p:cNvSpPr>
                <a:spLocks noChangeShapeType="1"/>
              </p:cNvSpPr>
              <p:nvPr/>
            </p:nvSpPr>
            <p:spPr bwMode="auto">
              <a:xfrm flipV="1">
                <a:off x="35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1" name="Line 770"/>
              <p:cNvSpPr>
                <a:spLocks noChangeShapeType="1"/>
              </p:cNvSpPr>
              <p:nvPr/>
            </p:nvSpPr>
            <p:spPr bwMode="auto">
              <a:xfrm flipV="1">
                <a:off x="35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2" name="Line 771"/>
              <p:cNvSpPr>
                <a:spLocks noChangeShapeType="1"/>
              </p:cNvSpPr>
              <p:nvPr/>
            </p:nvSpPr>
            <p:spPr bwMode="auto">
              <a:xfrm flipV="1">
                <a:off x="35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3" name="Line 772"/>
              <p:cNvSpPr>
                <a:spLocks noChangeShapeType="1"/>
              </p:cNvSpPr>
              <p:nvPr/>
            </p:nvSpPr>
            <p:spPr bwMode="auto">
              <a:xfrm flipV="1">
                <a:off x="35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4" name="Line 773"/>
              <p:cNvSpPr>
                <a:spLocks noChangeShapeType="1"/>
              </p:cNvSpPr>
              <p:nvPr/>
            </p:nvSpPr>
            <p:spPr bwMode="auto">
              <a:xfrm flipV="1">
                <a:off x="35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5" name="Line 774"/>
              <p:cNvSpPr>
                <a:spLocks noChangeShapeType="1"/>
              </p:cNvSpPr>
              <p:nvPr/>
            </p:nvSpPr>
            <p:spPr bwMode="auto">
              <a:xfrm flipV="1">
                <a:off x="35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6" name="Line 775"/>
              <p:cNvSpPr>
                <a:spLocks noChangeShapeType="1"/>
              </p:cNvSpPr>
              <p:nvPr/>
            </p:nvSpPr>
            <p:spPr bwMode="auto">
              <a:xfrm flipV="1">
                <a:off x="35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7" name="Line 776"/>
              <p:cNvSpPr>
                <a:spLocks noChangeShapeType="1"/>
              </p:cNvSpPr>
              <p:nvPr/>
            </p:nvSpPr>
            <p:spPr bwMode="auto">
              <a:xfrm flipV="1">
                <a:off x="35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8" name="Line 777"/>
              <p:cNvSpPr>
                <a:spLocks noChangeShapeType="1"/>
              </p:cNvSpPr>
              <p:nvPr/>
            </p:nvSpPr>
            <p:spPr bwMode="auto">
              <a:xfrm flipV="1">
                <a:off x="35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89" name="Line 778"/>
              <p:cNvSpPr>
                <a:spLocks noChangeShapeType="1"/>
              </p:cNvSpPr>
              <p:nvPr/>
            </p:nvSpPr>
            <p:spPr bwMode="auto">
              <a:xfrm flipV="1">
                <a:off x="35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0" name="Line 779"/>
              <p:cNvSpPr>
                <a:spLocks noChangeShapeType="1"/>
              </p:cNvSpPr>
              <p:nvPr/>
            </p:nvSpPr>
            <p:spPr bwMode="auto">
              <a:xfrm flipV="1">
                <a:off x="35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1" name="Line 780"/>
              <p:cNvSpPr>
                <a:spLocks noChangeShapeType="1"/>
              </p:cNvSpPr>
              <p:nvPr/>
            </p:nvSpPr>
            <p:spPr bwMode="auto">
              <a:xfrm flipV="1">
                <a:off x="35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2" name="Line 781"/>
              <p:cNvSpPr>
                <a:spLocks noChangeShapeType="1"/>
              </p:cNvSpPr>
              <p:nvPr/>
            </p:nvSpPr>
            <p:spPr bwMode="auto">
              <a:xfrm flipV="1">
                <a:off x="35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3" name="Line 782"/>
              <p:cNvSpPr>
                <a:spLocks noChangeShapeType="1"/>
              </p:cNvSpPr>
              <p:nvPr/>
            </p:nvSpPr>
            <p:spPr bwMode="auto">
              <a:xfrm flipV="1">
                <a:off x="35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4" name="Line 783"/>
              <p:cNvSpPr>
                <a:spLocks noChangeShapeType="1"/>
              </p:cNvSpPr>
              <p:nvPr/>
            </p:nvSpPr>
            <p:spPr bwMode="auto">
              <a:xfrm flipV="1">
                <a:off x="35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5" name="Line 784"/>
              <p:cNvSpPr>
                <a:spLocks noChangeShapeType="1"/>
              </p:cNvSpPr>
              <p:nvPr/>
            </p:nvSpPr>
            <p:spPr bwMode="auto">
              <a:xfrm flipV="1">
                <a:off x="35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96" name="Line 785"/>
              <p:cNvSpPr>
                <a:spLocks noChangeShapeType="1"/>
              </p:cNvSpPr>
              <p:nvPr/>
            </p:nvSpPr>
            <p:spPr bwMode="auto">
              <a:xfrm flipV="1">
                <a:off x="35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7" name="Group 786"/>
            <p:cNvGrpSpPr>
              <a:grpSpLocks/>
            </p:cNvGrpSpPr>
            <p:nvPr/>
          </p:nvGrpSpPr>
          <p:grpSpPr bwMode="auto">
            <a:xfrm>
              <a:off x="4055" y="3469"/>
              <a:ext cx="626" cy="35"/>
              <a:chOff x="3604" y="3525"/>
              <a:chExt cx="557" cy="35"/>
            </a:xfrm>
          </p:grpSpPr>
          <p:sp>
            <p:nvSpPr>
              <p:cNvPr id="30297" name="Line 787"/>
              <p:cNvSpPr>
                <a:spLocks noChangeShapeType="1"/>
              </p:cNvSpPr>
              <p:nvPr/>
            </p:nvSpPr>
            <p:spPr bwMode="auto">
              <a:xfrm flipV="1">
                <a:off x="36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8" name="Line 788"/>
              <p:cNvSpPr>
                <a:spLocks noChangeShapeType="1"/>
              </p:cNvSpPr>
              <p:nvPr/>
            </p:nvSpPr>
            <p:spPr bwMode="auto">
              <a:xfrm flipV="1">
                <a:off x="36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9" name="Line 789"/>
              <p:cNvSpPr>
                <a:spLocks noChangeShapeType="1"/>
              </p:cNvSpPr>
              <p:nvPr/>
            </p:nvSpPr>
            <p:spPr bwMode="auto">
              <a:xfrm flipV="1">
                <a:off x="36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0" name="Line 790"/>
              <p:cNvSpPr>
                <a:spLocks noChangeShapeType="1"/>
              </p:cNvSpPr>
              <p:nvPr/>
            </p:nvSpPr>
            <p:spPr bwMode="auto">
              <a:xfrm flipV="1">
                <a:off x="36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1" name="Line 791"/>
              <p:cNvSpPr>
                <a:spLocks noChangeShapeType="1"/>
              </p:cNvSpPr>
              <p:nvPr/>
            </p:nvSpPr>
            <p:spPr bwMode="auto">
              <a:xfrm flipV="1">
                <a:off x="36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2" name="Line 792"/>
              <p:cNvSpPr>
                <a:spLocks noChangeShapeType="1"/>
              </p:cNvSpPr>
              <p:nvPr/>
            </p:nvSpPr>
            <p:spPr bwMode="auto">
              <a:xfrm flipV="1">
                <a:off x="36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3" name="Line 793"/>
              <p:cNvSpPr>
                <a:spLocks noChangeShapeType="1"/>
              </p:cNvSpPr>
              <p:nvPr/>
            </p:nvSpPr>
            <p:spPr bwMode="auto">
              <a:xfrm flipV="1">
                <a:off x="36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4" name="Line 794"/>
              <p:cNvSpPr>
                <a:spLocks noChangeShapeType="1"/>
              </p:cNvSpPr>
              <p:nvPr/>
            </p:nvSpPr>
            <p:spPr bwMode="auto">
              <a:xfrm flipV="1">
                <a:off x="36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5" name="Line 795"/>
              <p:cNvSpPr>
                <a:spLocks noChangeShapeType="1"/>
              </p:cNvSpPr>
              <p:nvPr/>
            </p:nvSpPr>
            <p:spPr bwMode="auto">
              <a:xfrm flipV="1">
                <a:off x="36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6" name="Line 796"/>
              <p:cNvSpPr>
                <a:spLocks noChangeShapeType="1"/>
              </p:cNvSpPr>
              <p:nvPr/>
            </p:nvSpPr>
            <p:spPr bwMode="auto">
              <a:xfrm flipV="1">
                <a:off x="36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7" name="Line 797"/>
              <p:cNvSpPr>
                <a:spLocks noChangeShapeType="1"/>
              </p:cNvSpPr>
              <p:nvPr/>
            </p:nvSpPr>
            <p:spPr bwMode="auto">
              <a:xfrm flipV="1">
                <a:off x="36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8" name="Line 798"/>
              <p:cNvSpPr>
                <a:spLocks noChangeShapeType="1"/>
              </p:cNvSpPr>
              <p:nvPr/>
            </p:nvSpPr>
            <p:spPr bwMode="auto">
              <a:xfrm flipV="1">
                <a:off x="36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09" name="Line 799"/>
              <p:cNvSpPr>
                <a:spLocks noChangeShapeType="1"/>
              </p:cNvSpPr>
              <p:nvPr/>
            </p:nvSpPr>
            <p:spPr bwMode="auto">
              <a:xfrm flipV="1">
                <a:off x="36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0" name="Line 800"/>
              <p:cNvSpPr>
                <a:spLocks noChangeShapeType="1"/>
              </p:cNvSpPr>
              <p:nvPr/>
            </p:nvSpPr>
            <p:spPr bwMode="auto">
              <a:xfrm flipV="1">
                <a:off x="36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1" name="Line 801"/>
              <p:cNvSpPr>
                <a:spLocks noChangeShapeType="1"/>
              </p:cNvSpPr>
              <p:nvPr/>
            </p:nvSpPr>
            <p:spPr bwMode="auto">
              <a:xfrm flipV="1">
                <a:off x="36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2" name="Line 802"/>
              <p:cNvSpPr>
                <a:spLocks noChangeShapeType="1"/>
              </p:cNvSpPr>
              <p:nvPr/>
            </p:nvSpPr>
            <p:spPr bwMode="auto">
              <a:xfrm flipV="1">
                <a:off x="36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3" name="Line 803"/>
              <p:cNvSpPr>
                <a:spLocks noChangeShapeType="1"/>
              </p:cNvSpPr>
              <p:nvPr/>
            </p:nvSpPr>
            <p:spPr bwMode="auto">
              <a:xfrm flipV="1">
                <a:off x="36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4" name="Line 804"/>
              <p:cNvSpPr>
                <a:spLocks noChangeShapeType="1"/>
              </p:cNvSpPr>
              <p:nvPr/>
            </p:nvSpPr>
            <p:spPr bwMode="auto">
              <a:xfrm flipV="1">
                <a:off x="36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5" name="Line 805"/>
              <p:cNvSpPr>
                <a:spLocks noChangeShapeType="1"/>
              </p:cNvSpPr>
              <p:nvPr/>
            </p:nvSpPr>
            <p:spPr bwMode="auto">
              <a:xfrm flipV="1">
                <a:off x="36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6" name="Line 806"/>
              <p:cNvSpPr>
                <a:spLocks noChangeShapeType="1"/>
              </p:cNvSpPr>
              <p:nvPr/>
            </p:nvSpPr>
            <p:spPr bwMode="auto">
              <a:xfrm flipV="1">
                <a:off x="36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7" name="Line 807"/>
              <p:cNvSpPr>
                <a:spLocks noChangeShapeType="1"/>
              </p:cNvSpPr>
              <p:nvPr/>
            </p:nvSpPr>
            <p:spPr bwMode="auto">
              <a:xfrm flipV="1">
                <a:off x="36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8" name="Line 808"/>
              <p:cNvSpPr>
                <a:spLocks noChangeShapeType="1"/>
              </p:cNvSpPr>
              <p:nvPr/>
            </p:nvSpPr>
            <p:spPr bwMode="auto">
              <a:xfrm flipV="1">
                <a:off x="36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9" name="Line 809"/>
              <p:cNvSpPr>
                <a:spLocks noChangeShapeType="1"/>
              </p:cNvSpPr>
              <p:nvPr/>
            </p:nvSpPr>
            <p:spPr bwMode="auto">
              <a:xfrm flipV="1">
                <a:off x="36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0" name="Line 810"/>
              <p:cNvSpPr>
                <a:spLocks noChangeShapeType="1"/>
              </p:cNvSpPr>
              <p:nvPr/>
            </p:nvSpPr>
            <p:spPr bwMode="auto">
              <a:xfrm flipV="1">
                <a:off x="36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1" name="Line 811"/>
              <p:cNvSpPr>
                <a:spLocks noChangeShapeType="1"/>
              </p:cNvSpPr>
              <p:nvPr/>
            </p:nvSpPr>
            <p:spPr bwMode="auto">
              <a:xfrm flipV="1">
                <a:off x="36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2" name="Line 812"/>
              <p:cNvSpPr>
                <a:spLocks noChangeShapeType="1"/>
              </p:cNvSpPr>
              <p:nvPr/>
            </p:nvSpPr>
            <p:spPr bwMode="auto">
              <a:xfrm flipV="1">
                <a:off x="36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3" name="Line 813"/>
              <p:cNvSpPr>
                <a:spLocks noChangeShapeType="1"/>
              </p:cNvSpPr>
              <p:nvPr/>
            </p:nvSpPr>
            <p:spPr bwMode="auto">
              <a:xfrm flipV="1">
                <a:off x="36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4" name="Line 814"/>
              <p:cNvSpPr>
                <a:spLocks noChangeShapeType="1"/>
              </p:cNvSpPr>
              <p:nvPr/>
            </p:nvSpPr>
            <p:spPr bwMode="auto">
              <a:xfrm flipV="1">
                <a:off x="36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5" name="Line 815"/>
              <p:cNvSpPr>
                <a:spLocks noChangeShapeType="1"/>
              </p:cNvSpPr>
              <p:nvPr/>
            </p:nvSpPr>
            <p:spPr bwMode="auto">
              <a:xfrm flipV="1">
                <a:off x="36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6" name="Line 816"/>
              <p:cNvSpPr>
                <a:spLocks noChangeShapeType="1"/>
              </p:cNvSpPr>
              <p:nvPr/>
            </p:nvSpPr>
            <p:spPr bwMode="auto">
              <a:xfrm flipV="1">
                <a:off x="36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7" name="Line 817"/>
              <p:cNvSpPr>
                <a:spLocks noChangeShapeType="1"/>
              </p:cNvSpPr>
              <p:nvPr/>
            </p:nvSpPr>
            <p:spPr bwMode="auto">
              <a:xfrm flipV="1">
                <a:off x="36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8" name="Line 818"/>
              <p:cNvSpPr>
                <a:spLocks noChangeShapeType="1"/>
              </p:cNvSpPr>
              <p:nvPr/>
            </p:nvSpPr>
            <p:spPr bwMode="auto">
              <a:xfrm flipV="1">
                <a:off x="36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29" name="Line 819"/>
              <p:cNvSpPr>
                <a:spLocks noChangeShapeType="1"/>
              </p:cNvSpPr>
              <p:nvPr/>
            </p:nvSpPr>
            <p:spPr bwMode="auto">
              <a:xfrm flipV="1">
                <a:off x="36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0" name="Line 820"/>
              <p:cNvSpPr>
                <a:spLocks noChangeShapeType="1"/>
              </p:cNvSpPr>
              <p:nvPr/>
            </p:nvSpPr>
            <p:spPr bwMode="auto">
              <a:xfrm flipV="1">
                <a:off x="36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1" name="Line 821"/>
              <p:cNvSpPr>
                <a:spLocks noChangeShapeType="1"/>
              </p:cNvSpPr>
              <p:nvPr/>
            </p:nvSpPr>
            <p:spPr bwMode="auto">
              <a:xfrm flipV="1">
                <a:off x="36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2" name="Line 822"/>
              <p:cNvSpPr>
                <a:spLocks noChangeShapeType="1"/>
              </p:cNvSpPr>
              <p:nvPr/>
            </p:nvSpPr>
            <p:spPr bwMode="auto">
              <a:xfrm flipV="1">
                <a:off x="37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3" name="Line 823"/>
              <p:cNvSpPr>
                <a:spLocks noChangeShapeType="1"/>
              </p:cNvSpPr>
              <p:nvPr/>
            </p:nvSpPr>
            <p:spPr bwMode="auto">
              <a:xfrm flipV="1">
                <a:off x="37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4" name="Line 824"/>
              <p:cNvSpPr>
                <a:spLocks noChangeShapeType="1"/>
              </p:cNvSpPr>
              <p:nvPr/>
            </p:nvSpPr>
            <p:spPr bwMode="auto">
              <a:xfrm flipV="1">
                <a:off x="37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5" name="Line 825"/>
              <p:cNvSpPr>
                <a:spLocks noChangeShapeType="1"/>
              </p:cNvSpPr>
              <p:nvPr/>
            </p:nvSpPr>
            <p:spPr bwMode="auto">
              <a:xfrm flipV="1">
                <a:off x="37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6" name="Line 826"/>
              <p:cNvSpPr>
                <a:spLocks noChangeShapeType="1"/>
              </p:cNvSpPr>
              <p:nvPr/>
            </p:nvSpPr>
            <p:spPr bwMode="auto">
              <a:xfrm flipV="1">
                <a:off x="37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7" name="Line 827"/>
              <p:cNvSpPr>
                <a:spLocks noChangeShapeType="1"/>
              </p:cNvSpPr>
              <p:nvPr/>
            </p:nvSpPr>
            <p:spPr bwMode="auto">
              <a:xfrm flipV="1">
                <a:off x="37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8" name="Line 828"/>
              <p:cNvSpPr>
                <a:spLocks noChangeShapeType="1"/>
              </p:cNvSpPr>
              <p:nvPr/>
            </p:nvSpPr>
            <p:spPr bwMode="auto">
              <a:xfrm flipV="1">
                <a:off x="37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39" name="Line 829"/>
              <p:cNvSpPr>
                <a:spLocks noChangeShapeType="1"/>
              </p:cNvSpPr>
              <p:nvPr/>
            </p:nvSpPr>
            <p:spPr bwMode="auto">
              <a:xfrm flipV="1">
                <a:off x="37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0" name="Line 830"/>
              <p:cNvSpPr>
                <a:spLocks noChangeShapeType="1"/>
              </p:cNvSpPr>
              <p:nvPr/>
            </p:nvSpPr>
            <p:spPr bwMode="auto">
              <a:xfrm flipV="1">
                <a:off x="37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1" name="Line 831"/>
              <p:cNvSpPr>
                <a:spLocks noChangeShapeType="1"/>
              </p:cNvSpPr>
              <p:nvPr/>
            </p:nvSpPr>
            <p:spPr bwMode="auto">
              <a:xfrm flipV="1">
                <a:off x="37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2" name="Line 832"/>
              <p:cNvSpPr>
                <a:spLocks noChangeShapeType="1"/>
              </p:cNvSpPr>
              <p:nvPr/>
            </p:nvSpPr>
            <p:spPr bwMode="auto">
              <a:xfrm flipV="1">
                <a:off x="37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3" name="Line 833"/>
              <p:cNvSpPr>
                <a:spLocks noChangeShapeType="1"/>
              </p:cNvSpPr>
              <p:nvPr/>
            </p:nvSpPr>
            <p:spPr bwMode="auto">
              <a:xfrm flipV="1">
                <a:off x="37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4" name="Line 834"/>
              <p:cNvSpPr>
                <a:spLocks noChangeShapeType="1"/>
              </p:cNvSpPr>
              <p:nvPr/>
            </p:nvSpPr>
            <p:spPr bwMode="auto">
              <a:xfrm flipV="1">
                <a:off x="37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5" name="Line 835"/>
              <p:cNvSpPr>
                <a:spLocks noChangeShapeType="1"/>
              </p:cNvSpPr>
              <p:nvPr/>
            </p:nvSpPr>
            <p:spPr bwMode="auto">
              <a:xfrm flipV="1">
                <a:off x="37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6" name="Line 836"/>
              <p:cNvSpPr>
                <a:spLocks noChangeShapeType="1"/>
              </p:cNvSpPr>
              <p:nvPr/>
            </p:nvSpPr>
            <p:spPr bwMode="auto">
              <a:xfrm flipV="1">
                <a:off x="37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7" name="Line 837"/>
              <p:cNvSpPr>
                <a:spLocks noChangeShapeType="1"/>
              </p:cNvSpPr>
              <p:nvPr/>
            </p:nvSpPr>
            <p:spPr bwMode="auto">
              <a:xfrm flipV="1">
                <a:off x="37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8" name="Line 838"/>
              <p:cNvSpPr>
                <a:spLocks noChangeShapeType="1"/>
              </p:cNvSpPr>
              <p:nvPr/>
            </p:nvSpPr>
            <p:spPr bwMode="auto">
              <a:xfrm flipV="1">
                <a:off x="37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49" name="Line 839"/>
              <p:cNvSpPr>
                <a:spLocks noChangeShapeType="1"/>
              </p:cNvSpPr>
              <p:nvPr/>
            </p:nvSpPr>
            <p:spPr bwMode="auto">
              <a:xfrm flipV="1">
                <a:off x="37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0" name="Line 840"/>
              <p:cNvSpPr>
                <a:spLocks noChangeShapeType="1"/>
              </p:cNvSpPr>
              <p:nvPr/>
            </p:nvSpPr>
            <p:spPr bwMode="auto">
              <a:xfrm flipV="1">
                <a:off x="37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1" name="Line 841"/>
              <p:cNvSpPr>
                <a:spLocks noChangeShapeType="1"/>
              </p:cNvSpPr>
              <p:nvPr/>
            </p:nvSpPr>
            <p:spPr bwMode="auto">
              <a:xfrm flipV="1">
                <a:off x="37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2" name="Line 842"/>
              <p:cNvSpPr>
                <a:spLocks noChangeShapeType="1"/>
              </p:cNvSpPr>
              <p:nvPr/>
            </p:nvSpPr>
            <p:spPr bwMode="auto">
              <a:xfrm flipV="1">
                <a:off x="37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3" name="Line 843"/>
              <p:cNvSpPr>
                <a:spLocks noChangeShapeType="1"/>
              </p:cNvSpPr>
              <p:nvPr/>
            </p:nvSpPr>
            <p:spPr bwMode="auto">
              <a:xfrm flipV="1">
                <a:off x="37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4" name="Line 844"/>
              <p:cNvSpPr>
                <a:spLocks noChangeShapeType="1"/>
              </p:cNvSpPr>
              <p:nvPr/>
            </p:nvSpPr>
            <p:spPr bwMode="auto">
              <a:xfrm flipV="1">
                <a:off x="37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5" name="Line 845"/>
              <p:cNvSpPr>
                <a:spLocks noChangeShapeType="1"/>
              </p:cNvSpPr>
              <p:nvPr/>
            </p:nvSpPr>
            <p:spPr bwMode="auto">
              <a:xfrm flipV="1">
                <a:off x="375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6" name="Line 846"/>
              <p:cNvSpPr>
                <a:spLocks noChangeShapeType="1"/>
              </p:cNvSpPr>
              <p:nvPr/>
            </p:nvSpPr>
            <p:spPr bwMode="auto">
              <a:xfrm flipV="1">
                <a:off x="37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7" name="Line 847"/>
              <p:cNvSpPr>
                <a:spLocks noChangeShapeType="1"/>
              </p:cNvSpPr>
              <p:nvPr/>
            </p:nvSpPr>
            <p:spPr bwMode="auto">
              <a:xfrm flipV="1">
                <a:off x="37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8" name="Line 848"/>
              <p:cNvSpPr>
                <a:spLocks noChangeShapeType="1"/>
              </p:cNvSpPr>
              <p:nvPr/>
            </p:nvSpPr>
            <p:spPr bwMode="auto">
              <a:xfrm flipV="1">
                <a:off x="376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59" name="Line 849"/>
              <p:cNvSpPr>
                <a:spLocks noChangeShapeType="1"/>
              </p:cNvSpPr>
              <p:nvPr/>
            </p:nvSpPr>
            <p:spPr bwMode="auto">
              <a:xfrm flipV="1">
                <a:off x="37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0" name="Line 850"/>
              <p:cNvSpPr>
                <a:spLocks noChangeShapeType="1"/>
              </p:cNvSpPr>
              <p:nvPr/>
            </p:nvSpPr>
            <p:spPr bwMode="auto">
              <a:xfrm flipV="1">
                <a:off x="37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1" name="Line 851"/>
              <p:cNvSpPr>
                <a:spLocks noChangeShapeType="1"/>
              </p:cNvSpPr>
              <p:nvPr/>
            </p:nvSpPr>
            <p:spPr bwMode="auto">
              <a:xfrm flipV="1">
                <a:off x="37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2" name="Line 852"/>
              <p:cNvSpPr>
                <a:spLocks noChangeShapeType="1"/>
              </p:cNvSpPr>
              <p:nvPr/>
            </p:nvSpPr>
            <p:spPr bwMode="auto">
              <a:xfrm flipV="1">
                <a:off x="37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3" name="Line 853"/>
              <p:cNvSpPr>
                <a:spLocks noChangeShapeType="1"/>
              </p:cNvSpPr>
              <p:nvPr/>
            </p:nvSpPr>
            <p:spPr bwMode="auto">
              <a:xfrm flipV="1">
                <a:off x="37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4" name="Line 854"/>
              <p:cNvSpPr>
                <a:spLocks noChangeShapeType="1"/>
              </p:cNvSpPr>
              <p:nvPr/>
            </p:nvSpPr>
            <p:spPr bwMode="auto">
              <a:xfrm flipV="1">
                <a:off x="37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5" name="Line 855"/>
              <p:cNvSpPr>
                <a:spLocks noChangeShapeType="1"/>
              </p:cNvSpPr>
              <p:nvPr/>
            </p:nvSpPr>
            <p:spPr bwMode="auto">
              <a:xfrm flipV="1">
                <a:off x="37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6" name="Line 856"/>
              <p:cNvSpPr>
                <a:spLocks noChangeShapeType="1"/>
              </p:cNvSpPr>
              <p:nvPr/>
            </p:nvSpPr>
            <p:spPr bwMode="auto">
              <a:xfrm flipV="1">
                <a:off x="37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7" name="Line 857"/>
              <p:cNvSpPr>
                <a:spLocks noChangeShapeType="1"/>
              </p:cNvSpPr>
              <p:nvPr/>
            </p:nvSpPr>
            <p:spPr bwMode="auto">
              <a:xfrm flipV="1">
                <a:off x="38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8" name="Line 858"/>
              <p:cNvSpPr>
                <a:spLocks noChangeShapeType="1"/>
              </p:cNvSpPr>
              <p:nvPr/>
            </p:nvSpPr>
            <p:spPr bwMode="auto">
              <a:xfrm flipV="1">
                <a:off x="38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69" name="Line 859"/>
              <p:cNvSpPr>
                <a:spLocks noChangeShapeType="1"/>
              </p:cNvSpPr>
              <p:nvPr/>
            </p:nvSpPr>
            <p:spPr bwMode="auto">
              <a:xfrm flipV="1">
                <a:off x="38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0" name="Line 860"/>
              <p:cNvSpPr>
                <a:spLocks noChangeShapeType="1"/>
              </p:cNvSpPr>
              <p:nvPr/>
            </p:nvSpPr>
            <p:spPr bwMode="auto">
              <a:xfrm flipV="1">
                <a:off x="38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1" name="Line 861"/>
              <p:cNvSpPr>
                <a:spLocks noChangeShapeType="1"/>
              </p:cNvSpPr>
              <p:nvPr/>
            </p:nvSpPr>
            <p:spPr bwMode="auto">
              <a:xfrm flipV="1">
                <a:off x="38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2" name="Line 862"/>
              <p:cNvSpPr>
                <a:spLocks noChangeShapeType="1"/>
              </p:cNvSpPr>
              <p:nvPr/>
            </p:nvSpPr>
            <p:spPr bwMode="auto">
              <a:xfrm flipV="1">
                <a:off x="38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3" name="Line 863"/>
              <p:cNvSpPr>
                <a:spLocks noChangeShapeType="1"/>
              </p:cNvSpPr>
              <p:nvPr/>
            </p:nvSpPr>
            <p:spPr bwMode="auto">
              <a:xfrm flipV="1">
                <a:off x="38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4" name="Line 864"/>
              <p:cNvSpPr>
                <a:spLocks noChangeShapeType="1"/>
              </p:cNvSpPr>
              <p:nvPr/>
            </p:nvSpPr>
            <p:spPr bwMode="auto">
              <a:xfrm flipV="1">
                <a:off x="38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5" name="Line 865"/>
              <p:cNvSpPr>
                <a:spLocks noChangeShapeType="1"/>
              </p:cNvSpPr>
              <p:nvPr/>
            </p:nvSpPr>
            <p:spPr bwMode="auto">
              <a:xfrm flipV="1">
                <a:off x="38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6" name="Line 866"/>
              <p:cNvSpPr>
                <a:spLocks noChangeShapeType="1"/>
              </p:cNvSpPr>
              <p:nvPr/>
            </p:nvSpPr>
            <p:spPr bwMode="auto">
              <a:xfrm flipV="1">
                <a:off x="38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7" name="Line 867"/>
              <p:cNvSpPr>
                <a:spLocks noChangeShapeType="1"/>
              </p:cNvSpPr>
              <p:nvPr/>
            </p:nvSpPr>
            <p:spPr bwMode="auto">
              <a:xfrm flipV="1">
                <a:off x="38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8" name="Line 868"/>
              <p:cNvSpPr>
                <a:spLocks noChangeShapeType="1"/>
              </p:cNvSpPr>
              <p:nvPr/>
            </p:nvSpPr>
            <p:spPr bwMode="auto">
              <a:xfrm flipV="1">
                <a:off x="38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79" name="Line 869"/>
              <p:cNvSpPr>
                <a:spLocks noChangeShapeType="1"/>
              </p:cNvSpPr>
              <p:nvPr/>
            </p:nvSpPr>
            <p:spPr bwMode="auto">
              <a:xfrm flipV="1">
                <a:off x="38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0" name="Line 870"/>
              <p:cNvSpPr>
                <a:spLocks noChangeShapeType="1"/>
              </p:cNvSpPr>
              <p:nvPr/>
            </p:nvSpPr>
            <p:spPr bwMode="auto">
              <a:xfrm flipV="1">
                <a:off x="38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1" name="Line 871"/>
              <p:cNvSpPr>
                <a:spLocks noChangeShapeType="1"/>
              </p:cNvSpPr>
              <p:nvPr/>
            </p:nvSpPr>
            <p:spPr bwMode="auto">
              <a:xfrm flipV="1">
                <a:off x="38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2" name="Line 872"/>
              <p:cNvSpPr>
                <a:spLocks noChangeShapeType="1"/>
              </p:cNvSpPr>
              <p:nvPr/>
            </p:nvSpPr>
            <p:spPr bwMode="auto">
              <a:xfrm flipV="1">
                <a:off x="38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3" name="Line 873"/>
              <p:cNvSpPr>
                <a:spLocks noChangeShapeType="1"/>
              </p:cNvSpPr>
              <p:nvPr/>
            </p:nvSpPr>
            <p:spPr bwMode="auto">
              <a:xfrm flipV="1">
                <a:off x="38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4" name="Line 874"/>
              <p:cNvSpPr>
                <a:spLocks noChangeShapeType="1"/>
              </p:cNvSpPr>
              <p:nvPr/>
            </p:nvSpPr>
            <p:spPr bwMode="auto">
              <a:xfrm flipV="1">
                <a:off x="38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5" name="Line 875"/>
              <p:cNvSpPr>
                <a:spLocks noChangeShapeType="1"/>
              </p:cNvSpPr>
              <p:nvPr/>
            </p:nvSpPr>
            <p:spPr bwMode="auto">
              <a:xfrm flipV="1">
                <a:off x="38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6" name="Line 876"/>
              <p:cNvSpPr>
                <a:spLocks noChangeShapeType="1"/>
              </p:cNvSpPr>
              <p:nvPr/>
            </p:nvSpPr>
            <p:spPr bwMode="auto">
              <a:xfrm flipV="1">
                <a:off x="38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7" name="Line 877"/>
              <p:cNvSpPr>
                <a:spLocks noChangeShapeType="1"/>
              </p:cNvSpPr>
              <p:nvPr/>
            </p:nvSpPr>
            <p:spPr bwMode="auto">
              <a:xfrm flipV="1">
                <a:off x="38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8" name="Line 878"/>
              <p:cNvSpPr>
                <a:spLocks noChangeShapeType="1"/>
              </p:cNvSpPr>
              <p:nvPr/>
            </p:nvSpPr>
            <p:spPr bwMode="auto">
              <a:xfrm flipV="1">
                <a:off x="38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89" name="Line 879"/>
              <p:cNvSpPr>
                <a:spLocks noChangeShapeType="1"/>
              </p:cNvSpPr>
              <p:nvPr/>
            </p:nvSpPr>
            <p:spPr bwMode="auto">
              <a:xfrm flipV="1">
                <a:off x="38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0" name="Line 880"/>
              <p:cNvSpPr>
                <a:spLocks noChangeShapeType="1"/>
              </p:cNvSpPr>
              <p:nvPr/>
            </p:nvSpPr>
            <p:spPr bwMode="auto">
              <a:xfrm flipV="1">
                <a:off x="385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1" name="Line 881"/>
              <p:cNvSpPr>
                <a:spLocks noChangeShapeType="1"/>
              </p:cNvSpPr>
              <p:nvPr/>
            </p:nvSpPr>
            <p:spPr bwMode="auto">
              <a:xfrm flipV="1">
                <a:off x="38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2" name="Line 882"/>
              <p:cNvSpPr>
                <a:spLocks noChangeShapeType="1"/>
              </p:cNvSpPr>
              <p:nvPr/>
            </p:nvSpPr>
            <p:spPr bwMode="auto">
              <a:xfrm flipV="1">
                <a:off x="38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3" name="Line 883"/>
              <p:cNvSpPr>
                <a:spLocks noChangeShapeType="1"/>
              </p:cNvSpPr>
              <p:nvPr/>
            </p:nvSpPr>
            <p:spPr bwMode="auto">
              <a:xfrm flipV="1">
                <a:off x="386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4" name="Line 884"/>
              <p:cNvSpPr>
                <a:spLocks noChangeShapeType="1"/>
              </p:cNvSpPr>
              <p:nvPr/>
            </p:nvSpPr>
            <p:spPr bwMode="auto">
              <a:xfrm flipV="1">
                <a:off x="38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5" name="Line 885"/>
              <p:cNvSpPr>
                <a:spLocks noChangeShapeType="1"/>
              </p:cNvSpPr>
              <p:nvPr/>
            </p:nvSpPr>
            <p:spPr bwMode="auto">
              <a:xfrm flipV="1">
                <a:off x="38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6" name="Line 886"/>
              <p:cNvSpPr>
                <a:spLocks noChangeShapeType="1"/>
              </p:cNvSpPr>
              <p:nvPr/>
            </p:nvSpPr>
            <p:spPr bwMode="auto">
              <a:xfrm flipV="1">
                <a:off x="38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7" name="Line 887"/>
              <p:cNvSpPr>
                <a:spLocks noChangeShapeType="1"/>
              </p:cNvSpPr>
              <p:nvPr/>
            </p:nvSpPr>
            <p:spPr bwMode="auto">
              <a:xfrm flipV="1">
                <a:off x="38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8" name="Line 888"/>
              <p:cNvSpPr>
                <a:spLocks noChangeShapeType="1"/>
              </p:cNvSpPr>
              <p:nvPr/>
            </p:nvSpPr>
            <p:spPr bwMode="auto">
              <a:xfrm flipV="1">
                <a:off x="38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99" name="Line 889"/>
              <p:cNvSpPr>
                <a:spLocks noChangeShapeType="1"/>
              </p:cNvSpPr>
              <p:nvPr/>
            </p:nvSpPr>
            <p:spPr bwMode="auto">
              <a:xfrm flipV="1">
                <a:off x="38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0" name="Line 890"/>
              <p:cNvSpPr>
                <a:spLocks noChangeShapeType="1"/>
              </p:cNvSpPr>
              <p:nvPr/>
            </p:nvSpPr>
            <p:spPr bwMode="auto">
              <a:xfrm flipV="1">
                <a:off x="38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1" name="Line 891"/>
              <p:cNvSpPr>
                <a:spLocks noChangeShapeType="1"/>
              </p:cNvSpPr>
              <p:nvPr/>
            </p:nvSpPr>
            <p:spPr bwMode="auto">
              <a:xfrm flipV="1">
                <a:off x="38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2" name="Line 892"/>
              <p:cNvSpPr>
                <a:spLocks noChangeShapeType="1"/>
              </p:cNvSpPr>
              <p:nvPr/>
            </p:nvSpPr>
            <p:spPr bwMode="auto">
              <a:xfrm flipV="1">
                <a:off x="38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3" name="Line 893"/>
              <p:cNvSpPr>
                <a:spLocks noChangeShapeType="1"/>
              </p:cNvSpPr>
              <p:nvPr/>
            </p:nvSpPr>
            <p:spPr bwMode="auto">
              <a:xfrm flipV="1">
                <a:off x="38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4" name="Line 894"/>
              <p:cNvSpPr>
                <a:spLocks noChangeShapeType="1"/>
              </p:cNvSpPr>
              <p:nvPr/>
            </p:nvSpPr>
            <p:spPr bwMode="auto">
              <a:xfrm flipV="1">
                <a:off x="38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5" name="Line 895"/>
              <p:cNvSpPr>
                <a:spLocks noChangeShapeType="1"/>
              </p:cNvSpPr>
              <p:nvPr/>
            </p:nvSpPr>
            <p:spPr bwMode="auto">
              <a:xfrm flipV="1">
                <a:off x="38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6" name="Line 896"/>
              <p:cNvSpPr>
                <a:spLocks noChangeShapeType="1"/>
              </p:cNvSpPr>
              <p:nvPr/>
            </p:nvSpPr>
            <p:spPr bwMode="auto">
              <a:xfrm flipV="1">
                <a:off x="39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7" name="Line 897"/>
              <p:cNvSpPr>
                <a:spLocks noChangeShapeType="1"/>
              </p:cNvSpPr>
              <p:nvPr/>
            </p:nvSpPr>
            <p:spPr bwMode="auto">
              <a:xfrm flipV="1">
                <a:off x="39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8" name="Line 898"/>
              <p:cNvSpPr>
                <a:spLocks noChangeShapeType="1"/>
              </p:cNvSpPr>
              <p:nvPr/>
            </p:nvSpPr>
            <p:spPr bwMode="auto">
              <a:xfrm flipV="1">
                <a:off x="39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09" name="Line 899"/>
              <p:cNvSpPr>
                <a:spLocks noChangeShapeType="1"/>
              </p:cNvSpPr>
              <p:nvPr/>
            </p:nvSpPr>
            <p:spPr bwMode="auto">
              <a:xfrm flipV="1">
                <a:off x="39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0" name="Line 900"/>
              <p:cNvSpPr>
                <a:spLocks noChangeShapeType="1"/>
              </p:cNvSpPr>
              <p:nvPr/>
            </p:nvSpPr>
            <p:spPr bwMode="auto">
              <a:xfrm flipV="1">
                <a:off x="39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1" name="Line 901"/>
              <p:cNvSpPr>
                <a:spLocks noChangeShapeType="1"/>
              </p:cNvSpPr>
              <p:nvPr/>
            </p:nvSpPr>
            <p:spPr bwMode="auto">
              <a:xfrm flipV="1">
                <a:off x="39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2" name="Line 902"/>
              <p:cNvSpPr>
                <a:spLocks noChangeShapeType="1"/>
              </p:cNvSpPr>
              <p:nvPr/>
            </p:nvSpPr>
            <p:spPr bwMode="auto">
              <a:xfrm flipV="1">
                <a:off x="39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 name="Line 903"/>
              <p:cNvSpPr>
                <a:spLocks noChangeShapeType="1"/>
              </p:cNvSpPr>
              <p:nvPr/>
            </p:nvSpPr>
            <p:spPr bwMode="auto">
              <a:xfrm flipV="1">
                <a:off x="39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4" name="Line 904"/>
              <p:cNvSpPr>
                <a:spLocks noChangeShapeType="1"/>
              </p:cNvSpPr>
              <p:nvPr/>
            </p:nvSpPr>
            <p:spPr bwMode="auto">
              <a:xfrm flipV="1">
                <a:off x="39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5" name="Line 905"/>
              <p:cNvSpPr>
                <a:spLocks noChangeShapeType="1"/>
              </p:cNvSpPr>
              <p:nvPr/>
            </p:nvSpPr>
            <p:spPr bwMode="auto">
              <a:xfrm flipV="1">
                <a:off x="39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6" name="Line 906"/>
              <p:cNvSpPr>
                <a:spLocks noChangeShapeType="1"/>
              </p:cNvSpPr>
              <p:nvPr/>
            </p:nvSpPr>
            <p:spPr bwMode="auto">
              <a:xfrm flipV="1">
                <a:off x="39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7" name="Line 907"/>
              <p:cNvSpPr>
                <a:spLocks noChangeShapeType="1"/>
              </p:cNvSpPr>
              <p:nvPr/>
            </p:nvSpPr>
            <p:spPr bwMode="auto">
              <a:xfrm flipV="1">
                <a:off x="39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8" name="Line 908"/>
              <p:cNvSpPr>
                <a:spLocks noChangeShapeType="1"/>
              </p:cNvSpPr>
              <p:nvPr/>
            </p:nvSpPr>
            <p:spPr bwMode="auto">
              <a:xfrm flipV="1">
                <a:off x="39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9" name="Line 909"/>
              <p:cNvSpPr>
                <a:spLocks noChangeShapeType="1"/>
              </p:cNvSpPr>
              <p:nvPr/>
            </p:nvSpPr>
            <p:spPr bwMode="auto">
              <a:xfrm flipV="1">
                <a:off x="39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0" name="Line 910"/>
              <p:cNvSpPr>
                <a:spLocks noChangeShapeType="1"/>
              </p:cNvSpPr>
              <p:nvPr/>
            </p:nvSpPr>
            <p:spPr bwMode="auto">
              <a:xfrm flipV="1">
                <a:off x="39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1" name="Line 911"/>
              <p:cNvSpPr>
                <a:spLocks noChangeShapeType="1"/>
              </p:cNvSpPr>
              <p:nvPr/>
            </p:nvSpPr>
            <p:spPr bwMode="auto">
              <a:xfrm flipV="1">
                <a:off x="394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2" name="Line 912"/>
              <p:cNvSpPr>
                <a:spLocks noChangeShapeType="1"/>
              </p:cNvSpPr>
              <p:nvPr/>
            </p:nvSpPr>
            <p:spPr bwMode="auto">
              <a:xfrm flipV="1">
                <a:off x="39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3" name="Line 913"/>
              <p:cNvSpPr>
                <a:spLocks noChangeShapeType="1"/>
              </p:cNvSpPr>
              <p:nvPr/>
            </p:nvSpPr>
            <p:spPr bwMode="auto">
              <a:xfrm flipV="1">
                <a:off x="39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4" name="Line 914"/>
              <p:cNvSpPr>
                <a:spLocks noChangeShapeType="1"/>
              </p:cNvSpPr>
              <p:nvPr/>
            </p:nvSpPr>
            <p:spPr bwMode="auto">
              <a:xfrm flipV="1">
                <a:off x="395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5" name="Line 915"/>
              <p:cNvSpPr>
                <a:spLocks noChangeShapeType="1"/>
              </p:cNvSpPr>
              <p:nvPr/>
            </p:nvSpPr>
            <p:spPr bwMode="auto">
              <a:xfrm flipV="1">
                <a:off x="39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6" name="Line 916"/>
              <p:cNvSpPr>
                <a:spLocks noChangeShapeType="1"/>
              </p:cNvSpPr>
              <p:nvPr/>
            </p:nvSpPr>
            <p:spPr bwMode="auto">
              <a:xfrm flipV="1">
                <a:off x="39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7" name="Line 917"/>
              <p:cNvSpPr>
                <a:spLocks noChangeShapeType="1"/>
              </p:cNvSpPr>
              <p:nvPr/>
            </p:nvSpPr>
            <p:spPr bwMode="auto">
              <a:xfrm flipV="1">
                <a:off x="39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8" name="Line 918"/>
              <p:cNvSpPr>
                <a:spLocks noChangeShapeType="1"/>
              </p:cNvSpPr>
              <p:nvPr/>
            </p:nvSpPr>
            <p:spPr bwMode="auto">
              <a:xfrm flipV="1">
                <a:off x="39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29" name="Line 919"/>
              <p:cNvSpPr>
                <a:spLocks noChangeShapeType="1"/>
              </p:cNvSpPr>
              <p:nvPr/>
            </p:nvSpPr>
            <p:spPr bwMode="auto">
              <a:xfrm flipV="1">
                <a:off x="39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0" name="Line 920"/>
              <p:cNvSpPr>
                <a:spLocks noChangeShapeType="1"/>
              </p:cNvSpPr>
              <p:nvPr/>
            </p:nvSpPr>
            <p:spPr bwMode="auto">
              <a:xfrm flipV="1">
                <a:off x="39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1" name="Line 921"/>
              <p:cNvSpPr>
                <a:spLocks noChangeShapeType="1"/>
              </p:cNvSpPr>
              <p:nvPr/>
            </p:nvSpPr>
            <p:spPr bwMode="auto">
              <a:xfrm flipV="1">
                <a:off x="39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2" name="Line 922"/>
              <p:cNvSpPr>
                <a:spLocks noChangeShapeType="1"/>
              </p:cNvSpPr>
              <p:nvPr/>
            </p:nvSpPr>
            <p:spPr bwMode="auto">
              <a:xfrm flipV="1">
                <a:off x="39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3" name="Line 923"/>
              <p:cNvSpPr>
                <a:spLocks noChangeShapeType="1"/>
              </p:cNvSpPr>
              <p:nvPr/>
            </p:nvSpPr>
            <p:spPr bwMode="auto">
              <a:xfrm flipV="1">
                <a:off x="39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4" name="Line 924"/>
              <p:cNvSpPr>
                <a:spLocks noChangeShapeType="1"/>
              </p:cNvSpPr>
              <p:nvPr/>
            </p:nvSpPr>
            <p:spPr bwMode="auto">
              <a:xfrm flipV="1">
                <a:off x="39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5" name="Line 925"/>
              <p:cNvSpPr>
                <a:spLocks noChangeShapeType="1"/>
              </p:cNvSpPr>
              <p:nvPr/>
            </p:nvSpPr>
            <p:spPr bwMode="auto">
              <a:xfrm flipV="1">
                <a:off x="39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6" name="Line 926"/>
              <p:cNvSpPr>
                <a:spLocks noChangeShapeType="1"/>
              </p:cNvSpPr>
              <p:nvPr/>
            </p:nvSpPr>
            <p:spPr bwMode="auto">
              <a:xfrm flipV="1">
                <a:off x="39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7" name="Line 927"/>
              <p:cNvSpPr>
                <a:spLocks noChangeShapeType="1"/>
              </p:cNvSpPr>
              <p:nvPr/>
            </p:nvSpPr>
            <p:spPr bwMode="auto">
              <a:xfrm flipV="1">
                <a:off x="39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8" name="Line 928"/>
              <p:cNvSpPr>
                <a:spLocks noChangeShapeType="1"/>
              </p:cNvSpPr>
              <p:nvPr/>
            </p:nvSpPr>
            <p:spPr bwMode="auto">
              <a:xfrm flipV="1">
                <a:off x="39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39" name="Line 929"/>
              <p:cNvSpPr>
                <a:spLocks noChangeShapeType="1"/>
              </p:cNvSpPr>
              <p:nvPr/>
            </p:nvSpPr>
            <p:spPr bwMode="auto">
              <a:xfrm flipV="1">
                <a:off x="39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0" name="Line 930"/>
              <p:cNvSpPr>
                <a:spLocks noChangeShapeType="1"/>
              </p:cNvSpPr>
              <p:nvPr/>
            </p:nvSpPr>
            <p:spPr bwMode="auto">
              <a:xfrm flipV="1">
                <a:off x="39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1" name="Line 931"/>
              <p:cNvSpPr>
                <a:spLocks noChangeShapeType="1"/>
              </p:cNvSpPr>
              <p:nvPr/>
            </p:nvSpPr>
            <p:spPr bwMode="auto">
              <a:xfrm flipV="1">
                <a:off x="40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2" name="Line 932"/>
              <p:cNvSpPr>
                <a:spLocks noChangeShapeType="1"/>
              </p:cNvSpPr>
              <p:nvPr/>
            </p:nvSpPr>
            <p:spPr bwMode="auto">
              <a:xfrm flipV="1">
                <a:off x="40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3" name="Line 933"/>
              <p:cNvSpPr>
                <a:spLocks noChangeShapeType="1"/>
              </p:cNvSpPr>
              <p:nvPr/>
            </p:nvSpPr>
            <p:spPr bwMode="auto">
              <a:xfrm flipV="1">
                <a:off x="40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4" name="Line 934"/>
              <p:cNvSpPr>
                <a:spLocks noChangeShapeType="1"/>
              </p:cNvSpPr>
              <p:nvPr/>
            </p:nvSpPr>
            <p:spPr bwMode="auto">
              <a:xfrm flipV="1">
                <a:off x="40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5" name="Line 935"/>
              <p:cNvSpPr>
                <a:spLocks noChangeShapeType="1"/>
              </p:cNvSpPr>
              <p:nvPr/>
            </p:nvSpPr>
            <p:spPr bwMode="auto">
              <a:xfrm flipV="1">
                <a:off x="40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6" name="Line 936"/>
              <p:cNvSpPr>
                <a:spLocks noChangeShapeType="1"/>
              </p:cNvSpPr>
              <p:nvPr/>
            </p:nvSpPr>
            <p:spPr bwMode="auto">
              <a:xfrm flipV="1">
                <a:off x="40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7" name="Line 937"/>
              <p:cNvSpPr>
                <a:spLocks noChangeShapeType="1"/>
              </p:cNvSpPr>
              <p:nvPr/>
            </p:nvSpPr>
            <p:spPr bwMode="auto">
              <a:xfrm flipV="1">
                <a:off x="40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8" name="Line 938"/>
              <p:cNvSpPr>
                <a:spLocks noChangeShapeType="1"/>
              </p:cNvSpPr>
              <p:nvPr/>
            </p:nvSpPr>
            <p:spPr bwMode="auto">
              <a:xfrm flipV="1">
                <a:off x="40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49" name="Line 939"/>
              <p:cNvSpPr>
                <a:spLocks noChangeShapeType="1"/>
              </p:cNvSpPr>
              <p:nvPr/>
            </p:nvSpPr>
            <p:spPr bwMode="auto">
              <a:xfrm flipV="1">
                <a:off x="40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0" name="Line 940"/>
              <p:cNvSpPr>
                <a:spLocks noChangeShapeType="1"/>
              </p:cNvSpPr>
              <p:nvPr/>
            </p:nvSpPr>
            <p:spPr bwMode="auto">
              <a:xfrm flipV="1">
                <a:off x="40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1" name="Line 941"/>
              <p:cNvSpPr>
                <a:spLocks noChangeShapeType="1"/>
              </p:cNvSpPr>
              <p:nvPr/>
            </p:nvSpPr>
            <p:spPr bwMode="auto">
              <a:xfrm flipV="1">
                <a:off x="40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2" name="Line 942"/>
              <p:cNvSpPr>
                <a:spLocks noChangeShapeType="1"/>
              </p:cNvSpPr>
              <p:nvPr/>
            </p:nvSpPr>
            <p:spPr bwMode="auto">
              <a:xfrm flipV="1">
                <a:off x="40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3" name="Line 943"/>
              <p:cNvSpPr>
                <a:spLocks noChangeShapeType="1"/>
              </p:cNvSpPr>
              <p:nvPr/>
            </p:nvSpPr>
            <p:spPr bwMode="auto">
              <a:xfrm flipV="1">
                <a:off x="40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4" name="Line 944"/>
              <p:cNvSpPr>
                <a:spLocks noChangeShapeType="1"/>
              </p:cNvSpPr>
              <p:nvPr/>
            </p:nvSpPr>
            <p:spPr bwMode="auto">
              <a:xfrm flipV="1">
                <a:off x="40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5" name="Line 945"/>
              <p:cNvSpPr>
                <a:spLocks noChangeShapeType="1"/>
              </p:cNvSpPr>
              <p:nvPr/>
            </p:nvSpPr>
            <p:spPr bwMode="auto">
              <a:xfrm flipV="1">
                <a:off x="404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6" name="Line 946"/>
              <p:cNvSpPr>
                <a:spLocks noChangeShapeType="1"/>
              </p:cNvSpPr>
              <p:nvPr/>
            </p:nvSpPr>
            <p:spPr bwMode="auto">
              <a:xfrm flipV="1">
                <a:off x="40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7" name="Line 947"/>
              <p:cNvSpPr>
                <a:spLocks noChangeShapeType="1"/>
              </p:cNvSpPr>
              <p:nvPr/>
            </p:nvSpPr>
            <p:spPr bwMode="auto">
              <a:xfrm flipV="1">
                <a:off x="40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8" name="Line 948"/>
              <p:cNvSpPr>
                <a:spLocks noChangeShapeType="1"/>
              </p:cNvSpPr>
              <p:nvPr/>
            </p:nvSpPr>
            <p:spPr bwMode="auto">
              <a:xfrm flipV="1">
                <a:off x="40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59" name="Line 949"/>
              <p:cNvSpPr>
                <a:spLocks noChangeShapeType="1"/>
              </p:cNvSpPr>
              <p:nvPr/>
            </p:nvSpPr>
            <p:spPr bwMode="auto">
              <a:xfrm flipV="1">
                <a:off x="405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0" name="Line 950"/>
              <p:cNvSpPr>
                <a:spLocks noChangeShapeType="1"/>
              </p:cNvSpPr>
              <p:nvPr/>
            </p:nvSpPr>
            <p:spPr bwMode="auto">
              <a:xfrm flipV="1">
                <a:off x="40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1" name="Line 951"/>
              <p:cNvSpPr>
                <a:spLocks noChangeShapeType="1"/>
              </p:cNvSpPr>
              <p:nvPr/>
            </p:nvSpPr>
            <p:spPr bwMode="auto">
              <a:xfrm flipV="1">
                <a:off x="40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2" name="Line 952"/>
              <p:cNvSpPr>
                <a:spLocks noChangeShapeType="1"/>
              </p:cNvSpPr>
              <p:nvPr/>
            </p:nvSpPr>
            <p:spPr bwMode="auto">
              <a:xfrm flipV="1">
                <a:off x="40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3" name="Line 953"/>
              <p:cNvSpPr>
                <a:spLocks noChangeShapeType="1"/>
              </p:cNvSpPr>
              <p:nvPr/>
            </p:nvSpPr>
            <p:spPr bwMode="auto">
              <a:xfrm flipV="1">
                <a:off x="40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4" name="Line 954"/>
              <p:cNvSpPr>
                <a:spLocks noChangeShapeType="1"/>
              </p:cNvSpPr>
              <p:nvPr/>
            </p:nvSpPr>
            <p:spPr bwMode="auto">
              <a:xfrm flipV="1">
                <a:off x="40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5" name="Line 955"/>
              <p:cNvSpPr>
                <a:spLocks noChangeShapeType="1"/>
              </p:cNvSpPr>
              <p:nvPr/>
            </p:nvSpPr>
            <p:spPr bwMode="auto">
              <a:xfrm flipV="1">
                <a:off x="40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6" name="Line 956"/>
              <p:cNvSpPr>
                <a:spLocks noChangeShapeType="1"/>
              </p:cNvSpPr>
              <p:nvPr/>
            </p:nvSpPr>
            <p:spPr bwMode="auto">
              <a:xfrm flipV="1">
                <a:off x="40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7" name="Line 957"/>
              <p:cNvSpPr>
                <a:spLocks noChangeShapeType="1"/>
              </p:cNvSpPr>
              <p:nvPr/>
            </p:nvSpPr>
            <p:spPr bwMode="auto">
              <a:xfrm flipV="1">
                <a:off x="40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8" name="Line 958"/>
              <p:cNvSpPr>
                <a:spLocks noChangeShapeType="1"/>
              </p:cNvSpPr>
              <p:nvPr/>
            </p:nvSpPr>
            <p:spPr bwMode="auto">
              <a:xfrm flipV="1">
                <a:off x="40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69" name="Line 959"/>
              <p:cNvSpPr>
                <a:spLocks noChangeShapeType="1"/>
              </p:cNvSpPr>
              <p:nvPr/>
            </p:nvSpPr>
            <p:spPr bwMode="auto">
              <a:xfrm flipV="1">
                <a:off x="40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0" name="Line 960"/>
              <p:cNvSpPr>
                <a:spLocks noChangeShapeType="1"/>
              </p:cNvSpPr>
              <p:nvPr/>
            </p:nvSpPr>
            <p:spPr bwMode="auto">
              <a:xfrm flipV="1">
                <a:off x="40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1" name="Line 961"/>
              <p:cNvSpPr>
                <a:spLocks noChangeShapeType="1"/>
              </p:cNvSpPr>
              <p:nvPr/>
            </p:nvSpPr>
            <p:spPr bwMode="auto">
              <a:xfrm flipV="1">
                <a:off x="40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2" name="Line 962"/>
              <p:cNvSpPr>
                <a:spLocks noChangeShapeType="1"/>
              </p:cNvSpPr>
              <p:nvPr/>
            </p:nvSpPr>
            <p:spPr bwMode="auto">
              <a:xfrm flipV="1">
                <a:off x="40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3" name="Line 963"/>
              <p:cNvSpPr>
                <a:spLocks noChangeShapeType="1"/>
              </p:cNvSpPr>
              <p:nvPr/>
            </p:nvSpPr>
            <p:spPr bwMode="auto">
              <a:xfrm flipV="1">
                <a:off x="40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4" name="Line 964"/>
              <p:cNvSpPr>
                <a:spLocks noChangeShapeType="1"/>
              </p:cNvSpPr>
              <p:nvPr/>
            </p:nvSpPr>
            <p:spPr bwMode="auto">
              <a:xfrm flipV="1">
                <a:off x="40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5" name="Line 965"/>
              <p:cNvSpPr>
                <a:spLocks noChangeShapeType="1"/>
              </p:cNvSpPr>
              <p:nvPr/>
            </p:nvSpPr>
            <p:spPr bwMode="auto">
              <a:xfrm flipV="1">
                <a:off x="40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6" name="Line 966"/>
              <p:cNvSpPr>
                <a:spLocks noChangeShapeType="1"/>
              </p:cNvSpPr>
              <p:nvPr/>
            </p:nvSpPr>
            <p:spPr bwMode="auto">
              <a:xfrm flipV="1">
                <a:off x="41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7" name="Line 967"/>
              <p:cNvSpPr>
                <a:spLocks noChangeShapeType="1"/>
              </p:cNvSpPr>
              <p:nvPr/>
            </p:nvSpPr>
            <p:spPr bwMode="auto">
              <a:xfrm flipV="1">
                <a:off x="41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8" name="Line 968"/>
              <p:cNvSpPr>
                <a:spLocks noChangeShapeType="1"/>
              </p:cNvSpPr>
              <p:nvPr/>
            </p:nvSpPr>
            <p:spPr bwMode="auto">
              <a:xfrm flipV="1">
                <a:off x="41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79" name="Line 969"/>
              <p:cNvSpPr>
                <a:spLocks noChangeShapeType="1"/>
              </p:cNvSpPr>
              <p:nvPr/>
            </p:nvSpPr>
            <p:spPr bwMode="auto">
              <a:xfrm flipV="1">
                <a:off x="41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0" name="Line 970"/>
              <p:cNvSpPr>
                <a:spLocks noChangeShapeType="1"/>
              </p:cNvSpPr>
              <p:nvPr/>
            </p:nvSpPr>
            <p:spPr bwMode="auto">
              <a:xfrm flipV="1">
                <a:off x="41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1" name="Line 971"/>
              <p:cNvSpPr>
                <a:spLocks noChangeShapeType="1"/>
              </p:cNvSpPr>
              <p:nvPr/>
            </p:nvSpPr>
            <p:spPr bwMode="auto">
              <a:xfrm flipV="1">
                <a:off x="41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2" name="Line 972"/>
              <p:cNvSpPr>
                <a:spLocks noChangeShapeType="1"/>
              </p:cNvSpPr>
              <p:nvPr/>
            </p:nvSpPr>
            <p:spPr bwMode="auto">
              <a:xfrm flipV="1">
                <a:off x="41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3" name="Line 973"/>
              <p:cNvSpPr>
                <a:spLocks noChangeShapeType="1"/>
              </p:cNvSpPr>
              <p:nvPr/>
            </p:nvSpPr>
            <p:spPr bwMode="auto">
              <a:xfrm flipV="1">
                <a:off x="41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4" name="Line 974"/>
              <p:cNvSpPr>
                <a:spLocks noChangeShapeType="1"/>
              </p:cNvSpPr>
              <p:nvPr/>
            </p:nvSpPr>
            <p:spPr bwMode="auto">
              <a:xfrm flipV="1">
                <a:off x="41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5" name="Line 975"/>
              <p:cNvSpPr>
                <a:spLocks noChangeShapeType="1"/>
              </p:cNvSpPr>
              <p:nvPr/>
            </p:nvSpPr>
            <p:spPr bwMode="auto">
              <a:xfrm flipV="1">
                <a:off x="41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6" name="Line 976"/>
              <p:cNvSpPr>
                <a:spLocks noChangeShapeType="1"/>
              </p:cNvSpPr>
              <p:nvPr/>
            </p:nvSpPr>
            <p:spPr bwMode="auto">
              <a:xfrm flipV="1">
                <a:off x="41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7" name="Line 977"/>
              <p:cNvSpPr>
                <a:spLocks noChangeShapeType="1"/>
              </p:cNvSpPr>
              <p:nvPr/>
            </p:nvSpPr>
            <p:spPr bwMode="auto">
              <a:xfrm flipV="1">
                <a:off x="41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8" name="Line 978"/>
              <p:cNvSpPr>
                <a:spLocks noChangeShapeType="1"/>
              </p:cNvSpPr>
              <p:nvPr/>
            </p:nvSpPr>
            <p:spPr bwMode="auto">
              <a:xfrm flipV="1">
                <a:off x="41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89" name="Line 979"/>
              <p:cNvSpPr>
                <a:spLocks noChangeShapeType="1"/>
              </p:cNvSpPr>
              <p:nvPr/>
            </p:nvSpPr>
            <p:spPr bwMode="auto">
              <a:xfrm flipV="1">
                <a:off x="41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0" name="Line 980"/>
              <p:cNvSpPr>
                <a:spLocks noChangeShapeType="1"/>
              </p:cNvSpPr>
              <p:nvPr/>
            </p:nvSpPr>
            <p:spPr bwMode="auto">
              <a:xfrm flipV="1">
                <a:off x="413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1" name="Line 981"/>
              <p:cNvSpPr>
                <a:spLocks noChangeShapeType="1"/>
              </p:cNvSpPr>
              <p:nvPr/>
            </p:nvSpPr>
            <p:spPr bwMode="auto">
              <a:xfrm flipV="1">
                <a:off x="41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2" name="Line 982"/>
              <p:cNvSpPr>
                <a:spLocks noChangeShapeType="1"/>
              </p:cNvSpPr>
              <p:nvPr/>
            </p:nvSpPr>
            <p:spPr bwMode="auto">
              <a:xfrm flipV="1">
                <a:off x="41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3" name="Line 983"/>
              <p:cNvSpPr>
                <a:spLocks noChangeShapeType="1"/>
              </p:cNvSpPr>
              <p:nvPr/>
            </p:nvSpPr>
            <p:spPr bwMode="auto">
              <a:xfrm flipV="1">
                <a:off x="41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4" name="Line 984"/>
              <p:cNvSpPr>
                <a:spLocks noChangeShapeType="1"/>
              </p:cNvSpPr>
              <p:nvPr/>
            </p:nvSpPr>
            <p:spPr bwMode="auto">
              <a:xfrm flipV="1">
                <a:off x="414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5" name="Line 985"/>
              <p:cNvSpPr>
                <a:spLocks noChangeShapeType="1"/>
              </p:cNvSpPr>
              <p:nvPr/>
            </p:nvSpPr>
            <p:spPr bwMode="auto">
              <a:xfrm flipV="1">
                <a:off x="41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96" name="Line 986"/>
              <p:cNvSpPr>
                <a:spLocks noChangeShapeType="1"/>
              </p:cNvSpPr>
              <p:nvPr/>
            </p:nvSpPr>
            <p:spPr bwMode="auto">
              <a:xfrm flipV="1">
                <a:off x="41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8" name="Group 987"/>
            <p:cNvGrpSpPr>
              <a:grpSpLocks/>
            </p:cNvGrpSpPr>
            <p:nvPr/>
          </p:nvGrpSpPr>
          <p:grpSpPr bwMode="auto">
            <a:xfrm>
              <a:off x="4680" y="3469"/>
              <a:ext cx="626" cy="35"/>
              <a:chOff x="4160" y="3525"/>
              <a:chExt cx="556" cy="35"/>
            </a:xfrm>
          </p:grpSpPr>
          <p:sp>
            <p:nvSpPr>
              <p:cNvPr id="30097" name="Line 988"/>
              <p:cNvSpPr>
                <a:spLocks noChangeShapeType="1"/>
              </p:cNvSpPr>
              <p:nvPr/>
            </p:nvSpPr>
            <p:spPr bwMode="auto">
              <a:xfrm flipV="1">
                <a:off x="41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8" name="Line 989"/>
              <p:cNvSpPr>
                <a:spLocks noChangeShapeType="1"/>
              </p:cNvSpPr>
              <p:nvPr/>
            </p:nvSpPr>
            <p:spPr bwMode="auto">
              <a:xfrm flipV="1">
                <a:off x="41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9" name="Line 990"/>
              <p:cNvSpPr>
                <a:spLocks noChangeShapeType="1"/>
              </p:cNvSpPr>
              <p:nvPr/>
            </p:nvSpPr>
            <p:spPr bwMode="auto">
              <a:xfrm flipV="1">
                <a:off x="41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0" name="Line 991"/>
              <p:cNvSpPr>
                <a:spLocks noChangeShapeType="1"/>
              </p:cNvSpPr>
              <p:nvPr/>
            </p:nvSpPr>
            <p:spPr bwMode="auto">
              <a:xfrm flipV="1">
                <a:off x="41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1" name="Line 992"/>
              <p:cNvSpPr>
                <a:spLocks noChangeShapeType="1"/>
              </p:cNvSpPr>
              <p:nvPr/>
            </p:nvSpPr>
            <p:spPr bwMode="auto">
              <a:xfrm flipV="1">
                <a:off x="41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2" name="Line 993"/>
              <p:cNvSpPr>
                <a:spLocks noChangeShapeType="1"/>
              </p:cNvSpPr>
              <p:nvPr/>
            </p:nvSpPr>
            <p:spPr bwMode="auto">
              <a:xfrm flipV="1">
                <a:off x="41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3" name="Line 994"/>
              <p:cNvSpPr>
                <a:spLocks noChangeShapeType="1"/>
              </p:cNvSpPr>
              <p:nvPr/>
            </p:nvSpPr>
            <p:spPr bwMode="auto">
              <a:xfrm flipV="1">
                <a:off x="41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4" name="Line 995"/>
              <p:cNvSpPr>
                <a:spLocks noChangeShapeType="1"/>
              </p:cNvSpPr>
              <p:nvPr/>
            </p:nvSpPr>
            <p:spPr bwMode="auto">
              <a:xfrm flipV="1">
                <a:off x="41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5" name="Line 996"/>
              <p:cNvSpPr>
                <a:spLocks noChangeShapeType="1"/>
              </p:cNvSpPr>
              <p:nvPr/>
            </p:nvSpPr>
            <p:spPr bwMode="auto">
              <a:xfrm flipV="1">
                <a:off x="41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 name="Line 997"/>
              <p:cNvSpPr>
                <a:spLocks noChangeShapeType="1"/>
              </p:cNvSpPr>
              <p:nvPr/>
            </p:nvSpPr>
            <p:spPr bwMode="auto">
              <a:xfrm flipV="1">
                <a:off x="41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7" name="Line 998"/>
              <p:cNvSpPr>
                <a:spLocks noChangeShapeType="1"/>
              </p:cNvSpPr>
              <p:nvPr/>
            </p:nvSpPr>
            <p:spPr bwMode="auto">
              <a:xfrm flipV="1">
                <a:off x="41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8" name="Line 999"/>
              <p:cNvSpPr>
                <a:spLocks noChangeShapeType="1"/>
              </p:cNvSpPr>
              <p:nvPr/>
            </p:nvSpPr>
            <p:spPr bwMode="auto">
              <a:xfrm flipV="1">
                <a:off x="41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9" name="Line 1000"/>
              <p:cNvSpPr>
                <a:spLocks noChangeShapeType="1"/>
              </p:cNvSpPr>
              <p:nvPr/>
            </p:nvSpPr>
            <p:spPr bwMode="auto">
              <a:xfrm flipV="1">
                <a:off x="41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0" name="Line 1001"/>
              <p:cNvSpPr>
                <a:spLocks noChangeShapeType="1"/>
              </p:cNvSpPr>
              <p:nvPr/>
            </p:nvSpPr>
            <p:spPr bwMode="auto">
              <a:xfrm flipV="1">
                <a:off x="419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1" name="Line 1002"/>
              <p:cNvSpPr>
                <a:spLocks noChangeShapeType="1"/>
              </p:cNvSpPr>
              <p:nvPr/>
            </p:nvSpPr>
            <p:spPr bwMode="auto">
              <a:xfrm flipV="1">
                <a:off x="42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2" name="Line 1003"/>
              <p:cNvSpPr>
                <a:spLocks noChangeShapeType="1"/>
              </p:cNvSpPr>
              <p:nvPr/>
            </p:nvSpPr>
            <p:spPr bwMode="auto">
              <a:xfrm flipV="1">
                <a:off x="42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3" name="Line 1004"/>
              <p:cNvSpPr>
                <a:spLocks noChangeShapeType="1"/>
              </p:cNvSpPr>
              <p:nvPr/>
            </p:nvSpPr>
            <p:spPr bwMode="auto">
              <a:xfrm flipV="1">
                <a:off x="42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4" name="Line 1005"/>
              <p:cNvSpPr>
                <a:spLocks noChangeShapeType="1"/>
              </p:cNvSpPr>
              <p:nvPr/>
            </p:nvSpPr>
            <p:spPr bwMode="auto">
              <a:xfrm flipV="1">
                <a:off x="420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5" name="Line 1006"/>
              <p:cNvSpPr>
                <a:spLocks noChangeShapeType="1"/>
              </p:cNvSpPr>
              <p:nvPr/>
            </p:nvSpPr>
            <p:spPr bwMode="auto">
              <a:xfrm flipV="1">
                <a:off x="42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6" name="Line 1007"/>
              <p:cNvSpPr>
                <a:spLocks noChangeShapeType="1"/>
              </p:cNvSpPr>
              <p:nvPr/>
            </p:nvSpPr>
            <p:spPr bwMode="auto">
              <a:xfrm flipV="1">
                <a:off x="42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7" name="Line 1008"/>
              <p:cNvSpPr>
                <a:spLocks noChangeShapeType="1"/>
              </p:cNvSpPr>
              <p:nvPr/>
            </p:nvSpPr>
            <p:spPr bwMode="auto">
              <a:xfrm flipV="1">
                <a:off x="42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8" name="Line 1009"/>
              <p:cNvSpPr>
                <a:spLocks noChangeShapeType="1"/>
              </p:cNvSpPr>
              <p:nvPr/>
            </p:nvSpPr>
            <p:spPr bwMode="auto">
              <a:xfrm flipV="1">
                <a:off x="421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19" name="Line 1010"/>
              <p:cNvSpPr>
                <a:spLocks noChangeShapeType="1"/>
              </p:cNvSpPr>
              <p:nvPr/>
            </p:nvSpPr>
            <p:spPr bwMode="auto">
              <a:xfrm flipV="1">
                <a:off x="42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0" name="Line 1011"/>
              <p:cNvSpPr>
                <a:spLocks noChangeShapeType="1"/>
              </p:cNvSpPr>
              <p:nvPr/>
            </p:nvSpPr>
            <p:spPr bwMode="auto">
              <a:xfrm flipV="1">
                <a:off x="42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1" name="Line 1012"/>
              <p:cNvSpPr>
                <a:spLocks noChangeShapeType="1"/>
              </p:cNvSpPr>
              <p:nvPr/>
            </p:nvSpPr>
            <p:spPr bwMode="auto">
              <a:xfrm flipV="1">
                <a:off x="422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2" name="Line 1013"/>
              <p:cNvSpPr>
                <a:spLocks noChangeShapeType="1"/>
              </p:cNvSpPr>
              <p:nvPr/>
            </p:nvSpPr>
            <p:spPr bwMode="auto">
              <a:xfrm flipV="1">
                <a:off x="42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3" name="Line 1014"/>
              <p:cNvSpPr>
                <a:spLocks noChangeShapeType="1"/>
              </p:cNvSpPr>
              <p:nvPr/>
            </p:nvSpPr>
            <p:spPr bwMode="auto">
              <a:xfrm flipV="1">
                <a:off x="42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4" name="Line 1015"/>
              <p:cNvSpPr>
                <a:spLocks noChangeShapeType="1"/>
              </p:cNvSpPr>
              <p:nvPr/>
            </p:nvSpPr>
            <p:spPr bwMode="auto">
              <a:xfrm flipV="1">
                <a:off x="42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5" name="Line 1016"/>
              <p:cNvSpPr>
                <a:spLocks noChangeShapeType="1"/>
              </p:cNvSpPr>
              <p:nvPr/>
            </p:nvSpPr>
            <p:spPr bwMode="auto">
              <a:xfrm flipV="1">
                <a:off x="423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6" name="Line 1017"/>
              <p:cNvSpPr>
                <a:spLocks noChangeShapeType="1"/>
              </p:cNvSpPr>
              <p:nvPr/>
            </p:nvSpPr>
            <p:spPr bwMode="auto">
              <a:xfrm flipV="1">
                <a:off x="42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7" name="Line 1018"/>
              <p:cNvSpPr>
                <a:spLocks noChangeShapeType="1"/>
              </p:cNvSpPr>
              <p:nvPr/>
            </p:nvSpPr>
            <p:spPr bwMode="auto">
              <a:xfrm flipV="1">
                <a:off x="42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8" name="Line 1019"/>
              <p:cNvSpPr>
                <a:spLocks noChangeShapeType="1"/>
              </p:cNvSpPr>
              <p:nvPr/>
            </p:nvSpPr>
            <p:spPr bwMode="auto">
              <a:xfrm flipV="1">
                <a:off x="42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29" name="Line 1020"/>
              <p:cNvSpPr>
                <a:spLocks noChangeShapeType="1"/>
              </p:cNvSpPr>
              <p:nvPr/>
            </p:nvSpPr>
            <p:spPr bwMode="auto">
              <a:xfrm flipV="1">
                <a:off x="424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0" name="Line 1021"/>
              <p:cNvSpPr>
                <a:spLocks noChangeShapeType="1"/>
              </p:cNvSpPr>
              <p:nvPr/>
            </p:nvSpPr>
            <p:spPr bwMode="auto">
              <a:xfrm flipV="1">
                <a:off x="42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1" name="Line 1022"/>
              <p:cNvSpPr>
                <a:spLocks noChangeShapeType="1"/>
              </p:cNvSpPr>
              <p:nvPr/>
            </p:nvSpPr>
            <p:spPr bwMode="auto">
              <a:xfrm flipV="1">
                <a:off x="42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2" name="Line 1023"/>
              <p:cNvSpPr>
                <a:spLocks noChangeShapeType="1"/>
              </p:cNvSpPr>
              <p:nvPr/>
            </p:nvSpPr>
            <p:spPr bwMode="auto">
              <a:xfrm flipV="1">
                <a:off x="42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3" name="Line 0"/>
              <p:cNvSpPr>
                <a:spLocks noChangeShapeType="1"/>
              </p:cNvSpPr>
              <p:nvPr/>
            </p:nvSpPr>
            <p:spPr bwMode="auto">
              <a:xfrm flipV="1">
                <a:off x="42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4" name="Line 1"/>
              <p:cNvSpPr>
                <a:spLocks noChangeShapeType="1"/>
              </p:cNvSpPr>
              <p:nvPr/>
            </p:nvSpPr>
            <p:spPr bwMode="auto">
              <a:xfrm flipV="1">
                <a:off x="42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5" name="Line 2"/>
              <p:cNvSpPr>
                <a:spLocks noChangeShapeType="1"/>
              </p:cNvSpPr>
              <p:nvPr/>
            </p:nvSpPr>
            <p:spPr bwMode="auto">
              <a:xfrm flipV="1">
                <a:off x="42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6" name="Line 3"/>
              <p:cNvSpPr>
                <a:spLocks noChangeShapeType="1"/>
              </p:cNvSpPr>
              <p:nvPr/>
            </p:nvSpPr>
            <p:spPr bwMode="auto">
              <a:xfrm flipV="1">
                <a:off x="42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7" name="Line 4"/>
              <p:cNvSpPr>
                <a:spLocks noChangeShapeType="1"/>
              </p:cNvSpPr>
              <p:nvPr/>
            </p:nvSpPr>
            <p:spPr bwMode="auto">
              <a:xfrm flipV="1">
                <a:off x="42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8" name="Line 5"/>
              <p:cNvSpPr>
                <a:spLocks noChangeShapeType="1"/>
              </p:cNvSpPr>
              <p:nvPr/>
            </p:nvSpPr>
            <p:spPr bwMode="auto">
              <a:xfrm flipV="1">
                <a:off x="42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39" name="Line 6"/>
              <p:cNvSpPr>
                <a:spLocks noChangeShapeType="1"/>
              </p:cNvSpPr>
              <p:nvPr/>
            </p:nvSpPr>
            <p:spPr bwMode="auto">
              <a:xfrm flipV="1">
                <a:off x="42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0" name="Line 7"/>
              <p:cNvSpPr>
                <a:spLocks noChangeShapeType="1"/>
              </p:cNvSpPr>
              <p:nvPr/>
            </p:nvSpPr>
            <p:spPr bwMode="auto">
              <a:xfrm flipV="1">
                <a:off x="42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1" name="Line 8"/>
              <p:cNvSpPr>
                <a:spLocks noChangeShapeType="1"/>
              </p:cNvSpPr>
              <p:nvPr/>
            </p:nvSpPr>
            <p:spPr bwMode="auto">
              <a:xfrm flipV="1">
                <a:off x="427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2" name="Line 9"/>
              <p:cNvSpPr>
                <a:spLocks noChangeShapeType="1"/>
              </p:cNvSpPr>
              <p:nvPr/>
            </p:nvSpPr>
            <p:spPr bwMode="auto">
              <a:xfrm flipV="1">
                <a:off x="42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3" name="Line 10"/>
              <p:cNvSpPr>
                <a:spLocks noChangeShapeType="1"/>
              </p:cNvSpPr>
              <p:nvPr/>
            </p:nvSpPr>
            <p:spPr bwMode="auto">
              <a:xfrm flipV="1">
                <a:off x="42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4" name="Line 11"/>
              <p:cNvSpPr>
                <a:spLocks noChangeShapeType="1"/>
              </p:cNvSpPr>
              <p:nvPr/>
            </p:nvSpPr>
            <p:spPr bwMode="auto">
              <a:xfrm flipV="1">
                <a:off x="42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5" name="Line 12"/>
              <p:cNvSpPr>
                <a:spLocks noChangeShapeType="1"/>
              </p:cNvSpPr>
              <p:nvPr/>
            </p:nvSpPr>
            <p:spPr bwMode="auto">
              <a:xfrm flipV="1">
                <a:off x="429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6" name="Line 13"/>
              <p:cNvSpPr>
                <a:spLocks noChangeShapeType="1"/>
              </p:cNvSpPr>
              <p:nvPr/>
            </p:nvSpPr>
            <p:spPr bwMode="auto">
              <a:xfrm flipV="1">
                <a:off x="43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7" name="Line 14"/>
              <p:cNvSpPr>
                <a:spLocks noChangeShapeType="1"/>
              </p:cNvSpPr>
              <p:nvPr/>
            </p:nvSpPr>
            <p:spPr bwMode="auto">
              <a:xfrm flipV="1">
                <a:off x="43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8" name="Line 15"/>
              <p:cNvSpPr>
                <a:spLocks noChangeShapeType="1"/>
              </p:cNvSpPr>
              <p:nvPr/>
            </p:nvSpPr>
            <p:spPr bwMode="auto">
              <a:xfrm flipV="1">
                <a:off x="43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49" name="Line 16"/>
              <p:cNvSpPr>
                <a:spLocks noChangeShapeType="1"/>
              </p:cNvSpPr>
              <p:nvPr/>
            </p:nvSpPr>
            <p:spPr bwMode="auto">
              <a:xfrm flipV="1">
                <a:off x="430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0" name="Line 17"/>
              <p:cNvSpPr>
                <a:spLocks noChangeShapeType="1"/>
              </p:cNvSpPr>
              <p:nvPr/>
            </p:nvSpPr>
            <p:spPr bwMode="auto">
              <a:xfrm flipV="1">
                <a:off x="43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1" name="Line 18"/>
              <p:cNvSpPr>
                <a:spLocks noChangeShapeType="1"/>
              </p:cNvSpPr>
              <p:nvPr/>
            </p:nvSpPr>
            <p:spPr bwMode="auto">
              <a:xfrm flipV="1">
                <a:off x="43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2" name="Line 19"/>
              <p:cNvSpPr>
                <a:spLocks noChangeShapeType="1"/>
              </p:cNvSpPr>
              <p:nvPr/>
            </p:nvSpPr>
            <p:spPr bwMode="auto">
              <a:xfrm flipV="1">
                <a:off x="43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3" name="Line 20"/>
              <p:cNvSpPr>
                <a:spLocks noChangeShapeType="1"/>
              </p:cNvSpPr>
              <p:nvPr/>
            </p:nvSpPr>
            <p:spPr bwMode="auto">
              <a:xfrm flipV="1">
                <a:off x="431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4" name="Line 21"/>
              <p:cNvSpPr>
                <a:spLocks noChangeShapeType="1"/>
              </p:cNvSpPr>
              <p:nvPr/>
            </p:nvSpPr>
            <p:spPr bwMode="auto">
              <a:xfrm flipV="1">
                <a:off x="43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5" name="Line 22"/>
              <p:cNvSpPr>
                <a:spLocks noChangeShapeType="1"/>
              </p:cNvSpPr>
              <p:nvPr/>
            </p:nvSpPr>
            <p:spPr bwMode="auto">
              <a:xfrm flipV="1">
                <a:off x="43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6" name="Line 23"/>
              <p:cNvSpPr>
                <a:spLocks noChangeShapeType="1"/>
              </p:cNvSpPr>
              <p:nvPr/>
            </p:nvSpPr>
            <p:spPr bwMode="auto">
              <a:xfrm flipV="1">
                <a:off x="432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7" name="Line 24"/>
              <p:cNvSpPr>
                <a:spLocks noChangeShapeType="1"/>
              </p:cNvSpPr>
              <p:nvPr/>
            </p:nvSpPr>
            <p:spPr bwMode="auto">
              <a:xfrm flipV="1">
                <a:off x="43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8" name="Line 25"/>
              <p:cNvSpPr>
                <a:spLocks noChangeShapeType="1"/>
              </p:cNvSpPr>
              <p:nvPr/>
            </p:nvSpPr>
            <p:spPr bwMode="auto">
              <a:xfrm flipV="1">
                <a:off x="43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59" name="Line 26"/>
              <p:cNvSpPr>
                <a:spLocks noChangeShapeType="1"/>
              </p:cNvSpPr>
              <p:nvPr/>
            </p:nvSpPr>
            <p:spPr bwMode="auto">
              <a:xfrm flipV="1">
                <a:off x="43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0" name="Line 27"/>
              <p:cNvSpPr>
                <a:spLocks noChangeShapeType="1"/>
              </p:cNvSpPr>
              <p:nvPr/>
            </p:nvSpPr>
            <p:spPr bwMode="auto">
              <a:xfrm flipV="1">
                <a:off x="433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1" name="Line 28"/>
              <p:cNvSpPr>
                <a:spLocks noChangeShapeType="1"/>
              </p:cNvSpPr>
              <p:nvPr/>
            </p:nvSpPr>
            <p:spPr bwMode="auto">
              <a:xfrm flipV="1">
                <a:off x="43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2" name="Line 29"/>
              <p:cNvSpPr>
                <a:spLocks noChangeShapeType="1"/>
              </p:cNvSpPr>
              <p:nvPr/>
            </p:nvSpPr>
            <p:spPr bwMode="auto">
              <a:xfrm flipV="1">
                <a:off x="43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3" name="Line 30"/>
              <p:cNvSpPr>
                <a:spLocks noChangeShapeType="1"/>
              </p:cNvSpPr>
              <p:nvPr/>
            </p:nvSpPr>
            <p:spPr bwMode="auto">
              <a:xfrm flipV="1">
                <a:off x="43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4" name="Line 31"/>
              <p:cNvSpPr>
                <a:spLocks noChangeShapeType="1"/>
              </p:cNvSpPr>
              <p:nvPr/>
            </p:nvSpPr>
            <p:spPr bwMode="auto">
              <a:xfrm flipV="1">
                <a:off x="434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5" name="Line 32"/>
              <p:cNvSpPr>
                <a:spLocks noChangeShapeType="1"/>
              </p:cNvSpPr>
              <p:nvPr/>
            </p:nvSpPr>
            <p:spPr bwMode="auto">
              <a:xfrm flipV="1">
                <a:off x="43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6" name="Line 33"/>
              <p:cNvSpPr>
                <a:spLocks noChangeShapeType="1"/>
              </p:cNvSpPr>
              <p:nvPr/>
            </p:nvSpPr>
            <p:spPr bwMode="auto">
              <a:xfrm flipV="1">
                <a:off x="43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7" name="Line 34"/>
              <p:cNvSpPr>
                <a:spLocks noChangeShapeType="1"/>
              </p:cNvSpPr>
              <p:nvPr/>
            </p:nvSpPr>
            <p:spPr bwMode="auto">
              <a:xfrm flipV="1">
                <a:off x="43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8" name="Line 35"/>
              <p:cNvSpPr>
                <a:spLocks noChangeShapeType="1"/>
              </p:cNvSpPr>
              <p:nvPr/>
            </p:nvSpPr>
            <p:spPr bwMode="auto">
              <a:xfrm flipV="1">
                <a:off x="43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69" name="Line 36"/>
              <p:cNvSpPr>
                <a:spLocks noChangeShapeType="1"/>
              </p:cNvSpPr>
              <p:nvPr/>
            </p:nvSpPr>
            <p:spPr bwMode="auto">
              <a:xfrm flipV="1">
                <a:off x="43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0" name="Line 37"/>
              <p:cNvSpPr>
                <a:spLocks noChangeShapeType="1"/>
              </p:cNvSpPr>
              <p:nvPr/>
            </p:nvSpPr>
            <p:spPr bwMode="auto">
              <a:xfrm flipV="1">
                <a:off x="43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1" name="Line 38"/>
              <p:cNvSpPr>
                <a:spLocks noChangeShapeType="1"/>
              </p:cNvSpPr>
              <p:nvPr/>
            </p:nvSpPr>
            <p:spPr bwMode="auto">
              <a:xfrm flipV="1">
                <a:off x="43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2" name="Line 39"/>
              <p:cNvSpPr>
                <a:spLocks noChangeShapeType="1"/>
              </p:cNvSpPr>
              <p:nvPr/>
            </p:nvSpPr>
            <p:spPr bwMode="auto">
              <a:xfrm flipV="1">
                <a:off x="43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3" name="Line 40"/>
              <p:cNvSpPr>
                <a:spLocks noChangeShapeType="1"/>
              </p:cNvSpPr>
              <p:nvPr/>
            </p:nvSpPr>
            <p:spPr bwMode="auto">
              <a:xfrm flipV="1">
                <a:off x="43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4" name="Line 41"/>
              <p:cNvSpPr>
                <a:spLocks noChangeShapeType="1"/>
              </p:cNvSpPr>
              <p:nvPr/>
            </p:nvSpPr>
            <p:spPr bwMode="auto">
              <a:xfrm flipV="1">
                <a:off x="43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5" name="Line 42"/>
              <p:cNvSpPr>
                <a:spLocks noChangeShapeType="1"/>
              </p:cNvSpPr>
              <p:nvPr/>
            </p:nvSpPr>
            <p:spPr bwMode="auto">
              <a:xfrm flipV="1">
                <a:off x="43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6" name="Line 43"/>
              <p:cNvSpPr>
                <a:spLocks noChangeShapeType="1"/>
              </p:cNvSpPr>
              <p:nvPr/>
            </p:nvSpPr>
            <p:spPr bwMode="auto">
              <a:xfrm flipV="1">
                <a:off x="437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7" name="Line 44"/>
              <p:cNvSpPr>
                <a:spLocks noChangeShapeType="1"/>
              </p:cNvSpPr>
              <p:nvPr/>
            </p:nvSpPr>
            <p:spPr bwMode="auto">
              <a:xfrm flipV="1">
                <a:off x="43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8" name="Line 45"/>
              <p:cNvSpPr>
                <a:spLocks noChangeShapeType="1"/>
              </p:cNvSpPr>
              <p:nvPr/>
            </p:nvSpPr>
            <p:spPr bwMode="auto">
              <a:xfrm flipV="1">
                <a:off x="43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79" name="Line 46"/>
              <p:cNvSpPr>
                <a:spLocks noChangeShapeType="1"/>
              </p:cNvSpPr>
              <p:nvPr/>
            </p:nvSpPr>
            <p:spPr bwMode="auto">
              <a:xfrm flipV="1">
                <a:off x="43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0" name="Line 47"/>
              <p:cNvSpPr>
                <a:spLocks noChangeShapeType="1"/>
              </p:cNvSpPr>
              <p:nvPr/>
            </p:nvSpPr>
            <p:spPr bwMode="auto">
              <a:xfrm flipV="1">
                <a:off x="438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1" name="Line 48"/>
              <p:cNvSpPr>
                <a:spLocks noChangeShapeType="1"/>
              </p:cNvSpPr>
              <p:nvPr/>
            </p:nvSpPr>
            <p:spPr bwMode="auto">
              <a:xfrm flipV="1">
                <a:off x="43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2" name="Line 49"/>
              <p:cNvSpPr>
                <a:spLocks noChangeShapeType="1"/>
              </p:cNvSpPr>
              <p:nvPr/>
            </p:nvSpPr>
            <p:spPr bwMode="auto">
              <a:xfrm flipV="1">
                <a:off x="43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3" name="Line 50"/>
              <p:cNvSpPr>
                <a:spLocks noChangeShapeType="1"/>
              </p:cNvSpPr>
              <p:nvPr/>
            </p:nvSpPr>
            <p:spPr bwMode="auto">
              <a:xfrm flipV="1">
                <a:off x="43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4" name="Line 51"/>
              <p:cNvSpPr>
                <a:spLocks noChangeShapeType="1"/>
              </p:cNvSpPr>
              <p:nvPr/>
            </p:nvSpPr>
            <p:spPr bwMode="auto">
              <a:xfrm flipV="1">
                <a:off x="439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5" name="Line 52"/>
              <p:cNvSpPr>
                <a:spLocks noChangeShapeType="1"/>
              </p:cNvSpPr>
              <p:nvPr/>
            </p:nvSpPr>
            <p:spPr bwMode="auto">
              <a:xfrm flipV="1">
                <a:off x="44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6" name="Line 53"/>
              <p:cNvSpPr>
                <a:spLocks noChangeShapeType="1"/>
              </p:cNvSpPr>
              <p:nvPr/>
            </p:nvSpPr>
            <p:spPr bwMode="auto">
              <a:xfrm flipV="1">
                <a:off x="44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7" name="Line 54"/>
              <p:cNvSpPr>
                <a:spLocks noChangeShapeType="1"/>
              </p:cNvSpPr>
              <p:nvPr/>
            </p:nvSpPr>
            <p:spPr bwMode="auto">
              <a:xfrm flipV="1">
                <a:off x="441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8" name="Line 55"/>
              <p:cNvSpPr>
                <a:spLocks noChangeShapeType="1"/>
              </p:cNvSpPr>
              <p:nvPr/>
            </p:nvSpPr>
            <p:spPr bwMode="auto">
              <a:xfrm flipV="1">
                <a:off x="44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89" name="Line 56"/>
              <p:cNvSpPr>
                <a:spLocks noChangeShapeType="1"/>
              </p:cNvSpPr>
              <p:nvPr/>
            </p:nvSpPr>
            <p:spPr bwMode="auto">
              <a:xfrm flipV="1">
                <a:off x="44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0" name="Line 57"/>
              <p:cNvSpPr>
                <a:spLocks noChangeShapeType="1"/>
              </p:cNvSpPr>
              <p:nvPr/>
            </p:nvSpPr>
            <p:spPr bwMode="auto">
              <a:xfrm flipV="1">
                <a:off x="44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1" name="Line 58"/>
              <p:cNvSpPr>
                <a:spLocks noChangeShapeType="1"/>
              </p:cNvSpPr>
              <p:nvPr/>
            </p:nvSpPr>
            <p:spPr bwMode="auto">
              <a:xfrm flipV="1">
                <a:off x="442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2" name="Line 59"/>
              <p:cNvSpPr>
                <a:spLocks noChangeShapeType="1"/>
              </p:cNvSpPr>
              <p:nvPr/>
            </p:nvSpPr>
            <p:spPr bwMode="auto">
              <a:xfrm flipV="1">
                <a:off x="44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3" name="Line 60"/>
              <p:cNvSpPr>
                <a:spLocks noChangeShapeType="1"/>
              </p:cNvSpPr>
              <p:nvPr/>
            </p:nvSpPr>
            <p:spPr bwMode="auto">
              <a:xfrm flipV="1">
                <a:off x="44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4" name="Line 61"/>
              <p:cNvSpPr>
                <a:spLocks noChangeShapeType="1"/>
              </p:cNvSpPr>
              <p:nvPr/>
            </p:nvSpPr>
            <p:spPr bwMode="auto">
              <a:xfrm flipV="1">
                <a:off x="44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5" name="Line 62"/>
              <p:cNvSpPr>
                <a:spLocks noChangeShapeType="1"/>
              </p:cNvSpPr>
              <p:nvPr/>
            </p:nvSpPr>
            <p:spPr bwMode="auto">
              <a:xfrm flipV="1">
                <a:off x="443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6" name="Line 63"/>
              <p:cNvSpPr>
                <a:spLocks noChangeShapeType="1"/>
              </p:cNvSpPr>
              <p:nvPr/>
            </p:nvSpPr>
            <p:spPr bwMode="auto">
              <a:xfrm flipV="1">
                <a:off x="44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7" name="Line 64"/>
              <p:cNvSpPr>
                <a:spLocks noChangeShapeType="1"/>
              </p:cNvSpPr>
              <p:nvPr/>
            </p:nvSpPr>
            <p:spPr bwMode="auto">
              <a:xfrm flipV="1">
                <a:off x="44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8" name="Line 65"/>
              <p:cNvSpPr>
                <a:spLocks noChangeShapeType="1"/>
              </p:cNvSpPr>
              <p:nvPr/>
            </p:nvSpPr>
            <p:spPr bwMode="auto">
              <a:xfrm flipV="1">
                <a:off x="44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99" name="Line 66"/>
              <p:cNvSpPr>
                <a:spLocks noChangeShapeType="1"/>
              </p:cNvSpPr>
              <p:nvPr/>
            </p:nvSpPr>
            <p:spPr bwMode="auto">
              <a:xfrm flipV="1">
                <a:off x="444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0" name="Line 67"/>
              <p:cNvSpPr>
                <a:spLocks noChangeShapeType="1"/>
              </p:cNvSpPr>
              <p:nvPr/>
            </p:nvSpPr>
            <p:spPr bwMode="auto">
              <a:xfrm flipV="1">
                <a:off x="44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1" name="Line 68"/>
              <p:cNvSpPr>
                <a:spLocks noChangeShapeType="1"/>
              </p:cNvSpPr>
              <p:nvPr/>
            </p:nvSpPr>
            <p:spPr bwMode="auto">
              <a:xfrm flipV="1">
                <a:off x="44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2" name="Line 69"/>
              <p:cNvSpPr>
                <a:spLocks noChangeShapeType="1"/>
              </p:cNvSpPr>
              <p:nvPr/>
            </p:nvSpPr>
            <p:spPr bwMode="auto">
              <a:xfrm flipV="1">
                <a:off x="44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3" name="Line 70"/>
              <p:cNvSpPr>
                <a:spLocks noChangeShapeType="1"/>
              </p:cNvSpPr>
              <p:nvPr/>
            </p:nvSpPr>
            <p:spPr bwMode="auto">
              <a:xfrm flipV="1">
                <a:off x="44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4" name="Line 71"/>
              <p:cNvSpPr>
                <a:spLocks noChangeShapeType="1"/>
              </p:cNvSpPr>
              <p:nvPr/>
            </p:nvSpPr>
            <p:spPr bwMode="auto">
              <a:xfrm flipV="1">
                <a:off x="44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5" name="Line 72"/>
              <p:cNvSpPr>
                <a:spLocks noChangeShapeType="1"/>
              </p:cNvSpPr>
              <p:nvPr/>
            </p:nvSpPr>
            <p:spPr bwMode="auto">
              <a:xfrm flipV="1">
                <a:off x="44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6" name="Line 73"/>
              <p:cNvSpPr>
                <a:spLocks noChangeShapeType="1"/>
              </p:cNvSpPr>
              <p:nvPr/>
            </p:nvSpPr>
            <p:spPr bwMode="auto">
              <a:xfrm flipV="1">
                <a:off x="44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7" name="Line 74"/>
              <p:cNvSpPr>
                <a:spLocks noChangeShapeType="1"/>
              </p:cNvSpPr>
              <p:nvPr/>
            </p:nvSpPr>
            <p:spPr bwMode="auto">
              <a:xfrm flipV="1">
                <a:off x="446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8" name="Line 75"/>
              <p:cNvSpPr>
                <a:spLocks noChangeShapeType="1"/>
              </p:cNvSpPr>
              <p:nvPr/>
            </p:nvSpPr>
            <p:spPr bwMode="auto">
              <a:xfrm flipV="1">
                <a:off x="44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09" name="Line 76"/>
              <p:cNvSpPr>
                <a:spLocks noChangeShapeType="1"/>
              </p:cNvSpPr>
              <p:nvPr/>
            </p:nvSpPr>
            <p:spPr bwMode="auto">
              <a:xfrm flipV="1">
                <a:off x="44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0" name="Line 77"/>
              <p:cNvSpPr>
                <a:spLocks noChangeShapeType="1"/>
              </p:cNvSpPr>
              <p:nvPr/>
            </p:nvSpPr>
            <p:spPr bwMode="auto">
              <a:xfrm flipV="1">
                <a:off x="44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1" name="Line 78"/>
              <p:cNvSpPr>
                <a:spLocks noChangeShapeType="1"/>
              </p:cNvSpPr>
              <p:nvPr/>
            </p:nvSpPr>
            <p:spPr bwMode="auto">
              <a:xfrm flipV="1">
                <a:off x="447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2" name="Line 79"/>
              <p:cNvSpPr>
                <a:spLocks noChangeShapeType="1"/>
              </p:cNvSpPr>
              <p:nvPr/>
            </p:nvSpPr>
            <p:spPr bwMode="auto">
              <a:xfrm flipV="1">
                <a:off x="44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3" name="Line 80"/>
              <p:cNvSpPr>
                <a:spLocks noChangeShapeType="1"/>
              </p:cNvSpPr>
              <p:nvPr/>
            </p:nvSpPr>
            <p:spPr bwMode="auto">
              <a:xfrm flipV="1">
                <a:off x="44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4" name="Line 81"/>
              <p:cNvSpPr>
                <a:spLocks noChangeShapeType="1"/>
              </p:cNvSpPr>
              <p:nvPr/>
            </p:nvSpPr>
            <p:spPr bwMode="auto">
              <a:xfrm flipV="1">
                <a:off x="44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5" name="Line 82"/>
              <p:cNvSpPr>
                <a:spLocks noChangeShapeType="1"/>
              </p:cNvSpPr>
              <p:nvPr/>
            </p:nvSpPr>
            <p:spPr bwMode="auto">
              <a:xfrm flipV="1">
                <a:off x="448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6" name="Line 83"/>
              <p:cNvSpPr>
                <a:spLocks noChangeShapeType="1"/>
              </p:cNvSpPr>
              <p:nvPr/>
            </p:nvSpPr>
            <p:spPr bwMode="auto">
              <a:xfrm flipV="1">
                <a:off x="44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7" name="Line 84"/>
              <p:cNvSpPr>
                <a:spLocks noChangeShapeType="1"/>
              </p:cNvSpPr>
              <p:nvPr/>
            </p:nvSpPr>
            <p:spPr bwMode="auto">
              <a:xfrm flipV="1">
                <a:off x="44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8" name="Line 85"/>
              <p:cNvSpPr>
                <a:spLocks noChangeShapeType="1"/>
              </p:cNvSpPr>
              <p:nvPr/>
            </p:nvSpPr>
            <p:spPr bwMode="auto">
              <a:xfrm flipV="1">
                <a:off x="44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19" name="Line 86"/>
              <p:cNvSpPr>
                <a:spLocks noChangeShapeType="1"/>
              </p:cNvSpPr>
              <p:nvPr/>
            </p:nvSpPr>
            <p:spPr bwMode="auto">
              <a:xfrm flipV="1">
                <a:off x="449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0" name="Line 87"/>
              <p:cNvSpPr>
                <a:spLocks noChangeShapeType="1"/>
              </p:cNvSpPr>
              <p:nvPr/>
            </p:nvSpPr>
            <p:spPr bwMode="auto">
              <a:xfrm flipV="1">
                <a:off x="45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1" name="Line 88"/>
              <p:cNvSpPr>
                <a:spLocks noChangeShapeType="1"/>
              </p:cNvSpPr>
              <p:nvPr/>
            </p:nvSpPr>
            <p:spPr bwMode="auto">
              <a:xfrm flipV="1">
                <a:off x="45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2" name="Line 89"/>
              <p:cNvSpPr>
                <a:spLocks noChangeShapeType="1"/>
              </p:cNvSpPr>
              <p:nvPr/>
            </p:nvSpPr>
            <p:spPr bwMode="auto">
              <a:xfrm flipV="1">
                <a:off x="450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3" name="Line 90"/>
              <p:cNvSpPr>
                <a:spLocks noChangeShapeType="1"/>
              </p:cNvSpPr>
              <p:nvPr/>
            </p:nvSpPr>
            <p:spPr bwMode="auto">
              <a:xfrm flipV="1">
                <a:off x="45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4" name="Line 91"/>
              <p:cNvSpPr>
                <a:spLocks noChangeShapeType="1"/>
              </p:cNvSpPr>
              <p:nvPr/>
            </p:nvSpPr>
            <p:spPr bwMode="auto">
              <a:xfrm flipV="1">
                <a:off x="45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5" name="Line 92"/>
              <p:cNvSpPr>
                <a:spLocks noChangeShapeType="1"/>
              </p:cNvSpPr>
              <p:nvPr/>
            </p:nvSpPr>
            <p:spPr bwMode="auto">
              <a:xfrm flipV="1">
                <a:off x="45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6" name="Line 93"/>
              <p:cNvSpPr>
                <a:spLocks noChangeShapeType="1"/>
              </p:cNvSpPr>
              <p:nvPr/>
            </p:nvSpPr>
            <p:spPr bwMode="auto">
              <a:xfrm flipV="1">
                <a:off x="451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7" name="Line 94"/>
              <p:cNvSpPr>
                <a:spLocks noChangeShapeType="1"/>
              </p:cNvSpPr>
              <p:nvPr/>
            </p:nvSpPr>
            <p:spPr bwMode="auto">
              <a:xfrm flipV="1">
                <a:off x="45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8" name="Line 95"/>
              <p:cNvSpPr>
                <a:spLocks noChangeShapeType="1"/>
              </p:cNvSpPr>
              <p:nvPr/>
            </p:nvSpPr>
            <p:spPr bwMode="auto">
              <a:xfrm flipV="1">
                <a:off x="45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29" name="Line 96"/>
              <p:cNvSpPr>
                <a:spLocks noChangeShapeType="1"/>
              </p:cNvSpPr>
              <p:nvPr/>
            </p:nvSpPr>
            <p:spPr bwMode="auto">
              <a:xfrm flipV="1">
                <a:off x="45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0" name="Line 97"/>
              <p:cNvSpPr>
                <a:spLocks noChangeShapeType="1"/>
              </p:cNvSpPr>
              <p:nvPr/>
            </p:nvSpPr>
            <p:spPr bwMode="auto">
              <a:xfrm flipV="1">
                <a:off x="453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1" name="Line 98"/>
              <p:cNvSpPr>
                <a:spLocks noChangeShapeType="1"/>
              </p:cNvSpPr>
              <p:nvPr/>
            </p:nvSpPr>
            <p:spPr bwMode="auto">
              <a:xfrm flipV="1">
                <a:off x="45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2" name="Line 99"/>
              <p:cNvSpPr>
                <a:spLocks noChangeShapeType="1"/>
              </p:cNvSpPr>
              <p:nvPr/>
            </p:nvSpPr>
            <p:spPr bwMode="auto">
              <a:xfrm flipV="1">
                <a:off x="45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3" name="Line 100"/>
              <p:cNvSpPr>
                <a:spLocks noChangeShapeType="1"/>
              </p:cNvSpPr>
              <p:nvPr/>
            </p:nvSpPr>
            <p:spPr bwMode="auto">
              <a:xfrm flipV="1">
                <a:off x="45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4" name="Line 101"/>
              <p:cNvSpPr>
                <a:spLocks noChangeShapeType="1"/>
              </p:cNvSpPr>
              <p:nvPr/>
            </p:nvSpPr>
            <p:spPr bwMode="auto">
              <a:xfrm flipV="1">
                <a:off x="45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5" name="Line 102"/>
              <p:cNvSpPr>
                <a:spLocks noChangeShapeType="1"/>
              </p:cNvSpPr>
              <p:nvPr/>
            </p:nvSpPr>
            <p:spPr bwMode="auto">
              <a:xfrm flipV="1">
                <a:off x="45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6" name="Line 103"/>
              <p:cNvSpPr>
                <a:spLocks noChangeShapeType="1"/>
              </p:cNvSpPr>
              <p:nvPr/>
            </p:nvSpPr>
            <p:spPr bwMode="auto">
              <a:xfrm flipV="1">
                <a:off x="45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7" name="Line 104"/>
              <p:cNvSpPr>
                <a:spLocks noChangeShapeType="1"/>
              </p:cNvSpPr>
              <p:nvPr/>
            </p:nvSpPr>
            <p:spPr bwMode="auto">
              <a:xfrm flipV="1">
                <a:off x="45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8" name="Line 105"/>
              <p:cNvSpPr>
                <a:spLocks noChangeShapeType="1"/>
              </p:cNvSpPr>
              <p:nvPr/>
            </p:nvSpPr>
            <p:spPr bwMode="auto">
              <a:xfrm flipV="1">
                <a:off x="45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39" name="Line 106"/>
              <p:cNvSpPr>
                <a:spLocks noChangeShapeType="1"/>
              </p:cNvSpPr>
              <p:nvPr/>
            </p:nvSpPr>
            <p:spPr bwMode="auto">
              <a:xfrm flipV="1">
                <a:off x="45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0" name="Line 107"/>
              <p:cNvSpPr>
                <a:spLocks noChangeShapeType="1"/>
              </p:cNvSpPr>
              <p:nvPr/>
            </p:nvSpPr>
            <p:spPr bwMode="auto">
              <a:xfrm flipV="1">
                <a:off x="45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1" name="Line 108"/>
              <p:cNvSpPr>
                <a:spLocks noChangeShapeType="1"/>
              </p:cNvSpPr>
              <p:nvPr/>
            </p:nvSpPr>
            <p:spPr bwMode="auto">
              <a:xfrm flipV="1">
                <a:off x="45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2" name="Line 109"/>
              <p:cNvSpPr>
                <a:spLocks noChangeShapeType="1"/>
              </p:cNvSpPr>
              <p:nvPr/>
            </p:nvSpPr>
            <p:spPr bwMode="auto">
              <a:xfrm flipV="1">
                <a:off x="456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3" name="Line 110"/>
              <p:cNvSpPr>
                <a:spLocks noChangeShapeType="1"/>
              </p:cNvSpPr>
              <p:nvPr/>
            </p:nvSpPr>
            <p:spPr bwMode="auto">
              <a:xfrm flipV="1">
                <a:off x="45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4" name="Line 111"/>
              <p:cNvSpPr>
                <a:spLocks noChangeShapeType="1"/>
              </p:cNvSpPr>
              <p:nvPr/>
            </p:nvSpPr>
            <p:spPr bwMode="auto">
              <a:xfrm flipV="1">
                <a:off x="45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5" name="Line 112"/>
              <p:cNvSpPr>
                <a:spLocks noChangeShapeType="1"/>
              </p:cNvSpPr>
              <p:nvPr/>
            </p:nvSpPr>
            <p:spPr bwMode="auto">
              <a:xfrm flipV="1">
                <a:off x="45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6" name="Line 113"/>
              <p:cNvSpPr>
                <a:spLocks noChangeShapeType="1"/>
              </p:cNvSpPr>
              <p:nvPr/>
            </p:nvSpPr>
            <p:spPr bwMode="auto">
              <a:xfrm flipV="1">
                <a:off x="457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7" name="Line 114"/>
              <p:cNvSpPr>
                <a:spLocks noChangeShapeType="1"/>
              </p:cNvSpPr>
              <p:nvPr/>
            </p:nvSpPr>
            <p:spPr bwMode="auto">
              <a:xfrm flipV="1">
                <a:off x="45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8" name="Line 115"/>
              <p:cNvSpPr>
                <a:spLocks noChangeShapeType="1"/>
              </p:cNvSpPr>
              <p:nvPr/>
            </p:nvSpPr>
            <p:spPr bwMode="auto">
              <a:xfrm flipV="1">
                <a:off x="45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49" name="Line 116"/>
              <p:cNvSpPr>
                <a:spLocks noChangeShapeType="1"/>
              </p:cNvSpPr>
              <p:nvPr/>
            </p:nvSpPr>
            <p:spPr bwMode="auto">
              <a:xfrm flipV="1">
                <a:off x="45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0" name="Line 117"/>
              <p:cNvSpPr>
                <a:spLocks noChangeShapeType="1"/>
              </p:cNvSpPr>
              <p:nvPr/>
            </p:nvSpPr>
            <p:spPr bwMode="auto">
              <a:xfrm flipV="1">
                <a:off x="458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1" name="Line 118"/>
              <p:cNvSpPr>
                <a:spLocks noChangeShapeType="1"/>
              </p:cNvSpPr>
              <p:nvPr/>
            </p:nvSpPr>
            <p:spPr bwMode="auto">
              <a:xfrm flipV="1">
                <a:off x="45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2" name="Line 119"/>
              <p:cNvSpPr>
                <a:spLocks noChangeShapeType="1"/>
              </p:cNvSpPr>
              <p:nvPr/>
            </p:nvSpPr>
            <p:spPr bwMode="auto">
              <a:xfrm flipV="1">
                <a:off x="45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3" name="Line 120"/>
              <p:cNvSpPr>
                <a:spLocks noChangeShapeType="1"/>
              </p:cNvSpPr>
              <p:nvPr/>
            </p:nvSpPr>
            <p:spPr bwMode="auto">
              <a:xfrm flipV="1">
                <a:off x="459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4" name="Line 121"/>
              <p:cNvSpPr>
                <a:spLocks noChangeShapeType="1"/>
              </p:cNvSpPr>
              <p:nvPr/>
            </p:nvSpPr>
            <p:spPr bwMode="auto">
              <a:xfrm flipV="1">
                <a:off x="46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5" name="Line 122"/>
              <p:cNvSpPr>
                <a:spLocks noChangeShapeType="1"/>
              </p:cNvSpPr>
              <p:nvPr/>
            </p:nvSpPr>
            <p:spPr bwMode="auto">
              <a:xfrm flipV="1">
                <a:off x="46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6" name="Line 123"/>
              <p:cNvSpPr>
                <a:spLocks noChangeShapeType="1"/>
              </p:cNvSpPr>
              <p:nvPr/>
            </p:nvSpPr>
            <p:spPr bwMode="auto">
              <a:xfrm flipV="1">
                <a:off x="46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7" name="Line 124"/>
              <p:cNvSpPr>
                <a:spLocks noChangeShapeType="1"/>
              </p:cNvSpPr>
              <p:nvPr/>
            </p:nvSpPr>
            <p:spPr bwMode="auto">
              <a:xfrm flipV="1">
                <a:off x="460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8" name="Line 125"/>
              <p:cNvSpPr>
                <a:spLocks noChangeShapeType="1"/>
              </p:cNvSpPr>
              <p:nvPr/>
            </p:nvSpPr>
            <p:spPr bwMode="auto">
              <a:xfrm flipV="1">
                <a:off x="46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59" name="Line 126"/>
              <p:cNvSpPr>
                <a:spLocks noChangeShapeType="1"/>
              </p:cNvSpPr>
              <p:nvPr/>
            </p:nvSpPr>
            <p:spPr bwMode="auto">
              <a:xfrm flipV="1">
                <a:off x="46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0" name="Line 127"/>
              <p:cNvSpPr>
                <a:spLocks noChangeShapeType="1"/>
              </p:cNvSpPr>
              <p:nvPr/>
            </p:nvSpPr>
            <p:spPr bwMode="auto">
              <a:xfrm flipV="1">
                <a:off x="46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1" name="Line 128"/>
              <p:cNvSpPr>
                <a:spLocks noChangeShapeType="1"/>
              </p:cNvSpPr>
              <p:nvPr/>
            </p:nvSpPr>
            <p:spPr bwMode="auto">
              <a:xfrm flipV="1">
                <a:off x="461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2" name="Line 129"/>
              <p:cNvSpPr>
                <a:spLocks noChangeShapeType="1"/>
              </p:cNvSpPr>
              <p:nvPr/>
            </p:nvSpPr>
            <p:spPr bwMode="auto">
              <a:xfrm flipV="1">
                <a:off x="46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3" name="Line 130"/>
              <p:cNvSpPr>
                <a:spLocks noChangeShapeType="1"/>
              </p:cNvSpPr>
              <p:nvPr/>
            </p:nvSpPr>
            <p:spPr bwMode="auto">
              <a:xfrm flipV="1">
                <a:off x="46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4" name="Line 131"/>
              <p:cNvSpPr>
                <a:spLocks noChangeShapeType="1"/>
              </p:cNvSpPr>
              <p:nvPr/>
            </p:nvSpPr>
            <p:spPr bwMode="auto">
              <a:xfrm flipV="1">
                <a:off x="46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5" name="Line 132"/>
              <p:cNvSpPr>
                <a:spLocks noChangeShapeType="1"/>
              </p:cNvSpPr>
              <p:nvPr/>
            </p:nvSpPr>
            <p:spPr bwMode="auto">
              <a:xfrm flipV="1">
                <a:off x="462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6" name="Line 133"/>
              <p:cNvSpPr>
                <a:spLocks noChangeShapeType="1"/>
              </p:cNvSpPr>
              <p:nvPr/>
            </p:nvSpPr>
            <p:spPr bwMode="auto">
              <a:xfrm flipV="1">
                <a:off x="46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7" name="Line 134"/>
              <p:cNvSpPr>
                <a:spLocks noChangeShapeType="1"/>
              </p:cNvSpPr>
              <p:nvPr/>
            </p:nvSpPr>
            <p:spPr bwMode="auto">
              <a:xfrm flipV="1">
                <a:off x="46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8" name="Line 135"/>
              <p:cNvSpPr>
                <a:spLocks noChangeShapeType="1"/>
              </p:cNvSpPr>
              <p:nvPr/>
            </p:nvSpPr>
            <p:spPr bwMode="auto">
              <a:xfrm flipV="1">
                <a:off x="46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69" name="Line 136"/>
              <p:cNvSpPr>
                <a:spLocks noChangeShapeType="1"/>
              </p:cNvSpPr>
              <p:nvPr/>
            </p:nvSpPr>
            <p:spPr bwMode="auto">
              <a:xfrm flipV="1">
                <a:off x="46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0" name="Line 137"/>
              <p:cNvSpPr>
                <a:spLocks noChangeShapeType="1"/>
              </p:cNvSpPr>
              <p:nvPr/>
            </p:nvSpPr>
            <p:spPr bwMode="auto">
              <a:xfrm flipV="1">
                <a:off x="46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1" name="Line 138"/>
              <p:cNvSpPr>
                <a:spLocks noChangeShapeType="1"/>
              </p:cNvSpPr>
              <p:nvPr/>
            </p:nvSpPr>
            <p:spPr bwMode="auto">
              <a:xfrm flipV="1">
                <a:off x="46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2" name="Line 139"/>
              <p:cNvSpPr>
                <a:spLocks noChangeShapeType="1"/>
              </p:cNvSpPr>
              <p:nvPr/>
            </p:nvSpPr>
            <p:spPr bwMode="auto">
              <a:xfrm flipV="1">
                <a:off x="46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3" name="Line 140"/>
              <p:cNvSpPr>
                <a:spLocks noChangeShapeType="1"/>
              </p:cNvSpPr>
              <p:nvPr/>
            </p:nvSpPr>
            <p:spPr bwMode="auto">
              <a:xfrm flipV="1">
                <a:off x="46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4" name="Line 141"/>
              <p:cNvSpPr>
                <a:spLocks noChangeShapeType="1"/>
              </p:cNvSpPr>
              <p:nvPr/>
            </p:nvSpPr>
            <p:spPr bwMode="auto">
              <a:xfrm flipV="1">
                <a:off x="46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5" name="Line 142"/>
              <p:cNvSpPr>
                <a:spLocks noChangeShapeType="1"/>
              </p:cNvSpPr>
              <p:nvPr/>
            </p:nvSpPr>
            <p:spPr bwMode="auto">
              <a:xfrm flipV="1">
                <a:off x="46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6" name="Line 143"/>
              <p:cNvSpPr>
                <a:spLocks noChangeShapeType="1"/>
              </p:cNvSpPr>
              <p:nvPr/>
            </p:nvSpPr>
            <p:spPr bwMode="auto">
              <a:xfrm flipV="1">
                <a:off x="46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7" name="Line 144"/>
              <p:cNvSpPr>
                <a:spLocks noChangeShapeType="1"/>
              </p:cNvSpPr>
              <p:nvPr/>
            </p:nvSpPr>
            <p:spPr bwMode="auto">
              <a:xfrm flipV="1">
                <a:off x="466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8" name="Line 145"/>
              <p:cNvSpPr>
                <a:spLocks noChangeShapeType="1"/>
              </p:cNvSpPr>
              <p:nvPr/>
            </p:nvSpPr>
            <p:spPr bwMode="auto">
              <a:xfrm flipV="1">
                <a:off x="46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79" name="Line 146"/>
              <p:cNvSpPr>
                <a:spLocks noChangeShapeType="1"/>
              </p:cNvSpPr>
              <p:nvPr/>
            </p:nvSpPr>
            <p:spPr bwMode="auto">
              <a:xfrm flipV="1">
                <a:off x="46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0" name="Line 147"/>
              <p:cNvSpPr>
                <a:spLocks noChangeShapeType="1"/>
              </p:cNvSpPr>
              <p:nvPr/>
            </p:nvSpPr>
            <p:spPr bwMode="auto">
              <a:xfrm flipV="1">
                <a:off x="46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1" name="Line 148"/>
              <p:cNvSpPr>
                <a:spLocks noChangeShapeType="1"/>
              </p:cNvSpPr>
              <p:nvPr/>
            </p:nvSpPr>
            <p:spPr bwMode="auto">
              <a:xfrm flipV="1">
                <a:off x="467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2" name="Line 149"/>
              <p:cNvSpPr>
                <a:spLocks noChangeShapeType="1"/>
              </p:cNvSpPr>
              <p:nvPr/>
            </p:nvSpPr>
            <p:spPr bwMode="auto">
              <a:xfrm flipV="1">
                <a:off x="46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3" name="Line 150"/>
              <p:cNvSpPr>
                <a:spLocks noChangeShapeType="1"/>
              </p:cNvSpPr>
              <p:nvPr/>
            </p:nvSpPr>
            <p:spPr bwMode="auto">
              <a:xfrm flipV="1">
                <a:off x="46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4" name="Line 151"/>
              <p:cNvSpPr>
                <a:spLocks noChangeShapeType="1"/>
              </p:cNvSpPr>
              <p:nvPr/>
            </p:nvSpPr>
            <p:spPr bwMode="auto">
              <a:xfrm flipV="1">
                <a:off x="46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5" name="Line 152"/>
              <p:cNvSpPr>
                <a:spLocks noChangeShapeType="1"/>
              </p:cNvSpPr>
              <p:nvPr/>
            </p:nvSpPr>
            <p:spPr bwMode="auto">
              <a:xfrm flipV="1">
                <a:off x="468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6" name="Line 153"/>
              <p:cNvSpPr>
                <a:spLocks noChangeShapeType="1"/>
              </p:cNvSpPr>
              <p:nvPr/>
            </p:nvSpPr>
            <p:spPr bwMode="auto">
              <a:xfrm flipV="1">
                <a:off x="46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7" name="Line 154"/>
              <p:cNvSpPr>
                <a:spLocks noChangeShapeType="1"/>
              </p:cNvSpPr>
              <p:nvPr/>
            </p:nvSpPr>
            <p:spPr bwMode="auto">
              <a:xfrm flipV="1">
                <a:off x="46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8" name="Line 155"/>
              <p:cNvSpPr>
                <a:spLocks noChangeShapeType="1"/>
              </p:cNvSpPr>
              <p:nvPr/>
            </p:nvSpPr>
            <p:spPr bwMode="auto">
              <a:xfrm flipV="1">
                <a:off x="469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89" name="Line 156"/>
              <p:cNvSpPr>
                <a:spLocks noChangeShapeType="1"/>
              </p:cNvSpPr>
              <p:nvPr/>
            </p:nvSpPr>
            <p:spPr bwMode="auto">
              <a:xfrm flipV="1">
                <a:off x="47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0" name="Line 157"/>
              <p:cNvSpPr>
                <a:spLocks noChangeShapeType="1"/>
              </p:cNvSpPr>
              <p:nvPr/>
            </p:nvSpPr>
            <p:spPr bwMode="auto">
              <a:xfrm flipV="1">
                <a:off x="47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1" name="Line 158"/>
              <p:cNvSpPr>
                <a:spLocks noChangeShapeType="1"/>
              </p:cNvSpPr>
              <p:nvPr/>
            </p:nvSpPr>
            <p:spPr bwMode="auto">
              <a:xfrm flipV="1">
                <a:off x="47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2" name="Line 159"/>
              <p:cNvSpPr>
                <a:spLocks noChangeShapeType="1"/>
              </p:cNvSpPr>
              <p:nvPr/>
            </p:nvSpPr>
            <p:spPr bwMode="auto">
              <a:xfrm flipV="1">
                <a:off x="470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3" name="Line 160"/>
              <p:cNvSpPr>
                <a:spLocks noChangeShapeType="1"/>
              </p:cNvSpPr>
              <p:nvPr/>
            </p:nvSpPr>
            <p:spPr bwMode="auto">
              <a:xfrm flipV="1">
                <a:off x="47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4" name="Line 161"/>
              <p:cNvSpPr>
                <a:spLocks noChangeShapeType="1"/>
              </p:cNvSpPr>
              <p:nvPr/>
            </p:nvSpPr>
            <p:spPr bwMode="auto">
              <a:xfrm flipV="1">
                <a:off x="47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5" name="Line 162"/>
              <p:cNvSpPr>
                <a:spLocks noChangeShapeType="1"/>
              </p:cNvSpPr>
              <p:nvPr/>
            </p:nvSpPr>
            <p:spPr bwMode="auto">
              <a:xfrm flipV="1">
                <a:off x="47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96" name="Line 163"/>
              <p:cNvSpPr>
                <a:spLocks noChangeShapeType="1"/>
              </p:cNvSpPr>
              <p:nvPr/>
            </p:nvSpPr>
            <p:spPr bwMode="auto">
              <a:xfrm flipV="1">
                <a:off x="471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779" name="Group 164"/>
            <p:cNvGrpSpPr>
              <a:grpSpLocks/>
            </p:cNvGrpSpPr>
            <p:nvPr/>
          </p:nvGrpSpPr>
          <p:grpSpPr bwMode="auto">
            <a:xfrm>
              <a:off x="5317" y="3469"/>
              <a:ext cx="625" cy="35"/>
              <a:chOff x="4726" y="3525"/>
              <a:chExt cx="556" cy="35"/>
            </a:xfrm>
          </p:grpSpPr>
          <p:sp>
            <p:nvSpPr>
              <p:cNvPr id="29897" name="Line 165"/>
              <p:cNvSpPr>
                <a:spLocks noChangeShapeType="1"/>
              </p:cNvSpPr>
              <p:nvPr/>
            </p:nvSpPr>
            <p:spPr bwMode="auto">
              <a:xfrm flipV="1">
                <a:off x="47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8" name="Line 166"/>
              <p:cNvSpPr>
                <a:spLocks noChangeShapeType="1"/>
              </p:cNvSpPr>
              <p:nvPr/>
            </p:nvSpPr>
            <p:spPr bwMode="auto">
              <a:xfrm flipV="1">
                <a:off x="47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9" name="Line 167"/>
              <p:cNvSpPr>
                <a:spLocks noChangeShapeType="1"/>
              </p:cNvSpPr>
              <p:nvPr/>
            </p:nvSpPr>
            <p:spPr bwMode="auto">
              <a:xfrm flipV="1">
                <a:off x="47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0" name="Line 168"/>
              <p:cNvSpPr>
                <a:spLocks noChangeShapeType="1"/>
              </p:cNvSpPr>
              <p:nvPr/>
            </p:nvSpPr>
            <p:spPr bwMode="auto">
              <a:xfrm flipV="1">
                <a:off x="472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1" name="Line 169"/>
              <p:cNvSpPr>
                <a:spLocks noChangeShapeType="1"/>
              </p:cNvSpPr>
              <p:nvPr/>
            </p:nvSpPr>
            <p:spPr bwMode="auto">
              <a:xfrm flipV="1">
                <a:off x="47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2" name="Line 170"/>
              <p:cNvSpPr>
                <a:spLocks noChangeShapeType="1"/>
              </p:cNvSpPr>
              <p:nvPr/>
            </p:nvSpPr>
            <p:spPr bwMode="auto">
              <a:xfrm flipV="1">
                <a:off x="47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3" name="Line 171"/>
              <p:cNvSpPr>
                <a:spLocks noChangeShapeType="1"/>
              </p:cNvSpPr>
              <p:nvPr/>
            </p:nvSpPr>
            <p:spPr bwMode="auto">
              <a:xfrm flipV="1">
                <a:off x="47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4" name="Line 172"/>
              <p:cNvSpPr>
                <a:spLocks noChangeShapeType="1"/>
              </p:cNvSpPr>
              <p:nvPr/>
            </p:nvSpPr>
            <p:spPr bwMode="auto">
              <a:xfrm flipV="1">
                <a:off x="47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5" name="Line 173"/>
              <p:cNvSpPr>
                <a:spLocks noChangeShapeType="1"/>
              </p:cNvSpPr>
              <p:nvPr/>
            </p:nvSpPr>
            <p:spPr bwMode="auto">
              <a:xfrm flipV="1">
                <a:off x="47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6" name="Line 174"/>
              <p:cNvSpPr>
                <a:spLocks noChangeShapeType="1"/>
              </p:cNvSpPr>
              <p:nvPr/>
            </p:nvSpPr>
            <p:spPr bwMode="auto">
              <a:xfrm flipV="1">
                <a:off x="47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7" name="Line 175"/>
              <p:cNvSpPr>
                <a:spLocks noChangeShapeType="1"/>
              </p:cNvSpPr>
              <p:nvPr/>
            </p:nvSpPr>
            <p:spPr bwMode="auto">
              <a:xfrm flipV="1">
                <a:off x="47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8" name="Line 176"/>
              <p:cNvSpPr>
                <a:spLocks noChangeShapeType="1"/>
              </p:cNvSpPr>
              <p:nvPr/>
            </p:nvSpPr>
            <p:spPr bwMode="auto">
              <a:xfrm flipV="1">
                <a:off x="47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09" name="Line 177"/>
              <p:cNvSpPr>
                <a:spLocks noChangeShapeType="1"/>
              </p:cNvSpPr>
              <p:nvPr/>
            </p:nvSpPr>
            <p:spPr bwMode="auto">
              <a:xfrm flipV="1">
                <a:off x="47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0" name="Line 178"/>
              <p:cNvSpPr>
                <a:spLocks noChangeShapeType="1"/>
              </p:cNvSpPr>
              <p:nvPr/>
            </p:nvSpPr>
            <p:spPr bwMode="auto">
              <a:xfrm flipV="1">
                <a:off x="47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1" name="Line 179"/>
              <p:cNvSpPr>
                <a:spLocks noChangeShapeType="1"/>
              </p:cNvSpPr>
              <p:nvPr/>
            </p:nvSpPr>
            <p:spPr bwMode="auto">
              <a:xfrm flipV="1">
                <a:off x="47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2" name="Line 180"/>
              <p:cNvSpPr>
                <a:spLocks noChangeShapeType="1"/>
              </p:cNvSpPr>
              <p:nvPr/>
            </p:nvSpPr>
            <p:spPr bwMode="auto">
              <a:xfrm flipV="1">
                <a:off x="475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3" name="Line 181"/>
              <p:cNvSpPr>
                <a:spLocks noChangeShapeType="1"/>
              </p:cNvSpPr>
              <p:nvPr/>
            </p:nvSpPr>
            <p:spPr bwMode="auto">
              <a:xfrm flipV="1">
                <a:off x="47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4" name="Line 182"/>
              <p:cNvSpPr>
                <a:spLocks noChangeShapeType="1"/>
              </p:cNvSpPr>
              <p:nvPr/>
            </p:nvSpPr>
            <p:spPr bwMode="auto">
              <a:xfrm flipV="1">
                <a:off x="47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5" name="Line 183"/>
              <p:cNvSpPr>
                <a:spLocks noChangeShapeType="1"/>
              </p:cNvSpPr>
              <p:nvPr/>
            </p:nvSpPr>
            <p:spPr bwMode="auto">
              <a:xfrm flipV="1">
                <a:off x="47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6" name="Line 184"/>
              <p:cNvSpPr>
                <a:spLocks noChangeShapeType="1"/>
              </p:cNvSpPr>
              <p:nvPr/>
            </p:nvSpPr>
            <p:spPr bwMode="auto">
              <a:xfrm flipV="1">
                <a:off x="476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7" name="Line 185"/>
              <p:cNvSpPr>
                <a:spLocks noChangeShapeType="1"/>
              </p:cNvSpPr>
              <p:nvPr/>
            </p:nvSpPr>
            <p:spPr bwMode="auto">
              <a:xfrm flipV="1">
                <a:off x="47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8" name="Line 186"/>
              <p:cNvSpPr>
                <a:spLocks noChangeShapeType="1"/>
              </p:cNvSpPr>
              <p:nvPr/>
            </p:nvSpPr>
            <p:spPr bwMode="auto">
              <a:xfrm flipV="1">
                <a:off x="47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9" name="Line 187"/>
              <p:cNvSpPr>
                <a:spLocks noChangeShapeType="1"/>
              </p:cNvSpPr>
              <p:nvPr/>
            </p:nvSpPr>
            <p:spPr bwMode="auto">
              <a:xfrm flipV="1">
                <a:off x="478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0" name="Line 188"/>
              <p:cNvSpPr>
                <a:spLocks noChangeShapeType="1"/>
              </p:cNvSpPr>
              <p:nvPr/>
            </p:nvSpPr>
            <p:spPr bwMode="auto">
              <a:xfrm flipV="1">
                <a:off x="47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1" name="Line 189"/>
              <p:cNvSpPr>
                <a:spLocks noChangeShapeType="1"/>
              </p:cNvSpPr>
              <p:nvPr/>
            </p:nvSpPr>
            <p:spPr bwMode="auto">
              <a:xfrm flipV="1">
                <a:off x="47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2" name="Line 190"/>
              <p:cNvSpPr>
                <a:spLocks noChangeShapeType="1"/>
              </p:cNvSpPr>
              <p:nvPr/>
            </p:nvSpPr>
            <p:spPr bwMode="auto">
              <a:xfrm flipV="1">
                <a:off x="47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3" name="Line 191"/>
              <p:cNvSpPr>
                <a:spLocks noChangeShapeType="1"/>
              </p:cNvSpPr>
              <p:nvPr/>
            </p:nvSpPr>
            <p:spPr bwMode="auto">
              <a:xfrm flipV="1">
                <a:off x="479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4" name="Line 192"/>
              <p:cNvSpPr>
                <a:spLocks noChangeShapeType="1"/>
              </p:cNvSpPr>
              <p:nvPr/>
            </p:nvSpPr>
            <p:spPr bwMode="auto">
              <a:xfrm flipV="1">
                <a:off x="48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5" name="Line 193"/>
              <p:cNvSpPr>
                <a:spLocks noChangeShapeType="1"/>
              </p:cNvSpPr>
              <p:nvPr/>
            </p:nvSpPr>
            <p:spPr bwMode="auto">
              <a:xfrm flipV="1">
                <a:off x="48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6" name="Line 194"/>
              <p:cNvSpPr>
                <a:spLocks noChangeShapeType="1"/>
              </p:cNvSpPr>
              <p:nvPr/>
            </p:nvSpPr>
            <p:spPr bwMode="auto">
              <a:xfrm flipV="1">
                <a:off x="48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7" name="Line 195"/>
              <p:cNvSpPr>
                <a:spLocks noChangeShapeType="1"/>
              </p:cNvSpPr>
              <p:nvPr/>
            </p:nvSpPr>
            <p:spPr bwMode="auto">
              <a:xfrm flipV="1">
                <a:off x="480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8" name="Line 196"/>
              <p:cNvSpPr>
                <a:spLocks noChangeShapeType="1"/>
              </p:cNvSpPr>
              <p:nvPr/>
            </p:nvSpPr>
            <p:spPr bwMode="auto">
              <a:xfrm flipV="1">
                <a:off x="48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29" name="Line 197"/>
              <p:cNvSpPr>
                <a:spLocks noChangeShapeType="1"/>
              </p:cNvSpPr>
              <p:nvPr/>
            </p:nvSpPr>
            <p:spPr bwMode="auto">
              <a:xfrm flipV="1">
                <a:off x="48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0" name="Line 198"/>
              <p:cNvSpPr>
                <a:spLocks noChangeShapeType="1"/>
              </p:cNvSpPr>
              <p:nvPr/>
            </p:nvSpPr>
            <p:spPr bwMode="auto">
              <a:xfrm flipV="1">
                <a:off x="48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1" name="Line 199"/>
              <p:cNvSpPr>
                <a:spLocks noChangeShapeType="1"/>
              </p:cNvSpPr>
              <p:nvPr/>
            </p:nvSpPr>
            <p:spPr bwMode="auto">
              <a:xfrm flipV="1">
                <a:off x="481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2" name="Line 200"/>
              <p:cNvSpPr>
                <a:spLocks noChangeShapeType="1"/>
              </p:cNvSpPr>
              <p:nvPr/>
            </p:nvSpPr>
            <p:spPr bwMode="auto">
              <a:xfrm flipV="1">
                <a:off x="48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3" name="Line 201"/>
              <p:cNvSpPr>
                <a:spLocks noChangeShapeType="1"/>
              </p:cNvSpPr>
              <p:nvPr/>
            </p:nvSpPr>
            <p:spPr bwMode="auto">
              <a:xfrm flipV="1">
                <a:off x="48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4" name="Line 202"/>
              <p:cNvSpPr>
                <a:spLocks noChangeShapeType="1"/>
              </p:cNvSpPr>
              <p:nvPr/>
            </p:nvSpPr>
            <p:spPr bwMode="auto">
              <a:xfrm flipV="1">
                <a:off x="48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5" name="Line 203"/>
              <p:cNvSpPr>
                <a:spLocks noChangeShapeType="1"/>
              </p:cNvSpPr>
              <p:nvPr/>
            </p:nvSpPr>
            <p:spPr bwMode="auto">
              <a:xfrm flipV="1">
                <a:off x="482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6" name="Line 204"/>
              <p:cNvSpPr>
                <a:spLocks noChangeShapeType="1"/>
              </p:cNvSpPr>
              <p:nvPr/>
            </p:nvSpPr>
            <p:spPr bwMode="auto">
              <a:xfrm flipV="1">
                <a:off x="48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7" name="Line 205"/>
              <p:cNvSpPr>
                <a:spLocks noChangeShapeType="1"/>
              </p:cNvSpPr>
              <p:nvPr/>
            </p:nvSpPr>
            <p:spPr bwMode="auto">
              <a:xfrm flipV="1">
                <a:off x="48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8" name="Line 206"/>
              <p:cNvSpPr>
                <a:spLocks noChangeShapeType="1"/>
              </p:cNvSpPr>
              <p:nvPr/>
            </p:nvSpPr>
            <p:spPr bwMode="auto">
              <a:xfrm flipV="1">
                <a:off x="48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39" name="Line 207"/>
              <p:cNvSpPr>
                <a:spLocks noChangeShapeType="1"/>
              </p:cNvSpPr>
              <p:nvPr/>
            </p:nvSpPr>
            <p:spPr bwMode="auto">
              <a:xfrm flipV="1">
                <a:off x="483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0" name="Line 208"/>
              <p:cNvSpPr>
                <a:spLocks noChangeShapeType="1"/>
              </p:cNvSpPr>
              <p:nvPr/>
            </p:nvSpPr>
            <p:spPr bwMode="auto">
              <a:xfrm flipV="1">
                <a:off x="48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1" name="Line 209"/>
              <p:cNvSpPr>
                <a:spLocks noChangeShapeType="1"/>
              </p:cNvSpPr>
              <p:nvPr/>
            </p:nvSpPr>
            <p:spPr bwMode="auto">
              <a:xfrm flipV="1">
                <a:off x="48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2" name="Line 210"/>
              <p:cNvSpPr>
                <a:spLocks noChangeShapeType="1"/>
              </p:cNvSpPr>
              <p:nvPr/>
            </p:nvSpPr>
            <p:spPr bwMode="auto">
              <a:xfrm flipV="1">
                <a:off x="48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3" name="Line 211"/>
              <p:cNvSpPr>
                <a:spLocks noChangeShapeType="1"/>
              </p:cNvSpPr>
              <p:nvPr/>
            </p:nvSpPr>
            <p:spPr bwMode="auto">
              <a:xfrm flipV="1">
                <a:off x="484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4" name="Line 212"/>
              <p:cNvSpPr>
                <a:spLocks noChangeShapeType="1"/>
              </p:cNvSpPr>
              <p:nvPr/>
            </p:nvSpPr>
            <p:spPr bwMode="auto">
              <a:xfrm flipV="1">
                <a:off x="48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5" name="Line 213"/>
              <p:cNvSpPr>
                <a:spLocks noChangeShapeType="1"/>
              </p:cNvSpPr>
              <p:nvPr/>
            </p:nvSpPr>
            <p:spPr bwMode="auto">
              <a:xfrm flipV="1">
                <a:off x="48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6" name="Line 214"/>
              <p:cNvSpPr>
                <a:spLocks noChangeShapeType="1"/>
              </p:cNvSpPr>
              <p:nvPr/>
            </p:nvSpPr>
            <p:spPr bwMode="auto">
              <a:xfrm flipV="1">
                <a:off x="48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7" name="Line 215"/>
              <p:cNvSpPr>
                <a:spLocks noChangeShapeType="1"/>
              </p:cNvSpPr>
              <p:nvPr/>
            </p:nvSpPr>
            <p:spPr bwMode="auto">
              <a:xfrm flipV="1">
                <a:off x="485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8" name="Line 216"/>
              <p:cNvSpPr>
                <a:spLocks noChangeShapeType="1"/>
              </p:cNvSpPr>
              <p:nvPr/>
            </p:nvSpPr>
            <p:spPr bwMode="auto">
              <a:xfrm flipV="1">
                <a:off x="48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49" name="Line 217"/>
              <p:cNvSpPr>
                <a:spLocks noChangeShapeType="1"/>
              </p:cNvSpPr>
              <p:nvPr/>
            </p:nvSpPr>
            <p:spPr bwMode="auto">
              <a:xfrm flipV="1">
                <a:off x="48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0" name="Line 218"/>
              <p:cNvSpPr>
                <a:spLocks noChangeShapeType="1"/>
              </p:cNvSpPr>
              <p:nvPr/>
            </p:nvSpPr>
            <p:spPr bwMode="auto">
              <a:xfrm flipV="1">
                <a:off x="486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1" name="Line 219"/>
              <p:cNvSpPr>
                <a:spLocks noChangeShapeType="1"/>
              </p:cNvSpPr>
              <p:nvPr/>
            </p:nvSpPr>
            <p:spPr bwMode="auto">
              <a:xfrm flipV="1">
                <a:off x="48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2" name="Line 220"/>
              <p:cNvSpPr>
                <a:spLocks noChangeShapeType="1"/>
              </p:cNvSpPr>
              <p:nvPr/>
            </p:nvSpPr>
            <p:spPr bwMode="auto">
              <a:xfrm flipV="1">
                <a:off x="48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3" name="Line 221"/>
              <p:cNvSpPr>
                <a:spLocks noChangeShapeType="1"/>
              </p:cNvSpPr>
              <p:nvPr/>
            </p:nvSpPr>
            <p:spPr bwMode="auto">
              <a:xfrm flipV="1">
                <a:off x="48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4" name="Line 222"/>
              <p:cNvSpPr>
                <a:spLocks noChangeShapeType="1"/>
              </p:cNvSpPr>
              <p:nvPr/>
            </p:nvSpPr>
            <p:spPr bwMode="auto">
              <a:xfrm flipV="1">
                <a:off x="487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5" name="Line 223"/>
              <p:cNvSpPr>
                <a:spLocks noChangeShapeType="1"/>
              </p:cNvSpPr>
              <p:nvPr/>
            </p:nvSpPr>
            <p:spPr bwMode="auto">
              <a:xfrm flipV="1">
                <a:off x="48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6" name="Line 224"/>
              <p:cNvSpPr>
                <a:spLocks noChangeShapeType="1"/>
              </p:cNvSpPr>
              <p:nvPr/>
            </p:nvSpPr>
            <p:spPr bwMode="auto">
              <a:xfrm flipV="1">
                <a:off x="48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7" name="Line 225"/>
              <p:cNvSpPr>
                <a:spLocks noChangeShapeType="1"/>
              </p:cNvSpPr>
              <p:nvPr/>
            </p:nvSpPr>
            <p:spPr bwMode="auto">
              <a:xfrm flipV="1">
                <a:off x="48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8" name="Line 226"/>
              <p:cNvSpPr>
                <a:spLocks noChangeShapeType="1"/>
              </p:cNvSpPr>
              <p:nvPr/>
            </p:nvSpPr>
            <p:spPr bwMode="auto">
              <a:xfrm flipV="1">
                <a:off x="488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59" name="Line 227"/>
              <p:cNvSpPr>
                <a:spLocks noChangeShapeType="1"/>
              </p:cNvSpPr>
              <p:nvPr/>
            </p:nvSpPr>
            <p:spPr bwMode="auto">
              <a:xfrm flipV="1">
                <a:off x="49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0" name="Line 228"/>
              <p:cNvSpPr>
                <a:spLocks noChangeShapeType="1"/>
              </p:cNvSpPr>
              <p:nvPr/>
            </p:nvSpPr>
            <p:spPr bwMode="auto">
              <a:xfrm flipV="1">
                <a:off x="49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1" name="Line 229"/>
              <p:cNvSpPr>
                <a:spLocks noChangeShapeType="1"/>
              </p:cNvSpPr>
              <p:nvPr/>
            </p:nvSpPr>
            <p:spPr bwMode="auto">
              <a:xfrm flipV="1">
                <a:off x="49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2" name="Line 230"/>
              <p:cNvSpPr>
                <a:spLocks noChangeShapeType="1"/>
              </p:cNvSpPr>
              <p:nvPr/>
            </p:nvSpPr>
            <p:spPr bwMode="auto">
              <a:xfrm flipV="1">
                <a:off x="490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3" name="Line 231"/>
              <p:cNvSpPr>
                <a:spLocks noChangeShapeType="1"/>
              </p:cNvSpPr>
              <p:nvPr/>
            </p:nvSpPr>
            <p:spPr bwMode="auto">
              <a:xfrm flipV="1">
                <a:off x="49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4" name="Line 232"/>
              <p:cNvSpPr>
                <a:spLocks noChangeShapeType="1"/>
              </p:cNvSpPr>
              <p:nvPr/>
            </p:nvSpPr>
            <p:spPr bwMode="auto">
              <a:xfrm flipV="1">
                <a:off x="49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5" name="Line 233"/>
              <p:cNvSpPr>
                <a:spLocks noChangeShapeType="1"/>
              </p:cNvSpPr>
              <p:nvPr/>
            </p:nvSpPr>
            <p:spPr bwMode="auto">
              <a:xfrm flipV="1">
                <a:off x="49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6" name="Line 234"/>
              <p:cNvSpPr>
                <a:spLocks noChangeShapeType="1"/>
              </p:cNvSpPr>
              <p:nvPr/>
            </p:nvSpPr>
            <p:spPr bwMode="auto">
              <a:xfrm flipV="1">
                <a:off x="491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7" name="Line 235"/>
              <p:cNvSpPr>
                <a:spLocks noChangeShapeType="1"/>
              </p:cNvSpPr>
              <p:nvPr/>
            </p:nvSpPr>
            <p:spPr bwMode="auto">
              <a:xfrm flipV="1">
                <a:off x="49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8" name="Line 236"/>
              <p:cNvSpPr>
                <a:spLocks noChangeShapeType="1"/>
              </p:cNvSpPr>
              <p:nvPr/>
            </p:nvSpPr>
            <p:spPr bwMode="auto">
              <a:xfrm flipV="1">
                <a:off x="49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69" name="Line 237"/>
              <p:cNvSpPr>
                <a:spLocks noChangeShapeType="1"/>
              </p:cNvSpPr>
              <p:nvPr/>
            </p:nvSpPr>
            <p:spPr bwMode="auto">
              <a:xfrm flipV="1">
                <a:off x="49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0" name="Line 238"/>
              <p:cNvSpPr>
                <a:spLocks noChangeShapeType="1"/>
              </p:cNvSpPr>
              <p:nvPr/>
            </p:nvSpPr>
            <p:spPr bwMode="auto">
              <a:xfrm flipV="1">
                <a:off x="492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1" name="Line 239"/>
              <p:cNvSpPr>
                <a:spLocks noChangeShapeType="1"/>
              </p:cNvSpPr>
              <p:nvPr/>
            </p:nvSpPr>
            <p:spPr bwMode="auto">
              <a:xfrm flipV="1">
                <a:off x="49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2" name="Line 240"/>
              <p:cNvSpPr>
                <a:spLocks noChangeShapeType="1"/>
              </p:cNvSpPr>
              <p:nvPr/>
            </p:nvSpPr>
            <p:spPr bwMode="auto">
              <a:xfrm flipV="1">
                <a:off x="49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3" name="Line 241"/>
              <p:cNvSpPr>
                <a:spLocks noChangeShapeType="1"/>
              </p:cNvSpPr>
              <p:nvPr/>
            </p:nvSpPr>
            <p:spPr bwMode="auto">
              <a:xfrm flipV="1">
                <a:off x="49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4" name="Line 242"/>
              <p:cNvSpPr>
                <a:spLocks noChangeShapeType="1"/>
              </p:cNvSpPr>
              <p:nvPr/>
            </p:nvSpPr>
            <p:spPr bwMode="auto">
              <a:xfrm flipV="1">
                <a:off x="493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5" name="Line 243"/>
              <p:cNvSpPr>
                <a:spLocks noChangeShapeType="1"/>
              </p:cNvSpPr>
              <p:nvPr/>
            </p:nvSpPr>
            <p:spPr bwMode="auto">
              <a:xfrm flipV="1">
                <a:off x="49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6" name="Line 244"/>
              <p:cNvSpPr>
                <a:spLocks noChangeShapeType="1"/>
              </p:cNvSpPr>
              <p:nvPr/>
            </p:nvSpPr>
            <p:spPr bwMode="auto">
              <a:xfrm flipV="1">
                <a:off x="49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7" name="Line 245"/>
              <p:cNvSpPr>
                <a:spLocks noChangeShapeType="1"/>
              </p:cNvSpPr>
              <p:nvPr/>
            </p:nvSpPr>
            <p:spPr bwMode="auto">
              <a:xfrm flipV="1">
                <a:off x="49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8" name="Line 246"/>
              <p:cNvSpPr>
                <a:spLocks noChangeShapeType="1"/>
              </p:cNvSpPr>
              <p:nvPr/>
            </p:nvSpPr>
            <p:spPr bwMode="auto">
              <a:xfrm flipV="1">
                <a:off x="494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79" name="Line 247"/>
              <p:cNvSpPr>
                <a:spLocks noChangeShapeType="1"/>
              </p:cNvSpPr>
              <p:nvPr/>
            </p:nvSpPr>
            <p:spPr bwMode="auto">
              <a:xfrm flipV="1">
                <a:off x="49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0" name="Line 248"/>
              <p:cNvSpPr>
                <a:spLocks noChangeShapeType="1"/>
              </p:cNvSpPr>
              <p:nvPr/>
            </p:nvSpPr>
            <p:spPr bwMode="auto">
              <a:xfrm flipV="1">
                <a:off x="49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1" name="Line 249"/>
              <p:cNvSpPr>
                <a:spLocks noChangeShapeType="1"/>
              </p:cNvSpPr>
              <p:nvPr/>
            </p:nvSpPr>
            <p:spPr bwMode="auto">
              <a:xfrm flipV="1">
                <a:off x="49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2" name="Line 250"/>
              <p:cNvSpPr>
                <a:spLocks noChangeShapeType="1"/>
              </p:cNvSpPr>
              <p:nvPr/>
            </p:nvSpPr>
            <p:spPr bwMode="auto">
              <a:xfrm flipV="1">
                <a:off x="495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3" name="Line 251"/>
              <p:cNvSpPr>
                <a:spLocks noChangeShapeType="1"/>
              </p:cNvSpPr>
              <p:nvPr/>
            </p:nvSpPr>
            <p:spPr bwMode="auto">
              <a:xfrm flipV="1">
                <a:off x="49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4" name="Line 252"/>
              <p:cNvSpPr>
                <a:spLocks noChangeShapeType="1"/>
              </p:cNvSpPr>
              <p:nvPr/>
            </p:nvSpPr>
            <p:spPr bwMode="auto">
              <a:xfrm flipV="1">
                <a:off x="49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5" name="Line 253"/>
              <p:cNvSpPr>
                <a:spLocks noChangeShapeType="1"/>
              </p:cNvSpPr>
              <p:nvPr/>
            </p:nvSpPr>
            <p:spPr bwMode="auto">
              <a:xfrm flipV="1">
                <a:off x="496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6" name="Line 254"/>
              <p:cNvSpPr>
                <a:spLocks noChangeShapeType="1"/>
              </p:cNvSpPr>
              <p:nvPr/>
            </p:nvSpPr>
            <p:spPr bwMode="auto">
              <a:xfrm flipV="1">
                <a:off x="49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7" name="Line 255"/>
              <p:cNvSpPr>
                <a:spLocks noChangeShapeType="1"/>
              </p:cNvSpPr>
              <p:nvPr/>
            </p:nvSpPr>
            <p:spPr bwMode="auto">
              <a:xfrm flipV="1">
                <a:off x="49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8" name="Line 256"/>
              <p:cNvSpPr>
                <a:spLocks noChangeShapeType="1"/>
              </p:cNvSpPr>
              <p:nvPr/>
            </p:nvSpPr>
            <p:spPr bwMode="auto">
              <a:xfrm flipV="1">
                <a:off x="49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89" name="Line 257"/>
              <p:cNvSpPr>
                <a:spLocks noChangeShapeType="1"/>
              </p:cNvSpPr>
              <p:nvPr/>
            </p:nvSpPr>
            <p:spPr bwMode="auto">
              <a:xfrm flipV="1">
                <a:off x="497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0" name="Line 258"/>
              <p:cNvSpPr>
                <a:spLocks noChangeShapeType="1"/>
              </p:cNvSpPr>
              <p:nvPr/>
            </p:nvSpPr>
            <p:spPr bwMode="auto">
              <a:xfrm flipV="1">
                <a:off x="49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1" name="Line 259"/>
              <p:cNvSpPr>
                <a:spLocks noChangeShapeType="1"/>
              </p:cNvSpPr>
              <p:nvPr/>
            </p:nvSpPr>
            <p:spPr bwMode="auto">
              <a:xfrm flipV="1">
                <a:off x="49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2" name="Line 260"/>
              <p:cNvSpPr>
                <a:spLocks noChangeShapeType="1"/>
              </p:cNvSpPr>
              <p:nvPr/>
            </p:nvSpPr>
            <p:spPr bwMode="auto">
              <a:xfrm flipV="1">
                <a:off x="49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3" name="Line 261"/>
              <p:cNvSpPr>
                <a:spLocks noChangeShapeType="1"/>
              </p:cNvSpPr>
              <p:nvPr/>
            </p:nvSpPr>
            <p:spPr bwMode="auto">
              <a:xfrm flipV="1">
                <a:off x="498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4" name="Line 262"/>
              <p:cNvSpPr>
                <a:spLocks noChangeShapeType="1"/>
              </p:cNvSpPr>
              <p:nvPr/>
            </p:nvSpPr>
            <p:spPr bwMode="auto">
              <a:xfrm flipV="1">
                <a:off x="49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5" name="Line 263"/>
              <p:cNvSpPr>
                <a:spLocks noChangeShapeType="1"/>
              </p:cNvSpPr>
              <p:nvPr/>
            </p:nvSpPr>
            <p:spPr bwMode="auto">
              <a:xfrm flipV="1">
                <a:off x="49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6" name="Line 264"/>
              <p:cNvSpPr>
                <a:spLocks noChangeShapeType="1"/>
              </p:cNvSpPr>
              <p:nvPr/>
            </p:nvSpPr>
            <p:spPr bwMode="auto">
              <a:xfrm flipV="1">
                <a:off x="49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7" name="Line 265"/>
              <p:cNvSpPr>
                <a:spLocks noChangeShapeType="1"/>
              </p:cNvSpPr>
              <p:nvPr/>
            </p:nvSpPr>
            <p:spPr bwMode="auto">
              <a:xfrm flipV="1">
                <a:off x="499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8" name="Line 266"/>
              <p:cNvSpPr>
                <a:spLocks noChangeShapeType="1"/>
              </p:cNvSpPr>
              <p:nvPr/>
            </p:nvSpPr>
            <p:spPr bwMode="auto">
              <a:xfrm flipV="1">
                <a:off x="50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99" name="Line 267"/>
              <p:cNvSpPr>
                <a:spLocks noChangeShapeType="1"/>
              </p:cNvSpPr>
              <p:nvPr/>
            </p:nvSpPr>
            <p:spPr bwMode="auto">
              <a:xfrm flipV="1">
                <a:off x="50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0" name="Line 268"/>
              <p:cNvSpPr>
                <a:spLocks noChangeShapeType="1"/>
              </p:cNvSpPr>
              <p:nvPr/>
            </p:nvSpPr>
            <p:spPr bwMode="auto">
              <a:xfrm flipV="1">
                <a:off x="50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1" name="Line 269"/>
              <p:cNvSpPr>
                <a:spLocks noChangeShapeType="1"/>
              </p:cNvSpPr>
              <p:nvPr/>
            </p:nvSpPr>
            <p:spPr bwMode="auto">
              <a:xfrm flipV="1">
                <a:off x="500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2" name="Line 270"/>
              <p:cNvSpPr>
                <a:spLocks noChangeShapeType="1"/>
              </p:cNvSpPr>
              <p:nvPr/>
            </p:nvSpPr>
            <p:spPr bwMode="auto">
              <a:xfrm flipV="1">
                <a:off x="50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3" name="Line 271"/>
              <p:cNvSpPr>
                <a:spLocks noChangeShapeType="1"/>
              </p:cNvSpPr>
              <p:nvPr/>
            </p:nvSpPr>
            <p:spPr bwMode="auto">
              <a:xfrm flipV="1">
                <a:off x="50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4" name="Line 272"/>
              <p:cNvSpPr>
                <a:spLocks noChangeShapeType="1"/>
              </p:cNvSpPr>
              <p:nvPr/>
            </p:nvSpPr>
            <p:spPr bwMode="auto">
              <a:xfrm flipV="1">
                <a:off x="50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5" name="Line 273"/>
              <p:cNvSpPr>
                <a:spLocks noChangeShapeType="1"/>
              </p:cNvSpPr>
              <p:nvPr/>
            </p:nvSpPr>
            <p:spPr bwMode="auto">
              <a:xfrm flipV="1">
                <a:off x="502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6" name="Line 274"/>
              <p:cNvSpPr>
                <a:spLocks noChangeShapeType="1"/>
              </p:cNvSpPr>
              <p:nvPr/>
            </p:nvSpPr>
            <p:spPr bwMode="auto">
              <a:xfrm flipV="1">
                <a:off x="50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7" name="Line 275"/>
              <p:cNvSpPr>
                <a:spLocks noChangeShapeType="1"/>
              </p:cNvSpPr>
              <p:nvPr/>
            </p:nvSpPr>
            <p:spPr bwMode="auto">
              <a:xfrm flipV="1">
                <a:off x="50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8" name="Line 276"/>
              <p:cNvSpPr>
                <a:spLocks noChangeShapeType="1"/>
              </p:cNvSpPr>
              <p:nvPr/>
            </p:nvSpPr>
            <p:spPr bwMode="auto">
              <a:xfrm flipV="1">
                <a:off x="50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9" name="Line 277"/>
              <p:cNvSpPr>
                <a:spLocks noChangeShapeType="1"/>
              </p:cNvSpPr>
              <p:nvPr/>
            </p:nvSpPr>
            <p:spPr bwMode="auto">
              <a:xfrm flipV="1">
                <a:off x="503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0" name="Line 278"/>
              <p:cNvSpPr>
                <a:spLocks noChangeShapeType="1"/>
              </p:cNvSpPr>
              <p:nvPr/>
            </p:nvSpPr>
            <p:spPr bwMode="auto">
              <a:xfrm flipV="1">
                <a:off x="50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1" name="Line 279"/>
              <p:cNvSpPr>
                <a:spLocks noChangeShapeType="1"/>
              </p:cNvSpPr>
              <p:nvPr/>
            </p:nvSpPr>
            <p:spPr bwMode="auto">
              <a:xfrm flipV="1">
                <a:off x="50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2" name="Line 280"/>
              <p:cNvSpPr>
                <a:spLocks noChangeShapeType="1"/>
              </p:cNvSpPr>
              <p:nvPr/>
            </p:nvSpPr>
            <p:spPr bwMode="auto">
              <a:xfrm flipV="1">
                <a:off x="50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3" name="Line 281"/>
              <p:cNvSpPr>
                <a:spLocks noChangeShapeType="1"/>
              </p:cNvSpPr>
              <p:nvPr/>
            </p:nvSpPr>
            <p:spPr bwMode="auto">
              <a:xfrm flipV="1">
                <a:off x="504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4" name="Line 282"/>
              <p:cNvSpPr>
                <a:spLocks noChangeShapeType="1"/>
              </p:cNvSpPr>
              <p:nvPr/>
            </p:nvSpPr>
            <p:spPr bwMode="auto">
              <a:xfrm flipV="1">
                <a:off x="50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5" name="Line 283"/>
              <p:cNvSpPr>
                <a:spLocks noChangeShapeType="1"/>
              </p:cNvSpPr>
              <p:nvPr/>
            </p:nvSpPr>
            <p:spPr bwMode="auto">
              <a:xfrm flipV="1">
                <a:off x="50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6" name="Line 284"/>
              <p:cNvSpPr>
                <a:spLocks noChangeShapeType="1"/>
              </p:cNvSpPr>
              <p:nvPr/>
            </p:nvSpPr>
            <p:spPr bwMode="auto">
              <a:xfrm flipV="1">
                <a:off x="505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7" name="Line 285"/>
              <p:cNvSpPr>
                <a:spLocks noChangeShapeType="1"/>
              </p:cNvSpPr>
              <p:nvPr/>
            </p:nvSpPr>
            <p:spPr bwMode="auto">
              <a:xfrm flipV="1">
                <a:off x="50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8" name="Line 286"/>
              <p:cNvSpPr>
                <a:spLocks noChangeShapeType="1"/>
              </p:cNvSpPr>
              <p:nvPr/>
            </p:nvSpPr>
            <p:spPr bwMode="auto">
              <a:xfrm flipV="1">
                <a:off x="50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19" name="Line 287"/>
              <p:cNvSpPr>
                <a:spLocks noChangeShapeType="1"/>
              </p:cNvSpPr>
              <p:nvPr/>
            </p:nvSpPr>
            <p:spPr bwMode="auto">
              <a:xfrm flipV="1">
                <a:off x="50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0" name="Line 288"/>
              <p:cNvSpPr>
                <a:spLocks noChangeShapeType="1"/>
              </p:cNvSpPr>
              <p:nvPr/>
            </p:nvSpPr>
            <p:spPr bwMode="auto">
              <a:xfrm flipV="1">
                <a:off x="506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1" name="Line 289"/>
              <p:cNvSpPr>
                <a:spLocks noChangeShapeType="1"/>
              </p:cNvSpPr>
              <p:nvPr/>
            </p:nvSpPr>
            <p:spPr bwMode="auto">
              <a:xfrm flipV="1">
                <a:off x="50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2" name="Line 290"/>
              <p:cNvSpPr>
                <a:spLocks noChangeShapeType="1"/>
              </p:cNvSpPr>
              <p:nvPr/>
            </p:nvSpPr>
            <p:spPr bwMode="auto">
              <a:xfrm flipV="1">
                <a:off x="50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3" name="Line 291"/>
              <p:cNvSpPr>
                <a:spLocks noChangeShapeType="1"/>
              </p:cNvSpPr>
              <p:nvPr/>
            </p:nvSpPr>
            <p:spPr bwMode="auto">
              <a:xfrm flipV="1">
                <a:off x="50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4" name="Line 292"/>
              <p:cNvSpPr>
                <a:spLocks noChangeShapeType="1"/>
              </p:cNvSpPr>
              <p:nvPr/>
            </p:nvSpPr>
            <p:spPr bwMode="auto">
              <a:xfrm flipV="1">
                <a:off x="507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5" name="Line 293"/>
              <p:cNvSpPr>
                <a:spLocks noChangeShapeType="1"/>
              </p:cNvSpPr>
              <p:nvPr/>
            </p:nvSpPr>
            <p:spPr bwMode="auto">
              <a:xfrm flipV="1">
                <a:off x="50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6" name="Line 294"/>
              <p:cNvSpPr>
                <a:spLocks noChangeShapeType="1"/>
              </p:cNvSpPr>
              <p:nvPr/>
            </p:nvSpPr>
            <p:spPr bwMode="auto">
              <a:xfrm flipV="1">
                <a:off x="50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7" name="Line 295"/>
              <p:cNvSpPr>
                <a:spLocks noChangeShapeType="1"/>
              </p:cNvSpPr>
              <p:nvPr/>
            </p:nvSpPr>
            <p:spPr bwMode="auto">
              <a:xfrm flipV="1">
                <a:off x="50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8" name="Line 296"/>
              <p:cNvSpPr>
                <a:spLocks noChangeShapeType="1"/>
              </p:cNvSpPr>
              <p:nvPr/>
            </p:nvSpPr>
            <p:spPr bwMode="auto">
              <a:xfrm flipV="1">
                <a:off x="508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29" name="Line 297"/>
              <p:cNvSpPr>
                <a:spLocks noChangeShapeType="1"/>
              </p:cNvSpPr>
              <p:nvPr/>
            </p:nvSpPr>
            <p:spPr bwMode="auto">
              <a:xfrm flipV="1">
                <a:off x="50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0" name="Line 298"/>
              <p:cNvSpPr>
                <a:spLocks noChangeShapeType="1"/>
              </p:cNvSpPr>
              <p:nvPr/>
            </p:nvSpPr>
            <p:spPr bwMode="auto">
              <a:xfrm flipV="1">
                <a:off x="50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1" name="Line 299"/>
              <p:cNvSpPr>
                <a:spLocks noChangeShapeType="1"/>
              </p:cNvSpPr>
              <p:nvPr/>
            </p:nvSpPr>
            <p:spPr bwMode="auto">
              <a:xfrm flipV="1">
                <a:off x="50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2" name="Line 300"/>
              <p:cNvSpPr>
                <a:spLocks noChangeShapeType="1"/>
              </p:cNvSpPr>
              <p:nvPr/>
            </p:nvSpPr>
            <p:spPr bwMode="auto">
              <a:xfrm flipV="1">
                <a:off x="509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3" name="Line 301"/>
              <p:cNvSpPr>
                <a:spLocks noChangeShapeType="1"/>
              </p:cNvSpPr>
              <p:nvPr/>
            </p:nvSpPr>
            <p:spPr bwMode="auto">
              <a:xfrm flipV="1">
                <a:off x="51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4" name="Line 302"/>
              <p:cNvSpPr>
                <a:spLocks noChangeShapeType="1"/>
              </p:cNvSpPr>
              <p:nvPr/>
            </p:nvSpPr>
            <p:spPr bwMode="auto">
              <a:xfrm flipV="1">
                <a:off x="51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5" name="Line 303"/>
              <p:cNvSpPr>
                <a:spLocks noChangeShapeType="1"/>
              </p:cNvSpPr>
              <p:nvPr/>
            </p:nvSpPr>
            <p:spPr bwMode="auto">
              <a:xfrm flipV="1">
                <a:off x="51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6" name="Line 304"/>
              <p:cNvSpPr>
                <a:spLocks noChangeShapeType="1"/>
              </p:cNvSpPr>
              <p:nvPr/>
            </p:nvSpPr>
            <p:spPr bwMode="auto">
              <a:xfrm flipV="1">
                <a:off x="510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7" name="Line 305"/>
              <p:cNvSpPr>
                <a:spLocks noChangeShapeType="1"/>
              </p:cNvSpPr>
              <p:nvPr/>
            </p:nvSpPr>
            <p:spPr bwMode="auto">
              <a:xfrm flipV="1">
                <a:off x="51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8" name="Line 306"/>
              <p:cNvSpPr>
                <a:spLocks noChangeShapeType="1"/>
              </p:cNvSpPr>
              <p:nvPr/>
            </p:nvSpPr>
            <p:spPr bwMode="auto">
              <a:xfrm flipV="1">
                <a:off x="51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39" name="Line 307"/>
              <p:cNvSpPr>
                <a:spLocks noChangeShapeType="1"/>
              </p:cNvSpPr>
              <p:nvPr/>
            </p:nvSpPr>
            <p:spPr bwMode="auto">
              <a:xfrm flipV="1">
                <a:off x="51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0" name="Line 308"/>
              <p:cNvSpPr>
                <a:spLocks noChangeShapeType="1"/>
              </p:cNvSpPr>
              <p:nvPr/>
            </p:nvSpPr>
            <p:spPr bwMode="auto">
              <a:xfrm flipV="1">
                <a:off x="511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1" name="Line 309"/>
              <p:cNvSpPr>
                <a:spLocks noChangeShapeType="1"/>
              </p:cNvSpPr>
              <p:nvPr/>
            </p:nvSpPr>
            <p:spPr bwMode="auto">
              <a:xfrm flipV="1">
                <a:off x="51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2" name="Line 310"/>
              <p:cNvSpPr>
                <a:spLocks noChangeShapeType="1"/>
              </p:cNvSpPr>
              <p:nvPr/>
            </p:nvSpPr>
            <p:spPr bwMode="auto">
              <a:xfrm flipV="1">
                <a:off x="51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3" name="Line 311"/>
              <p:cNvSpPr>
                <a:spLocks noChangeShapeType="1"/>
              </p:cNvSpPr>
              <p:nvPr/>
            </p:nvSpPr>
            <p:spPr bwMode="auto">
              <a:xfrm flipV="1">
                <a:off x="51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4" name="Line 312"/>
              <p:cNvSpPr>
                <a:spLocks noChangeShapeType="1"/>
              </p:cNvSpPr>
              <p:nvPr/>
            </p:nvSpPr>
            <p:spPr bwMode="auto">
              <a:xfrm flipV="1">
                <a:off x="512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5" name="Line 313"/>
              <p:cNvSpPr>
                <a:spLocks noChangeShapeType="1"/>
              </p:cNvSpPr>
              <p:nvPr/>
            </p:nvSpPr>
            <p:spPr bwMode="auto">
              <a:xfrm flipV="1">
                <a:off x="51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6" name="Line 314"/>
              <p:cNvSpPr>
                <a:spLocks noChangeShapeType="1"/>
              </p:cNvSpPr>
              <p:nvPr/>
            </p:nvSpPr>
            <p:spPr bwMode="auto">
              <a:xfrm flipV="1">
                <a:off x="51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7" name="Line 315"/>
              <p:cNvSpPr>
                <a:spLocks noChangeShapeType="1"/>
              </p:cNvSpPr>
              <p:nvPr/>
            </p:nvSpPr>
            <p:spPr bwMode="auto">
              <a:xfrm flipV="1">
                <a:off x="51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8" name="Line 316"/>
              <p:cNvSpPr>
                <a:spLocks noChangeShapeType="1"/>
              </p:cNvSpPr>
              <p:nvPr/>
            </p:nvSpPr>
            <p:spPr bwMode="auto">
              <a:xfrm flipV="1">
                <a:off x="513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49" name="Line 317"/>
              <p:cNvSpPr>
                <a:spLocks noChangeShapeType="1"/>
              </p:cNvSpPr>
              <p:nvPr/>
            </p:nvSpPr>
            <p:spPr bwMode="auto">
              <a:xfrm flipV="1">
                <a:off x="51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0" name="Line 318"/>
              <p:cNvSpPr>
                <a:spLocks noChangeShapeType="1"/>
              </p:cNvSpPr>
              <p:nvPr/>
            </p:nvSpPr>
            <p:spPr bwMode="auto">
              <a:xfrm flipV="1">
                <a:off x="51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1" name="Line 319"/>
              <p:cNvSpPr>
                <a:spLocks noChangeShapeType="1"/>
              </p:cNvSpPr>
              <p:nvPr/>
            </p:nvSpPr>
            <p:spPr bwMode="auto">
              <a:xfrm flipV="1">
                <a:off x="515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2" name="Line 320"/>
              <p:cNvSpPr>
                <a:spLocks noChangeShapeType="1"/>
              </p:cNvSpPr>
              <p:nvPr/>
            </p:nvSpPr>
            <p:spPr bwMode="auto">
              <a:xfrm flipV="1">
                <a:off x="51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3" name="Line 321"/>
              <p:cNvSpPr>
                <a:spLocks noChangeShapeType="1"/>
              </p:cNvSpPr>
              <p:nvPr/>
            </p:nvSpPr>
            <p:spPr bwMode="auto">
              <a:xfrm flipV="1">
                <a:off x="51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4" name="Line 322"/>
              <p:cNvSpPr>
                <a:spLocks noChangeShapeType="1"/>
              </p:cNvSpPr>
              <p:nvPr/>
            </p:nvSpPr>
            <p:spPr bwMode="auto">
              <a:xfrm flipV="1">
                <a:off x="51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5" name="Line 323"/>
              <p:cNvSpPr>
                <a:spLocks noChangeShapeType="1"/>
              </p:cNvSpPr>
              <p:nvPr/>
            </p:nvSpPr>
            <p:spPr bwMode="auto">
              <a:xfrm flipV="1">
                <a:off x="516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6" name="Line 324"/>
              <p:cNvSpPr>
                <a:spLocks noChangeShapeType="1"/>
              </p:cNvSpPr>
              <p:nvPr/>
            </p:nvSpPr>
            <p:spPr bwMode="auto">
              <a:xfrm flipV="1">
                <a:off x="51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7" name="Line 325"/>
              <p:cNvSpPr>
                <a:spLocks noChangeShapeType="1"/>
              </p:cNvSpPr>
              <p:nvPr/>
            </p:nvSpPr>
            <p:spPr bwMode="auto">
              <a:xfrm flipV="1">
                <a:off x="51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8" name="Line 326"/>
              <p:cNvSpPr>
                <a:spLocks noChangeShapeType="1"/>
              </p:cNvSpPr>
              <p:nvPr/>
            </p:nvSpPr>
            <p:spPr bwMode="auto">
              <a:xfrm flipV="1">
                <a:off x="51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59" name="Line 327"/>
              <p:cNvSpPr>
                <a:spLocks noChangeShapeType="1"/>
              </p:cNvSpPr>
              <p:nvPr/>
            </p:nvSpPr>
            <p:spPr bwMode="auto">
              <a:xfrm flipV="1">
                <a:off x="5172"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0" name="Line 328"/>
              <p:cNvSpPr>
                <a:spLocks noChangeShapeType="1"/>
              </p:cNvSpPr>
              <p:nvPr/>
            </p:nvSpPr>
            <p:spPr bwMode="auto">
              <a:xfrm flipV="1">
                <a:off x="51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1" name="Line 329"/>
              <p:cNvSpPr>
                <a:spLocks noChangeShapeType="1"/>
              </p:cNvSpPr>
              <p:nvPr/>
            </p:nvSpPr>
            <p:spPr bwMode="auto">
              <a:xfrm flipV="1">
                <a:off x="51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2" name="Line 330"/>
              <p:cNvSpPr>
                <a:spLocks noChangeShapeType="1"/>
              </p:cNvSpPr>
              <p:nvPr/>
            </p:nvSpPr>
            <p:spPr bwMode="auto">
              <a:xfrm flipV="1">
                <a:off x="51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3" name="Line 331"/>
              <p:cNvSpPr>
                <a:spLocks noChangeShapeType="1"/>
              </p:cNvSpPr>
              <p:nvPr/>
            </p:nvSpPr>
            <p:spPr bwMode="auto">
              <a:xfrm flipV="1">
                <a:off x="5183"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4" name="Line 332"/>
              <p:cNvSpPr>
                <a:spLocks noChangeShapeType="1"/>
              </p:cNvSpPr>
              <p:nvPr/>
            </p:nvSpPr>
            <p:spPr bwMode="auto">
              <a:xfrm flipV="1">
                <a:off x="51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5" name="Line 333"/>
              <p:cNvSpPr>
                <a:spLocks noChangeShapeType="1"/>
              </p:cNvSpPr>
              <p:nvPr/>
            </p:nvSpPr>
            <p:spPr bwMode="auto">
              <a:xfrm flipV="1">
                <a:off x="51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6" name="Line 334"/>
              <p:cNvSpPr>
                <a:spLocks noChangeShapeType="1"/>
              </p:cNvSpPr>
              <p:nvPr/>
            </p:nvSpPr>
            <p:spPr bwMode="auto">
              <a:xfrm flipV="1">
                <a:off x="51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7" name="Line 335"/>
              <p:cNvSpPr>
                <a:spLocks noChangeShapeType="1"/>
              </p:cNvSpPr>
              <p:nvPr/>
            </p:nvSpPr>
            <p:spPr bwMode="auto">
              <a:xfrm flipV="1">
                <a:off x="5194"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8" name="Line 336"/>
              <p:cNvSpPr>
                <a:spLocks noChangeShapeType="1"/>
              </p:cNvSpPr>
              <p:nvPr/>
            </p:nvSpPr>
            <p:spPr bwMode="auto">
              <a:xfrm flipV="1">
                <a:off x="52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69" name="Line 337"/>
              <p:cNvSpPr>
                <a:spLocks noChangeShapeType="1"/>
              </p:cNvSpPr>
              <p:nvPr/>
            </p:nvSpPr>
            <p:spPr bwMode="auto">
              <a:xfrm flipV="1">
                <a:off x="52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0" name="Line 338"/>
              <p:cNvSpPr>
                <a:spLocks noChangeShapeType="1"/>
              </p:cNvSpPr>
              <p:nvPr/>
            </p:nvSpPr>
            <p:spPr bwMode="auto">
              <a:xfrm flipV="1">
                <a:off x="52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1" name="Line 339"/>
              <p:cNvSpPr>
                <a:spLocks noChangeShapeType="1"/>
              </p:cNvSpPr>
              <p:nvPr/>
            </p:nvSpPr>
            <p:spPr bwMode="auto">
              <a:xfrm flipV="1">
                <a:off x="5205"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2" name="Line 340"/>
              <p:cNvSpPr>
                <a:spLocks noChangeShapeType="1"/>
              </p:cNvSpPr>
              <p:nvPr/>
            </p:nvSpPr>
            <p:spPr bwMode="auto">
              <a:xfrm flipV="1">
                <a:off x="52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3" name="Line 341"/>
              <p:cNvSpPr>
                <a:spLocks noChangeShapeType="1"/>
              </p:cNvSpPr>
              <p:nvPr/>
            </p:nvSpPr>
            <p:spPr bwMode="auto">
              <a:xfrm flipV="1">
                <a:off x="52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4" name="Line 342"/>
              <p:cNvSpPr>
                <a:spLocks noChangeShapeType="1"/>
              </p:cNvSpPr>
              <p:nvPr/>
            </p:nvSpPr>
            <p:spPr bwMode="auto">
              <a:xfrm flipV="1">
                <a:off x="52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5" name="Line 343"/>
              <p:cNvSpPr>
                <a:spLocks noChangeShapeType="1"/>
              </p:cNvSpPr>
              <p:nvPr/>
            </p:nvSpPr>
            <p:spPr bwMode="auto">
              <a:xfrm flipV="1">
                <a:off x="5216"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6" name="Line 344"/>
              <p:cNvSpPr>
                <a:spLocks noChangeShapeType="1"/>
              </p:cNvSpPr>
              <p:nvPr/>
            </p:nvSpPr>
            <p:spPr bwMode="auto">
              <a:xfrm flipV="1">
                <a:off x="52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7" name="Line 345"/>
              <p:cNvSpPr>
                <a:spLocks noChangeShapeType="1"/>
              </p:cNvSpPr>
              <p:nvPr/>
            </p:nvSpPr>
            <p:spPr bwMode="auto">
              <a:xfrm flipV="1">
                <a:off x="52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8" name="Line 346"/>
              <p:cNvSpPr>
                <a:spLocks noChangeShapeType="1"/>
              </p:cNvSpPr>
              <p:nvPr/>
            </p:nvSpPr>
            <p:spPr bwMode="auto">
              <a:xfrm flipV="1">
                <a:off x="52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79" name="Line 347"/>
              <p:cNvSpPr>
                <a:spLocks noChangeShapeType="1"/>
              </p:cNvSpPr>
              <p:nvPr/>
            </p:nvSpPr>
            <p:spPr bwMode="auto">
              <a:xfrm flipV="1">
                <a:off x="522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0" name="Line 348"/>
              <p:cNvSpPr>
                <a:spLocks noChangeShapeType="1"/>
              </p:cNvSpPr>
              <p:nvPr/>
            </p:nvSpPr>
            <p:spPr bwMode="auto">
              <a:xfrm flipV="1">
                <a:off x="52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1" name="Line 349"/>
              <p:cNvSpPr>
                <a:spLocks noChangeShapeType="1"/>
              </p:cNvSpPr>
              <p:nvPr/>
            </p:nvSpPr>
            <p:spPr bwMode="auto">
              <a:xfrm flipV="1">
                <a:off x="52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2" name="Line 350"/>
              <p:cNvSpPr>
                <a:spLocks noChangeShapeType="1"/>
              </p:cNvSpPr>
              <p:nvPr/>
            </p:nvSpPr>
            <p:spPr bwMode="auto">
              <a:xfrm flipV="1">
                <a:off x="5237"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3" name="Line 351"/>
              <p:cNvSpPr>
                <a:spLocks noChangeShapeType="1"/>
              </p:cNvSpPr>
              <p:nvPr/>
            </p:nvSpPr>
            <p:spPr bwMode="auto">
              <a:xfrm flipV="1">
                <a:off x="52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4" name="Line 352"/>
              <p:cNvSpPr>
                <a:spLocks noChangeShapeType="1"/>
              </p:cNvSpPr>
              <p:nvPr/>
            </p:nvSpPr>
            <p:spPr bwMode="auto">
              <a:xfrm flipV="1">
                <a:off x="52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5" name="Line 353"/>
              <p:cNvSpPr>
                <a:spLocks noChangeShapeType="1"/>
              </p:cNvSpPr>
              <p:nvPr/>
            </p:nvSpPr>
            <p:spPr bwMode="auto">
              <a:xfrm flipV="1">
                <a:off x="52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6" name="Line 354"/>
              <p:cNvSpPr>
                <a:spLocks noChangeShapeType="1"/>
              </p:cNvSpPr>
              <p:nvPr/>
            </p:nvSpPr>
            <p:spPr bwMode="auto">
              <a:xfrm flipV="1">
                <a:off x="5248"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7" name="Line 355"/>
              <p:cNvSpPr>
                <a:spLocks noChangeShapeType="1"/>
              </p:cNvSpPr>
              <p:nvPr/>
            </p:nvSpPr>
            <p:spPr bwMode="auto">
              <a:xfrm flipV="1">
                <a:off x="52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8" name="Line 356"/>
              <p:cNvSpPr>
                <a:spLocks noChangeShapeType="1"/>
              </p:cNvSpPr>
              <p:nvPr/>
            </p:nvSpPr>
            <p:spPr bwMode="auto">
              <a:xfrm flipV="1">
                <a:off x="52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89" name="Line 357"/>
              <p:cNvSpPr>
                <a:spLocks noChangeShapeType="1"/>
              </p:cNvSpPr>
              <p:nvPr/>
            </p:nvSpPr>
            <p:spPr bwMode="auto">
              <a:xfrm flipV="1">
                <a:off x="52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0" name="Line 358"/>
              <p:cNvSpPr>
                <a:spLocks noChangeShapeType="1"/>
              </p:cNvSpPr>
              <p:nvPr/>
            </p:nvSpPr>
            <p:spPr bwMode="auto">
              <a:xfrm flipV="1">
                <a:off x="5259"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1" name="Line 359"/>
              <p:cNvSpPr>
                <a:spLocks noChangeShapeType="1"/>
              </p:cNvSpPr>
              <p:nvPr/>
            </p:nvSpPr>
            <p:spPr bwMode="auto">
              <a:xfrm flipV="1">
                <a:off x="52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2" name="Line 360"/>
              <p:cNvSpPr>
                <a:spLocks noChangeShapeType="1"/>
              </p:cNvSpPr>
              <p:nvPr/>
            </p:nvSpPr>
            <p:spPr bwMode="auto">
              <a:xfrm flipV="1">
                <a:off x="52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3" name="Line 361"/>
              <p:cNvSpPr>
                <a:spLocks noChangeShapeType="1"/>
              </p:cNvSpPr>
              <p:nvPr/>
            </p:nvSpPr>
            <p:spPr bwMode="auto">
              <a:xfrm flipV="1">
                <a:off x="52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4" name="Line 362"/>
              <p:cNvSpPr>
                <a:spLocks noChangeShapeType="1"/>
              </p:cNvSpPr>
              <p:nvPr/>
            </p:nvSpPr>
            <p:spPr bwMode="auto">
              <a:xfrm flipV="1">
                <a:off x="5270"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5" name="Line 363"/>
              <p:cNvSpPr>
                <a:spLocks noChangeShapeType="1"/>
              </p:cNvSpPr>
              <p:nvPr/>
            </p:nvSpPr>
            <p:spPr bwMode="auto">
              <a:xfrm flipV="1">
                <a:off x="52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96" name="Line 364"/>
              <p:cNvSpPr>
                <a:spLocks noChangeShapeType="1"/>
              </p:cNvSpPr>
              <p:nvPr/>
            </p:nvSpPr>
            <p:spPr bwMode="auto">
              <a:xfrm flipV="1">
                <a:off x="5281" y="3525"/>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780" name="Line 365"/>
            <p:cNvSpPr>
              <a:spLocks noChangeShapeType="1"/>
            </p:cNvSpPr>
            <p:nvPr/>
          </p:nvSpPr>
          <p:spPr bwMode="auto">
            <a:xfrm flipV="1">
              <a:off x="594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1" name="Line 366"/>
            <p:cNvSpPr>
              <a:spLocks noChangeShapeType="1"/>
            </p:cNvSpPr>
            <p:nvPr/>
          </p:nvSpPr>
          <p:spPr bwMode="auto">
            <a:xfrm flipV="1">
              <a:off x="594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2" name="Line 367"/>
            <p:cNvSpPr>
              <a:spLocks noChangeShapeType="1"/>
            </p:cNvSpPr>
            <p:nvPr/>
          </p:nvSpPr>
          <p:spPr bwMode="auto">
            <a:xfrm flipV="1">
              <a:off x="595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3" name="Line 368"/>
            <p:cNvSpPr>
              <a:spLocks noChangeShapeType="1"/>
            </p:cNvSpPr>
            <p:nvPr/>
          </p:nvSpPr>
          <p:spPr bwMode="auto">
            <a:xfrm flipV="1">
              <a:off x="595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4" name="Line 369"/>
            <p:cNvSpPr>
              <a:spLocks noChangeShapeType="1"/>
            </p:cNvSpPr>
            <p:nvPr/>
          </p:nvSpPr>
          <p:spPr bwMode="auto">
            <a:xfrm flipV="1">
              <a:off x="595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5" name="Line 370"/>
            <p:cNvSpPr>
              <a:spLocks noChangeShapeType="1"/>
            </p:cNvSpPr>
            <p:nvPr/>
          </p:nvSpPr>
          <p:spPr bwMode="auto">
            <a:xfrm flipV="1">
              <a:off x="595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6" name="Line 371"/>
            <p:cNvSpPr>
              <a:spLocks noChangeShapeType="1"/>
            </p:cNvSpPr>
            <p:nvPr/>
          </p:nvSpPr>
          <p:spPr bwMode="auto">
            <a:xfrm flipV="1">
              <a:off x="596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7" name="Line 372"/>
            <p:cNvSpPr>
              <a:spLocks noChangeShapeType="1"/>
            </p:cNvSpPr>
            <p:nvPr/>
          </p:nvSpPr>
          <p:spPr bwMode="auto">
            <a:xfrm flipV="1">
              <a:off x="596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8" name="Line 373"/>
            <p:cNvSpPr>
              <a:spLocks noChangeShapeType="1"/>
            </p:cNvSpPr>
            <p:nvPr/>
          </p:nvSpPr>
          <p:spPr bwMode="auto">
            <a:xfrm flipV="1">
              <a:off x="596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89" name="Line 374"/>
            <p:cNvSpPr>
              <a:spLocks noChangeShapeType="1"/>
            </p:cNvSpPr>
            <p:nvPr/>
          </p:nvSpPr>
          <p:spPr bwMode="auto">
            <a:xfrm flipV="1">
              <a:off x="596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0" name="Line 375"/>
            <p:cNvSpPr>
              <a:spLocks noChangeShapeType="1"/>
            </p:cNvSpPr>
            <p:nvPr/>
          </p:nvSpPr>
          <p:spPr bwMode="auto">
            <a:xfrm flipV="1">
              <a:off x="5978"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1" name="Line 376"/>
            <p:cNvSpPr>
              <a:spLocks noChangeShapeType="1"/>
            </p:cNvSpPr>
            <p:nvPr/>
          </p:nvSpPr>
          <p:spPr bwMode="auto">
            <a:xfrm flipV="1">
              <a:off x="5978"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2" name="Line 377"/>
            <p:cNvSpPr>
              <a:spLocks noChangeShapeType="1"/>
            </p:cNvSpPr>
            <p:nvPr/>
          </p:nvSpPr>
          <p:spPr bwMode="auto">
            <a:xfrm flipV="1">
              <a:off x="5978"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3" name="Line 378"/>
            <p:cNvSpPr>
              <a:spLocks noChangeShapeType="1"/>
            </p:cNvSpPr>
            <p:nvPr/>
          </p:nvSpPr>
          <p:spPr bwMode="auto">
            <a:xfrm flipV="1">
              <a:off x="5978"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4" name="Line 379"/>
            <p:cNvSpPr>
              <a:spLocks noChangeShapeType="1"/>
            </p:cNvSpPr>
            <p:nvPr/>
          </p:nvSpPr>
          <p:spPr bwMode="auto">
            <a:xfrm flipV="1">
              <a:off x="599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5" name="Line 380"/>
            <p:cNvSpPr>
              <a:spLocks noChangeShapeType="1"/>
            </p:cNvSpPr>
            <p:nvPr/>
          </p:nvSpPr>
          <p:spPr bwMode="auto">
            <a:xfrm flipV="1">
              <a:off x="599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6" name="Line 381"/>
            <p:cNvSpPr>
              <a:spLocks noChangeShapeType="1"/>
            </p:cNvSpPr>
            <p:nvPr/>
          </p:nvSpPr>
          <p:spPr bwMode="auto">
            <a:xfrm flipV="1">
              <a:off x="599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7" name="Line 382"/>
            <p:cNvSpPr>
              <a:spLocks noChangeShapeType="1"/>
            </p:cNvSpPr>
            <p:nvPr/>
          </p:nvSpPr>
          <p:spPr bwMode="auto">
            <a:xfrm flipV="1">
              <a:off x="599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8" name="Line 383"/>
            <p:cNvSpPr>
              <a:spLocks noChangeShapeType="1"/>
            </p:cNvSpPr>
            <p:nvPr/>
          </p:nvSpPr>
          <p:spPr bwMode="auto">
            <a:xfrm flipV="1">
              <a:off x="600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99" name="Line 384"/>
            <p:cNvSpPr>
              <a:spLocks noChangeShapeType="1"/>
            </p:cNvSpPr>
            <p:nvPr/>
          </p:nvSpPr>
          <p:spPr bwMode="auto">
            <a:xfrm flipV="1">
              <a:off x="600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0" name="Line 385"/>
            <p:cNvSpPr>
              <a:spLocks noChangeShapeType="1"/>
            </p:cNvSpPr>
            <p:nvPr/>
          </p:nvSpPr>
          <p:spPr bwMode="auto">
            <a:xfrm flipV="1">
              <a:off x="600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1" name="Line 386"/>
            <p:cNvSpPr>
              <a:spLocks noChangeShapeType="1"/>
            </p:cNvSpPr>
            <p:nvPr/>
          </p:nvSpPr>
          <p:spPr bwMode="auto">
            <a:xfrm flipV="1">
              <a:off x="601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2" name="Line 387"/>
            <p:cNvSpPr>
              <a:spLocks noChangeShapeType="1"/>
            </p:cNvSpPr>
            <p:nvPr/>
          </p:nvSpPr>
          <p:spPr bwMode="auto">
            <a:xfrm flipV="1">
              <a:off x="601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3" name="Line 388"/>
            <p:cNvSpPr>
              <a:spLocks noChangeShapeType="1"/>
            </p:cNvSpPr>
            <p:nvPr/>
          </p:nvSpPr>
          <p:spPr bwMode="auto">
            <a:xfrm flipV="1">
              <a:off x="601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4" name="Line 389"/>
            <p:cNvSpPr>
              <a:spLocks noChangeShapeType="1"/>
            </p:cNvSpPr>
            <p:nvPr/>
          </p:nvSpPr>
          <p:spPr bwMode="auto">
            <a:xfrm flipV="1">
              <a:off x="601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5" name="Line 390"/>
            <p:cNvSpPr>
              <a:spLocks noChangeShapeType="1"/>
            </p:cNvSpPr>
            <p:nvPr/>
          </p:nvSpPr>
          <p:spPr bwMode="auto">
            <a:xfrm flipV="1">
              <a:off x="602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6" name="Line 391"/>
            <p:cNvSpPr>
              <a:spLocks noChangeShapeType="1"/>
            </p:cNvSpPr>
            <p:nvPr/>
          </p:nvSpPr>
          <p:spPr bwMode="auto">
            <a:xfrm flipV="1">
              <a:off x="602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7" name="Line 392"/>
            <p:cNvSpPr>
              <a:spLocks noChangeShapeType="1"/>
            </p:cNvSpPr>
            <p:nvPr/>
          </p:nvSpPr>
          <p:spPr bwMode="auto">
            <a:xfrm flipV="1">
              <a:off x="602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8" name="Line 393"/>
            <p:cNvSpPr>
              <a:spLocks noChangeShapeType="1"/>
            </p:cNvSpPr>
            <p:nvPr/>
          </p:nvSpPr>
          <p:spPr bwMode="auto">
            <a:xfrm flipV="1">
              <a:off x="602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9" name="Line 394"/>
            <p:cNvSpPr>
              <a:spLocks noChangeShapeType="1"/>
            </p:cNvSpPr>
            <p:nvPr/>
          </p:nvSpPr>
          <p:spPr bwMode="auto">
            <a:xfrm flipV="1">
              <a:off x="603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0" name="Line 395"/>
            <p:cNvSpPr>
              <a:spLocks noChangeShapeType="1"/>
            </p:cNvSpPr>
            <p:nvPr/>
          </p:nvSpPr>
          <p:spPr bwMode="auto">
            <a:xfrm flipV="1">
              <a:off x="603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1" name="Line 396"/>
            <p:cNvSpPr>
              <a:spLocks noChangeShapeType="1"/>
            </p:cNvSpPr>
            <p:nvPr/>
          </p:nvSpPr>
          <p:spPr bwMode="auto">
            <a:xfrm flipV="1">
              <a:off x="603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2" name="Line 397"/>
            <p:cNvSpPr>
              <a:spLocks noChangeShapeType="1"/>
            </p:cNvSpPr>
            <p:nvPr/>
          </p:nvSpPr>
          <p:spPr bwMode="auto">
            <a:xfrm flipV="1">
              <a:off x="603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3" name="Line 398"/>
            <p:cNvSpPr>
              <a:spLocks noChangeShapeType="1"/>
            </p:cNvSpPr>
            <p:nvPr/>
          </p:nvSpPr>
          <p:spPr bwMode="auto">
            <a:xfrm flipV="1">
              <a:off x="6051"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4" name="Line 399"/>
            <p:cNvSpPr>
              <a:spLocks noChangeShapeType="1"/>
            </p:cNvSpPr>
            <p:nvPr/>
          </p:nvSpPr>
          <p:spPr bwMode="auto">
            <a:xfrm flipV="1">
              <a:off x="6051"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5" name="Line 400"/>
            <p:cNvSpPr>
              <a:spLocks noChangeShapeType="1"/>
            </p:cNvSpPr>
            <p:nvPr/>
          </p:nvSpPr>
          <p:spPr bwMode="auto">
            <a:xfrm flipV="1">
              <a:off x="6051"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6" name="Line 401"/>
            <p:cNvSpPr>
              <a:spLocks noChangeShapeType="1"/>
            </p:cNvSpPr>
            <p:nvPr/>
          </p:nvSpPr>
          <p:spPr bwMode="auto">
            <a:xfrm flipV="1">
              <a:off x="6051"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7" name="Line 402"/>
            <p:cNvSpPr>
              <a:spLocks noChangeShapeType="1"/>
            </p:cNvSpPr>
            <p:nvPr/>
          </p:nvSpPr>
          <p:spPr bwMode="auto">
            <a:xfrm flipV="1">
              <a:off x="606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8" name="Line 403"/>
            <p:cNvSpPr>
              <a:spLocks noChangeShapeType="1"/>
            </p:cNvSpPr>
            <p:nvPr/>
          </p:nvSpPr>
          <p:spPr bwMode="auto">
            <a:xfrm flipV="1">
              <a:off x="606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19" name="Line 404"/>
            <p:cNvSpPr>
              <a:spLocks noChangeShapeType="1"/>
            </p:cNvSpPr>
            <p:nvPr/>
          </p:nvSpPr>
          <p:spPr bwMode="auto">
            <a:xfrm flipV="1">
              <a:off x="606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0" name="Line 405"/>
            <p:cNvSpPr>
              <a:spLocks noChangeShapeType="1"/>
            </p:cNvSpPr>
            <p:nvPr/>
          </p:nvSpPr>
          <p:spPr bwMode="auto">
            <a:xfrm flipV="1">
              <a:off x="606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1" name="Line 406"/>
            <p:cNvSpPr>
              <a:spLocks noChangeShapeType="1"/>
            </p:cNvSpPr>
            <p:nvPr/>
          </p:nvSpPr>
          <p:spPr bwMode="auto">
            <a:xfrm flipV="1">
              <a:off x="607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2" name="Line 407"/>
            <p:cNvSpPr>
              <a:spLocks noChangeShapeType="1"/>
            </p:cNvSpPr>
            <p:nvPr/>
          </p:nvSpPr>
          <p:spPr bwMode="auto">
            <a:xfrm flipV="1">
              <a:off x="607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3" name="Line 408"/>
            <p:cNvSpPr>
              <a:spLocks noChangeShapeType="1"/>
            </p:cNvSpPr>
            <p:nvPr/>
          </p:nvSpPr>
          <p:spPr bwMode="auto">
            <a:xfrm flipV="1">
              <a:off x="607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4" name="Line 409"/>
            <p:cNvSpPr>
              <a:spLocks noChangeShapeType="1"/>
            </p:cNvSpPr>
            <p:nvPr/>
          </p:nvSpPr>
          <p:spPr bwMode="auto">
            <a:xfrm flipV="1">
              <a:off x="6076"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5" name="Line 410"/>
            <p:cNvSpPr>
              <a:spLocks noChangeShapeType="1"/>
            </p:cNvSpPr>
            <p:nvPr/>
          </p:nvSpPr>
          <p:spPr bwMode="auto">
            <a:xfrm flipV="1">
              <a:off x="608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6" name="Line 411"/>
            <p:cNvSpPr>
              <a:spLocks noChangeShapeType="1"/>
            </p:cNvSpPr>
            <p:nvPr/>
          </p:nvSpPr>
          <p:spPr bwMode="auto">
            <a:xfrm flipV="1">
              <a:off x="608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7" name="Line 412"/>
            <p:cNvSpPr>
              <a:spLocks noChangeShapeType="1"/>
            </p:cNvSpPr>
            <p:nvPr/>
          </p:nvSpPr>
          <p:spPr bwMode="auto">
            <a:xfrm flipV="1">
              <a:off x="608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8" name="Line 413"/>
            <p:cNvSpPr>
              <a:spLocks noChangeShapeType="1"/>
            </p:cNvSpPr>
            <p:nvPr/>
          </p:nvSpPr>
          <p:spPr bwMode="auto">
            <a:xfrm flipV="1">
              <a:off x="608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29" name="Line 414"/>
            <p:cNvSpPr>
              <a:spLocks noChangeShapeType="1"/>
            </p:cNvSpPr>
            <p:nvPr/>
          </p:nvSpPr>
          <p:spPr bwMode="auto">
            <a:xfrm flipV="1">
              <a:off x="610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0" name="Line 415"/>
            <p:cNvSpPr>
              <a:spLocks noChangeShapeType="1"/>
            </p:cNvSpPr>
            <p:nvPr/>
          </p:nvSpPr>
          <p:spPr bwMode="auto">
            <a:xfrm flipV="1">
              <a:off x="610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1" name="Line 416"/>
            <p:cNvSpPr>
              <a:spLocks noChangeShapeType="1"/>
            </p:cNvSpPr>
            <p:nvPr/>
          </p:nvSpPr>
          <p:spPr bwMode="auto">
            <a:xfrm flipV="1">
              <a:off x="6101"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2" name="Line 417"/>
            <p:cNvSpPr>
              <a:spLocks noChangeShapeType="1"/>
            </p:cNvSpPr>
            <p:nvPr/>
          </p:nvSpPr>
          <p:spPr bwMode="auto">
            <a:xfrm flipV="1">
              <a:off x="611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3" name="Line 418"/>
            <p:cNvSpPr>
              <a:spLocks noChangeShapeType="1"/>
            </p:cNvSpPr>
            <p:nvPr/>
          </p:nvSpPr>
          <p:spPr bwMode="auto">
            <a:xfrm flipV="1">
              <a:off x="611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4" name="Line 419"/>
            <p:cNvSpPr>
              <a:spLocks noChangeShapeType="1"/>
            </p:cNvSpPr>
            <p:nvPr/>
          </p:nvSpPr>
          <p:spPr bwMode="auto">
            <a:xfrm flipV="1">
              <a:off x="611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5" name="Line 420"/>
            <p:cNvSpPr>
              <a:spLocks noChangeShapeType="1"/>
            </p:cNvSpPr>
            <p:nvPr/>
          </p:nvSpPr>
          <p:spPr bwMode="auto">
            <a:xfrm flipV="1">
              <a:off x="611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6" name="Line 421"/>
            <p:cNvSpPr>
              <a:spLocks noChangeShapeType="1"/>
            </p:cNvSpPr>
            <p:nvPr/>
          </p:nvSpPr>
          <p:spPr bwMode="auto">
            <a:xfrm flipV="1">
              <a:off x="612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7" name="Line 422"/>
            <p:cNvSpPr>
              <a:spLocks noChangeShapeType="1"/>
            </p:cNvSpPr>
            <p:nvPr/>
          </p:nvSpPr>
          <p:spPr bwMode="auto">
            <a:xfrm flipV="1">
              <a:off x="612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8" name="Line 423"/>
            <p:cNvSpPr>
              <a:spLocks noChangeShapeType="1"/>
            </p:cNvSpPr>
            <p:nvPr/>
          </p:nvSpPr>
          <p:spPr bwMode="auto">
            <a:xfrm flipV="1">
              <a:off x="612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39" name="Line 424"/>
            <p:cNvSpPr>
              <a:spLocks noChangeShapeType="1"/>
            </p:cNvSpPr>
            <p:nvPr/>
          </p:nvSpPr>
          <p:spPr bwMode="auto">
            <a:xfrm flipV="1">
              <a:off x="612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0" name="Line 425"/>
            <p:cNvSpPr>
              <a:spLocks noChangeShapeType="1"/>
            </p:cNvSpPr>
            <p:nvPr/>
          </p:nvSpPr>
          <p:spPr bwMode="auto">
            <a:xfrm flipV="1">
              <a:off x="613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1" name="Line 426"/>
            <p:cNvSpPr>
              <a:spLocks noChangeShapeType="1"/>
            </p:cNvSpPr>
            <p:nvPr/>
          </p:nvSpPr>
          <p:spPr bwMode="auto">
            <a:xfrm flipV="1">
              <a:off x="613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2" name="Line 427"/>
            <p:cNvSpPr>
              <a:spLocks noChangeShapeType="1"/>
            </p:cNvSpPr>
            <p:nvPr/>
          </p:nvSpPr>
          <p:spPr bwMode="auto">
            <a:xfrm flipV="1">
              <a:off x="613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3" name="Line 428"/>
            <p:cNvSpPr>
              <a:spLocks noChangeShapeType="1"/>
            </p:cNvSpPr>
            <p:nvPr/>
          </p:nvSpPr>
          <p:spPr bwMode="auto">
            <a:xfrm flipV="1">
              <a:off x="613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4" name="Line 429"/>
            <p:cNvSpPr>
              <a:spLocks noChangeShapeType="1"/>
            </p:cNvSpPr>
            <p:nvPr/>
          </p:nvSpPr>
          <p:spPr bwMode="auto">
            <a:xfrm flipV="1">
              <a:off x="614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5" name="Line 430"/>
            <p:cNvSpPr>
              <a:spLocks noChangeShapeType="1"/>
            </p:cNvSpPr>
            <p:nvPr/>
          </p:nvSpPr>
          <p:spPr bwMode="auto">
            <a:xfrm flipV="1">
              <a:off x="614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6" name="Line 431"/>
            <p:cNvSpPr>
              <a:spLocks noChangeShapeType="1"/>
            </p:cNvSpPr>
            <p:nvPr/>
          </p:nvSpPr>
          <p:spPr bwMode="auto">
            <a:xfrm flipV="1">
              <a:off x="614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7" name="Line 432"/>
            <p:cNvSpPr>
              <a:spLocks noChangeShapeType="1"/>
            </p:cNvSpPr>
            <p:nvPr/>
          </p:nvSpPr>
          <p:spPr bwMode="auto">
            <a:xfrm flipV="1">
              <a:off x="614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8" name="Line 433"/>
            <p:cNvSpPr>
              <a:spLocks noChangeShapeType="1"/>
            </p:cNvSpPr>
            <p:nvPr/>
          </p:nvSpPr>
          <p:spPr bwMode="auto">
            <a:xfrm flipV="1">
              <a:off x="616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49" name="Line 434"/>
            <p:cNvSpPr>
              <a:spLocks noChangeShapeType="1"/>
            </p:cNvSpPr>
            <p:nvPr/>
          </p:nvSpPr>
          <p:spPr bwMode="auto">
            <a:xfrm flipV="1">
              <a:off x="616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0" name="Line 435"/>
            <p:cNvSpPr>
              <a:spLocks noChangeShapeType="1"/>
            </p:cNvSpPr>
            <p:nvPr/>
          </p:nvSpPr>
          <p:spPr bwMode="auto">
            <a:xfrm flipV="1">
              <a:off x="616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1" name="Line 436"/>
            <p:cNvSpPr>
              <a:spLocks noChangeShapeType="1"/>
            </p:cNvSpPr>
            <p:nvPr/>
          </p:nvSpPr>
          <p:spPr bwMode="auto">
            <a:xfrm flipV="1">
              <a:off x="616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2" name="Line 437"/>
            <p:cNvSpPr>
              <a:spLocks noChangeShapeType="1"/>
            </p:cNvSpPr>
            <p:nvPr/>
          </p:nvSpPr>
          <p:spPr bwMode="auto">
            <a:xfrm flipV="1">
              <a:off x="617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3" name="Line 438"/>
            <p:cNvSpPr>
              <a:spLocks noChangeShapeType="1"/>
            </p:cNvSpPr>
            <p:nvPr/>
          </p:nvSpPr>
          <p:spPr bwMode="auto">
            <a:xfrm flipV="1">
              <a:off x="617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4" name="Line 439"/>
            <p:cNvSpPr>
              <a:spLocks noChangeShapeType="1"/>
            </p:cNvSpPr>
            <p:nvPr/>
          </p:nvSpPr>
          <p:spPr bwMode="auto">
            <a:xfrm flipV="1">
              <a:off x="617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5" name="Line 440"/>
            <p:cNvSpPr>
              <a:spLocks noChangeShapeType="1"/>
            </p:cNvSpPr>
            <p:nvPr/>
          </p:nvSpPr>
          <p:spPr bwMode="auto">
            <a:xfrm flipV="1">
              <a:off x="617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6" name="Line 441"/>
            <p:cNvSpPr>
              <a:spLocks noChangeShapeType="1"/>
            </p:cNvSpPr>
            <p:nvPr/>
          </p:nvSpPr>
          <p:spPr bwMode="auto">
            <a:xfrm flipV="1">
              <a:off x="6186"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7" name="Line 442"/>
            <p:cNvSpPr>
              <a:spLocks noChangeShapeType="1"/>
            </p:cNvSpPr>
            <p:nvPr/>
          </p:nvSpPr>
          <p:spPr bwMode="auto">
            <a:xfrm flipV="1">
              <a:off x="6186"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8" name="Line 443"/>
            <p:cNvSpPr>
              <a:spLocks noChangeShapeType="1"/>
            </p:cNvSpPr>
            <p:nvPr/>
          </p:nvSpPr>
          <p:spPr bwMode="auto">
            <a:xfrm flipV="1">
              <a:off x="6186"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59" name="Line 444"/>
            <p:cNvSpPr>
              <a:spLocks noChangeShapeType="1"/>
            </p:cNvSpPr>
            <p:nvPr/>
          </p:nvSpPr>
          <p:spPr bwMode="auto">
            <a:xfrm flipV="1">
              <a:off x="6186"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0" name="Line 445"/>
            <p:cNvSpPr>
              <a:spLocks noChangeShapeType="1"/>
            </p:cNvSpPr>
            <p:nvPr/>
          </p:nvSpPr>
          <p:spPr bwMode="auto">
            <a:xfrm flipV="1">
              <a:off x="619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1" name="Line 446"/>
            <p:cNvSpPr>
              <a:spLocks noChangeShapeType="1"/>
            </p:cNvSpPr>
            <p:nvPr/>
          </p:nvSpPr>
          <p:spPr bwMode="auto">
            <a:xfrm flipV="1">
              <a:off x="619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2" name="Line 447"/>
            <p:cNvSpPr>
              <a:spLocks noChangeShapeType="1"/>
            </p:cNvSpPr>
            <p:nvPr/>
          </p:nvSpPr>
          <p:spPr bwMode="auto">
            <a:xfrm flipV="1">
              <a:off x="619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3" name="Line 448"/>
            <p:cNvSpPr>
              <a:spLocks noChangeShapeType="1"/>
            </p:cNvSpPr>
            <p:nvPr/>
          </p:nvSpPr>
          <p:spPr bwMode="auto">
            <a:xfrm flipV="1">
              <a:off x="619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4" name="Line 449"/>
            <p:cNvSpPr>
              <a:spLocks noChangeShapeType="1"/>
            </p:cNvSpPr>
            <p:nvPr/>
          </p:nvSpPr>
          <p:spPr bwMode="auto">
            <a:xfrm flipV="1">
              <a:off x="6210"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5" name="Line 450"/>
            <p:cNvSpPr>
              <a:spLocks noChangeShapeType="1"/>
            </p:cNvSpPr>
            <p:nvPr/>
          </p:nvSpPr>
          <p:spPr bwMode="auto">
            <a:xfrm flipV="1">
              <a:off x="6210"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6" name="Line 451"/>
            <p:cNvSpPr>
              <a:spLocks noChangeShapeType="1"/>
            </p:cNvSpPr>
            <p:nvPr/>
          </p:nvSpPr>
          <p:spPr bwMode="auto">
            <a:xfrm flipV="1">
              <a:off x="6210"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7" name="Line 452"/>
            <p:cNvSpPr>
              <a:spLocks noChangeShapeType="1"/>
            </p:cNvSpPr>
            <p:nvPr/>
          </p:nvSpPr>
          <p:spPr bwMode="auto">
            <a:xfrm flipV="1">
              <a:off x="6222"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8" name="Line 453"/>
            <p:cNvSpPr>
              <a:spLocks noChangeShapeType="1"/>
            </p:cNvSpPr>
            <p:nvPr/>
          </p:nvSpPr>
          <p:spPr bwMode="auto">
            <a:xfrm flipV="1">
              <a:off x="6222"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69" name="Line 454"/>
            <p:cNvSpPr>
              <a:spLocks noChangeShapeType="1"/>
            </p:cNvSpPr>
            <p:nvPr/>
          </p:nvSpPr>
          <p:spPr bwMode="auto">
            <a:xfrm flipV="1">
              <a:off x="6222"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0" name="Line 455"/>
            <p:cNvSpPr>
              <a:spLocks noChangeShapeType="1"/>
            </p:cNvSpPr>
            <p:nvPr/>
          </p:nvSpPr>
          <p:spPr bwMode="auto">
            <a:xfrm flipV="1">
              <a:off x="6222" y="3469"/>
              <a:ext cx="2"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1" name="Line 456"/>
            <p:cNvSpPr>
              <a:spLocks noChangeShapeType="1"/>
            </p:cNvSpPr>
            <p:nvPr/>
          </p:nvSpPr>
          <p:spPr bwMode="auto">
            <a:xfrm flipV="1">
              <a:off x="623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2" name="Line 457"/>
            <p:cNvSpPr>
              <a:spLocks noChangeShapeType="1"/>
            </p:cNvSpPr>
            <p:nvPr/>
          </p:nvSpPr>
          <p:spPr bwMode="auto">
            <a:xfrm flipV="1">
              <a:off x="623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3" name="Line 458"/>
            <p:cNvSpPr>
              <a:spLocks noChangeShapeType="1"/>
            </p:cNvSpPr>
            <p:nvPr/>
          </p:nvSpPr>
          <p:spPr bwMode="auto">
            <a:xfrm flipV="1">
              <a:off x="623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4" name="Line 459"/>
            <p:cNvSpPr>
              <a:spLocks noChangeShapeType="1"/>
            </p:cNvSpPr>
            <p:nvPr/>
          </p:nvSpPr>
          <p:spPr bwMode="auto">
            <a:xfrm flipV="1">
              <a:off x="6235"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5" name="Line 460"/>
            <p:cNvSpPr>
              <a:spLocks noChangeShapeType="1"/>
            </p:cNvSpPr>
            <p:nvPr/>
          </p:nvSpPr>
          <p:spPr bwMode="auto">
            <a:xfrm flipV="1">
              <a:off x="624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6" name="Line 461"/>
            <p:cNvSpPr>
              <a:spLocks noChangeShapeType="1"/>
            </p:cNvSpPr>
            <p:nvPr/>
          </p:nvSpPr>
          <p:spPr bwMode="auto">
            <a:xfrm flipV="1">
              <a:off x="624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7" name="Line 462"/>
            <p:cNvSpPr>
              <a:spLocks noChangeShapeType="1"/>
            </p:cNvSpPr>
            <p:nvPr/>
          </p:nvSpPr>
          <p:spPr bwMode="auto">
            <a:xfrm flipV="1">
              <a:off x="624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8" name="Line 463"/>
            <p:cNvSpPr>
              <a:spLocks noChangeShapeType="1"/>
            </p:cNvSpPr>
            <p:nvPr/>
          </p:nvSpPr>
          <p:spPr bwMode="auto">
            <a:xfrm flipV="1">
              <a:off x="624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79" name="Line 464"/>
            <p:cNvSpPr>
              <a:spLocks noChangeShapeType="1"/>
            </p:cNvSpPr>
            <p:nvPr/>
          </p:nvSpPr>
          <p:spPr bwMode="auto">
            <a:xfrm flipV="1">
              <a:off x="6260"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0" name="Line 465"/>
            <p:cNvSpPr>
              <a:spLocks noChangeShapeType="1"/>
            </p:cNvSpPr>
            <p:nvPr/>
          </p:nvSpPr>
          <p:spPr bwMode="auto">
            <a:xfrm flipV="1">
              <a:off x="6260"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1" name="Line 466"/>
            <p:cNvSpPr>
              <a:spLocks noChangeShapeType="1"/>
            </p:cNvSpPr>
            <p:nvPr/>
          </p:nvSpPr>
          <p:spPr bwMode="auto">
            <a:xfrm flipV="1">
              <a:off x="6260"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2" name="Line 467"/>
            <p:cNvSpPr>
              <a:spLocks noChangeShapeType="1"/>
            </p:cNvSpPr>
            <p:nvPr/>
          </p:nvSpPr>
          <p:spPr bwMode="auto">
            <a:xfrm flipV="1">
              <a:off x="6260"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3" name="Line 468"/>
            <p:cNvSpPr>
              <a:spLocks noChangeShapeType="1"/>
            </p:cNvSpPr>
            <p:nvPr/>
          </p:nvSpPr>
          <p:spPr bwMode="auto">
            <a:xfrm flipV="1">
              <a:off x="627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4" name="Line 469"/>
            <p:cNvSpPr>
              <a:spLocks noChangeShapeType="1"/>
            </p:cNvSpPr>
            <p:nvPr/>
          </p:nvSpPr>
          <p:spPr bwMode="auto">
            <a:xfrm flipV="1">
              <a:off x="627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5" name="Line 470"/>
            <p:cNvSpPr>
              <a:spLocks noChangeShapeType="1"/>
            </p:cNvSpPr>
            <p:nvPr/>
          </p:nvSpPr>
          <p:spPr bwMode="auto">
            <a:xfrm flipV="1">
              <a:off x="627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6" name="Line 471"/>
            <p:cNvSpPr>
              <a:spLocks noChangeShapeType="1"/>
            </p:cNvSpPr>
            <p:nvPr/>
          </p:nvSpPr>
          <p:spPr bwMode="auto">
            <a:xfrm flipV="1">
              <a:off x="6272"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7" name="Line 472"/>
            <p:cNvSpPr>
              <a:spLocks noChangeShapeType="1"/>
            </p:cNvSpPr>
            <p:nvPr/>
          </p:nvSpPr>
          <p:spPr bwMode="auto">
            <a:xfrm flipV="1">
              <a:off x="628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8" name="Line 473"/>
            <p:cNvSpPr>
              <a:spLocks noChangeShapeType="1"/>
            </p:cNvSpPr>
            <p:nvPr/>
          </p:nvSpPr>
          <p:spPr bwMode="auto">
            <a:xfrm flipV="1">
              <a:off x="628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89" name="Line 474"/>
            <p:cNvSpPr>
              <a:spLocks noChangeShapeType="1"/>
            </p:cNvSpPr>
            <p:nvPr/>
          </p:nvSpPr>
          <p:spPr bwMode="auto">
            <a:xfrm flipV="1">
              <a:off x="628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0" name="Line 475"/>
            <p:cNvSpPr>
              <a:spLocks noChangeShapeType="1"/>
            </p:cNvSpPr>
            <p:nvPr/>
          </p:nvSpPr>
          <p:spPr bwMode="auto">
            <a:xfrm flipV="1">
              <a:off x="6284"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1" name="Line 476"/>
            <p:cNvSpPr>
              <a:spLocks noChangeShapeType="1"/>
            </p:cNvSpPr>
            <p:nvPr/>
          </p:nvSpPr>
          <p:spPr bwMode="auto">
            <a:xfrm flipV="1">
              <a:off x="629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2" name="Line 477"/>
            <p:cNvSpPr>
              <a:spLocks noChangeShapeType="1"/>
            </p:cNvSpPr>
            <p:nvPr/>
          </p:nvSpPr>
          <p:spPr bwMode="auto">
            <a:xfrm flipV="1">
              <a:off x="629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3" name="Line 478"/>
            <p:cNvSpPr>
              <a:spLocks noChangeShapeType="1"/>
            </p:cNvSpPr>
            <p:nvPr/>
          </p:nvSpPr>
          <p:spPr bwMode="auto">
            <a:xfrm flipV="1">
              <a:off x="629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4" name="Line 479"/>
            <p:cNvSpPr>
              <a:spLocks noChangeShapeType="1"/>
            </p:cNvSpPr>
            <p:nvPr/>
          </p:nvSpPr>
          <p:spPr bwMode="auto">
            <a:xfrm flipV="1">
              <a:off x="6297"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5" name="Line 480"/>
            <p:cNvSpPr>
              <a:spLocks noChangeShapeType="1"/>
            </p:cNvSpPr>
            <p:nvPr/>
          </p:nvSpPr>
          <p:spPr bwMode="auto">
            <a:xfrm flipV="1">
              <a:off x="630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96" name="Line 481"/>
            <p:cNvSpPr>
              <a:spLocks noChangeShapeType="1"/>
            </p:cNvSpPr>
            <p:nvPr/>
          </p:nvSpPr>
          <p:spPr bwMode="auto">
            <a:xfrm flipV="1">
              <a:off x="6309" y="3469"/>
              <a:ext cx="1" cy="35"/>
            </a:xfrm>
            <a:prstGeom prst="line">
              <a:avLst/>
            </a:prstGeom>
            <a:noFill/>
            <a:ln w="0">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699" name="Group 482"/>
          <p:cNvGrpSpPr>
            <a:grpSpLocks/>
          </p:cNvGrpSpPr>
          <p:nvPr/>
        </p:nvGrpSpPr>
        <p:grpSpPr bwMode="auto">
          <a:xfrm>
            <a:off x="6859193" y="2350734"/>
            <a:ext cx="2051050" cy="1239837"/>
            <a:chOff x="2544" y="2134"/>
            <a:chExt cx="1469" cy="1603"/>
          </a:xfrm>
        </p:grpSpPr>
        <p:sp>
          <p:nvSpPr>
            <p:cNvPr id="29708" name="Line 483"/>
            <p:cNvSpPr>
              <a:spLocks noChangeShapeType="1"/>
            </p:cNvSpPr>
            <p:nvPr/>
          </p:nvSpPr>
          <p:spPr bwMode="auto">
            <a:xfrm flipH="1">
              <a:off x="2544" y="2134"/>
              <a:ext cx="57"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9" name="Line 484"/>
            <p:cNvSpPr>
              <a:spLocks noChangeShapeType="1"/>
            </p:cNvSpPr>
            <p:nvPr/>
          </p:nvSpPr>
          <p:spPr bwMode="auto">
            <a:xfrm flipH="1">
              <a:off x="2869" y="2217"/>
              <a:ext cx="233"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0" name="Line 485"/>
            <p:cNvSpPr>
              <a:spLocks noChangeShapeType="1"/>
            </p:cNvSpPr>
            <p:nvPr/>
          </p:nvSpPr>
          <p:spPr bwMode="auto">
            <a:xfrm flipH="1">
              <a:off x="3054" y="2303"/>
              <a:ext cx="27"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1" name="Line 486"/>
            <p:cNvSpPr>
              <a:spLocks noChangeShapeType="1"/>
            </p:cNvSpPr>
            <p:nvPr/>
          </p:nvSpPr>
          <p:spPr bwMode="auto">
            <a:xfrm flipH="1">
              <a:off x="3414" y="2386"/>
              <a:ext cx="124"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2" name="Line 487"/>
            <p:cNvSpPr>
              <a:spLocks noChangeShapeType="1"/>
            </p:cNvSpPr>
            <p:nvPr/>
          </p:nvSpPr>
          <p:spPr bwMode="auto">
            <a:xfrm flipH="1">
              <a:off x="3636" y="2471"/>
              <a:ext cx="46"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3" name="Line 488"/>
            <p:cNvSpPr>
              <a:spLocks noChangeShapeType="1"/>
            </p:cNvSpPr>
            <p:nvPr/>
          </p:nvSpPr>
          <p:spPr bwMode="auto">
            <a:xfrm>
              <a:off x="3788" y="2554"/>
              <a:ext cx="1"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4" name="Line 489"/>
            <p:cNvSpPr>
              <a:spLocks noChangeShapeType="1"/>
            </p:cNvSpPr>
            <p:nvPr/>
          </p:nvSpPr>
          <p:spPr bwMode="auto">
            <a:xfrm flipH="1">
              <a:off x="3788" y="2640"/>
              <a:ext cx="225"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5" name="Line 490"/>
            <p:cNvSpPr>
              <a:spLocks noChangeShapeType="1"/>
            </p:cNvSpPr>
            <p:nvPr/>
          </p:nvSpPr>
          <p:spPr bwMode="auto">
            <a:xfrm flipH="1">
              <a:off x="3636" y="2596"/>
              <a:ext cx="152"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6" name="Line 491"/>
            <p:cNvSpPr>
              <a:spLocks noChangeShapeType="1"/>
            </p:cNvSpPr>
            <p:nvPr/>
          </p:nvSpPr>
          <p:spPr bwMode="auto">
            <a:xfrm>
              <a:off x="3788" y="2554"/>
              <a:ext cx="1" cy="86"/>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7" name="Line 492"/>
            <p:cNvSpPr>
              <a:spLocks noChangeShapeType="1"/>
            </p:cNvSpPr>
            <p:nvPr/>
          </p:nvSpPr>
          <p:spPr bwMode="auto">
            <a:xfrm flipH="1">
              <a:off x="3414" y="2533"/>
              <a:ext cx="222"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8" name="Line 493"/>
            <p:cNvSpPr>
              <a:spLocks noChangeShapeType="1"/>
            </p:cNvSpPr>
            <p:nvPr/>
          </p:nvSpPr>
          <p:spPr bwMode="auto">
            <a:xfrm>
              <a:off x="3636" y="2471"/>
              <a:ext cx="1" cy="125"/>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9" name="Line 494"/>
            <p:cNvSpPr>
              <a:spLocks noChangeShapeType="1"/>
            </p:cNvSpPr>
            <p:nvPr/>
          </p:nvSpPr>
          <p:spPr bwMode="auto">
            <a:xfrm flipH="1">
              <a:off x="3054" y="2459"/>
              <a:ext cx="360"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0" name="Line 495"/>
            <p:cNvSpPr>
              <a:spLocks noChangeShapeType="1"/>
            </p:cNvSpPr>
            <p:nvPr/>
          </p:nvSpPr>
          <p:spPr bwMode="auto">
            <a:xfrm>
              <a:off x="3414" y="2386"/>
              <a:ext cx="1" cy="147"/>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1" name="Line 496"/>
            <p:cNvSpPr>
              <a:spLocks noChangeShapeType="1"/>
            </p:cNvSpPr>
            <p:nvPr/>
          </p:nvSpPr>
          <p:spPr bwMode="auto">
            <a:xfrm flipH="1">
              <a:off x="2869" y="2379"/>
              <a:ext cx="185"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2" name="Line 497"/>
            <p:cNvSpPr>
              <a:spLocks noChangeShapeType="1"/>
            </p:cNvSpPr>
            <p:nvPr/>
          </p:nvSpPr>
          <p:spPr bwMode="auto">
            <a:xfrm>
              <a:off x="3054" y="2303"/>
              <a:ext cx="1" cy="156"/>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3" name="Line 498"/>
            <p:cNvSpPr>
              <a:spLocks noChangeShapeType="1"/>
            </p:cNvSpPr>
            <p:nvPr/>
          </p:nvSpPr>
          <p:spPr bwMode="auto">
            <a:xfrm flipH="1">
              <a:off x="2609" y="2298"/>
              <a:ext cx="260"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4" name="Line 499"/>
            <p:cNvSpPr>
              <a:spLocks noChangeShapeType="1"/>
            </p:cNvSpPr>
            <p:nvPr/>
          </p:nvSpPr>
          <p:spPr bwMode="auto">
            <a:xfrm>
              <a:off x="2869" y="2217"/>
              <a:ext cx="1" cy="162"/>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5" name="Line 500"/>
            <p:cNvSpPr>
              <a:spLocks noChangeShapeType="1"/>
            </p:cNvSpPr>
            <p:nvPr/>
          </p:nvSpPr>
          <p:spPr bwMode="auto">
            <a:xfrm flipH="1">
              <a:off x="2698" y="2723"/>
              <a:ext cx="115"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6" name="Line 501"/>
            <p:cNvSpPr>
              <a:spLocks noChangeShapeType="1"/>
            </p:cNvSpPr>
            <p:nvPr/>
          </p:nvSpPr>
          <p:spPr bwMode="auto">
            <a:xfrm flipH="1">
              <a:off x="3092" y="2808"/>
              <a:ext cx="67"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7" name="Line 502"/>
            <p:cNvSpPr>
              <a:spLocks noChangeShapeType="1"/>
            </p:cNvSpPr>
            <p:nvPr/>
          </p:nvSpPr>
          <p:spPr bwMode="auto">
            <a:xfrm flipH="1">
              <a:off x="3271" y="2892"/>
              <a:ext cx="658"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8" name="Line 503"/>
            <p:cNvSpPr>
              <a:spLocks noChangeShapeType="1"/>
            </p:cNvSpPr>
            <p:nvPr/>
          </p:nvSpPr>
          <p:spPr bwMode="auto">
            <a:xfrm>
              <a:off x="3271" y="2977"/>
              <a:ext cx="1"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9" name="Line 504"/>
            <p:cNvSpPr>
              <a:spLocks noChangeShapeType="1"/>
            </p:cNvSpPr>
            <p:nvPr/>
          </p:nvSpPr>
          <p:spPr bwMode="auto">
            <a:xfrm flipH="1">
              <a:off x="3092" y="2933"/>
              <a:ext cx="179"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0" name="Line 505"/>
            <p:cNvSpPr>
              <a:spLocks noChangeShapeType="1"/>
            </p:cNvSpPr>
            <p:nvPr/>
          </p:nvSpPr>
          <p:spPr bwMode="auto">
            <a:xfrm>
              <a:off x="3271" y="2892"/>
              <a:ext cx="1" cy="85"/>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1" name="Line 506"/>
            <p:cNvSpPr>
              <a:spLocks noChangeShapeType="1"/>
            </p:cNvSpPr>
            <p:nvPr/>
          </p:nvSpPr>
          <p:spPr bwMode="auto">
            <a:xfrm flipH="1">
              <a:off x="2926" y="2870"/>
              <a:ext cx="166"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Line 507"/>
            <p:cNvSpPr>
              <a:spLocks noChangeShapeType="1"/>
            </p:cNvSpPr>
            <p:nvPr/>
          </p:nvSpPr>
          <p:spPr bwMode="auto">
            <a:xfrm>
              <a:off x="3092" y="2808"/>
              <a:ext cx="1" cy="125"/>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3" name="Line 508"/>
            <p:cNvSpPr>
              <a:spLocks noChangeShapeType="1"/>
            </p:cNvSpPr>
            <p:nvPr/>
          </p:nvSpPr>
          <p:spPr bwMode="auto">
            <a:xfrm flipH="1">
              <a:off x="3073" y="3060"/>
              <a:ext cx="111"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4" name="Line 509"/>
            <p:cNvSpPr>
              <a:spLocks noChangeShapeType="1"/>
            </p:cNvSpPr>
            <p:nvPr/>
          </p:nvSpPr>
          <p:spPr bwMode="auto">
            <a:xfrm flipH="1">
              <a:off x="3073" y="3145"/>
              <a:ext cx="19"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5" name="Line 510"/>
            <p:cNvSpPr>
              <a:spLocks noChangeShapeType="1"/>
            </p:cNvSpPr>
            <p:nvPr/>
          </p:nvSpPr>
          <p:spPr bwMode="auto">
            <a:xfrm flipH="1">
              <a:off x="2926" y="3102"/>
              <a:ext cx="147"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6" name="Line 511"/>
            <p:cNvSpPr>
              <a:spLocks noChangeShapeType="1"/>
            </p:cNvSpPr>
            <p:nvPr/>
          </p:nvSpPr>
          <p:spPr bwMode="auto">
            <a:xfrm>
              <a:off x="3073" y="3060"/>
              <a:ext cx="1" cy="85"/>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7" name="Line 512"/>
            <p:cNvSpPr>
              <a:spLocks noChangeShapeType="1"/>
            </p:cNvSpPr>
            <p:nvPr/>
          </p:nvSpPr>
          <p:spPr bwMode="auto">
            <a:xfrm flipH="1">
              <a:off x="2755" y="2985"/>
              <a:ext cx="171"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8" name="Line 513"/>
            <p:cNvSpPr>
              <a:spLocks noChangeShapeType="1"/>
            </p:cNvSpPr>
            <p:nvPr/>
          </p:nvSpPr>
          <p:spPr bwMode="auto">
            <a:xfrm>
              <a:off x="2926" y="2870"/>
              <a:ext cx="2" cy="232"/>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9" name="Line 514"/>
            <p:cNvSpPr>
              <a:spLocks noChangeShapeType="1"/>
            </p:cNvSpPr>
            <p:nvPr/>
          </p:nvSpPr>
          <p:spPr bwMode="auto">
            <a:xfrm flipH="1">
              <a:off x="2946" y="3229"/>
              <a:ext cx="54"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0" name="Line 515"/>
            <p:cNvSpPr>
              <a:spLocks noChangeShapeType="1"/>
            </p:cNvSpPr>
            <p:nvPr/>
          </p:nvSpPr>
          <p:spPr bwMode="auto">
            <a:xfrm flipH="1">
              <a:off x="3015" y="3315"/>
              <a:ext cx="133"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1" name="Line 516"/>
            <p:cNvSpPr>
              <a:spLocks noChangeShapeType="1"/>
            </p:cNvSpPr>
            <p:nvPr/>
          </p:nvSpPr>
          <p:spPr bwMode="auto">
            <a:xfrm flipH="1">
              <a:off x="3015" y="3398"/>
              <a:ext cx="14"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2" name="Line 517"/>
            <p:cNvSpPr>
              <a:spLocks noChangeShapeType="1"/>
            </p:cNvSpPr>
            <p:nvPr/>
          </p:nvSpPr>
          <p:spPr bwMode="auto">
            <a:xfrm flipH="1">
              <a:off x="2946" y="3356"/>
              <a:ext cx="69"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3" name="Line 518"/>
            <p:cNvSpPr>
              <a:spLocks noChangeShapeType="1"/>
            </p:cNvSpPr>
            <p:nvPr/>
          </p:nvSpPr>
          <p:spPr bwMode="auto">
            <a:xfrm>
              <a:off x="3015" y="3315"/>
              <a:ext cx="1" cy="83"/>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4" name="Line 519"/>
            <p:cNvSpPr>
              <a:spLocks noChangeShapeType="1"/>
            </p:cNvSpPr>
            <p:nvPr/>
          </p:nvSpPr>
          <p:spPr bwMode="auto">
            <a:xfrm flipH="1">
              <a:off x="2910" y="3291"/>
              <a:ext cx="36"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5" name="Line 520"/>
            <p:cNvSpPr>
              <a:spLocks noChangeShapeType="1"/>
            </p:cNvSpPr>
            <p:nvPr/>
          </p:nvSpPr>
          <p:spPr bwMode="auto">
            <a:xfrm>
              <a:off x="2946" y="3229"/>
              <a:ext cx="1" cy="127"/>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6" name="Line 521"/>
            <p:cNvSpPr>
              <a:spLocks noChangeShapeType="1"/>
            </p:cNvSpPr>
            <p:nvPr/>
          </p:nvSpPr>
          <p:spPr bwMode="auto">
            <a:xfrm flipH="1">
              <a:off x="2986" y="3483"/>
              <a:ext cx="699"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7" name="Line 522"/>
            <p:cNvSpPr>
              <a:spLocks noChangeShapeType="1"/>
            </p:cNvSpPr>
            <p:nvPr/>
          </p:nvSpPr>
          <p:spPr bwMode="auto">
            <a:xfrm flipH="1">
              <a:off x="2986" y="3566"/>
              <a:ext cx="46"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8" name="Line 523"/>
            <p:cNvSpPr>
              <a:spLocks noChangeShapeType="1"/>
            </p:cNvSpPr>
            <p:nvPr/>
          </p:nvSpPr>
          <p:spPr bwMode="auto">
            <a:xfrm flipH="1">
              <a:off x="2910" y="3525"/>
              <a:ext cx="76"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9" name="Line 524"/>
            <p:cNvSpPr>
              <a:spLocks noChangeShapeType="1"/>
            </p:cNvSpPr>
            <p:nvPr/>
          </p:nvSpPr>
          <p:spPr bwMode="auto">
            <a:xfrm>
              <a:off x="2986" y="3483"/>
              <a:ext cx="1" cy="83"/>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0" name="Line 525"/>
            <p:cNvSpPr>
              <a:spLocks noChangeShapeType="1"/>
            </p:cNvSpPr>
            <p:nvPr/>
          </p:nvSpPr>
          <p:spPr bwMode="auto">
            <a:xfrm flipH="1">
              <a:off x="2755" y="3408"/>
              <a:ext cx="155"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1" name="Line 526"/>
            <p:cNvSpPr>
              <a:spLocks noChangeShapeType="1"/>
            </p:cNvSpPr>
            <p:nvPr/>
          </p:nvSpPr>
          <p:spPr bwMode="auto">
            <a:xfrm>
              <a:off x="2910" y="3291"/>
              <a:ext cx="1" cy="234"/>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2" name="Line 527"/>
            <p:cNvSpPr>
              <a:spLocks noChangeShapeType="1"/>
            </p:cNvSpPr>
            <p:nvPr/>
          </p:nvSpPr>
          <p:spPr bwMode="auto">
            <a:xfrm flipH="1">
              <a:off x="2698" y="3195"/>
              <a:ext cx="57"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3" name="Line 528"/>
            <p:cNvSpPr>
              <a:spLocks noChangeShapeType="1"/>
            </p:cNvSpPr>
            <p:nvPr/>
          </p:nvSpPr>
          <p:spPr bwMode="auto">
            <a:xfrm>
              <a:off x="2755" y="2985"/>
              <a:ext cx="2" cy="423"/>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4" name="Line 529"/>
            <p:cNvSpPr>
              <a:spLocks noChangeShapeType="1"/>
            </p:cNvSpPr>
            <p:nvPr/>
          </p:nvSpPr>
          <p:spPr bwMode="auto">
            <a:xfrm flipH="1">
              <a:off x="2609" y="2959"/>
              <a:ext cx="89"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5" name="Line 530"/>
            <p:cNvSpPr>
              <a:spLocks noChangeShapeType="1"/>
            </p:cNvSpPr>
            <p:nvPr/>
          </p:nvSpPr>
          <p:spPr bwMode="auto">
            <a:xfrm>
              <a:off x="2698" y="2723"/>
              <a:ext cx="1" cy="472"/>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6" name="Line 531"/>
            <p:cNvSpPr>
              <a:spLocks noChangeShapeType="1"/>
            </p:cNvSpPr>
            <p:nvPr/>
          </p:nvSpPr>
          <p:spPr bwMode="auto">
            <a:xfrm flipH="1">
              <a:off x="2544" y="2628"/>
              <a:ext cx="65" cy="0"/>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7" name="Line 532"/>
            <p:cNvSpPr>
              <a:spLocks noChangeShapeType="1"/>
            </p:cNvSpPr>
            <p:nvPr/>
          </p:nvSpPr>
          <p:spPr bwMode="auto">
            <a:xfrm>
              <a:off x="2609" y="2298"/>
              <a:ext cx="1" cy="66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8" name="Line 533"/>
            <p:cNvSpPr>
              <a:spLocks noChangeShapeType="1"/>
            </p:cNvSpPr>
            <p:nvPr/>
          </p:nvSpPr>
          <p:spPr bwMode="auto">
            <a:xfrm flipH="1">
              <a:off x="2609" y="3652"/>
              <a:ext cx="58"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59" name="Line 534"/>
            <p:cNvSpPr>
              <a:spLocks noChangeShapeType="1"/>
            </p:cNvSpPr>
            <p:nvPr/>
          </p:nvSpPr>
          <p:spPr bwMode="auto">
            <a:xfrm flipH="1">
              <a:off x="2609" y="3736"/>
              <a:ext cx="16"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0" name="Line 535"/>
            <p:cNvSpPr>
              <a:spLocks noChangeShapeType="1"/>
            </p:cNvSpPr>
            <p:nvPr/>
          </p:nvSpPr>
          <p:spPr bwMode="auto">
            <a:xfrm flipH="1">
              <a:off x="2544" y="3693"/>
              <a:ext cx="65" cy="1"/>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1" name="Line 536"/>
            <p:cNvSpPr>
              <a:spLocks noChangeShapeType="1"/>
            </p:cNvSpPr>
            <p:nvPr/>
          </p:nvSpPr>
          <p:spPr bwMode="auto">
            <a:xfrm>
              <a:off x="2609" y="3652"/>
              <a:ext cx="1" cy="84"/>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62" name="Line 537"/>
            <p:cNvSpPr>
              <a:spLocks noChangeShapeType="1"/>
            </p:cNvSpPr>
            <p:nvPr/>
          </p:nvSpPr>
          <p:spPr bwMode="auto">
            <a:xfrm>
              <a:off x="2544" y="2134"/>
              <a:ext cx="1" cy="1559"/>
            </a:xfrm>
            <a:prstGeom prst="line">
              <a:avLst/>
            </a:prstGeom>
            <a:noFill/>
            <a:ln w="28575">
              <a:solidFill>
                <a:srgbClr val="182075"/>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700" name="Rectangle 539"/>
          <p:cNvSpPr>
            <a:spLocks noChangeArrowheads="1"/>
          </p:cNvSpPr>
          <p:nvPr/>
        </p:nvSpPr>
        <p:spPr bwMode="auto">
          <a:xfrm>
            <a:off x="725488" y="4033838"/>
            <a:ext cx="24941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0" u="none" dirty="0" err="1" smtClean="0">
                <a:solidFill>
                  <a:srgbClr val="182075"/>
                </a:solidFill>
              </a:rPr>
              <a:t>Epidemiologisch</a:t>
            </a:r>
            <a:endParaRPr lang="en-GB" sz="2400" i="0" u="none" dirty="0">
              <a:solidFill>
                <a:srgbClr val="182075"/>
              </a:solidFill>
            </a:endParaRPr>
          </a:p>
        </p:txBody>
      </p:sp>
      <p:sp>
        <p:nvSpPr>
          <p:cNvPr id="29701" name="Rectangle 540"/>
          <p:cNvSpPr>
            <a:spLocks noChangeArrowheads="1"/>
          </p:cNvSpPr>
          <p:nvPr/>
        </p:nvSpPr>
        <p:spPr bwMode="auto">
          <a:xfrm>
            <a:off x="7303693" y="4096984"/>
            <a:ext cx="1570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0" u="none" dirty="0" err="1" smtClean="0">
                <a:solidFill>
                  <a:srgbClr val="182075"/>
                </a:solidFill>
              </a:rPr>
              <a:t>Genetisch</a:t>
            </a:r>
            <a:endParaRPr lang="en-GB" sz="2400" i="0" u="none" dirty="0">
              <a:solidFill>
                <a:srgbClr val="182075"/>
              </a:solidFill>
            </a:endParaRPr>
          </a:p>
        </p:txBody>
      </p:sp>
      <p:sp>
        <p:nvSpPr>
          <p:cNvPr id="29702" name="Rectangle 541"/>
          <p:cNvSpPr>
            <a:spLocks noChangeArrowheads="1"/>
          </p:cNvSpPr>
          <p:nvPr/>
        </p:nvSpPr>
        <p:spPr bwMode="auto">
          <a:xfrm>
            <a:off x="3416546" y="4071938"/>
            <a:ext cx="3585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0" u="none" dirty="0" err="1" smtClean="0">
                <a:solidFill>
                  <a:srgbClr val="182075"/>
                </a:solidFill>
              </a:rPr>
              <a:t>Antigene</a:t>
            </a:r>
            <a:r>
              <a:rPr lang="en-US" sz="2400" i="0" u="none" dirty="0" smtClean="0">
                <a:solidFill>
                  <a:srgbClr val="182075"/>
                </a:solidFill>
              </a:rPr>
              <a:t> </a:t>
            </a:r>
            <a:r>
              <a:rPr lang="en-US" sz="2400" i="0" u="none" dirty="0" err="1" smtClean="0">
                <a:solidFill>
                  <a:srgbClr val="182075"/>
                </a:solidFill>
              </a:rPr>
              <a:t>eigenschappen</a:t>
            </a:r>
            <a:endParaRPr lang="en-GB" sz="2400" i="0" u="none" dirty="0">
              <a:solidFill>
                <a:srgbClr val="182075"/>
              </a:solidFill>
            </a:endParaRPr>
          </a:p>
        </p:txBody>
      </p:sp>
      <p:sp>
        <p:nvSpPr>
          <p:cNvPr id="29703" name="Text Box 6"/>
          <p:cNvSpPr txBox="1">
            <a:spLocks noChangeArrowheads="1"/>
          </p:cNvSpPr>
          <p:nvPr/>
        </p:nvSpPr>
        <p:spPr bwMode="auto">
          <a:xfrm>
            <a:off x="719138" y="266700"/>
            <a:ext cx="53729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r>
              <a:rPr lang="en-GB" sz="2800" b="1" i="0" u="none" dirty="0">
                <a:solidFill>
                  <a:schemeClr val="bg1"/>
                </a:solidFill>
              </a:rPr>
              <a:t>WHO </a:t>
            </a:r>
            <a:r>
              <a:rPr lang="en-GB" sz="2800" b="1" i="0" u="none" dirty="0" err="1" smtClean="0">
                <a:solidFill>
                  <a:schemeClr val="bg1"/>
                </a:solidFill>
              </a:rPr>
              <a:t>wereldwijde</a:t>
            </a:r>
            <a:r>
              <a:rPr lang="en-GB" sz="2800" b="1" i="0" u="none" dirty="0" smtClean="0">
                <a:solidFill>
                  <a:schemeClr val="bg1"/>
                </a:solidFill>
              </a:rPr>
              <a:t> </a:t>
            </a:r>
            <a:r>
              <a:rPr lang="en-GB" sz="2800" b="1" i="0" u="none" dirty="0">
                <a:solidFill>
                  <a:schemeClr val="bg1"/>
                </a:solidFill>
              </a:rPr>
              <a:t>surveillance</a:t>
            </a:r>
          </a:p>
          <a:p>
            <a:r>
              <a:rPr lang="en-GB" sz="2800" i="0" u="none" dirty="0">
                <a:solidFill>
                  <a:schemeClr val="bg1"/>
                </a:solidFill>
              </a:rPr>
              <a:t>- Datasets </a:t>
            </a:r>
            <a:r>
              <a:rPr lang="en-US" sz="2800" i="0" u="none" dirty="0">
                <a:solidFill>
                  <a:schemeClr val="bg1"/>
                </a:solidFill>
              </a:rPr>
              <a:t>-</a:t>
            </a:r>
            <a:endParaRPr lang="en-GB" sz="2800" b="1" i="0" u="none" dirty="0">
              <a:solidFill>
                <a:schemeClr val="bg1"/>
              </a:solidFill>
            </a:endParaRPr>
          </a:p>
        </p:txBody>
      </p:sp>
      <p:sp>
        <p:nvSpPr>
          <p:cNvPr id="29704" name="TextBox 1"/>
          <p:cNvSpPr txBox="1">
            <a:spLocks noChangeArrowheads="1"/>
          </p:cNvSpPr>
          <p:nvPr/>
        </p:nvSpPr>
        <p:spPr bwMode="auto">
          <a:xfrm>
            <a:off x="3789330" y="2459038"/>
            <a:ext cx="2830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800" b="1" i="0" u="none">
                <a:latin typeface="Courier" charset="0"/>
                <a:cs typeface="Courier" charset="0"/>
              </a:rPr>
              <a:t>       F1235 F3652 F8543 F9712 F0321 F3865</a:t>
            </a:r>
          </a:p>
          <a:p>
            <a:pPr eaLnBrk="1" hangingPunct="1"/>
            <a:endParaRPr lang="en-US" sz="800" b="1" i="0" u="none">
              <a:latin typeface="Courier" charset="0"/>
              <a:cs typeface="Courier" charset="0"/>
            </a:endParaRPr>
          </a:p>
          <a:p>
            <a:pPr eaLnBrk="1" hangingPunct="1"/>
            <a:r>
              <a:rPr lang="en-US" sz="800" b="1" i="0" u="none">
                <a:latin typeface="Courier" charset="0"/>
                <a:cs typeface="Courier" charset="0"/>
              </a:rPr>
              <a:t>V123   1280  320   160   80    20    &lt;20</a:t>
            </a:r>
          </a:p>
          <a:p>
            <a:pPr eaLnBrk="1" hangingPunct="1"/>
            <a:r>
              <a:rPr lang="en-US" sz="800" b="1" i="0" u="none">
                <a:latin typeface="Courier" charset="0"/>
                <a:cs typeface="Courier" charset="0"/>
              </a:rPr>
              <a:t>V365   640   1280  80    80    40    20</a:t>
            </a:r>
          </a:p>
          <a:p>
            <a:pPr eaLnBrk="1" hangingPunct="1"/>
            <a:r>
              <a:rPr lang="en-US" sz="800" b="1" i="0" u="none">
                <a:latin typeface="Courier" charset="0"/>
                <a:cs typeface="Courier" charset="0"/>
              </a:rPr>
              <a:t>V854   640   2560  1280  160   160   20</a:t>
            </a:r>
          </a:p>
          <a:p>
            <a:pPr eaLnBrk="1" hangingPunct="1"/>
            <a:r>
              <a:rPr lang="en-US" sz="800" b="1" i="0" u="none">
                <a:latin typeface="Courier" charset="0"/>
                <a:cs typeface="Courier" charset="0"/>
              </a:rPr>
              <a:t>V971   80    640   160   160   20    &lt;20</a:t>
            </a:r>
          </a:p>
          <a:p>
            <a:pPr eaLnBrk="1" hangingPunct="1"/>
            <a:r>
              <a:rPr lang="en-US" sz="800" b="1" i="0" u="none">
                <a:latin typeface="Courier" charset="0"/>
                <a:cs typeface="Courier" charset="0"/>
              </a:rPr>
              <a:t>V032   80    640   1280  320   1280  640</a:t>
            </a:r>
          </a:p>
          <a:p>
            <a:pPr eaLnBrk="1" hangingPunct="1"/>
            <a:r>
              <a:rPr lang="en-US" sz="800" b="1" i="0" u="none">
                <a:latin typeface="Courier" charset="0"/>
                <a:cs typeface="Courier" charset="0"/>
              </a:rPr>
              <a:t>V386   &lt;20   80    640   320   640   1280</a:t>
            </a:r>
          </a:p>
          <a:p>
            <a:pPr eaLnBrk="1" hangingPunct="1"/>
            <a:r>
              <a:rPr lang="en-US" sz="800" b="1" i="0" u="none">
                <a:latin typeface="Courier" charset="0"/>
                <a:cs typeface="Courier" charset="0"/>
              </a:rPr>
              <a:t>	</a:t>
            </a:r>
          </a:p>
        </p:txBody>
      </p:sp>
      <p:cxnSp>
        <p:nvCxnSpPr>
          <p:cNvPr id="29705" name="Straight Connector 3"/>
          <p:cNvCxnSpPr>
            <a:cxnSpLocks noChangeShapeType="1"/>
          </p:cNvCxnSpPr>
          <p:nvPr/>
        </p:nvCxnSpPr>
        <p:spPr bwMode="auto">
          <a:xfrm>
            <a:off x="3860767" y="2706688"/>
            <a:ext cx="25892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9706" name="Straight Connector 3602"/>
          <p:cNvCxnSpPr>
            <a:cxnSpLocks noChangeShapeType="1"/>
          </p:cNvCxnSpPr>
          <p:nvPr/>
        </p:nvCxnSpPr>
        <p:spPr bwMode="auto">
          <a:xfrm>
            <a:off x="3860767" y="2452688"/>
            <a:ext cx="25892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9707" name="Straight Connector 3603"/>
          <p:cNvCxnSpPr>
            <a:cxnSpLocks noChangeShapeType="1"/>
          </p:cNvCxnSpPr>
          <p:nvPr/>
        </p:nvCxnSpPr>
        <p:spPr bwMode="auto">
          <a:xfrm>
            <a:off x="3860767" y="3529013"/>
            <a:ext cx="25892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922338" y="282575"/>
            <a:ext cx="49150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nl-NL" sz="2800" b="1" i="0" u="none" dirty="0" smtClean="0">
                <a:solidFill>
                  <a:srgbClr val="FFFFFF"/>
                </a:solidFill>
              </a:rPr>
              <a:t>Antigene cartografie</a:t>
            </a:r>
          </a:p>
          <a:p>
            <a:pPr eaLnBrk="1" hangingPunct="1"/>
            <a:r>
              <a:rPr lang="nl-NL" sz="2800" i="0" u="none" dirty="0" smtClean="0">
                <a:solidFill>
                  <a:srgbClr val="FFFFFF"/>
                </a:solidFill>
              </a:rPr>
              <a:t>- Humaan H3N2, 1968-2003 -</a:t>
            </a:r>
            <a:endParaRPr lang="nl-NL" sz="2800" i="0" u="none" dirty="0">
              <a:solidFill>
                <a:srgbClr val="FFFFFF"/>
              </a:solidFill>
            </a:endParaRPr>
          </a:p>
        </p:txBody>
      </p:sp>
      <p:pic>
        <p:nvPicPr>
          <p:cNvPr id="54274" name="Picture 3" descr="HItable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89250"/>
            <a:ext cx="3962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p:cNvSpPr txBox="1">
            <a:spLocks noChangeArrowheads="1"/>
          </p:cNvSpPr>
          <p:nvPr/>
        </p:nvSpPr>
        <p:spPr bwMode="auto">
          <a:xfrm>
            <a:off x="119063" y="6367463"/>
            <a:ext cx="244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400" b="1" i="0" u="none">
                <a:solidFill>
                  <a:srgbClr val="000099"/>
                </a:solidFill>
              </a:rPr>
              <a:t>Science 305, 371-376, 2004</a:t>
            </a:r>
            <a:endParaRPr lang="en-GB" b="1" i="0" u="none">
              <a:solidFill>
                <a:srgbClr val="000099"/>
              </a:solidFill>
            </a:endParaRPr>
          </a:p>
        </p:txBody>
      </p:sp>
      <p:sp>
        <p:nvSpPr>
          <p:cNvPr id="54276" name="Text Box 5"/>
          <p:cNvSpPr txBox="1">
            <a:spLocks noChangeArrowheads="1"/>
          </p:cNvSpPr>
          <p:nvPr/>
        </p:nvSpPr>
        <p:spPr bwMode="auto">
          <a:xfrm>
            <a:off x="76200" y="1806575"/>
            <a:ext cx="60716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nl-NL" i="0" u="none" dirty="0" smtClean="0"/>
              <a:t>Antigene cartografie:</a:t>
            </a:r>
            <a:br>
              <a:rPr lang="nl-NL" i="0" u="none" dirty="0" smtClean="0"/>
            </a:br>
            <a:r>
              <a:rPr lang="nl-NL" i="0" u="none" dirty="0" smtClean="0"/>
              <a:t>Kwantitatieve analyse en visualisatie van antigene</a:t>
            </a:r>
          </a:p>
          <a:p>
            <a:pPr eaLnBrk="1" hangingPunct="1"/>
            <a:r>
              <a:rPr lang="nl-NL" i="0" u="none" dirty="0" smtClean="0"/>
              <a:t>eigenschappen; HI </a:t>
            </a:r>
            <a:r>
              <a:rPr lang="nl-NL" i="0" u="none" dirty="0" err="1" smtClean="0"/>
              <a:t>titers</a:t>
            </a:r>
            <a:r>
              <a:rPr lang="nl-NL" i="0" u="none" dirty="0" smtClean="0"/>
              <a:t> weergegeven in kaart</a:t>
            </a:r>
            <a:endParaRPr lang="nl-NL" i="0" u="none" dirty="0"/>
          </a:p>
        </p:txBody>
      </p:sp>
      <p:grpSp>
        <p:nvGrpSpPr>
          <p:cNvPr id="54277" name="Group 6"/>
          <p:cNvGrpSpPr>
            <a:grpSpLocks/>
          </p:cNvGrpSpPr>
          <p:nvPr/>
        </p:nvGrpSpPr>
        <p:grpSpPr bwMode="auto">
          <a:xfrm>
            <a:off x="4222750" y="0"/>
            <a:ext cx="4921250" cy="6858000"/>
            <a:chOff x="2660" y="0"/>
            <a:chExt cx="3100" cy="4320"/>
          </a:xfrm>
        </p:grpSpPr>
        <p:grpSp>
          <p:nvGrpSpPr>
            <p:cNvPr id="54278" name="Group 7"/>
            <p:cNvGrpSpPr>
              <a:grpSpLocks/>
            </p:cNvGrpSpPr>
            <p:nvPr/>
          </p:nvGrpSpPr>
          <p:grpSpPr bwMode="auto">
            <a:xfrm>
              <a:off x="2784" y="0"/>
              <a:ext cx="2976" cy="4320"/>
              <a:chOff x="2784" y="0"/>
              <a:chExt cx="2976" cy="4320"/>
            </a:xfrm>
          </p:grpSpPr>
          <p:graphicFrame>
            <p:nvGraphicFramePr>
              <p:cNvPr id="54280" name="Object 2"/>
              <p:cNvGraphicFramePr>
                <a:graphicFrameLocks noChangeAspect="1"/>
              </p:cNvGraphicFramePr>
              <p:nvPr/>
            </p:nvGraphicFramePr>
            <p:xfrm>
              <a:off x="3783" y="0"/>
              <a:ext cx="1977" cy="4320"/>
            </p:xfrm>
            <a:graphic>
              <a:graphicData uri="http://schemas.openxmlformats.org/presentationml/2006/ole">
                <mc:AlternateContent xmlns:mc="http://schemas.openxmlformats.org/markup-compatibility/2006">
                  <mc:Choice xmlns:v="urn:schemas-microsoft-com:vml" Requires="v">
                    <p:oleObj spid="_x0000_s136208" name="Document" r:id="rId5" imgW="18412698" imgH="40215873" progId="Word.Document.8">
                      <p:embed/>
                    </p:oleObj>
                  </mc:Choice>
                  <mc:Fallback>
                    <p:oleObj name="Document" r:id="rId5" imgW="18412698" imgH="40215873"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3" y="0"/>
                            <a:ext cx="1977" cy="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81" name="Line 9"/>
              <p:cNvSpPr>
                <a:spLocks noChangeShapeType="1"/>
              </p:cNvSpPr>
              <p:nvPr/>
            </p:nvSpPr>
            <p:spPr bwMode="auto">
              <a:xfrm>
                <a:off x="2784" y="2832"/>
                <a:ext cx="864" cy="0"/>
              </a:xfrm>
              <a:prstGeom prst="line">
                <a:avLst/>
              </a:prstGeom>
              <a:noFill/>
              <a:ln w="5715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4279" name="Text Box 10"/>
            <p:cNvSpPr txBox="1">
              <a:spLocks noChangeArrowheads="1"/>
            </p:cNvSpPr>
            <p:nvPr/>
          </p:nvSpPr>
          <p:spPr bwMode="auto">
            <a:xfrm>
              <a:off x="2660" y="2918"/>
              <a:ext cx="1136"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600" i="0" u="none"/>
                <a:t>Multi Dimensional</a:t>
              </a:r>
            </a:p>
            <a:p>
              <a:pPr algn="ctr" eaLnBrk="1" hangingPunct="1"/>
              <a:r>
                <a:rPr lang="en-US" sz="1600" i="0" u="none"/>
                <a:t>Scaling (MDS)</a:t>
              </a:r>
            </a:p>
            <a:p>
              <a:pPr algn="ctr" eaLnBrk="1" hangingPunct="1"/>
              <a:r>
                <a:rPr lang="en-US" sz="1600" i="0" u="none"/>
                <a:t>algorithms</a:t>
              </a:r>
            </a:p>
            <a:p>
              <a:pPr algn="ctr" eaLnBrk="1" hangingPunct="1"/>
              <a:endParaRPr lang="en-US" sz="1600" i="0" u="none"/>
            </a:p>
            <a:p>
              <a:pPr algn="ctr" eaLnBrk="1" hangingPunct="1"/>
              <a:r>
                <a:rPr lang="en-US" sz="1600" i="0" u="none"/>
                <a:t>Error function:</a:t>
              </a:r>
            </a:p>
            <a:p>
              <a:pPr algn="ctr" eaLnBrk="1" hangingPunct="1"/>
              <a:r>
                <a:rPr lang="en-US" sz="1800" i="0" u="none">
                  <a:solidFill>
                    <a:srgbClr val="182075"/>
                  </a:solidFill>
                </a:rPr>
                <a:t>E=∑</a:t>
              </a:r>
              <a:r>
                <a:rPr lang="en-US" sz="1800" i="0" u="none" baseline="-30000">
                  <a:solidFill>
                    <a:srgbClr val="182075"/>
                  </a:solidFill>
                </a:rPr>
                <a:t>ij</a:t>
              </a:r>
              <a:r>
                <a:rPr lang="en-US" sz="1800" i="0" u="none">
                  <a:solidFill>
                    <a:srgbClr val="182075"/>
                  </a:solidFill>
                </a:rPr>
                <a:t>e(D</a:t>
              </a:r>
              <a:r>
                <a:rPr lang="en-US" sz="1800" i="0" u="none" baseline="-30000">
                  <a:solidFill>
                    <a:srgbClr val="182075"/>
                  </a:solidFill>
                </a:rPr>
                <a:t>ij</a:t>
              </a:r>
              <a:r>
                <a:rPr lang="en-US" sz="1800" i="0" u="none">
                  <a:solidFill>
                    <a:srgbClr val="182075"/>
                  </a:solidFill>
                </a:rPr>
                <a:t>,d</a:t>
              </a:r>
              <a:r>
                <a:rPr lang="en-US" sz="1800" i="0" u="none" baseline="-30000">
                  <a:solidFill>
                    <a:srgbClr val="182075"/>
                  </a:solidFill>
                </a:rPr>
                <a:t>ij</a:t>
              </a:r>
              <a:r>
                <a:rPr lang="en-US" sz="1800" i="0" u="none">
                  <a:solidFill>
                    <a:srgbClr val="182075"/>
                  </a:solidFill>
                </a:rPr>
                <a:t>)</a:t>
              </a:r>
              <a:endParaRPr lang="en-GB" sz="1800" i="0" u="none">
                <a:solidFill>
                  <a:srgbClr val="182075"/>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2"/>
          <p:cNvGraphicFramePr>
            <a:graphicFrameLocks noChangeAspect="1"/>
          </p:cNvGraphicFramePr>
          <p:nvPr/>
        </p:nvGraphicFramePr>
        <p:xfrm>
          <a:off x="6005513" y="0"/>
          <a:ext cx="3138487" cy="6858000"/>
        </p:xfrm>
        <a:graphic>
          <a:graphicData uri="http://schemas.openxmlformats.org/presentationml/2006/ole">
            <mc:AlternateContent xmlns:mc="http://schemas.openxmlformats.org/markup-compatibility/2006">
              <mc:Choice xmlns:v="urn:schemas-microsoft-com:vml" Requires="v">
                <p:oleObj spid="_x0000_s137232" name="Document" r:id="rId4" imgW="18412698" imgH="40215873" progId="Word.Document.8">
                  <p:embed/>
                </p:oleObj>
              </mc:Choice>
              <mc:Fallback>
                <p:oleObj name="Document" r:id="rId4" imgW="18412698" imgH="40215873"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513" y="0"/>
                        <a:ext cx="313848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322" name="Text Box 11"/>
          <p:cNvSpPr txBox="1">
            <a:spLocks noChangeArrowheads="1"/>
          </p:cNvSpPr>
          <p:nvPr/>
        </p:nvSpPr>
        <p:spPr bwMode="auto">
          <a:xfrm>
            <a:off x="228600" y="2212975"/>
            <a:ext cx="4773688" cy="287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lnSpc>
                <a:spcPct val="130000"/>
              </a:lnSpc>
            </a:pPr>
            <a:r>
              <a:rPr lang="nl-NL" i="0" u="none" smtClean="0">
                <a:solidFill>
                  <a:srgbClr val="182075"/>
                </a:solidFill>
              </a:rPr>
              <a:t>2 Dimensionaal</a:t>
            </a:r>
          </a:p>
          <a:p>
            <a:pPr eaLnBrk="1" hangingPunct="1">
              <a:lnSpc>
                <a:spcPct val="130000"/>
              </a:lnSpc>
            </a:pPr>
            <a:r>
              <a:rPr lang="nl-NL" i="0" u="none" smtClean="0">
                <a:solidFill>
                  <a:srgbClr val="182075"/>
                </a:solidFill>
              </a:rPr>
              <a:t>Clusters (N = 11)</a:t>
            </a:r>
          </a:p>
          <a:p>
            <a:pPr eaLnBrk="1" hangingPunct="1">
              <a:lnSpc>
                <a:spcPct val="130000"/>
              </a:lnSpc>
            </a:pPr>
            <a:r>
              <a:rPr lang="nl-NL" i="0" u="none" smtClean="0">
                <a:solidFill>
                  <a:srgbClr val="182075"/>
                </a:solidFill>
              </a:rPr>
              <a:t>Chronologische clustering</a:t>
            </a:r>
          </a:p>
          <a:p>
            <a:pPr eaLnBrk="1" hangingPunct="1">
              <a:lnSpc>
                <a:spcPct val="130000"/>
              </a:lnSpc>
            </a:pPr>
            <a:r>
              <a:rPr lang="nl-NL" i="0" u="none" smtClean="0">
                <a:solidFill>
                  <a:srgbClr val="182075"/>
                </a:solidFill>
              </a:rPr>
              <a:t>Afstand tussen clusters redelijk constant</a:t>
            </a:r>
          </a:p>
          <a:p>
            <a:pPr eaLnBrk="1" hangingPunct="1">
              <a:lnSpc>
                <a:spcPct val="130000"/>
              </a:lnSpc>
            </a:pPr>
            <a:r>
              <a:rPr lang="nl-NL" i="0" u="none" smtClean="0">
                <a:solidFill>
                  <a:srgbClr val="182075"/>
                </a:solidFill>
              </a:rPr>
              <a:t>Tijd tussen clusters redelijk constant</a:t>
            </a:r>
          </a:p>
          <a:p>
            <a:pPr eaLnBrk="1" hangingPunct="1">
              <a:lnSpc>
                <a:spcPct val="130000"/>
              </a:lnSpc>
            </a:pPr>
            <a:r>
              <a:rPr lang="nl-NL" i="0" u="none" smtClean="0">
                <a:solidFill>
                  <a:srgbClr val="182075"/>
                </a:solidFill>
              </a:rPr>
              <a:t>Vaccin updates voor ieder cluster</a:t>
            </a:r>
          </a:p>
          <a:p>
            <a:pPr eaLnBrk="1" hangingPunct="1">
              <a:lnSpc>
                <a:spcPct val="130000"/>
              </a:lnSpc>
            </a:pPr>
            <a:r>
              <a:rPr lang="nl-NL" i="0" u="none" smtClean="0">
                <a:solidFill>
                  <a:srgbClr val="182075"/>
                </a:solidFill>
              </a:rPr>
              <a:t>Grotendeels lineair!</a:t>
            </a:r>
            <a:endParaRPr lang="nl-NL" i="0" u="none">
              <a:solidFill>
                <a:srgbClr val="182075"/>
              </a:solidFill>
            </a:endParaRPr>
          </a:p>
        </p:txBody>
      </p:sp>
      <p:sp>
        <p:nvSpPr>
          <p:cNvPr id="56323" name="Text Box 4"/>
          <p:cNvSpPr txBox="1">
            <a:spLocks noChangeArrowheads="1"/>
          </p:cNvSpPr>
          <p:nvPr/>
        </p:nvSpPr>
        <p:spPr bwMode="auto">
          <a:xfrm>
            <a:off x="119063" y="6367463"/>
            <a:ext cx="244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400" b="1" i="0" u="none">
                <a:solidFill>
                  <a:srgbClr val="000099"/>
                </a:solidFill>
              </a:rPr>
              <a:t>Science 305, 371-376, 2004</a:t>
            </a:r>
            <a:endParaRPr lang="en-GB" b="1" i="0" u="none">
              <a:solidFill>
                <a:srgbClr val="000099"/>
              </a:solidFill>
            </a:endParaRPr>
          </a:p>
        </p:txBody>
      </p:sp>
      <p:sp>
        <p:nvSpPr>
          <p:cNvPr id="6" name="Text Box 2"/>
          <p:cNvSpPr txBox="1">
            <a:spLocks noChangeArrowheads="1"/>
          </p:cNvSpPr>
          <p:nvPr/>
        </p:nvSpPr>
        <p:spPr bwMode="auto">
          <a:xfrm>
            <a:off x="922338" y="282575"/>
            <a:ext cx="49150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nl-NL" sz="2800" b="1" i="0" u="none" dirty="0" smtClean="0">
                <a:solidFill>
                  <a:srgbClr val="FFFFFF"/>
                </a:solidFill>
              </a:rPr>
              <a:t>Antigene cartografie</a:t>
            </a:r>
          </a:p>
          <a:p>
            <a:pPr eaLnBrk="1" hangingPunct="1"/>
            <a:r>
              <a:rPr lang="nl-NL" sz="2800" i="0" u="none" dirty="0" smtClean="0">
                <a:solidFill>
                  <a:srgbClr val="FFFFFF"/>
                </a:solidFill>
              </a:rPr>
              <a:t>- Humaan H3N2, 1968-2003 -</a:t>
            </a:r>
            <a:endParaRPr lang="nl-NL" sz="2800" i="0" u="none"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October 2003 -</a:t>
            </a:r>
          </a:p>
        </p:txBody>
      </p:sp>
      <p:sp>
        <p:nvSpPr>
          <p:cNvPr id="627714" name="AutoShape 2"/>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27715"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27716"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27717"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pic>
        <p:nvPicPr>
          <p:cNvPr id="72710" name="Picture 7" descr="cdc-2003-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Box 1"/>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72712" name="Oval 4"/>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72713" name="Oval 12"/>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72714" name="Oval 13"/>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72715" name="TextBox 14"/>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72716" name="TextBox 15"/>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72717" name="TextBox 16"/>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cdc-200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9763"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29764"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29765"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29766"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November 2003 -</a:t>
            </a:r>
          </a:p>
        </p:txBody>
      </p:sp>
      <p:sp>
        <p:nvSpPr>
          <p:cNvPr id="74759"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74760"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74761"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74762"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74763"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74764"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74765"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cdc-2003-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811"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1812"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1813"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1814"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December 2003 -</a:t>
            </a:r>
          </a:p>
        </p:txBody>
      </p:sp>
      <p:sp>
        <p:nvSpPr>
          <p:cNvPr id="76807"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76808"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76809"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76810"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76811"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76812"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76813"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cdc-200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59"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3860"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3861"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3862"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January 2004 -</a:t>
            </a:r>
          </a:p>
        </p:txBody>
      </p:sp>
      <p:sp>
        <p:nvSpPr>
          <p:cNvPr id="78855"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78856"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78857"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78858"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78859"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78860"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78861"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cdc-2004-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7"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5908"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5909"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5910"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February 2004 -</a:t>
            </a:r>
          </a:p>
        </p:txBody>
      </p:sp>
      <p:sp>
        <p:nvSpPr>
          <p:cNvPr id="80903"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80904"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80905"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80906"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80907"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80908"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80909"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cdc-2004-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7955"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7956"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7957"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37958"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March 2004 -</a:t>
            </a:r>
          </a:p>
        </p:txBody>
      </p:sp>
      <p:sp>
        <p:nvSpPr>
          <p:cNvPr id="82951"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82952"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82953"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82954"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82955"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82956"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82957"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cdc-2004-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03"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0004"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0005"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0006"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April 2004 -</a:t>
            </a:r>
          </a:p>
        </p:txBody>
      </p:sp>
      <p:sp>
        <p:nvSpPr>
          <p:cNvPr id="84999"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85000"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85001"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85002"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85003"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85004"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85005"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797332" y="276352"/>
            <a:ext cx="504371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smtClean="0">
                <a:solidFill>
                  <a:srgbClr val="FFFFFF"/>
                </a:solidFill>
              </a:rPr>
              <a:t>Hepatitis B virus (</a:t>
            </a:r>
            <a:r>
              <a:rPr lang="en-GB" sz="2800" b="0" i="0" dirty="0" err="1" smtClean="0">
                <a:solidFill>
                  <a:srgbClr val="FFFFFF"/>
                </a:solidFill>
              </a:rPr>
              <a:t>geelzucht</a:t>
            </a:r>
            <a:r>
              <a:rPr lang="en-GB" sz="2800" b="0" i="0" dirty="0" smtClean="0">
                <a:solidFill>
                  <a:srgbClr val="FFFFFF"/>
                </a:solidFill>
              </a:rPr>
              <a:t>)</a:t>
            </a:r>
            <a:endParaRPr lang="en-GB" sz="2800" b="0" i="0" dirty="0">
              <a:solidFill>
                <a:srgbClr val="FFFFFF"/>
              </a:solidFill>
            </a:endParaRPr>
          </a:p>
          <a:p>
            <a:r>
              <a:rPr lang="en-GB" sz="2400" b="0" i="0" dirty="0">
                <a:solidFill>
                  <a:srgbClr val="FFFFFF"/>
                </a:solidFill>
              </a:rPr>
              <a:t>- </a:t>
            </a:r>
            <a:r>
              <a:rPr lang="en-GB" sz="2400" b="0" i="0" dirty="0" err="1" smtClean="0">
                <a:solidFill>
                  <a:srgbClr val="FFFFFF"/>
                </a:solidFill>
              </a:rPr>
              <a:t>Botten</a:t>
            </a:r>
            <a:r>
              <a:rPr lang="en-GB" sz="2400" b="0" i="0" dirty="0" smtClean="0">
                <a:solidFill>
                  <a:srgbClr val="FFFFFF"/>
                </a:solidFill>
              </a:rPr>
              <a:t> en </a:t>
            </a:r>
            <a:r>
              <a:rPr lang="en-GB" sz="2400" b="0" i="0" dirty="0" err="1" smtClean="0">
                <a:solidFill>
                  <a:srgbClr val="FFFFFF"/>
                </a:solidFill>
              </a:rPr>
              <a:t>kiezen</a:t>
            </a:r>
            <a:r>
              <a:rPr lang="en-GB" sz="2400" b="0" i="0" dirty="0" smtClean="0">
                <a:solidFill>
                  <a:srgbClr val="FFFFFF"/>
                </a:solidFill>
              </a:rPr>
              <a:t> </a:t>
            </a:r>
            <a:r>
              <a:rPr lang="en-GB" sz="2400" b="0" i="0" dirty="0" err="1" smtClean="0">
                <a:solidFill>
                  <a:srgbClr val="FFFFFF"/>
                </a:solidFill>
              </a:rPr>
              <a:t>uit</a:t>
            </a:r>
            <a:r>
              <a:rPr lang="en-GB" sz="2400" b="0" i="0" dirty="0" smtClean="0">
                <a:solidFill>
                  <a:srgbClr val="FFFFFF"/>
                </a:solidFill>
              </a:rPr>
              <a:t> </a:t>
            </a:r>
            <a:r>
              <a:rPr lang="en-GB" sz="2400" b="0" i="0" dirty="0" err="1" smtClean="0">
                <a:solidFill>
                  <a:srgbClr val="FFFFFF"/>
                </a:solidFill>
              </a:rPr>
              <a:t>opgravingen</a:t>
            </a:r>
            <a:r>
              <a:rPr lang="en-GB" sz="2400" b="0" i="0" dirty="0" smtClean="0">
                <a:solidFill>
                  <a:srgbClr val="FFFFFF"/>
                </a:solidFill>
              </a:rPr>
              <a:t> -</a:t>
            </a:r>
            <a:endParaRPr lang="en-GB" sz="2400" b="0" i="0" dirty="0">
              <a:solidFill>
                <a:srgbClr val="FFFFFF"/>
              </a:solidFill>
            </a:endParaRPr>
          </a:p>
        </p:txBody>
      </p:sp>
      <p:pic>
        <p:nvPicPr>
          <p:cNvPr id="2" name="Picture 1" descr="Natur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9220"/>
            <a:ext cx="9144000" cy="3383828"/>
          </a:xfrm>
          <a:prstGeom prst="rect">
            <a:avLst/>
          </a:prstGeom>
        </p:spPr>
      </p:pic>
      <p:sp>
        <p:nvSpPr>
          <p:cNvPr id="8" name="TextBox 7"/>
          <p:cNvSpPr txBox="1"/>
          <p:nvPr/>
        </p:nvSpPr>
        <p:spPr>
          <a:xfrm>
            <a:off x="670" y="6364594"/>
            <a:ext cx="3238800" cy="307777"/>
          </a:xfrm>
          <a:prstGeom prst="rect">
            <a:avLst/>
          </a:prstGeom>
          <a:noFill/>
        </p:spPr>
        <p:txBody>
          <a:bodyPr wrap="none" rtlCol="0">
            <a:spAutoFit/>
          </a:bodyPr>
          <a:lstStyle/>
          <a:p>
            <a:r>
              <a:rPr lang="is-IS" sz="1400" i="0" dirty="0" smtClean="0"/>
              <a:t>Nature</a:t>
            </a:r>
            <a:r>
              <a:rPr lang="is-IS" sz="1400" i="0" dirty="0"/>
              <a:t>. 2018 May;557(7705):418-423</a:t>
            </a:r>
            <a:r>
              <a:rPr lang="is-IS" sz="1400" i="0" dirty="0" smtClean="0"/>
              <a:t>.</a:t>
            </a:r>
          </a:p>
        </p:txBody>
      </p:sp>
    </p:spTree>
    <p:extLst>
      <p:ext uri="{BB962C8B-B14F-4D97-AF65-F5344CB8AC3E}">
        <p14:creationId xmlns:p14="http://schemas.microsoft.com/office/powerpoint/2010/main" val="148645604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cdc-2004-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1"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2052"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2053"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2054"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May 2004 -</a:t>
            </a:r>
          </a:p>
        </p:txBody>
      </p:sp>
      <p:sp>
        <p:nvSpPr>
          <p:cNvPr id="87047"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87048"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87049"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87050"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87051"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87052"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87053"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cdc-200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099"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4100"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4101"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4102"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June 2004 -</a:t>
            </a:r>
          </a:p>
        </p:txBody>
      </p:sp>
      <p:sp>
        <p:nvSpPr>
          <p:cNvPr id="89095"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89096"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89097"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89098"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89099"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89100"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89101"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cdc-200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47"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6148"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6149"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6150"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July 2004 -</a:t>
            </a:r>
          </a:p>
        </p:txBody>
      </p:sp>
      <p:sp>
        <p:nvSpPr>
          <p:cNvPr id="91143"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91144"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91145"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91146"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91147"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91148"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91149"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cdc-20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5"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8196"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8197"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48198"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August 2004 -</a:t>
            </a:r>
          </a:p>
        </p:txBody>
      </p:sp>
      <p:sp>
        <p:nvSpPr>
          <p:cNvPr id="93191"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93192"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93193"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93194"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93195"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93196"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93197"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cdc-20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0243"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0244"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0245"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0246"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September 2004 -</a:t>
            </a:r>
          </a:p>
        </p:txBody>
      </p:sp>
      <p:sp>
        <p:nvSpPr>
          <p:cNvPr id="95239"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95240"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95241"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95242"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95243"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95244"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95245"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dc-200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291"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2292"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2293"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2294"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October 2004 -</a:t>
            </a:r>
          </a:p>
        </p:txBody>
      </p:sp>
      <p:sp>
        <p:nvSpPr>
          <p:cNvPr id="97287"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97288"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97289"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97290"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97291"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97292"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97293"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cdc-200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4339"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4340"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4341"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4342"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November 2004 -</a:t>
            </a:r>
          </a:p>
        </p:txBody>
      </p:sp>
      <p:sp>
        <p:nvSpPr>
          <p:cNvPr id="99335"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99336"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99337"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99338"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99339"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99340"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99341"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cdc-2004-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87"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6388"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6389"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6390"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December 2004 -</a:t>
            </a:r>
          </a:p>
        </p:txBody>
      </p:sp>
      <p:sp>
        <p:nvSpPr>
          <p:cNvPr id="101383"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101384"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101385"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101386"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101387"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101388"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101389"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cdc-200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35"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8436"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8437"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58438"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January 2005 -</a:t>
            </a:r>
          </a:p>
        </p:txBody>
      </p:sp>
      <p:sp>
        <p:nvSpPr>
          <p:cNvPr id="103431"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103432"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103433"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103434"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103435"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103436"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103437"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cdc-200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0483"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0484"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0485"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0486"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9"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global antigenic data for H3N2</a:t>
            </a:r>
          </a:p>
          <a:p>
            <a:pPr>
              <a:defRPr/>
            </a:pPr>
            <a:r>
              <a:rPr lang="en-US" sz="2400" i="0" u="none" dirty="0">
                <a:solidFill>
                  <a:schemeClr val="bg1"/>
                </a:solidFill>
                <a:cs typeface="+mn-cs"/>
              </a:rPr>
              <a:t>- February 2005; end -</a:t>
            </a:r>
          </a:p>
        </p:txBody>
      </p:sp>
      <p:sp>
        <p:nvSpPr>
          <p:cNvPr id="105479" name="TextBox 9"/>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105480" name="Oval 10"/>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105481" name="Oval 11"/>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105482" name="Oval 12"/>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105483" name="TextBox 13"/>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105484" name="TextBox 14"/>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105485" name="TextBox 15"/>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797332" y="276352"/>
            <a:ext cx="61383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smtClean="0">
                <a:solidFill>
                  <a:srgbClr val="FFFFFF"/>
                </a:solidFill>
              </a:rPr>
              <a:t>Hepatitis B virus (</a:t>
            </a:r>
            <a:r>
              <a:rPr lang="en-GB" sz="2800" b="0" i="0" dirty="0" err="1" smtClean="0">
                <a:solidFill>
                  <a:srgbClr val="FFFFFF"/>
                </a:solidFill>
              </a:rPr>
              <a:t>geelzucht</a:t>
            </a:r>
            <a:r>
              <a:rPr lang="en-GB" sz="2800" b="0" i="0" dirty="0" smtClean="0">
                <a:solidFill>
                  <a:srgbClr val="FFFFFF"/>
                </a:solidFill>
              </a:rPr>
              <a:t>)</a:t>
            </a:r>
            <a:endParaRPr lang="en-GB" sz="2800" b="0" i="0" dirty="0">
              <a:solidFill>
                <a:srgbClr val="FFFFFF"/>
              </a:solidFill>
            </a:endParaRPr>
          </a:p>
          <a:p>
            <a:r>
              <a:rPr lang="en-GB" sz="2400" b="0" i="0" dirty="0">
                <a:solidFill>
                  <a:srgbClr val="FFFFFF"/>
                </a:solidFill>
              </a:rPr>
              <a:t>- </a:t>
            </a:r>
            <a:r>
              <a:rPr lang="en-GB" sz="2400" b="0" i="0" dirty="0" smtClean="0">
                <a:solidFill>
                  <a:srgbClr val="FFFFFF"/>
                </a:solidFill>
              </a:rPr>
              <a:t>“Out of Africa”, </a:t>
            </a:r>
            <a:r>
              <a:rPr lang="en-GB" sz="2400" b="0" i="0" dirty="0" err="1" smtClean="0">
                <a:solidFill>
                  <a:srgbClr val="FFFFFF"/>
                </a:solidFill>
              </a:rPr>
              <a:t>enkele</a:t>
            </a:r>
            <a:r>
              <a:rPr lang="en-GB" sz="2400" b="0" i="0" dirty="0" smtClean="0">
                <a:solidFill>
                  <a:srgbClr val="FFFFFF"/>
                </a:solidFill>
              </a:rPr>
              <a:t> </a:t>
            </a:r>
            <a:r>
              <a:rPr lang="en-GB" sz="2400" b="0" i="0" dirty="0" err="1" smtClean="0">
                <a:solidFill>
                  <a:srgbClr val="FFFFFF"/>
                </a:solidFill>
              </a:rPr>
              <a:t>eeuwen</a:t>
            </a:r>
            <a:r>
              <a:rPr lang="en-GB" sz="2400" b="0" i="0" dirty="0" smtClean="0">
                <a:solidFill>
                  <a:srgbClr val="FFFFFF"/>
                </a:solidFill>
              </a:rPr>
              <a:t> </a:t>
            </a:r>
            <a:r>
              <a:rPr lang="en-GB" sz="2400" b="0" i="0" dirty="0" err="1" smtClean="0">
                <a:solidFill>
                  <a:srgbClr val="FFFFFF"/>
                </a:solidFill>
              </a:rPr>
              <a:t>geleden</a:t>
            </a:r>
            <a:r>
              <a:rPr lang="en-GB" sz="2400" b="0" i="0" dirty="0" smtClean="0">
                <a:solidFill>
                  <a:srgbClr val="FFFFFF"/>
                </a:solidFill>
              </a:rPr>
              <a:t>?  -</a:t>
            </a:r>
            <a:endParaRPr lang="en-GB" sz="2400" b="0" i="0" dirty="0">
              <a:solidFill>
                <a:srgbClr val="FFFFFF"/>
              </a:solidFill>
            </a:endParaRPr>
          </a:p>
        </p:txBody>
      </p:sp>
      <p:pic>
        <p:nvPicPr>
          <p:cNvPr id="3" name="Picture 2" descr="Nature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263" y="1697931"/>
            <a:ext cx="3481306" cy="5160069"/>
          </a:xfrm>
          <a:prstGeom prst="rect">
            <a:avLst/>
          </a:prstGeom>
        </p:spPr>
      </p:pic>
      <p:pic>
        <p:nvPicPr>
          <p:cNvPr id="5" name="Picture 4" descr="Nature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25" y="1697930"/>
            <a:ext cx="5404112" cy="4780561"/>
          </a:xfrm>
          <a:prstGeom prst="rect">
            <a:avLst/>
          </a:prstGeom>
        </p:spPr>
      </p:pic>
      <p:sp>
        <p:nvSpPr>
          <p:cNvPr id="6" name="TextBox 5"/>
          <p:cNvSpPr txBox="1"/>
          <p:nvPr/>
        </p:nvSpPr>
        <p:spPr>
          <a:xfrm>
            <a:off x="670" y="6364594"/>
            <a:ext cx="3238800" cy="307777"/>
          </a:xfrm>
          <a:prstGeom prst="rect">
            <a:avLst/>
          </a:prstGeom>
          <a:noFill/>
        </p:spPr>
        <p:txBody>
          <a:bodyPr wrap="none" rtlCol="0">
            <a:spAutoFit/>
          </a:bodyPr>
          <a:lstStyle/>
          <a:p>
            <a:r>
              <a:rPr lang="is-IS" sz="1400" i="0" dirty="0" smtClean="0"/>
              <a:t>Nature</a:t>
            </a:r>
            <a:r>
              <a:rPr lang="is-IS" sz="1400" i="0" dirty="0"/>
              <a:t>. 2018 May;557(7705):418-423</a:t>
            </a:r>
            <a:r>
              <a:rPr lang="is-IS" sz="1400" i="0" dirty="0" smtClean="0"/>
              <a:t>.</a:t>
            </a:r>
          </a:p>
        </p:txBody>
      </p:sp>
      <p:sp>
        <p:nvSpPr>
          <p:cNvPr id="2" name="Rectangle 1"/>
          <p:cNvSpPr/>
          <p:nvPr/>
        </p:nvSpPr>
        <p:spPr bwMode="auto">
          <a:xfrm>
            <a:off x="670" y="4390957"/>
            <a:ext cx="5512067" cy="20569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rgbClr val="0D1F74"/>
              </a:solidFill>
              <a:effectLst/>
              <a:latin typeface="Arial" charset="0"/>
            </a:endParaRPr>
          </a:p>
        </p:txBody>
      </p:sp>
    </p:spTree>
    <p:extLst>
      <p:ext uri="{BB962C8B-B14F-4D97-AF65-F5344CB8AC3E}">
        <p14:creationId xmlns:p14="http://schemas.microsoft.com/office/powerpoint/2010/main" val="2071003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AutoShape 2"/>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4579"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4580"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4581"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pic>
        <p:nvPicPr>
          <p:cNvPr id="107525" name="Picture 7" descr="cdc-2003-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Box 7"/>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107527" name="Oval 8"/>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107528" name="Oval 9"/>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107529" name="Oval 10"/>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107530" name="TextBox 11"/>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107531" name="TextBox 12"/>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107532" name="TextBox 13"/>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
        <p:nvSpPr>
          <p:cNvPr id="16" name="Text Box 4"/>
          <p:cNvSpPr txBox="1">
            <a:spLocks noChangeArrowheads="1"/>
          </p:cNvSpPr>
          <p:nvPr/>
        </p:nvSpPr>
        <p:spPr bwMode="auto">
          <a:xfrm>
            <a:off x="768350" y="280988"/>
            <a:ext cx="537316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a:t>
            </a:r>
            <a:r>
              <a:rPr lang="en-US" sz="2800" i="0" u="none" dirty="0" err="1" smtClean="0">
                <a:solidFill>
                  <a:schemeClr val="bg1"/>
                </a:solidFill>
                <a:cs typeface="+mn-cs"/>
              </a:rPr>
              <a:t>wereldwijde</a:t>
            </a:r>
            <a:r>
              <a:rPr lang="en-US" sz="2800" i="0" u="none" dirty="0" smtClean="0">
                <a:solidFill>
                  <a:schemeClr val="bg1"/>
                </a:solidFill>
                <a:cs typeface="+mn-cs"/>
              </a:rPr>
              <a:t> data </a:t>
            </a:r>
            <a:r>
              <a:rPr lang="en-US" sz="2800" i="0" u="none" dirty="0">
                <a:solidFill>
                  <a:schemeClr val="bg1"/>
                </a:solidFill>
                <a:cs typeface="+mn-cs"/>
              </a:rPr>
              <a:t>for H3N2</a:t>
            </a:r>
          </a:p>
          <a:p>
            <a:pPr>
              <a:defRPr/>
            </a:pPr>
            <a:r>
              <a:rPr lang="en-US" sz="2400" i="0" u="none" dirty="0">
                <a:solidFill>
                  <a:schemeClr val="bg1"/>
                </a:solidFill>
                <a:cs typeface="+mn-cs"/>
              </a:rPr>
              <a:t>- October 2003 -</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dc-200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388"/>
            <a:ext cx="50339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7" name="AutoShape 3"/>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6628" name="AutoShape 4"/>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6629" name="AutoShape 5"/>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666630" name="AutoShape 6"/>
          <p:cNvSpPr>
            <a:spLocks noChangeAspect="1" noChangeArrowheads="1"/>
          </p:cNvSpPr>
          <p:nvPr/>
        </p:nvSpPr>
        <p:spPr bwMode="auto">
          <a:xfrm>
            <a:off x="-276225" y="395288"/>
            <a:ext cx="969645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cs typeface="+mn-cs"/>
            </a:endParaRPr>
          </a:p>
        </p:txBody>
      </p:sp>
      <p:sp>
        <p:nvSpPr>
          <p:cNvPr id="109574" name="TextBox 7"/>
          <p:cNvSpPr txBox="1">
            <a:spLocks noChangeArrowheads="1"/>
          </p:cNvSpPr>
          <p:nvPr/>
        </p:nvSpPr>
        <p:spPr bwMode="auto">
          <a:xfrm>
            <a:off x="5083175" y="2011363"/>
            <a:ext cx="398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WHO global strain selection data</a:t>
            </a:r>
          </a:p>
        </p:txBody>
      </p:sp>
      <p:sp>
        <p:nvSpPr>
          <p:cNvPr id="109575" name="Oval 8"/>
          <p:cNvSpPr>
            <a:spLocks noChangeArrowheads="1"/>
          </p:cNvSpPr>
          <p:nvPr/>
        </p:nvSpPr>
        <p:spPr bwMode="auto">
          <a:xfrm>
            <a:off x="5343525" y="2686050"/>
            <a:ext cx="263525" cy="263525"/>
          </a:xfrm>
          <a:prstGeom prst="ellipse">
            <a:avLst/>
          </a:prstGeom>
          <a:solidFill>
            <a:srgbClr val="0000FF"/>
          </a:solidFill>
          <a:ln w="9525">
            <a:solidFill>
              <a:schemeClr val="bg2"/>
            </a:solidFill>
            <a:round/>
            <a:headEnd/>
            <a:tailEnd/>
          </a:ln>
        </p:spPr>
        <p:txBody>
          <a:bodyPr/>
          <a:lstStyle/>
          <a:p>
            <a:pPr eaLnBrk="0" hangingPunct="0"/>
            <a:endParaRPr lang="en-US" u="none"/>
          </a:p>
        </p:txBody>
      </p:sp>
      <p:sp>
        <p:nvSpPr>
          <p:cNvPr id="109576" name="Oval 9"/>
          <p:cNvSpPr>
            <a:spLocks noChangeArrowheads="1"/>
          </p:cNvSpPr>
          <p:nvPr/>
        </p:nvSpPr>
        <p:spPr bwMode="auto">
          <a:xfrm>
            <a:off x="5343525" y="3025775"/>
            <a:ext cx="263525" cy="263525"/>
          </a:xfrm>
          <a:prstGeom prst="ellipse">
            <a:avLst/>
          </a:prstGeom>
          <a:solidFill>
            <a:srgbClr val="FF0000"/>
          </a:solidFill>
          <a:ln w="9525">
            <a:solidFill>
              <a:schemeClr val="bg2"/>
            </a:solidFill>
            <a:round/>
            <a:headEnd/>
            <a:tailEnd/>
          </a:ln>
        </p:spPr>
        <p:txBody>
          <a:bodyPr/>
          <a:lstStyle/>
          <a:p>
            <a:pPr eaLnBrk="0" hangingPunct="0"/>
            <a:endParaRPr lang="en-US" u="none"/>
          </a:p>
        </p:txBody>
      </p:sp>
      <p:sp>
        <p:nvSpPr>
          <p:cNvPr id="109577" name="Oval 10"/>
          <p:cNvSpPr>
            <a:spLocks noChangeArrowheads="1"/>
          </p:cNvSpPr>
          <p:nvPr/>
        </p:nvSpPr>
        <p:spPr bwMode="auto">
          <a:xfrm>
            <a:off x="5407025" y="3435350"/>
            <a:ext cx="158750" cy="152400"/>
          </a:xfrm>
          <a:prstGeom prst="ellipse">
            <a:avLst/>
          </a:prstGeom>
          <a:solidFill>
            <a:srgbClr val="009900"/>
          </a:solidFill>
          <a:ln w="9525">
            <a:solidFill>
              <a:schemeClr val="bg2"/>
            </a:solidFill>
            <a:round/>
            <a:headEnd/>
            <a:tailEnd/>
          </a:ln>
        </p:spPr>
        <p:txBody>
          <a:bodyPr/>
          <a:lstStyle/>
          <a:p>
            <a:pPr eaLnBrk="0" hangingPunct="0"/>
            <a:endParaRPr lang="en-US" u="none"/>
          </a:p>
        </p:txBody>
      </p:sp>
      <p:sp>
        <p:nvSpPr>
          <p:cNvPr id="109578" name="TextBox 11"/>
          <p:cNvSpPr txBox="1">
            <a:spLocks noChangeArrowheads="1"/>
          </p:cNvSpPr>
          <p:nvPr/>
        </p:nvSpPr>
        <p:spPr bwMode="auto">
          <a:xfrm>
            <a:off x="5670550" y="260032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Old vaccine strain</a:t>
            </a:r>
          </a:p>
        </p:txBody>
      </p:sp>
      <p:sp>
        <p:nvSpPr>
          <p:cNvPr id="109579" name="TextBox 12"/>
          <p:cNvSpPr txBox="1">
            <a:spLocks noChangeArrowheads="1"/>
          </p:cNvSpPr>
          <p:nvPr/>
        </p:nvSpPr>
        <p:spPr bwMode="auto">
          <a:xfrm>
            <a:off x="5678488" y="2963863"/>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New vaccine strain</a:t>
            </a:r>
          </a:p>
        </p:txBody>
      </p:sp>
      <p:sp>
        <p:nvSpPr>
          <p:cNvPr id="109580" name="TextBox 13"/>
          <p:cNvSpPr txBox="1">
            <a:spLocks noChangeArrowheads="1"/>
          </p:cNvSpPr>
          <p:nvPr/>
        </p:nvSpPr>
        <p:spPr bwMode="auto">
          <a:xfrm>
            <a:off x="5684838" y="332740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800" i="0" u="none"/>
              <a:t>Epidemic strain</a:t>
            </a:r>
          </a:p>
        </p:txBody>
      </p:sp>
      <p:sp>
        <p:nvSpPr>
          <p:cNvPr id="16" name="Text Box 4"/>
          <p:cNvSpPr txBox="1">
            <a:spLocks noChangeArrowheads="1"/>
          </p:cNvSpPr>
          <p:nvPr/>
        </p:nvSpPr>
        <p:spPr bwMode="auto">
          <a:xfrm>
            <a:off x="768350" y="280988"/>
            <a:ext cx="537316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WHO </a:t>
            </a:r>
            <a:r>
              <a:rPr lang="en-US" sz="2800" i="0" u="none" dirty="0" err="1" smtClean="0">
                <a:solidFill>
                  <a:schemeClr val="bg1"/>
                </a:solidFill>
                <a:cs typeface="+mn-cs"/>
              </a:rPr>
              <a:t>wereldwijde</a:t>
            </a:r>
            <a:r>
              <a:rPr lang="en-US" sz="2800" i="0" u="none" dirty="0" smtClean="0">
                <a:solidFill>
                  <a:schemeClr val="bg1"/>
                </a:solidFill>
                <a:cs typeface="+mn-cs"/>
              </a:rPr>
              <a:t> data </a:t>
            </a:r>
            <a:r>
              <a:rPr lang="en-US" sz="2800" i="0" u="none" dirty="0">
                <a:solidFill>
                  <a:schemeClr val="bg1"/>
                </a:solidFill>
                <a:cs typeface="+mn-cs"/>
              </a:rPr>
              <a:t>for H3N2</a:t>
            </a:r>
          </a:p>
          <a:p>
            <a:pPr>
              <a:defRPr/>
            </a:pPr>
            <a:r>
              <a:rPr lang="en-US" sz="2400" i="0" u="none" dirty="0">
                <a:solidFill>
                  <a:schemeClr val="bg1"/>
                </a:solidFill>
                <a:cs typeface="+mn-cs"/>
              </a:rPr>
              <a:t>- December 2004 -</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7694613" y="5891213"/>
            <a:ext cx="1268412" cy="7905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u="none"/>
          </a:p>
        </p:txBody>
      </p:sp>
      <p:sp>
        <p:nvSpPr>
          <p:cNvPr id="66562" name="Text Box 2"/>
          <p:cNvSpPr txBox="1">
            <a:spLocks noChangeArrowheads="1"/>
          </p:cNvSpPr>
          <p:nvPr/>
        </p:nvSpPr>
        <p:spPr bwMode="auto">
          <a:xfrm>
            <a:off x="763588" y="260350"/>
            <a:ext cx="50877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2800" b="1" i="0" u="none" dirty="0">
                <a:solidFill>
                  <a:srgbClr val="FFFFFF"/>
                </a:solidFill>
              </a:rPr>
              <a:t>Influenza A/H3N2 virus</a:t>
            </a:r>
          </a:p>
          <a:p>
            <a:pPr eaLnBrk="1" hangingPunct="1"/>
            <a:r>
              <a:rPr lang="en-GB" sz="2800" i="0" u="none" dirty="0">
                <a:solidFill>
                  <a:srgbClr val="FFFFFF"/>
                </a:solidFill>
              </a:rPr>
              <a:t>- </a:t>
            </a:r>
            <a:r>
              <a:rPr lang="en-US" sz="2800" i="0" u="none" dirty="0" err="1" smtClean="0">
                <a:solidFill>
                  <a:srgbClr val="FFFFFF"/>
                </a:solidFill>
              </a:rPr>
              <a:t>Wereldwijde</a:t>
            </a:r>
            <a:r>
              <a:rPr lang="en-US" sz="2800" i="0" u="none" dirty="0" smtClean="0">
                <a:solidFill>
                  <a:srgbClr val="FFFFFF"/>
                </a:solidFill>
              </a:rPr>
              <a:t> </a:t>
            </a:r>
            <a:r>
              <a:rPr lang="en-US" sz="2800" i="0" u="none" dirty="0" err="1" smtClean="0">
                <a:solidFill>
                  <a:srgbClr val="FFFFFF"/>
                </a:solidFill>
              </a:rPr>
              <a:t>epidemiologie</a:t>
            </a:r>
            <a:r>
              <a:rPr lang="en-US" sz="2800" i="0" u="none" dirty="0" smtClean="0">
                <a:solidFill>
                  <a:srgbClr val="FFFFFF"/>
                </a:solidFill>
              </a:rPr>
              <a:t>? </a:t>
            </a:r>
            <a:r>
              <a:rPr lang="en-GB" sz="2800" i="0" u="none" dirty="0">
                <a:solidFill>
                  <a:srgbClr val="FFFFFF"/>
                </a:solidFill>
              </a:rPr>
              <a:t>-</a:t>
            </a:r>
            <a:endParaRPr lang="en-GB" sz="2800" b="1" i="0" u="none" dirty="0">
              <a:solidFill>
                <a:srgbClr val="FFFFFF"/>
              </a:solidFill>
            </a:endParaRPr>
          </a:p>
        </p:txBody>
      </p:sp>
      <p:grpSp>
        <p:nvGrpSpPr>
          <p:cNvPr id="66563" name="Group 3"/>
          <p:cNvGrpSpPr>
            <a:grpSpLocks/>
          </p:cNvGrpSpPr>
          <p:nvPr/>
        </p:nvGrpSpPr>
        <p:grpSpPr bwMode="auto">
          <a:xfrm>
            <a:off x="5145088" y="1812925"/>
            <a:ext cx="3683000" cy="2274888"/>
            <a:chOff x="1188" y="1632"/>
            <a:chExt cx="4158" cy="2112"/>
          </a:xfrm>
        </p:grpSpPr>
        <p:pic>
          <p:nvPicPr>
            <p:cNvPr id="66590" name="Picture 4"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 y="1632"/>
              <a:ext cx="4158"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1" name="Line 5"/>
            <p:cNvSpPr>
              <a:spLocks noChangeShapeType="1"/>
            </p:cNvSpPr>
            <p:nvPr/>
          </p:nvSpPr>
          <p:spPr bwMode="auto">
            <a:xfrm flipV="1">
              <a:off x="4374" y="2256"/>
              <a:ext cx="162"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92" name="Line 6"/>
            <p:cNvSpPr>
              <a:spLocks noChangeShapeType="1"/>
            </p:cNvSpPr>
            <p:nvPr/>
          </p:nvSpPr>
          <p:spPr bwMode="auto">
            <a:xfrm flipV="1">
              <a:off x="4104" y="2352"/>
              <a:ext cx="0" cy="2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93" name="Line 7"/>
            <p:cNvSpPr>
              <a:spLocks noChangeShapeType="1"/>
            </p:cNvSpPr>
            <p:nvPr/>
          </p:nvSpPr>
          <p:spPr bwMode="auto">
            <a:xfrm flipH="1" flipV="1">
              <a:off x="2376" y="2256"/>
              <a:ext cx="2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94" name="Line 8"/>
            <p:cNvSpPr>
              <a:spLocks noChangeShapeType="1"/>
            </p:cNvSpPr>
            <p:nvPr/>
          </p:nvSpPr>
          <p:spPr bwMode="auto">
            <a:xfrm flipV="1">
              <a:off x="3510" y="2160"/>
              <a:ext cx="54"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95" name="Line 9"/>
            <p:cNvSpPr>
              <a:spLocks noChangeShapeType="1"/>
            </p:cNvSpPr>
            <p:nvPr/>
          </p:nvSpPr>
          <p:spPr bwMode="auto">
            <a:xfrm flipV="1">
              <a:off x="3780" y="2208"/>
              <a:ext cx="162"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96" name="Line 10"/>
            <p:cNvSpPr>
              <a:spLocks noChangeShapeType="1"/>
            </p:cNvSpPr>
            <p:nvPr/>
          </p:nvSpPr>
          <p:spPr bwMode="auto">
            <a:xfrm>
              <a:off x="4482" y="2640"/>
              <a:ext cx="216"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97" name="Line 11"/>
            <p:cNvSpPr>
              <a:spLocks noChangeShapeType="1"/>
            </p:cNvSpPr>
            <p:nvPr/>
          </p:nvSpPr>
          <p:spPr bwMode="auto">
            <a:xfrm>
              <a:off x="3456" y="2448"/>
              <a:ext cx="108"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98" name="Line 12"/>
            <p:cNvSpPr>
              <a:spLocks noChangeShapeType="1"/>
            </p:cNvSpPr>
            <p:nvPr/>
          </p:nvSpPr>
          <p:spPr bwMode="auto">
            <a:xfrm>
              <a:off x="2646" y="2640"/>
              <a:ext cx="54"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6564" name="Group 14"/>
          <p:cNvGrpSpPr>
            <a:grpSpLocks/>
          </p:cNvGrpSpPr>
          <p:nvPr/>
        </p:nvGrpSpPr>
        <p:grpSpPr bwMode="auto">
          <a:xfrm>
            <a:off x="1012825" y="4151313"/>
            <a:ext cx="3684588" cy="2276475"/>
            <a:chOff x="1188" y="1632"/>
            <a:chExt cx="4158" cy="2112"/>
          </a:xfrm>
        </p:grpSpPr>
        <p:pic>
          <p:nvPicPr>
            <p:cNvPr id="66586" name="Picture 15"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 y="1632"/>
              <a:ext cx="4158"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7" name="Line 16"/>
            <p:cNvSpPr>
              <a:spLocks noChangeShapeType="1"/>
            </p:cNvSpPr>
            <p:nvPr/>
          </p:nvSpPr>
          <p:spPr bwMode="auto">
            <a:xfrm>
              <a:off x="2430" y="2256"/>
              <a:ext cx="324" cy="624"/>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8" name="Line 17"/>
            <p:cNvSpPr>
              <a:spLocks noChangeShapeType="1"/>
            </p:cNvSpPr>
            <p:nvPr/>
          </p:nvSpPr>
          <p:spPr bwMode="auto">
            <a:xfrm>
              <a:off x="3510" y="2208"/>
              <a:ext cx="54" cy="576"/>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9" name="Line 18"/>
            <p:cNvSpPr>
              <a:spLocks noChangeShapeType="1"/>
            </p:cNvSpPr>
            <p:nvPr/>
          </p:nvSpPr>
          <p:spPr bwMode="auto">
            <a:xfrm>
              <a:off x="4374" y="2256"/>
              <a:ext cx="378" cy="72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6565" name="Group 19"/>
          <p:cNvGrpSpPr>
            <a:grpSpLocks/>
          </p:cNvGrpSpPr>
          <p:nvPr/>
        </p:nvGrpSpPr>
        <p:grpSpPr bwMode="auto">
          <a:xfrm>
            <a:off x="1012825" y="1789113"/>
            <a:ext cx="3684588" cy="2274887"/>
            <a:chOff x="1134" y="1584"/>
            <a:chExt cx="4158" cy="2112"/>
          </a:xfrm>
        </p:grpSpPr>
        <p:pic>
          <p:nvPicPr>
            <p:cNvPr id="66574" name="Picture 20"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 y="1584"/>
              <a:ext cx="4158"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5" name="Text Box 21"/>
            <p:cNvSpPr txBox="1">
              <a:spLocks noChangeArrowheads="1"/>
            </p:cNvSpPr>
            <p:nvPr/>
          </p:nvSpPr>
          <p:spPr bwMode="auto">
            <a:xfrm>
              <a:off x="2198" y="2107"/>
              <a:ext cx="373"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76" name="Text Box 22"/>
            <p:cNvSpPr txBox="1">
              <a:spLocks noChangeArrowheads="1"/>
            </p:cNvSpPr>
            <p:nvPr/>
          </p:nvSpPr>
          <p:spPr bwMode="auto">
            <a:xfrm>
              <a:off x="2198" y="2316"/>
              <a:ext cx="373"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77" name="Text Box 23"/>
            <p:cNvSpPr txBox="1">
              <a:spLocks noChangeArrowheads="1"/>
            </p:cNvSpPr>
            <p:nvPr/>
          </p:nvSpPr>
          <p:spPr bwMode="auto">
            <a:xfrm>
              <a:off x="2519" y="2575"/>
              <a:ext cx="37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78" name="Text Box 24"/>
            <p:cNvSpPr txBox="1">
              <a:spLocks noChangeArrowheads="1"/>
            </p:cNvSpPr>
            <p:nvPr/>
          </p:nvSpPr>
          <p:spPr bwMode="auto">
            <a:xfrm>
              <a:off x="3317" y="2367"/>
              <a:ext cx="372"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79" name="Text Box 25"/>
            <p:cNvSpPr txBox="1">
              <a:spLocks noChangeArrowheads="1"/>
            </p:cNvSpPr>
            <p:nvPr/>
          </p:nvSpPr>
          <p:spPr bwMode="auto">
            <a:xfrm>
              <a:off x="3264" y="1948"/>
              <a:ext cx="373"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80" name="Text Box 26"/>
            <p:cNvSpPr txBox="1">
              <a:spLocks noChangeArrowheads="1"/>
            </p:cNvSpPr>
            <p:nvPr/>
          </p:nvSpPr>
          <p:spPr bwMode="auto">
            <a:xfrm>
              <a:off x="3583" y="2107"/>
              <a:ext cx="374"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81" name="Text Box 27"/>
            <p:cNvSpPr txBox="1">
              <a:spLocks noChangeArrowheads="1"/>
            </p:cNvSpPr>
            <p:nvPr/>
          </p:nvSpPr>
          <p:spPr bwMode="auto">
            <a:xfrm>
              <a:off x="4062" y="1948"/>
              <a:ext cx="373"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82" name="Text Box 28"/>
            <p:cNvSpPr txBox="1">
              <a:spLocks noChangeArrowheads="1"/>
            </p:cNvSpPr>
            <p:nvPr/>
          </p:nvSpPr>
          <p:spPr bwMode="auto">
            <a:xfrm>
              <a:off x="3957" y="2211"/>
              <a:ext cx="37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83" name="Text Box 29"/>
            <p:cNvSpPr txBox="1">
              <a:spLocks noChangeArrowheads="1"/>
            </p:cNvSpPr>
            <p:nvPr/>
          </p:nvSpPr>
          <p:spPr bwMode="auto">
            <a:xfrm>
              <a:off x="4276" y="2419"/>
              <a:ext cx="37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84" name="Text Box 30"/>
            <p:cNvSpPr txBox="1">
              <a:spLocks noChangeArrowheads="1"/>
            </p:cNvSpPr>
            <p:nvPr/>
          </p:nvSpPr>
          <p:spPr bwMode="auto">
            <a:xfrm>
              <a:off x="4542" y="2732"/>
              <a:ext cx="373"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sp>
          <p:nvSpPr>
            <p:cNvPr id="66585" name="Text Box 31"/>
            <p:cNvSpPr txBox="1">
              <a:spLocks noChangeArrowheads="1"/>
            </p:cNvSpPr>
            <p:nvPr/>
          </p:nvSpPr>
          <p:spPr bwMode="auto">
            <a:xfrm>
              <a:off x="4382" y="2056"/>
              <a:ext cx="371"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spcBef>
                  <a:spcPct val="50000"/>
                </a:spcBef>
              </a:pPr>
              <a:r>
                <a:rPr lang="en-US" sz="2400" i="0" u="none">
                  <a:solidFill>
                    <a:srgbClr val="000000"/>
                  </a:solidFill>
                </a:rPr>
                <a:t>P</a:t>
              </a:r>
            </a:p>
          </p:txBody>
        </p:sp>
      </p:grpSp>
      <p:pic>
        <p:nvPicPr>
          <p:cNvPr id="66566" name="Picture 3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088" y="4132263"/>
            <a:ext cx="36830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Box 1"/>
          <p:cNvSpPr txBox="1">
            <a:spLocks noChangeArrowheads="1"/>
          </p:cNvSpPr>
          <p:nvPr/>
        </p:nvSpPr>
        <p:spPr bwMode="auto">
          <a:xfrm>
            <a:off x="33338" y="6386513"/>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320:340-6 (2008) </a:t>
            </a:r>
            <a:endParaRPr lang="en-US" sz="1400" i="0" u="none"/>
          </a:p>
        </p:txBody>
      </p:sp>
      <p:sp>
        <p:nvSpPr>
          <p:cNvPr id="66568" name="Line 7"/>
          <p:cNvSpPr>
            <a:spLocks noChangeShapeType="1"/>
          </p:cNvSpPr>
          <p:nvPr/>
        </p:nvSpPr>
        <p:spPr bwMode="auto">
          <a:xfrm flipH="1" flipV="1">
            <a:off x="7848600" y="4668838"/>
            <a:ext cx="192088" cy="361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9" name="Line 7"/>
          <p:cNvSpPr>
            <a:spLocks noChangeShapeType="1"/>
          </p:cNvSpPr>
          <p:nvPr/>
        </p:nvSpPr>
        <p:spPr bwMode="auto">
          <a:xfrm flipH="1" flipV="1">
            <a:off x="7177284" y="4668838"/>
            <a:ext cx="814388" cy="3714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7"/>
          <p:cNvSpPr>
            <a:spLocks noChangeShapeType="1"/>
          </p:cNvSpPr>
          <p:nvPr/>
        </p:nvSpPr>
        <p:spPr bwMode="auto">
          <a:xfrm>
            <a:off x="8015371" y="5121275"/>
            <a:ext cx="190500" cy="4079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7"/>
          <p:cNvSpPr>
            <a:spLocks noChangeShapeType="1"/>
          </p:cNvSpPr>
          <p:nvPr/>
        </p:nvSpPr>
        <p:spPr bwMode="auto">
          <a:xfrm flipH="1" flipV="1">
            <a:off x="7112134" y="5064918"/>
            <a:ext cx="838200" cy="1127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7"/>
          <p:cNvSpPr>
            <a:spLocks noChangeShapeType="1"/>
          </p:cNvSpPr>
          <p:nvPr/>
        </p:nvSpPr>
        <p:spPr bwMode="auto">
          <a:xfrm flipH="1" flipV="1">
            <a:off x="6182777" y="4759325"/>
            <a:ext cx="1784350" cy="361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7"/>
          <p:cNvSpPr>
            <a:spLocks noChangeShapeType="1"/>
          </p:cNvSpPr>
          <p:nvPr/>
        </p:nvSpPr>
        <p:spPr bwMode="auto">
          <a:xfrm flipH="1">
            <a:off x="6453322" y="5248853"/>
            <a:ext cx="1497012" cy="2063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8" descr="Russell-press-image-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93888"/>
            <a:ext cx="88392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Box 3"/>
          <p:cNvSpPr txBox="1">
            <a:spLocks noChangeArrowheads="1"/>
          </p:cNvSpPr>
          <p:nvPr/>
        </p:nvSpPr>
        <p:spPr bwMode="auto">
          <a:xfrm>
            <a:off x="33338" y="6386513"/>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320:340-6 (2008) </a:t>
            </a:r>
            <a:endParaRPr lang="en-US" sz="1400" i="0" u="none"/>
          </a:p>
        </p:txBody>
      </p:sp>
      <p:sp>
        <p:nvSpPr>
          <p:cNvPr id="5" name="Text Box 2"/>
          <p:cNvSpPr txBox="1">
            <a:spLocks noChangeArrowheads="1"/>
          </p:cNvSpPr>
          <p:nvPr/>
        </p:nvSpPr>
        <p:spPr bwMode="auto">
          <a:xfrm>
            <a:off x="763588" y="260350"/>
            <a:ext cx="50877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2800" b="1" i="0" u="none" dirty="0">
                <a:solidFill>
                  <a:srgbClr val="FFFFFF"/>
                </a:solidFill>
              </a:rPr>
              <a:t>Influenza A/H3N2 virus</a:t>
            </a:r>
          </a:p>
          <a:p>
            <a:pPr eaLnBrk="1" hangingPunct="1"/>
            <a:r>
              <a:rPr lang="en-GB" sz="2800" i="0" u="none" dirty="0">
                <a:solidFill>
                  <a:srgbClr val="FFFFFF"/>
                </a:solidFill>
              </a:rPr>
              <a:t>- </a:t>
            </a:r>
            <a:r>
              <a:rPr lang="en-US" sz="2800" i="0" u="none" dirty="0" err="1" smtClean="0">
                <a:solidFill>
                  <a:srgbClr val="FFFFFF"/>
                </a:solidFill>
              </a:rPr>
              <a:t>Wereldwijde</a:t>
            </a:r>
            <a:r>
              <a:rPr lang="en-US" sz="2800" i="0" u="none" dirty="0" smtClean="0">
                <a:solidFill>
                  <a:srgbClr val="FFFFFF"/>
                </a:solidFill>
              </a:rPr>
              <a:t> </a:t>
            </a:r>
            <a:r>
              <a:rPr lang="en-US" sz="2800" i="0" u="none" dirty="0" err="1" smtClean="0">
                <a:solidFill>
                  <a:srgbClr val="FFFFFF"/>
                </a:solidFill>
              </a:rPr>
              <a:t>epidemiologie</a:t>
            </a:r>
            <a:r>
              <a:rPr lang="en-US" sz="2800" i="0" u="none" dirty="0" smtClean="0">
                <a:solidFill>
                  <a:srgbClr val="FFFFFF"/>
                </a:solidFill>
              </a:rPr>
              <a:t>? </a:t>
            </a:r>
            <a:r>
              <a:rPr lang="en-GB" sz="2800" i="0" u="none" dirty="0">
                <a:solidFill>
                  <a:srgbClr val="FFFFFF"/>
                </a:solidFill>
              </a:rPr>
              <a:t>-</a:t>
            </a:r>
            <a:endParaRPr lang="en-GB" sz="2800" b="1" i="0" u="none"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301"/>
          <p:cNvSpPr txBox="1">
            <a:spLocks noChangeArrowheads="1"/>
          </p:cNvSpPr>
          <p:nvPr/>
        </p:nvSpPr>
        <p:spPr bwMode="auto">
          <a:xfrm>
            <a:off x="3335338" y="1712913"/>
            <a:ext cx="5791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2400" i="0" u="none">
                <a:solidFill>
                  <a:srgbClr val="182075"/>
                </a:solidFill>
                <a:cs typeface="Arial" charset="0"/>
              </a:rPr>
              <a:t>“At least one  amino acid substitution in each site seems to be required for the production of new epidemic strains…”</a:t>
            </a:r>
          </a:p>
          <a:p>
            <a:pPr eaLnBrk="1" hangingPunct="1"/>
            <a:endParaRPr lang="en-US" sz="800" i="0" u="none">
              <a:solidFill>
                <a:srgbClr val="182075"/>
              </a:solidFill>
              <a:cs typeface="Arial" charset="0"/>
            </a:endParaRPr>
          </a:p>
          <a:p>
            <a:pPr eaLnBrk="1" hangingPunct="1"/>
            <a:r>
              <a:rPr lang="en-US" sz="1600" i="0" u="none">
                <a:solidFill>
                  <a:srgbClr val="182075"/>
                </a:solidFill>
                <a:cs typeface="Arial" charset="0"/>
              </a:rPr>
              <a:t>Wiley, Wilson, Skehel. Nature, 289, 1981</a:t>
            </a:r>
          </a:p>
        </p:txBody>
      </p:sp>
      <p:sp>
        <p:nvSpPr>
          <p:cNvPr id="111618" name="TextBox 303"/>
          <p:cNvSpPr txBox="1">
            <a:spLocks noChangeArrowheads="1"/>
          </p:cNvSpPr>
          <p:nvPr/>
        </p:nvSpPr>
        <p:spPr bwMode="auto">
          <a:xfrm>
            <a:off x="3360738" y="3486150"/>
            <a:ext cx="5791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2400" i="0" u="none">
                <a:solidFill>
                  <a:srgbClr val="182075"/>
                </a:solidFill>
                <a:cs typeface="Arial" charset="0"/>
              </a:rPr>
              <a:t>“Each new drift variant of epidemiologic importance has generally had one or more amino acid substitutions located in two or more of the antigenic sites”</a:t>
            </a:r>
          </a:p>
          <a:p>
            <a:pPr eaLnBrk="1" hangingPunct="1"/>
            <a:endParaRPr lang="en-US" sz="800" i="0" u="none">
              <a:solidFill>
                <a:srgbClr val="182075"/>
              </a:solidFill>
              <a:cs typeface="Arial" charset="0"/>
            </a:endParaRPr>
          </a:p>
          <a:p>
            <a:pPr eaLnBrk="1" hangingPunct="1"/>
            <a:r>
              <a:rPr lang="en-US" sz="1600" i="0" u="none">
                <a:solidFill>
                  <a:srgbClr val="182075"/>
                </a:solidFill>
                <a:cs typeface="Arial" charset="0"/>
              </a:rPr>
              <a:t>Wilson &amp; Cox. Annu Rev Immunol, 8, 1990</a:t>
            </a:r>
          </a:p>
        </p:txBody>
      </p:sp>
      <p:sp>
        <p:nvSpPr>
          <p:cNvPr id="6" name="Text Box 4"/>
          <p:cNvSpPr txBox="1">
            <a:spLocks noChangeArrowheads="1"/>
          </p:cNvSpPr>
          <p:nvPr/>
        </p:nvSpPr>
        <p:spPr bwMode="auto">
          <a:xfrm>
            <a:off x="768350" y="280988"/>
            <a:ext cx="4255793"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err="1" smtClean="0">
                <a:solidFill>
                  <a:schemeClr val="bg1"/>
                </a:solidFill>
                <a:cs typeface="+mn-cs"/>
              </a:rPr>
              <a:t>Antigene</a:t>
            </a:r>
            <a:r>
              <a:rPr lang="en-US" sz="2800" i="0" u="none" dirty="0" smtClean="0">
                <a:solidFill>
                  <a:schemeClr val="bg1"/>
                </a:solidFill>
                <a:cs typeface="+mn-cs"/>
              </a:rPr>
              <a:t> sites in HA</a:t>
            </a:r>
            <a:endParaRPr lang="en-US" sz="2800" i="0" u="none" dirty="0">
              <a:solidFill>
                <a:schemeClr val="bg1"/>
              </a:solidFill>
              <a:cs typeface="+mn-cs"/>
            </a:endParaRPr>
          </a:p>
          <a:p>
            <a:pPr>
              <a:defRPr/>
            </a:pPr>
            <a:r>
              <a:rPr lang="en-US" sz="2400" i="0" u="none" dirty="0">
                <a:solidFill>
                  <a:schemeClr val="bg1"/>
                </a:solidFill>
                <a:cs typeface="+mn-cs"/>
              </a:rPr>
              <a:t>- </a:t>
            </a:r>
            <a:r>
              <a:rPr lang="en-US" sz="2400" i="0" u="none" dirty="0" smtClean="0">
                <a:solidFill>
                  <a:schemeClr val="bg1"/>
                </a:solidFill>
                <a:cs typeface="+mn-cs"/>
              </a:rPr>
              <a:t>Humane </a:t>
            </a:r>
            <a:r>
              <a:rPr lang="en-US" sz="2400" i="0" u="none" dirty="0">
                <a:solidFill>
                  <a:schemeClr val="bg1"/>
                </a:solidFill>
                <a:cs typeface="+mn-cs"/>
              </a:rPr>
              <a:t>influenza </a:t>
            </a:r>
            <a:r>
              <a:rPr lang="en-US" sz="2400" i="0" u="none" dirty="0" err="1" smtClean="0">
                <a:solidFill>
                  <a:schemeClr val="bg1"/>
                </a:solidFill>
                <a:cs typeface="+mn-cs"/>
              </a:rPr>
              <a:t>virussen</a:t>
            </a:r>
            <a:r>
              <a:rPr lang="en-US" sz="2400" i="0" u="none" dirty="0" smtClean="0">
                <a:solidFill>
                  <a:schemeClr val="bg1"/>
                </a:solidFill>
                <a:cs typeface="+mn-cs"/>
              </a:rPr>
              <a:t> </a:t>
            </a:r>
            <a:r>
              <a:rPr lang="en-US" sz="2400" i="0" u="none" dirty="0">
                <a:solidFill>
                  <a:schemeClr val="bg1"/>
                </a:solidFill>
                <a:cs typeface="+mn-cs"/>
              </a:rPr>
              <a:t>-</a:t>
            </a:r>
          </a:p>
        </p:txBody>
      </p:sp>
      <p:sp>
        <p:nvSpPr>
          <p:cNvPr id="111620" name="Rectangle 307"/>
          <p:cNvSpPr>
            <a:spLocks noChangeAspect="1"/>
          </p:cNvSpPr>
          <p:nvPr/>
        </p:nvSpPr>
        <p:spPr bwMode="auto">
          <a:xfrm flipV="1">
            <a:off x="2443163" y="5434013"/>
            <a:ext cx="207962" cy="207962"/>
          </a:xfrm>
          <a:prstGeom prst="rect">
            <a:avLst/>
          </a:prstGeom>
          <a:solidFill>
            <a:srgbClr val="9F1516"/>
          </a:solidFill>
          <a:ln w="6350">
            <a:solidFill>
              <a:srgbClr val="000000"/>
            </a:solidFill>
            <a:round/>
            <a:headEnd/>
            <a:tailEnd/>
          </a:ln>
        </p:spPr>
        <p:txBody>
          <a:bodyPr/>
          <a:lstStyle/>
          <a:p>
            <a:pPr algn="ctr"/>
            <a:endParaRPr lang="en-US">
              <a:solidFill>
                <a:schemeClr val="bg2"/>
              </a:solidFill>
            </a:endParaRPr>
          </a:p>
        </p:txBody>
      </p:sp>
      <p:sp>
        <p:nvSpPr>
          <p:cNvPr id="111621" name="Rectangle 308"/>
          <p:cNvSpPr>
            <a:spLocks noChangeAspect="1"/>
          </p:cNvSpPr>
          <p:nvPr/>
        </p:nvSpPr>
        <p:spPr bwMode="auto">
          <a:xfrm flipV="1">
            <a:off x="2443163" y="5684838"/>
            <a:ext cx="207962" cy="206375"/>
          </a:xfrm>
          <a:prstGeom prst="rect">
            <a:avLst/>
          </a:prstGeom>
          <a:solidFill>
            <a:srgbClr val="2269C4"/>
          </a:solidFill>
          <a:ln w="6350">
            <a:solidFill>
              <a:srgbClr val="000000"/>
            </a:solidFill>
            <a:round/>
            <a:headEnd/>
            <a:tailEnd/>
          </a:ln>
        </p:spPr>
        <p:txBody>
          <a:bodyPr/>
          <a:lstStyle/>
          <a:p>
            <a:pPr algn="ctr"/>
            <a:endParaRPr lang="en-US">
              <a:solidFill>
                <a:schemeClr val="bg2"/>
              </a:solidFill>
            </a:endParaRPr>
          </a:p>
        </p:txBody>
      </p:sp>
      <p:sp>
        <p:nvSpPr>
          <p:cNvPr id="111622" name="Rectangle 309"/>
          <p:cNvSpPr>
            <a:spLocks noChangeAspect="1"/>
          </p:cNvSpPr>
          <p:nvPr/>
        </p:nvSpPr>
        <p:spPr bwMode="auto">
          <a:xfrm flipV="1">
            <a:off x="2443163" y="5934075"/>
            <a:ext cx="207962" cy="207963"/>
          </a:xfrm>
          <a:prstGeom prst="rect">
            <a:avLst/>
          </a:prstGeom>
          <a:solidFill>
            <a:srgbClr val="0001FF"/>
          </a:solidFill>
          <a:ln w="6350">
            <a:solidFill>
              <a:srgbClr val="000000"/>
            </a:solidFill>
            <a:round/>
            <a:headEnd/>
            <a:tailEnd/>
          </a:ln>
        </p:spPr>
        <p:txBody>
          <a:bodyPr/>
          <a:lstStyle/>
          <a:p>
            <a:pPr algn="ctr"/>
            <a:endParaRPr lang="en-US">
              <a:solidFill>
                <a:schemeClr val="bg2"/>
              </a:solidFill>
            </a:endParaRPr>
          </a:p>
        </p:txBody>
      </p:sp>
      <p:sp>
        <p:nvSpPr>
          <p:cNvPr id="111623" name="Rectangle 310"/>
          <p:cNvSpPr>
            <a:spLocks noChangeAspect="1"/>
          </p:cNvSpPr>
          <p:nvPr/>
        </p:nvSpPr>
        <p:spPr bwMode="auto">
          <a:xfrm flipV="1">
            <a:off x="2443163" y="6184900"/>
            <a:ext cx="207962" cy="207963"/>
          </a:xfrm>
          <a:prstGeom prst="rect">
            <a:avLst/>
          </a:prstGeom>
          <a:solidFill>
            <a:srgbClr val="F06800"/>
          </a:solidFill>
          <a:ln w="6350">
            <a:solidFill>
              <a:srgbClr val="000000"/>
            </a:solidFill>
            <a:round/>
            <a:headEnd/>
            <a:tailEnd/>
          </a:ln>
        </p:spPr>
        <p:txBody>
          <a:bodyPr/>
          <a:lstStyle/>
          <a:p>
            <a:pPr algn="ctr"/>
            <a:endParaRPr lang="en-US">
              <a:solidFill>
                <a:schemeClr val="bg2"/>
              </a:solidFill>
            </a:endParaRPr>
          </a:p>
        </p:txBody>
      </p:sp>
      <p:sp>
        <p:nvSpPr>
          <p:cNvPr id="111624" name="Rectangle 315"/>
          <p:cNvSpPr>
            <a:spLocks noChangeAspect="1"/>
          </p:cNvSpPr>
          <p:nvPr/>
        </p:nvSpPr>
        <p:spPr bwMode="auto">
          <a:xfrm flipV="1">
            <a:off x="2443163" y="6435725"/>
            <a:ext cx="207962" cy="207963"/>
          </a:xfrm>
          <a:prstGeom prst="rect">
            <a:avLst/>
          </a:prstGeom>
          <a:solidFill>
            <a:srgbClr val="77B501"/>
          </a:solidFill>
          <a:ln w="6350">
            <a:solidFill>
              <a:srgbClr val="000000"/>
            </a:solidFill>
            <a:round/>
            <a:headEnd/>
            <a:tailEnd/>
          </a:ln>
        </p:spPr>
        <p:txBody>
          <a:bodyPr/>
          <a:lstStyle/>
          <a:p>
            <a:pPr algn="ctr"/>
            <a:endParaRPr lang="en-US">
              <a:solidFill>
                <a:schemeClr val="bg2"/>
              </a:solidFill>
            </a:endParaRPr>
          </a:p>
        </p:txBody>
      </p:sp>
      <p:sp>
        <p:nvSpPr>
          <p:cNvPr id="111625" name="TextBox 316"/>
          <p:cNvSpPr txBox="1">
            <a:spLocks noChangeArrowheads="1"/>
          </p:cNvSpPr>
          <p:nvPr/>
        </p:nvSpPr>
        <p:spPr bwMode="auto">
          <a:xfrm>
            <a:off x="2600325" y="5380038"/>
            <a:ext cx="646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400" i="0" u="none">
                <a:solidFill>
                  <a:schemeClr val="tx1"/>
                </a:solidFill>
                <a:ea typeface="ヒラギノ角ゴ Pro W3" charset="0"/>
                <a:cs typeface="ヒラギノ角ゴ Pro W3" charset="0"/>
                <a:sym typeface="Gill Sans" charset="0"/>
              </a:rPr>
              <a:t>Site A</a:t>
            </a:r>
          </a:p>
        </p:txBody>
      </p:sp>
      <p:sp>
        <p:nvSpPr>
          <p:cNvPr id="111626" name="TextBox 317"/>
          <p:cNvSpPr txBox="1">
            <a:spLocks noChangeArrowheads="1"/>
          </p:cNvSpPr>
          <p:nvPr/>
        </p:nvSpPr>
        <p:spPr bwMode="auto">
          <a:xfrm>
            <a:off x="2600325" y="5630863"/>
            <a:ext cx="66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400" i="0" u="none">
                <a:solidFill>
                  <a:schemeClr val="tx1"/>
                </a:solidFill>
                <a:ea typeface="ヒラギノ角ゴ Pro W3" charset="0"/>
                <a:cs typeface="ヒラギノ角ゴ Pro W3" charset="0"/>
                <a:sym typeface="Gill Sans" charset="0"/>
              </a:rPr>
              <a:t>Site B</a:t>
            </a:r>
          </a:p>
        </p:txBody>
      </p:sp>
      <p:sp>
        <p:nvSpPr>
          <p:cNvPr id="111627" name="TextBox 318"/>
          <p:cNvSpPr txBox="1">
            <a:spLocks noChangeArrowheads="1"/>
          </p:cNvSpPr>
          <p:nvPr/>
        </p:nvSpPr>
        <p:spPr bwMode="auto">
          <a:xfrm>
            <a:off x="2600325" y="5881688"/>
            <a:ext cx="67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400" i="0" u="none">
                <a:solidFill>
                  <a:schemeClr val="tx1"/>
                </a:solidFill>
                <a:ea typeface="ヒラギノ角ゴ Pro W3" charset="0"/>
                <a:cs typeface="ヒラギノ角ゴ Pro W3" charset="0"/>
                <a:sym typeface="Gill Sans" charset="0"/>
              </a:rPr>
              <a:t>Site C</a:t>
            </a:r>
          </a:p>
        </p:txBody>
      </p:sp>
      <p:sp>
        <p:nvSpPr>
          <p:cNvPr id="111628" name="TextBox 319"/>
          <p:cNvSpPr txBox="1">
            <a:spLocks noChangeArrowheads="1"/>
          </p:cNvSpPr>
          <p:nvPr/>
        </p:nvSpPr>
        <p:spPr bwMode="auto">
          <a:xfrm>
            <a:off x="2600325" y="6132513"/>
            <a:ext cx="67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400" i="0" u="none">
                <a:solidFill>
                  <a:schemeClr val="tx1"/>
                </a:solidFill>
                <a:ea typeface="ヒラギノ角ゴ Pro W3" charset="0"/>
                <a:cs typeface="ヒラギノ角ゴ Pro W3" charset="0"/>
                <a:sym typeface="Gill Sans" charset="0"/>
              </a:rPr>
              <a:t>Site D</a:t>
            </a:r>
          </a:p>
        </p:txBody>
      </p:sp>
      <p:sp>
        <p:nvSpPr>
          <p:cNvPr id="111629" name="TextBox 320"/>
          <p:cNvSpPr txBox="1">
            <a:spLocks noChangeArrowheads="1"/>
          </p:cNvSpPr>
          <p:nvPr/>
        </p:nvSpPr>
        <p:spPr bwMode="auto">
          <a:xfrm>
            <a:off x="2600325" y="6383338"/>
            <a:ext cx="6635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400" i="0" u="none">
                <a:solidFill>
                  <a:schemeClr val="tx1"/>
                </a:solidFill>
                <a:ea typeface="ヒラギノ角ゴ Pro W3" charset="0"/>
                <a:cs typeface="ヒラギノ角ゴ Pro W3" charset="0"/>
                <a:sym typeface="Gill Sans" charset="0"/>
              </a:rPr>
              <a:t>Site E</a:t>
            </a:r>
          </a:p>
        </p:txBody>
      </p:sp>
      <p:pic>
        <p:nvPicPr>
          <p:cNvPr id="111630" name="Picture 2" descr="antigenic_sites.png"/>
          <p:cNvPicPr>
            <a:picLocks noChangeAspect="1"/>
          </p:cNvPicPr>
          <p:nvPr/>
        </p:nvPicPr>
        <p:blipFill>
          <a:blip r:embed="rId3">
            <a:extLst>
              <a:ext uri="{28A0092B-C50C-407E-A947-70E740481C1C}">
                <a14:useLocalDpi xmlns:a14="http://schemas.microsoft.com/office/drawing/2010/main" val="0"/>
              </a:ext>
            </a:extLst>
          </a:blip>
          <a:srcRect l="21819" r="23351"/>
          <a:stretch>
            <a:fillRect/>
          </a:stretch>
        </p:blipFill>
        <p:spPr bwMode="auto">
          <a:xfrm>
            <a:off x="3175" y="1639888"/>
            <a:ext cx="2794000"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p:cNvSpPr>
            <a:spLocks noChangeArrowheads="1"/>
          </p:cNvSpPr>
          <p:nvPr/>
        </p:nvSpPr>
        <p:spPr bwMode="auto">
          <a:xfrm>
            <a:off x="6443663" y="5876925"/>
            <a:ext cx="2700337"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i="0" u="none"/>
          </a:p>
          <a:p>
            <a:pPr eaLnBrk="0" hangingPunct="0"/>
            <a:endParaRPr lang="en-US" i="0" u="none"/>
          </a:p>
        </p:txBody>
      </p:sp>
      <p:sp>
        <p:nvSpPr>
          <p:cNvPr id="124930" name="Rectangle 7"/>
          <p:cNvSpPr>
            <a:spLocks noChangeArrowheads="1"/>
          </p:cNvSpPr>
          <p:nvPr/>
        </p:nvSpPr>
        <p:spPr bwMode="auto">
          <a:xfrm>
            <a:off x="539750" y="1641475"/>
            <a:ext cx="172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0" u="none">
                <a:solidFill>
                  <a:srgbClr val="000000"/>
                </a:solidFill>
                <a:cs typeface="Arial" charset="0"/>
              </a:rPr>
              <a:t>7 positions</a:t>
            </a:r>
            <a:endParaRPr lang="en-US" i="0" u="none">
              <a:solidFill>
                <a:srgbClr val="000000"/>
              </a:solidFill>
            </a:endParaRPr>
          </a:p>
        </p:txBody>
      </p:sp>
      <p:pic>
        <p:nvPicPr>
          <p:cNvPr id="124931" name="Picture 11" descr="deze3.png"/>
          <p:cNvPicPr>
            <a:picLocks noChangeAspect="1"/>
          </p:cNvPicPr>
          <p:nvPr/>
        </p:nvPicPr>
        <p:blipFill>
          <a:blip r:embed="rId2">
            <a:extLst>
              <a:ext uri="{28A0092B-C50C-407E-A947-70E740481C1C}">
                <a14:useLocalDpi xmlns:a14="http://schemas.microsoft.com/office/drawing/2010/main" val="0"/>
              </a:ext>
            </a:extLst>
          </a:blip>
          <a:srcRect l="21492" t="27107" r="39226"/>
          <a:stretch>
            <a:fillRect/>
          </a:stretch>
        </p:blipFill>
        <p:spPr bwMode="auto">
          <a:xfrm>
            <a:off x="34925" y="2030413"/>
            <a:ext cx="2693988"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2" descr="antigenic_sites.png"/>
          <p:cNvPicPr>
            <a:picLocks noChangeAspect="1"/>
          </p:cNvPicPr>
          <p:nvPr/>
        </p:nvPicPr>
        <p:blipFill>
          <a:blip r:embed="rId3">
            <a:extLst>
              <a:ext uri="{28A0092B-C50C-407E-A947-70E740481C1C}">
                <a14:useLocalDpi xmlns:a14="http://schemas.microsoft.com/office/drawing/2010/main" val="0"/>
              </a:ext>
            </a:extLst>
          </a:blip>
          <a:srcRect l="21819" t="1404" r="23351"/>
          <a:stretch>
            <a:fillRect/>
          </a:stretch>
        </p:blipFill>
        <p:spPr bwMode="auto">
          <a:xfrm>
            <a:off x="4422775" y="2025650"/>
            <a:ext cx="25019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6"/>
          <p:cNvSpPr>
            <a:spLocks noChangeArrowheads="1"/>
          </p:cNvSpPr>
          <p:nvPr/>
        </p:nvSpPr>
        <p:spPr bwMode="auto">
          <a:xfrm>
            <a:off x="4783138" y="1641475"/>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0" u="none">
                <a:solidFill>
                  <a:srgbClr val="000000"/>
                </a:solidFill>
                <a:cs typeface="Arial" charset="0"/>
              </a:rPr>
              <a:t>131 positions</a:t>
            </a:r>
            <a:endParaRPr lang="en-US" i="0" u="none">
              <a:solidFill>
                <a:srgbClr val="000000"/>
              </a:solidFill>
            </a:endParaRPr>
          </a:p>
        </p:txBody>
      </p:sp>
      <p:sp>
        <p:nvSpPr>
          <p:cNvPr id="124934" name="Rectangle 307"/>
          <p:cNvSpPr>
            <a:spLocks noChangeAspect="1"/>
          </p:cNvSpPr>
          <p:nvPr/>
        </p:nvSpPr>
        <p:spPr bwMode="auto">
          <a:xfrm>
            <a:off x="6799263" y="4284663"/>
            <a:ext cx="360362" cy="360362"/>
          </a:xfrm>
          <a:prstGeom prst="rect">
            <a:avLst/>
          </a:prstGeom>
          <a:solidFill>
            <a:srgbClr val="9F1516"/>
          </a:solidFill>
          <a:ln w="6350">
            <a:solidFill>
              <a:srgbClr val="000000"/>
            </a:solidFill>
            <a:round/>
            <a:headEnd/>
            <a:tailEnd/>
          </a:ln>
        </p:spPr>
        <p:txBody>
          <a:bodyPr/>
          <a:lstStyle/>
          <a:p>
            <a:pPr algn="ctr"/>
            <a:endParaRPr lang="en-US" i="0" u="none">
              <a:solidFill>
                <a:schemeClr val="bg2"/>
              </a:solidFill>
            </a:endParaRPr>
          </a:p>
        </p:txBody>
      </p:sp>
      <p:sp>
        <p:nvSpPr>
          <p:cNvPr id="124935" name="Rectangle 308"/>
          <p:cNvSpPr>
            <a:spLocks noChangeAspect="1"/>
          </p:cNvSpPr>
          <p:nvPr/>
        </p:nvSpPr>
        <p:spPr bwMode="auto">
          <a:xfrm>
            <a:off x="6799263" y="4746625"/>
            <a:ext cx="360362" cy="358775"/>
          </a:xfrm>
          <a:prstGeom prst="rect">
            <a:avLst/>
          </a:prstGeom>
          <a:solidFill>
            <a:srgbClr val="2269C4"/>
          </a:solidFill>
          <a:ln w="6350">
            <a:solidFill>
              <a:srgbClr val="000000"/>
            </a:solidFill>
            <a:round/>
            <a:headEnd/>
            <a:tailEnd/>
          </a:ln>
        </p:spPr>
        <p:txBody>
          <a:bodyPr/>
          <a:lstStyle/>
          <a:p>
            <a:pPr algn="ctr"/>
            <a:endParaRPr lang="en-US" i="0" u="none">
              <a:solidFill>
                <a:schemeClr val="bg2"/>
              </a:solidFill>
            </a:endParaRPr>
          </a:p>
        </p:txBody>
      </p:sp>
      <p:sp>
        <p:nvSpPr>
          <p:cNvPr id="124936" name="Rectangle 309"/>
          <p:cNvSpPr>
            <a:spLocks noChangeAspect="1"/>
          </p:cNvSpPr>
          <p:nvPr/>
        </p:nvSpPr>
        <p:spPr bwMode="auto">
          <a:xfrm>
            <a:off x="6799263" y="5203825"/>
            <a:ext cx="360362" cy="360363"/>
          </a:xfrm>
          <a:prstGeom prst="rect">
            <a:avLst/>
          </a:prstGeom>
          <a:solidFill>
            <a:srgbClr val="0001FF"/>
          </a:solidFill>
          <a:ln w="6350">
            <a:solidFill>
              <a:srgbClr val="000000"/>
            </a:solidFill>
            <a:round/>
            <a:headEnd/>
            <a:tailEnd/>
          </a:ln>
        </p:spPr>
        <p:txBody>
          <a:bodyPr/>
          <a:lstStyle/>
          <a:p>
            <a:pPr algn="ctr"/>
            <a:endParaRPr lang="en-US" i="0" u="none">
              <a:solidFill>
                <a:schemeClr val="bg2"/>
              </a:solidFill>
            </a:endParaRPr>
          </a:p>
        </p:txBody>
      </p:sp>
      <p:sp>
        <p:nvSpPr>
          <p:cNvPr id="124937" name="Rectangle 310"/>
          <p:cNvSpPr>
            <a:spLocks noChangeAspect="1"/>
          </p:cNvSpPr>
          <p:nvPr/>
        </p:nvSpPr>
        <p:spPr bwMode="auto">
          <a:xfrm>
            <a:off x="6799263" y="5656263"/>
            <a:ext cx="360362" cy="360362"/>
          </a:xfrm>
          <a:prstGeom prst="rect">
            <a:avLst/>
          </a:prstGeom>
          <a:solidFill>
            <a:srgbClr val="F06800"/>
          </a:solidFill>
          <a:ln w="6350">
            <a:solidFill>
              <a:srgbClr val="000000"/>
            </a:solidFill>
            <a:round/>
            <a:headEnd/>
            <a:tailEnd/>
          </a:ln>
        </p:spPr>
        <p:txBody>
          <a:bodyPr/>
          <a:lstStyle/>
          <a:p>
            <a:pPr algn="ctr"/>
            <a:endParaRPr lang="en-US" i="0" u="none">
              <a:solidFill>
                <a:schemeClr val="bg2"/>
              </a:solidFill>
            </a:endParaRPr>
          </a:p>
        </p:txBody>
      </p:sp>
      <p:sp>
        <p:nvSpPr>
          <p:cNvPr id="124938" name="Rectangle 315"/>
          <p:cNvSpPr>
            <a:spLocks noChangeAspect="1"/>
          </p:cNvSpPr>
          <p:nvPr/>
        </p:nvSpPr>
        <p:spPr bwMode="auto">
          <a:xfrm>
            <a:off x="6799263" y="6113463"/>
            <a:ext cx="360362" cy="360362"/>
          </a:xfrm>
          <a:prstGeom prst="rect">
            <a:avLst/>
          </a:prstGeom>
          <a:solidFill>
            <a:srgbClr val="77B501"/>
          </a:solidFill>
          <a:ln w="6350">
            <a:solidFill>
              <a:srgbClr val="000000"/>
            </a:solidFill>
            <a:round/>
            <a:headEnd/>
            <a:tailEnd/>
          </a:ln>
        </p:spPr>
        <p:txBody>
          <a:bodyPr/>
          <a:lstStyle/>
          <a:p>
            <a:pPr algn="ctr"/>
            <a:endParaRPr lang="en-US" i="0" u="none">
              <a:solidFill>
                <a:schemeClr val="bg2"/>
              </a:solidFill>
            </a:endParaRPr>
          </a:p>
        </p:txBody>
      </p:sp>
      <p:sp>
        <p:nvSpPr>
          <p:cNvPr id="124939" name="TextBox 316"/>
          <p:cNvSpPr txBox="1">
            <a:spLocks noChangeArrowheads="1"/>
          </p:cNvSpPr>
          <p:nvPr/>
        </p:nvSpPr>
        <p:spPr bwMode="auto">
          <a:xfrm>
            <a:off x="7142163" y="4235450"/>
            <a:ext cx="993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2400" i="0" u="none">
                <a:solidFill>
                  <a:schemeClr val="bg2"/>
                </a:solidFill>
                <a:ea typeface="ヒラギノ角ゴ Pro W3" charset="0"/>
                <a:cs typeface="ヒラギノ角ゴ Pro W3" charset="0"/>
                <a:sym typeface="Gill Sans" charset="0"/>
              </a:rPr>
              <a:t>Site A</a:t>
            </a:r>
          </a:p>
        </p:txBody>
      </p:sp>
      <p:sp>
        <p:nvSpPr>
          <p:cNvPr id="124940" name="TextBox 317"/>
          <p:cNvSpPr txBox="1">
            <a:spLocks noChangeArrowheads="1"/>
          </p:cNvSpPr>
          <p:nvPr/>
        </p:nvSpPr>
        <p:spPr bwMode="auto">
          <a:xfrm>
            <a:off x="7135813" y="4695825"/>
            <a:ext cx="1006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2400" i="0" u="none">
                <a:solidFill>
                  <a:schemeClr val="bg2"/>
                </a:solidFill>
                <a:ea typeface="ヒラギノ角ゴ Pro W3" charset="0"/>
                <a:cs typeface="ヒラギノ角ゴ Pro W3" charset="0"/>
                <a:sym typeface="Gill Sans" charset="0"/>
              </a:rPr>
              <a:t>Site B</a:t>
            </a:r>
          </a:p>
        </p:txBody>
      </p:sp>
      <p:sp>
        <p:nvSpPr>
          <p:cNvPr id="124941" name="TextBox 318"/>
          <p:cNvSpPr txBox="1">
            <a:spLocks noChangeArrowheads="1"/>
          </p:cNvSpPr>
          <p:nvPr/>
        </p:nvSpPr>
        <p:spPr bwMode="auto">
          <a:xfrm>
            <a:off x="7142163" y="5153025"/>
            <a:ext cx="1023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2400" i="0" u="none">
                <a:solidFill>
                  <a:schemeClr val="bg2"/>
                </a:solidFill>
                <a:ea typeface="ヒラギノ角ゴ Pro W3" charset="0"/>
                <a:cs typeface="ヒラギノ角ゴ Pro W3" charset="0"/>
                <a:sym typeface="Gill Sans" charset="0"/>
              </a:rPr>
              <a:t>Site C</a:t>
            </a:r>
          </a:p>
        </p:txBody>
      </p:sp>
      <p:sp>
        <p:nvSpPr>
          <p:cNvPr id="124942" name="TextBox 319"/>
          <p:cNvSpPr txBox="1">
            <a:spLocks noChangeArrowheads="1"/>
          </p:cNvSpPr>
          <p:nvPr/>
        </p:nvSpPr>
        <p:spPr bwMode="auto">
          <a:xfrm>
            <a:off x="7148513" y="5605463"/>
            <a:ext cx="1023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2400" i="0" u="none">
                <a:solidFill>
                  <a:schemeClr val="bg2"/>
                </a:solidFill>
                <a:ea typeface="ヒラギノ角ゴ Pro W3" charset="0"/>
                <a:cs typeface="ヒラギノ角ゴ Pro W3" charset="0"/>
                <a:sym typeface="Gill Sans" charset="0"/>
              </a:rPr>
              <a:t>Site D</a:t>
            </a:r>
          </a:p>
        </p:txBody>
      </p:sp>
      <p:sp>
        <p:nvSpPr>
          <p:cNvPr id="124943" name="TextBox 320"/>
          <p:cNvSpPr txBox="1">
            <a:spLocks noChangeArrowheads="1"/>
          </p:cNvSpPr>
          <p:nvPr/>
        </p:nvSpPr>
        <p:spPr bwMode="auto">
          <a:xfrm>
            <a:off x="7135813" y="6062663"/>
            <a:ext cx="1006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2400" i="0" u="none">
                <a:solidFill>
                  <a:schemeClr val="bg2"/>
                </a:solidFill>
                <a:ea typeface="ヒラギノ角ゴ Pro W3" charset="0"/>
                <a:cs typeface="ヒラギノ角ゴ Pro W3" charset="0"/>
                <a:sym typeface="Gill Sans" charset="0"/>
              </a:rPr>
              <a:t>Site E</a:t>
            </a:r>
          </a:p>
        </p:txBody>
      </p:sp>
      <p:sp>
        <p:nvSpPr>
          <p:cNvPr id="124944" name="TextBox 298"/>
          <p:cNvSpPr txBox="1">
            <a:spLocks noChangeArrowheads="1"/>
          </p:cNvSpPr>
          <p:nvPr/>
        </p:nvSpPr>
        <p:spPr bwMode="auto">
          <a:xfrm>
            <a:off x="2955925" y="4868863"/>
            <a:ext cx="1400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2400" i="0" u="none">
                <a:solidFill>
                  <a:srgbClr val="000000"/>
                </a:solidFill>
                <a:ea typeface="ヒラギノ角ゴ Pro W3" charset="0"/>
                <a:cs typeface="ヒラギノ角ゴ Pro W3" charset="0"/>
                <a:sym typeface="Gill Sans" charset="0"/>
              </a:rPr>
              <a:t>Key</a:t>
            </a:r>
            <a:br>
              <a:rPr lang="en-US" sz="2400" i="0" u="none">
                <a:solidFill>
                  <a:srgbClr val="000000"/>
                </a:solidFill>
                <a:ea typeface="ヒラギノ角ゴ Pro W3" charset="0"/>
                <a:cs typeface="ヒラギノ角ゴ Pro W3" charset="0"/>
                <a:sym typeface="Gill Sans" charset="0"/>
              </a:rPr>
            </a:br>
            <a:r>
              <a:rPr lang="en-US" sz="2400" i="0" u="none">
                <a:solidFill>
                  <a:srgbClr val="000000"/>
                </a:solidFill>
                <a:ea typeface="ヒラギノ角ゴ Pro W3" charset="0"/>
                <a:cs typeface="ヒラギノ角ゴ Pro W3" charset="0"/>
                <a:sym typeface="Gill Sans" charset="0"/>
              </a:rPr>
              <a:t>positions</a:t>
            </a:r>
          </a:p>
        </p:txBody>
      </p:sp>
      <p:sp>
        <p:nvSpPr>
          <p:cNvPr id="124945" name="Rectangle 299"/>
          <p:cNvSpPr>
            <a:spLocks noChangeAspect="1"/>
          </p:cNvSpPr>
          <p:nvPr/>
        </p:nvSpPr>
        <p:spPr bwMode="auto">
          <a:xfrm>
            <a:off x="2574925" y="5103813"/>
            <a:ext cx="358775" cy="360362"/>
          </a:xfrm>
          <a:prstGeom prst="rect">
            <a:avLst/>
          </a:prstGeom>
          <a:solidFill>
            <a:srgbClr val="FF0000"/>
          </a:solidFill>
          <a:ln w="6350">
            <a:solidFill>
              <a:schemeClr val="bg2"/>
            </a:solidFill>
            <a:round/>
            <a:headEnd/>
            <a:tailEnd/>
          </a:ln>
        </p:spPr>
        <p:txBody>
          <a:bodyPr/>
          <a:lstStyle/>
          <a:p>
            <a:pPr algn="ctr"/>
            <a:endParaRPr lang="en-US" i="0" u="none">
              <a:solidFill>
                <a:srgbClr val="000000"/>
              </a:solidFill>
            </a:endParaRPr>
          </a:p>
        </p:txBody>
      </p:sp>
      <p:sp>
        <p:nvSpPr>
          <p:cNvPr id="124946" name="Rectangle 302"/>
          <p:cNvSpPr>
            <a:spLocks noChangeAspect="1"/>
          </p:cNvSpPr>
          <p:nvPr/>
        </p:nvSpPr>
        <p:spPr bwMode="auto">
          <a:xfrm>
            <a:off x="2574925" y="6026150"/>
            <a:ext cx="358775" cy="360363"/>
          </a:xfrm>
          <a:prstGeom prst="rect">
            <a:avLst/>
          </a:prstGeom>
          <a:solidFill>
            <a:srgbClr val="FFFF00"/>
          </a:solidFill>
          <a:ln w="6350">
            <a:solidFill>
              <a:schemeClr val="bg2"/>
            </a:solidFill>
            <a:round/>
            <a:headEnd/>
            <a:tailEnd/>
          </a:ln>
        </p:spPr>
        <p:txBody>
          <a:bodyPr/>
          <a:lstStyle/>
          <a:p>
            <a:pPr algn="ctr"/>
            <a:endParaRPr lang="en-US" i="0" u="none">
              <a:solidFill>
                <a:srgbClr val="000000"/>
              </a:solidFill>
            </a:endParaRPr>
          </a:p>
        </p:txBody>
      </p:sp>
      <p:sp>
        <p:nvSpPr>
          <p:cNvPr id="124947" name="TextBox 303"/>
          <p:cNvSpPr txBox="1">
            <a:spLocks noChangeArrowheads="1"/>
          </p:cNvSpPr>
          <p:nvPr/>
        </p:nvSpPr>
        <p:spPr bwMode="auto">
          <a:xfrm>
            <a:off x="2955925" y="597535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2400" i="0" u="none">
                <a:solidFill>
                  <a:srgbClr val="000000"/>
                </a:solidFill>
                <a:ea typeface="ヒラギノ角ゴ Pro W3" charset="0"/>
                <a:cs typeface="ヒラギノ角ゴ Pro W3" charset="0"/>
                <a:sym typeface="Gill Sans" charset="0"/>
              </a:rPr>
              <a:t>RBS</a:t>
            </a:r>
          </a:p>
        </p:txBody>
      </p:sp>
      <p:sp>
        <p:nvSpPr>
          <p:cNvPr id="32" name="Text Box 4"/>
          <p:cNvSpPr txBox="1">
            <a:spLocks noChangeArrowheads="1"/>
          </p:cNvSpPr>
          <p:nvPr/>
        </p:nvSpPr>
        <p:spPr bwMode="auto">
          <a:xfrm>
            <a:off x="768350" y="280988"/>
            <a:ext cx="527462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err="1" smtClean="0">
                <a:solidFill>
                  <a:schemeClr val="bg1"/>
                </a:solidFill>
                <a:cs typeface="+mn-cs"/>
              </a:rPr>
              <a:t>Antigene</a:t>
            </a:r>
            <a:r>
              <a:rPr lang="en-US" sz="2800" i="0" u="none" dirty="0" smtClean="0">
                <a:solidFill>
                  <a:schemeClr val="bg1"/>
                </a:solidFill>
                <a:cs typeface="+mn-cs"/>
              </a:rPr>
              <a:t> </a:t>
            </a:r>
            <a:r>
              <a:rPr lang="en-US" sz="2800" i="0" u="none" dirty="0" err="1" smtClean="0">
                <a:solidFill>
                  <a:schemeClr val="bg1"/>
                </a:solidFill>
                <a:cs typeface="+mn-cs"/>
              </a:rPr>
              <a:t>evolutie</a:t>
            </a:r>
            <a:r>
              <a:rPr lang="en-US" sz="2800" i="0" u="none" dirty="0" smtClean="0">
                <a:solidFill>
                  <a:schemeClr val="bg1"/>
                </a:solidFill>
                <a:cs typeface="+mn-cs"/>
              </a:rPr>
              <a:t> van </a:t>
            </a:r>
            <a:r>
              <a:rPr lang="en-US" sz="2800" i="0" u="none" dirty="0" err="1" smtClean="0">
                <a:solidFill>
                  <a:schemeClr val="bg1"/>
                </a:solidFill>
                <a:cs typeface="+mn-cs"/>
              </a:rPr>
              <a:t>griepvirus</a:t>
            </a:r>
            <a:r>
              <a:rPr lang="en-US" sz="2800" i="0" u="none" dirty="0" smtClean="0">
                <a:solidFill>
                  <a:schemeClr val="bg1"/>
                </a:solidFill>
                <a:cs typeface="+mn-cs"/>
              </a:rPr>
              <a:t> </a:t>
            </a:r>
          </a:p>
          <a:p>
            <a:pPr>
              <a:defRPr/>
            </a:pPr>
            <a:r>
              <a:rPr lang="en-US" sz="2400" i="0" u="none" dirty="0" smtClean="0">
                <a:solidFill>
                  <a:schemeClr val="bg1"/>
                </a:solidFill>
                <a:cs typeface="+mn-cs"/>
              </a:rPr>
              <a:t>- </a:t>
            </a:r>
            <a:r>
              <a:rPr lang="en-US" sz="2400" i="0" u="none" dirty="0" err="1" smtClean="0">
                <a:solidFill>
                  <a:schemeClr val="bg1"/>
                </a:solidFill>
                <a:cs typeface="+mn-cs"/>
              </a:rPr>
              <a:t>Voorspelbaar</a:t>
            </a:r>
            <a:r>
              <a:rPr lang="en-US" sz="2400" i="0" u="none" dirty="0" smtClean="0">
                <a:solidFill>
                  <a:schemeClr val="bg1"/>
                </a:solidFill>
                <a:cs typeface="+mn-cs"/>
              </a:rPr>
              <a:t>? </a:t>
            </a:r>
            <a:r>
              <a:rPr lang="en-US" sz="2400" i="0" u="none" dirty="0">
                <a:solidFill>
                  <a:schemeClr val="bg1"/>
                </a:solidFill>
                <a:cs typeface="+mn-cs"/>
              </a:rPr>
              <a:t>-</a:t>
            </a:r>
          </a:p>
        </p:txBody>
      </p:sp>
      <p:sp>
        <p:nvSpPr>
          <p:cNvPr id="22" name="TextBox 16"/>
          <p:cNvSpPr txBox="1">
            <a:spLocks noChangeArrowheads="1"/>
          </p:cNvSpPr>
          <p:nvPr/>
        </p:nvSpPr>
        <p:spPr bwMode="auto">
          <a:xfrm>
            <a:off x="6799263" y="1733550"/>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dirty="0"/>
              <a:t>Science 342:976-9 (2013) </a:t>
            </a:r>
            <a:endParaRPr lang="en-US" sz="1400" i="0" u="none"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9" descr="deze4.png"/>
          <p:cNvPicPr>
            <a:picLocks noChangeAspect="1"/>
          </p:cNvPicPr>
          <p:nvPr/>
        </p:nvPicPr>
        <p:blipFill>
          <a:blip r:embed="rId2">
            <a:extLst>
              <a:ext uri="{28A0092B-C50C-407E-A947-70E740481C1C}">
                <a14:useLocalDpi xmlns:a14="http://schemas.microsoft.com/office/drawing/2010/main" val="0"/>
              </a:ext>
            </a:extLst>
          </a:blip>
          <a:srcRect l="21829" t="9273" r="24411"/>
          <a:stretch>
            <a:fillRect/>
          </a:stretch>
        </p:blipFill>
        <p:spPr bwMode="auto">
          <a:xfrm>
            <a:off x="61913" y="808038"/>
            <a:ext cx="3687762"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2" descr="antigenic_sites.png"/>
          <p:cNvPicPr>
            <a:picLocks noChangeAspect="1"/>
          </p:cNvPicPr>
          <p:nvPr/>
        </p:nvPicPr>
        <p:blipFill>
          <a:blip r:embed="rId3">
            <a:extLst>
              <a:ext uri="{28A0092B-C50C-407E-A947-70E740481C1C}">
                <a14:useLocalDpi xmlns:a14="http://schemas.microsoft.com/office/drawing/2010/main" val="0"/>
              </a:ext>
            </a:extLst>
          </a:blip>
          <a:srcRect l="21819" t="1404" r="23351"/>
          <a:stretch>
            <a:fillRect/>
          </a:stretch>
        </p:blipFill>
        <p:spPr bwMode="auto">
          <a:xfrm>
            <a:off x="4422775" y="2025650"/>
            <a:ext cx="25019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6"/>
          <p:cNvSpPr txBox="1">
            <a:spLocks noChangeArrowheads="1"/>
          </p:cNvSpPr>
          <p:nvPr/>
        </p:nvSpPr>
        <p:spPr bwMode="auto">
          <a:xfrm>
            <a:off x="6799263" y="1733550"/>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dirty="0"/>
              <a:t>Science 342:976-9 (2013) </a:t>
            </a:r>
            <a:endParaRPr lang="en-US" sz="1400" i="0" u="none" dirty="0"/>
          </a:p>
        </p:txBody>
      </p:sp>
      <p:sp>
        <p:nvSpPr>
          <p:cNvPr id="7" name="Text Box 4"/>
          <p:cNvSpPr txBox="1">
            <a:spLocks noChangeArrowheads="1"/>
          </p:cNvSpPr>
          <p:nvPr/>
        </p:nvSpPr>
        <p:spPr bwMode="auto">
          <a:xfrm>
            <a:off x="768350" y="280988"/>
            <a:ext cx="527462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err="1" smtClean="0">
                <a:solidFill>
                  <a:schemeClr val="bg1"/>
                </a:solidFill>
                <a:cs typeface="+mn-cs"/>
              </a:rPr>
              <a:t>Antigene</a:t>
            </a:r>
            <a:r>
              <a:rPr lang="en-US" sz="2800" i="0" u="none" dirty="0" smtClean="0">
                <a:solidFill>
                  <a:schemeClr val="bg1"/>
                </a:solidFill>
                <a:cs typeface="+mn-cs"/>
              </a:rPr>
              <a:t> </a:t>
            </a:r>
            <a:r>
              <a:rPr lang="en-US" sz="2800" i="0" u="none" dirty="0" err="1" smtClean="0">
                <a:solidFill>
                  <a:schemeClr val="bg1"/>
                </a:solidFill>
                <a:cs typeface="+mn-cs"/>
              </a:rPr>
              <a:t>evolutie</a:t>
            </a:r>
            <a:r>
              <a:rPr lang="en-US" sz="2800" i="0" u="none" dirty="0" smtClean="0">
                <a:solidFill>
                  <a:schemeClr val="bg1"/>
                </a:solidFill>
                <a:cs typeface="+mn-cs"/>
              </a:rPr>
              <a:t> van </a:t>
            </a:r>
            <a:r>
              <a:rPr lang="en-US" sz="2800" i="0" u="none" dirty="0" err="1" smtClean="0">
                <a:solidFill>
                  <a:schemeClr val="bg1"/>
                </a:solidFill>
                <a:cs typeface="+mn-cs"/>
              </a:rPr>
              <a:t>griepvirus</a:t>
            </a:r>
            <a:r>
              <a:rPr lang="en-US" sz="2800" i="0" u="none" dirty="0" smtClean="0">
                <a:solidFill>
                  <a:schemeClr val="bg1"/>
                </a:solidFill>
                <a:cs typeface="+mn-cs"/>
              </a:rPr>
              <a:t> </a:t>
            </a:r>
          </a:p>
          <a:p>
            <a:pPr>
              <a:defRPr/>
            </a:pPr>
            <a:r>
              <a:rPr lang="en-US" sz="2400" i="0" u="none" dirty="0" smtClean="0">
                <a:solidFill>
                  <a:schemeClr val="bg1"/>
                </a:solidFill>
                <a:cs typeface="+mn-cs"/>
              </a:rPr>
              <a:t>- </a:t>
            </a:r>
            <a:r>
              <a:rPr lang="en-US" sz="2400" i="0" u="none" dirty="0" err="1" smtClean="0">
                <a:solidFill>
                  <a:schemeClr val="bg1"/>
                </a:solidFill>
                <a:cs typeface="+mn-cs"/>
              </a:rPr>
              <a:t>Antilichaam</a:t>
            </a:r>
            <a:r>
              <a:rPr lang="en-US" sz="2400" i="0" u="none" dirty="0" smtClean="0">
                <a:solidFill>
                  <a:schemeClr val="bg1"/>
                </a:solidFill>
                <a:cs typeface="+mn-cs"/>
              </a:rPr>
              <a:t> binding? </a:t>
            </a:r>
            <a:r>
              <a:rPr lang="en-US" sz="2400" i="0" u="none" dirty="0">
                <a:solidFill>
                  <a:schemeClr val="bg1"/>
                </a:solidFill>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768350" y="280988"/>
            <a:ext cx="612754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err="1" smtClean="0">
                <a:solidFill>
                  <a:schemeClr val="bg1"/>
                </a:solidFill>
                <a:cs typeface="+mn-cs"/>
              </a:rPr>
              <a:t>Antigene</a:t>
            </a:r>
            <a:r>
              <a:rPr lang="en-US" sz="2800" i="0" u="none" dirty="0" smtClean="0">
                <a:solidFill>
                  <a:schemeClr val="bg1"/>
                </a:solidFill>
                <a:cs typeface="+mn-cs"/>
              </a:rPr>
              <a:t> drift van </a:t>
            </a:r>
            <a:r>
              <a:rPr lang="en-US" sz="2800" i="0" u="none" dirty="0" err="1" smtClean="0">
                <a:solidFill>
                  <a:schemeClr val="bg1"/>
                </a:solidFill>
                <a:cs typeface="+mn-cs"/>
              </a:rPr>
              <a:t>griepvirus</a:t>
            </a:r>
            <a:endParaRPr lang="en-US" sz="2800" i="0" u="none" dirty="0">
              <a:solidFill>
                <a:schemeClr val="bg1"/>
              </a:solidFill>
              <a:cs typeface="+mn-cs"/>
            </a:endParaRPr>
          </a:p>
          <a:p>
            <a:pPr>
              <a:defRPr/>
            </a:pPr>
            <a:r>
              <a:rPr lang="en-US" sz="2400" i="0" u="none" dirty="0">
                <a:solidFill>
                  <a:schemeClr val="bg1"/>
                </a:solidFill>
                <a:cs typeface="+mn-cs"/>
              </a:rPr>
              <a:t>- </a:t>
            </a:r>
            <a:r>
              <a:rPr lang="en-US" sz="2400" i="0" u="none" dirty="0" smtClean="0">
                <a:solidFill>
                  <a:schemeClr val="bg1"/>
                </a:solidFill>
                <a:cs typeface="+mn-cs"/>
              </a:rPr>
              <a:t>Humane </a:t>
            </a:r>
            <a:r>
              <a:rPr lang="en-US" sz="2400" i="0" u="none" dirty="0" err="1" smtClean="0">
                <a:solidFill>
                  <a:schemeClr val="bg1"/>
                </a:solidFill>
                <a:cs typeface="+mn-cs"/>
              </a:rPr>
              <a:t>respons</a:t>
            </a:r>
            <a:r>
              <a:rPr lang="en-US" sz="2400" i="0" u="none" dirty="0" smtClean="0">
                <a:solidFill>
                  <a:schemeClr val="bg1"/>
                </a:solidFill>
                <a:cs typeface="+mn-cs"/>
              </a:rPr>
              <a:t>: “Antibody landscapes” -</a:t>
            </a:r>
            <a:endParaRPr lang="en-US" sz="2400" i="0" u="none" dirty="0">
              <a:solidFill>
                <a:schemeClr val="bg1"/>
              </a:solidFill>
              <a:cs typeface="+mn-cs"/>
            </a:endParaRPr>
          </a:p>
        </p:txBody>
      </p:sp>
      <p:pic>
        <p:nvPicPr>
          <p:cNvPr id="12" name="Picture 7" descr="H23101-new-de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07066"/>
            <a:ext cx="6363537" cy="403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6"/>
          <p:cNvSpPr txBox="1">
            <a:spLocks noChangeArrowheads="1"/>
          </p:cNvSpPr>
          <p:nvPr/>
        </p:nvSpPr>
        <p:spPr bwMode="auto">
          <a:xfrm>
            <a:off x="0" y="6446838"/>
            <a:ext cx="47758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dirty="0" err="1" smtClean="0"/>
              <a:t>Fonville</a:t>
            </a:r>
            <a:r>
              <a:rPr lang="en-GB" sz="1400" i="0" u="none" dirty="0" smtClean="0"/>
              <a:t> et al., </a:t>
            </a:r>
            <a:r>
              <a:rPr lang="is-IS" sz="1400" i="0" u="none" dirty="0" smtClean="0"/>
              <a:t>Science. 2014 Nov 21;346(6212):996-1000</a:t>
            </a:r>
            <a:endParaRPr lang="en-US" sz="1400" i="0" u="none" dirty="0"/>
          </a:p>
        </p:txBody>
      </p:sp>
    </p:spTree>
    <p:extLst>
      <p:ext uri="{BB962C8B-B14F-4D97-AF65-F5344CB8AC3E}">
        <p14:creationId xmlns:p14="http://schemas.microsoft.com/office/powerpoint/2010/main" val="37769442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933286" y="296703"/>
            <a:ext cx="3211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3600" i="0" dirty="0" err="1" smtClean="0">
                <a:solidFill>
                  <a:srgbClr val="FFFFFF"/>
                </a:solidFill>
              </a:rPr>
              <a:t>Samenvatting</a:t>
            </a:r>
            <a:endParaRPr lang="en-GB" sz="3600" b="0" i="0" dirty="0">
              <a:solidFill>
                <a:srgbClr val="FFFFFF"/>
              </a:solidFill>
            </a:endParaRPr>
          </a:p>
        </p:txBody>
      </p:sp>
      <p:sp>
        <p:nvSpPr>
          <p:cNvPr id="73731" name="Text Box 15"/>
          <p:cNvSpPr txBox="1">
            <a:spLocks noChangeArrowheads="1"/>
          </p:cNvSpPr>
          <p:nvPr/>
        </p:nvSpPr>
        <p:spPr bwMode="auto">
          <a:xfrm>
            <a:off x="188913" y="1715253"/>
            <a:ext cx="89916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nl-NL" sz="2000" b="0" i="0" dirty="0" smtClean="0"/>
              <a:t>Hoewel nog veel onbekend is over de evolutie van virussen kunnen veel lange-termijn trends worden afgeleid, en korte-termijn trends dagelijks worden waargenomen</a:t>
            </a:r>
          </a:p>
          <a:p>
            <a:endParaRPr lang="nl-NL" sz="2000" b="0" i="0" dirty="0" smtClean="0"/>
          </a:p>
          <a:p>
            <a:r>
              <a:rPr lang="nl-NL" sz="2000" b="0" i="0" dirty="0" smtClean="0"/>
              <a:t>Variatie in de virologie ontstaat door: mutatie, recombinatie, </a:t>
            </a:r>
            <a:r>
              <a:rPr lang="nl-NL" sz="2000" b="0" i="0" dirty="0" err="1" smtClean="0"/>
              <a:t>reassortering</a:t>
            </a:r>
            <a:endParaRPr lang="nl-NL" sz="2000" b="0" i="0" dirty="0" smtClean="0"/>
          </a:p>
          <a:p>
            <a:endParaRPr lang="nl-NL" sz="2000" b="0" i="0" dirty="0" smtClean="0"/>
          </a:p>
          <a:p>
            <a:r>
              <a:rPr lang="nl-NL" sz="2000" b="0" i="0" dirty="0" smtClean="0"/>
              <a:t>Korte generatietijd, grote populatiegrootte (turnover), en de hoge fout-frequentie van </a:t>
            </a:r>
            <a:r>
              <a:rPr lang="nl-NL" sz="2000" b="0" i="0" dirty="0" err="1" smtClean="0"/>
              <a:t>polymerasen</a:t>
            </a:r>
            <a:r>
              <a:rPr lang="nl-NL" sz="2000" b="0" i="0" dirty="0" smtClean="0"/>
              <a:t>, maken virussen enorm variabel</a:t>
            </a:r>
          </a:p>
          <a:p>
            <a:endParaRPr lang="nl-NL" sz="2000" b="0" i="0" dirty="0" smtClean="0"/>
          </a:p>
          <a:p>
            <a:r>
              <a:rPr lang="nl-NL" sz="2000" b="0" i="0" dirty="0" smtClean="0"/>
              <a:t>Grote genetische variatie en hoge evolutiesnelheid en sterke selectiedruk (adaptatie) van virussen staan aan de basis van continue virus dreigingen</a:t>
            </a:r>
          </a:p>
          <a:p>
            <a:endParaRPr lang="nl-NL" sz="2000" b="0" i="0" dirty="0" smtClean="0"/>
          </a:p>
          <a:p>
            <a:endParaRPr lang="nl-NL" sz="2000" b="0" i="0"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1" y="171609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marL="285750" indent="-285750" eaLnBrk="1" hangingPunct="1">
              <a:buFont typeface="Wingdings" charset="0"/>
              <a:buChar char="è"/>
            </a:pPr>
            <a:r>
              <a:rPr lang="nl-NL" sz="1800" i="0" dirty="0" smtClean="0">
                <a:solidFill>
                  <a:schemeClr val="tx1"/>
                </a:solidFill>
                <a:sym typeface="Wingdings" charset="0"/>
              </a:rPr>
              <a:t>Nieuwe griepvirussen blijven de mens bedreigen vanuit het dierenrijk. Een universeel</a:t>
            </a:r>
          </a:p>
          <a:p>
            <a:pPr eaLnBrk="1" hangingPunct="1"/>
            <a:r>
              <a:rPr lang="nl-NL" sz="1800" i="0" dirty="0">
                <a:solidFill>
                  <a:schemeClr val="tx1"/>
                </a:solidFill>
                <a:sym typeface="Wingdings" charset="0"/>
              </a:rPr>
              <a:t> </a:t>
            </a:r>
            <a:r>
              <a:rPr lang="nl-NL" sz="1800" i="0" dirty="0" smtClean="0">
                <a:solidFill>
                  <a:schemeClr val="tx1"/>
                </a:solidFill>
                <a:sym typeface="Wingdings" charset="0"/>
              </a:rPr>
              <a:t>    griepvaccin is de “heilige graal”, maar PREVENTIE is het lager hangend fruit </a:t>
            </a:r>
          </a:p>
        </p:txBody>
      </p:sp>
      <p:sp>
        <p:nvSpPr>
          <p:cNvPr id="5" name="TextBox 4"/>
          <p:cNvSpPr txBox="1"/>
          <p:nvPr/>
        </p:nvSpPr>
        <p:spPr>
          <a:xfrm>
            <a:off x="-9525" y="2686574"/>
            <a:ext cx="9153525" cy="677108"/>
          </a:xfrm>
          <a:prstGeom prst="rect">
            <a:avLst/>
          </a:prstGeom>
          <a:noFill/>
        </p:spPr>
        <p:txBody>
          <a:bodyPr>
            <a:spAutoFit/>
          </a:bodyPr>
          <a:lstStyle/>
          <a:p>
            <a:pPr marL="285750" indent="-285750">
              <a:buFont typeface="Wingdings" charset="0"/>
              <a:buChar char="è"/>
              <a:defRPr/>
            </a:pPr>
            <a:r>
              <a:rPr lang="nl-NL" sz="1800" i="0" dirty="0" smtClean="0">
                <a:latin typeface="Arial"/>
                <a:cs typeface="Arial"/>
              </a:rPr>
              <a:t>Vroege detectie en goede (moleculaire) karakterisering is belangrijk en vereist intense samenwerking wereldwijd; </a:t>
            </a:r>
            <a:r>
              <a:rPr lang="nl-NL" i="0" dirty="0" smtClean="0">
                <a:latin typeface="Arial"/>
                <a:cs typeface="Arial"/>
              </a:rPr>
              <a:t>kliniek</a:t>
            </a:r>
            <a:r>
              <a:rPr lang="nl-NL" sz="1800" i="0" dirty="0" smtClean="0">
                <a:latin typeface="Arial"/>
                <a:cs typeface="Arial"/>
              </a:rPr>
              <a:t>, epidemiologie, fundamentele wetenschap, etc.</a:t>
            </a:r>
          </a:p>
        </p:txBody>
      </p:sp>
      <p:sp>
        <p:nvSpPr>
          <p:cNvPr id="95237" name="TextBox 7"/>
          <p:cNvSpPr txBox="1">
            <a:spLocks noChangeArrowheads="1"/>
          </p:cNvSpPr>
          <p:nvPr/>
        </p:nvSpPr>
        <p:spPr bwMode="auto">
          <a:xfrm>
            <a:off x="-9526" y="4467682"/>
            <a:ext cx="915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marL="285750" indent="-285750" eaLnBrk="1" hangingPunct="1">
              <a:buFont typeface="Wingdings" charset="0"/>
              <a:buChar char="è"/>
            </a:pPr>
            <a:r>
              <a:rPr lang="nl-NL" sz="1800" i="0" dirty="0" smtClean="0">
                <a:solidFill>
                  <a:schemeClr val="tx1"/>
                </a:solidFill>
                <a:sym typeface="Wingdings" charset="0"/>
              </a:rPr>
              <a:t>Meer kennis van wat een virus overdraagbaar maakt tussen mensen is van cruciaal</a:t>
            </a:r>
          </a:p>
          <a:p>
            <a:pPr eaLnBrk="1" hangingPunct="1"/>
            <a:r>
              <a:rPr lang="nl-NL" sz="1800" i="0" dirty="0" smtClean="0">
                <a:solidFill>
                  <a:schemeClr val="tx1"/>
                </a:solidFill>
                <a:sym typeface="Wingdings" charset="0"/>
              </a:rPr>
              <a:t>     belang. Benodigd onderzoek kan veilig worden uitgevoerd in speciale labs</a:t>
            </a:r>
            <a:endParaRPr lang="nl-NL" sz="1800" i="0" dirty="0" smtClean="0">
              <a:solidFill>
                <a:schemeClr val="tx1"/>
              </a:solidFill>
            </a:endParaRPr>
          </a:p>
        </p:txBody>
      </p:sp>
      <p:sp>
        <p:nvSpPr>
          <p:cNvPr id="9" name="TextBox 7"/>
          <p:cNvSpPr txBox="1">
            <a:spLocks noChangeArrowheads="1"/>
          </p:cNvSpPr>
          <p:nvPr/>
        </p:nvSpPr>
        <p:spPr bwMode="auto">
          <a:xfrm>
            <a:off x="2196" y="3598553"/>
            <a:ext cx="915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marL="285750" indent="-285750" eaLnBrk="1" hangingPunct="1">
              <a:buFont typeface="Wingdings" charset="0"/>
              <a:buChar char="è"/>
            </a:pPr>
            <a:r>
              <a:rPr lang="nl-NL" sz="1800" i="0" dirty="0" smtClean="0">
                <a:solidFill>
                  <a:schemeClr val="tx1"/>
                </a:solidFill>
              </a:rPr>
              <a:t>Eigenschappen die als vroege waarschuwing kunnen gelden: humane receptor binding, stabiliteit, polymerase activiteit. Fenotypering &amp; big data</a:t>
            </a:r>
          </a:p>
        </p:txBody>
      </p:sp>
      <p:sp>
        <p:nvSpPr>
          <p:cNvPr id="10" name="Text Box 2"/>
          <p:cNvSpPr txBox="1">
            <a:spLocks noChangeArrowheads="1"/>
          </p:cNvSpPr>
          <p:nvPr/>
        </p:nvSpPr>
        <p:spPr bwMode="auto">
          <a:xfrm>
            <a:off x="933286" y="296703"/>
            <a:ext cx="50075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3600" i="0" dirty="0" err="1" smtClean="0">
                <a:solidFill>
                  <a:srgbClr val="FFFFFF"/>
                </a:solidFill>
              </a:rPr>
              <a:t>Samenvatting</a:t>
            </a:r>
            <a:r>
              <a:rPr lang="en-GB" sz="3600" i="0" dirty="0" smtClean="0">
                <a:solidFill>
                  <a:srgbClr val="FFFFFF"/>
                </a:solidFill>
              </a:rPr>
              <a:t> 2; </a:t>
            </a:r>
            <a:r>
              <a:rPr lang="en-GB" sz="3600" i="0" dirty="0" err="1" smtClean="0">
                <a:solidFill>
                  <a:srgbClr val="FFFFFF"/>
                </a:solidFill>
              </a:rPr>
              <a:t>griep</a:t>
            </a:r>
            <a:endParaRPr lang="en-GB" sz="3600" b="0" i="0" dirty="0">
              <a:solidFill>
                <a:srgbClr val="FFFFFF"/>
              </a:solidFill>
            </a:endParaRPr>
          </a:p>
        </p:txBody>
      </p:sp>
      <p:sp>
        <p:nvSpPr>
          <p:cNvPr id="11" name="TextBox 7"/>
          <p:cNvSpPr txBox="1">
            <a:spLocks noChangeArrowheads="1"/>
          </p:cNvSpPr>
          <p:nvPr/>
        </p:nvSpPr>
        <p:spPr bwMode="auto">
          <a:xfrm>
            <a:off x="2196" y="5280057"/>
            <a:ext cx="91535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i="1">
                <a:solidFill>
                  <a:srgbClr val="0D1F74"/>
                </a:solidFill>
                <a:latin typeface="Arial" charset="0"/>
                <a:ea typeface="ＭＳ Ｐゴシック" charset="0"/>
                <a:cs typeface="ＭＳ Ｐゴシック" charset="0"/>
              </a:defRPr>
            </a:lvl1pPr>
            <a:lvl2pPr marL="742950" indent="-285750" eaLnBrk="0" hangingPunct="0">
              <a:defRPr sz="2000" i="1">
                <a:solidFill>
                  <a:srgbClr val="0D1F74"/>
                </a:solidFill>
                <a:latin typeface="Arial" charset="0"/>
                <a:ea typeface="ＭＳ Ｐゴシック" charset="0"/>
              </a:defRPr>
            </a:lvl2pPr>
            <a:lvl3pPr marL="1143000" indent="-228600" eaLnBrk="0" hangingPunct="0">
              <a:defRPr sz="2000" i="1">
                <a:solidFill>
                  <a:srgbClr val="0D1F74"/>
                </a:solidFill>
                <a:latin typeface="Arial" charset="0"/>
                <a:ea typeface="ＭＳ Ｐゴシック" charset="0"/>
              </a:defRPr>
            </a:lvl3pPr>
            <a:lvl4pPr marL="1600200" indent="-228600" eaLnBrk="0" hangingPunct="0">
              <a:defRPr sz="2000" i="1">
                <a:solidFill>
                  <a:srgbClr val="0D1F74"/>
                </a:solidFill>
                <a:latin typeface="Arial" charset="0"/>
                <a:ea typeface="ＭＳ Ｐゴシック" charset="0"/>
              </a:defRPr>
            </a:lvl4pPr>
            <a:lvl5pPr marL="2057400" indent="-228600" eaLnBrk="0" hangingPunct="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marL="285750" indent="-285750" eaLnBrk="1" hangingPunct="1">
              <a:buFont typeface="Wingdings" charset="0"/>
              <a:buChar char="è"/>
            </a:pPr>
            <a:r>
              <a:rPr lang="nl-NL" sz="1800" i="0" dirty="0" smtClean="0">
                <a:solidFill>
                  <a:schemeClr val="tx1"/>
                </a:solidFill>
                <a:sym typeface="Wingdings" charset="0"/>
              </a:rPr>
              <a:t>Antigene drift van griepvirus wordt </a:t>
            </a:r>
            <a:r>
              <a:rPr lang="nl-NL" sz="1800" i="0" dirty="0" smtClean="0">
                <a:solidFill>
                  <a:schemeClr val="tx1"/>
                </a:solidFill>
                <a:sym typeface="Wingdings" charset="0"/>
              </a:rPr>
              <a:t>meer</a:t>
            </a:r>
            <a:r>
              <a:rPr lang="nl-NL" sz="1800" i="0" dirty="0" smtClean="0">
                <a:solidFill>
                  <a:schemeClr val="tx1"/>
                </a:solidFill>
                <a:sym typeface="Wingdings" charset="0"/>
              </a:rPr>
              <a:t> </a:t>
            </a:r>
            <a:r>
              <a:rPr lang="nl-NL" sz="1800" i="0" dirty="0" smtClean="0">
                <a:solidFill>
                  <a:schemeClr val="tx1"/>
                </a:solidFill>
                <a:sym typeface="Wingdings" charset="0"/>
              </a:rPr>
              <a:t>voorspelbaar; we kennen de mutaties, de selectiedruk, de richting van evolutie. Betere griepprik komt binnen handbereik?</a:t>
            </a:r>
            <a:endParaRPr lang="nl-NL" sz="1800" i="0" dirty="0" smtClean="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797332" y="276352"/>
            <a:ext cx="43955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smtClean="0">
                <a:solidFill>
                  <a:srgbClr val="FFFFFF"/>
                </a:solidFill>
              </a:rPr>
              <a:t>Parvovirus B19 (5e </a:t>
            </a:r>
            <a:r>
              <a:rPr lang="en-GB" sz="2800" b="0" i="0" dirty="0" err="1" smtClean="0">
                <a:solidFill>
                  <a:srgbClr val="FFFFFF"/>
                </a:solidFill>
              </a:rPr>
              <a:t>ziekte</a:t>
            </a:r>
            <a:r>
              <a:rPr lang="en-GB" sz="2800" b="0" i="0" dirty="0" smtClean="0">
                <a:solidFill>
                  <a:srgbClr val="FFFFFF"/>
                </a:solidFill>
              </a:rPr>
              <a:t>)</a:t>
            </a:r>
            <a:endParaRPr lang="en-GB" sz="2800" b="0" i="0" dirty="0">
              <a:solidFill>
                <a:srgbClr val="FFFFFF"/>
              </a:solidFill>
            </a:endParaRPr>
          </a:p>
          <a:p>
            <a:r>
              <a:rPr lang="en-GB" sz="2400" b="0" i="0" dirty="0">
                <a:solidFill>
                  <a:srgbClr val="FFFFFF"/>
                </a:solidFill>
              </a:rPr>
              <a:t>- </a:t>
            </a:r>
            <a:r>
              <a:rPr lang="en-GB" sz="2400" b="0" i="0" dirty="0" err="1" smtClean="0">
                <a:solidFill>
                  <a:srgbClr val="FFFFFF"/>
                </a:solidFill>
              </a:rPr>
              <a:t>Opgravingen</a:t>
            </a:r>
            <a:r>
              <a:rPr lang="en-GB" sz="2400" b="0" i="0" dirty="0" smtClean="0">
                <a:solidFill>
                  <a:srgbClr val="FFFFFF"/>
                </a:solidFill>
              </a:rPr>
              <a:t> -</a:t>
            </a:r>
            <a:endParaRPr lang="en-GB" sz="2400" b="0" i="0" dirty="0">
              <a:solidFill>
                <a:srgbClr val="FFFFFF"/>
              </a:solidFill>
            </a:endParaRPr>
          </a:p>
        </p:txBody>
      </p:sp>
      <p:sp>
        <p:nvSpPr>
          <p:cNvPr id="7" name="TextBox 6"/>
          <p:cNvSpPr txBox="1"/>
          <p:nvPr/>
        </p:nvSpPr>
        <p:spPr>
          <a:xfrm>
            <a:off x="29532" y="6379024"/>
            <a:ext cx="3265537" cy="307777"/>
          </a:xfrm>
          <a:prstGeom prst="rect">
            <a:avLst/>
          </a:prstGeom>
          <a:noFill/>
        </p:spPr>
        <p:txBody>
          <a:bodyPr wrap="none" rtlCol="0">
            <a:spAutoFit/>
          </a:bodyPr>
          <a:lstStyle/>
          <a:p>
            <a:r>
              <a:rPr lang="hr-HR" sz="1400" i="0" dirty="0" smtClean="0"/>
              <a:t>PNAS 2018 </a:t>
            </a:r>
            <a:r>
              <a:rPr lang="hr-HR" sz="1400" i="0" dirty="0"/>
              <a:t>Jul 17;115(29):7557-7562.</a:t>
            </a:r>
            <a:endParaRPr lang="en-US" sz="1400" i="0" dirty="0"/>
          </a:p>
        </p:txBody>
      </p:sp>
      <p:pic>
        <p:nvPicPr>
          <p:cNvPr id="3" name="Picture 2" descr="PNAS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5300"/>
            <a:ext cx="9144000" cy="3307404"/>
          </a:xfrm>
          <a:prstGeom prst="rect">
            <a:avLst/>
          </a:prstGeom>
        </p:spPr>
      </p:pic>
    </p:spTree>
    <p:extLst>
      <p:ext uri="{BB962C8B-B14F-4D97-AF65-F5344CB8AC3E}">
        <p14:creationId xmlns:p14="http://schemas.microsoft.com/office/powerpoint/2010/main" val="57839974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Content Placeholder 6"/>
          <p:cNvSpPr>
            <a:spLocks/>
          </p:cNvSpPr>
          <p:nvPr/>
        </p:nvSpPr>
        <p:spPr bwMode="auto">
          <a:xfrm>
            <a:off x="520700" y="1743075"/>
            <a:ext cx="8534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2575" indent="-282575" eaLnBrk="0" hangingPunct="0">
              <a:lnSpc>
                <a:spcPct val="120000"/>
              </a:lnSpc>
              <a:spcBef>
                <a:spcPct val="20000"/>
              </a:spcBef>
              <a:buClr>
                <a:srgbClr val="7ECFE2"/>
              </a:buClr>
              <a:buFont typeface="Wingdings" charset="0"/>
              <a:buChar char="§"/>
            </a:pPr>
            <a:endParaRPr lang="en-US">
              <a:solidFill>
                <a:srgbClr val="000090"/>
              </a:solidFill>
              <a:latin typeface="Calibri" charset="0"/>
            </a:endParaRPr>
          </a:p>
        </p:txBody>
      </p:sp>
      <p:sp>
        <p:nvSpPr>
          <p:cNvPr id="96258" name="Text Box 2"/>
          <p:cNvSpPr txBox="1">
            <a:spLocks noChangeArrowheads="1"/>
          </p:cNvSpPr>
          <p:nvPr/>
        </p:nvSpPr>
        <p:spPr bwMode="auto">
          <a:xfrm>
            <a:off x="854075" y="290513"/>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r>
              <a:rPr lang="en-GB" sz="3200" b="1" i="0" u="none">
                <a:solidFill>
                  <a:srgbClr val="FFFFFF"/>
                </a:solidFill>
              </a:rPr>
              <a:t>Acknowledgements</a:t>
            </a:r>
          </a:p>
        </p:txBody>
      </p:sp>
      <p:pic>
        <p:nvPicPr>
          <p:cNvPr id="9625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1852613"/>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2"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852613"/>
            <a:ext cx="20828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descr="ceirssma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967038"/>
            <a:ext cx="3409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4738" y="2887663"/>
            <a:ext cx="217011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9" descr="4.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0913" y="1700213"/>
            <a:ext cx="1828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Rectangle 4"/>
          <p:cNvSpPr>
            <a:spLocks noChangeArrowheads="1"/>
          </p:cNvSpPr>
          <p:nvPr/>
        </p:nvSpPr>
        <p:spPr bwMode="auto">
          <a:xfrm>
            <a:off x="0" y="4164013"/>
            <a:ext cx="91440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tabLst>
                <a:tab pos="3086100" algn="l"/>
              </a:tabLst>
            </a:pPr>
            <a:r>
              <a:rPr lang="en-US" sz="1600" i="0" u="none"/>
              <a:t>B Koel, K Westgeest, C Russell, M Sandbulte, T Bestebroer, D Burke, T Jones, E Skepner,</a:t>
            </a:r>
          </a:p>
          <a:p>
            <a:pPr algn="ctr" eaLnBrk="0" hangingPunct="0">
              <a:tabLst>
                <a:tab pos="3086100" algn="l"/>
              </a:tabLst>
            </a:pPr>
            <a:r>
              <a:rPr lang="en-US" sz="1600" i="0" u="none"/>
              <a:t> I Barr, N Cox, R Garten, V Gregory, I Gust, A Hampson, A Hay, A Hurt, A Kelso, A Klimov, T Kageyama, N Komadina, Y Lin, A Mosterin, M Obuchi, T Odagiri, M Shaw, K Stohr, M Tashiro,</a:t>
            </a:r>
          </a:p>
          <a:p>
            <a:pPr algn="ctr" eaLnBrk="0" hangingPunct="0">
              <a:tabLst>
                <a:tab pos="3086100" algn="l"/>
              </a:tabLst>
            </a:pPr>
            <a:r>
              <a:rPr lang="en-US" sz="1600" i="0" u="none"/>
              <a:t> D Wentworth, R Halpin, R van Beek, M Spronken, S van der Vliet, G Zondag, G Vervaet, N Lewis, M Eropkin, M Fourment, J Bahl, G Smith, E Bharoto, I Watan Yasa, I Herliana, B Laksono, K Xu, D Perez, I Donatelli, L Campitelli, G Barigazzi, K Van Reeth, X Lin, J Gao, L Nerret, X Xu, G Rimmelzwaan, A Osterhaus, A Lapedes, M de Graaf, J de Jong, T Prajitno, M Eichelberger, D Smith</a:t>
            </a:r>
          </a:p>
        </p:txBody>
      </p:sp>
      <p:pic>
        <p:nvPicPr>
          <p:cNvPr id="96265" name="Picture 9" descr="nwos1.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27738" y="3065463"/>
            <a:ext cx="1527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Picture 10" descr="HSFP_logo.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99400" y="2965450"/>
            <a:ext cx="10239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7" name="TextBox 2"/>
          <p:cNvSpPr txBox="1">
            <a:spLocks noChangeArrowheads="1"/>
          </p:cNvSpPr>
          <p:nvPr/>
        </p:nvSpPr>
        <p:spPr bwMode="auto">
          <a:xfrm>
            <a:off x="-1657350" y="2395538"/>
            <a:ext cx="18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endParaRPr lang="en-US"/>
          </a:p>
        </p:txBody>
      </p:sp>
      <p:pic>
        <p:nvPicPr>
          <p:cNvPr id="96268" name="Picture 3"/>
          <p:cNvPicPr>
            <a:picLocks noChangeAspect="1"/>
          </p:cNvPicPr>
          <p:nvPr/>
        </p:nvPicPr>
        <p:blipFill>
          <a:blip r:embed="rId9">
            <a:extLst>
              <a:ext uri="{28A0092B-C50C-407E-A947-70E740481C1C}">
                <a14:useLocalDpi xmlns:a14="http://schemas.microsoft.com/office/drawing/2010/main" val="0"/>
              </a:ext>
            </a:extLst>
          </a:blip>
          <a:srcRect r="80702"/>
          <a:stretch>
            <a:fillRect/>
          </a:stretch>
        </p:blipFill>
        <p:spPr bwMode="auto">
          <a:xfrm>
            <a:off x="2466975" y="6051550"/>
            <a:ext cx="10588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9"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29050" y="5978525"/>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0" name="Picture 1" descr="1.tif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9375" y="5976938"/>
            <a:ext cx="21336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7" descr="C:\Documents and Settings\fouchier\Desktop\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19263"/>
            <a:ext cx="2895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18" descr="C:\Documents and Settings\fouchier\Desktop\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719263"/>
            <a:ext cx="29718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19" descr="C:\Documents and Settings\fouchier\Desktop\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1719263"/>
            <a:ext cx="23844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20" descr="C:\Documents and Settings\fouchier\Desktop\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411663"/>
            <a:ext cx="3048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21" descr="C:\Documents and Settings\fouchier\Desktop\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425950"/>
            <a:ext cx="32004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7"/>
          <p:cNvSpPr txBox="1">
            <a:spLocks noChangeArrowheads="1"/>
          </p:cNvSpPr>
          <p:nvPr/>
        </p:nvSpPr>
        <p:spPr bwMode="auto">
          <a:xfrm>
            <a:off x="33338" y="6386513"/>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320:340-6 (2008) </a:t>
            </a:r>
            <a:endParaRPr lang="en-US" sz="1400" i="0" u="none"/>
          </a:p>
        </p:txBody>
      </p:sp>
      <p:sp>
        <p:nvSpPr>
          <p:cNvPr id="68615" name="Text Box 2"/>
          <p:cNvSpPr txBox="1">
            <a:spLocks noChangeArrowheads="1"/>
          </p:cNvSpPr>
          <p:nvPr/>
        </p:nvSpPr>
        <p:spPr bwMode="auto">
          <a:xfrm>
            <a:off x="763588" y="260350"/>
            <a:ext cx="4076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2800" b="1" i="0" u="none">
                <a:solidFill>
                  <a:srgbClr val="FFFFFF"/>
                </a:solidFill>
              </a:rPr>
              <a:t>Influenza A/H3N2 virus</a:t>
            </a:r>
          </a:p>
          <a:p>
            <a:pPr eaLnBrk="1" hangingPunct="1"/>
            <a:r>
              <a:rPr lang="en-GB" sz="2800" i="0" u="none">
                <a:solidFill>
                  <a:srgbClr val="FFFFFF"/>
                </a:solidFill>
              </a:rPr>
              <a:t>- </a:t>
            </a:r>
            <a:r>
              <a:rPr lang="en-US" sz="2800" i="0" u="none">
                <a:solidFill>
                  <a:srgbClr val="FFFFFF"/>
                </a:solidFill>
              </a:rPr>
              <a:t>Global circulation </a:t>
            </a:r>
            <a:r>
              <a:rPr lang="en-GB" sz="2800" i="0" u="none">
                <a:solidFill>
                  <a:srgbClr val="FFFFFF"/>
                </a:solidFill>
              </a:rPr>
              <a:t>-</a:t>
            </a:r>
            <a:endParaRPr lang="en-GB" sz="2800" b="1" i="0" u="none">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5" descr="2004_map_consensus 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725613"/>
            <a:ext cx="2462212"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Oval 6"/>
          <p:cNvSpPr>
            <a:spLocks noChangeArrowheads="1"/>
          </p:cNvSpPr>
          <p:nvPr/>
        </p:nvSpPr>
        <p:spPr bwMode="auto">
          <a:xfrm>
            <a:off x="1989138" y="217328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67" name="Oval 7"/>
          <p:cNvSpPr>
            <a:spLocks noChangeArrowheads="1"/>
          </p:cNvSpPr>
          <p:nvPr/>
        </p:nvSpPr>
        <p:spPr bwMode="auto">
          <a:xfrm>
            <a:off x="1528763" y="217963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68" name="Oval 8"/>
          <p:cNvSpPr>
            <a:spLocks noChangeArrowheads="1"/>
          </p:cNvSpPr>
          <p:nvPr/>
        </p:nvSpPr>
        <p:spPr bwMode="auto">
          <a:xfrm>
            <a:off x="1128713" y="2671763"/>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69" name="Oval 10"/>
          <p:cNvSpPr>
            <a:spLocks noChangeArrowheads="1"/>
          </p:cNvSpPr>
          <p:nvPr/>
        </p:nvSpPr>
        <p:spPr bwMode="auto">
          <a:xfrm>
            <a:off x="798513" y="310673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0" name="Oval 11"/>
          <p:cNvSpPr>
            <a:spLocks noChangeArrowheads="1"/>
          </p:cNvSpPr>
          <p:nvPr/>
        </p:nvSpPr>
        <p:spPr bwMode="auto">
          <a:xfrm>
            <a:off x="1038225" y="282733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1" name="Oval 12"/>
          <p:cNvSpPr>
            <a:spLocks noChangeArrowheads="1"/>
          </p:cNvSpPr>
          <p:nvPr/>
        </p:nvSpPr>
        <p:spPr bwMode="auto">
          <a:xfrm>
            <a:off x="890588" y="4495800"/>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2" name="Oval 13"/>
          <p:cNvSpPr>
            <a:spLocks noChangeArrowheads="1"/>
          </p:cNvSpPr>
          <p:nvPr/>
        </p:nvSpPr>
        <p:spPr bwMode="auto">
          <a:xfrm>
            <a:off x="1263650" y="403542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3" name="Oval 14"/>
          <p:cNvSpPr>
            <a:spLocks noChangeArrowheads="1"/>
          </p:cNvSpPr>
          <p:nvPr/>
        </p:nvSpPr>
        <p:spPr bwMode="auto">
          <a:xfrm>
            <a:off x="2035175" y="478472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4" name="Oval 16"/>
          <p:cNvSpPr>
            <a:spLocks noChangeArrowheads="1"/>
          </p:cNvSpPr>
          <p:nvPr/>
        </p:nvSpPr>
        <p:spPr bwMode="auto">
          <a:xfrm>
            <a:off x="1708150" y="508317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5" name="Oval 18"/>
          <p:cNvSpPr>
            <a:spLocks noChangeArrowheads="1"/>
          </p:cNvSpPr>
          <p:nvPr/>
        </p:nvSpPr>
        <p:spPr bwMode="auto">
          <a:xfrm>
            <a:off x="1416050" y="6053138"/>
            <a:ext cx="139700" cy="138112"/>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6" name="Oval 19"/>
          <p:cNvSpPr>
            <a:spLocks noChangeArrowheads="1"/>
          </p:cNvSpPr>
          <p:nvPr/>
        </p:nvSpPr>
        <p:spPr bwMode="auto">
          <a:xfrm>
            <a:off x="1235075" y="572452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3677" name="Text Box 59"/>
          <p:cNvSpPr txBox="1">
            <a:spLocks noChangeArrowheads="1"/>
          </p:cNvSpPr>
          <p:nvPr/>
        </p:nvSpPr>
        <p:spPr bwMode="auto">
          <a:xfrm>
            <a:off x="3286125" y="162877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800" i="0" u="none">
                <a:solidFill>
                  <a:srgbClr val="000000"/>
                </a:solidFill>
                <a:ea typeface="ヒラギノ角ゴ Pro W3" charset="0"/>
                <a:cs typeface="ヒラギノ角ゴ Pro W3" charset="0"/>
                <a:sym typeface="Gill Sans" charset="0"/>
              </a:rPr>
              <a:t>Cluster consensus</a:t>
            </a:r>
          </a:p>
        </p:txBody>
      </p:sp>
      <p:sp>
        <p:nvSpPr>
          <p:cNvPr id="113678" name="Text Box 60"/>
          <p:cNvSpPr txBox="1">
            <a:spLocks noChangeArrowheads="1"/>
          </p:cNvSpPr>
          <p:nvPr/>
        </p:nvSpPr>
        <p:spPr bwMode="auto">
          <a:xfrm>
            <a:off x="6202363" y="1628775"/>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800" i="0" u="none">
                <a:solidFill>
                  <a:srgbClr val="000000"/>
                </a:solidFill>
                <a:ea typeface="ヒラギノ角ゴ Pro W3" charset="0"/>
                <a:cs typeface="ヒラギノ角ゴ Pro W3" charset="0"/>
                <a:sym typeface="Gill Sans" charset="0"/>
              </a:rPr>
              <a:t>A/Puerto Rico/8/34</a:t>
            </a:r>
          </a:p>
        </p:txBody>
      </p:sp>
      <p:sp>
        <p:nvSpPr>
          <p:cNvPr id="113679" name="Text Box 65"/>
          <p:cNvSpPr txBox="1">
            <a:spLocks noChangeArrowheads="1"/>
          </p:cNvSpPr>
          <p:nvPr/>
        </p:nvSpPr>
        <p:spPr bwMode="auto">
          <a:xfrm>
            <a:off x="5100638" y="3652838"/>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sz="1800" i="0" u="none">
                <a:solidFill>
                  <a:srgbClr val="000000"/>
                </a:solidFill>
                <a:ea typeface="ヒラギノ角ゴ Pro W3" charset="0"/>
                <a:cs typeface="ヒラギノ角ゴ Pro W3" charset="0"/>
                <a:sym typeface="Gill Sans" charset="0"/>
              </a:rPr>
              <a:t>reverse genetics</a:t>
            </a:r>
          </a:p>
        </p:txBody>
      </p:sp>
      <p:sp>
        <p:nvSpPr>
          <p:cNvPr id="64" name="Oval 47"/>
          <p:cNvSpPr>
            <a:spLocks noChangeArrowheads="1"/>
          </p:cNvSpPr>
          <p:nvPr/>
        </p:nvSpPr>
        <p:spPr bwMode="auto">
          <a:xfrm>
            <a:off x="5397500" y="4360863"/>
            <a:ext cx="1468438" cy="1528762"/>
          </a:xfrm>
          <a:prstGeom prst="ellipse">
            <a:avLst/>
          </a:pr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nl-NL" i="0" u="none">
              <a:ln>
                <a:solidFill>
                  <a:schemeClr val="bg2"/>
                </a:solidFill>
              </a:ln>
            </a:endParaRPr>
          </a:p>
        </p:txBody>
      </p:sp>
      <p:sp>
        <p:nvSpPr>
          <p:cNvPr id="113681" name="Line 48"/>
          <p:cNvSpPr>
            <a:spLocks noChangeShapeType="1"/>
          </p:cNvSpPr>
          <p:nvPr/>
        </p:nvSpPr>
        <p:spPr bwMode="auto">
          <a:xfrm>
            <a:off x="5673725" y="4605338"/>
            <a:ext cx="0" cy="9144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2" name="Line 49"/>
          <p:cNvSpPr>
            <a:spLocks noChangeShapeType="1"/>
          </p:cNvSpPr>
          <p:nvPr/>
        </p:nvSpPr>
        <p:spPr bwMode="auto">
          <a:xfrm>
            <a:off x="5815013" y="4681538"/>
            <a:ext cx="0" cy="8382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3" name="Line 50"/>
          <p:cNvSpPr>
            <a:spLocks noChangeShapeType="1"/>
          </p:cNvSpPr>
          <p:nvPr/>
        </p:nvSpPr>
        <p:spPr bwMode="auto">
          <a:xfrm>
            <a:off x="6521450" y="4986338"/>
            <a:ext cx="0" cy="5334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4" name="Line 51"/>
          <p:cNvSpPr>
            <a:spLocks noChangeShapeType="1"/>
          </p:cNvSpPr>
          <p:nvPr/>
        </p:nvSpPr>
        <p:spPr bwMode="auto">
          <a:xfrm>
            <a:off x="5956300" y="4757738"/>
            <a:ext cx="0" cy="7620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5" name="Line 52"/>
          <p:cNvSpPr>
            <a:spLocks noChangeShapeType="1"/>
          </p:cNvSpPr>
          <p:nvPr/>
        </p:nvSpPr>
        <p:spPr bwMode="auto">
          <a:xfrm>
            <a:off x="6238875" y="4833938"/>
            <a:ext cx="0" cy="6858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6" name="Line 53"/>
          <p:cNvSpPr>
            <a:spLocks noChangeShapeType="1"/>
          </p:cNvSpPr>
          <p:nvPr/>
        </p:nvSpPr>
        <p:spPr bwMode="auto">
          <a:xfrm>
            <a:off x="6664325" y="5062538"/>
            <a:ext cx="0" cy="4572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7" name="Line 54"/>
          <p:cNvSpPr>
            <a:spLocks noChangeShapeType="1"/>
          </p:cNvSpPr>
          <p:nvPr/>
        </p:nvSpPr>
        <p:spPr bwMode="auto">
          <a:xfrm>
            <a:off x="6380163" y="4910138"/>
            <a:ext cx="0" cy="6096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8" name="Line 55"/>
          <p:cNvSpPr>
            <a:spLocks noChangeShapeType="1"/>
          </p:cNvSpPr>
          <p:nvPr/>
        </p:nvSpPr>
        <p:spPr bwMode="auto">
          <a:xfrm>
            <a:off x="6097588" y="4757738"/>
            <a:ext cx="0" cy="762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9" name="Text Box 68"/>
          <p:cNvSpPr txBox="1">
            <a:spLocks noChangeArrowheads="1"/>
          </p:cNvSpPr>
          <p:nvPr/>
        </p:nvSpPr>
        <p:spPr bwMode="auto">
          <a:xfrm>
            <a:off x="5830888" y="5414963"/>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algn="ctr" eaLnBrk="1" hangingPunct="1"/>
            <a:r>
              <a:rPr lang="en-US" i="0" u="none">
                <a:solidFill>
                  <a:srgbClr val="FF0000"/>
                </a:solidFill>
                <a:latin typeface="Gill Sans" charset="0"/>
                <a:ea typeface="ヒラギノ角ゴ Pro W3" charset="0"/>
                <a:cs typeface="ヒラギノ角ゴ Pro W3" charset="0"/>
                <a:sym typeface="Gill Sans" charset="0"/>
              </a:rPr>
              <a:t>HA</a:t>
            </a:r>
          </a:p>
        </p:txBody>
      </p:sp>
      <p:sp>
        <p:nvSpPr>
          <p:cNvPr id="113690" name="Line 77"/>
          <p:cNvSpPr>
            <a:spLocks noChangeShapeType="1"/>
          </p:cNvSpPr>
          <p:nvPr/>
        </p:nvSpPr>
        <p:spPr bwMode="auto">
          <a:xfrm>
            <a:off x="5443538" y="3359150"/>
            <a:ext cx="38100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691" name="Line 79"/>
          <p:cNvSpPr>
            <a:spLocks noChangeShapeType="1"/>
          </p:cNvSpPr>
          <p:nvPr/>
        </p:nvSpPr>
        <p:spPr bwMode="auto">
          <a:xfrm flipH="1">
            <a:off x="6434138" y="3359150"/>
            <a:ext cx="38100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692" name="Line 82"/>
          <p:cNvSpPr>
            <a:spLocks noChangeShapeType="1"/>
          </p:cNvSpPr>
          <p:nvPr/>
        </p:nvSpPr>
        <p:spPr bwMode="auto">
          <a:xfrm>
            <a:off x="6129338" y="4000500"/>
            <a:ext cx="0" cy="3048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Oval 47"/>
          <p:cNvSpPr>
            <a:spLocks noChangeArrowheads="1"/>
          </p:cNvSpPr>
          <p:nvPr/>
        </p:nvSpPr>
        <p:spPr bwMode="auto">
          <a:xfrm>
            <a:off x="4102100" y="2020888"/>
            <a:ext cx="1466850" cy="1528762"/>
          </a:xfrm>
          <a:prstGeom prst="ellipse">
            <a:avLst/>
          </a:pr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nl-NL" i="0" u="none">
              <a:ln>
                <a:solidFill>
                  <a:schemeClr val="bg2"/>
                </a:solidFill>
              </a:ln>
            </a:endParaRPr>
          </a:p>
        </p:txBody>
      </p:sp>
      <p:sp>
        <p:nvSpPr>
          <p:cNvPr id="113694" name="Line 48"/>
          <p:cNvSpPr>
            <a:spLocks noChangeShapeType="1"/>
          </p:cNvSpPr>
          <p:nvPr/>
        </p:nvSpPr>
        <p:spPr bwMode="auto">
          <a:xfrm>
            <a:off x="4378325" y="2265363"/>
            <a:ext cx="0" cy="914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5" name="Line 49"/>
          <p:cNvSpPr>
            <a:spLocks noChangeShapeType="1"/>
          </p:cNvSpPr>
          <p:nvPr/>
        </p:nvSpPr>
        <p:spPr bwMode="auto">
          <a:xfrm>
            <a:off x="4519613" y="2341563"/>
            <a:ext cx="0" cy="838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6" name="Line 50"/>
          <p:cNvSpPr>
            <a:spLocks noChangeShapeType="1"/>
          </p:cNvSpPr>
          <p:nvPr/>
        </p:nvSpPr>
        <p:spPr bwMode="auto">
          <a:xfrm>
            <a:off x="5226050" y="2646363"/>
            <a:ext cx="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7" name="Line 51"/>
          <p:cNvSpPr>
            <a:spLocks noChangeShapeType="1"/>
          </p:cNvSpPr>
          <p:nvPr/>
        </p:nvSpPr>
        <p:spPr bwMode="auto">
          <a:xfrm>
            <a:off x="4660900" y="2417763"/>
            <a:ext cx="0" cy="762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8" name="Line 52"/>
          <p:cNvSpPr>
            <a:spLocks noChangeShapeType="1"/>
          </p:cNvSpPr>
          <p:nvPr/>
        </p:nvSpPr>
        <p:spPr bwMode="auto">
          <a:xfrm>
            <a:off x="4943475" y="2493963"/>
            <a:ext cx="0" cy="685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9" name="Line 53"/>
          <p:cNvSpPr>
            <a:spLocks noChangeShapeType="1"/>
          </p:cNvSpPr>
          <p:nvPr/>
        </p:nvSpPr>
        <p:spPr bwMode="auto">
          <a:xfrm>
            <a:off x="5368925" y="2722563"/>
            <a:ext cx="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0" name="Line 54"/>
          <p:cNvSpPr>
            <a:spLocks noChangeShapeType="1"/>
          </p:cNvSpPr>
          <p:nvPr/>
        </p:nvSpPr>
        <p:spPr bwMode="auto">
          <a:xfrm>
            <a:off x="5084763" y="2570163"/>
            <a:ext cx="0" cy="609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1" name="Line 55"/>
          <p:cNvSpPr>
            <a:spLocks noChangeShapeType="1"/>
          </p:cNvSpPr>
          <p:nvPr/>
        </p:nvSpPr>
        <p:spPr bwMode="auto">
          <a:xfrm>
            <a:off x="4802188" y="2417763"/>
            <a:ext cx="0" cy="762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Oval 47"/>
          <p:cNvSpPr>
            <a:spLocks noChangeArrowheads="1"/>
          </p:cNvSpPr>
          <p:nvPr/>
        </p:nvSpPr>
        <p:spPr bwMode="auto">
          <a:xfrm>
            <a:off x="6673850" y="2020888"/>
            <a:ext cx="1468438" cy="1528762"/>
          </a:xfrm>
          <a:prstGeom prst="ellipse">
            <a:avLst/>
          </a:pr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nl-NL" i="0" u="none">
              <a:ln>
                <a:solidFill>
                  <a:schemeClr val="bg2"/>
                </a:solidFill>
              </a:ln>
            </a:endParaRPr>
          </a:p>
        </p:txBody>
      </p:sp>
      <p:sp>
        <p:nvSpPr>
          <p:cNvPr id="113703" name="Line 48"/>
          <p:cNvSpPr>
            <a:spLocks noChangeShapeType="1"/>
          </p:cNvSpPr>
          <p:nvPr/>
        </p:nvSpPr>
        <p:spPr bwMode="auto">
          <a:xfrm>
            <a:off x="6950075" y="2265363"/>
            <a:ext cx="0" cy="9144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4" name="Line 49"/>
          <p:cNvSpPr>
            <a:spLocks noChangeShapeType="1"/>
          </p:cNvSpPr>
          <p:nvPr/>
        </p:nvSpPr>
        <p:spPr bwMode="auto">
          <a:xfrm>
            <a:off x="7091363" y="2341563"/>
            <a:ext cx="0" cy="8382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5" name="Line 50"/>
          <p:cNvSpPr>
            <a:spLocks noChangeShapeType="1"/>
          </p:cNvSpPr>
          <p:nvPr/>
        </p:nvSpPr>
        <p:spPr bwMode="auto">
          <a:xfrm>
            <a:off x="7797800" y="2646363"/>
            <a:ext cx="0" cy="5334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6" name="Line 51"/>
          <p:cNvSpPr>
            <a:spLocks noChangeShapeType="1"/>
          </p:cNvSpPr>
          <p:nvPr/>
        </p:nvSpPr>
        <p:spPr bwMode="auto">
          <a:xfrm>
            <a:off x="7232650" y="2417763"/>
            <a:ext cx="0" cy="7620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7" name="Line 52"/>
          <p:cNvSpPr>
            <a:spLocks noChangeShapeType="1"/>
          </p:cNvSpPr>
          <p:nvPr/>
        </p:nvSpPr>
        <p:spPr bwMode="auto">
          <a:xfrm>
            <a:off x="7515225" y="2493963"/>
            <a:ext cx="0" cy="6858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8" name="Line 53"/>
          <p:cNvSpPr>
            <a:spLocks noChangeShapeType="1"/>
          </p:cNvSpPr>
          <p:nvPr/>
        </p:nvSpPr>
        <p:spPr bwMode="auto">
          <a:xfrm>
            <a:off x="7940675" y="2722563"/>
            <a:ext cx="0" cy="4572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09" name="Line 54"/>
          <p:cNvSpPr>
            <a:spLocks noChangeShapeType="1"/>
          </p:cNvSpPr>
          <p:nvPr/>
        </p:nvSpPr>
        <p:spPr bwMode="auto">
          <a:xfrm>
            <a:off x="7656513" y="2570163"/>
            <a:ext cx="0" cy="6096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10" name="Line 55"/>
          <p:cNvSpPr>
            <a:spLocks noChangeShapeType="1"/>
          </p:cNvSpPr>
          <p:nvPr/>
        </p:nvSpPr>
        <p:spPr bwMode="auto">
          <a:xfrm>
            <a:off x="7373938" y="2417763"/>
            <a:ext cx="0" cy="76200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Antigenic evolution of influenza virus</a:t>
            </a:r>
          </a:p>
          <a:p>
            <a:pPr>
              <a:defRPr/>
            </a:pPr>
            <a:r>
              <a:rPr lang="en-US" sz="2400" i="0" u="none" dirty="0">
                <a:solidFill>
                  <a:schemeClr val="bg1"/>
                </a:solidFill>
                <a:cs typeface="+mn-cs"/>
              </a:rPr>
              <a:t>- Molecular basis of drift -</a:t>
            </a:r>
          </a:p>
        </p:txBody>
      </p:sp>
      <p:sp>
        <p:nvSpPr>
          <p:cNvPr id="113712" name="TextBox 16"/>
          <p:cNvSpPr txBox="1">
            <a:spLocks noChangeArrowheads="1"/>
          </p:cNvSpPr>
          <p:nvPr/>
        </p:nvSpPr>
        <p:spPr bwMode="auto">
          <a:xfrm>
            <a:off x="2824163" y="6319838"/>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342:976-9 (2013) </a:t>
            </a:r>
            <a:endParaRPr lang="en-US" sz="1400" i="0" u="none"/>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ENVI_repr_clus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1749425"/>
            <a:ext cx="2376488"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15" descr="2004_map_consensus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725613"/>
            <a:ext cx="2462212"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Oval 6"/>
          <p:cNvSpPr>
            <a:spLocks noChangeArrowheads="1"/>
          </p:cNvSpPr>
          <p:nvPr/>
        </p:nvSpPr>
        <p:spPr bwMode="auto">
          <a:xfrm>
            <a:off x="1989138" y="217328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2" name="Oval 7"/>
          <p:cNvSpPr>
            <a:spLocks noChangeArrowheads="1"/>
          </p:cNvSpPr>
          <p:nvPr/>
        </p:nvSpPr>
        <p:spPr bwMode="auto">
          <a:xfrm>
            <a:off x="1528763" y="217963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3" name="Oval 8"/>
          <p:cNvSpPr>
            <a:spLocks noChangeArrowheads="1"/>
          </p:cNvSpPr>
          <p:nvPr/>
        </p:nvSpPr>
        <p:spPr bwMode="auto">
          <a:xfrm>
            <a:off x="1128713" y="2671763"/>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4" name="Oval 10"/>
          <p:cNvSpPr>
            <a:spLocks noChangeArrowheads="1"/>
          </p:cNvSpPr>
          <p:nvPr/>
        </p:nvSpPr>
        <p:spPr bwMode="auto">
          <a:xfrm>
            <a:off x="798513" y="310673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5" name="Oval 11"/>
          <p:cNvSpPr>
            <a:spLocks noChangeArrowheads="1"/>
          </p:cNvSpPr>
          <p:nvPr/>
        </p:nvSpPr>
        <p:spPr bwMode="auto">
          <a:xfrm>
            <a:off x="1038225" y="2827338"/>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6" name="Oval 12"/>
          <p:cNvSpPr>
            <a:spLocks noChangeArrowheads="1"/>
          </p:cNvSpPr>
          <p:nvPr/>
        </p:nvSpPr>
        <p:spPr bwMode="auto">
          <a:xfrm>
            <a:off x="890588" y="4495800"/>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7" name="Oval 13"/>
          <p:cNvSpPr>
            <a:spLocks noChangeArrowheads="1"/>
          </p:cNvSpPr>
          <p:nvPr/>
        </p:nvSpPr>
        <p:spPr bwMode="auto">
          <a:xfrm>
            <a:off x="1263650" y="403542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8" name="Oval 14"/>
          <p:cNvSpPr>
            <a:spLocks noChangeArrowheads="1"/>
          </p:cNvSpPr>
          <p:nvPr/>
        </p:nvSpPr>
        <p:spPr bwMode="auto">
          <a:xfrm>
            <a:off x="2035175" y="478472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699" name="Oval 16"/>
          <p:cNvSpPr>
            <a:spLocks noChangeArrowheads="1"/>
          </p:cNvSpPr>
          <p:nvPr/>
        </p:nvSpPr>
        <p:spPr bwMode="auto">
          <a:xfrm>
            <a:off x="1708150" y="508317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700" name="Oval 18"/>
          <p:cNvSpPr>
            <a:spLocks noChangeArrowheads="1"/>
          </p:cNvSpPr>
          <p:nvPr/>
        </p:nvSpPr>
        <p:spPr bwMode="auto">
          <a:xfrm>
            <a:off x="1416050" y="6053138"/>
            <a:ext cx="139700" cy="138112"/>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114701" name="Oval 19"/>
          <p:cNvSpPr>
            <a:spLocks noChangeArrowheads="1"/>
          </p:cNvSpPr>
          <p:nvPr/>
        </p:nvSpPr>
        <p:spPr bwMode="auto">
          <a:xfrm>
            <a:off x="1235075" y="5724525"/>
            <a:ext cx="139700" cy="139700"/>
          </a:xfrm>
          <a:prstGeom prst="ellipse">
            <a:avLst/>
          </a:prstGeom>
          <a:solidFill>
            <a:srgbClr val="FF00FF"/>
          </a:solidFill>
          <a:ln w="9525">
            <a:solidFill>
              <a:schemeClr val="bg2"/>
            </a:solidFill>
            <a:round/>
            <a:headEnd/>
            <a:tailEnd/>
          </a:ln>
        </p:spPr>
        <p:txBody>
          <a:bodyPr/>
          <a:lstStyle/>
          <a:p>
            <a:pPr eaLnBrk="0" hangingPunct="0"/>
            <a:endParaRPr lang="en-US" u="none"/>
          </a:p>
        </p:txBody>
      </p:sp>
      <p:sp>
        <p:nvSpPr>
          <p:cNvPr id="48" name="Rectangle 47"/>
          <p:cNvSpPr>
            <a:spLocks noChangeArrowheads="1"/>
          </p:cNvSpPr>
          <p:nvPr/>
        </p:nvSpPr>
        <p:spPr bwMode="auto">
          <a:xfrm>
            <a:off x="1128713" y="1820863"/>
            <a:ext cx="620712" cy="1214437"/>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u="none"/>
          </a:p>
        </p:txBody>
      </p:sp>
      <p:sp>
        <p:nvSpPr>
          <p:cNvPr id="61" name="Rectangle 60"/>
          <p:cNvSpPr>
            <a:spLocks noChangeArrowheads="1"/>
          </p:cNvSpPr>
          <p:nvPr/>
        </p:nvSpPr>
        <p:spPr bwMode="auto">
          <a:xfrm>
            <a:off x="3960813" y="2398713"/>
            <a:ext cx="1228725" cy="34512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1600" i="0" u="none"/>
              <a:t>EN72-VI75</a:t>
            </a:r>
          </a:p>
          <a:p>
            <a:pPr algn="ctr" eaLnBrk="0" hangingPunct="0"/>
            <a:endParaRPr lang="en-US" sz="1600" i="0" u="none"/>
          </a:p>
          <a:p>
            <a:pPr algn="ctr" eaLnBrk="0" hangingPunct="0"/>
            <a:r>
              <a:rPr lang="en-US" sz="1600" i="0" u="none"/>
              <a:t>N137S (A)</a:t>
            </a:r>
          </a:p>
          <a:p>
            <a:pPr algn="ctr" eaLnBrk="0" hangingPunct="0"/>
            <a:r>
              <a:rPr lang="en-US" sz="1600" i="0" u="none"/>
              <a:t>S145N (A)</a:t>
            </a:r>
          </a:p>
          <a:p>
            <a:pPr algn="ctr" eaLnBrk="0" hangingPunct="0"/>
            <a:r>
              <a:rPr lang="en-US" sz="1600" i="0" u="none"/>
              <a:t>L164Q (B)</a:t>
            </a:r>
          </a:p>
          <a:p>
            <a:pPr algn="ctr" eaLnBrk="0" hangingPunct="0"/>
            <a:r>
              <a:rPr lang="en-US" sz="1600" i="0" u="none"/>
              <a:t>Q189K (B)</a:t>
            </a:r>
          </a:p>
          <a:p>
            <a:pPr algn="ctr" eaLnBrk="0" hangingPunct="0"/>
            <a:r>
              <a:rPr lang="en-US" sz="1600" i="0" u="none"/>
              <a:t>S193D (B)</a:t>
            </a:r>
          </a:p>
          <a:p>
            <a:pPr algn="ctr" eaLnBrk="0" hangingPunct="0"/>
            <a:r>
              <a:rPr lang="en-US" sz="1600" i="0" u="none"/>
              <a:t>N53D (C)</a:t>
            </a:r>
          </a:p>
          <a:p>
            <a:pPr algn="ctr" eaLnBrk="0" hangingPunct="0"/>
            <a:r>
              <a:rPr lang="en-US" sz="1600" i="0" u="none"/>
              <a:t>I278S (C)</a:t>
            </a:r>
          </a:p>
          <a:p>
            <a:pPr algn="ctr" eaLnBrk="0" hangingPunct="0"/>
            <a:r>
              <a:rPr lang="en-US" sz="1600" i="0" u="none"/>
              <a:t>F174S (D)</a:t>
            </a:r>
          </a:p>
          <a:p>
            <a:pPr algn="ctr" eaLnBrk="0" hangingPunct="0"/>
            <a:r>
              <a:rPr lang="en-US" sz="1600" i="0" u="none"/>
              <a:t>R102K (D)</a:t>
            </a:r>
          </a:p>
          <a:p>
            <a:pPr algn="ctr" eaLnBrk="0" hangingPunct="0"/>
            <a:r>
              <a:rPr lang="en-US" sz="1600" i="0" u="none"/>
              <a:t>I213V (D)</a:t>
            </a:r>
          </a:p>
          <a:p>
            <a:pPr algn="ctr" eaLnBrk="0" hangingPunct="0"/>
            <a:r>
              <a:rPr lang="en-US" sz="1600" i="0" u="none"/>
              <a:t>I217V (D)</a:t>
            </a:r>
          </a:p>
          <a:p>
            <a:pPr algn="ctr" eaLnBrk="0" hangingPunct="0"/>
            <a:r>
              <a:rPr lang="en-US" sz="1600" i="0" u="none"/>
              <a:t>I230V (D)</a:t>
            </a:r>
          </a:p>
        </p:txBody>
      </p:sp>
      <p:pic>
        <p:nvPicPr>
          <p:cNvPr id="63" name="Picture 62" descr="ENVI_muts_no_effec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1925" y="1749425"/>
            <a:ext cx="2376488"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ENVI_FW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1925" y="1749425"/>
            <a:ext cx="2376488"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descr="ENVI_REV.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1925" y="1749425"/>
            <a:ext cx="2376488"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Antigenic evolution of influenza virus</a:t>
            </a:r>
          </a:p>
          <a:p>
            <a:pPr>
              <a:defRPr/>
            </a:pPr>
            <a:r>
              <a:rPr lang="en-US" sz="2400" i="0" u="none" dirty="0">
                <a:solidFill>
                  <a:schemeClr val="bg1"/>
                </a:solidFill>
                <a:cs typeface="+mn-cs"/>
              </a:rPr>
              <a:t>- Molecular basis of drift -</a:t>
            </a:r>
          </a:p>
        </p:txBody>
      </p:sp>
      <p:sp>
        <p:nvSpPr>
          <p:cNvPr id="114708" name="TextBox 16"/>
          <p:cNvSpPr txBox="1">
            <a:spLocks noChangeArrowheads="1"/>
          </p:cNvSpPr>
          <p:nvPr/>
        </p:nvSpPr>
        <p:spPr bwMode="auto">
          <a:xfrm>
            <a:off x="2824163" y="6319838"/>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342:976-9 (2013) </a:t>
            </a:r>
            <a:endParaRPr lang="en-US" sz="1400" i="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3" descr="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0813" y="1693863"/>
            <a:ext cx="7723187"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Box 16"/>
          <p:cNvSpPr txBox="1">
            <a:spLocks noChangeArrowheads="1"/>
          </p:cNvSpPr>
          <p:nvPr/>
        </p:nvSpPr>
        <p:spPr bwMode="auto">
          <a:xfrm>
            <a:off x="-50800" y="6446838"/>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342:976-9 (2013) </a:t>
            </a:r>
            <a:endParaRPr lang="en-US" sz="1400" i="0" u="none"/>
          </a:p>
        </p:txBody>
      </p:sp>
      <p:sp>
        <p:nvSpPr>
          <p:cNvPr id="5"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Antigenic evolution of influenza virus</a:t>
            </a:r>
          </a:p>
          <a:p>
            <a:pPr>
              <a:defRPr/>
            </a:pPr>
            <a:r>
              <a:rPr lang="en-US" sz="2400" i="0" u="none" dirty="0">
                <a:solidFill>
                  <a:schemeClr val="bg1"/>
                </a:solidFill>
                <a:cs typeface="+mn-cs"/>
              </a:rPr>
              <a:t>- Molecular basis of drift -</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02" descr="science_tabl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722438"/>
            <a:ext cx="4700588"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83"/>
          <p:cNvSpPr>
            <a:spLocks noChangeArrowheads="1"/>
          </p:cNvSpPr>
          <p:nvPr/>
        </p:nvSpPr>
        <p:spPr bwMode="auto">
          <a:xfrm>
            <a:off x="863600" y="2400300"/>
            <a:ext cx="4700588" cy="314325"/>
          </a:xfrm>
          <a:prstGeom prst="rect">
            <a:avLst/>
          </a:prstGeom>
          <a:solidFill>
            <a:srgbClr val="B016EE">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63" name="Rectangle 84"/>
          <p:cNvSpPr>
            <a:spLocks noChangeArrowheads="1"/>
          </p:cNvSpPr>
          <p:nvPr/>
        </p:nvSpPr>
        <p:spPr bwMode="auto">
          <a:xfrm>
            <a:off x="863600" y="2714625"/>
            <a:ext cx="4700588" cy="725488"/>
          </a:xfrm>
          <a:prstGeom prst="rect">
            <a:avLst/>
          </a:prstGeom>
          <a:solidFill>
            <a:schemeClr val="tx2">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64" name="Rectangle 85"/>
          <p:cNvSpPr>
            <a:spLocks noChangeArrowheads="1"/>
          </p:cNvSpPr>
          <p:nvPr/>
        </p:nvSpPr>
        <p:spPr bwMode="auto">
          <a:xfrm>
            <a:off x="863600" y="3440113"/>
            <a:ext cx="4700588" cy="563562"/>
          </a:xfrm>
          <a:prstGeom prst="rect">
            <a:avLst/>
          </a:prstGeom>
          <a:solidFill>
            <a:schemeClr val="accent2">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65" name="Rectangle 86"/>
          <p:cNvSpPr>
            <a:spLocks noChangeArrowheads="1"/>
          </p:cNvSpPr>
          <p:nvPr/>
        </p:nvSpPr>
        <p:spPr bwMode="auto">
          <a:xfrm>
            <a:off x="863600" y="4003675"/>
            <a:ext cx="4700588" cy="596900"/>
          </a:xfrm>
          <a:prstGeom prst="rect">
            <a:avLst/>
          </a:prstGeom>
          <a:solidFill>
            <a:srgbClr val="9933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66" name="Rectangle 87"/>
          <p:cNvSpPr>
            <a:spLocks noChangeArrowheads="1"/>
          </p:cNvSpPr>
          <p:nvPr/>
        </p:nvSpPr>
        <p:spPr bwMode="auto">
          <a:xfrm>
            <a:off x="863600" y="4600575"/>
            <a:ext cx="4700588" cy="414338"/>
          </a:xfrm>
          <a:prstGeom prst="rect">
            <a:avLst/>
          </a:prstGeom>
          <a:solidFill>
            <a:schemeClr val="hlink">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67" name="Rectangle 88"/>
          <p:cNvSpPr>
            <a:spLocks noChangeArrowheads="1"/>
          </p:cNvSpPr>
          <p:nvPr/>
        </p:nvSpPr>
        <p:spPr bwMode="auto">
          <a:xfrm>
            <a:off x="863600" y="5011738"/>
            <a:ext cx="4700588" cy="146050"/>
          </a:xfrm>
          <a:prstGeom prst="rect">
            <a:avLst/>
          </a:prstGeom>
          <a:solidFill>
            <a:srgbClr val="2545E7">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68" name="Rectangle 89"/>
          <p:cNvSpPr>
            <a:spLocks noChangeArrowheads="1"/>
          </p:cNvSpPr>
          <p:nvPr/>
        </p:nvSpPr>
        <p:spPr bwMode="auto">
          <a:xfrm>
            <a:off x="863600" y="5157788"/>
            <a:ext cx="4700588" cy="414337"/>
          </a:xfrm>
          <a:prstGeom prst="rect">
            <a:avLst/>
          </a:prstGeom>
          <a:solidFill>
            <a:schemeClr val="folHlink">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69" name="Rectangle 90"/>
          <p:cNvSpPr>
            <a:spLocks noChangeArrowheads="1"/>
          </p:cNvSpPr>
          <p:nvPr/>
        </p:nvSpPr>
        <p:spPr bwMode="auto">
          <a:xfrm>
            <a:off x="863600" y="5570538"/>
            <a:ext cx="4700588" cy="161925"/>
          </a:xfrm>
          <a:prstGeom prst="rect">
            <a:avLst/>
          </a:prstGeom>
          <a:solidFill>
            <a:srgbClr val="FF66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70" name="Rectangle 91"/>
          <p:cNvSpPr>
            <a:spLocks noChangeArrowheads="1"/>
          </p:cNvSpPr>
          <p:nvPr/>
        </p:nvSpPr>
        <p:spPr bwMode="auto">
          <a:xfrm>
            <a:off x="863600" y="5726113"/>
            <a:ext cx="4700588" cy="438150"/>
          </a:xfrm>
          <a:prstGeom prst="rect">
            <a:avLst/>
          </a:prstGeom>
          <a:solidFill>
            <a:srgbClr val="0066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7771" name="Rectangle 92"/>
          <p:cNvSpPr>
            <a:spLocks noChangeArrowheads="1"/>
          </p:cNvSpPr>
          <p:nvPr/>
        </p:nvSpPr>
        <p:spPr bwMode="auto">
          <a:xfrm>
            <a:off x="863600" y="6164263"/>
            <a:ext cx="4700588" cy="296862"/>
          </a:xfrm>
          <a:prstGeom prst="rect">
            <a:avLst/>
          </a:prstGeom>
          <a:solidFill>
            <a:srgbClr val="00CC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grpSp>
        <p:nvGrpSpPr>
          <p:cNvPr id="17" name="Group 16"/>
          <p:cNvGrpSpPr>
            <a:grpSpLocks/>
          </p:cNvGrpSpPr>
          <p:nvPr/>
        </p:nvGrpSpPr>
        <p:grpSpPr bwMode="auto">
          <a:xfrm>
            <a:off x="1751013" y="2446338"/>
            <a:ext cx="3816350" cy="3998912"/>
            <a:chOff x="2826915" y="1562099"/>
            <a:chExt cx="4646613" cy="4868862"/>
          </a:xfrm>
        </p:grpSpPr>
        <p:grpSp>
          <p:nvGrpSpPr>
            <p:cNvPr id="117775" name="Group 5"/>
            <p:cNvGrpSpPr>
              <a:grpSpLocks/>
            </p:cNvGrpSpPr>
            <p:nvPr/>
          </p:nvGrpSpPr>
          <p:grpSpPr bwMode="auto">
            <a:xfrm>
              <a:off x="5211340" y="1562099"/>
              <a:ext cx="719138" cy="2419351"/>
              <a:chOff x="5230390" y="1562099"/>
              <a:chExt cx="719138" cy="2419351"/>
            </a:xfrm>
          </p:grpSpPr>
          <p:sp>
            <p:nvSpPr>
              <p:cNvPr id="66" name="Multiply 65"/>
              <p:cNvSpPr/>
              <p:nvPr/>
            </p:nvSpPr>
            <p:spPr bwMode="auto">
              <a:xfrm>
                <a:off x="5231123" y="2254061"/>
                <a:ext cx="719027"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7" name="Multiply 66"/>
              <p:cNvSpPr/>
              <p:nvPr/>
            </p:nvSpPr>
            <p:spPr bwMode="auto">
              <a:xfrm>
                <a:off x="5231123" y="2082037"/>
                <a:ext cx="719027"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8" name="Multiply 67"/>
              <p:cNvSpPr/>
              <p:nvPr/>
            </p:nvSpPr>
            <p:spPr bwMode="auto">
              <a:xfrm>
                <a:off x="5231123" y="2609707"/>
                <a:ext cx="719027"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9" name="Multiply 68"/>
              <p:cNvSpPr/>
              <p:nvPr/>
            </p:nvSpPr>
            <p:spPr bwMode="auto">
              <a:xfrm>
                <a:off x="5231123" y="2437682"/>
                <a:ext cx="719027"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0" name="Multiply 69"/>
              <p:cNvSpPr/>
              <p:nvPr/>
            </p:nvSpPr>
            <p:spPr bwMode="auto">
              <a:xfrm>
                <a:off x="5231123" y="2959553"/>
                <a:ext cx="719027"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1" name="Multiply 70"/>
              <p:cNvSpPr/>
              <p:nvPr/>
            </p:nvSpPr>
            <p:spPr bwMode="auto">
              <a:xfrm>
                <a:off x="5231123" y="2787530"/>
                <a:ext cx="719027"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2" name="Multiply 71"/>
              <p:cNvSpPr/>
              <p:nvPr/>
            </p:nvSpPr>
            <p:spPr bwMode="auto">
              <a:xfrm>
                <a:off x="5231123" y="3315199"/>
                <a:ext cx="719027"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3" name="Multiply 72"/>
              <p:cNvSpPr/>
              <p:nvPr/>
            </p:nvSpPr>
            <p:spPr bwMode="auto">
              <a:xfrm>
                <a:off x="5231123" y="3143175"/>
                <a:ext cx="719027"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4" name="Multiply 73"/>
              <p:cNvSpPr/>
              <p:nvPr/>
            </p:nvSpPr>
            <p:spPr bwMode="auto">
              <a:xfrm>
                <a:off x="5231123" y="3473693"/>
                <a:ext cx="719027"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5" name="Multiply 74"/>
              <p:cNvSpPr/>
              <p:nvPr/>
            </p:nvSpPr>
            <p:spPr bwMode="auto">
              <a:xfrm>
                <a:off x="5231123" y="3829338"/>
                <a:ext cx="719027"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6" name="Multiply 75"/>
              <p:cNvSpPr/>
              <p:nvPr/>
            </p:nvSpPr>
            <p:spPr bwMode="auto">
              <a:xfrm>
                <a:off x="5231123" y="3657315"/>
                <a:ext cx="719027"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7" name="Multiply 76"/>
              <p:cNvSpPr/>
              <p:nvPr/>
            </p:nvSpPr>
            <p:spPr bwMode="auto">
              <a:xfrm>
                <a:off x="5231123" y="1904214"/>
                <a:ext cx="719027"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78" name="Multiply 77"/>
              <p:cNvSpPr/>
              <p:nvPr/>
            </p:nvSpPr>
            <p:spPr bwMode="auto">
              <a:xfrm>
                <a:off x="5231123" y="1562099"/>
                <a:ext cx="719027"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grpSp>
        <p:grpSp>
          <p:nvGrpSpPr>
            <p:cNvPr id="117776" name="Group 7"/>
            <p:cNvGrpSpPr>
              <a:grpSpLocks/>
            </p:cNvGrpSpPr>
            <p:nvPr/>
          </p:nvGrpSpPr>
          <p:grpSpPr bwMode="auto">
            <a:xfrm>
              <a:off x="6752803" y="5754686"/>
              <a:ext cx="720725" cy="666750"/>
              <a:chOff x="6771853" y="5754686"/>
              <a:chExt cx="720725" cy="666750"/>
            </a:xfrm>
          </p:grpSpPr>
          <p:sp>
            <p:nvSpPr>
              <p:cNvPr id="62" name="Multiply 61"/>
              <p:cNvSpPr/>
              <p:nvPr/>
            </p:nvSpPr>
            <p:spPr bwMode="auto">
              <a:xfrm>
                <a:off x="6771618" y="5754462"/>
                <a:ext cx="720960"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3" name="Multiply 62"/>
              <p:cNvSpPr/>
              <p:nvPr/>
            </p:nvSpPr>
            <p:spPr bwMode="auto">
              <a:xfrm>
                <a:off x="6771618" y="5912956"/>
                <a:ext cx="720960"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4" name="Multiply 63"/>
              <p:cNvSpPr/>
              <p:nvPr/>
            </p:nvSpPr>
            <p:spPr bwMode="auto">
              <a:xfrm>
                <a:off x="6771618" y="6268601"/>
                <a:ext cx="720960"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5" name="Multiply 64"/>
              <p:cNvSpPr/>
              <p:nvPr/>
            </p:nvSpPr>
            <p:spPr bwMode="auto">
              <a:xfrm>
                <a:off x="6771618" y="6096578"/>
                <a:ext cx="720960"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grpSp>
        <p:grpSp>
          <p:nvGrpSpPr>
            <p:cNvPr id="117777" name="Group 6"/>
            <p:cNvGrpSpPr>
              <a:grpSpLocks/>
            </p:cNvGrpSpPr>
            <p:nvPr/>
          </p:nvGrpSpPr>
          <p:grpSpPr bwMode="auto">
            <a:xfrm>
              <a:off x="5992390" y="2774950"/>
              <a:ext cx="720725" cy="3656011"/>
              <a:chOff x="5992390" y="2774950"/>
              <a:chExt cx="720725" cy="3656011"/>
            </a:xfrm>
          </p:grpSpPr>
          <p:sp>
            <p:nvSpPr>
              <p:cNvPr id="55" name="Multiply 54"/>
              <p:cNvSpPr/>
              <p:nvPr/>
            </p:nvSpPr>
            <p:spPr bwMode="auto">
              <a:xfrm>
                <a:off x="5992951" y="3471760"/>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6" name="Multiply 55"/>
              <p:cNvSpPr/>
              <p:nvPr/>
            </p:nvSpPr>
            <p:spPr bwMode="auto">
              <a:xfrm>
                <a:off x="5992951" y="3657314"/>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7" name="Multiply 56"/>
              <p:cNvSpPr/>
              <p:nvPr/>
            </p:nvSpPr>
            <p:spPr bwMode="auto">
              <a:xfrm>
                <a:off x="5992951" y="2773999"/>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8" name="Multiply 57"/>
              <p:cNvSpPr/>
              <p:nvPr/>
            </p:nvSpPr>
            <p:spPr bwMode="auto">
              <a:xfrm>
                <a:off x="5992951" y="2957621"/>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9" name="Multiply 58"/>
              <p:cNvSpPr/>
              <p:nvPr/>
            </p:nvSpPr>
            <p:spPr bwMode="auto">
              <a:xfrm>
                <a:off x="5992951" y="5572773"/>
                <a:ext cx="720959" cy="150763"/>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0" name="Multiply 59"/>
              <p:cNvSpPr/>
              <p:nvPr/>
            </p:nvSpPr>
            <p:spPr bwMode="auto">
              <a:xfrm>
                <a:off x="5992951" y="6106241"/>
                <a:ext cx="720959" cy="150763"/>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61" name="Multiply 60"/>
              <p:cNvSpPr/>
              <p:nvPr/>
            </p:nvSpPr>
            <p:spPr bwMode="auto">
              <a:xfrm>
                <a:off x="5992951" y="6278266"/>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grpSp>
        <p:grpSp>
          <p:nvGrpSpPr>
            <p:cNvPr id="117778" name="Group 4"/>
            <p:cNvGrpSpPr>
              <a:grpSpLocks/>
            </p:cNvGrpSpPr>
            <p:nvPr/>
          </p:nvGrpSpPr>
          <p:grpSpPr bwMode="auto">
            <a:xfrm>
              <a:off x="4412828" y="1911350"/>
              <a:ext cx="720725" cy="4337050"/>
              <a:chOff x="4412828" y="1911350"/>
              <a:chExt cx="720725" cy="4337050"/>
            </a:xfrm>
          </p:grpSpPr>
          <p:sp>
            <p:nvSpPr>
              <p:cNvPr id="47" name="Multiply 46"/>
              <p:cNvSpPr/>
              <p:nvPr/>
            </p:nvSpPr>
            <p:spPr bwMode="auto">
              <a:xfrm>
                <a:off x="4411866" y="2083970"/>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8" name="Multiply 47"/>
              <p:cNvSpPr/>
              <p:nvPr/>
            </p:nvSpPr>
            <p:spPr bwMode="auto">
              <a:xfrm>
                <a:off x="4411866" y="1911945"/>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9" name="Multiply 48"/>
              <p:cNvSpPr/>
              <p:nvPr/>
            </p:nvSpPr>
            <p:spPr bwMode="auto">
              <a:xfrm>
                <a:off x="4411866" y="3632187"/>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0" name="Multiply 49"/>
              <p:cNvSpPr/>
              <p:nvPr/>
            </p:nvSpPr>
            <p:spPr bwMode="auto">
              <a:xfrm>
                <a:off x="4411866" y="3462095"/>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1" name="Multiply 50"/>
              <p:cNvSpPr/>
              <p:nvPr/>
            </p:nvSpPr>
            <p:spPr bwMode="auto">
              <a:xfrm>
                <a:off x="4411866" y="2953755"/>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2" name="Multiply 51"/>
              <p:cNvSpPr/>
              <p:nvPr/>
            </p:nvSpPr>
            <p:spPr bwMode="auto">
              <a:xfrm>
                <a:off x="4411866" y="2781730"/>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3" name="Multiply 52"/>
              <p:cNvSpPr/>
              <p:nvPr/>
            </p:nvSpPr>
            <p:spPr bwMode="auto">
              <a:xfrm>
                <a:off x="4411866" y="6096578"/>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54" name="Multiply 53"/>
              <p:cNvSpPr/>
              <p:nvPr/>
            </p:nvSpPr>
            <p:spPr bwMode="auto">
              <a:xfrm>
                <a:off x="4411866" y="5584371"/>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grpSp>
        <p:grpSp>
          <p:nvGrpSpPr>
            <p:cNvPr id="117779" name="Group 3"/>
            <p:cNvGrpSpPr>
              <a:grpSpLocks/>
            </p:cNvGrpSpPr>
            <p:nvPr/>
          </p:nvGrpSpPr>
          <p:grpSpPr bwMode="auto">
            <a:xfrm>
              <a:off x="3626507" y="1739900"/>
              <a:ext cx="719137" cy="4335456"/>
              <a:chOff x="3626507" y="1739900"/>
              <a:chExt cx="719137" cy="4335456"/>
            </a:xfrm>
          </p:grpSpPr>
          <p:sp>
            <p:nvSpPr>
              <p:cNvPr id="36" name="Multiply 35"/>
              <p:cNvSpPr/>
              <p:nvPr/>
            </p:nvSpPr>
            <p:spPr bwMode="auto">
              <a:xfrm>
                <a:off x="3627122" y="1911945"/>
                <a:ext cx="719026"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7" name="Multiply 36"/>
              <p:cNvSpPr/>
              <p:nvPr/>
            </p:nvSpPr>
            <p:spPr bwMode="auto">
              <a:xfrm>
                <a:off x="3627122" y="1739922"/>
                <a:ext cx="719026"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8" name="Multiply 37"/>
              <p:cNvSpPr/>
              <p:nvPr/>
            </p:nvSpPr>
            <p:spPr bwMode="auto">
              <a:xfrm>
                <a:off x="3627122" y="2959553"/>
                <a:ext cx="719026"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9" name="Multiply 38"/>
              <p:cNvSpPr/>
              <p:nvPr/>
            </p:nvSpPr>
            <p:spPr bwMode="auto">
              <a:xfrm>
                <a:off x="3627122" y="3829338"/>
                <a:ext cx="719026"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0" name="Multiply 39"/>
              <p:cNvSpPr/>
              <p:nvPr/>
            </p:nvSpPr>
            <p:spPr bwMode="auto">
              <a:xfrm>
                <a:off x="3627122" y="3645717"/>
                <a:ext cx="719026" cy="150763"/>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1" name="Multiply 40"/>
              <p:cNvSpPr/>
              <p:nvPr/>
            </p:nvSpPr>
            <p:spPr bwMode="auto">
              <a:xfrm>
                <a:off x="3627122" y="2259859"/>
                <a:ext cx="719026"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2" name="Multiply 41"/>
              <p:cNvSpPr/>
              <p:nvPr/>
            </p:nvSpPr>
            <p:spPr bwMode="auto">
              <a:xfrm>
                <a:off x="3627122" y="4009094"/>
                <a:ext cx="719026"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dirty="0">
                  <a:ea typeface="ヒラギノ角ゴ Pro W3" charset="-128"/>
                  <a:cs typeface="ヒラギノ角ゴ Pro W3" charset="-128"/>
                </a:endParaRPr>
              </a:p>
              <a:p>
                <a:pPr algn="ctr">
                  <a:defRPr/>
                </a:pPr>
                <a:endParaRPr lang="en-US" dirty="0">
                  <a:ea typeface="ヒラギノ角ゴ Pro W3" charset="-128"/>
                  <a:cs typeface="ヒラギノ角ゴ Pro W3" charset="-128"/>
                </a:endParaRPr>
              </a:p>
            </p:txBody>
          </p:sp>
          <p:sp>
            <p:nvSpPr>
              <p:cNvPr id="43" name="Multiply 42"/>
              <p:cNvSpPr/>
              <p:nvPr/>
            </p:nvSpPr>
            <p:spPr bwMode="auto">
              <a:xfrm>
                <a:off x="3627122" y="5048970"/>
                <a:ext cx="719026"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4" name="Multiply 43"/>
              <p:cNvSpPr/>
              <p:nvPr/>
            </p:nvSpPr>
            <p:spPr bwMode="auto">
              <a:xfrm>
                <a:off x="3627122" y="5226793"/>
                <a:ext cx="719026"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5" name="Multiply 44"/>
              <p:cNvSpPr/>
              <p:nvPr/>
            </p:nvSpPr>
            <p:spPr bwMode="auto">
              <a:xfrm>
                <a:off x="3627122" y="5922621"/>
                <a:ext cx="719026"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46" name="Multiply 45"/>
              <p:cNvSpPr/>
              <p:nvPr/>
            </p:nvSpPr>
            <p:spPr bwMode="auto">
              <a:xfrm>
                <a:off x="3627122" y="4724251"/>
                <a:ext cx="719026"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dirty="0">
                  <a:ea typeface="ヒラギノ角ゴ Pro W3" charset="-128"/>
                  <a:cs typeface="ヒラギノ角ゴ Pro W3" charset="-128"/>
                </a:endParaRPr>
              </a:p>
              <a:p>
                <a:pPr algn="ctr">
                  <a:defRPr/>
                </a:pPr>
                <a:endParaRPr lang="en-US" dirty="0">
                  <a:ea typeface="ヒラギノ角ゴ Pro W3" charset="-128"/>
                  <a:cs typeface="ヒラギノ角ゴ Pro W3" charset="-128"/>
                </a:endParaRPr>
              </a:p>
            </p:txBody>
          </p:sp>
        </p:grpSp>
        <p:grpSp>
          <p:nvGrpSpPr>
            <p:cNvPr id="117780" name="Group 2"/>
            <p:cNvGrpSpPr>
              <a:grpSpLocks/>
            </p:cNvGrpSpPr>
            <p:nvPr/>
          </p:nvGrpSpPr>
          <p:grpSpPr bwMode="auto">
            <a:xfrm>
              <a:off x="2826915" y="1562100"/>
              <a:ext cx="720725" cy="4686298"/>
              <a:chOff x="2826915" y="1562100"/>
              <a:chExt cx="720725" cy="4686298"/>
            </a:xfrm>
          </p:grpSpPr>
          <p:sp>
            <p:nvSpPr>
              <p:cNvPr id="24" name="Multiply 23"/>
              <p:cNvSpPr/>
              <p:nvPr/>
            </p:nvSpPr>
            <p:spPr bwMode="auto">
              <a:xfrm>
                <a:off x="2826915" y="2781730"/>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25" name="Multiply 24"/>
              <p:cNvSpPr/>
              <p:nvPr/>
            </p:nvSpPr>
            <p:spPr bwMode="auto">
              <a:xfrm>
                <a:off x="2826915" y="2089768"/>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26" name="Multiply 25"/>
              <p:cNvSpPr/>
              <p:nvPr/>
            </p:nvSpPr>
            <p:spPr bwMode="auto">
              <a:xfrm>
                <a:off x="2826915" y="1911945"/>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27" name="Multiply 26"/>
              <p:cNvSpPr/>
              <p:nvPr/>
            </p:nvSpPr>
            <p:spPr bwMode="auto">
              <a:xfrm>
                <a:off x="2826915" y="1739921"/>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28" name="Multiply 27"/>
              <p:cNvSpPr/>
              <p:nvPr/>
            </p:nvSpPr>
            <p:spPr bwMode="auto">
              <a:xfrm>
                <a:off x="2826915" y="1562099"/>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29" name="Multiply 28"/>
              <p:cNvSpPr/>
              <p:nvPr/>
            </p:nvSpPr>
            <p:spPr bwMode="auto">
              <a:xfrm>
                <a:off x="2826915" y="4001362"/>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0" name="Multiply 29"/>
              <p:cNvSpPr/>
              <p:nvPr/>
            </p:nvSpPr>
            <p:spPr bwMode="auto">
              <a:xfrm>
                <a:off x="2826915" y="3823539"/>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1" name="Multiply 30"/>
              <p:cNvSpPr/>
              <p:nvPr/>
            </p:nvSpPr>
            <p:spPr bwMode="auto">
              <a:xfrm>
                <a:off x="2826915" y="3651515"/>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2" name="Multiply 31"/>
              <p:cNvSpPr/>
              <p:nvPr/>
            </p:nvSpPr>
            <p:spPr bwMode="auto">
              <a:xfrm>
                <a:off x="2826915" y="3473692"/>
                <a:ext cx="720959" cy="152696"/>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3" name="Multiply 32"/>
              <p:cNvSpPr/>
              <p:nvPr/>
            </p:nvSpPr>
            <p:spPr bwMode="auto">
              <a:xfrm>
                <a:off x="2826915" y="4190782"/>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4" name="Multiply 33"/>
              <p:cNvSpPr/>
              <p:nvPr/>
            </p:nvSpPr>
            <p:spPr bwMode="auto">
              <a:xfrm>
                <a:off x="2826915" y="6096577"/>
                <a:ext cx="720959"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a:ea typeface="ヒラギノ角ゴ Pro W3" charset="-128"/>
                  <a:cs typeface="ヒラギノ角ゴ Pro W3" charset="-128"/>
                </a:endParaRPr>
              </a:p>
            </p:txBody>
          </p:sp>
          <p:sp>
            <p:nvSpPr>
              <p:cNvPr id="35" name="Multiply 34"/>
              <p:cNvSpPr/>
              <p:nvPr/>
            </p:nvSpPr>
            <p:spPr bwMode="auto">
              <a:xfrm>
                <a:off x="2828847" y="4875013"/>
                <a:ext cx="717094" cy="152695"/>
              </a:xfrm>
              <a:prstGeom prst="mathMultiply">
                <a:avLst/>
              </a:prstGeom>
              <a:solidFill>
                <a:srgbClr val="FF0000"/>
              </a:solidFill>
              <a:ln w="12700" cap="flat" cmpd="sng" algn="ctr">
                <a:solidFill>
                  <a:srgbClr val="000000"/>
                </a:solidFill>
                <a:prstDash val="solid"/>
                <a:round/>
                <a:headEnd type="none" w="med" len="med"/>
                <a:tailEnd type="none" w="med" len="med"/>
              </a:ln>
              <a:effectLst/>
            </p:spPr>
            <p:txBody>
              <a:bodyPr/>
              <a:lstStyle/>
              <a:p>
                <a:pPr algn="ctr">
                  <a:defRPr/>
                </a:pPr>
                <a:endParaRPr lang="en-US" dirty="0">
                  <a:ea typeface="ヒラギノ角ゴ Pro W3" charset="-128"/>
                  <a:cs typeface="ヒラギノ角ゴ Pro W3" charset="-128"/>
                </a:endParaRPr>
              </a:p>
            </p:txBody>
          </p:sp>
        </p:grpSp>
      </p:grpSp>
      <p:sp>
        <p:nvSpPr>
          <p:cNvPr id="80"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Antigenic evolution of influenza virus</a:t>
            </a:r>
          </a:p>
          <a:p>
            <a:pPr>
              <a:defRPr/>
            </a:pPr>
            <a:r>
              <a:rPr lang="en-US" sz="2400" i="0" u="none" dirty="0">
                <a:solidFill>
                  <a:schemeClr val="bg1"/>
                </a:solidFill>
                <a:cs typeface="+mn-cs"/>
              </a:rPr>
              <a:t>- Molecular basis of drift: sites A &amp; B -</a:t>
            </a:r>
          </a:p>
        </p:txBody>
      </p:sp>
      <p:sp>
        <p:nvSpPr>
          <p:cNvPr id="117774" name="TextBox 16"/>
          <p:cNvSpPr txBox="1">
            <a:spLocks noChangeArrowheads="1"/>
          </p:cNvSpPr>
          <p:nvPr/>
        </p:nvSpPr>
        <p:spPr bwMode="auto">
          <a:xfrm>
            <a:off x="-50800" y="6446838"/>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342:976-9 (2013) </a:t>
            </a:r>
            <a:endParaRPr lang="en-US" sz="1400" i="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3"/>
          <p:cNvSpPr>
            <a:spLocks noChangeArrowheads="1"/>
          </p:cNvSpPr>
          <p:nvPr/>
        </p:nvSpPr>
        <p:spPr bwMode="auto">
          <a:xfrm>
            <a:off x="1666875" y="2444750"/>
            <a:ext cx="3914775" cy="403225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pPr algn="ctr"/>
            <a:endParaRPr lang="en-US"/>
          </a:p>
        </p:txBody>
      </p:sp>
      <p:pic>
        <p:nvPicPr>
          <p:cNvPr id="118786" name="Picture 374" descr="science_tabl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1708150"/>
            <a:ext cx="4713287"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76"/>
          <p:cNvSpPr>
            <a:spLocks noChangeArrowheads="1"/>
          </p:cNvSpPr>
          <p:nvPr/>
        </p:nvSpPr>
        <p:spPr bwMode="auto">
          <a:xfrm>
            <a:off x="2032000" y="2384425"/>
            <a:ext cx="2447925" cy="392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118788" name="Rectangle 379"/>
          <p:cNvSpPr>
            <a:spLocks noChangeArrowheads="1"/>
          </p:cNvSpPr>
          <p:nvPr/>
        </p:nvSpPr>
        <p:spPr bwMode="auto">
          <a:xfrm>
            <a:off x="1666875" y="2430463"/>
            <a:ext cx="3913188" cy="402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grpSp>
        <p:nvGrpSpPr>
          <p:cNvPr id="118789" name="Group 393"/>
          <p:cNvGrpSpPr>
            <a:grpSpLocks/>
          </p:cNvGrpSpPr>
          <p:nvPr/>
        </p:nvGrpSpPr>
        <p:grpSpPr bwMode="auto">
          <a:xfrm>
            <a:off x="892175" y="2389188"/>
            <a:ext cx="4713288" cy="4071937"/>
            <a:chOff x="1728000" y="1513120"/>
            <a:chExt cx="5724000" cy="4942880"/>
          </a:xfrm>
        </p:grpSpPr>
        <p:sp>
          <p:nvSpPr>
            <p:cNvPr id="118820" name="Rectangle 83"/>
            <p:cNvSpPr>
              <a:spLocks noChangeArrowheads="1"/>
            </p:cNvSpPr>
            <p:nvPr/>
          </p:nvSpPr>
          <p:spPr bwMode="auto">
            <a:xfrm>
              <a:off x="1728000" y="1513120"/>
              <a:ext cx="5724000" cy="381000"/>
            </a:xfrm>
            <a:prstGeom prst="rect">
              <a:avLst/>
            </a:prstGeom>
            <a:solidFill>
              <a:srgbClr val="B016EE">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1" name="Rectangle 84"/>
            <p:cNvSpPr>
              <a:spLocks noChangeArrowheads="1"/>
            </p:cNvSpPr>
            <p:nvPr/>
          </p:nvSpPr>
          <p:spPr bwMode="auto">
            <a:xfrm>
              <a:off x="1728000" y="1894120"/>
              <a:ext cx="5724000" cy="883920"/>
            </a:xfrm>
            <a:prstGeom prst="rect">
              <a:avLst/>
            </a:prstGeom>
            <a:solidFill>
              <a:schemeClr val="tx2">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2" name="Rectangle 85"/>
            <p:cNvSpPr>
              <a:spLocks noChangeArrowheads="1"/>
            </p:cNvSpPr>
            <p:nvPr/>
          </p:nvSpPr>
          <p:spPr bwMode="auto">
            <a:xfrm>
              <a:off x="1728000" y="2778041"/>
              <a:ext cx="5724000" cy="685800"/>
            </a:xfrm>
            <a:prstGeom prst="rect">
              <a:avLst/>
            </a:prstGeom>
            <a:solidFill>
              <a:schemeClr val="accent2">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3" name="Rectangle 86"/>
            <p:cNvSpPr>
              <a:spLocks noChangeArrowheads="1"/>
            </p:cNvSpPr>
            <p:nvPr/>
          </p:nvSpPr>
          <p:spPr bwMode="auto">
            <a:xfrm>
              <a:off x="1728000" y="3463840"/>
              <a:ext cx="5724000" cy="727160"/>
            </a:xfrm>
            <a:prstGeom prst="rect">
              <a:avLst/>
            </a:prstGeom>
            <a:solidFill>
              <a:srgbClr val="9933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4" name="Rectangle 87"/>
            <p:cNvSpPr>
              <a:spLocks noChangeArrowheads="1"/>
            </p:cNvSpPr>
            <p:nvPr/>
          </p:nvSpPr>
          <p:spPr bwMode="auto">
            <a:xfrm>
              <a:off x="1728000" y="4191000"/>
              <a:ext cx="5724000" cy="504000"/>
            </a:xfrm>
            <a:prstGeom prst="rect">
              <a:avLst/>
            </a:prstGeom>
            <a:solidFill>
              <a:schemeClr val="hlink">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5" name="Rectangle 88"/>
            <p:cNvSpPr>
              <a:spLocks noChangeArrowheads="1"/>
            </p:cNvSpPr>
            <p:nvPr/>
          </p:nvSpPr>
          <p:spPr bwMode="auto">
            <a:xfrm>
              <a:off x="1728000" y="4692650"/>
              <a:ext cx="5724000" cy="177800"/>
            </a:xfrm>
            <a:prstGeom prst="rect">
              <a:avLst/>
            </a:prstGeom>
            <a:solidFill>
              <a:srgbClr val="2545E7">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6" name="Rectangle 89"/>
            <p:cNvSpPr>
              <a:spLocks noChangeArrowheads="1"/>
            </p:cNvSpPr>
            <p:nvPr/>
          </p:nvSpPr>
          <p:spPr bwMode="auto">
            <a:xfrm>
              <a:off x="1728000" y="4870450"/>
              <a:ext cx="5724000" cy="503555"/>
            </a:xfrm>
            <a:prstGeom prst="rect">
              <a:avLst/>
            </a:prstGeom>
            <a:solidFill>
              <a:schemeClr val="folHlink">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7" name="Rectangle 90"/>
            <p:cNvSpPr>
              <a:spLocks noChangeArrowheads="1"/>
            </p:cNvSpPr>
            <p:nvPr/>
          </p:nvSpPr>
          <p:spPr bwMode="auto">
            <a:xfrm>
              <a:off x="1728000" y="5372100"/>
              <a:ext cx="5724000" cy="198000"/>
            </a:xfrm>
            <a:prstGeom prst="rect">
              <a:avLst/>
            </a:prstGeom>
            <a:solidFill>
              <a:srgbClr val="FF66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8" name="Rectangle 91"/>
            <p:cNvSpPr>
              <a:spLocks noChangeArrowheads="1"/>
            </p:cNvSpPr>
            <p:nvPr/>
          </p:nvSpPr>
          <p:spPr bwMode="auto">
            <a:xfrm>
              <a:off x="1728000" y="5562600"/>
              <a:ext cx="5724000" cy="533400"/>
            </a:xfrm>
            <a:prstGeom prst="rect">
              <a:avLst/>
            </a:prstGeom>
            <a:solidFill>
              <a:srgbClr val="00660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8829" name="Rectangle 92"/>
            <p:cNvSpPr>
              <a:spLocks noChangeArrowheads="1"/>
            </p:cNvSpPr>
            <p:nvPr/>
          </p:nvSpPr>
          <p:spPr bwMode="auto">
            <a:xfrm>
              <a:off x="1728000" y="6096000"/>
              <a:ext cx="5724000" cy="360000"/>
            </a:xfrm>
            <a:prstGeom prst="rect">
              <a:avLst/>
            </a:prstGeom>
            <a:solidFill>
              <a:srgbClr val="00CC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grpSp>
      <p:sp>
        <p:nvSpPr>
          <p:cNvPr id="118790" name="TextBox 420"/>
          <p:cNvSpPr txBox="1">
            <a:spLocks noChangeArrowheads="1"/>
          </p:cNvSpPr>
          <p:nvPr/>
        </p:nvSpPr>
        <p:spPr bwMode="auto">
          <a:xfrm>
            <a:off x="2381250" y="2384425"/>
            <a:ext cx="3197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T155Y</a:t>
            </a:r>
          </a:p>
        </p:txBody>
      </p:sp>
      <p:sp>
        <p:nvSpPr>
          <p:cNvPr id="118791" name="TextBox 421"/>
          <p:cNvSpPr txBox="1">
            <a:spLocks noChangeArrowheads="1"/>
          </p:cNvSpPr>
          <p:nvPr/>
        </p:nvSpPr>
        <p:spPr bwMode="auto">
          <a:xfrm>
            <a:off x="2381250" y="2933700"/>
            <a:ext cx="3155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Q189K</a:t>
            </a:r>
          </a:p>
        </p:txBody>
      </p:sp>
      <p:sp>
        <p:nvSpPr>
          <p:cNvPr id="118" name="TextBox 422"/>
          <p:cNvSpPr txBox="1">
            <a:spLocks noChangeArrowheads="1"/>
          </p:cNvSpPr>
          <p:nvPr/>
        </p:nvSpPr>
        <p:spPr bwMode="auto">
          <a:xfrm>
            <a:off x="2381250" y="3468688"/>
            <a:ext cx="3155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 W3" charset="0"/>
                <a:cs typeface="ヒラギノ角ゴ Pro W3" charset="0"/>
                <a:sym typeface="Gill Sans" charset="0"/>
              </a:defRPr>
            </a:lvl1pPr>
            <a:lvl2pPr marL="742950" indent="-285750" eaLnBrk="0" hangingPunct="0">
              <a:defRPr sz="4200">
                <a:solidFill>
                  <a:srgbClr val="000000"/>
                </a:solidFill>
                <a:latin typeface="Gill Sans" charset="0"/>
                <a:ea typeface="ヒラギノ角ゴ Pro W3" charset="0"/>
                <a:cs typeface="ヒラギノ角ゴ Pro W3" charset="0"/>
                <a:sym typeface="Gill Sans" charset="0"/>
              </a:defRPr>
            </a:lvl2pPr>
            <a:lvl3pPr marL="1143000" indent="-228600" eaLnBrk="0" hangingPunct="0">
              <a:defRPr sz="4200">
                <a:solidFill>
                  <a:srgbClr val="000000"/>
                </a:solidFill>
                <a:latin typeface="Gill Sans" charset="0"/>
                <a:ea typeface="ヒラギノ角ゴ Pro W3" charset="0"/>
                <a:cs typeface="ヒラギノ角ゴ Pro W3" charset="0"/>
                <a:sym typeface="Gill Sans" charset="0"/>
              </a:defRPr>
            </a:lvl3pPr>
            <a:lvl4pPr marL="1600200" indent="-228600" eaLnBrk="0" hangingPunct="0">
              <a:defRPr sz="4200">
                <a:solidFill>
                  <a:srgbClr val="000000"/>
                </a:solidFill>
                <a:latin typeface="Gill Sans" charset="0"/>
                <a:ea typeface="ヒラギノ角ゴ Pro W3" charset="0"/>
                <a:cs typeface="ヒラギノ角ゴ Pro W3" charset="0"/>
                <a:sym typeface="Gill Sans" charset="0"/>
              </a:defRPr>
            </a:lvl4pPr>
            <a:lvl5pPr marL="2057400" indent="-228600" eaLnBrk="0" hangingPunct="0">
              <a:defRPr sz="4200">
                <a:solidFill>
                  <a:srgbClr val="000000"/>
                </a:solidFill>
                <a:latin typeface="Gill Sans" charset="0"/>
                <a:ea typeface="ヒラギノ角ゴ Pro W3" charset="0"/>
                <a:cs typeface="ヒラギノ角ゴ Pro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 W3" charset="0"/>
                <a:cs typeface="ヒラギノ角ゴ Pro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 W3" charset="0"/>
                <a:cs typeface="ヒラギノ角ゴ Pro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 W3" charset="0"/>
                <a:cs typeface="ヒラギノ角ゴ Pro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 W3" charset="0"/>
                <a:cs typeface="ヒラギノ角ゴ Pro W3" charset="0"/>
                <a:sym typeface="Gill Sans" charset="0"/>
              </a:defRPr>
            </a:lvl9pPr>
          </a:lstStyle>
          <a:p>
            <a:pPr eaLnBrk="1" hangingPunct="1">
              <a:defRPr/>
            </a:pPr>
            <a:r>
              <a:rPr lang="en-US" sz="1200" i="0" u="none" dirty="0" smtClean="0">
                <a:solidFill>
                  <a:schemeClr val="bg1">
                    <a:lumMod val="50000"/>
                  </a:schemeClr>
                </a:solidFill>
                <a:latin typeface="Arial" charset="0"/>
                <a:cs typeface="Arial" charset="0"/>
              </a:rPr>
              <a:t>G158E	</a:t>
            </a:r>
          </a:p>
          <a:p>
            <a:pPr eaLnBrk="1" hangingPunct="1">
              <a:defRPr/>
            </a:pPr>
            <a:r>
              <a:rPr lang="en-US" sz="1200" b="1" i="0" u="none" dirty="0" smtClean="0">
                <a:latin typeface="Arial" charset="0"/>
                <a:cs typeface="Arial" charset="0"/>
              </a:rPr>
              <a:t>D193N	</a:t>
            </a:r>
            <a:endParaRPr lang="en-US" sz="1200" b="1" i="0" u="none" dirty="0">
              <a:latin typeface="Arial" charset="0"/>
              <a:cs typeface="Arial" charset="0"/>
            </a:endParaRPr>
          </a:p>
        </p:txBody>
      </p:sp>
      <p:sp>
        <p:nvSpPr>
          <p:cNvPr id="118793" name="TextBox 424"/>
          <p:cNvSpPr txBox="1">
            <a:spLocks noChangeArrowheads="1"/>
          </p:cNvSpPr>
          <p:nvPr/>
        </p:nvSpPr>
        <p:spPr bwMode="auto">
          <a:xfrm>
            <a:off x="2381250" y="4162425"/>
            <a:ext cx="3173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K156E	</a:t>
            </a:r>
          </a:p>
        </p:txBody>
      </p:sp>
      <p:sp>
        <p:nvSpPr>
          <p:cNvPr id="118794" name="TextBox 425"/>
          <p:cNvSpPr txBox="1">
            <a:spLocks noChangeArrowheads="1"/>
          </p:cNvSpPr>
          <p:nvPr/>
        </p:nvSpPr>
        <p:spPr bwMode="auto">
          <a:xfrm>
            <a:off x="2381250" y="4503738"/>
            <a:ext cx="1654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i="0" u="none">
                <a:solidFill>
                  <a:srgbClr val="7F7F7F"/>
                </a:solidFill>
                <a:ea typeface="ヒラギノ角ゴ Pro W3" charset="0"/>
                <a:cs typeface="ヒラギノ角ゴ Pro W3" charset="0"/>
                <a:sym typeface="Gill Sans" charset="0"/>
              </a:rPr>
              <a:t>Y155H	</a:t>
            </a:r>
          </a:p>
        </p:txBody>
      </p:sp>
      <p:sp>
        <p:nvSpPr>
          <p:cNvPr id="118795" name="TextBox 426"/>
          <p:cNvSpPr txBox="1">
            <a:spLocks noChangeArrowheads="1"/>
          </p:cNvSpPr>
          <p:nvPr/>
        </p:nvSpPr>
        <p:spPr bwMode="auto">
          <a:xfrm>
            <a:off x="2381250" y="4652963"/>
            <a:ext cx="3173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S159Y	</a:t>
            </a:r>
          </a:p>
        </p:txBody>
      </p:sp>
      <p:sp>
        <p:nvSpPr>
          <p:cNvPr id="118796" name="TextBox 427"/>
          <p:cNvSpPr txBox="1">
            <a:spLocks noChangeArrowheads="1"/>
          </p:cNvSpPr>
          <p:nvPr/>
        </p:nvSpPr>
        <p:spPr bwMode="auto">
          <a:xfrm>
            <a:off x="2381250" y="4799013"/>
            <a:ext cx="1662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i="0" u="none">
                <a:solidFill>
                  <a:srgbClr val="7F7F7F"/>
                </a:solidFill>
                <a:ea typeface="ヒラギノ角ゴ Pro W3" charset="0"/>
                <a:cs typeface="ヒラギノ角ゴ Pro W3" charset="0"/>
                <a:sym typeface="Gill Sans" charset="0"/>
              </a:rPr>
              <a:t>Q189R</a:t>
            </a:r>
          </a:p>
        </p:txBody>
      </p:sp>
      <p:sp>
        <p:nvSpPr>
          <p:cNvPr id="118797" name="TextBox 428"/>
          <p:cNvSpPr txBox="1">
            <a:spLocks noChangeArrowheads="1"/>
          </p:cNvSpPr>
          <p:nvPr/>
        </p:nvSpPr>
        <p:spPr bwMode="auto">
          <a:xfrm>
            <a:off x="1762125" y="5503863"/>
            <a:ext cx="3843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N145K	</a:t>
            </a:r>
          </a:p>
        </p:txBody>
      </p:sp>
      <p:sp>
        <p:nvSpPr>
          <p:cNvPr id="118798" name="TextBox 429"/>
          <p:cNvSpPr txBox="1">
            <a:spLocks noChangeArrowheads="1"/>
          </p:cNvSpPr>
          <p:nvPr/>
        </p:nvSpPr>
        <p:spPr bwMode="auto">
          <a:xfrm>
            <a:off x="1744663" y="4949825"/>
            <a:ext cx="3843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N145K	</a:t>
            </a:r>
          </a:p>
        </p:txBody>
      </p:sp>
      <p:sp>
        <p:nvSpPr>
          <p:cNvPr id="118799" name="TextBox 430"/>
          <p:cNvSpPr txBox="1">
            <a:spLocks noChangeArrowheads="1"/>
          </p:cNvSpPr>
          <p:nvPr/>
        </p:nvSpPr>
        <p:spPr bwMode="auto">
          <a:xfrm>
            <a:off x="2381250" y="5703888"/>
            <a:ext cx="3155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K156Q	</a:t>
            </a:r>
          </a:p>
          <a:p>
            <a:pPr eaLnBrk="1" hangingPunct="1"/>
            <a:r>
              <a:rPr lang="en-US" sz="1200" b="1" i="0" u="none">
                <a:solidFill>
                  <a:srgbClr val="000000"/>
                </a:solidFill>
                <a:ea typeface="ヒラギノ角ゴ Pro W3" charset="0"/>
                <a:cs typeface="ヒラギノ角ゴ Pro W3" charset="0"/>
                <a:sym typeface="Gill Sans" charset="0"/>
              </a:rPr>
              <a:t>E158K	</a:t>
            </a:r>
          </a:p>
        </p:txBody>
      </p:sp>
      <p:sp>
        <p:nvSpPr>
          <p:cNvPr id="118800" name="TextBox 431"/>
          <p:cNvSpPr txBox="1">
            <a:spLocks noChangeArrowheads="1"/>
          </p:cNvSpPr>
          <p:nvPr/>
        </p:nvSpPr>
        <p:spPr bwMode="auto">
          <a:xfrm>
            <a:off x="2381250" y="5226050"/>
            <a:ext cx="3173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E156K	</a:t>
            </a:r>
          </a:p>
        </p:txBody>
      </p:sp>
      <p:sp>
        <p:nvSpPr>
          <p:cNvPr id="118801" name="TextBox 432"/>
          <p:cNvSpPr txBox="1">
            <a:spLocks noChangeArrowheads="1"/>
          </p:cNvSpPr>
          <p:nvPr/>
        </p:nvSpPr>
        <p:spPr bwMode="auto">
          <a:xfrm>
            <a:off x="2381250" y="6186488"/>
            <a:ext cx="3160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Q156H	</a:t>
            </a:r>
          </a:p>
        </p:txBody>
      </p:sp>
      <p:sp>
        <p:nvSpPr>
          <p:cNvPr id="118802" name="Rectangle 54"/>
          <p:cNvSpPr>
            <a:spLocks noChangeArrowheads="1"/>
          </p:cNvSpPr>
          <p:nvPr/>
        </p:nvSpPr>
        <p:spPr bwMode="auto">
          <a:xfrm>
            <a:off x="1833563" y="1779588"/>
            <a:ext cx="1371600" cy="3127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u="none"/>
          </a:p>
        </p:txBody>
      </p:sp>
      <p:sp>
        <p:nvSpPr>
          <p:cNvPr id="118803" name="Rectangle 5"/>
          <p:cNvSpPr>
            <a:spLocks noChangeArrowheads="1"/>
          </p:cNvSpPr>
          <p:nvPr/>
        </p:nvSpPr>
        <p:spPr bwMode="auto">
          <a:xfrm>
            <a:off x="2963863" y="1779588"/>
            <a:ext cx="2590800" cy="5746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u="none"/>
          </a:p>
        </p:txBody>
      </p:sp>
      <p:grpSp>
        <p:nvGrpSpPr>
          <p:cNvPr id="8" name="Group 7"/>
          <p:cNvGrpSpPr>
            <a:grpSpLocks/>
          </p:cNvGrpSpPr>
          <p:nvPr/>
        </p:nvGrpSpPr>
        <p:grpSpPr bwMode="auto">
          <a:xfrm>
            <a:off x="3246438" y="1941513"/>
            <a:ext cx="2362200" cy="4481512"/>
            <a:chOff x="3246986" y="1942040"/>
            <a:chExt cx="2362323" cy="4481056"/>
          </a:xfrm>
        </p:grpSpPr>
        <p:sp>
          <p:nvSpPr>
            <p:cNvPr id="118807" name="TextBox 420"/>
            <p:cNvSpPr txBox="1">
              <a:spLocks noChangeArrowheads="1"/>
            </p:cNvSpPr>
            <p:nvPr/>
          </p:nvSpPr>
          <p:spPr bwMode="auto">
            <a:xfrm>
              <a:off x="3450982" y="2344862"/>
              <a:ext cx="21583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lvl="2" eaLnBrk="1" hangingPunct="1"/>
              <a:r>
                <a:rPr lang="en-US" sz="1200" b="1" i="0" u="none">
                  <a:solidFill>
                    <a:srgbClr val="000000"/>
                  </a:solidFill>
                  <a:ea typeface="ヒラギノ角ゴ Pro W3" charset="0"/>
                  <a:cs typeface="ヒラギノ角ゴ Pro W3" charset="0"/>
                  <a:sym typeface="Gill Sans" charset="0"/>
                </a:rPr>
                <a:t>volume</a:t>
              </a:r>
            </a:p>
          </p:txBody>
        </p:sp>
        <p:sp>
          <p:nvSpPr>
            <p:cNvPr id="118808" name="TextBox 421"/>
            <p:cNvSpPr txBox="1">
              <a:spLocks noChangeArrowheads="1"/>
            </p:cNvSpPr>
            <p:nvPr/>
          </p:nvSpPr>
          <p:spPr bwMode="auto">
            <a:xfrm>
              <a:off x="3450983" y="2894546"/>
              <a:ext cx="21583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a:t>
              </a:r>
            </a:p>
          </p:txBody>
        </p:sp>
        <p:sp>
          <p:nvSpPr>
            <p:cNvPr id="118809" name="TextBox 422"/>
            <p:cNvSpPr txBox="1">
              <a:spLocks noChangeArrowheads="1"/>
            </p:cNvSpPr>
            <p:nvPr/>
          </p:nvSpPr>
          <p:spPr bwMode="auto">
            <a:xfrm>
              <a:off x="3450982" y="3428404"/>
              <a:ext cx="21583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chemeClr val="bg2"/>
                  </a:solidFill>
                  <a:ea typeface="ヒラギノ角ゴ Pro W3" charset="0"/>
                  <a:cs typeface="ヒラギノ角ゴ Pro W3" charset="0"/>
                  <a:sym typeface="Gill Sans" charset="0"/>
                </a:rPr>
                <a:t>charge	volume	</a:t>
              </a:r>
            </a:p>
            <a:p>
              <a:pPr eaLnBrk="1" hangingPunct="1"/>
              <a:r>
                <a:rPr lang="en-US" sz="1200" b="1" i="0" u="none">
                  <a:solidFill>
                    <a:schemeClr val="bg2"/>
                  </a:solidFill>
                  <a:ea typeface="ヒラギノ角ゴ Pro W3" charset="0"/>
                  <a:cs typeface="ヒラギノ角ゴ Pro W3" charset="0"/>
                  <a:sym typeface="Gill Sans" charset="0"/>
                </a:rPr>
                <a:t>charge	</a:t>
              </a:r>
            </a:p>
          </p:txBody>
        </p:sp>
        <p:sp>
          <p:nvSpPr>
            <p:cNvPr id="118810" name="TextBox 424"/>
            <p:cNvSpPr txBox="1">
              <a:spLocks noChangeArrowheads="1"/>
            </p:cNvSpPr>
            <p:nvPr/>
          </p:nvSpPr>
          <p:spPr bwMode="auto">
            <a:xfrm>
              <a:off x="3450982" y="4123271"/>
              <a:ext cx="21413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	</a:t>
              </a:r>
            </a:p>
          </p:txBody>
        </p:sp>
        <p:sp>
          <p:nvSpPr>
            <p:cNvPr id="118811" name="TextBox 425"/>
            <p:cNvSpPr txBox="1">
              <a:spLocks noChangeArrowheads="1"/>
            </p:cNvSpPr>
            <p:nvPr/>
          </p:nvSpPr>
          <p:spPr bwMode="auto">
            <a:xfrm>
              <a:off x="3450982" y="4463986"/>
              <a:ext cx="16546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	</a:t>
              </a:r>
            </a:p>
          </p:txBody>
        </p:sp>
        <p:sp>
          <p:nvSpPr>
            <p:cNvPr id="118812" name="TextBox 426"/>
            <p:cNvSpPr txBox="1">
              <a:spLocks noChangeArrowheads="1"/>
            </p:cNvSpPr>
            <p:nvPr/>
          </p:nvSpPr>
          <p:spPr bwMode="auto">
            <a:xfrm>
              <a:off x="3450982" y="4613266"/>
              <a:ext cx="2158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	volume	</a:t>
              </a:r>
            </a:p>
          </p:txBody>
        </p:sp>
        <p:sp>
          <p:nvSpPr>
            <p:cNvPr id="118813" name="TextBox 427"/>
            <p:cNvSpPr txBox="1">
              <a:spLocks noChangeArrowheads="1"/>
            </p:cNvSpPr>
            <p:nvPr/>
          </p:nvSpPr>
          <p:spPr bwMode="auto">
            <a:xfrm>
              <a:off x="3450982" y="4758509"/>
              <a:ext cx="16631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a:t>
              </a:r>
            </a:p>
          </p:txBody>
        </p:sp>
        <p:sp>
          <p:nvSpPr>
            <p:cNvPr id="118814" name="TextBox 428"/>
            <p:cNvSpPr txBox="1">
              <a:spLocks noChangeArrowheads="1"/>
            </p:cNvSpPr>
            <p:nvPr/>
          </p:nvSpPr>
          <p:spPr bwMode="auto">
            <a:xfrm>
              <a:off x="3450982" y="5464100"/>
              <a:ext cx="2158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	</a:t>
              </a:r>
            </a:p>
          </p:txBody>
        </p:sp>
        <p:sp>
          <p:nvSpPr>
            <p:cNvPr id="118815" name="TextBox 429"/>
            <p:cNvSpPr txBox="1">
              <a:spLocks noChangeArrowheads="1"/>
            </p:cNvSpPr>
            <p:nvPr/>
          </p:nvSpPr>
          <p:spPr bwMode="auto">
            <a:xfrm>
              <a:off x="3450982" y="4909817"/>
              <a:ext cx="2158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	</a:t>
              </a:r>
            </a:p>
          </p:txBody>
        </p:sp>
        <p:sp>
          <p:nvSpPr>
            <p:cNvPr id="118816" name="TextBox 430"/>
            <p:cNvSpPr txBox="1">
              <a:spLocks noChangeArrowheads="1"/>
            </p:cNvSpPr>
            <p:nvPr/>
          </p:nvSpPr>
          <p:spPr bwMode="auto">
            <a:xfrm>
              <a:off x="3450982" y="5664723"/>
              <a:ext cx="21583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	</a:t>
              </a:r>
            </a:p>
            <a:p>
              <a:pPr eaLnBrk="1" hangingPunct="1"/>
              <a:r>
                <a:rPr lang="en-US" sz="1200" b="1" i="0" u="none">
                  <a:solidFill>
                    <a:srgbClr val="000000"/>
                  </a:solidFill>
                  <a:ea typeface="ヒラギノ角ゴ Pro W3" charset="0"/>
                  <a:cs typeface="ヒラギノ角ゴ Pro W3" charset="0"/>
                  <a:sym typeface="Gill Sans" charset="0"/>
                </a:rPr>
                <a:t>charge	</a:t>
              </a:r>
            </a:p>
          </p:txBody>
        </p:sp>
        <p:sp>
          <p:nvSpPr>
            <p:cNvPr id="118817" name="TextBox 431"/>
            <p:cNvSpPr txBox="1">
              <a:spLocks noChangeArrowheads="1"/>
            </p:cNvSpPr>
            <p:nvPr/>
          </p:nvSpPr>
          <p:spPr bwMode="auto">
            <a:xfrm>
              <a:off x="3450982" y="5186816"/>
              <a:ext cx="21413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	</a:t>
              </a:r>
            </a:p>
          </p:txBody>
        </p:sp>
        <p:sp>
          <p:nvSpPr>
            <p:cNvPr id="118818" name="TextBox 432"/>
            <p:cNvSpPr txBox="1">
              <a:spLocks noChangeArrowheads="1"/>
            </p:cNvSpPr>
            <p:nvPr/>
          </p:nvSpPr>
          <p:spPr bwMode="auto">
            <a:xfrm>
              <a:off x="3450982" y="6146097"/>
              <a:ext cx="2158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b="1" i="0" u="none">
                  <a:solidFill>
                    <a:srgbClr val="000000"/>
                  </a:solidFill>
                  <a:ea typeface="ヒラギノ角ゴ Pro W3" charset="0"/>
                  <a:cs typeface="ヒラギノ角ゴ Pro W3" charset="0"/>
                  <a:sym typeface="Gill Sans" charset="0"/>
                </a:rPr>
                <a:t>charge	</a:t>
              </a:r>
            </a:p>
          </p:txBody>
        </p:sp>
        <p:sp>
          <p:nvSpPr>
            <p:cNvPr id="118819" name="Rectangle 4"/>
            <p:cNvSpPr>
              <a:spLocks noChangeArrowheads="1"/>
            </p:cNvSpPr>
            <p:nvPr/>
          </p:nvSpPr>
          <p:spPr bwMode="auto">
            <a:xfrm>
              <a:off x="3246986" y="1942040"/>
              <a:ext cx="2023531" cy="36656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r>
                <a:rPr lang="en-US" sz="1000" i="0" u="none">
                  <a:solidFill>
                    <a:srgbClr val="000000"/>
                  </a:solidFill>
                </a:rPr>
                <a:t>Change in </a:t>
              </a:r>
            </a:p>
            <a:p>
              <a:pPr algn="ctr" eaLnBrk="0" hangingPunct="0"/>
              <a:r>
                <a:rPr lang="en-US" sz="1000" i="0" u="none">
                  <a:solidFill>
                    <a:srgbClr val="000000"/>
                  </a:solidFill>
                </a:rPr>
                <a:t>Biophysical properties</a:t>
              </a:r>
            </a:p>
          </p:txBody>
        </p:sp>
      </p:grpSp>
      <p:sp>
        <p:nvSpPr>
          <p:cNvPr id="72"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Antigenic evolution of influenza virus</a:t>
            </a:r>
          </a:p>
          <a:p>
            <a:pPr>
              <a:defRPr/>
            </a:pPr>
            <a:r>
              <a:rPr lang="en-US" sz="2400" i="0" u="none" dirty="0">
                <a:solidFill>
                  <a:schemeClr val="bg1"/>
                </a:solidFill>
                <a:cs typeface="+mn-cs"/>
              </a:rPr>
              <a:t>- Molecular basis of drift: sites A &amp; B -</a:t>
            </a:r>
          </a:p>
        </p:txBody>
      </p:sp>
      <p:sp>
        <p:nvSpPr>
          <p:cNvPr id="118806" name="TextBox 16"/>
          <p:cNvSpPr txBox="1">
            <a:spLocks noChangeArrowheads="1"/>
          </p:cNvSpPr>
          <p:nvPr/>
        </p:nvSpPr>
        <p:spPr bwMode="auto">
          <a:xfrm>
            <a:off x="-50800" y="6446838"/>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342:976-9 (2013) </a:t>
            </a:r>
            <a:endParaRPr lang="en-US" sz="1400" i="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17" descr="Fig2A_for_MolMed.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192463"/>
            <a:ext cx="1941513"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9810" name="Straight Connector 17"/>
          <p:cNvCxnSpPr>
            <a:cxnSpLocks noChangeShapeType="1"/>
          </p:cNvCxnSpPr>
          <p:nvPr/>
        </p:nvCxnSpPr>
        <p:spPr bwMode="auto">
          <a:xfrm flipV="1">
            <a:off x="1692275" y="1771650"/>
            <a:ext cx="2284413" cy="2089150"/>
          </a:xfrm>
          <a:prstGeom prst="line">
            <a:avLst/>
          </a:prstGeom>
          <a:noFill/>
          <a:ln w="25400">
            <a:solidFill>
              <a:schemeClr val="bg2"/>
            </a:solidFill>
            <a:prstDash val="sysDash"/>
            <a:round/>
            <a:headEnd/>
            <a:tailEnd/>
          </a:ln>
          <a:extLst>
            <a:ext uri="{909E8E84-426E-40dd-AFC4-6F175D3DCCD1}">
              <a14:hiddenFill xmlns:a14="http://schemas.microsoft.com/office/drawing/2010/main">
                <a:noFill/>
              </a14:hiddenFill>
            </a:ext>
          </a:extLst>
        </p:spPr>
      </p:cxnSp>
      <p:grpSp>
        <p:nvGrpSpPr>
          <p:cNvPr id="119811" name="Group 1"/>
          <p:cNvGrpSpPr>
            <a:grpSpLocks/>
          </p:cNvGrpSpPr>
          <p:nvPr/>
        </p:nvGrpSpPr>
        <p:grpSpPr bwMode="auto">
          <a:xfrm>
            <a:off x="3976688" y="1722438"/>
            <a:ext cx="5086350" cy="5099050"/>
            <a:chOff x="2282825" y="-16306"/>
            <a:chExt cx="6858000" cy="6874306"/>
          </a:xfrm>
        </p:grpSpPr>
        <p:pic>
          <p:nvPicPr>
            <p:cNvPr id="119817" name="Picture 12" descr="Fig3B-normalsurfacequal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825" y="-16306"/>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Rectangle 15"/>
            <p:cNvSpPr>
              <a:spLocks noChangeArrowheads="1"/>
            </p:cNvSpPr>
            <p:nvPr/>
          </p:nvSpPr>
          <p:spPr bwMode="auto">
            <a:xfrm>
              <a:off x="2300288" y="0"/>
              <a:ext cx="6840537" cy="6858000"/>
            </a:xfrm>
            <a:prstGeom prst="rect">
              <a:avLst/>
            </a:prstGeom>
            <a:noFill/>
            <a:ln w="254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b="1" i="0" u="none"/>
            </a:p>
          </p:txBody>
        </p:sp>
        <p:sp>
          <p:nvSpPr>
            <p:cNvPr id="119819" name="TextBox 305"/>
            <p:cNvSpPr txBox="1">
              <a:spLocks noChangeArrowheads="1"/>
            </p:cNvSpPr>
            <p:nvPr/>
          </p:nvSpPr>
          <p:spPr bwMode="auto">
            <a:xfrm>
              <a:off x="5310188" y="4154487"/>
              <a:ext cx="82588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b="1" i="0" u="none">
                  <a:solidFill>
                    <a:schemeClr val="bg1"/>
                  </a:solidFill>
                </a:rPr>
                <a:t>145</a:t>
              </a:r>
            </a:p>
          </p:txBody>
        </p:sp>
        <p:sp>
          <p:nvSpPr>
            <p:cNvPr id="119820" name="TextBox 306"/>
            <p:cNvSpPr txBox="1">
              <a:spLocks noChangeArrowheads="1"/>
            </p:cNvSpPr>
            <p:nvPr/>
          </p:nvSpPr>
          <p:spPr bwMode="auto">
            <a:xfrm>
              <a:off x="6332538" y="2492376"/>
              <a:ext cx="82588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b="1" i="0" u="none">
                  <a:solidFill>
                    <a:schemeClr val="bg1"/>
                  </a:solidFill>
                </a:rPr>
                <a:t>155</a:t>
              </a:r>
            </a:p>
          </p:txBody>
        </p:sp>
        <p:sp>
          <p:nvSpPr>
            <p:cNvPr id="119821" name="TextBox 307"/>
            <p:cNvSpPr txBox="1">
              <a:spLocks noChangeArrowheads="1"/>
            </p:cNvSpPr>
            <p:nvPr/>
          </p:nvSpPr>
          <p:spPr bwMode="auto">
            <a:xfrm>
              <a:off x="3740150" y="620712"/>
              <a:ext cx="82588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b="1" i="0" u="none">
                  <a:solidFill>
                    <a:schemeClr val="bg1"/>
                  </a:solidFill>
                </a:rPr>
                <a:t>189</a:t>
              </a:r>
            </a:p>
          </p:txBody>
        </p:sp>
        <p:sp>
          <p:nvSpPr>
            <p:cNvPr id="119822" name="TextBox 308"/>
            <p:cNvSpPr txBox="1">
              <a:spLocks noChangeArrowheads="1"/>
            </p:cNvSpPr>
            <p:nvPr/>
          </p:nvSpPr>
          <p:spPr bwMode="auto">
            <a:xfrm>
              <a:off x="5251450" y="1268412"/>
              <a:ext cx="82588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b="1" i="0" u="none">
                  <a:solidFill>
                    <a:schemeClr val="bg1"/>
                  </a:solidFill>
                </a:rPr>
                <a:t>193</a:t>
              </a:r>
            </a:p>
          </p:txBody>
        </p:sp>
        <p:sp>
          <p:nvSpPr>
            <p:cNvPr id="119823" name="TextBox 309"/>
            <p:cNvSpPr txBox="1">
              <a:spLocks noChangeArrowheads="1"/>
            </p:cNvSpPr>
            <p:nvPr/>
          </p:nvSpPr>
          <p:spPr bwMode="auto">
            <a:xfrm>
              <a:off x="6831013" y="260351"/>
              <a:ext cx="82588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b="1" i="0" u="none">
                  <a:solidFill>
                    <a:schemeClr val="bg1"/>
                  </a:solidFill>
                </a:rPr>
                <a:t>159</a:t>
              </a:r>
            </a:p>
          </p:txBody>
        </p:sp>
        <p:sp>
          <p:nvSpPr>
            <p:cNvPr id="119824" name="TextBox 310"/>
            <p:cNvSpPr txBox="1">
              <a:spLocks noChangeArrowheads="1"/>
            </p:cNvSpPr>
            <p:nvPr/>
          </p:nvSpPr>
          <p:spPr bwMode="auto">
            <a:xfrm>
              <a:off x="7267575" y="908051"/>
              <a:ext cx="82588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b="1" i="0" u="none">
                  <a:solidFill>
                    <a:schemeClr val="bg1"/>
                  </a:solidFill>
                </a:rPr>
                <a:t>158</a:t>
              </a:r>
            </a:p>
          </p:txBody>
        </p:sp>
        <p:sp>
          <p:nvSpPr>
            <p:cNvPr id="119825" name="TextBox 311"/>
            <p:cNvSpPr txBox="1">
              <a:spLocks noChangeArrowheads="1"/>
            </p:cNvSpPr>
            <p:nvPr/>
          </p:nvSpPr>
          <p:spPr bwMode="auto">
            <a:xfrm>
              <a:off x="6403975" y="1268412"/>
              <a:ext cx="82588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b="1" i="0" u="none">
                  <a:solidFill>
                    <a:schemeClr val="bg1"/>
                  </a:solidFill>
                </a:rPr>
                <a:t>156</a:t>
              </a:r>
            </a:p>
          </p:txBody>
        </p:sp>
      </p:grpSp>
      <p:cxnSp>
        <p:nvCxnSpPr>
          <p:cNvPr id="119812" name="Straight Connector 25"/>
          <p:cNvCxnSpPr>
            <a:cxnSpLocks noChangeShapeType="1"/>
          </p:cNvCxnSpPr>
          <p:nvPr/>
        </p:nvCxnSpPr>
        <p:spPr bwMode="auto">
          <a:xfrm>
            <a:off x="1692275" y="4279900"/>
            <a:ext cx="2284413" cy="2578100"/>
          </a:xfrm>
          <a:prstGeom prst="line">
            <a:avLst/>
          </a:prstGeom>
          <a:noFill/>
          <a:ln w="25400">
            <a:solidFill>
              <a:schemeClr val="bg2"/>
            </a:solidFill>
            <a:prstDash val="sysDash"/>
            <a:round/>
            <a:headEnd/>
            <a:tailEnd/>
          </a:ln>
          <a:extLst>
            <a:ext uri="{909E8E84-426E-40dd-AFC4-6F175D3DCCD1}">
              <a14:hiddenFill xmlns:a14="http://schemas.microsoft.com/office/drawing/2010/main">
                <a:noFill/>
              </a14:hiddenFill>
            </a:ext>
          </a:extLst>
        </p:spPr>
      </p:cxnSp>
      <p:sp>
        <p:nvSpPr>
          <p:cNvPr id="119813" name="Rectangle 11"/>
          <p:cNvSpPr>
            <a:spLocks noChangeArrowheads="1"/>
          </p:cNvSpPr>
          <p:nvPr/>
        </p:nvSpPr>
        <p:spPr bwMode="auto">
          <a:xfrm>
            <a:off x="900113" y="3487738"/>
            <a:ext cx="792162" cy="792162"/>
          </a:xfrm>
          <a:prstGeom prst="rect">
            <a:avLst/>
          </a:prstGeom>
          <a:noFill/>
          <a:ln w="25400">
            <a:solidFill>
              <a:schemeClr val="bg2"/>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
        <p:nvSpPr>
          <p:cNvPr id="119814" name="Text Box 40"/>
          <p:cNvSpPr txBox="1">
            <a:spLocks noChangeArrowheads="1"/>
          </p:cNvSpPr>
          <p:nvPr/>
        </p:nvSpPr>
        <p:spPr bwMode="auto">
          <a:xfrm>
            <a:off x="7575550" y="6548438"/>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sz="1200">
                <a:solidFill>
                  <a:srgbClr val="FFFFFF"/>
                </a:solidFill>
                <a:ea typeface="ヒラギノ角ゴ Pro W3" charset="0"/>
                <a:cs typeface="ヒラギノ角ゴ Pro W3" charset="0"/>
                <a:sym typeface="Gill Sans" charset="0"/>
              </a:rPr>
              <a:t>A/Achi/2/68 (5HMG)</a:t>
            </a:r>
          </a:p>
        </p:txBody>
      </p:sp>
      <p:sp>
        <p:nvSpPr>
          <p:cNvPr id="24" name="Text Box 4"/>
          <p:cNvSpPr txBox="1">
            <a:spLocks noChangeArrowheads="1"/>
          </p:cNvSpPr>
          <p:nvPr/>
        </p:nvSpPr>
        <p:spPr bwMode="auto">
          <a:xfrm>
            <a:off x="768350" y="280988"/>
            <a:ext cx="5992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i="0" u="none" dirty="0">
                <a:solidFill>
                  <a:schemeClr val="bg1"/>
                </a:solidFill>
                <a:cs typeface="+mn-cs"/>
              </a:rPr>
              <a:t>Antigenic evolution of influenza virus</a:t>
            </a:r>
          </a:p>
          <a:p>
            <a:pPr>
              <a:defRPr/>
            </a:pPr>
            <a:r>
              <a:rPr lang="en-US" sz="2400" i="0" u="none" dirty="0">
                <a:solidFill>
                  <a:schemeClr val="bg1"/>
                </a:solidFill>
                <a:cs typeface="+mn-cs"/>
              </a:rPr>
              <a:t>- A single antigenic site; the RBS rim -</a:t>
            </a:r>
          </a:p>
        </p:txBody>
      </p:sp>
      <p:sp>
        <p:nvSpPr>
          <p:cNvPr id="119816" name="TextBox 16"/>
          <p:cNvSpPr txBox="1">
            <a:spLocks noChangeArrowheads="1"/>
          </p:cNvSpPr>
          <p:nvPr/>
        </p:nvSpPr>
        <p:spPr bwMode="auto">
          <a:xfrm>
            <a:off x="-50800" y="6446838"/>
            <a:ext cx="225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GB" sz="1400" i="0" u="none"/>
              <a:t>Science 342:976-9 (2013) </a:t>
            </a:r>
            <a:endParaRPr lang="en-US" sz="1400" i="0" u="none"/>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193"/>
          <p:cNvGrpSpPr>
            <a:grpSpLocks noChangeAspect="1"/>
          </p:cNvGrpSpPr>
          <p:nvPr/>
        </p:nvGrpSpPr>
        <p:grpSpPr bwMode="auto">
          <a:xfrm>
            <a:off x="438150" y="2282825"/>
            <a:ext cx="2311400" cy="1624013"/>
            <a:chOff x="144" y="1200"/>
            <a:chExt cx="2664" cy="1872"/>
          </a:xfrm>
        </p:grpSpPr>
        <p:sp>
          <p:nvSpPr>
            <p:cNvPr id="207" name="Oval 206"/>
            <p:cNvSpPr>
              <a:spLocks noChangeAspect="1" noChangeArrowheads="1"/>
            </p:cNvSpPr>
            <p:nvPr/>
          </p:nvSpPr>
          <p:spPr bwMode="auto">
            <a:xfrm>
              <a:off x="325" y="259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 name="Oval 207"/>
            <p:cNvSpPr>
              <a:spLocks noChangeAspect="1" noChangeArrowheads="1"/>
            </p:cNvSpPr>
            <p:nvPr/>
          </p:nvSpPr>
          <p:spPr bwMode="auto">
            <a:xfrm>
              <a:off x="552" y="2208"/>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9" name="Oval 208"/>
            <p:cNvSpPr>
              <a:spLocks noChangeAspect="1" noChangeArrowheads="1"/>
            </p:cNvSpPr>
            <p:nvPr/>
          </p:nvSpPr>
          <p:spPr bwMode="auto">
            <a:xfrm>
              <a:off x="936" y="2832"/>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0" name="Oval 209"/>
            <p:cNvSpPr>
              <a:spLocks noChangeAspect="1" noChangeArrowheads="1"/>
            </p:cNvSpPr>
            <p:nvPr/>
          </p:nvSpPr>
          <p:spPr bwMode="auto">
            <a:xfrm>
              <a:off x="2054" y="1537"/>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1" name="Oval 210"/>
            <p:cNvSpPr>
              <a:spLocks noChangeAspect="1" noChangeArrowheads="1"/>
            </p:cNvSpPr>
            <p:nvPr/>
          </p:nvSpPr>
          <p:spPr bwMode="auto">
            <a:xfrm>
              <a:off x="1273" y="1824"/>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2" name="Oval 211"/>
            <p:cNvSpPr>
              <a:spLocks noChangeAspect="1" noChangeArrowheads="1"/>
            </p:cNvSpPr>
            <p:nvPr/>
          </p:nvSpPr>
          <p:spPr bwMode="auto">
            <a:xfrm>
              <a:off x="2376" y="1981"/>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3" name="Oval 212"/>
            <p:cNvSpPr>
              <a:spLocks noChangeAspect="1" noChangeArrowheads="1"/>
            </p:cNvSpPr>
            <p:nvPr/>
          </p:nvSpPr>
          <p:spPr bwMode="auto">
            <a:xfrm>
              <a:off x="984" y="246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4" name="Oval 10"/>
            <p:cNvSpPr>
              <a:spLocks noChangeAspect="1" noChangeArrowheads="1"/>
            </p:cNvSpPr>
            <p:nvPr/>
          </p:nvSpPr>
          <p:spPr bwMode="auto">
            <a:xfrm>
              <a:off x="889" y="1919"/>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 name="Oval 11"/>
            <p:cNvSpPr>
              <a:spLocks noChangeAspect="1" noChangeArrowheads="1"/>
            </p:cNvSpPr>
            <p:nvPr/>
          </p:nvSpPr>
          <p:spPr bwMode="auto">
            <a:xfrm>
              <a:off x="2424" y="1729"/>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6" name="Oval 12"/>
            <p:cNvSpPr>
              <a:spLocks noChangeAspect="1" noChangeArrowheads="1"/>
            </p:cNvSpPr>
            <p:nvPr/>
          </p:nvSpPr>
          <p:spPr bwMode="auto">
            <a:xfrm>
              <a:off x="1141" y="2655"/>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7" name="Oval 13"/>
            <p:cNvSpPr>
              <a:spLocks noChangeAspect="1" noChangeArrowheads="1"/>
            </p:cNvSpPr>
            <p:nvPr/>
          </p:nvSpPr>
          <p:spPr bwMode="auto">
            <a:xfrm>
              <a:off x="1128" y="2111"/>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8" name="Oval 14"/>
            <p:cNvSpPr>
              <a:spLocks noChangeAspect="1" noChangeArrowheads="1"/>
            </p:cNvSpPr>
            <p:nvPr/>
          </p:nvSpPr>
          <p:spPr bwMode="auto">
            <a:xfrm>
              <a:off x="2184" y="2208"/>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9" name="Oval 15"/>
            <p:cNvSpPr>
              <a:spLocks noChangeAspect="1" noChangeArrowheads="1"/>
            </p:cNvSpPr>
            <p:nvPr/>
          </p:nvSpPr>
          <p:spPr bwMode="auto">
            <a:xfrm>
              <a:off x="1513" y="2894"/>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 name="Oval 16"/>
            <p:cNvSpPr>
              <a:spLocks noChangeAspect="1" noChangeArrowheads="1"/>
            </p:cNvSpPr>
            <p:nvPr/>
          </p:nvSpPr>
          <p:spPr bwMode="auto">
            <a:xfrm>
              <a:off x="1513" y="2593"/>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1" name="Oval 17"/>
            <p:cNvSpPr>
              <a:spLocks noChangeAspect="1" noChangeArrowheads="1"/>
            </p:cNvSpPr>
            <p:nvPr/>
          </p:nvSpPr>
          <p:spPr bwMode="auto">
            <a:xfrm>
              <a:off x="2471" y="235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2" name="Oval 18"/>
            <p:cNvSpPr>
              <a:spLocks noChangeAspect="1" noChangeArrowheads="1"/>
            </p:cNvSpPr>
            <p:nvPr/>
          </p:nvSpPr>
          <p:spPr bwMode="auto">
            <a:xfrm>
              <a:off x="1800" y="2496"/>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3" name="Oval 19"/>
            <p:cNvSpPr>
              <a:spLocks noChangeAspect="1" noChangeArrowheads="1"/>
            </p:cNvSpPr>
            <p:nvPr/>
          </p:nvSpPr>
          <p:spPr bwMode="auto">
            <a:xfrm>
              <a:off x="2663" y="2064"/>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4" name="Oval 20"/>
            <p:cNvSpPr>
              <a:spLocks noChangeAspect="1" noChangeArrowheads="1"/>
            </p:cNvSpPr>
            <p:nvPr/>
          </p:nvSpPr>
          <p:spPr bwMode="auto">
            <a:xfrm>
              <a:off x="1273" y="2927"/>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 name="Oval 21"/>
            <p:cNvSpPr>
              <a:spLocks noChangeAspect="1" noChangeArrowheads="1"/>
            </p:cNvSpPr>
            <p:nvPr/>
          </p:nvSpPr>
          <p:spPr bwMode="auto">
            <a:xfrm>
              <a:off x="2376" y="2688"/>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6" name="Oval 22"/>
            <p:cNvSpPr>
              <a:spLocks noChangeAspect="1" noChangeArrowheads="1"/>
            </p:cNvSpPr>
            <p:nvPr/>
          </p:nvSpPr>
          <p:spPr bwMode="auto">
            <a:xfrm>
              <a:off x="2007" y="2832"/>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7" name="Oval 23"/>
            <p:cNvSpPr>
              <a:spLocks noChangeAspect="1" noChangeArrowheads="1"/>
            </p:cNvSpPr>
            <p:nvPr/>
          </p:nvSpPr>
          <p:spPr bwMode="auto">
            <a:xfrm>
              <a:off x="2087" y="2640"/>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8" name="Oval 24"/>
            <p:cNvSpPr>
              <a:spLocks noChangeAspect="1" noChangeArrowheads="1"/>
            </p:cNvSpPr>
            <p:nvPr/>
          </p:nvSpPr>
          <p:spPr bwMode="auto">
            <a:xfrm>
              <a:off x="1273" y="2463"/>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9" name="Oval 25"/>
            <p:cNvSpPr>
              <a:spLocks noChangeAspect="1" noChangeArrowheads="1"/>
            </p:cNvSpPr>
            <p:nvPr/>
          </p:nvSpPr>
          <p:spPr bwMode="auto">
            <a:xfrm>
              <a:off x="360" y="1584"/>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0" name="Oval 26"/>
            <p:cNvSpPr>
              <a:spLocks noChangeAspect="1" noChangeArrowheads="1"/>
            </p:cNvSpPr>
            <p:nvPr/>
          </p:nvSpPr>
          <p:spPr bwMode="auto">
            <a:xfrm>
              <a:off x="647" y="2640"/>
              <a:ext cx="35" cy="35"/>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1" name="Oval 27"/>
            <p:cNvSpPr>
              <a:spLocks noChangeAspect="1" noChangeArrowheads="1"/>
            </p:cNvSpPr>
            <p:nvPr/>
          </p:nvSpPr>
          <p:spPr bwMode="auto">
            <a:xfrm>
              <a:off x="312" y="2161"/>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2" name="Oval 28"/>
            <p:cNvSpPr>
              <a:spLocks noChangeAspect="1" noChangeArrowheads="1"/>
            </p:cNvSpPr>
            <p:nvPr/>
          </p:nvSpPr>
          <p:spPr bwMode="auto">
            <a:xfrm>
              <a:off x="2102" y="1919"/>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3" name="Oval 29"/>
            <p:cNvSpPr>
              <a:spLocks noChangeAspect="1" noChangeArrowheads="1"/>
            </p:cNvSpPr>
            <p:nvPr/>
          </p:nvSpPr>
          <p:spPr bwMode="auto">
            <a:xfrm>
              <a:off x="697" y="1440"/>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4" name="Oval 30"/>
            <p:cNvSpPr>
              <a:spLocks noChangeAspect="1" noChangeArrowheads="1"/>
            </p:cNvSpPr>
            <p:nvPr/>
          </p:nvSpPr>
          <p:spPr bwMode="auto">
            <a:xfrm>
              <a:off x="552" y="1919"/>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5" name="Oval 31"/>
            <p:cNvSpPr>
              <a:spLocks noChangeAspect="1" noChangeArrowheads="1"/>
            </p:cNvSpPr>
            <p:nvPr/>
          </p:nvSpPr>
          <p:spPr bwMode="auto">
            <a:xfrm>
              <a:off x="1752" y="1295"/>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6" name="Oval 32"/>
            <p:cNvSpPr>
              <a:spLocks noChangeAspect="1" noChangeArrowheads="1"/>
            </p:cNvSpPr>
            <p:nvPr/>
          </p:nvSpPr>
          <p:spPr bwMode="auto">
            <a:xfrm>
              <a:off x="984" y="1597"/>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7" name="Oval 33"/>
            <p:cNvSpPr>
              <a:spLocks noChangeAspect="1" noChangeArrowheads="1"/>
            </p:cNvSpPr>
            <p:nvPr/>
          </p:nvSpPr>
          <p:spPr bwMode="auto">
            <a:xfrm>
              <a:off x="936" y="1200"/>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8" name="Oval 34"/>
            <p:cNvSpPr>
              <a:spLocks noChangeAspect="1" noChangeArrowheads="1"/>
            </p:cNvSpPr>
            <p:nvPr/>
          </p:nvSpPr>
          <p:spPr bwMode="auto">
            <a:xfrm>
              <a:off x="1463" y="2064"/>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9" name="Oval 35"/>
            <p:cNvSpPr>
              <a:spLocks noChangeAspect="1" noChangeArrowheads="1"/>
            </p:cNvSpPr>
            <p:nvPr/>
          </p:nvSpPr>
          <p:spPr bwMode="auto">
            <a:xfrm>
              <a:off x="1383" y="2303"/>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0" name="Oval 36"/>
            <p:cNvSpPr>
              <a:spLocks noChangeAspect="1" noChangeArrowheads="1"/>
            </p:cNvSpPr>
            <p:nvPr/>
          </p:nvSpPr>
          <p:spPr bwMode="auto">
            <a:xfrm>
              <a:off x="1765" y="1839"/>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1" name="Oval 37"/>
            <p:cNvSpPr>
              <a:spLocks noChangeAspect="1" noChangeArrowheads="1"/>
            </p:cNvSpPr>
            <p:nvPr/>
          </p:nvSpPr>
          <p:spPr bwMode="auto">
            <a:xfrm>
              <a:off x="1463" y="1584"/>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2" name="Oval 38"/>
            <p:cNvSpPr>
              <a:spLocks noChangeAspect="1" noChangeArrowheads="1"/>
            </p:cNvSpPr>
            <p:nvPr/>
          </p:nvSpPr>
          <p:spPr bwMode="auto">
            <a:xfrm>
              <a:off x="744" y="235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3" name="Oval 39"/>
            <p:cNvSpPr>
              <a:spLocks noChangeAspect="1" noChangeArrowheads="1"/>
            </p:cNvSpPr>
            <p:nvPr/>
          </p:nvSpPr>
          <p:spPr bwMode="auto">
            <a:xfrm>
              <a:off x="1705" y="1632"/>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4" name="Oval 40"/>
            <p:cNvSpPr>
              <a:spLocks noChangeAspect="1" noChangeArrowheads="1"/>
            </p:cNvSpPr>
            <p:nvPr/>
          </p:nvSpPr>
          <p:spPr bwMode="auto">
            <a:xfrm>
              <a:off x="2040" y="2208"/>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31888" name="Group 41"/>
            <p:cNvGrpSpPr>
              <a:grpSpLocks noChangeAspect="1"/>
            </p:cNvGrpSpPr>
            <p:nvPr/>
          </p:nvGrpSpPr>
          <p:grpSpPr bwMode="auto">
            <a:xfrm>
              <a:off x="696" y="2496"/>
              <a:ext cx="480" cy="336"/>
              <a:chOff x="2784" y="2928"/>
              <a:chExt cx="480" cy="336"/>
            </a:xfrm>
          </p:grpSpPr>
          <p:sp>
            <p:nvSpPr>
              <p:cNvPr id="300" name="Oval 42"/>
              <p:cNvSpPr>
                <a:spLocks noChangeAspect="1" noChangeArrowheads="1"/>
              </p:cNvSpPr>
              <p:nvPr/>
            </p:nvSpPr>
            <p:spPr bwMode="auto">
              <a:xfrm>
                <a:off x="2786" y="2928"/>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301" name="Freeform 43"/>
              <p:cNvSpPr>
                <a:spLocks noChangeAspect="1"/>
              </p:cNvSpPr>
              <p:nvPr/>
            </p:nvSpPr>
            <p:spPr bwMode="auto">
              <a:xfrm>
                <a:off x="2880" y="3072"/>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89" name="Group 44"/>
            <p:cNvGrpSpPr>
              <a:grpSpLocks noChangeAspect="1"/>
            </p:cNvGrpSpPr>
            <p:nvPr/>
          </p:nvGrpSpPr>
          <p:grpSpPr bwMode="auto">
            <a:xfrm>
              <a:off x="936" y="2160"/>
              <a:ext cx="480" cy="336"/>
              <a:chOff x="3024" y="2592"/>
              <a:chExt cx="480" cy="336"/>
            </a:xfrm>
          </p:grpSpPr>
          <p:sp>
            <p:nvSpPr>
              <p:cNvPr id="298" name="Oval 45"/>
              <p:cNvSpPr>
                <a:spLocks noChangeAspect="1" noChangeArrowheads="1"/>
              </p:cNvSpPr>
              <p:nvPr/>
            </p:nvSpPr>
            <p:spPr bwMode="auto">
              <a:xfrm>
                <a:off x="3024" y="2596"/>
                <a:ext cx="478" cy="32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99" name="Freeform 46"/>
              <p:cNvSpPr>
                <a:spLocks noChangeAspect="1"/>
              </p:cNvSpPr>
              <p:nvPr/>
            </p:nvSpPr>
            <p:spPr bwMode="auto">
              <a:xfrm>
                <a:off x="3119" y="2735"/>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0" name="Group 47"/>
            <p:cNvGrpSpPr>
              <a:grpSpLocks noChangeAspect="1"/>
            </p:cNvGrpSpPr>
            <p:nvPr/>
          </p:nvGrpSpPr>
          <p:grpSpPr bwMode="auto">
            <a:xfrm>
              <a:off x="1224" y="2496"/>
              <a:ext cx="336" cy="480"/>
              <a:chOff x="3312" y="2928"/>
              <a:chExt cx="336" cy="480"/>
            </a:xfrm>
          </p:grpSpPr>
          <p:sp>
            <p:nvSpPr>
              <p:cNvPr id="296" name="Oval 48"/>
              <p:cNvSpPr>
                <a:spLocks noChangeAspect="1" noChangeArrowheads="1"/>
              </p:cNvSpPr>
              <p:nvPr/>
            </p:nvSpPr>
            <p:spPr bwMode="auto">
              <a:xfrm rot="-5942498">
                <a:off x="3236" y="2994"/>
                <a:ext cx="490" cy="342"/>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97" name="Freeform 49"/>
              <p:cNvSpPr>
                <a:spLocks noChangeAspect="1"/>
              </p:cNvSpPr>
              <p:nvPr/>
            </p:nvSpPr>
            <p:spPr bwMode="auto">
              <a:xfrm rot="5162207">
                <a:off x="3358" y="3122"/>
                <a:ext cx="243"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1" name="Group 50"/>
            <p:cNvGrpSpPr>
              <a:grpSpLocks noChangeAspect="1"/>
            </p:cNvGrpSpPr>
            <p:nvPr/>
          </p:nvGrpSpPr>
          <p:grpSpPr bwMode="auto">
            <a:xfrm>
              <a:off x="1464" y="2160"/>
              <a:ext cx="336" cy="480"/>
              <a:chOff x="3552" y="2592"/>
              <a:chExt cx="336" cy="480"/>
            </a:xfrm>
          </p:grpSpPr>
          <p:sp>
            <p:nvSpPr>
              <p:cNvPr id="294" name="Oval 51"/>
              <p:cNvSpPr>
                <a:spLocks noChangeAspect="1" noChangeArrowheads="1"/>
              </p:cNvSpPr>
              <p:nvPr/>
            </p:nvSpPr>
            <p:spPr bwMode="auto">
              <a:xfrm rot="3646046">
                <a:off x="3480" y="2664"/>
                <a:ext cx="478" cy="33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95" name="Freeform 52"/>
              <p:cNvSpPr>
                <a:spLocks noChangeAspect="1"/>
              </p:cNvSpPr>
              <p:nvPr/>
            </p:nvSpPr>
            <p:spPr bwMode="auto">
              <a:xfrm rot="4241556">
                <a:off x="3600" y="2833"/>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2" name="Group 53"/>
            <p:cNvGrpSpPr>
              <a:grpSpLocks noChangeAspect="1"/>
            </p:cNvGrpSpPr>
            <p:nvPr/>
          </p:nvGrpSpPr>
          <p:grpSpPr bwMode="auto">
            <a:xfrm>
              <a:off x="1896" y="2208"/>
              <a:ext cx="336" cy="480"/>
              <a:chOff x="4080" y="2208"/>
              <a:chExt cx="336" cy="480"/>
            </a:xfrm>
          </p:grpSpPr>
          <p:sp>
            <p:nvSpPr>
              <p:cNvPr id="292" name="Oval 54"/>
              <p:cNvSpPr>
                <a:spLocks noChangeAspect="1" noChangeArrowheads="1"/>
              </p:cNvSpPr>
              <p:nvPr/>
            </p:nvSpPr>
            <p:spPr bwMode="auto">
              <a:xfrm rot="18527677">
                <a:off x="4009" y="2285"/>
                <a:ext cx="478" cy="32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93" name="Freeform 55"/>
              <p:cNvSpPr>
                <a:spLocks noChangeAspect="1"/>
              </p:cNvSpPr>
              <p:nvPr/>
            </p:nvSpPr>
            <p:spPr bwMode="auto">
              <a:xfrm rot="6571443">
                <a:off x="4128" y="2448"/>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3" name="Group 56"/>
            <p:cNvGrpSpPr>
              <a:grpSpLocks noChangeAspect="1"/>
            </p:cNvGrpSpPr>
            <p:nvPr/>
          </p:nvGrpSpPr>
          <p:grpSpPr bwMode="auto">
            <a:xfrm>
              <a:off x="2232" y="2016"/>
              <a:ext cx="480" cy="336"/>
              <a:chOff x="4416" y="2016"/>
              <a:chExt cx="480" cy="336"/>
            </a:xfrm>
          </p:grpSpPr>
          <p:sp>
            <p:nvSpPr>
              <p:cNvPr id="290" name="Oval 57"/>
              <p:cNvSpPr>
                <a:spLocks noChangeAspect="1" noChangeArrowheads="1"/>
              </p:cNvSpPr>
              <p:nvPr/>
            </p:nvSpPr>
            <p:spPr bwMode="auto">
              <a:xfrm>
                <a:off x="4416" y="2016"/>
                <a:ext cx="490"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91" name="Freeform 58"/>
              <p:cNvSpPr>
                <a:spLocks noChangeAspect="1"/>
              </p:cNvSpPr>
              <p:nvPr/>
            </p:nvSpPr>
            <p:spPr bwMode="auto">
              <a:xfrm>
                <a:off x="4513" y="2161"/>
                <a:ext cx="243"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4" name="Group 59"/>
            <p:cNvGrpSpPr>
              <a:grpSpLocks noChangeAspect="1"/>
            </p:cNvGrpSpPr>
            <p:nvPr/>
          </p:nvGrpSpPr>
          <p:grpSpPr bwMode="auto">
            <a:xfrm rot="2068487">
              <a:off x="2040" y="2688"/>
              <a:ext cx="480" cy="336"/>
              <a:chOff x="528" y="3264"/>
              <a:chExt cx="480" cy="336"/>
            </a:xfrm>
          </p:grpSpPr>
          <p:sp>
            <p:nvSpPr>
              <p:cNvPr id="288" name="Oval 60"/>
              <p:cNvSpPr>
                <a:spLocks noChangeAspect="1" noChangeArrowheads="1"/>
              </p:cNvSpPr>
              <p:nvPr/>
            </p:nvSpPr>
            <p:spPr bwMode="auto">
              <a:xfrm>
                <a:off x="508" y="3251"/>
                <a:ext cx="496" cy="351"/>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89" name="Freeform 61"/>
              <p:cNvSpPr>
                <a:spLocks noChangeAspect="1"/>
              </p:cNvSpPr>
              <p:nvPr/>
            </p:nvSpPr>
            <p:spPr bwMode="auto">
              <a:xfrm>
                <a:off x="622" y="3408"/>
                <a:ext cx="242"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5" name="Group 62"/>
            <p:cNvGrpSpPr>
              <a:grpSpLocks noChangeAspect="1"/>
            </p:cNvGrpSpPr>
            <p:nvPr/>
          </p:nvGrpSpPr>
          <p:grpSpPr bwMode="auto">
            <a:xfrm rot="-7285409">
              <a:off x="864" y="1704"/>
              <a:ext cx="480" cy="336"/>
              <a:chOff x="528" y="3264"/>
              <a:chExt cx="480" cy="336"/>
            </a:xfrm>
          </p:grpSpPr>
          <p:sp>
            <p:nvSpPr>
              <p:cNvPr id="286" name="Oval 63"/>
              <p:cNvSpPr>
                <a:spLocks noChangeAspect="1" noChangeArrowheads="1"/>
              </p:cNvSpPr>
              <p:nvPr/>
            </p:nvSpPr>
            <p:spPr bwMode="auto">
              <a:xfrm>
                <a:off x="563" y="3273"/>
                <a:ext cx="478" cy="33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87" name="Freeform 64"/>
              <p:cNvSpPr>
                <a:spLocks noChangeAspect="1"/>
              </p:cNvSpPr>
              <p:nvPr/>
            </p:nvSpPr>
            <p:spPr bwMode="auto">
              <a:xfrm>
                <a:off x="659" y="3416"/>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6" name="Group 65"/>
            <p:cNvGrpSpPr>
              <a:grpSpLocks noChangeAspect="1"/>
            </p:cNvGrpSpPr>
            <p:nvPr/>
          </p:nvGrpSpPr>
          <p:grpSpPr bwMode="auto">
            <a:xfrm>
              <a:off x="744" y="1248"/>
              <a:ext cx="480" cy="336"/>
              <a:chOff x="528" y="3264"/>
              <a:chExt cx="480" cy="336"/>
            </a:xfrm>
          </p:grpSpPr>
          <p:sp>
            <p:nvSpPr>
              <p:cNvPr id="284" name="Oval 66"/>
              <p:cNvSpPr>
                <a:spLocks noChangeAspect="1" noChangeArrowheads="1"/>
              </p:cNvSpPr>
              <p:nvPr/>
            </p:nvSpPr>
            <p:spPr bwMode="auto">
              <a:xfrm>
                <a:off x="528" y="3264"/>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85" name="Freeform 67"/>
              <p:cNvSpPr>
                <a:spLocks noChangeAspect="1"/>
              </p:cNvSpPr>
              <p:nvPr/>
            </p:nvSpPr>
            <p:spPr bwMode="auto">
              <a:xfrm>
                <a:off x="623"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7" name="Group 68"/>
            <p:cNvGrpSpPr>
              <a:grpSpLocks noChangeAspect="1"/>
            </p:cNvGrpSpPr>
            <p:nvPr/>
          </p:nvGrpSpPr>
          <p:grpSpPr bwMode="auto">
            <a:xfrm>
              <a:off x="1560" y="2736"/>
              <a:ext cx="480" cy="336"/>
              <a:chOff x="528" y="3264"/>
              <a:chExt cx="480" cy="336"/>
            </a:xfrm>
          </p:grpSpPr>
          <p:sp>
            <p:nvSpPr>
              <p:cNvPr id="282" name="Oval 69"/>
              <p:cNvSpPr>
                <a:spLocks noChangeAspect="1" noChangeArrowheads="1"/>
              </p:cNvSpPr>
              <p:nvPr/>
            </p:nvSpPr>
            <p:spPr bwMode="auto">
              <a:xfrm>
                <a:off x="528" y="3260"/>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83" name="Freeform 70"/>
              <p:cNvSpPr>
                <a:spLocks noChangeAspect="1"/>
              </p:cNvSpPr>
              <p:nvPr/>
            </p:nvSpPr>
            <p:spPr bwMode="auto">
              <a:xfrm>
                <a:off x="623"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8" name="Group 71"/>
            <p:cNvGrpSpPr>
              <a:grpSpLocks noChangeAspect="1"/>
            </p:cNvGrpSpPr>
            <p:nvPr/>
          </p:nvGrpSpPr>
          <p:grpSpPr bwMode="auto">
            <a:xfrm rot="3951298">
              <a:off x="2016" y="1608"/>
              <a:ext cx="480" cy="336"/>
              <a:chOff x="528" y="3264"/>
              <a:chExt cx="480" cy="336"/>
            </a:xfrm>
          </p:grpSpPr>
          <p:sp>
            <p:nvSpPr>
              <p:cNvPr id="280" name="Oval 72"/>
              <p:cNvSpPr>
                <a:spLocks noChangeAspect="1" noChangeArrowheads="1"/>
              </p:cNvSpPr>
              <p:nvPr/>
            </p:nvSpPr>
            <p:spPr bwMode="auto">
              <a:xfrm>
                <a:off x="519" y="3281"/>
                <a:ext cx="472" cy="346"/>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81" name="Freeform 73"/>
              <p:cNvSpPr>
                <a:spLocks noChangeAspect="1"/>
              </p:cNvSpPr>
              <p:nvPr/>
            </p:nvSpPr>
            <p:spPr bwMode="auto">
              <a:xfrm>
                <a:off x="617" y="3427"/>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99" name="Group 74"/>
            <p:cNvGrpSpPr>
              <a:grpSpLocks noChangeAspect="1"/>
            </p:cNvGrpSpPr>
            <p:nvPr/>
          </p:nvGrpSpPr>
          <p:grpSpPr bwMode="auto">
            <a:xfrm>
              <a:off x="1320" y="1632"/>
              <a:ext cx="480" cy="336"/>
              <a:chOff x="528" y="3264"/>
              <a:chExt cx="480" cy="336"/>
            </a:xfrm>
          </p:grpSpPr>
          <p:sp>
            <p:nvSpPr>
              <p:cNvPr id="278" name="Oval 277"/>
              <p:cNvSpPr>
                <a:spLocks noChangeAspect="1" noChangeArrowheads="1"/>
              </p:cNvSpPr>
              <p:nvPr/>
            </p:nvSpPr>
            <p:spPr bwMode="auto">
              <a:xfrm>
                <a:off x="528" y="3264"/>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79" name="Freeform 278"/>
              <p:cNvSpPr>
                <a:spLocks noChangeAspect="1"/>
              </p:cNvSpPr>
              <p:nvPr/>
            </p:nvSpPr>
            <p:spPr bwMode="auto">
              <a:xfrm>
                <a:off x="624"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900" name="Group 77"/>
            <p:cNvGrpSpPr>
              <a:grpSpLocks noChangeAspect="1"/>
            </p:cNvGrpSpPr>
            <p:nvPr/>
          </p:nvGrpSpPr>
          <p:grpSpPr bwMode="auto">
            <a:xfrm rot="-10219981">
              <a:off x="1704" y="1872"/>
              <a:ext cx="480" cy="336"/>
              <a:chOff x="528" y="3264"/>
              <a:chExt cx="480" cy="336"/>
            </a:xfrm>
          </p:grpSpPr>
          <p:sp>
            <p:nvSpPr>
              <p:cNvPr id="276" name="Oval 78"/>
              <p:cNvSpPr>
                <a:spLocks noChangeAspect="1" noChangeArrowheads="1"/>
              </p:cNvSpPr>
              <p:nvPr/>
            </p:nvSpPr>
            <p:spPr bwMode="auto">
              <a:xfrm>
                <a:off x="552" y="3273"/>
                <a:ext cx="476" cy="344"/>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77" name="Freeform 79"/>
              <p:cNvSpPr>
                <a:spLocks noChangeAspect="1"/>
              </p:cNvSpPr>
              <p:nvPr/>
            </p:nvSpPr>
            <p:spPr bwMode="auto">
              <a:xfrm>
                <a:off x="649" y="3419"/>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901" name="Group 80"/>
            <p:cNvGrpSpPr>
              <a:grpSpLocks noChangeAspect="1"/>
            </p:cNvGrpSpPr>
            <p:nvPr/>
          </p:nvGrpSpPr>
          <p:grpSpPr bwMode="auto">
            <a:xfrm>
              <a:off x="504" y="1920"/>
              <a:ext cx="480" cy="336"/>
              <a:chOff x="528" y="3264"/>
              <a:chExt cx="480" cy="336"/>
            </a:xfrm>
          </p:grpSpPr>
          <p:sp>
            <p:nvSpPr>
              <p:cNvPr id="274" name="Oval 81"/>
              <p:cNvSpPr>
                <a:spLocks noChangeAspect="1" noChangeArrowheads="1"/>
              </p:cNvSpPr>
              <p:nvPr/>
            </p:nvSpPr>
            <p:spPr bwMode="auto">
              <a:xfrm>
                <a:off x="528" y="3258"/>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75" name="Freeform 82"/>
              <p:cNvSpPr>
                <a:spLocks noChangeAspect="1"/>
              </p:cNvSpPr>
              <p:nvPr/>
            </p:nvSpPr>
            <p:spPr bwMode="auto">
              <a:xfrm>
                <a:off x="624"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902" name="Group 83"/>
            <p:cNvGrpSpPr>
              <a:grpSpLocks noChangeAspect="1"/>
            </p:cNvGrpSpPr>
            <p:nvPr/>
          </p:nvGrpSpPr>
          <p:grpSpPr bwMode="auto">
            <a:xfrm rot="-2035281">
              <a:off x="144" y="2232"/>
              <a:ext cx="480" cy="336"/>
              <a:chOff x="528" y="3264"/>
              <a:chExt cx="480" cy="336"/>
            </a:xfrm>
          </p:grpSpPr>
          <p:sp>
            <p:nvSpPr>
              <p:cNvPr id="272" name="Oval 84"/>
              <p:cNvSpPr>
                <a:spLocks noChangeAspect="1" noChangeArrowheads="1"/>
              </p:cNvSpPr>
              <p:nvPr/>
            </p:nvSpPr>
            <p:spPr bwMode="auto">
              <a:xfrm>
                <a:off x="528" y="3260"/>
                <a:ext cx="478" cy="342"/>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73" name="Freeform 85"/>
              <p:cNvSpPr>
                <a:spLocks noChangeAspect="1"/>
              </p:cNvSpPr>
              <p:nvPr/>
            </p:nvSpPr>
            <p:spPr bwMode="auto">
              <a:xfrm>
                <a:off x="624" y="3406"/>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903" name="Group 86"/>
            <p:cNvGrpSpPr>
              <a:grpSpLocks noChangeAspect="1"/>
            </p:cNvGrpSpPr>
            <p:nvPr/>
          </p:nvGrpSpPr>
          <p:grpSpPr bwMode="auto">
            <a:xfrm rot="2179564">
              <a:off x="312" y="2640"/>
              <a:ext cx="480" cy="336"/>
              <a:chOff x="528" y="3264"/>
              <a:chExt cx="480" cy="336"/>
            </a:xfrm>
          </p:grpSpPr>
          <p:sp>
            <p:nvSpPr>
              <p:cNvPr id="270" name="Oval 87"/>
              <p:cNvSpPr>
                <a:spLocks noChangeAspect="1" noChangeArrowheads="1"/>
              </p:cNvSpPr>
              <p:nvPr/>
            </p:nvSpPr>
            <p:spPr bwMode="auto">
              <a:xfrm>
                <a:off x="530" y="3263"/>
                <a:ext cx="467" cy="353"/>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71" name="Freeform 88"/>
              <p:cNvSpPr>
                <a:spLocks noChangeAspect="1"/>
              </p:cNvSpPr>
              <p:nvPr/>
            </p:nvSpPr>
            <p:spPr bwMode="auto">
              <a:xfrm>
                <a:off x="617" y="3414"/>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904" name="Group 89"/>
            <p:cNvGrpSpPr>
              <a:grpSpLocks noChangeAspect="1"/>
            </p:cNvGrpSpPr>
            <p:nvPr/>
          </p:nvGrpSpPr>
          <p:grpSpPr bwMode="auto">
            <a:xfrm rot="-1738717">
              <a:off x="1656" y="1296"/>
              <a:ext cx="480" cy="336"/>
              <a:chOff x="528" y="3264"/>
              <a:chExt cx="480" cy="336"/>
            </a:xfrm>
          </p:grpSpPr>
          <p:sp>
            <p:nvSpPr>
              <p:cNvPr id="268" name="Oval 90"/>
              <p:cNvSpPr>
                <a:spLocks noChangeAspect="1" noChangeArrowheads="1"/>
              </p:cNvSpPr>
              <p:nvPr/>
            </p:nvSpPr>
            <p:spPr bwMode="auto">
              <a:xfrm>
                <a:off x="522" y="3247"/>
                <a:ext cx="494"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69" name="Freeform 91"/>
              <p:cNvSpPr>
                <a:spLocks noChangeAspect="1"/>
              </p:cNvSpPr>
              <p:nvPr/>
            </p:nvSpPr>
            <p:spPr bwMode="auto">
              <a:xfrm>
                <a:off x="626" y="3388"/>
                <a:ext cx="243"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905" name="Group 92"/>
            <p:cNvGrpSpPr>
              <a:grpSpLocks noChangeAspect="1"/>
            </p:cNvGrpSpPr>
            <p:nvPr/>
          </p:nvGrpSpPr>
          <p:grpSpPr bwMode="auto">
            <a:xfrm rot="-4091559">
              <a:off x="336" y="1512"/>
              <a:ext cx="480" cy="336"/>
              <a:chOff x="528" y="3264"/>
              <a:chExt cx="480" cy="336"/>
            </a:xfrm>
          </p:grpSpPr>
          <p:sp>
            <p:nvSpPr>
              <p:cNvPr id="266" name="Oval 93"/>
              <p:cNvSpPr>
                <a:spLocks noChangeAspect="1" noChangeArrowheads="1"/>
              </p:cNvSpPr>
              <p:nvPr/>
            </p:nvSpPr>
            <p:spPr bwMode="auto">
              <a:xfrm>
                <a:off x="559" y="3238"/>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67" name="Freeform 94"/>
              <p:cNvSpPr>
                <a:spLocks noChangeAspect="1"/>
              </p:cNvSpPr>
              <p:nvPr/>
            </p:nvSpPr>
            <p:spPr bwMode="auto">
              <a:xfrm>
                <a:off x="655" y="3386"/>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906" name="Group 95"/>
            <p:cNvGrpSpPr>
              <a:grpSpLocks noChangeAspect="1"/>
            </p:cNvGrpSpPr>
            <p:nvPr/>
          </p:nvGrpSpPr>
          <p:grpSpPr bwMode="auto">
            <a:xfrm>
              <a:off x="2328" y="2400"/>
              <a:ext cx="480" cy="336"/>
              <a:chOff x="528" y="3264"/>
              <a:chExt cx="480" cy="336"/>
            </a:xfrm>
          </p:grpSpPr>
          <p:sp>
            <p:nvSpPr>
              <p:cNvPr id="264" name="Oval 96"/>
              <p:cNvSpPr>
                <a:spLocks noChangeAspect="1" noChangeArrowheads="1"/>
              </p:cNvSpPr>
              <p:nvPr/>
            </p:nvSpPr>
            <p:spPr bwMode="auto">
              <a:xfrm>
                <a:off x="530" y="3264"/>
                <a:ext cx="478" cy="32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265" name="Freeform 97"/>
              <p:cNvSpPr>
                <a:spLocks noChangeAspect="1"/>
              </p:cNvSpPr>
              <p:nvPr/>
            </p:nvSpPr>
            <p:spPr bwMode="auto">
              <a:xfrm>
                <a:off x="624" y="3407"/>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sp>
        <p:nvSpPr>
          <p:cNvPr id="360" name="AutoShape 195"/>
          <p:cNvSpPr>
            <a:spLocks noChangeArrowheads="1"/>
          </p:cNvSpPr>
          <p:nvPr/>
        </p:nvSpPr>
        <p:spPr bwMode="auto">
          <a:xfrm rot="5400000" flipV="1">
            <a:off x="1262857" y="5476081"/>
            <a:ext cx="693738" cy="1089025"/>
          </a:xfrm>
          <a:prstGeom prst="flowChartDelay">
            <a:avLst/>
          </a:prstGeom>
          <a:gradFill rotWithShape="0">
            <a:gsLst>
              <a:gs pos="0">
                <a:srgbClr val="CC0000">
                  <a:gamma/>
                  <a:tint val="49804"/>
                  <a:invGamma/>
                </a:srgbClr>
              </a:gs>
              <a:gs pos="100000">
                <a:srgbClr val="CC0000"/>
              </a:gs>
            </a:gsLst>
            <a:lin ang="5400000" scaled="1"/>
          </a:gradFill>
          <a:ln>
            <a:noFill/>
          </a:ln>
          <a:effectLst/>
          <a:extLst>
            <a:ext uri="{91240B29-F687-4f45-9708-019B960494DF}">
              <a14:hiddenLine xmlns:a14="http://schemas.microsoft.com/office/drawing/2010/main" w="571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31747" name="Group 205"/>
          <p:cNvGrpSpPr>
            <a:grpSpLocks/>
          </p:cNvGrpSpPr>
          <p:nvPr/>
        </p:nvGrpSpPr>
        <p:grpSpPr bwMode="auto">
          <a:xfrm>
            <a:off x="5180013" y="5672138"/>
            <a:ext cx="1089025" cy="703262"/>
            <a:chOff x="3696" y="2976"/>
            <a:chExt cx="912" cy="730"/>
          </a:xfrm>
        </p:grpSpPr>
        <p:sp>
          <p:nvSpPr>
            <p:cNvPr id="362" name="AutoShape 197"/>
            <p:cNvSpPr>
              <a:spLocks noChangeArrowheads="1"/>
            </p:cNvSpPr>
            <p:nvPr/>
          </p:nvSpPr>
          <p:spPr bwMode="auto">
            <a:xfrm rot="5400000" flipV="1">
              <a:off x="3792" y="2880"/>
              <a:ext cx="720" cy="912"/>
            </a:xfrm>
            <a:prstGeom prst="flowChartDelay">
              <a:avLst/>
            </a:prstGeom>
            <a:solidFill>
              <a:srgbClr val="FFCCCC"/>
            </a:solidFill>
            <a:ln>
              <a:noFill/>
            </a:ln>
            <a:effectLst/>
            <a:extLst>
              <a:ext uri="{91240B29-F687-4f45-9708-019B960494DF}">
                <a14:hiddenLine xmlns:a14="http://schemas.microsoft.com/office/drawing/2010/main" w="5715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3" name="Oval 201"/>
            <p:cNvSpPr>
              <a:spLocks noChangeArrowheads="1"/>
            </p:cNvSpPr>
            <p:nvPr/>
          </p:nvSpPr>
          <p:spPr bwMode="auto">
            <a:xfrm>
              <a:off x="3961" y="3553"/>
              <a:ext cx="383" cy="153"/>
            </a:xfrm>
            <a:prstGeom prst="ellipse">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64" name="AutoShape 202"/>
          <p:cNvSpPr>
            <a:spLocks noChangeArrowheads="1"/>
          </p:cNvSpPr>
          <p:nvPr/>
        </p:nvSpPr>
        <p:spPr bwMode="auto">
          <a:xfrm>
            <a:off x="185738" y="4202113"/>
            <a:ext cx="2808287" cy="1208087"/>
          </a:xfrm>
          <a:prstGeom prst="downArrowCallout">
            <a:avLst>
              <a:gd name="adj1" fmla="val 34695"/>
              <a:gd name="adj2" fmla="val 34695"/>
              <a:gd name="adj3" fmla="val 17894"/>
              <a:gd name="adj4" fmla="val 39704"/>
            </a:avLst>
          </a:prstGeom>
          <a:solidFill>
            <a:srgbClr val="A5002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a:defRPr/>
            </a:pPr>
            <a:r>
              <a:rPr lang="en-US" b="1"/>
              <a:t>Agglutination</a:t>
            </a:r>
            <a:endParaRPr lang="nl-NL" b="1"/>
          </a:p>
        </p:txBody>
      </p:sp>
      <p:sp>
        <p:nvSpPr>
          <p:cNvPr id="365" name="AutoShape 204"/>
          <p:cNvSpPr>
            <a:spLocks noChangeArrowheads="1"/>
          </p:cNvSpPr>
          <p:nvPr/>
        </p:nvSpPr>
        <p:spPr bwMode="auto">
          <a:xfrm>
            <a:off x="4300538" y="4202113"/>
            <a:ext cx="2808287" cy="1208087"/>
          </a:xfrm>
          <a:prstGeom prst="downArrowCallout">
            <a:avLst>
              <a:gd name="adj1" fmla="val 34695"/>
              <a:gd name="adj2" fmla="val 34695"/>
              <a:gd name="adj3" fmla="val 17894"/>
              <a:gd name="adj4" fmla="val 39704"/>
            </a:avLst>
          </a:prstGeom>
          <a:solidFill>
            <a:schemeClr val="tx1">
              <a:alpha val="50000"/>
            </a:schemeClr>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1"/>
          <a:lstStyle/>
          <a:p>
            <a:pPr algn="ctr">
              <a:defRPr/>
            </a:pPr>
            <a:r>
              <a:rPr lang="en-US" b="1"/>
              <a:t>No Agglutination</a:t>
            </a:r>
            <a:endParaRPr lang="nl-NL" b="1"/>
          </a:p>
        </p:txBody>
      </p:sp>
      <p:grpSp>
        <p:nvGrpSpPr>
          <p:cNvPr id="31750" name="Group 193"/>
          <p:cNvGrpSpPr>
            <a:grpSpLocks noChangeAspect="1"/>
          </p:cNvGrpSpPr>
          <p:nvPr/>
        </p:nvGrpSpPr>
        <p:grpSpPr bwMode="auto">
          <a:xfrm>
            <a:off x="4479925" y="2282825"/>
            <a:ext cx="2311400" cy="1624013"/>
            <a:chOff x="144" y="1200"/>
            <a:chExt cx="2664" cy="1872"/>
          </a:xfrm>
        </p:grpSpPr>
        <p:sp>
          <p:nvSpPr>
            <p:cNvPr id="367" name="Oval 366"/>
            <p:cNvSpPr>
              <a:spLocks noChangeAspect="1" noChangeArrowheads="1"/>
            </p:cNvSpPr>
            <p:nvPr/>
          </p:nvSpPr>
          <p:spPr bwMode="auto">
            <a:xfrm>
              <a:off x="325" y="259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8" name="Oval 367"/>
            <p:cNvSpPr>
              <a:spLocks noChangeAspect="1" noChangeArrowheads="1"/>
            </p:cNvSpPr>
            <p:nvPr/>
          </p:nvSpPr>
          <p:spPr bwMode="auto">
            <a:xfrm>
              <a:off x="552" y="2208"/>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9" name="Oval 368"/>
            <p:cNvSpPr>
              <a:spLocks noChangeAspect="1" noChangeArrowheads="1"/>
            </p:cNvSpPr>
            <p:nvPr/>
          </p:nvSpPr>
          <p:spPr bwMode="auto">
            <a:xfrm>
              <a:off x="936" y="2832"/>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0" name="Oval 369"/>
            <p:cNvSpPr>
              <a:spLocks noChangeAspect="1" noChangeArrowheads="1"/>
            </p:cNvSpPr>
            <p:nvPr/>
          </p:nvSpPr>
          <p:spPr bwMode="auto">
            <a:xfrm>
              <a:off x="2054" y="1537"/>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1" name="Oval 370"/>
            <p:cNvSpPr>
              <a:spLocks noChangeAspect="1" noChangeArrowheads="1"/>
            </p:cNvSpPr>
            <p:nvPr/>
          </p:nvSpPr>
          <p:spPr bwMode="auto">
            <a:xfrm>
              <a:off x="1273" y="1824"/>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2" name="Oval 371"/>
            <p:cNvSpPr>
              <a:spLocks noChangeAspect="1" noChangeArrowheads="1"/>
            </p:cNvSpPr>
            <p:nvPr/>
          </p:nvSpPr>
          <p:spPr bwMode="auto">
            <a:xfrm>
              <a:off x="2376" y="1981"/>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3" name="Oval 372"/>
            <p:cNvSpPr>
              <a:spLocks noChangeAspect="1" noChangeArrowheads="1"/>
            </p:cNvSpPr>
            <p:nvPr/>
          </p:nvSpPr>
          <p:spPr bwMode="auto">
            <a:xfrm>
              <a:off x="984" y="246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4" name="Oval 10"/>
            <p:cNvSpPr>
              <a:spLocks noChangeAspect="1" noChangeArrowheads="1"/>
            </p:cNvSpPr>
            <p:nvPr/>
          </p:nvSpPr>
          <p:spPr bwMode="auto">
            <a:xfrm>
              <a:off x="889" y="1919"/>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5" name="Oval 11"/>
            <p:cNvSpPr>
              <a:spLocks noChangeAspect="1" noChangeArrowheads="1"/>
            </p:cNvSpPr>
            <p:nvPr/>
          </p:nvSpPr>
          <p:spPr bwMode="auto">
            <a:xfrm>
              <a:off x="2424" y="1729"/>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6" name="Oval 12"/>
            <p:cNvSpPr>
              <a:spLocks noChangeAspect="1" noChangeArrowheads="1"/>
            </p:cNvSpPr>
            <p:nvPr/>
          </p:nvSpPr>
          <p:spPr bwMode="auto">
            <a:xfrm>
              <a:off x="1141" y="2655"/>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7" name="Oval 13"/>
            <p:cNvSpPr>
              <a:spLocks noChangeAspect="1" noChangeArrowheads="1"/>
            </p:cNvSpPr>
            <p:nvPr/>
          </p:nvSpPr>
          <p:spPr bwMode="auto">
            <a:xfrm>
              <a:off x="1128" y="2111"/>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8" name="Oval 14"/>
            <p:cNvSpPr>
              <a:spLocks noChangeAspect="1" noChangeArrowheads="1"/>
            </p:cNvSpPr>
            <p:nvPr/>
          </p:nvSpPr>
          <p:spPr bwMode="auto">
            <a:xfrm>
              <a:off x="2184" y="2208"/>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79" name="Oval 15"/>
            <p:cNvSpPr>
              <a:spLocks noChangeAspect="1" noChangeArrowheads="1"/>
            </p:cNvSpPr>
            <p:nvPr/>
          </p:nvSpPr>
          <p:spPr bwMode="auto">
            <a:xfrm>
              <a:off x="1513" y="2894"/>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0" name="Oval 16"/>
            <p:cNvSpPr>
              <a:spLocks noChangeAspect="1" noChangeArrowheads="1"/>
            </p:cNvSpPr>
            <p:nvPr/>
          </p:nvSpPr>
          <p:spPr bwMode="auto">
            <a:xfrm>
              <a:off x="1513" y="2593"/>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1" name="Oval 17"/>
            <p:cNvSpPr>
              <a:spLocks noChangeAspect="1" noChangeArrowheads="1"/>
            </p:cNvSpPr>
            <p:nvPr/>
          </p:nvSpPr>
          <p:spPr bwMode="auto">
            <a:xfrm>
              <a:off x="2471" y="235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2" name="Oval 18"/>
            <p:cNvSpPr>
              <a:spLocks noChangeAspect="1" noChangeArrowheads="1"/>
            </p:cNvSpPr>
            <p:nvPr/>
          </p:nvSpPr>
          <p:spPr bwMode="auto">
            <a:xfrm>
              <a:off x="1800" y="2496"/>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3" name="Oval 19"/>
            <p:cNvSpPr>
              <a:spLocks noChangeAspect="1" noChangeArrowheads="1"/>
            </p:cNvSpPr>
            <p:nvPr/>
          </p:nvSpPr>
          <p:spPr bwMode="auto">
            <a:xfrm>
              <a:off x="2663" y="2064"/>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4" name="Oval 20"/>
            <p:cNvSpPr>
              <a:spLocks noChangeAspect="1" noChangeArrowheads="1"/>
            </p:cNvSpPr>
            <p:nvPr/>
          </p:nvSpPr>
          <p:spPr bwMode="auto">
            <a:xfrm>
              <a:off x="1273" y="2927"/>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5" name="Oval 21"/>
            <p:cNvSpPr>
              <a:spLocks noChangeAspect="1" noChangeArrowheads="1"/>
            </p:cNvSpPr>
            <p:nvPr/>
          </p:nvSpPr>
          <p:spPr bwMode="auto">
            <a:xfrm>
              <a:off x="2376" y="2688"/>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6" name="Oval 22"/>
            <p:cNvSpPr>
              <a:spLocks noChangeAspect="1" noChangeArrowheads="1"/>
            </p:cNvSpPr>
            <p:nvPr/>
          </p:nvSpPr>
          <p:spPr bwMode="auto">
            <a:xfrm>
              <a:off x="2007" y="2832"/>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7" name="Oval 23"/>
            <p:cNvSpPr>
              <a:spLocks noChangeAspect="1" noChangeArrowheads="1"/>
            </p:cNvSpPr>
            <p:nvPr/>
          </p:nvSpPr>
          <p:spPr bwMode="auto">
            <a:xfrm>
              <a:off x="2087" y="2640"/>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8" name="Oval 24"/>
            <p:cNvSpPr>
              <a:spLocks noChangeAspect="1" noChangeArrowheads="1"/>
            </p:cNvSpPr>
            <p:nvPr/>
          </p:nvSpPr>
          <p:spPr bwMode="auto">
            <a:xfrm>
              <a:off x="1273" y="2463"/>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89" name="Oval 25"/>
            <p:cNvSpPr>
              <a:spLocks noChangeAspect="1" noChangeArrowheads="1"/>
            </p:cNvSpPr>
            <p:nvPr/>
          </p:nvSpPr>
          <p:spPr bwMode="auto">
            <a:xfrm>
              <a:off x="360" y="1584"/>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0" name="Oval 26"/>
            <p:cNvSpPr>
              <a:spLocks noChangeAspect="1" noChangeArrowheads="1"/>
            </p:cNvSpPr>
            <p:nvPr/>
          </p:nvSpPr>
          <p:spPr bwMode="auto">
            <a:xfrm>
              <a:off x="647" y="2640"/>
              <a:ext cx="35" cy="35"/>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1" name="Oval 27"/>
            <p:cNvSpPr>
              <a:spLocks noChangeAspect="1" noChangeArrowheads="1"/>
            </p:cNvSpPr>
            <p:nvPr/>
          </p:nvSpPr>
          <p:spPr bwMode="auto">
            <a:xfrm>
              <a:off x="312" y="2161"/>
              <a:ext cx="33"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2" name="Oval 28"/>
            <p:cNvSpPr>
              <a:spLocks noChangeAspect="1" noChangeArrowheads="1"/>
            </p:cNvSpPr>
            <p:nvPr/>
          </p:nvSpPr>
          <p:spPr bwMode="auto">
            <a:xfrm>
              <a:off x="2102" y="1919"/>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3" name="Oval 29"/>
            <p:cNvSpPr>
              <a:spLocks noChangeAspect="1" noChangeArrowheads="1"/>
            </p:cNvSpPr>
            <p:nvPr/>
          </p:nvSpPr>
          <p:spPr bwMode="auto">
            <a:xfrm>
              <a:off x="697" y="1440"/>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4" name="Oval 30"/>
            <p:cNvSpPr>
              <a:spLocks noChangeAspect="1" noChangeArrowheads="1"/>
            </p:cNvSpPr>
            <p:nvPr/>
          </p:nvSpPr>
          <p:spPr bwMode="auto">
            <a:xfrm>
              <a:off x="552" y="1919"/>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5" name="Oval 31"/>
            <p:cNvSpPr>
              <a:spLocks noChangeAspect="1" noChangeArrowheads="1"/>
            </p:cNvSpPr>
            <p:nvPr/>
          </p:nvSpPr>
          <p:spPr bwMode="auto">
            <a:xfrm>
              <a:off x="1752" y="1295"/>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6" name="Oval 32"/>
            <p:cNvSpPr>
              <a:spLocks noChangeAspect="1" noChangeArrowheads="1"/>
            </p:cNvSpPr>
            <p:nvPr/>
          </p:nvSpPr>
          <p:spPr bwMode="auto">
            <a:xfrm>
              <a:off x="984" y="1597"/>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7" name="Oval 33"/>
            <p:cNvSpPr>
              <a:spLocks noChangeAspect="1" noChangeArrowheads="1"/>
            </p:cNvSpPr>
            <p:nvPr/>
          </p:nvSpPr>
          <p:spPr bwMode="auto">
            <a:xfrm>
              <a:off x="936" y="1200"/>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8" name="Oval 34"/>
            <p:cNvSpPr>
              <a:spLocks noChangeAspect="1" noChangeArrowheads="1"/>
            </p:cNvSpPr>
            <p:nvPr/>
          </p:nvSpPr>
          <p:spPr bwMode="auto">
            <a:xfrm>
              <a:off x="1463" y="2064"/>
              <a:ext cx="35"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9" name="Oval 35"/>
            <p:cNvSpPr>
              <a:spLocks noChangeAspect="1" noChangeArrowheads="1"/>
            </p:cNvSpPr>
            <p:nvPr/>
          </p:nvSpPr>
          <p:spPr bwMode="auto">
            <a:xfrm>
              <a:off x="1383" y="2303"/>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00" name="Oval 36"/>
            <p:cNvSpPr>
              <a:spLocks noChangeAspect="1" noChangeArrowheads="1"/>
            </p:cNvSpPr>
            <p:nvPr/>
          </p:nvSpPr>
          <p:spPr bwMode="auto">
            <a:xfrm>
              <a:off x="1765" y="1839"/>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01" name="Oval 37"/>
            <p:cNvSpPr>
              <a:spLocks noChangeAspect="1" noChangeArrowheads="1"/>
            </p:cNvSpPr>
            <p:nvPr/>
          </p:nvSpPr>
          <p:spPr bwMode="auto">
            <a:xfrm>
              <a:off x="1463" y="1584"/>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02" name="Oval 38"/>
            <p:cNvSpPr>
              <a:spLocks noChangeAspect="1" noChangeArrowheads="1"/>
            </p:cNvSpPr>
            <p:nvPr/>
          </p:nvSpPr>
          <p:spPr bwMode="auto">
            <a:xfrm>
              <a:off x="744" y="2353"/>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03" name="Oval 39"/>
            <p:cNvSpPr>
              <a:spLocks noChangeAspect="1" noChangeArrowheads="1"/>
            </p:cNvSpPr>
            <p:nvPr/>
          </p:nvSpPr>
          <p:spPr bwMode="auto">
            <a:xfrm>
              <a:off x="1705" y="1632"/>
              <a:ext cx="33" cy="35"/>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04" name="Oval 40"/>
            <p:cNvSpPr>
              <a:spLocks noChangeAspect="1" noChangeArrowheads="1"/>
            </p:cNvSpPr>
            <p:nvPr/>
          </p:nvSpPr>
          <p:spPr bwMode="auto">
            <a:xfrm>
              <a:off x="2040" y="2208"/>
              <a:ext cx="35" cy="33"/>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31791" name="Group 41"/>
            <p:cNvGrpSpPr>
              <a:grpSpLocks noChangeAspect="1"/>
            </p:cNvGrpSpPr>
            <p:nvPr/>
          </p:nvGrpSpPr>
          <p:grpSpPr bwMode="auto">
            <a:xfrm>
              <a:off x="696" y="2496"/>
              <a:ext cx="480" cy="336"/>
              <a:chOff x="2784" y="2928"/>
              <a:chExt cx="480" cy="336"/>
            </a:xfrm>
          </p:grpSpPr>
          <p:sp>
            <p:nvSpPr>
              <p:cNvPr id="460" name="Oval 42"/>
              <p:cNvSpPr>
                <a:spLocks noChangeAspect="1" noChangeArrowheads="1"/>
              </p:cNvSpPr>
              <p:nvPr/>
            </p:nvSpPr>
            <p:spPr bwMode="auto">
              <a:xfrm>
                <a:off x="2786" y="2928"/>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61" name="Freeform 43"/>
              <p:cNvSpPr>
                <a:spLocks noChangeAspect="1"/>
              </p:cNvSpPr>
              <p:nvPr/>
            </p:nvSpPr>
            <p:spPr bwMode="auto">
              <a:xfrm>
                <a:off x="2880" y="3072"/>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2" name="Group 44"/>
            <p:cNvGrpSpPr>
              <a:grpSpLocks noChangeAspect="1"/>
            </p:cNvGrpSpPr>
            <p:nvPr/>
          </p:nvGrpSpPr>
          <p:grpSpPr bwMode="auto">
            <a:xfrm>
              <a:off x="936" y="2160"/>
              <a:ext cx="480" cy="336"/>
              <a:chOff x="3024" y="2592"/>
              <a:chExt cx="480" cy="336"/>
            </a:xfrm>
          </p:grpSpPr>
          <p:sp>
            <p:nvSpPr>
              <p:cNvPr id="458" name="Oval 45"/>
              <p:cNvSpPr>
                <a:spLocks noChangeAspect="1" noChangeArrowheads="1"/>
              </p:cNvSpPr>
              <p:nvPr/>
            </p:nvSpPr>
            <p:spPr bwMode="auto">
              <a:xfrm>
                <a:off x="3024" y="2596"/>
                <a:ext cx="478" cy="32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59" name="Freeform 46"/>
              <p:cNvSpPr>
                <a:spLocks noChangeAspect="1"/>
              </p:cNvSpPr>
              <p:nvPr/>
            </p:nvSpPr>
            <p:spPr bwMode="auto">
              <a:xfrm>
                <a:off x="3119" y="2735"/>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3" name="Group 47"/>
            <p:cNvGrpSpPr>
              <a:grpSpLocks noChangeAspect="1"/>
            </p:cNvGrpSpPr>
            <p:nvPr/>
          </p:nvGrpSpPr>
          <p:grpSpPr bwMode="auto">
            <a:xfrm>
              <a:off x="1224" y="2496"/>
              <a:ext cx="336" cy="480"/>
              <a:chOff x="3312" y="2928"/>
              <a:chExt cx="336" cy="480"/>
            </a:xfrm>
          </p:grpSpPr>
          <p:sp>
            <p:nvSpPr>
              <p:cNvPr id="456" name="Oval 48"/>
              <p:cNvSpPr>
                <a:spLocks noChangeAspect="1" noChangeArrowheads="1"/>
              </p:cNvSpPr>
              <p:nvPr/>
            </p:nvSpPr>
            <p:spPr bwMode="auto">
              <a:xfrm rot="-5942498">
                <a:off x="3236" y="2994"/>
                <a:ext cx="490" cy="342"/>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57" name="Freeform 49"/>
              <p:cNvSpPr>
                <a:spLocks noChangeAspect="1"/>
              </p:cNvSpPr>
              <p:nvPr/>
            </p:nvSpPr>
            <p:spPr bwMode="auto">
              <a:xfrm rot="5162207">
                <a:off x="3358" y="3122"/>
                <a:ext cx="243"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4" name="Group 50"/>
            <p:cNvGrpSpPr>
              <a:grpSpLocks noChangeAspect="1"/>
            </p:cNvGrpSpPr>
            <p:nvPr/>
          </p:nvGrpSpPr>
          <p:grpSpPr bwMode="auto">
            <a:xfrm>
              <a:off x="1464" y="2160"/>
              <a:ext cx="336" cy="480"/>
              <a:chOff x="3552" y="2592"/>
              <a:chExt cx="336" cy="480"/>
            </a:xfrm>
          </p:grpSpPr>
          <p:sp>
            <p:nvSpPr>
              <p:cNvPr id="454" name="Oval 51"/>
              <p:cNvSpPr>
                <a:spLocks noChangeAspect="1" noChangeArrowheads="1"/>
              </p:cNvSpPr>
              <p:nvPr/>
            </p:nvSpPr>
            <p:spPr bwMode="auto">
              <a:xfrm rot="3646046">
                <a:off x="3480" y="2664"/>
                <a:ext cx="478" cy="33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55" name="Freeform 52"/>
              <p:cNvSpPr>
                <a:spLocks noChangeAspect="1"/>
              </p:cNvSpPr>
              <p:nvPr/>
            </p:nvSpPr>
            <p:spPr bwMode="auto">
              <a:xfrm rot="4241556">
                <a:off x="3600" y="2833"/>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5" name="Group 53"/>
            <p:cNvGrpSpPr>
              <a:grpSpLocks noChangeAspect="1"/>
            </p:cNvGrpSpPr>
            <p:nvPr/>
          </p:nvGrpSpPr>
          <p:grpSpPr bwMode="auto">
            <a:xfrm>
              <a:off x="1896" y="2208"/>
              <a:ext cx="336" cy="480"/>
              <a:chOff x="4080" y="2208"/>
              <a:chExt cx="336" cy="480"/>
            </a:xfrm>
          </p:grpSpPr>
          <p:sp>
            <p:nvSpPr>
              <p:cNvPr id="452" name="Oval 54"/>
              <p:cNvSpPr>
                <a:spLocks noChangeAspect="1" noChangeArrowheads="1"/>
              </p:cNvSpPr>
              <p:nvPr/>
            </p:nvSpPr>
            <p:spPr bwMode="auto">
              <a:xfrm rot="18527677">
                <a:off x="4009" y="2285"/>
                <a:ext cx="478" cy="32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53" name="Freeform 55"/>
              <p:cNvSpPr>
                <a:spLocks noChangeAspect="1"/>
              </p:cNvSpPr>
              <p:nvPr/>
            </p:nvSpPr>
            <p:spPr bwMode="auto">
              <a:xfrm rot="6571443">
                <a:off x="4128" y="2448"/>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6" name="Group 56"/>
            <p:cNvGrpSpPr>
              <a:grpSpLocks noChangeAspect="1"/>
            </p:cNvGrpSpPr>
            <p:nvPr/>
          </p:nvGrpSpPr>
          <p:grpSpPr bwMode="auto">
            <a:xfrm>
              <a:off x="2232" y="2016"/>
              <a:ext cx="480" cy="336"/>
              <a:chOff x="4416" y="2016"/>
              <a:chExt cx="480" cy="336"/>
            </a:xfrm>
          </p:grpSpPr>
          <p:sp>
            <p:nvSpPr>
              <p:cNvPr id="450" name="Oval 57"/>
              <p:cNvSpPr>
                <a:spLocks noChangeAspect="1" noChangeArrowheads="1"/>
              </p:cNvSpPr>
              <p:nvPr/>
            </p:nvSpPr>
            <p:spPr bwMode="auto">
              <a:xfrm>
                <a:off x="4416" y="2016"/>
                <a:ext cx="490"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51" name="Freeform 58"/>
              <p:cNvSpPr>
                <a:spLocks noChangeAspect="1"/>
              </p:cNvSpPr>
              <p:nvPr/>
            </p:nvSpPr>
            <p:spPr bwMode="auto">
              <a:xfrm>
                <a:off x="4513" y="2161"/>
                <a:ext cx="243"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7" name="Group 59"/>
            <p:cNvGrpSpPr>
              <a:grpSpLocks noChangeAspect="1"/>
            </p:cNvGrpSpPr>
            <p:nvPr/>
          </p:nvGrpSpPr>
          <p:grpSpPr bwMode="auto">
            <a:xfrm rot="2068487">
              <a:off x="2040" y="2688"/>
              <a:ext cx="480" cy="336"/>
              <a:chOff x="528" y="3264"/>
              <a:chExt cx="480" cy="336"/>
            </a:xfrm>
          </p:grpSpPr>
          <p:sp>
            <p:nvSpPr>
              <p:cNvPr id="448" name="Oval 60"/>
              <p:cNvSpPr>
                <a:spLocks noChangeAspect="1" noChangeArrowheads="1"/>
              </p:cNvSpPr>
              <p:nvPr/>
            </p:nvSpPr>
            <p:spPr bwMode="auto">
              <a:xfrm>
                <a:off x="508" y="3251"/>
                <a:ext cx="496" cy="351"/>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49" name="Freeform 61"/>
              <p:cNvSpPr>
                <a:spLocks noChangeAspect="1"/>
              </p:cNvSpPr>
              <p:nvPr/>
            </p:nvSpPr>
            <p:spPr bwMode="auto">
              <a:xfrm>
                <a:off x="622" y="3408"/>
                <a:ext cx="242"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8" name="Group 62"/>
            <p:cNvGrpSpPr>
              <a:grpSpLocks noChangeAspect="1"/>
            </p:cNvGrpSpPr>
            <p:nvPr/>
          </p:nvGrpSpPr>
          <p:grpSpPr bwMode="auto">
            <a:xfrm rot="-7285409">
              <a:off x="864" y="1704"/>
              <a:ext cx="480" cy="336"/>
              <a:chOff x="528" y="3264"/>
              <a:chExt cx="480" cy="336"/>
            </a:xfrm>
          </p:grpSpPr>
          <p:sp>
            <p:nvSpPr>
              <p:cNvPr id="446" name="Oval 63"/>
              <p:cNvSpPr>
                <a:spLocks noChangeAspect="1" noChangeArrowheads="1"/>
              </p:cNvSpPr>
              <p:nvPr/>
            </p:nvSpPr>
            <p:spPr bwMode="auto">
              <a:xfrm>
                <a:off x="563" y="3273"/>
                <a:ext cx="478" cy="33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47" name="Freeform 64"/>
              <p:cNvSpPr>
                <a:spLocks noChangeAspect="1"/>
              </p:cNvSpPr>
              <p:nvPr/>
            </p:nvSpPr>
            <p:spPr bwMode="auto">
              <a:xfrm>
                <a:off x="659" y="3416"/>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799" name="Group 65"/>
            <p:cNvGrpSpPr>
              <a:grpSpLocks noChangeAspect="1"/>
            </p:cNvGrpSpPr>
            <p:nvPr/>
          </p:nvGrpSpPr>
          <p:grpSpPr bwMode="auto">
            <a:xfrm>
              <a:off x="744" y="1248"/>
              <a:ext cx="480" cy="336"/>
              <a:chOff x="528" y="3264"/>
              <a:chExt cx="480" cy="336"/>
            </a:xfrm>
          </p:grpSpPr>
          <p:sp>
            <p:nvSpPr>
              <p:cNvPr id="444" name="Oval 66"/>
              <p:cNvSpPr>
                <a:spLocks noChangeAspect="1" noChangeArrowheads="1"/>
              </p:cNvSpPr>
              <p:nvPr/>
            </p:nvSpPr>
            <p:spPr bwMode="auto">
              <a:xfrm>
                <a:off x="528" y="3264"/>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45" name="Freeform 67"/>
              <p:cNvSpPr>
                <a:spLocks noChangeAspect="1"/>
              </p:cNvSpPr>
              <p:nvPr/>
            </p:nvSpPr>
            <p:spPr bwMode="auto">
              <a:xfrm>
                <a:off x="623"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0" name="Group 68"/>
            <p:cNvGrpSpPr>
              <a:grpSpLocks noChangeAspect="1"/>
            </p:cNvGrpSpPr>
            <p:nvPr/>
          </p:nvGrpSpPr>
          <p:grpSpPr bwMode="auto">
            <a:xfrm>
              <a:off x="1560" y="2736"/>
              <a:ext cx="480" cy="336"/>
              <a:chOff x="528" y="3264"/>
              <a:chExt cx="480" cy="336"/>
            </a:xfrm>
          </p:grpSpPr>
          <p:sp>
            <p:nvSpPr>
              <p:cNvPr id="442" name="Oval 69"/>
              <p:cNvSpPr>
                <a:spLocks noChangeAspect="1" noChangeArrowheads="1"/>
              </p:cNvSpPr>
              <p:nvPr/>
            </p:nvSpPr>
            <p:spPr bwMode="auto">
              <a:xfrm>
                <a:off x="528" y="3260"/>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43" name="Freeform 70"/>
              <p:cNvSpPr>
                <a:spLocks noChangeAspect="1"/>
              </p:cNvSpPr>
              <p:nvPr/>
            </p:nvSpPr>
            <p:spPr bwMode="auto">
              <a:xfrm>
                <a:off x="623"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1" name="Group 71"/>
            <p:cNvGrpSpPr>
              <a:grpSpLocks noChangeAspect="1"/>
            </p:cNvGrpSpPr>
            <p:nvPr/>
          </p:nvGrpSpPr>
          <p:grpSpPr bwMode="auto">
            <a:xfrm rot="3951298">
              <a:off x="2016" y="1608"/>
              <a:ext cx="480" cy="336"/>
              <a:chOff x="528" y="3264"/>
              <a:chExt cx="480" cy="336"/>
            </a:xfrm>
          </p:grpSpPr>
          <p:sp>
            <p:nvSpPr>
              <p:cNvPr id="440" name="Oval 72"/>
              <p:cNvSpPr>
                <a:spLocks noChangeAspect="1" noChangeArrowheads="1"/>
              </p:cNvSpPr>
              <p:nvPr/>
            </p:nvSpPr>
            <p:spPr bwMode="auto">
              <a:xfrm>
                <a:off x="519" y="3281"/>
                <a:ext cx="472" cy="346"/>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41" name="Freeform 73"/>
              <p:cNvSpPr>
                <a:spLocks noChangeAspect="1"/>
              </p:cNvSpPr>
              <p:nvPr/>
            </p:nvSpPr>
            <p:spPr bwMode="auto">
              <a:xfrm>
                <a:off x="617" y="3427"/>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2" name="Group 74"/>
            <p:cNvGrpSpPr>
              <a:grpSpLocks noChangeAspect="1"/>
            </p:cNvGrpSpPr>
            <p:nvPr/>
          </p:nvGrpSpPr>
          <p:grpSpPr bwMode="auto">
            <a:xfrm>
              <a:off x="1320" y="1632"/>
              <a:ext cx="480" cy="336"/>
              <a:chOff x="528" y="3264"/>
              <a:chExt cx="480" cy="336"/>
            </a:xfrm>
          </p:grpSpPr>
          <p:sp>
            <p:nvSpPr>
              <p:cNvPr id="438" name="Oval 437"/>
              <p:cNvSpPr>
                <a:spLocks noChangeAspect="1" noChangeArrowheads="1"/>
              </p:cNvSpPr>
              <p:nvPr/>
            </p:nvSpPr>
            <p:spPr bwMode="auto">
              <a:xfrm>
                <a:off x="528" y="3264"/>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39" name="Freeform 438"/>
              <p:cNvSpPr>
                <a:spLocks noChangeAspect="1"/>
              </p:cNvSpPr>
              <p:nvPr/>
            </p:nvSpPr>
            <p:spPr bwMode="auto">
              <a:xfrm>
                <a:off x="624"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3" name="Group 77"/>
            <p:cNvGrpSpPr>
              <a:grpSpLocks noChangeAspect="1"/>
            </p:cNvGrpSpPr>
            <p:nvPr/>
          </p:nvGrpSpPr>
          <p:grpSpPr bwMode="auto">
            <a:xfrm rot="-10219981">
              <a:off x="1704" y="1872"/>
              <a:ext cx="480" cy="336"/>
              <a:chOff x="528" y="3264"/>
              <a:chExt cx="480" cy="336"/>
            </a:xfrm>
          </p:grpSpPr>
          <p:sp>
            <p:nvSpPr>
              <p:cNvPr id="436" name="Oval 78"/>
              <p:cNvSpPr>
                <a:spLocks noChangeAspect="1" noChangeArrowheads="1"/>
              </p:cNvSpPr>
              <p:nvPr/>
            </p:nvSpPr>
            <p:spPr bwMode="auto">
              <a:xfrm>
                <a:off x="552" y="3273"/>
                <a:ext cx="476" cy="344"/>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37" name="Freeform 79"/>
              <p:cNvSpPr>
                <a:spLocks noChangeAspect="1"/>
              </p:cNvSpPr>
              <p:nvPr/>
            </p:nvSpPr>
            <p:spPr bwMode="auto">
              <a:xfrm>
                <a:off x="649" y="3419"/>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4" name="Group 80"/>
            <p:cNvGrpSpPr>
              <a:grpSpLocks noChangeAspect="1"/>
            </p:cNvGrpSpPr>
            <p:nvPr/>
          </p:nvGrpSpPr>
          <p:grpSpPr bwMode="auto">
            <a:xfrm>
              <a:off x="504" y="1920"/>
              <a:ext cx="480" cy="336"/>
              <a:chOff x="528" y="3264"/>
              <a:chExt cx="480" cy="336"/>
            </a:xfrm>
          </p:grpSpPr>
          <p:sp>
            <p:nvSpPr>
              <p:cNvPr id="434" name="Oval 81"/>
              <p:cNvSpPr>
                <a:spLocks noChangeAspect="1" noChangeArrowheads="1"/>
              </p:cNvSpPr>
              <p:nvPr/>
            </p:nvSpPr>
            <p:spPr bwMode="auto">
              <a:xfrm>
                <a:off x="528" y="3258"/>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35" name="Freeform 82"/>
              <p:cNvSpPr>
                <a:spLocks noChangeAspect="1"/>
              </p:cNvSpPr>
              <p:nvPr/>
            </p:nvSpPr>
            <p:spPr bwMode="auto">
              <a:xfrm>
                <a:off x="624" y="3408"/>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5" name="Group 83"/>
            <p:cNvGrpSpPr>
              <a:grpSpLocks noChangeAspect="1"/>
            </p:cNvGrpSpPr>
            <p:nvPr/>
          </p:nvGrpSpPr>
          <p:grpSpPr bwMode="auto">
            <a:xfrm rot="-2035281">
              <a:off x="144" y="2232"/>
              <a:ext cx="480" cy="336"/>
              <a:chOff x="528" y="3264"/>
              <a:chExt cx="480" cy="336"/>
            </a:xfrm>
          </p:grpSpPr>
          <p:sp>
            <p:nvSpPr>
              <p:cNvPr id="432" name="Oval 84"/>
              <p:cNvSpPr>
                <a:spLocks noChangeAspect="1" noChangeArrowheads="1"/>
              </p:cNvSpPr>
              <p:nvPr/>
            </p:nvSpPr>
            <p:spPr bwMode="auto">
              <a:xfrm>
                <a:off x="528" y="3260"/>
                <a:ext cx="478" cy="342"/>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33" name="Freeform 85"/>
              <p:cNvSpPr>
                <a:spLocks noChangeAspect="1"/>
              </p:cNvSpPr>
              <p:nvPr/>
            </p:nvSpPr>
            <p:spPr bwMode="auto">
              <a:xfrm>
                <a:off x="624" y="3406"/>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6" name="Group 86"/>
            <p:cNvGrpSpPr>
              <a:grpSpLocks noChangeAspect="1"/>
            </p:cNvGrpSpPr>
            <p:nvPr/>
          </p:nvGrpSpPr>
          <p:grpSpPr bwMode="auto">
            <a:xfrm rot="2179564">
              <a:off x="312" y="2640"/>
              <a:ext cx="480" cy="336"/>
              <a:chOff x="528" y="3264"/>
              <a:chExt cx="480" cy="336"/>
            </a:xfrm>
          </p:grpSpPr>
          <p:sp>
            <p:nvSpPr>
              <p:cNvPr id="430" name="Oval 87"/>
              <p:cNvSpPr>
                <a:spLocks noChangeAspect="1" noChangeArrowheads="1"/>
              </p:cNvSpPr>
              <p:nvPr/>
            </p:nvSpPr>
            <p:spPr bwMode="auto">
              <a:xfrm>
                <a:off x="530" y="3263"/>
                <a:ext cx="467" cy="353"/>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31" name="Freeform 88"/>
              <p:cNvSpPr>
                <a:spLocks noChangeAspect="1"/>
              </p:cNvSpPr>
              <p:nvPr/>
            </p:nvSpPr>
            <p:spPr bwMode="auto">
              <a:xfrm>
                <a:off x="617" y="3414"/>
                <a:ext cx="240" cy="48"/>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7" name="Group 89"/>
            <p:cNvGrpSpPr>
              <a:grpSpLocks noChangeAspect="1"/>
            </p:cNvGrpSpPr>
            <p:nvPr/>
          </p:nvGrpSpPr>
          <p:grpSpPr bwMode="auto">
            <a:xfrm rot="-1738717">
              <a:off x="1656" y="1296"/>
              <a:ext cx="480" cy="336"/>
              <a:chOff x="528" y="3264"/>
              <a:chExt cx="480" cy="336"/>
            </a:xfrm>
          </p:grpSpPr>
          <p:sp>
            <p:nvSpPr>
              <p:cNvPr id="428" name="Oval 90"/>
              <p:cNvSpPr>
                <a:spLocks noChangeAspect="1" noChangeArrowheads="1"/>
              </p:cNvSpPr>
              <p:nvPr/>
            </p:nvSpPr>
            <p:spPr bwMode="auto">
              <a:xfrm>
                <a:off x="522" y="3247"/>
                <a:ext cx="494"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29" name="Freeform 91"/>
              <p:cNvSpPr>
                <a:spLocks noChangeAspect="1"/>
              </p:cNvSpPr>
              <p:nvPr/>
            </p:nvSpPr>
            <p:spPr bwMode="auto">
              <a:xfrm>
                <a:off x="626" y="3388"/>
                <a:ext cx="243"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8" name="Group 92"/>
            <p:cNvGrpSpPr>
              <a:grpSpLocks noChangeAspect="1"/>
            </p:cNvGrpSpPr>
            <p:nvPr/>
          </p:nvGrpSpPr>
          <p:grpSpPr bwMode="auto">
            <a:xfrm rot="-4091559">
              <a:off x="336" y="1512"/>
              <a:ext cx="480" cy="336"/>
              <a:chOff x="528" y="3264"/>
              <a:chExt cx="480" cy="336"/>
            </a:xfrm>
          </p:grpSpPr>
          <p:sp>
            <p:nvSpPr>
              <p:cNvPr id="426" name="Oval 93"/>
              <p:cNvSpPr>
                <a:spLocks noChangeAspect="1" noChangeArrowheads="1"/>
              </p:cNvSpPr>
              <p:nvPr/>
            </p:nvSpPr>
            <p:spPr bwMode="auto">
              <a:xfrm>
                <a:off x="559" y="3238"/>
                <a:ext cx="478" cy="340"/>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27" name="Freeform 94"/>
              <p:cNvSpPr>
                <a:spLocks noChangeAspect="1"/>
              </p:cNvSpPr>
              <p:nvPr/>
            </p:nvSpPr>
            <p:spPr bwMode="auto">
              <a:xfrm>
                <a:off x="655" y="3386"/>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1809" name="Group 95"/>
            <p:cNvGrpSpPr>
              <a:grpSpLocks noChangeAspect="1"/>
            </p:cNvGrpSpPr>
            <p:nvPr/>
          </p:nvGrpSpPr>
          <p:grpSpPr bwMode="auto">
            <a:xfrm>
              <a:off x="2328" y="2400"/>
              <a:ext cx="480" cy="336"/>
              <a:chOff x="528" y="3264"/>
              <a:chExt cx="480" cy="336"/>
            </a:xfrm>
          </p:grpSpPr>
          <p:sp>
            <p:nvSpPr>
              <p:cNvPr id="424" name="Oval 96"/>
              <p:cNvSpPr>
                <a:spLocks noChangeAspect="1" noChangeArrowheads="1"/>
              </p:cNvSpPr>
              <p:nvPr/>
            </p:nvSpPr>
            <p:spPr bwMode="auto">
              <a:xfrm>
                <a:off x="530" y="3264"/>
                <a:ext cx="478" cy="328"/>
              </a:xfrm>
              <a:prstGeom prst="ellipse">
                <a:avLst/>
              </a:prstGeom>
              <a:solidFill>
                <a:srgbClr val="FF0000"/>
              </a:solidFill>
              <a:ln w="9525">
                <a:round/>
                <a:headEnd/>
                <a:tailEnd/>
              </a:ln>
              <a:effectLst/>
              <a:scene3d>
                <a:camera prst="legacyPerspectiveTopLeft">
                  <a:rot lat="21299999" lon="20399999" rev="0"/>
                </a:camera>
                <a:lightRig rig="legacyFlat3" dir="t"/>
              </a:scene3d>
              <a:sp3d extrusionH="873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425" name="Freeform 97"/>
              <p:cNvSpPr>
                <a:spLocks noChangeAspect="1"/>
              </p:cNvSpPr>
              <p:nvPr/>
            </p:nvSpPr>
            <p:spPr bwMode="auto">
              <a:xfrm>
                <a:off x="624" y="3407"/>
                <a:ext cx="240" cy="49"/>
              </a:xfrm>
              <a:custGeom>
                <a:avLst/>
                <a:gdLst>
                  <a:gd name="T0" fmla="*/ 0 w 240"/>
                  <a:gd name="T1" fmla="*/ 0 h 48"/>
                  <a:gd name="T2" fmla="*/ 96 w 240"/>
                  <a:gd name="T3" fmla="*/ 48 h 48"/>
                  <a:gd name="T4" fmla="*/ 240 w 240"/>
                  <a:gd name="T5" fmla="*/ 0 h 48"/>
                </a:gdLst>
                <a:ahLst/>
                <a:cxnLst>
                  <a:cxn ang="0">
                    <a:pos x="T0" y="T1"/>
                  </a:cxn>
                  <a:cxn ang="0">
                    <a:pos x="T2" y="T3"/>
                  </a:cxn>
                  <a:cxn ang="0">
                    <a:pos x="T4" y="T5"/>
                  </a:cxn>
                </a:cxnLst>
                <a:rect l="0" t="0" r="r" b="b"/>
                <a:pathLst>
                  <a:path w="240" h="48">
                    <a:moveTo>
                      <a:pt x="0" y="0"/>
                    </a:moveTo>
                    <a:cubicBezTo>
                      <a:pt x="28" y="24"/>
                      <a:pt x="56" y="48"/>
                      <a:pt x="96" y="48"/>
                    </a:cubicBezTo>
                    <a:cubicBezTo>
                      <a:pt x="136" y="48"/>
                      <a:pt x="216" y="8"/>
                      <a:pt x="240" y="0"/>
                    </a:cubicBezTo>
                  </a:path>
                </a:pathLst>
              </a:custGeom>
              <a:noFill/>
              <a:ln w="38100" cmpd="sng">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sp>
        <p:nvSpPr>
          <p:cNvPr id="31751" name="TextBox 1"/>
          <p:cNvSpPr txBox="1">
            <a:spLocks noChangeArrowheads="1"/>
          </p:cNvSpPr>
          <p:nvPr/>
        </p:nvSpPr>
        <p:spPr bwMode="auto">
          <a:xfrm>
            <a:off x="4197350" y="3814763"/>
            <a:ext cx="301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t>+ neutralizing antibodies</a:t>
            </a:r>
          </a:p>
        </p:txBody>
      </p:sp>
      <p:sp>
        <p:nvSpPr>
          <p:cNvPr id="31752" name="Text Box 6"/>
          <p:cNvSpPr txBox="1">
            <a:spLocks noChangeArrowheads="1"/>
          </p:cNvSpPr>
          <p:nvPr/>
        </p:nvSpPr>
        <p:spPr bwMode="auto">
          <a:xfrm>
            <a:off x="719138" y="266700"/>
            <a:ext cx="49355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r>
              <a:rPr lang="en-GB" sz="2800" b="1" i="0" u="none">
                <a:solidFill>
                  <a:schemeClr val="bg1"/>
                </a:solidFill>
              </a:rPr>
              <a:t>Influenza virus</a:t>
            </a:r>
          </a:p>
          <a:p>
            <a:r>
              <a:rPr lang="en-GB" sz="2800" i="0" u="none">
                <a:solidFill>
                  <a:schemeClr val="bg1"/>
                </a:solidFill>
              </a:rPr>
              <a:t>- Hemagglutination inhibition </a:t>
            </a:r>
            <a:r>
              <a:rPr lang="en-US" sz="2800" i="0" u="none">
                <a:solidFill>
                  <a:schemeClr val="bg1"/>
                </a:solidFill>
              </a:rPr>
              <a:t>-</a:t>
            </a:r>
            <a:endParaRPr lang="en-GB" sz="2800" b="1" i="0" u="none">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9"/>
          <p:cNvSpPr txBox="1">
            <a:spLocks noChangeArrowheads="1"/>
          </p:cNvSpPr>
          <p:nvPr/>
        </p:nvSpPr>
        <p:spPr bwMode="auto">
          <a:xfrm>
            <a:off x="2019300" y="1685925"/>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i="0" u="none" dirty="0">
                <a:solidFill>
                  <a:srgbClr val="0C2074"/>
                </a:solidFill>
              </a:rPr>
              <a:t>Serum dilution</a:t>
            </a:r>
            <a:endParaRPr lang="nl-NL" sz="2400" i="0" u="none" dirty="0">
              <a:solidFill>
                <a:srgbClr val="0C2074"/>
              </a:solidFill>
            </a:endParaRPr>
          </a:p>
        </p:txBody>
      </p:sp>
      <p:sp>
        <p:nvSpPr>
          <p:cNvPr id="4" name="Text Box 50"/>
          <p:cNvSpPr txBox="1">
            <a:spLocks noChangeArrowheads="1"/>
          </p:cNvSpPr>
          <p:nvPr/>
        </p:nvSpPr>
        <p:spPr bwMode="auto">
          <a:xfrm>
            <a:off x="0" y="2290763"/>
            <a:ext cx="1905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b="1" i="0" u="none" dirty="0">
                <a:solidFill>
                  <a:srgbClr val="0C2074"/>
                </a:solidFill>
              </a:rPr>
              <a:t>Virus #1</a:t>
            </a:r>
          </a:p>
          <a:p>
            <a:pPr algn="r">
              <a:spcBef>
                <a:spcPct val="50000"/>
              </a:spcBef>
              <a:defRPr/>
            </a:pPr>
            <a:r>
              <a:rPr lang="en-US" b="1" i="0" u="none" dirty="0">
                <a:solidFill>
                  <a:srgbClr val="0C2074"/>
                </a:solidFill>
              </a:rPr>
              <a:t>Virus #2</a:t>
            </a:r>
          </a:p>
          <a:p>
            <a:pPr algn="r">
              <a:spcBef>
                <a:spcPct val="50000"/>
              </a:spcBef>
              <a:defRPr/>
            </a:pPr>
            <a:r>
              <a:rPr lang="en-US" b="1" i="0" u="none" dirty="0">
                <a:solidFill>
                  <a:srgbClr val="0C2074"/>
                </a:solidFill>
              </a:rPr>
              <a:t>Virus #3</a:t>
            </a:r>
            <a:endParaRPr lang="nl-NL" b="1" i="0" u="none" dirty="0">
              <a:solidFill>
                <a:srgbClr val="0C2074"/>
              </a:solidFill>
            </a:endParaRPr>
          </a:p>
        </p:txBody>
      </p:sp>
      <p:sp>
        <p:nvSpPr>
          <p:cNvPr id="5" name="Line 51"/>
          <p:cNvSpPr>
            <a:spLocks noChangeShapeType="1"/>
          </p:cNvSpPr>
          <p:nvPr/>
        </p:nvSpPr>
        <p:spPr bwMode="auto">
          <a:xfrm>
            <a:off x="4343400" y="2017713"/>
            <a:ext cx="2895600" cy="0"/>
          </a:xfrm>
          <a:prstGeom prst="line">
            <a:avLst/>
          </a:prstGeom>
          <a:noFill/>
          <a:ln w="38100">
            <a:solidFill>
              <a:srgbClr val="0C207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C2074"/>
              </a:solidFill>
            </a:endParaRPr>
          </a:p>
        </p:txBody>
      </p:sp>
      <p:grpSp>
        <p:nvGrpSpPr>
          <p:cNvPr id="32772" name="Group 206"/>
          <p:cNvGrpSpPr>
            <a:grpSpLocks/>
          </p:cNvGrpSpPr>
          <p:nvPr/>
        </p:nvGrpSpPr>
        <p:grpSpPr bwMode="auto">
          <a:xfrm flipH="1">
            <a:off x="2057400" y="2154238"/>
            <a:ext cx="5638800" cy="3810000"/>
            <a:chOff x="1296" y="864"/>
            <a:chExt cx="3552" cy="2400"/>
          </a:xfrm>
        </p:grpSpPr>
        <p:sp>
          <p:nvSpPr>
            <p:cNvPr id="8" name="Rectangle 2"/>
            <p:cNvSpPr>
              <a:spLocks noChangeArrowheads="1"/>
            </p:cNvSpPr>
            <p:nvPr/>
          </p:nvSpPr>
          <p:spPr bwMode="auto">
            <a:xfrm flipV="1">
              <a:off x="1296" y="864"/>
              <a:ext cx="3552" cy="2400"/>
            </a:xfrm>
            <a:prstGeom prst="rect">
              <a:avLst/>
            </a:prstGeom>
            <a:solidFill>
              <a:schemeClr val="tx1">
                <a:alpha val="50000"/>
              </a:schemeClr>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9" name="Oval 4"/>
            <p:cNvSpPr>
              <a:spLocks noChangeAspect="1" noChangeArrowheads="1"/>
            </p:cNvSpPr>
            <p:nvPr/>
          </p:nvSpPr>
          <p:spPr bwMode="auto">
            <a:xfrm flipV="1">
              <a:off x="1344" y="91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0" name="Oval 5"/>
            <p:cNvSpPr>
              <a:spLocks noChangeAspect="1" noChangeArrowheads="1"/>
            </p:cNvSpPr>
            <p:nvPr/>
          </p:nvSpPr>
          <p:spPr bwMode="auto">
            <a:xfrm flipV="1">
              <a:off x="1632" y="91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2" name="Oval 6"/>
            <p:cNvSpPr>
              <a:spLocks noChangeAspect="1" noChangeArrowheads="1"/>
            </p:cNvSpPr>
            <p:nvPr/>
          </p:nvSpPr>
          <p:spPr bwMode="auto">
            <a:xfrm flipV="1">
              <a:off x="1920" y="91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3" name="Oval 7"/>
            <p:cNvSpPr>
              <a:spLocks noChangeAspect="1" noChangeArrowheads="1"/>
            </p:cNvSpPr>
            <p:nvPr/>
          </p:nvSpPr>
          <p:spPr bwMode="auto">
            <a:xfrm flipV="1">
              <a:off x="2208" y="91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4" name="Oval 8"/>
            <p:cNvSpPr>
              <a:spLocks noChangeAspect="1" noChangeArrowheads="1"/>
            </p:cNvSpPr>
            <p:nvPr/>
          </p:nvSpPr>
          <p:spPr bwMode="auto">
            <a:xfrm flipV="1">
              <a:off x="2496" y="91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5" name="Oval 9"/>
            <p:cNvSpPr>
              <a:spLocks noChangeAspect="1" noChangeArrowheads="1"/>
            </p:cNvSpPr>
            <p:nvPr/>
          </p:nvSpPr>
          <p:spPr bwMode="auto">
            <a:xfrm flipV="1">
              <a:off x="2784" y="91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6" name="Oval 10"/>
            <p:cNvSpPr>
              <a:spLocks noChangeAspect="1" noChangeArrowheads="1"/>
            </p:cNvSpPr>
            <p:nvPr/>
          </p:nvSpPr>
          <p:spPr bwMode="auto">
            <a:xfrm flipV="1">
              <a:off x="1344" y="148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7" name="Oval 11"/>
            <p:cNvSpPr>
              <a:spLocks noChangeAspect="1" noChangeArrowheads="1"/>
            </p:cNvSpPr>
            <p:nvPr/>
          </p:nvSpPr>
          <p:spPr bwMode="auto">
            <a:xfrm flipV="1">
              <a:off x="1632" y="148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8" name="Oval 12"/>
            <p:cNvSpPr>
              <a:spLocks noChangeAspect="1" noChangeArrowheads="1"/>
            </p:cNvSpPr>
            <p:nvPr/>
          </p:nvSpPr>
          <p:spPr bwMode="auto">
            <a:xfrm flipV="1">
              <a:off x="1920" y="148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9" name="Oval 13"/>
            <p:cNvSpPr>
              <a:spLocks noChangeAspect="1" noChangeArrowheads="1"/>
            </p:cNvSpPr>
            <p:nvPr/>
          </p:nvSpPr>
          <p:spPr bwMode="auto">
            <a:xfrm flipV="1">
              <a:off x="2208" y="148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0" name="Oval 14"/>
            <p:cNvSpPr>
              <a:spLocks noChangeAspect="1" noChangeArrowheads="1"/>
            </p:cNvSpPr>
            <p:nvPr/>
          </p:nvSpPr>
          <p:spPr bwMode="auto">
            <a:xfrm flipV="1">
              <a:off x="2496" y="148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1" name="Oval 15"/>
            <p:cNvSpPr>
              <a:spLocks noChangeAspect="1" noChangeArrowheads="1"/>
            </p:cNvSpPr>
            <p:nvPr/>
          </p:nvSpPr>
          <p:spPr bwMode="auto">
            <a:xfrm flipV="1">
              <a:off x="2784" y="148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2" name="Oval 16"/>
            <p:cNvSpPr>
              <a:spLocks noChangeAspect="1" noChangeArrowheads="1"/>
            </p:cNvSpPr>
            <p:nvPr/>
          </p:nvSpPr>
          <p:spPr bwMode="auto">
            <a:xfrm flipV="1">
              <a:off x="3072" y="148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3" name="Oval 17"/>
            <p:cNvSpPr>
              <a:spLocks noChangeAspect="1" noChangeArrowheads="1"/>
            </p:cNvSpPr>
            <p:nvPr/>
          </p:nvSpPr>
          <p:spPr bwMode="auto">
            <a:xfrm flipV="1">
              <a:off x="3360" y="1488"/>
              <a:ext cx="288" cy="288"/>
            </a:xfrm>
            <a:prstGeom prst="ellipse">
              <a:avLst/>
            </a:prstGeom>
            <a:gradFill rotWithShape="0">
              <a:gsLst>
                <a:gs pos="0">
                  <a:srgbClr val="CC0000"/>
                </a:gs>
                <a:gs pos="100000">
                  <a:srgbClr val="CC0000">
                    <a:gamma/>
                    <a:shade val="46275"/>
                    <a:invGamma/>
                  </a:srgb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4" name="Oval 18"/>
            <p:cNvSpPr>
              <a:spLocks noChangeAspect="1" noChangeArrowheads="1"/>
            </p:cNvSpPr>
            <p:nvPr/>
          </p:nvSpPr>
          <p:spPr bwMode="auto">
            <a:xfrm flipV="1">
              <a:off x="1344" y="120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5" name="Oval 19"/>
            <p:cNvSpPr>
              <a:spLocks noChangeAspect="1" noChangeArrowheads="1"/>
            </p:cNvSpPr>
            <p:nvPr/>
          </p:nvSpPr>
          <p:spPr bwMode="auto">
            <a:xfrm flipV="1">
              <a:off x="1632" y="120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6" name="Oval 20"/>
            <p:cNvSpPr>
              <a:spLocks noChangeAspect="1" noChangeArrowheads="1"/>
            </p:cNvSpPr>
            <p:nvPr/>
          </p:nvSpPr>
          <p:spPr bwMode="auto">
            <a:xfrm flipV="1">
              <a:off x="1920" y="120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7" name="Oval 21"/>
            <p:cNvSpPr>
              <a:spLocks noChangeAspect="1" noChangeArrowheads="1"/>
            </p:cNvSpPr>
            <p:nvPr/>
          </p:nvSpPr>
          <p:spPr bwMode="auto">
            <a:xfrm flipV="1">
              <a:off x="2208" y="120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8" name="Oval 22"/>
            <p:cNvSpPr>
              <a:spLocks noChangeAspect="1" noChangeArrowheads="1"/>
            </p:cNvSpPr>
            <p:nvPr/>
          </p:nvSpPr>
          <p:spPr bwMode="auto">
            <a:xfrm flipV="1">
              <a:off x="1344" y="1776"/>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9" name="Oval 23"/>
            <p:cNvSpPr>
              <a:spLocks noChangeAspect="1" noChangeArrowheads="1"/>
            </p:cNvSpPr>
            <p:nvPr/>
          </p:nvSpPr>
          <p:spPr bwMode="auto">
            <a:xfrm flipV="1">
              <a:off x="1632" y="1776"/>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0" name="Oval 24"/>
            <p:cNvSpPr>
              <a:spLocks noChangeAspect="1" noChangeArrowheads="1"/>
            </p:cNvSpPr>
            <p:nvPr/>
          </p:nvSpPr>
          <p:spPr bwMode="auto">
            <a:xfrm flipV="1">
              <a:off x="1920" y="1776"/>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1" name="Oval 25"/>
            <p:cNvSpPr>
              <a:spLocks noChangeAspect="1" noChangeArrowheads="1"/>
            </p:cNvSpPr>
            <p:nvPr/>
          </p:nvSpPr>
          <p:spPr bwMode="auto">
            <a:xfrm flipV="1">
              <a:off x="2208" y="1776"/>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2" name="Oval 26"/>
            <p:cNvSpPr>
              <a:spLocks noChangeAspect="1" noChangeArrowheads="1"/>
            </p:cNvSpPr>
            <p:nvPr/>
          </p:nvSpPr>
          <p:spPr bwMode="auto">
            <a:xfrm flipV="1">
              <a:off x="2496" y="1776"/>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3" name="Oval 27"/>
            <p:cNvSpPr>
              <a:spLocks noChangeAspect="1" noChangeArrowheads="1"/>
            </p:cNvSpPr>
            <p:nvPr/>
          </p:nvSpPr>
          <p:spPr bwMode="auto">
            <a:xfrm flipV="1">
              <a:off x="1344" y="2064"/>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4" name="Oval 28"/>
            <p:cNvSpPr>
              <a:spLocks noChangeAspect="1" noChangeArrowheads="1"/>
            </p:cNvSpPr>
            <p:nvPr/>
          </p:nvSpPr>
          <p:spPr bwMode="auto">
            <a:xfrm flipV="1">
              <a:off x="1632" y="2064"/>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5" name="Oval 29"/>
            <p:cNvSpPr>
              <a:spLocks noChangeAspect="1" noChangeArrowheads="1"/>
            </p:cNvSpPr>
            <p:nvPr/>
          </p:nvSpPr>
          <p:spPr bwMode="auto">
            <a:xfrm flipV="1">
              <a:off x="1920" y="2064"/>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6" name="Oval 30"/>
            <p:cNvSpPr>
              <a:spLocks noChangeAspect="1" noChangeArrowheads="1"/>
            </p:cNvSpPr>
            <p:nvPr/>
          </p:nvSpPr>
          <p:spPr bwMode="auto">
            <a:xfrm flipV="1">
              <a:off x="1344"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7" name="Oval 31"/>
            <p:cNvSpPr>
              <a:spLocks noChangeAspect="1" noChangeArrowheads="1"/>
            </p:cNvSpPr>
            <p:nvPr/>
          </p:nvSpPr>
          <p:spPr bwMode="auto">
            <a:xfrm flipV="1">
              <a:off x="1632"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8" name="Oval 32"/>
            <p:cNvSpPr>
              <a:spLocks noChangeAspect="1" noChangeArrowheads="1"/>
            </p:cNvSpPr>
            <p:nvPr/>
          </p:nvSpPr>
          <p:spPr bwMode="auto">
            <a:xfrm flipV="1">
              <a:off x="1920"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39" name="Oval 33"/>
            <p:cNvSpPr>
              <a:spLocks noChangeAspect="1" noChangeArrowheads="1"/>
            </p:cNvSpPr>
            <p:nvPr/>
          </p:nvSpPr>
          <p:spPr bwMode="auto">
            <a:xfrm flipV="1">
              <a:off x="2208"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0" name="Oval 34"/>
            <p:cNvSpPr>
              <a:spLocks noChangeAspect="1" noChangeArrowheads="1"/>
            </p:cNvSpPr>
            <p:nvPr/>
          </p:nvSpPr>
          <p:spPr bwMode="auto">
            <a:xfrm flipV="1">
              <a:off x="2496"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1" name="Oval 35"/>
            <p:cNvSpPr>
              <a:spLocks noChangeAspect="1" noChangeArrowheads="1"/>
            </p:cNvSpPr>
            <p:nvPr/>
          </p:nvSpPr>
          <p:spPr bwMode="auto">
            <a:xfrm flipV="1">
              <a:off x="2784"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2" name="Oval 36"/>
            <p:cNvSpPr>
              <a:spLocks noChangeAspect="1" noChangeArrowheads="1"/>
            </p:cNvSpPr>
            <p:nvPr/>
          </p:nvSpPr>
          <p:spPr bwMode="auto">
            <a:xfrm flipV="1">
              <a:off x="3072"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3" name="Oval 37"/>
            <p:cNvSpPr>
              <a:spLocks noChangeAspect="1" noChangeArrowheads="1"/>
            </p:cNvSpPr>
            <p:nvPr/>
          </p:nvSpPr>
          <p:spPr bwMode="auto">
            <a:xfrm flipV="1">
              <a:off x="3360" y="2352"/>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4" name="Oval 38"/>
            <p:cNvSpPr>
              <a:spLocks noChangeAspect="1" noChangeArrowheads="1"/>
            </p:cNvSpPr>
            <p:nvPr/>
          </p:nvSpPr>
          <p:spPr bwMode="auto">
            <a:xfrm flipV="1">
              <a:off x="3648" y="2352"/>
              <a:ext cx="288" cy="288"/>
            </a:xfrm>
            <a:prstGeom prst="ellipse">
              <a:avLst/>
            </a:prstGeom>
            <a:gradFill rotWithShape="0">
              <a:gsLst>
                <a:gs pos="0">
                  <a:srgbClr val="CC0000"/>
                </a:gs>
                <a:gs pos="100000">
                  <a:srgbClr val="CC0000">
                    <a:gamma/>
                    <a:shade val="36078"/>
                    <a:invGamma/>
                  </a:srgb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5" name="Oval 39"/>
            <p:cNvSpPr>
              <a:spLocks noChangeAspect="1" noChangeArrowheads="1"/>
            </p:cNvSpPr>
            <p:nvPr/>
          </p:nvSpPr>
          <p:spPr bwMode="auto">
            <a:xfrm flipV="1">
              <a:off x="1344" y="264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6" name="Oval 40"/>
            <p:cNvSpPr>
              <a:spLocks noChangeAspect="1" noChangeArrowheads="1"/>
            </p:cNvSpPr>
            <p:nvPr/>
          </p:nvSpPr>
          <p:spPr bwMode="auto">
            <a:xfrm flipV="1">
              <a:off x="1632" y="264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7" name="Oval 41"/>
            <p:cNvSpPr>
              <a:spLocks noChangeAspect="1" noChangeArrowheads="1"/>
            </p:cNvSpPr>
            <p:nvPr/>
          </p:nvSpPr>
          <p:spPr bwMode="auto">
            <a:xfrm flipV="1">
              <a:off x="1920" y="264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8" name="Oval 42"/>
            <p:cNvSpPr>
              <a:spLocks noChangeAspect="1" noChangeArrowheads="1"/>
            </p:cNvSpPr>
            <p:nvPr/>
          </p:nvSpPr>
          <p:spPr bwMode="auto">
            <a:xfrm flipV="1">
              <a:off x="2208" y="264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49" name="Oval 43"/>
            <p:cNvSpPr>
              <a:spLocks noChangeAspect="1" noChangeArrowheads="1"/>
            </p:cNvSpPr>
            <p:nvPr/>
          </p:nvSpPr>
          <p:spPr bwMode="auto">
            <a:xfrm flipV="1">
              <a:off x="2496" y="264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50" name="Oval 44"/>
            <p:cNvSpPr>
              <a:spLocks noChangeAspect="1" noChangeArrowheads="1"/>
            </p:cNvSpPr>
            <p:nvPr/>
          </p:nvSpPr>
          <p:spPr bwMode="auto">
            <a:xfrm flipV="1">
              <a:off x="2784" y="264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51" name="Oval 45"/>
            <p:cNvSpPr>
              <a:spLocks noChangeAspect="1" noChangeArrowheads="1"/>
            </p:cNvSpPr>
            <p:nvPr/>
          </p:nvSpPr>
          <p:spPr bwMode="auto">
            <a:xfrm flipV="1">
              <a:off x="3072" y="2640"/>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52" name="Oval 46"/>
            <p:cNvSpPr>
              <a:spLocks noChangeAspect="1" noChangeArrowheads="1"/>
            </p:cNvSpPr>
            <p:nvPr/>
          </p:nvSpPr>
          <p:spPr bwMode="auto">
            <a:xfrm flipV="1">
              <a:off x="3360" y="2640"/>
              <a:ext cx="288" cy="288"/>
            </a:xfrm>
            <a:prstGeom prst="ellipse">
              <a:avLst/>
            </a:prstGeom>
            <a:gradFill rotWithShape="0">
              <a:gsLst>
                <a:gs pos="0">
                  <a:srgbClr val="CC0000"/>
                </a:gs>
                <a:gs pos="100000">
                  <a:srgbClr val="CC0000">
                    <a:gamma/>
                    <a:shade val="46275"/>
                    <a:invGamma/>
                  </a:srgbClr>
                </a:gs>
              </a:gsLst>
              <a:path path="shape">
                <a:fillToRect l="50000" t="50000" r="50000" b="50000"/>
              </a:path>
            </a:gra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53" name="Oval 47"/>
            <p:cNvSpPr>
              <a:spLocks noChangeAspect="1" noChangeArrowheads="1"/>
            </p:cNvSpPr>
            <p:nvPr/>
          </p:nvSpPr>
          <p:spPr bwMode="auto">
            <a:xfrm flipV="1">
              <a:off x="1344" y="292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54" name="Oval 48"/>
            <p:cNvSpPr>
              <a:spLocks noChangeAspect="1" noChangeArrowheads="1"/>
            </p:cNvSpPr>
            <p:nvPr/>
          </p:nvSpPr>
          <p:spPr bwMode="auto">
            <a:xfrm flipV="1">
              <a:off x="1632" y="2928"/>
              <a:ext cx="288" cy="288"/>
            </a:xfrm>
            <a:prstGeom prst="ellipse">
              <a:avLst/>
            </a:prstGeom>
            <a:solidFill>
              <a:srgbClr val="CC00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nvGrpSpPr>
            <p:cNvPr id="32820" name="Group 53"/>
            <p:cNvGrpSpPr>
              <a:grpSpLocks/>
            </p:cNvGrpSpPr>
            <p:nvPr/>
          </p:nvGrpSpPr>
          <p:grpSpPr bwMode="auto">
            <a:xfrm flipV="1">
              <a:off x="2496" y="2928"/>
              <a:ext cx="288" cy="288"/>
              <a:chOff x="3024" y="3552"/>
              <a:chExt cx="288" cy="288"/>
            </a:xfrm>
          </p:grpSpPr>
          <p:sp>
            <p:nvSpPr>
              <p:cNvPr id="206" name="Oval 54"/>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07" name="Oval 55"/>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1" name="Group 56"/>
            <p:cNvGrpSpPr>
              <a:grpSpLocks/>
            </p:cNvGrpSpPr>
            <p:nvPr/>
          </p:nvGrpSpPr>
          <p:grpSpPr bwMode="auto">
            <a:xfrm flipV="1">
              <a:off x="2784" y="2928"/>
              <a:ext cx="288" cy="288"/>
              <a:chOff x="3024" y="3552"/>
              <a:chExt cx="288" cy="288"/>
            </a:xfrm>
          </p:grpSpPr>
          <p:sp>
            <p:nvSpPr>
              <p:cNvPr id="204" name="Oval 57"/>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05" name="Oval 58"/>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2" name="Group 59"/>
            <p:cNvGrpSpPr>
              <a:grpSpLocks/>
            </p:cNvGrpSpPr>
            <p:nvPr/>
          </p:nvGrpSpPr>
          <p:grpSpPr bwMode="auto">
            <a:xfrm flipV="1">
              <a:off x="3072" y="2928"/>
              <a:ext cx="288" cy="288"/>
              <a:chOff x="3024" y="3552"/>
              <a:chExt cx="288" cy="288"/>
            </a:xfrm>
          </p:grpSpPr>
          <p:sp>
            <p:nvSpPr>
              <p:cNvPr id="202" name="Oval 60"/>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03" name="Oval 61"/>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3" name="Group 62"/>
            <p:cNvGrpSpPr>
              <a:grpSpLocks/>
            </p:cNvGrpSpPr>
            <p:nvPr/>
          </p:nvGrpSpPr>
          <p:grpSpPr bwMode="auto">
            <a:xfrm flipV="1">
              <a:off x="3360" y="2928"/>
              <a:ext cx="288" cy="288"/>
              <a:chOff x="3024" y="3552"/>
              <a:chExt cx="288" cy="288"/>
            </a:xfrm>
          </p:grpSpPr>
          <p:sp>
            <p:nvSpPr>
              <p:cNvPr id="200" name="Oval 63"/>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201" name="Oval 64"/>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4" name="Group 65"/>
            <p:cNvGrpSpPr>
              <a:grpSpLocks/>
            </p:cNvGrpSpPr>
            <p:nvPr/>
          </p:nvGrpSpPr>
          <p:grpSpPr bwMode="auto">
            <a:xfrm flipV="1">
              <a:off x="3648" y="2928"/>
              <a:ext cx="288" cy="288"/>
              <a:chOff x="3024" y="3552"/>
              <a:chExt cx="288" cy="288"/>
            </a:xfrm>
          </p:grpSpPr>
          <p:sp>
            <p:nvSpPr>
              <p:cNvPr id="198" name="Oval 66"/>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99" name="Oval 67"/>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5" name="Group 68"/>
            <p:cNvGrpSpPr>
              <a:grpSpLocks/>
            </p:cNvGrpSpPr>
            <p:nvPr/>
          </p:nvGrpSpPr>
          <p:grpSpPr bwMode="auto">
            <a:xfrm flipV="1">
              <a:off x="3936" y="2928"/>
              <a:ext cx="288" cy="288"/>
              <a:chOff x="3024" y="3552"/>
              <a:chExt cx="288" cy="288"/>
            </a:xfrm>
          </p:grpSpPr>
          <p:sp>
            <p:nvSpPr>
              <p:cNvPr id="196" name="Oval 69"/>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97" name="Oval 70"/>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6" name="Group 71"/>
            <p:cNvGrpSpPr>
              <a:grpSpLocks/>
            </p:cNvGrpSpPr>
            <p:nvPr/>
          </p:nvGrpSpPr>
          <p:grpSpPr bwMode="auto">
            <a:xfrm flipV="1">
              <a:off x="3072" y="912"/>
              <a:ext cx="288" cy="288"/>
              <a:chOff x="3024" y="3552"/>
              <a:chExt cx="288" cy="288"/>
            </a:xfrm>
          </p:grpSpPr>
          <p:sp>
            <p:nvSpPr>
              <p:cNvPr id="194" name="Oval 72"/>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95" name="Oval 73"/>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7" name="Group 74"/>
            <p:cNvGrpSpPr>
              <a:grpSpLocks/>
            </p:cNvGrpSpPr>
            <p:nvPr/>
          </p:nvGrpSpPr>
          <p:grpSpPr bwMode="auto">
            <a:xfrm flipV="1">
              <a:off x="3360" y="912"/>
              <a:ext cx="288" cy="288"/>
              <a:chOff x="3024" y="3552"/>
              <a:chExt cx="288" cy="288"/>
            </a:xfrm>
          </p:grpSpPr>
          <p:sp>
            <p:nvSpPr>
              <p:cNvPr id="192" name="Oval 75"/>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93" name="Oval 76"/>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8" name="Group 77"/>
            <p:cNvGrpSpPr>
              <a:grpSpLocks/>
            </p:cNvGrpSpPr>
            <p:nvPr/>
          </p:nvGrpSpPr>
          <p:grpSpPr bwMode="auto">
            <a:xfrm flipV="1">
              <a:off x="3648" y="912"/>
              <a:ext cx="288" cy="288"/>
              <a:chOff x="3024" y="3552"/>
              <a:chExt cx="288" cy="288"/>
            </a:xfrm>
          </p:grpSpPr>
          <p:sp>
            <p:nvSpPr>
              <p:cNvPr id="190" name="Oval 78"/>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91" name="Oval 79"/>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29" name="Group 80"/>
            <p:cNvGrpSpPr>
              <a:grpSpLocks/>
            </p:cNvGrpSpPr>
            <p:nvPr/>
          </p:nvGrpSpPr>
          <p:grpSpPr bwMode="auto">
            <a:xfrm flipV="1">
              <a:off x="3936" y="912"/>
              <a:ext cx="288" cy="288"/>
              <a:chOff x="3024" y="3552"/>
              <a:chExt cx="288" cy="288"/>
            </a:xfrm>
          </p:grpSpPr>
          <p:sp>
            <p:nvSpPr>
              <p:cNvPr id="188" name="Oval 81"/>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89" name="Oval 82"/>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0" name="Group 83"/>
            <p:cNvGrpSpPr>
              <a:grpSpLocks/>
            </p:cNvGrpSpPr>
            <p:nvPr/>
          </p:nvGrpSpPr>
          <p:grpSpPr bwMode="auto">
            <a:xfrm flipV="1">
              <a:off x="4224" y="912"/>
              <a:ext cx="288" cy="288"/>
              <a:chOff x="3024" y="3552"/>
              <a:chExt cx="288" cy="288"/>
            </a:xfrm>
          </p:grpSpPr>
          <p:sp>
            <p:nvSpPr>
              <p:cNvPr id="186" name="Oval 84"/>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87" name="Oval 85"/>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1" name="Group 86"/>
            <p:cNvGrpSpPr>
              <a:grpSpLocks/>
            </p:cNvGrpSpPr>
            <p:nvPr/>
          </p:nvGrpSpPr>
          <p:grpSpPr bwMode="auto">
            <a:xfrm flipV="1">
              <a:off x="4512" y="912"/>
              <a:ext cx="288" cy="288"/>
              <a:chOff x="3024" y="3552"/>
              <a:chExt cx="288" cy="288"/>
            </a:xfrm>
          </p:grpSpPr>
          <p:sp>
            <p:nvSpPr>
              <p:cNvPr id="184" name="Oval 87"/>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85" name="Oval 88"/>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2" name="Group 89"/>
            <p:cNvGrpSpPr>
              <a:grpSpLocks/>
            </p:cNvGrpSpPr>
            <p:nvPr/>
          </p:nvGrpSpPr>
          <p:grpSpPr bwMode="auto">
            <a:xfrm flipV="1">
              <a:off x="4512" y="2928"/>
              <a:ext cx="288" cy="288"/>
              <a:chOff x="3024" y="3552"/>
              <a:chExt cx="288" cy="288"/>
            </a:xfrm>
          </p:grpSpPr>
          <p:sp>
            <p:nvSpPr>
              <p:cNvPr id="182" name="Oval 90"/>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83" name="Oval 91"/>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3" name="Group 92"/>
            <p:cNvGrpSpPr>
              <a:grpSpLocks/>
            </p:cNvGrpSpPr>
            <p:nvPr/>
          </p:nvGrpSpPr>
          <p:grpSpPr bwMode="auto">
            <a:xfrm flipV="1">
              <a:off x="4224" y="2928"/>
              <a:ext cx="288" cy="288"/>
              <a:chOff x="3024" y="3552"/>
              <a:chExt cx="288" cy="288"/>
            </a:xfrm>
          </p:grpSpPr>
          <p:sp>
            <p:nvSpPr>
              <p:cNvPr id="180" name="Oval 93"/>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81" name="Oval 94"/>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4" name="Group 95"/>
            <p:cNvGrpSpPr>
              <a:grpSpLocks/>
            </p:cNvGrpSpPr>
            <p:nvPr/>
          </p:nvGrpSpPr>
          <p:grpSpPr bwMode="auto">
            <a:xfrm flipV="1">
              <a:off x="2496" y="1200"/>
              <a:ext cx="288" cy="288"/>
              <a:chOff x="3024" y="3552"/>
              <a:chExt cx="288" cy="288"/>
            </a:xfrm>
          </p:grpSpPr>
          <p:sp>
            <p:nvSpPr>
              <p:cNvPr id="178" name="Oval 96"/>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79" name="Oval 97"/>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5" name="Group 98"/>
            <p:cNvGrpSpPr>
              <a:grpSpLocks/>
            </p:cNvGrpSpPr>
            <p:nvPr/>
          </p:nvGrpSpPr>
          <p:grpSpPr bwMode="auto">
            <a:xfrm flipV="1">
              <a:off x="2784" y="1200"/>
              <a:ext cx="288" cy="288"/>
              <a:chOff x="3024" y="3552"/>
              <a:chExt cx="288" cy="288"/>
            </a:xfrm>
          </p:grpSpPr>
          <p:sp>
            <p:nvSpPr>
              <p:cNvPr id="176" name="Oval 99"/>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77" name="Oval 100"/>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6" name="Group 101"/>
            <p:cNvGrpSpPr>
              <a:grpSpLocks/>
            </p:cNvGrpSpPr>
            <p:nvPr/>
          </p:nvGrpSpPr>
          <p:grpSpPr bwMode="auto">
            <a:xfrm flipV="1">
              <a:off x="3072" y="1200"/>
              <a:ext cx="288" cy="288"/>
              <a:chOff x="3024" y="3552"/>
              <a:chExt cx="288" cy="288"/>
            </a:xfrm>
          </p:grpSpPr>
          <p:sp>
            <p:nvSpPr>
              <p:cNvPr id="174" name="Oval 102"/>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75" name="Oval 103"/>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7" name="Group 104"/>
            <p:cNvGrpSpPr>
              <a:grpSpLocks/>
            </p:cNvGrpSpPr>
            <p:nvPr/>
          </p:nvGrpSpPr>
          <p:grpSpPr bwMode="auto">
            <a:xfrm flipV="1">
              <a:off x="3360" y="1200"/>
              <a:ext cx="288" cy="288"/>
              <a:chOff x="3024" y="3552"/>
              <a:chExt cx="288" cy="288"/>
            </a:xfrm>
          </p:grpSpPr>
          <p:sp>
            <p:nvSpPr>
              <p:cNvPr id="172" name="Oval 105"/>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73" name="Oval 106"/>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8" name="Group 107"/>
            <p:cNvGrpSpPr>
              <a:grpSpLocks/>
            </p:cNvGrpSpPr>
            <p:nvPr/>
          </p:nvGrpSpPr>
          <p:grpSpPr bwMode="auto">
            <a:xfrm flipV="1">
              <a:off x="3648" y="1200"/>
              <a:ext cx="288" cy="288"/>
              <a:chOff x="3024" y="3552"/>
              <a:chExt cx="288" cy="288"/>
            </a:xfrm>
          </p:grpSpPr>
          <p:sp>
            <p:nvSpPr>
              <p:cNvPr id="170" name="Oval 108"/>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71" name="Oval 109"/>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39" name="Group 110"/>
            <p:cNvGrpSpPr>
              <a:grpSpLocks/>
            </p:cNvGrpSpPr>
            <p:nvPr/>
          </p:nvGrpSpPr>
          <p:grpSpPr bwMode="auto">
            <a:xfrm flipV="1">
              <a:off x="3936" y="1200"/>
              <a:ext cx="288" cy="288"/>
              <a:chOff x="3024" y="3552"/>
              <a:chExt cx="288" cy="288"/>
            </a:xfrm>
          </p:grpSpPr>
          <p:sp>
            <p:nvSpPr>
              <p:cNvPr id="168" name="Oval 111"/>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69" name="Oval 112"/>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0" name="Group 113"/>
            <p:cNvGrpSpPr>
              <a:grpSpLocks/>
            </p:cNvGrpSpPr>
            <p:nvPr/>
          </p:nvGrpSpPr>
          <p:grpSpPr bwMode="auto">
            <a:xfrm flipV="1">
              <a:off x="4512" y="1200"/>
              <a:ext cx="288" cy="288"/>
              <a:chOff x="3024" y="3552"/>
              <a:chExt cx="288" cy="288"/>
            </a:xfrm>
          </p:grpSpPr>
          <p:sp>
            <p:nvSpPr>
              <p:cNvPr id="166" name="Oval 114"/>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67" name="Oval 115"/>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1" name="Group 116"/>
            <p:cNvGrpSpPr>
              <a:grpSpLocks/>
            </p:cNvGrpSpPr>
            <p:nvPr/>
          </p:nvGrpSpPr>
          <p:grpSpPr bwMode="auto">
            <a:xfrm flipV="1">
              <a:off x="4224" y="1200"/>
              <a:ext cx="288" cy="288"/>
              <a:chOff x="3024" y="3552"/>
              <a:chExt cx="288" cy="288"/>
            </a:xfrm>
          </p:grpSpPr>
          <p:sp>
            <p:nvSpPr>
              <p:cNvPr id="164" name="Oval 117"/>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65" name="Oval 118"/>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2" name="Group 119"/>
            <p:cNvGrpSpPr>
              <a:grpSpLocks/>
            </p:cNvGrpSpPr>
            <p:nvPr/>
          </p:nvGrpSpPr>
          <p:grpSpPr bwMode="auto">
            <a:xfrm flipV="1">
              <a:off x="3648" y="1488"/>
              <a:ext cx="288" cy="288"/>
              <a:chOff x="3024" y="3552"/>
              <a:chExt cx="288" cy="288"/>
            </a:xfrm>
          </p:grpSpPr>
          <p:sp>
            <p:nvSpPr>
              <p:cNvPr id="162" name="Oval 120"/>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63" name="Oval 121"/>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3" name="Group 122"/>
            <p:cNvGrpSpPr>
              <a:grpSpLocks/>
            </p:cNvGrpSpPr>
            <p:nvPr/>
          </p:nvGrpSpPr>
          <p:grpSpPr bwMode="auto">
            <a:xfrm flipV="1">
              <a:off x="3936" y="1488"/>
              <a:ext cx="288" cy="288"/>
              <a:chOff x="3024" y="3552"/>
              <a:chExt cx="288" cy="288"/>
            </a:xfrm>
          </p:grpSpPr>
          <p:sp>
            <p:nvSpPr>
              <p:cNvPr id="160" name="Oval 123"/>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61" name="Oval 124"/>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4" name="Group 125"/>
            <p:cNvGrpSpPr>
              <a:grpSpLocks/>
            </p:cNvGrpSpPr>
            <p:nvPr/>
          </p:nvGrpSpPr>
          <p:grpSpPr bwMode="auto">
            <a:xfrm flipV="1">
              <a:off x="4512" y="1488"/>
              <a:ext cx="288" cy="288"/>
              <a:chOff x="3024" y="3552"/>
              <a:chExt cx="288" cy="288"/>
            </a:xfrm>
          </p:grpSpPr>
          <p:sp>
            <p:nvSpPr>
              <p:cNvPr id="158" name="Oval 126"/>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59" name="Oval 127"/>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5" name="Group 128"/>
            <p:cNvGrpSpPr>
              <a:grpSpLocks/>
            </p:cNvGrpSpPr>
            <p:nvPr/>
          </p:nvGrpSpPr>
          <p:grpSpPr bwMode="auto">
            <a:xfrm flipV="1">
              <a:off x="4224" y="1488"/>
              <a:ext cx="288" cy="288"/>
              <a:chOff x="3024" y="3552"/>
              <a:chExt cx="288" cy="288"/>
            </a:xfrm>
          </p:grpSpPr>
          <p:sp>
            <p:nvSpPr>
              <p:cNvPr id="156" name="Oval 129"/>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57" name="Oval 130"/>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6" name="Group 131"/>
            <p:cNvGrpSpPr>
              <a:grpSpLocks/>
            </p:cNvGrpSpPr>
            <p:nvPr/>
          </p:nvGrpSpPr>
          <p:grpSpPr bwMode="auto">
            <a:xfrm flipV="1">
              <a:off x="2784" y="1776"/>
              <a:ext cx="288" cy="288"/>
              <a:chOff x="3024" y="3552"/>
              <a:chExt cx="288" cy="288"/>
            </a:xfrm>
          </p:grpSpPr>
          <p:sp>
            <p:nvSpPr>
              <p:cNvPr id="154" name="Oval 132"/>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55" name="Oval 133"/>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7" name="Group 134"/>
            <p:cNvGrpSpPr>
              <a:grpSpLocks/>
            </p:cNvGrpSpPr>
            <p:nvPr/>
          </p:nvGrpSpPr>
          <p:grpSpPr bwMode="auto">
            <a:xfrm flipV="1">
              <a:off x="3072" y="1776"/>
              <a:ext cx="288" cy="288"/>
              <a:chOff x="3024" y="3552"/>
              <a:chExt cx="288" cy="288"/>
            </a:xfrm>
          </p:grpSpPr>
          <p:sp>
            <p:nvSpPr>
              <p:cNvPr id="152" name="Oval 135"/>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53" name="Oval 136"/>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8" name="Group 137"/>
            <p:cNvGrpSpPr>
              <a:grpSpLocks/>
            </p:cNvGrpSpPr>
            <p:nvPr/>
          </p:nvGrpSpPr>
          <p:grpSpPr bwMode="auto">
            <a:xfrm flipV="1">
              <a:off x="3360" y="1776"/>
              <a:ext cx="288" cy="288"/>
              <a:chOff x="3024" y="3552"/>
              <a:chExt cx="288" cy="288"/>
            </a:xfrm>
          </p:grpSpPr>
          <p:sp>
            <p:nvSpPr>
              <p:cNvPr id="150" name="Oval 138"/>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51" name="Oval 139"/>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49" name="Group 140"/>
            <p:cNvGrpSpPr>
              <a:grpSpLocks/>
            </p:cNvGrpSpPr>
            <p:nvPr/>
          </p:nvGrpSpPr>
          <p:grpSpPr bwMode="auto">
            <a:xfrm flipV="1">
              <a:off x="3648" y="1776"/>
              <a:ext cx="288" cy="288"/>
              <a:chOff x="3024" y="3552"/>
              <a:chExt cx="288" cy="288"/>
            </a:xfrm>
          </p:grpSpPr>
          <p:sp>
            <p:nvSpPr>
              <p:cNvPr id="148" name="Oval 141"/>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49" name="Oval 142"/>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0" name="Group 143"/>
            <p:cNvGrpSpPr>
              <a:grpSpLocks/>
            </p:cNvGrpSpPr>
            <p:nvPr/>
          </p:nvGrpSpPr>
          <p:grpSpPr bwMode="auto">
            <a:xfrm flipV="1">
              <a:off x="3936" y="1776"/>
              <a:ext cx="288" cy="288"/>
              <a:chOff x="3024" y="3552"/>
              <a:chExt cx="288" cy="288"/>
            </a:xfrm>
          </p:grpSpPr>
          <p:sp>
            <p:nvSpPr>
              <p:cNvPr id="146" name="Oval 144"/>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47" name="Oval 145"/>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1" name="Group 146"/>
            <p:cNvGrpSpPr>
              <a:grpSpLocks/>
            </p:cNvGrpSpPr>
            <p:nvPr/>
          </p:nvGrpSpPr>
          <p:grpSpPr bwMode="auto">
            <a:xfrm flipV="1">
              <a:off x="4512" y="1776"/>
              <a:ext cx="288" cy="288"/>
              <a:chOff x="3024" y="3552"/>
              <a:chExt cx="288" cy="288"/>
            </a:xfrm>
          </p:grpSpPr>
          <p:sp>
            <p:nvSpPr>
              <p:cNvPr id="144" name="Oval 147"/>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45" name="Oval 148"/>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2" name="Group 149"/>
            <p:cNvGrpSpPr>
              <a:grpSpLocks/>
            </p:cNvGrpSpPr>
            <p:nvPr/>
          </p:nvGrpSpPr>
          <p:grpSpPr bwMode="auto">
            <a:xfrm flipV="1">
              <a:off x="4224" y="1776"/>
              <a:ext cx="288" cy="288"/>
              <a:chOff x="3024" y="3552"/>
              <a:chExt cx="288" cy="288"/>
            </a:xfrm>
          </p:grpSpPr>
          <p:sp>
            <p:nvSpPr>
              <p:cNvPr id="142" name="Oval 150"/>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43" name="Oval 151"/>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3" name="Group 152"/>
            <p:cNvGrpSpPr>
              <a:grpSpLocks/>
            </p:cNvGrpSpPr>
            <p:nvPr/>
          </p:nvGrpSpPr>
          <p:grpSpPr bwMode="auto">
            <a:xfrm flipV="1">
              <a:off x="2208" y="2928"/>
              <a:ext cx="288" cy="288"/>
              <a:chOff x="3024" y="3552"/>
              <a:chExt cx="288" cy="288"/>
            </a:xfrm>
          </p:grpSpPr>
          <p:sp>
            <p:nvSpPr>
              <p:cNvPr id="140" name="Oval 153"/>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41" name="Oval 154"/>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4" name="Group 155"/>
            <p:cNvGrpSpPr>
              <a:grpSpLocks/>
            </p:cNvGrpSpPr>
            <p:nvPr/>
          </p:nvGrpSpPr>
          <p:grpSpPr bwMode="auto">
            <a:xfrm flipV="1">
              <a:off x="2496" y="2064"/>
              <a:ext cx="288" cy="288"/>
              <a:chOff x="3024" y="3552"/>
              <a:chExt cx="288" cy="288"/>
            </a:xfrm>
          </p:grpSpPr>
          <p:sp>
            <p:nvSpPr>
              <p:cNvPr id="138" name="Oval 156"/>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39" name="Oval 157"/>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5" name="Group 158"/>
            <p:cNvGrpSpPr>
              <a:grpSpLocks/>
            </p:cNvGrpSpPr>
            <p:nvPr/>
          </p:nvGrpSpPr>
          <p:grpSpPr bwMode="auto">
            <a:xfrm flipV="1">
              <a:off x="2784" y="2064"/>
              <a:ext cx="288" cy="288"/>
              <a:chOff x="3024" y="3552"/>
              <a:chExt cx="288" cy="288"/>
            </a:xfrm>
          </p:grpSpPr>
          <p:sp>
            <p:nvSpPr>
              <p:cNvPr id="136" name="Oval 159"/>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37" name="Oval 160"/>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6" name="Group 161"/>
            <p:cNvGrpSpPr>
              <a:grpSpLocks/>
            </p:cNvGrpSpPr>
            <p:nvPr/>
          </p:nvGrpSpPr>
          <p:grpSpPr bwMode="auto">
            <a:xfrm flipV="1">
              <a:off x="3072" y="2064"/>
              <a:ext cx="288" cy="288"/>
              <a:chOff x="3024" y="3552"/>
              <a:chExt cx="288" cy="288"/>
            </a:xfrm>
          </p:grpSpPr>
          <p:sp>
            <p:nvSpPr>
              <p:cNvPr id="134" name="Oval 162"/>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35" name="Oval 163"/>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7" name="Group 164"/>
            <p:cNvGrpSpPr>
              <a:grpSpLocks/>
            </p:cNvGrpSpPr>
            <p:nvPr/>
          </p:nvGrpSpPr>
          <p:grpSpPr bwMode="auto">
            <a:xfrm flipV="1">
              <a:off x="3360" y="2064"/>
              <a:ext cx="288" cy="288"/>
              <a:chOff x="3024" y="3552"/>
              <a:chExt cx="288" cy="288"/>
            </a:xfrm>
          </p:grpSpPr>
          <p:sp>
            <p:nvSpPr>
              <p:cNvPr id="132" name="Oval 165"/>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33" name="Oval 166"/>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8" name="Group 167"/>
            <p:cNvGrpSpPr>
              <a:grpSpLocks/>
            </p:cNvGrpSpPr>
            <p:nvPr/>
          </p:nvGrpSpPr>
          <p:grpSpPr bwMode="auto">
            <a:xfrm flipV="1">
              <a:off x="3648" y="2064"/>
              <a:ext cx="288" cy="288"/>
              <a:chOff x="3024" y="3552"/>
              <a:chExt cx="288" cy="288"/>
            </a:xfrm>
          </p:grpSpPr>
          <p:sp>
            <p:nvSpPr>
              <p:cNvPr id="130" name="Oval 168"/>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31" name="Oval 169"/>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59" name="Group 170"/>
            <p:cNvGrpSpPr>
              <a:grpSpLocks/>
            </p:cNvGrpSpPr>
            <p:nvPr/>
          </p:nvGrpSpPr>
          <p:grpSpPr bwMode="auto">
            <a:xfrm flipV="1">
              <a:off x="3936" y="2064"/>
              <a:ext cx="288" cy="288"/>
              <a:chOff x="3024" y="3552"/>
              <a:chExt cx="288" cy="288"/>
            </a:xfrm>
          </p:grpSpPr>
          <p:sp>
            <p:nvSpPr>
              <p:cNvPr id="128" name="Oval 171"/>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29" name="Oval 172"/>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0" name="Group 173"/>
            <p:cNvGrpSpPr>
              <a:grpSpLocks/>
            </p:cNvGrpSpPr>
            <p:nvPr/>
          </p:nvGrpSpPr>
          <p:grpSpPr bwMode="auto">
            <a:xfrm flipV="1">
              <a:off x="4512" y="2064"/>
              <a:ext cx="288" cy="288"/>
              <a:chOff x="3024" y="3552"/>
              <a:chExt cx="288" cy="288"/>
            </a:xfrm>
          </p:grpSpPr>
          <p:sp>
            <p:nvSpPr>
              <p:cNvPr id="126" name="Oval 174"/>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27" name="Oval 175"/>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1" name="Group 176"/>
            <p:cNvGrpSpPr>
              <a:grpSpLocks/>
            </p:cNvGrpSpPr>
            <p:nvPr/>
          </p:nvGrpSpPr>
          <p:grpSpPr bwMode="auto">
            <a:xfrm flipV="1">
              <a:off x="4224" y="2064"/>
              <a:ext cx="288" cy="288"/>
              <a:chOff x="3024" y="3552"/>
              <a:chExt cx="288" cy="288"/>
            </a:xfrm>
          </p:grpSpPr>
          <p:sp>
            <p:nvSpPr>
              <p:cNvPr id="124" name="Oval 177"/>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25" name="Oval 178"/>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2" name="Group 179"/>
            <p:cNvGrpSpPr>
              <a:grpSpLocks/>
            </p:cNvGrpSpPr>
            <p:nvPr/>
          </p:nvGrpSpPr>
          <p:grpSpPr bwMode="auto">
            <a:xfrm flipV="1">
              <a:off x="2208" y="2064"/>
              <a:ext cx="288" cy="288"/>
              <a:chOff x="3024" y="3552"/>
              <a:chExt cx="288" cy="288"/>
            </a:xfrm>
          </p:grpSpPr>
          <p:sp>
            <p:nvSpPr>
              <p:cNvPr id="122" name="Oval 180"/>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23" name="Oval 181"/>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3" name="Group 182"/>
            <p:cNvGrpSpPr>
              <a:grpSpLocks/>
            </p:cNvGrpSpPr>
            <p:nvPr/>
          </p:nvGrpSpPr>
          <p:grpSpPr bwMode="auto">
            <a:xfrm flipV="1">
              <a:off x="3936" y="2352"/>
              <a:ext cx="288" cy="288"/>
              <a:chOff x="3024" y="3552"/>
              <a:chExt cx="288" cy="288"/>
            </a:xfrm>
          </p:grpSpPr>
          <p:sp>
            <p:nvSpPr>
              <p:cNvPr id="120" name="Oval 183"/>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21" name="Oval 184"/>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4" name="Group 185"/>
            <p:cNvGrpSpPr>
              <a:grpSpLocks/>
            </p:cNvGrpSpPr>
            <p:nvPr/>
          </p:nvGrpSpPr>
          <p:grpSpPr bwMode="auto">
            <a:xfrm flipV="1">
              <a:off x="4512" y="2352"/>
              <a:ext cx="288" cy="288"/>
              <a:chOff x="3024" y="3552"/>
              <a:chExt cx="288" cy="288"/>
            </a:xfrm>
          </p:grpSpPr>
          <p:sp>
            <p:nvSpPr>
              <p:cNvPr id="118" name="Oval 186"/>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19" name="Oval 187"/>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5" name="Group 188"/>
            <p:cNvGrpSpPr>
              <a:grpSpLocks/>
            </p:cNvGrpSpPr>
            <p:nvPr/>
          </p:nvGrpSpPr>
          <p:grpSpPr bwMode="auto">
            <a:xfrm flipV="1">
              <a:off x="4224" y="2352"/>
              <a:ext cx="288" cy="288"/>
              <a:chOff x="3024" y="3552"/>
              <a:chExt cx="288" cy="288"/>
            </a:xfrm>
          </p:grpSpPr>
          <p:sp>
            <p:nvSpPr>
              <p:cNvPr id="116" name="Oval 189"/>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17" name="Oval 190"/>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6" name="Group 191"/>
            <p:cNvGrpSpPr>
              <a:grpSpLocks/>
            </p:cNvGrpSpPr>
            <p:nvPr/>
          </p:nvGrpSpPr>
          <p:grpSpPr bwMode="auto">
            <a:xfrm flipV="1">
              <a:off x="3648" y="2640"/>
              <a:ext cx="288" cy="288"/>
              <a:chOff x="3024" y="3552"/>
              <a:chExt cx="288" cy="288"/>
            </a:xfrm>
          </p:grpSpPr>
          <p:sp>
            <p:nvSpPr>
              <p:cNvPr id="114" name="Oval 192"/>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15" name="Oval 193"/>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7" name="Group 194"/>
            <p:cNvGrpSpPr>
              <a:grpSpLocks/>
            </p:cNvGrpSpPr>
            <p:nvPr/>
          </p:nvGrpSpPr>
          <p:grpSpPr bwMode="auto">
            <a:xfrm flipV="1">
              <a:off x="3936" y="2640"/>
              <a:ext cx="288" cy="288"/>
              <a:chOff x="3024" y="3552"/>
              <a:chExt cx="288" cy="288"/>
            </a:xfrm>
          </p:grpSpPr>
          <p:sp>
            <p:nvSpPr>
              <p:cNvPr id="112" name="Oval 195"/>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13" name="Oval 196"/>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8" name="Group 197"/>
            <p:cNvGrpSpPr>
              <a:grpSpLocks/>
            </p:cNvGrpSpPr>
            <p:nvPr/>
          </p:nvGrpSpPr>
          <p:grpSpPr bwMode="auto">
            <a:xfrm flipV="1">
              <a:off x="4512" y="2640"/>
              <a:ext cx="288" cy="288"/>
              <a:chOff x="3024" y="3552"/>
              <a:chExt cx="288" cy="288"/>
            </a:xfrm>
          </p:grpSpPr>
          <p:sp>
            <p:nvSpPr>
              <p:cNvPr id="110" name="Oval 198"/>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11" name="Oval 199"/>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69" name="Group 200"/>
            <p:cNvGrpSpPr>
              <a:grpSpLocks/>
            </p:cNvGrpSpPr>
            <p:nvPr/>
          </p:nvGrpSpPr>
          <p:grpSpPr bwMode="auto">
            <a:xfrm flipV="1">
              <a:off x="4224" y="2640"/>
              <a:ext cx="288" cy="288"/>
              <a:chOff x="3024" y="3552"/>
              <a:chExt cx="288" cy="288"/>
            </a:xfrm>
          </p:grpSpPr>
          <p:sp>
            <p:nvSpPr>
              <p:cNvPr id="108" name="Oval 201"/>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09" name="Oval 202"/>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nvGrpSpPr>
            <p:cNvPr id="32870" name="Group 203"/>
            <p:cNvGrpSpPr>
              <a:grpSpLocks/>
            </p:cNvGrpSpPr>
            <p:nvPr/>
          </p:nvGrpSpPr>
          <p:grpSpPr bwMode="auto">
            <a:xfrm flipV="1">
              <a:off x="1920" y="2928"/>
              <a:ext cx="288" cy="288"/>
              <a:chOff x="3024" y="3552"/>
              <a:chExt cx="288" cy="288"/>
            </a:xfrm>
          </p:grpSpPr>
          <p:sp>
            <p:nvSpPr>
              <p:cNvPr id="106" name="Oval 204"/>
              <p:cNvSpPr>
                <a:spLocks noChangeAspect="1" noChangeArrowheads="1"/>
              </p:cNvSpPr>
              <p:nvPr/>
            </p:nvSpPr>
            <p:spPr bwMode="auto">
              <a:xfrm>
                <a:off x="3134" y="3662"/>
                <a:ext cx="68" cy="68"/>
              </a:xfrm>
              <a:prstGeom prst="ellipse">
                <a:avLst/>
              </a:prstGeom>
              <a:solidFill>
                <a:srgbClr val="CC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sp>
            <p:nvSpPr>
              <p:cNvPr id="107" name="Oval 205"/>
              <p:cNvSpPr>
                <a:spLocks noChangeAspect="1" noChangeArrowheads="1"/>
              </p:cNvSpPr>
              <p:nvPr/>
            </p:nvSpPr>
            <p:spPr bwMode="auto">
              <a:xfrm>
                <a:off x="3024" y="3552"/>
                <a:ext cx="288" cy="288"/>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C2074"/>
                  </a:solidFill>
                </a:endParaRPr>
              </a:p>
            </p:txBody>
          </p:sp>
        </p:grpSp>
      </p:grpSp>
      <p:sp>
        <p:nvSpPr>
          <p:cNvPr id="32773" name="Text Box 6"/>
          <p:cNvSpPr txBox="1">
            <a:spLocks noChangeArrowheads="1"/>
          </p:cNvSpPr>
          <p:nvPr/>
        </p:nvSpPr>
        <p:spPr bwMode="auto">
          <a:xfrm>
            <a:off x="719138" y="266700"/>
            <a:ext cx="49355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r>
              <a:rPr lang="en-GB" sz="2800" b="1" i="0" u="none">
                <a:solidFill>
                  <a:schemeClr val="bg1"/>
                </a:solidFill>
              </a:rPr>
              <a:t>Influenza virus</a:t>
            </a:r>
          </a:p>
          <a:p>
            <a:r>
              <a:rPr lang="en-GB" sz="2800" i="0" u="none">
                <a:solidFill>
                  <a:schemeClr val="bg1"/>
                </a:solidFill>
              </a:rPr>
              <a:t>- Hemagglutination inhibition </a:t>
            </a:r>
            <a:r>
              <a:rPr lang="en-US" sz="2800" i="0" u="none">
                <a:solidFill>
                  <a:schemeClr val="bg1"/>
                </a:solidFill>
              </a:rPr>
              <a:t>-</a:t>
            </a:r>
            <a:endParaRPr lang="en-GB" sz="2800" b="1" i="0" u="none">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NAS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7206"/>
            <a:ext cx="3595633" cy="4954612"/>
          </a:xfrm>
          <a:prstGeom prst="rect">
            <a:avLst/>
          </a:prstGeom>
        </p:spPr>
      </p:pic>
      <p:sp>
        <p:nvSpPr>
          <p:cNvPr id="3" name="TextBox 2"/>
          <p:cNvSpPr txBox="1"/>
          <p:nvPr/>
        </p:nvSpPr>
        <p:spPr>
          <a:xfrm>
            <a:off x="4844672" y="3541242"/>
            <a:ext cx="3950325" cy="523220"/>
          </a:xfrm>
          <a:prstGeom prst="rect">
            <a:avLst/>
          </a:prstGeom>
          <a:noFill/>
        </p:spPr>
        <p:txBody>
          <a:bodyPr wrap="none" rtlCol="0">
            <a:spAutoFit/>
          </a:bodyPr>
          <a:lstStyle/>
          <a:p>
            <a:r>
              <a:rPr lang="en-US" sz="1400" dirty="0" smtClean="0"/>
              <a:t>Genotype 1 is 7000 </a:t>
            </a:r>
            <a:r>
              <a:rPr lang="en-US" sz="1400" dirty="0" err="1" smtClean="0"/>
              <a:t>jaar</a:t>
            </a:r>
            <a:r>
              <a:rPr lang="en-US" sz="1400" dirty="0" smtClean="0"/>
              <a:t> </a:t>
            </a:r>
            <a:r>
              <a:rPr lang="en-US" sz="1400" dirty="0" err="1" smtClean="0"/>
              <a:t>oud</a:t>
            </a:r>
            <a:r>
              <a:rPr lang="en-US" sz="1400" dirty="0" smtClean="0"/>
              <a:t>, </a:t>
            </a:r>
            <a:r>
              <a:rPr lang="en-US" sz="1400" dirty="0" err="1" smtClean="0"/>
              <a:t>ver</a:t>
            </a:r>
            <a:r>
              <a:rPr lang="en-US" sz="1400" dirty="0" smtClean="0"/>
              <a:t> </a:t>
            </a:r>
            <a:r>
              <a:rPr lang="en-US" sz="1400" dirty="0" err="1" smtClean="0"/>
              <a:t>voor</a:t>
            </a:r>
            <a:r>
              <a:rPr lang="en-US" sz="1400" dirty="0" smtClean="0"/>
              <a:t> WO-II !</a:t>
            </a:r>
          </a:p>
          <a:p>
            <a:endParaRPr lang="en-US" sz="1400" dirty="0"/>
          </a:p>
        </p:txBody>
      </p:sp>
      <p:sp>
        <p:nvSpPr>
          <p:cNvPr id="8" name="Text Box 11"/>
          <p:cNvSpPr txBox="1">
            <a:spLocks noChangeArrowheads="1"/>
          </p:cNvSpPr>
          <p:nvPr/>
        </p:nvSpPr>
        <p:spPr bwMode="auto">
          <a:xfrm>
            <a:off x="797332" y="276352"/>
            <a:ext cx="4803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0D1F74"/>
                </a:solidFill>
                <a:latin typeface="Arial" charset="0"/>
                <a:ea typeface="ＭＳ Ｐゴシック" charset="0"/>
                <a:cs typeface="ＭＳ Ｐゴシック" charset="0"/>
              </a:defRPr>
            </a:lvl1pPr>
            <a:lvl2pPr marL="742950" indent="-285750">
              <a:defRPr sz="1400" b="1">
                <a:solidFill>
                  <a:srgbClr val="0D1F74"/>
                </a:solidFill>
                <a:latin typeface="Arial" charset="0"/>
                <a:ea typeface="ＭＳ Ｐゴシック" charset="0"/>
              </a:defRPr>
            </a:lvl2pPr>
            <a:lvl3pPr marL="1143000" indent="-228600">
              <a:defRPr sz="1400" b="1">
                <a:solidFill>
                  <a:srgbClr val="0D1F74"/>
                </a:solidFill>
                <a:latin typeface="Arial" charset="0"/>
                <a:ea typeface="ＭＳ Ｐゴシック" charset="0"/>
              </a:defRPr>
            </a:lvl3pPr>
            <a:lvl4pPr marL="1600200" indent="-228600">
              <a:defRPr sz="1400" b="1">
                <a:solidFill>
                  <a:srgbClr val="0D1F74"/>
                </a:solidFill>
                <a:latin typeface="Arial" charset="0"/>
                <a:ea typeface="ＭＳ Ｐゴシック" charset="0"/>
              </a:defRPr>
            </a:lvl4pPr>
            <a:lvl5pPr marL="2057400" indent="-228600">
              <a:defRPr sz="1400" b="1">
                <a:solidFill>
                  <a:srgbClr val="0D1F74"/>
                </a:solidFill>
                <a:latin typeface="Arial" charset="0"/>
                <a:ea typeface="ＭＳ Ｐゴシック" charset="0"/>
              </a:defRPr>
            </a:lvl5pPr>
            <a:lvl6pPr marL="2514600" indent="-228600" eaLnBrk="0" fontAlgn="base" hangingPunct="0">
              <a:spcBef>
                <a:spcPct val="0"/>
              </a:spcBef>
              <a:spcAft>
                <a:spcPct val="0"/>
              </a:spcAft>
              <a:defRPr sz="1400" b="1">
                <a:solidFill>
                  <a:srgbClr val="0D1F74"/>
                </a:solidFill>
                <a:latin typeface="Arial" charset="0"/>
                <a:ea typeface="ＭＳ Ｐゴシック" charset="0"/>
              </a:defRPr>
            </a:lvl6pPr>
            <a:lvl7pPr marL="2971800" indent="-228600" eaLnBrk="0" fontAlgn="base" hangingPunct="0">
              <a:spcBef>
                <a:spcPct val="0"/>
              </a:spcBef>
              <a:spcAft>
                <a:spcPct val="0"/>
              </a:spcAft>
              <a:defRPr sz="1400" b="1">
                <a:solidFill>
                  <a:srgbClr val="0D1F74"/>
                </a:solidFill>
                <a:latin typeface="Arial" charset="0"/>
                <a:ea typeface="ＭＳ Ｐゴシック" charset="0"/>
              </a:defRPr>
            </a:lvl7pPr>
            <a:lvl8pPr marL="3429000" indent="-228600" eaLnBrk="0" fontAlgn="base" hangingPunct="0">
              <a:spcBef>
                <a:spcPct val="0"/>
              </a:spcBef>
              <a:spcAft>
                <a:spcPct val="0"/>
              </a:spcAft>
              <a:defRPr sz="1400" b="1">
                <a:solidFill>
                  <a:srgbClr val="0D1F74"/>
                </a:solidFill>
                <a:latin typeface="Arial" charset="0"/>
                <a:ea typeface="ＭＳ Ｐゴシック" charset="0"/>
              </a:defRPr>
            </a:lvl8pPr>
            <a:lvl9pPr marL="3886200" indent="-228600" eaLnBrk="0" fontAlgn="base" hangingPunct="0">
              <a:spcBef>
                <a:spcPct val="0"/>
              </a:spcBef>
              <a:spcAft>
                <a:spcPct val="0"/>
              </a:spcAft>
              <a:defRPr sz="1400" b="1">
                <a:solidFill>
                  <a:srgbClr val="0D1F74"/>
                </a:solidFill>
                <a:latin typeface="Arial" charset="0"/>
                <a:ea typeface="ＭＳ Ｐゴシック" charset="0"/>
              </a:defRPr>
            </a:lvl9pPr>
          </a:lstStyle>
          <a:p>
            <a:r>
              <a:rPr lang="en-GB" sz="2800" b="0" i="0" dirty="0" smtClean="0">
                <a:solidFill>
                  <a:srgbClr val="FFFFFF"/>
                </a:solidFill>
              </a:rPr>
              <a:t>Parvovirus B19 (5e </a:t>
            </a:r>
            <a:r>
              <a:rPr lang="en-GB" sz="2800" b="0" i="0" dirty="0" err="1" smtClean="0">
                <a:solidFill>
                  <a:srgbClr val="FFFFFF"/>
                </a:solidFill>
              </a:rPr>
              <a:t>ziekte</a:t>
            </a:r>
            <a:r>
              <a:rPr lang="en-GB" sz="2800" b="0" i="0" dirty="0" smtClean="0">
                <a:solidFill>
                  <a:srgbClr val="FFFFFF"/>
                </a:solidFill>
              </a:rPr>
              <a:t>)</a:t>
            </a:r>
            <a:endParaRPr lang="en-GB" sz="2800" b="0" i="0" dirty="0">
              <a:solidFill>
                <a:srgbClr val="FFFFFF"/>
              </a:solidFill>
            </a:endParaRPr>
          </a:p>
          <a:p>
            <a:r>
              <a:rPr lang="en-GB" sz="2400" b="0" i="0" dirty="0">
                <a:solidFill>
                  <a:srgbClr val="FFFFFF"/>
                </a:solidFill>
              </a:rPr>
              <a:t>- </a:t>
            </a:r>
            <a:r>
              <a:rPr lang="en-GB" sz="2400" b="0" i="0" dirty="0" smtClean="0">
                <a:solidFill>
                  <a:srgbClr val="FFFFFF"/>
                </a:solidFill>
              </a:rPr>
              <a:t>Genotype 1 </a:t>
            </a:r>
            <a:r>
              <a:rPr lang="en-GB" sz="2400" b="0" i="0" dirty="0" err="1" smtClean="0">
                <a:solidFill>
                  <a:srgbClr val="FFFFFF"/>
                </a:solidFill>
              </a:rPr>
              <a:t>ontstaan</a:t>
            </a:r>
            <a:r>
              <a:rPr lang="en-GB" sz="2400" b="0" i="0" dirty="0" smtClean="0">
                <a:solidFill>
                  <a:srgbClr val="FFFFFF"/>
                </a:solidFill>
              </a:rPr>
              <a:t> </a:t>
            </a:r>
            <a:r>
              <a:rPr lang="en-GB" sz="2400" b="0" i="0" dirty="0" err="1" smtClean="0">
                <a:solidFill>
                  <a:srgbClr val="FFFFFF"/>
                </a:solidFill>
              </a:rPr>
              <a:t>na</a:t>
            </a:r>
            <a:r>
              <a:rPr lang="en-GB" sz="2400" b="0" i="0" dirty="0" smtClean="0">
                <a:solidFill>
                  <a:srgbClr val="FFFFFF"/>
                </a:solidFill>
              </a:rPr>
              <a:t> WO2? -</a:t>
            </a:r>
            <a:endParaRPr lang="en-GB" sz="2400" b="0" i="0" dirty="0">
              <a:solidFill>
                <a:srgbClr val="FFFFFF"/>
              </a:solidFill>
            </a:endParaRPr>
          </a:p>
        </p:txBody>
      </p:sp>
      <p:sp>
        <p:nvSpPr>
          <p:cNvPr id="7" name="TextBox 6"/>
          <p:cNvSpPr txBox="1"/>
          <p:nvPr/>
        </p:nvSpPr>
        <p:spPr>
          <a:xfrm>
            <a:off x="2348137" y="6394639"/>
            <a:ext cx="3265537" cy="307777"/>
          </a:xfrm>
          <a:prstGeom prst="rect">
            <a:avLst/>
          </a:prstGeom>
          <a:noFill/>
        </p:spPr>
        <p:txBody>
          <a:bodyPr wrap="none" rtlCol="0">
            <a:spAutoFit/>
          </a:bodyPr>
          <a:lstStyle/>
          <a:p>
            <a:r>
              <a:rPr lang="hr-HR" sz="1400" i="0" dirty="0" smtClean="0"/>
              <a:t>PNAS 2018 </a:t>
            </a:r>
            <a:r>
              <a:rPr lang="hr-HR" sz="1400" i="0" dirty="0"/>
              <a:t>Jul 17;115(29):7557-7562.</a:t>
            </a:r>
            <a:endParaRPr lang="en-US" sz="1400" i="0" dirty="0"/>
          </a:p>
        </p:txBody>
      </p:sp>
    </p:spTree>
    <p:extLst>
      <p:ext uri="{BB962C8B-B14F-4D97-AF65-F5344CB8AC3E}">
        <p14:creationId xmlns:p14="http://schemas.microsoft.com/office/powerpoint/2010/main" val="1853473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1" name="Rectangle 3"/>
          <p:cNvSpPr>
            <a:spLocks noChangeArrowheads="1"/>
          </p:cNvSpPr>
          <p:nvPr/>
        </p:nvSpPr>
        <p:spPr bwMode="auto">
          <a:xfrm>
            <a:off x="304800" y="4114800"/>
            <a:ext cx="8610600" cy="1295400"/>
          </a:xfrm>
          <a:prstGeom prst="rect">
            <a:avLst/>
          </a:prstGeom>
          <a:solidFill>
            <a:srgbClr val="FF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i="0" u="none">
              <a:cs typeface="+mn-cs"/>
            </a:endParaRPr>
          </a:p>
        </p:txBody>
      </p:sp>
      <p:sp>
        <p:nvSpPr>
          <p:cNvPr id="524292" name="Rectangle 4"/>
          <p:cNvSpPr>
            <a:spLocks noChangeArrowheads="1"/>
          </p:cNvSpPr>
          <p:nvPr/>
        </p:nvSpPr>
        <p:spPr bwMode="auto">
          <a:xfrm>
            <a:off x="304800" y="4114800"/>
            <a:ext cx="8610600" cy="685800"/>
          </a:xfrm>
          <a:prstGeom prst="rect">
            <a:avLst/>
          </a:prstGeom>
          <a:solidFill>
            <a:srgbClr val="CC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i="0" u="none">
              <a:cs typeface="+mn-cs"/>
            </a:endParaRPr>
          </a:p>
        </p:txBody>
      </p:sp>
      <p:sp>
        <p:nvSpPr>
          <p:cNvPr id="524293" name="Rectangle 5"/>
          <p:cNvSpPr>
            <a:spLocks noChangeArrowheads="1"/>
          </p:cNvSpPr>
          <p:nvPr/>
        </p:nvSpPr>
        <p:spPr bwMode="auto">
          <a:xfrm>
            <a:off x="304800" y="3276600"/>
            <a:ext cx="86106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i="0" u="none">
              <a:cs typeface="+mn-cs"/>
            </a:endParaRPr>
          </a:p>
        </p:txBody>
      </p:sp>
      <p:sp>
        <p:nvSpPr>
          <p:cNvPr id="524294" name="Rectangle 6"/>
          <p:cNvSpPr>
            <a:spLocks noChangeArrowheads="1"/>
          </p:cNvSpPr>
          <p:nvPr/>
        </p:nvSpPr>
        <p:spPr bwMode="auto">
          <a:xfrm>
            <a:off x="304800" y="2819400"/>
            <a:ext cx="196532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nl-NL" sz="1400" i="0" u="none" dirty="0">
                <a:solidFill>
                  <a:srgbClr val="182075"/>
                </a:solidFill>
                <a:cs typeface="+mn-cs"/>
              </a:rPr>
              <a:t>Virus:</a:t>
            </a:r>
          </a:p>
          <a:p>
            <a:pPr>
              <a:defRPr/>
            </a:pPr>
            <a:endParaRPr lang="nl-NL" sz="1400" i="0" u="none" dirty="0">
              <a:solidFill>
                <a:srgbClr val="182075"/>
              </a:solidFill>
              <a:cs typeface="+mn-cs"/>
            </a:endParaRPr>
          </a:p>
          <a:p>
            <a:pPr>
              <a:defRPr/>
            </a:pPr>
            <a:r>
              <a:rPr lang="nl-NL" sz="1400" i="0" u="none" dirty="0">
                <a:solidFill>
                  <a:srgbClr val="182075"/>
                </a:solidFill>
                <a:cs typeface="+mn-cs"/>
              </a:rPr>
              <a:t>A/Beijing/353/89</a:t>
            </a:r>
          </a:p>
          <a:p>
            <a:pPr>
              <a:defRPr/>
            </a:pPr>
            <a:r>
              <a:rPr lang="nl-NL" sz="1400" i="0" u="none" dirty="0">
                <a:solidFill>
                  <a:srgbClr val="182075"/>
                </a:solidFill>
                <a:cs typeface="+mn-cs"/>
              </a:rPr>
              <a:t>A/Lyon/1149/91</a:t>
            </a:r>
          </a:p>
          <a:p>
            <a:pPr>
              <a:defRPr/>
            </a:pPr>
            <a:r>
              <a:rPr lang="nl-NL" sz="1400" i="0" u="none" dirty="0">
                <a:solidFill>
                  <a:srgbClr val="182075"/>
                </a:solidFill>
                <a:cs typeface="+mn-cs"/>
              </a:rPr>
              <a:t>A/Madrid/G101/93</a:t>
            </a:r>
          </a:p>
          <a:p>
            <a:pPr>
              <a:defRPr/>
            </a:pPr>
            <a:r>
              <a:rPr lang="nl-NL" sz="1400" i="0" u="none" dirty="0">
                <a:solidFill>
                  <a:srgbClr val="182075"/>
                </a:solidFill>
                <a:cs typeface="+mn-cs"/>
              </a:rPr>
              <a:t>A/Madrid/G103/93</a:t>
            </a:r>
          </a:p>
          <a:p>
            <a:pPr>
              <a:defRPr/>
            </a:pPr>
            <a:r>
              <a:rPr lang="nl-NL" sz="1400" i="0" u="none" dirty="0">
                <a:solidFill>
                  <a:srgbClr val="182075"/>
                </a:solidFill>
                <a:cs typeface="+mn-cs"/>
              </a:rPr>
              <a:t>A/Singapore/22/90</a:t>
            </a:r>
          </a:p>
          <a:p>
            <a:pPr>
              <a:defRPr/>
            </a:pPr>
            <a:r>
              <a:rPr lang="nl-NL" sz="1400" i="0" u="none" dirty="0">
                <a:solidFill>
                  <a:srgbClr val="182075"/>
                </a:solidFill>
                <a:cs typeface="+mn-cs"/>
              </a:rPr>
              <a:t>A/Hongkong/34/90</a:t>
            </a:r>
          </a:p>
          <a:p>
            <a:pPr>
              <a:defRPr/>
            </a:pPr>
            <a:r>
              <a:rPr lang="nl-NL" sz="1400" i="0" u="none" dirty="0">
                <a:solidFill>
                  <a:srgbClr val="182075"/>
                </a:solidFill>
                <a:cs typeface="+mn-cs"/>
              </a:rPr>
              <a:t>A/Lyon/459/91</a:t>
            </a:r>
          </a:p>
          <a:p>
            <a:pPr>
              <a:defRPr/>
            </a:pPr>
            <a:r>
              <a:rPr lang="nl-NL" sz="1400" i="0" u="none" dirty="0">
                <a:solidFill>
                  <a:srgbClr val="182075"/>
                </a:solidFill>
                <a:cs typeface="+mn-cs"/>
              </a:rPr>
              <a:t>A/Netherlands/938/92</a:t>
            </a:r>
          </a:p>
          <a:p>
            <a:pPr>
              <a:defRPr/>
            </a:pPr>
            <a:r>
              <a:rPr lang="nl-NL" sz="1400" i="0" u="none" dirty="0">
                <a:solidFill>
                  <a:srgbClr val="182075"/>
                </a:solidFill>
                <a:cs typeface="+mn-cs"/>
              </a:rPr>
              <a:t>A/Madrid/G102/93</a:t>
            </a:r>
          </a:p>
          <a:p>
            <a:pPr>
              <a:defRPr/>
            </a:pPr>
            <a:r>
              <a:rPr lang="nl-NL" sz="1400" i="0" u="none" dirty="0">
                <a:solidFill>
                  <a:srgbClr val="182075"/>
                </a:solidFill>
                <a:cs typeface="+mn-cs"/>
              </a:rPr>
              <a:t>A/Beijing/32/92</a:t>
            </a:r>
          </a:p>
        </p:txBody>
      </p:sp>
      <p:sp>
        <p:nvSpPr>
          <p:cNvPr id="524295" name="Rectangle 7"/>
          <p:cNvSpPr>
            <a:spLocks noChangeArrowheads="1"/>
          </p:cNvSpPr>
          <p:nvPr/>
        </p:nvSpPr>
        <p:spPr bwMode="auto">
          <a:xfrm>
            <a:off x="2311400" y="2819400"/>
            <a:ext cx="1023938"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nl-NL" sz="1400" i="0" u="none" dirty="0">
                <a:solidFill>
                  <a:srgbClr val="182075"/>
                </a:solidFill>
                <a:cs typeface="+mn-cs"/>
              </a:rPr>
              <a:t>BE/353/89</a:t>
            </a:r>
          </a:p>
          <a:p>
            <a:pPr algn="ctr">
              <a:defRPr/>
            </a:pPr>
            <a:endParaRPr lang="nl-NL" sz="1400" i="0" u="none" dirty="0">
              <a:solidFill>
                <a:srgbClr val="182075"/>
              </a:solidFill>
              <a:cs typeface="+mn-cs"/>
            </a:endParaRPr>
          </a:p>
          <a:p>
            <a:pPr algn="ctr">
              <a:defRPr/>
            </a:pPr>
            <a:r>
              <a:rPr lang="nl-NL" sz="1400" i="0" u="none" dirty="0">
                <a:solidFill>
                  <a:srgbClr val="182075"/>
                </a:solidFill>
                <a:cs typeface="+mn-cs"/>
              </a:rPr>
              <a:t>1280</a:t>
            </a:r>
          </a:p>
          <a:p>
            <a:pPr algn="ctr">
              <a:defRPr/>
            </a:pPr>
            <a:r>
              <a:rPr lang="nl-NL" sz="1400" i="0" u="none" dirty="0">
                <a:solidFill>
                  <a:srgbClr val="182075"/>
                </a:solidFill>
                <a:cs typeface="+mn-cs"/>
              </a:rPr>
              <a:t>640</a:t>
            </a:r>
          </a:p>
          <a:p>
            <a:pPr algn="ctr">
              <a:defRPr/>
            </a:pPr>
            <a:r>
              <a:rPr lang="nl-NL" sz="1400" i="0" u="none" dirty="0">
                <a:solidFill>
                  <a:srgbClr val="182075"/>
                </a:solidFill>
                <a:cs typeface="+mn-cs"/>
              </a:rPr>
              <a:t>640</a:t>
            </a:r>
          </a:p>
          <a:p>
            <a:pPr algn="ctr">
              <a:defRPr/>
            </a:pPr>
            <a:r>
              <a:rPr lang="nl-NL" sz="1400" i="0" u="none" dirty="0">
                <a:solidFill>
                  <a:srgbClr val="182075"/>
                </a:solidFill>
                <a:cs typeface="+mn-cs"/>
              </a:rPr>
              <a:t>640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80</a:t>
            </a:r>
          </a:p>
          <a:p>
            <a:pPr algn="ctr">
              <a:defRPr/>
            </a:pPr>
            <a:r>
              <a:rPr lang="nl-NL" sz="1400" i="0" u="none" dirty="0">
                <a:solidFill>
                  <a:srgbClr val="182075"/>
                </a:solidFill>
                <a:cs typeface="+mn-cs"/>
              </a:rPr>
              <a:t>80</a:t>
            </a:r>
          </a:p>
          <a:p>
            <a:pPr algn="ctr">
              <a:defRPr/>
            </a:pPr>
            <a:r>
              <a:rPr lang="nl-NL" sz="1400" i="0" u="none" dirty="0">
                <a:solidFill>
                  <a:srgbClr val="182075"/>
                </a:solidFill>
                <a:cs typeface="+mn-cs"/>
              </a:rPr>
              <a:t>80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80</a:t>
            </a:r>
          </a:p>
        </p:txBody>
      </p:sp>
      <p:sp>
        <p:nvSpPr>
          <p:cNvPr id="524296" name="Rectangle 8"/>
          <p:cNvSpPr>
            <a:spLocks noChangeArrowheads="1"/>
          </p:cNvSpPr>
          <p:nvPr/>
        </p:nvSpPr>
        <p:spPr bwMode="auto">
          <a:xfrm>
            <a:off x="3425825" y="2819400"/>
            <a:ext cx="11176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nl-NL" sz="1400" i="0" u="none" dirty="0">
                <a:solidFill>
                  <a:srgbClr val="182075"/>
                </a:solidFill>
                <a:cs typeface="+mn-cs"/>
              </a:rPr>
              <a:t>LY/1149/91</a:t>
            </a:r>
          </a:p>
          <a:p>
            <a:pPr algn="ctr">
              <a:defRPr/>
            </a:pPr>
            <a:endParaRPr lang="nl-NL" sz="1400" i="0" u="none" dirty="0">
              <a:solidFill>
                <a:srgbClr val="182075"/>
              </a:solidFill>
              <a:cs typeface="+mn-cs"/>
            </a:endParaRPr>
          </a:p>
          <a:p>
            <a:pPr algn="ctr">
              <a:defRPr/>
            </a:pPr>
            <a:r>
              <a:rPr lang="nl-NL" sz="1400" i="0" u="none" dirty="0">
                <a:solidFill>
                  <a:srgbClr val="182075"/>
                </a:solidFill>
                <a:cs typeface="+mn-cs"/>
              </a:rPr>
              <a:t>320</a:t>
            </a:r>
          </a:p>
          <a:p>
            <a:pPr algn="ctr">
              <a:defRPr/>
            </a:pPr>
            <a:r>
              <a:rPr lang="nl-NL" sz="1400" i="0" u="none" dirty="0">
                <a:solidFill>
                  <a:srgbClr val="182075"/>
                </a:solidFill>
                <a:cs typeface="+mn-cs"/>
              </a:rPr>
              <a:t>1280</a:t>
            </a:r>
          </a:p>
          <a:p>
            <a:pPr algn="ctr">
              <a:defRPr/>
            </a:pPr>
            <a:r>
              <a:rPr lang="nl-NL" sz="1400" i="0" u="none" dirty="0">
                <a:solidFill>
                  <a:srgbClr val="182075"/>
                </a:solidFill>
                <a:cs typeface="+mn-cs"/>
              </a:rPr>
              <a:t>640</a:t>
            </a:r>
          </a:p>
          <a:p>
            <a:pPr algn="ctr">
              <a:defRPr/>
            </a:pPr>
            <a:r>
              <a:rPr lang="nl-NL" sz="1400" i="0" u="none" dirty="0">
                <a:solidFill>
                  <a:srgbClr val="182075"/>
                </a:solidFill>
                <a:cs typeface="+mn-cs"/>
              </a:rPr>
              <a:t>640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20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10</a:t>
            </a:r>
          </a:p>
          <a:p>
            <a:pPr algn="ctr">
              <a:defRPr/>
            </a:pPr>
            <a:r>
              <a:rPr lang="nl-NL" sz="1400" i="0" u="none" dirty="0">
                <a:solidFill>
                  <a:srgbClr val="182075"/>
                </a:solidFill>
                <a:cs typeface="+mn-cs"/>
              </a:rPr>
              <a:t>20</a:t>
            </a:r>
          </a:p>
        </p:txBody>
      </p:sp>
      <p:sp>
        <p:nvSpPr>
          <p:cNvPr id="524297" name="Rectangle 9"/>
          <p:cNvSpPr>
            <a:spLocks noChangeArrowheads="1"/>
          </p:cNvSpPr>
          <p:nvPr/>
        </p:nvSpPr>
        <p:spPr bwMode="auto">
          <a:xfrm>
            <a:off x="4638675" y="2819400"/>
            <a:ext cx="92392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nl-NL" sz="1400" i="0" u="none">
                <a:solidFill>
                  <a:srgbClr val="182075"/>
                </a:solidFill>
                <a:cs typeface="+mn-cs"/>
              </a:rPr>
              <a:t>SP/22/90</a:t>
            </a:r>
          </a:p>
          <a:p>
            <a:pPr algn="ctr">
              <a:defRPr/>
            </a:pPr>
            <a:endParaRPr lang="nl-NL" sz="1400" i="0" u="none">
              <a:solidFill>
                <a:srgbClr val="182075"/>
              </a:solidFill>
              <a:cs typeface="+mn-cs"/>
            </a:endParaRPr>
          </a:p>
          <a:p>
            <a:pPr algn="ctr">
              <a:defRPr/>
            </a:pPr>
            <a:r>
              <a:rPr lang="nl-NL" sz="1400" i="0" u="none">
                <a:solidFill>
                  <a:srgbClr val="182075"/>
                </a:solidFill>
                <a:cs typeface="+mn-cs"/>
              </a:rPr>
              <a:t>640</a:t>
            </a:r>
          </a:p>
          <a:p>
            <a:pPr algn="ctr">
              <a:defRPr/>
            </a:pPr>
            <a:r>
              <a:rPr lang="nl-NL" sz="1400" i="0" u="none">
                <a:solidFill>
                  <a:srgbClr val="182075"/>
                </a:solidFill>
                <a:cs typeface="+mn-cs"/>
              </a:rPr>
              <a:t>1280</a:t>
            </a:r>
          </a:p>
          <a:p>
            <a:pPr algn="ctr">
              <a:defRPr/>
            </a:pPr>
            <a:r>
              <a:rPr lang="nl-NL" sz="1400" i="0" u="none">
                <a:solidFill>
                  <a:srgbClr val="182075"/>
                </a:solidFill>
                <a:cs typeface="+mn-cs"/>
              </a:rPr>
              <a:t>1280</a:t>
            </a:r>
          </a:p>
          <a:p>
            <a:pPr algn="ctr">
              <a:defRPr/>
            </a:pPr>
            <a:r>
              <a:rPr lang="nl-NL" sz="1400" i="0" u="none">
                <a:solidFill>
                  <a:srgbClr val="182075"/>
                </a:solidFill>
                <a:cs typeface="+mn-cs"/>
              </a:rPr>
              <a:t>1280</a:t>
            </a:r>
          </a:p>
          <a:p>
            <a:pPr algn="ctr">
              <a:defRPr/>
            </a:pPr>
            <a:r>
              <a:rPr lang="nl-NL" sz="1400" i="0" u="none">
                <a:solidFill>
                  <a:srgbClr val="182075"/>
                </a:solidFill>
                <a:cs typeface="+mn-cs"/>
              </a:rPr>
              <a:t>1280</a:t>
            </a:r>
          </a:p>
          <a:p>
            <a:pPr algn="ctr">
              <a:defRPr/>
            </a:pPr>
            <a:r>
              <a:rPr lang="nl-NL" sz="1400" i="0" u="none">
                <a:solidFill>
                  <a:srgbClr val="182075"/>
                </a:solidFill>
                <a:cs typeface="+mn-cs"/>
              </a:rPr>
              <a:t>2560</a:t>
            </a:r>
          </a:p>
          <a:p>
            <a:pPr algn="ctr">
              <a:defRPr/>
            </a:pPr>
            <a:r>
              <a:rPr lang="nl-NL" sz="1400" i="0" u="none">
                <a:solidFill>
                  <a:srgbClr val="182075"/>
                </a:solidFill>
                <a:cs typeface="+mn-cs"/>
              </a:rPr>
              <a:t>N.T.</a:t>
            </a:r>
          </a:p>
          <a:p>
            <a:pPr algn="ctr">
              <a:defRPr/>
            </a:pPr>
            <a:r>
              <a:rPr lang="nl-NL" sz="1400" i="0" u="none">
                <a:solidFill>
                  <a:srgbClr val="182075"/>
                </a:solidFill>
                <a:cs typeface="+mn-cs"/>
              </a:rPr>
              <a:t>1280</a:t>
            </a:r>
          </a:p>
          <a:p>
            <a:pPr algn="ctr">
              <a:defRPr/>
            </a:pPr>
            <a:r>
              <a:rPr lang="nl-NL" sz="1400" i="0" u="none">
                <a:solidFill>
                  <a:srgbClr val="182075"/>
                </a:solidFill>
                <a:cs typeface="+mn-cs"/>
              </a:rPr>
              <a:t>1280</a:t>
            </a:r>
          </a:p>
          <a:p>
            <a:pPr algn="ctr">
              <a:defRPr/>
            </a:pPr>
            <a:r>
              <a:rPr lang="nl-NL" sz="1400" i="0" u="none">
                <a:solidFill>
                  <a:srgbClr val="182075"/>
                </a:solidFill>
                <a:cs typeface="+mn-cs"/>
              </a:rPr>
              <a:t>320</a:t>
            </a:r>
          </a:p>
        </p:txBody>
      </p:sp>
      <p:sp>
        <p:nvSpPr>
          <p:cNvPr id="524298" name="Rectangle 10"/>
          <p:cNvSpPr>
            <a:spLocks noChangeArrowheads="1"/>
          </p:cNvSpPr>
          <p:nvPr/>
        </p:nvSpPr>
        <p:spPr bwMode="auto">
          <a:xfrm>
            <a:off x="5664200" y="2819400"/>
            <a:ext cx="93345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nl-NL" sz="1400" i="0" u="none">
                <a:solidFill>
                  <a:srgbClr val="182075"/>
                </a:solidFill>
                <a:cs typeface="+mn-cs"/>
              </a:rPr>
              <a:t>HK/34/90</a:t>
            </a:r>
          </a:p>
          <a:p>
            <a:pPr algn="ctr">
              <a:defRPr/>
            </a:pPr>
            <a:endParaRPr lang="nl-NL" sz="1400" i="0" u="none">
              <a:solidFill>
                <a:srgbClr val="182075"/>
              </a:solidFill>
              <a:cs typeface="+mn-cs"/>
            </a:endParaRPr>
          </a:p>
          <a:p>
            <a:pPr algn="ctr">
              <a:defRPr/>
            </a:pPr>
            <a:r>
              <a:rPr lang="nl-NL" sz="1400" i="0" u="none">
                <a:solidFill>
                  <a:srgbClr val="182075"/>
                </a:solidFill>
                <a:cs typeface="+mn-cs"/>
              </a:rPr>
              <a:t>160</a:t>
            </a:r>
          </a:p>
          <a:p>
            <a:pPr algn="ctr">
              <a:defRPr/>
            </a:pPr>
            <a:r>
              <a:rPr lang="nl-NL" sz="1400" i="0" u="none">
                <a:solidFill>
                  <a:srgbClr val="182075"/>
                </a:solidFill>
                <a:cs typeface="+mn-cs"/>
              </a:rPr>
              <a:t>20</a:t>
            </a:r>
          </a:p>
          <a:p>
            <a:pPr algn="ctr">
              <a:defRPr/>
            </a:pPr>
            <a:r>
              <a:rPr lang="nl-NL" sz="1400" i="0" u="none">
                <a:solidFill>
                  <a:srgbClr val="182075"/>
                </a:solidFill>
                <a:cs typeface="+mn-cs"/>
              </a:rPr>
              <a:t>N.T.</a:t>
            </a:r>
          </a:p>
          <a:p>
            <a:pPr algn="ctr">
              <a:defRPr/>
            </a:pPr>
            <a:r>
              <a:rPr lang="nl-NL" sz="1400" i="0" u="none">
                <a:solidFill>
                  <a:srgbClr val="182075"/>
                </a:solidFill>
                <a:cs typeface="+mn-cs"/>
              </a:rPr>
              <a:t>N.T.</a:t>
            </a:r>
          </a:p>
          <a:p>
            <a:pPr algn="ctr">
              <a:defRPr/>
            </a:pPr>
            <a:r>
              <a:rPr lang="nl-NL" sz="1400" i="0" u="none">
                <a:solidFill>
                  <a:srgbClr val="182075"/>
                </a:solidFill>
                <a:cs typeface="+mn-cs"/>
              </a:rPr>
              <a:t>1280</a:t>
            </a:r>
          </a:p>
          <a:p>
            <a:pPr algn="ctr">
              <a:defRPr/>
            </a:pPr>
            <a:r>
              <a:rPr lang="nl-NL" sz="1400" i="0" u="none">
                <a:solidFill>
                  <a:srgbClr val="182075"/>
                </a:solidFill>
                <a:cs typeface="+mn-cs"/>
              </a:rPr>
              <a:t>1280</a:t>
            </a:r>
          </a:p>
          <a:p>
            <a:pPr algn="ctr">
              <a:defRPr/>
            </a:pPr>
            <a:r>
              <a:rPr lang="nl-NL" sz="1400" i="0" u="none">
                <a:solidFill>
                  <a:srgbClr val="182075"/>
                </a:solidFill>
                <a:cs typeface="+mn-cs"/>
              </a:rPr>
              <a:t>1280</a:t>
            </a:r>
          </a:p>
          <a:p>
            <a:pPr algn="ctr">
              <a:defRPr/>
            </a:pPr>
            <a:r>
              <a:rPr lang="nl-NL" sz="1400" i="0" u="none">
                <a:solidFill>
                  <a:srgbClr val="182075"/>
                </a:solidFill>
                <a:cs typeface="+mn-cs"/>
              </a:rPr>
              <a:t>2560</a:t>
            </a:r>
          </a:p>
          <a:p>
            <a:pPr algn="ctr">
              <a:defRPr/>
            </a:pPr>
            <a:r>
              <a:rPr lang="nl-NL" sz="1400" i="0" u="none">
                <a:solidFill>
                  <a:srgbClr val="182075"/>
                </a:solidFill>
                <a:cs typeface="+mn-cs"/>
              </a:rPr>
              <a:t>160</a:t>
            </a:r>
          </a:p>
          <a:p>
            <a:pPr algn="ctr">
              <a:defRPr/>
            </a:pPr>
            <a:r>
              <a:rPr lang="nl-NL" sz="1400" i="0" u="none">
                <a:solidFill>
                  <a:srgbClr val="182075"/>
                </a:solidFill>
                <a:cs typeface="+mn-cs"/>
              </a:rPr>
              <a:t>2560</a:t>
            </a:r>
          </a:p>
        </p:txBody>
      </p:sp>
      <p:sp>
        <p:nvSpPr>
          <p:cNvPr id="524299" name="Rectangle 11"/>
          <p:cNvSpPr>
            <a:spLocks noChangeArrowheads="1"/>
          </p:cNvSpPr>
          <p:nvPr/>
        </p:nvSpPr>
        <p:spPr bwMode="auto">
          <a:xfrm>
            <a:off x="6673850" y="2819400"/>
            <a:ext cx="1236663"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nl-NL" sz="1400" i="0" u="none" dirty="0">
                <a:solidFill>
                  <a:srgbClr val="182075"/>
                </a:solidFill>
                <a:cs typeface="+mn-cs"/>
              </a:rPr>
              <a:t>MA/G102/93</a:t>
            </a:r>
          </a:p>
          <a:p>
            <a:pPr algn="ctr">
              <a:defRPr/>
            </a:pPr>
            <a:endParaRPr lang="nl-NL" sz="1400" i="0" u="none" dirty="0">
              <a:solidFill>
                <a:srgbClr val="182075"/>
              </a:solidFill>
              <a:cs typeface="+mn-cs"/>
            </a:endParaRPr>
          </a:p>
          <a:p>
            <a:pPr algn="ctr">
              <a:defRPr/>
            </a:pPr>
            <a:r>
              <a:rPr lang="nl-NL" sz="1400" i="0" u="none" dirty="0">
                <a:solidFill>
                  <a:srgbClr val="182075"/>
                </a:solidFill>
                <a:cs typeface="+mn-cs"/>
              </a:rPr>
              <a:t>10</a:t>
            </a:r>
          </a:p>
          <a:p>
            <a:pPr algn="ctr">
              <a:defRPr/>
            </a:pPr>
            <a:r>
              <a:rPr lang="nl-NL" sz="1400" i="0" u="none" dirty="0">
                <a:solidFill>
                  <a:srgbClr val="182075"/>
                </a:solidFill>
                <a:cs typeface="+mn-cs"/>
              </a:rPr>
              <a:t>&lt;10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160</a:t>
            </a:r>
          </a:p>
          <a:p>
            <a:pPr algn="ctr">
              <a:defRPr/>
            </a:pPr>
            <a:r>
              <a:rPr lang="nl-NL" sz="1400" i="0" u="none" dirty="0">
                <a:solidFill>
                  <a:srgbClr val="182075"/>
                </a:solidFill>
                <a:cs typeface="+mn-cs"/>
              </a:rPr>
              <a:t>1280</a:t>
            </a:r>
          </a:p>
          <a:p>
            <a:pPr algn="ctr">
              <a:defRPr/>
            </a:pPr>
            <a:r>
              <a:rPr lang="nl-NL" sz="1400" i="0" u="none" dirty="0">
                <a:solidFill>
                  <a:srgbClr val="182075"/>
                </a:solidFill>
                <a:cs typeface="+mn-cs"/>
              </a:rPr>
              <a:t>320</a:t>
            </a:r>
          </a:p>
        </p:txBody>
      </p:sp>
      <p:sp>
        <p:nvSpPr>
          <p:cNvPr id="524300" name="Rectangle 12"/>
          <p:cNvSpPr>
            <a:spLocks noChangeArrowheads="1"/>
          </p:cNvSpPr>
          <p:nvPr/>
        </p:nvSpPr>
        <p:spPr bwMode="auto">
          <a:xfrm>
            <a:off x="7991475" y="2819400"/>
            <a:ext cx="92392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nl-NL" sz="1400" i="0" u="none" dirty="0">
                <a:solidFill>
                  <a:srgbClr val="182075"/>
                </a:solidFill>
                <a:cs typeface="+mn-cs"/>
              </a:rPr>
              <a:t>BE/32/92</a:t>
            </a:r>
          </a:p>
          <a:p>
            <a:pPr algn="ctr">
              <a:defRPr/>
            </a:pPr>
            <a:endParaRPr lang="nl-NL" sz="1400" i="0" u="none" dirty="0">
              <a:solidFill>
                <a:srgbClr val="182075"/>
              </a:solidFill>
              <a:cs typeface="+mn-cs"/>
            </a:endParaRPr>
          </a:p>
          <a:p>
            <a:pPr algn="ctr">
              <a:defRPr/>
            </a:pPr>
            <a:r>
              <a:rPr lang="nl-NL" sz="1400" i="0" u="none" dirty="0">
                <a:solidFill>
                  <a:srgbClr val="182075"/>
                </a:solidFill>
                <a:cs typeface="+mn-cs"/>
              </a:rPr>
              <a:t>40</a:t>
            </a:r>
          </a:p>
          <a:p>
            <a:pPr algn="ctr">
              <a:defRPr/>
            </a:pPr>
            <a:r>
              <a:rPr lang="nl-NL" sz="1400" i="0" u="none" dirty="0">
                <a:solidFill>
                  <a:srgbClr val="182075"/>
                </a:solidFill>
                <a:cs typeface="+mn-cs"/>
              </a:rPr>
              <a:t>10</a:t>
            </a:r>
          </a:p>
          <a:p>
            <a:pPr algn="ctr">
              <a:defRPr/>
            </a:pPr>
            <a:r>
              <a:rPr lang="nl-NL" sz="1400" i="0" u="none" dirty="0">
                <a:solidFill>
                  <a:srgbClr val="182075"/>
                </a:solidFill>
                <a:cs typeface="+mn-cs"/>
              </a:rPr>
              <a:t>160</a:t>
            </a:r>
          </a:p>
          <a:p>
            <a:pPr algn="ctr">
              <a:defRPr/>
            </a:pPr>
            <a:r>
              <a:rPr lang="nl-NL" sz="1400" i="0" u="none" dirty="0">
                <a:solidFill>
                  <a:srgbClr val="182075"/>
                </a:solidFill>
                <a:cs typeface="+mn-cs"/>
              </a:rPr>
              <a:t>160</a:t>
            </a:r>
          </a:p>
          <a:p>
            <a:pPr algn="ctr">
              <a:defRPr/>
            </a:pPr>
            <a:r>
              <a:rPr lang="nl-NL" sz="1400" i="0" u="none" dirty="0">
                <a:solidFill>
                  <a:srgbClr val="182075"/>
                </a:solidFill>
                <a:cs typeface="+mn-cs"/>
              </a:rPr>
              <a:t>160</a:t>
            </a:r>
          </a:p>
          <a:p>
            <a:pPr algn="ctr">
              <a:defRPr/>
            </a:pPr>
            <a:r>
              <a:rPr lang="nl-NL" sz="1400" i="0" u="none" dirty="0">
                <a:solidFill>
                  <a:srgbClr val="182075"/>
                </a:solidFill>
                <a:cs typeface="+mn-cs"/>
              </a:rPr>
              <a:t>160</a:t>
            </a:r>
          </a:p>
          <a:p>
            <a:pPr algn="ctr">
              <a:defRPr/>
            </a:pPr>
            <a:r>
              <a:rPr lang="nl-NL" sz="1400" i="0" u="none" dirty="0">
                <a:solidFill>
                  <a:srgbClr val="182075"/>
                </a:solidFill>
                <a:cs typeface="+mn-cs"/>
              </a:rPr>
              <a:t>80</a:t>
            </a:r>
          </a:p>
          <a:p>
            <a:pPr algn="ctr">
              <a:defRPr/>
            </a:pPr>
            <a:r>
              <a:rPr lang="nl-NL" sz="1400" i="0" u="none" dirty="0">
                <a:solidFill>
                  <a:srgbClr val="182075"/>
                </a:solidFill>
                <a:cs typeface="+mn-cs"/>
              </a:rPr>
              <a:t>640</a:t>
            </a:r>
          </a:p>
          <a:p>
            <a:pPr algn="ctr">
              <a:defRPr/>
            </a:pPr>
            <a:r>
              <a:rPr lang="nl-NL" sz="1400" i="0" u="none" dirty="0">
                <a:solidFill>
                  <a:srgbClr val="182075"/>
                </a:solidFill>
                <a:cs typeface="+mn-cs"/>
              </a:rPr>
              <a:t>1280</a:t>
            </a:r>
          </a:p>
          <a:p>
            <a:pPr algn="ctr">
              <a:defRPr/>
            </a:pPr>
            <a:r>
              <a:rPr lang="nl-NL" sz="1400" i="0" u="none" dirty="0">
                <a:solidFill>
                  <a:srgbClr val="182075"/>
                </a:solidFill>
                <a:cs typeface="+mn-cs"/>
              </a:rPr>
              <a:t>1280</a:t>
            </a:r>
          </a:p>
        </p:txBody>
      </p:sp>
      <p:sp>
        <p:nvSpPr>
          <p:cNvPr id="524301" name="Line 13"/>
          <p:cNvSpPr>
            <a:spLocks noChangeShapeType="1"/>
          </p:cNvSpPr>
          <p:nvPr/>
        </p:nvSpPr>
        <p:spPr bwMode="auto">
          <a:xfrm>
            <a:off x="314325" y="5486400"/>
            <a:ext cx="8458200" cy="0"/>
          </a:xfrm>
          <a:prstGeom prst="line">
            <a:avLst/>
          </a:prstGeom>
          <a:noFill/>
          <a:ln w="9525">
            <a:solidFill>
              <a:srgbClr val="18207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i="0" u="none">
              <a:cs typeface="+mn-cs"/>
            </a:endParaRPr>
          </a:p>
        </p:txBody>
      </p:sp>
      <p:sp>
        <p:nvSpPr>
          <p:cNvPr id="524302" name="Line 14"/>
          <p:cNvSpPr>
            <a:spLocks noChangeShapeType="1"/>
          </p:cNvSpPr>
          <p:nvPr/>
        </p:nvSpPr>
        <p:spPr bwMode="auto">
          <a:xfrm>
            <a:off x="381000" y="3200400"/>
            <a:ext cx="8458200" cy="0"/>
          </a:xfrm>
          <a:prstGeom prst="line">
            <a:avLst/>
          </a:prstGeom>
          <a:noFill/>
          <a:ln w="9525">
            <a:solidFill>
              <a:srgbClr val="18207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i="0" u="none">
              <a:cs typeface="+mn-cs"/>
            </a:endParaRPr>
          </a:p>
        </p:txBody>
      </p:sp>
      <p:sp>
        <p:nvSpPr>
          <p:cNvPr id="524303" name="Text Box 15"/>
          <p:cNvSpPr txBox="1">
            <a:spLocks noChangeArrowheads="1"/>
          </p:cNvSpPr>
          <p:nvPr/>
        </p:nvSpPr>
        <p:spPr bwMode="auto">
          <a:xfrm>
            <a:off x="4132263" y="2514600"/>
            <a:ext cx="22336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nl-NL" sz="1400" i="0" u="none">
                <a:solidFill>
                  <a:srgbClr val="182075"/>
                </a:solidFill>
                <a:cs typeface="+mn-cs"/>
              </a:rPr>
              <a:t>Ferret-antiserum against:</a:t>
            </a:r>
          </a:p>
        </p:txBody>
      </p:sp>
      <p:sp>
        <p:nvSpPr>
          <p:cNvPr id="524304" name="Line 16"/>
          <p:cNvSpPr>
            <a:spLocks noChangeShapeType="1"/>
          </p:cNvSpPr>
          <p:nvPr/>
        </p:nvSpPr>
        <p:spPr bwMode="auto">
          <a:xfrm>
            <a:off x="381000" y="2438400"/>
            <a:ext cx="8458200" cy="0"/>
          </a:xfrm>
          <a:prstGeom prst="line">
            <a:avLst/>
          </a:prstGeom>
          <a:noFill/>
          <a:ln w="9525">
            <a:solidFill>
              <a:srgbClr val="18207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i="0" u="none">
              <a:cs typeface="+mn-cs"/>
            </a:endParaRPr>
          </a:p>
        </p:txBody>
      </p:sp>
      <p:sp>
        <p:nvSpPr>
          <p:cNvPr id="33807" name="TextBox 1"/>
          <p:cNvSpPr txBox="1">
            <a:spLocks noChangeArrowheads="1"/>
          </p:cNvSpPr>
          <p:nvPr/>
        </p:nvSpPr>
        <p:spPr bwMode="auto">
          <a:xfrm>
            <a:off x="-449263" y="29638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endParaRPr lang="en-US"/>
          </a:p>
        </p:txBody>
      </p:sp>
      <p:sp>
        <p:nvSpPr>
          <p:cNvPr id="33808" name="Text Box 6"/>
          <p:cNvSpPr txBox="1">
            <a:spLocks noChangeArrowheads="1"/>
          </p:cNvSpPr>
          <p:nvPr/>
        </p:nvSpPr>
        <p:spPr bwMode="auto">
          <a:xfrm>
            <a:off x="719138" y="266700"/>
            <a:ext cx="31384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r>
              <a:rPr lang="en-GB" sz="2800" b="1" i="0" u="none">
                <a:solidFill>
                  <a:schemeClr val="bg1"/>
                </a:solidFill>
              </a:rPr>
              <a:t>Influenza HI table</a:t>
            </a:r>
          </a:p>
          <a:p>
            <a:r>
              <a:rPr lang="en-GB" sz="2800" i="0" u="none">
                <a:solidFill>
                  <a:schemeClr val="bg1"/>
                </a:solidFill>
              </a:rPr>
              <a:t>- Interpretation </a:t>
            </a:r>
            <a:r>
              <a:rPr lang="en-US" sz="2800" i="0" u="none">
                <a:solidFill>
                  <a:schemeClr val="bg1"/>
                </a:solidFill>
              </a:rPr>
              <a:t>-</a:t>
            </a:r>
            <a:endParaRPr lang="en-GB" sz="2800" b="1" i="0" u="none">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4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2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4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p:bldP spid="524292" grpId="0" animBg="1"/>
      <p:bldP spid="52429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ext Box 2"/>
          <p:cNvSpPr txBox="1">
            <a:spLocks noChangeArrowheads="1"/>
          </p:cNvSpPr>
          <p:nvPr/>
        </p:nvSpPr>
        <p:spPr bwMode="auto">
          <a:xfrm>
            <a:off x="441325" y="2127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GB" sz="1600" i="0" u="none">
              <a:cs typeface="+mn-cs"/>
            </a:endParaRPr>
          </a:p>
        </p:txBody>
      </p:sp>
      <p:sp>
        <p:nvSpPr>
          <p:cNvPr id="56" name="Text Box 4"/>
          <p:cNvSpPr txBox="1">
            <a:spLocks noChangeArrowheads="1"/>
          </p:cNvSpPr>
          <p:nvPr/>
        </p:nvSpPr>
        <p:spPr bwMode="auto">
          <a:xfrm>
            <a:off x="768350" y="280988"/>
            <a:ext cx="46545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i="0" u="none" dirty="0">
                <a:solidFill>
                  <a:schemeClr val="bg1"/>
                </a:solidFill>
                <a:cs typeface="+mn-cs"/>
              </a:rPr>
              <a:t>Multi-dimensional scaling</a:t>
            </a:r>
          </a:p>
          <a:p>
            <a:pPr>
              <a:defRPr/>
            </a:pPr>
            <a:r>
              <a:rPr lang="en-US" sz="2800" i="0" u="none" dirty="0">
                <a:solidFill>
                  <a:schemeClr val="bg1"/>
                </a:solidFill>
                <a:cs typeface="+mn-cs"/>
              </a:rPr>
              <a:t>- Interpretation of HI tables -</a:t>
            </a:r>
          </a:p>
        </p:txBody>
      </p:sp>
      <p:pic>
        <p:nvPicPr>
          <p:cNvPr id="52227" name="Picture 5" descr="how_to_reac_AC-optimized_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188" y="1676400"/>
            <a:ext cx="66738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4211638" y="3351213"/>
            <a:ext cx="3578225" cy="828675"/>
            <a:chOff x="4581525" y="3327430"/>
            <a:chExt cx="3578216" cy="828000"/>
          </a:xfrm>
        </p:grpSpPr>
        <p:sp>
          <p:nvSpPr>
            <p:cNvPr id="52231" name="Rectangle 7"/>
            <p:cNvSpPr>
              <a:spLocks noChangeArrowheads="1"/>
            </p:cNvSpPr>
            <p:nvPr/>
          </p:nvSpPr>
          <p:spPr bwMode="auto">
            <a:xfrm>
              <a:off x="4581525" y="3327430"/>
              <a:ext cx="828000" cy="828000"/>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i="0" u="none"/>
            </a:p>
          </p:txBody>
        </p:sp>
        <p:sp>
          <p:nvSpPr>
            <p:cNvPr id="52232" name="TextBox 294"/>
            <p:cNvSpPr txBox="1">
              <a:spLocks noChangeArrowheads="1"/>
            </p:cNvSpPr>
            <p:nvPr/>
          </p:nvSpPr>
          <p:spPr bwMode="auto">
            <a:xfrm>
              <a:off x="5495445" y="3372386"/>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u="sng">
                  <a:solidFill>
                    <a:srgbClr val="0D1F74"/>
                  </a:solidFill>
                  <a:latin typeface="Arial" charset="0"/>
                  <a:ea typeface="ＭＳ Ｐゴシック" charset="0"/>
                  <a:cs typeface="ＭＳ Ｐゴシック" charset="0"/>
                </a:defRPr>
              </a:lvl1pPr>
              <a:lvl2pPr marL="742950" indent="-285750" eaLnBrk="0" hangingPunct="0">
                <a:defRPr sz="2000" i="1" u="sng">
                  <a:solidFill>
                    <a:srgbClr val="0D1F74"/>
                  </a:solidFill>
                  <a:latin typeface="Arial" charset="0"/>
                  <a:ea typeface="ＭＳ Ｐゴシック" charset="0"/>
                </a:defRPr>
              </a:lvl2pPr>
              <a:lvl3pPr marL="1143000" indent="-228600" eaLnBrk="0" hangingPunct="0">
                <a:defRPr sz="2000" i="1" u="sng">
                  <a:solidFill>
                    <a:srgbClr val="0D1F74"/>
                  </a:solidFill>
                  <a:latin typeface="Arial" charset="0"/>
                  <a:ea typeface="ＭＳ Ｐゴシック" charset="0"/>
                </a:defRPr>
              </a:lvl3pPr>
              <a:lvl4pPr marL="1600200" indent="-228600" eaLnBrk="0" hangingPunct="0">
                <a:defRPr sz="2000" i="1" u="sng">
                  <a:solidFill>
                    <a:srgbClr val="0D1F74"/>
                  </a:solidFill>
                  <a:latin typeface="Arial" charset="0"/>
                  <a:ea typeface="ＭＳ Ｐゴシック" charset="0"/>
                </a:defRPr>
              </a:lvl4pPr>
              <a:lvl5pPr marL="2057400" indent="-228600" eaLnBrk="0" hangingPunct="0">
                <a:defRPr sz="2000" i="1" u="sng">
                  <a:solidFill>
                    <a:srgbClr val="0D1F74"/>
                  </a:solidFill>
                  <a:latin typeface="Arial" charset="0"/>
                  <a:ea typeface="ＭＳ Ｐゴシック" charset="0"/>
                </a:defRPr>
              </a:lvl5pPr>
              <a:lvl6pPr marL="2514600" indent="-228600" eaLnBrk="0" fontAlgn="base" hangingPunct="0">
                <a:spcBef>
                  <a:spcPct val="0"/>
                </a:spcBef>
                <a:spcAft>
                  <a:spcPct val="0"/>
                </a:spcAft>
                <a:defRPr sz="2000" i="1" u="sng">
                  <a:solidFill>
                    <a:srgbClr val="0D1F74"/>
                  </a:solidFill>
                  <a:latin typeface="Arial" charset="0"/>
                  <a:ea typeface="ＭＳ Ｐゴシック" charset="0"/>
                </a:defRPr>
              </a:lvl6pPr>
              <a:lvl7pPr marL="2971800" indent="-228600" eaLnBrk="0" fontAlgn="base" hangingPunct="0">
                <a:spcBef>
                  <a:spcPct val="0"/>
                </a:spcBef>
                <a:spcAft>
                  <a:spcPct val="0"/>
                </a:spcAft>
                <a:defRPr sz="2000" i="1" u="sng">
                  <a:solidFill>
                    <a:srgbClr val="0D1F74"/>
                  </a:solidFill>
                  <a:latin typeface="Arial" charset="0"/>
                  <a:ea typeface="ＭＳ Ｐゴシック" charset="0"/>
                </a:defRPr>
              </a:lvl7pPr>
              <a:lvl8pPr marL="3429000" indent="-228600" eaLnBrk="0" fontAlgn="base" hangingPunct="0">
                <a:spcBef>
                  <a:spcPct val="0"/>
                </a:spcBef>
                <a:spcAft>
                  <a:spcPct val="0"/>
                </a:spcAft>
                <a:defRPr sz="2000" i="1" u="sng">
                  <a:solidFill>
                    <a:srgbClr val="0D1F74"/>
                  </a:solidFill>
                  <a:latin typeface="Arial" charset="0"/>
                  <a:ea typeface="ＭＳ Ｐゴシック" charset="0"/>
                </a:defRPr>
              </a:lvl8pPr>
              <a:lvl9pPr marL="3886200" indent="-228600" eaLnBrk="0" fontAlgn="base" hangingPunct="0">
                <a:spcBef>
                  <a:spcPct val="0"/>
                </a:spcBef>
                <a:spcAft>
                  <a:spcPct val="0"/>
                </a:spcAft>
                <a:defRPr sz="2000" i="1" u="sng">
                  <a:solidFill>
                    <a:srgbClr val="0D1F74"/>
                  </a:solidFill>
                  <a:latin typeface="Arial" charset="0"/>
                  <a:ea typeface="ＭＳ Ｐゴシック" charset="0"/>
                </a:defRPr>
              </a:lvl9pPr>
            </a:lstStyle>
            <a:p>
              <a:pPr eaLnBrk="1" hangingPunct="1"/>
              <a:r>
                <a:rPr lang="en-US" i="0" u="none">
                  <a:solidFill>
                    <a:srgbClr val="000000"/>
                  </a:solidFill>
                  <a:ea typeface="ヒラギノ角ゴ Pro W3" charset="0"/>
                  <a:cs typeface="ヒラギノ角ゴ Pro W3" charset="0"/>
                  <a:sym typeface="Gill Sans" charset="0"/>
                </a:rPr>
                <a:t>1 antigenic unit = </a:t>
              </a:r>
              <a:br>
                <a:rPr lang="en-US" i="0" u="none">
                  <a:solidFill>
                    <a:srgbClr val="000000"/>
                  </a:solidFill>
                  <a:ea typeface="ヒラギノ角ゴ Pro W3" charset="0"/>
                  <a:cs typeface="ヒラギノ角ゴ Pro W3" charset="0"/>
                  <a:sym typeface="Gill Sans" charset="0"/>
                </a:rPr>
              </a:br>
              <a:r>
                <a:rPr lang="en-US" i="0" u="none">
                  <a:solidFill>
                    <a:srgbClr val="000000"/>
                  </a:solidFill>
                  <a:ea typeface="ヒラギノ角ゴ Pro W3" charset="0"/>
                  <a:cs typeface="ヒラギノ角ゴ Pro W3" charset="0"/>
                  <a:sym typeface="Gill Sans" charset="0"/>
                </a:rPr>
                <a:t>2-fold HI difference</a:t>
              </a:r>
            </a:p>
          </p:txBody>
        </p:sp>
      </p:grpSp>
      <p:sp>
        <p:nvSpPr>
          <p:cNvPr id="52229" name="Rectangle 1"/>
          <p:cNvSpPr>
            <a:spLocks noChangeArrowheads="1"/>
          </p:cNvSpPr>
          <p:nvPr/>
        </p:nvSpPr>
        <p:spPr bwMode="auto">
          <a:xfrm>
            <a:off x="7539038" y="5756275"/>
            <a:ext cx="250825" cy="4445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u="none"/>
          </a:p>
        </p:txBody>
      </p:sp>
      <p:sp>
        <p:nvSpPr>
          <p:cNvPr id="52230" name="Rectangle 1"/>
          <p:cNvSpPr>
            <a:spLocks noChangeArrowheads="1"/>
          </p:cNvSpPr>
          <p:nvPr/>
        </p:nvSpPr>
        <p:spPr bwMode="auto">
          <a:xfrm>
            <a:off x="3181350" y="1676400"/>
            <a:ext cx="43576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mID_1636_cID_601_wit_logo_klein_rechtsonder_engels">
  <a:themeElements>
    <a:clrScheme name="Custom 2">
      <a:dk1>
        <a:srgbClr val="0C2074"/>
      </a:dk1>
      <a:lt1>
        <a:srgbClr val="FFFFFF"/>
      </a:lt1>
      <a:dk2>
        <a:srgbClr val="7DCFE2"/>
      </a:dk2>
      <a:lt2>
        <a:srgbClr val="000000"/>
      </a:lt2>
      <a:accent1>
        <a:srgbClr val="4B78B5"/>
      </a:accent1>
      <a:accent2>
        <a:srgbClr val="E0DC24"/>
      </a:accent2>
      <a:accent3>
        <a:srgbClr val="FFFFFF"/>
      </a:accent3>
      <a:accent4>
        <a:srgbClr val="091A62"/>
      </a:accent4>
      <a:accent5>
        <a:srgbClr val="B1BED7"/>
      </a:accent5>
      <a:accent6>
        <a:srgbClr val="CBC720"/>
      </a:accent6>
      <a:hlink>
        <a:srgbClr val="86C7D9"/>
      </a:hlink>
      <a:folHlink>
        <a:srgbClr val="DC242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ID_1636_cID_601_wit_logo_klein_rechtsonder_engels">
  <a:themeElements>
    <a:clrScheme name="Custom 2">
      <a:dk1>
        <a:srgbClr val="0C2074"/>
      </a:dk1>
      <a:lt1>
        <a:srgbClr val="FFFFFF"/>
      </a:lt1>
      <a:dk2>
        <a:srgbClr val="7DCFE2"/>
      </a:dk2>
      <a:lt2>
        <a:srgbClr val="000000"/>
      </a:lt2>
      <a:accent1>
        <a:srgbClr val="4B78B5"/>
      </a:accent1>
      <a:accent2>
        <a:srgbClr val="E0DC24"/>
      </a:accent2>
      <a:accent3>
        <a:srgbClr val="FFFFFF"/>
      </a:accent3>
      <a:accent4>
        <a:srgbClr val="091A62"/>
      </a:accent4>
      <a:accent5>
        <a:srgbClr val="B1BED7"/>
      </a:accent5>
      <a:accent6>
        <a:srgbClr val="CBC720"/>
      </a:accent6>
      <a:hlink>
        <a:srgbClr val="86C7D9"/>
      </a:hlink>
      <a:folHlink>
        <a:srgbClr val="DC242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ID_1636_cID_601_wit_logo_klein_rechtsonder_engels">
  <a:themeElements>
    <a:clrScheme name="Custom 2">
      <a:dk1>
        <a:srgbClr val="0C2074"/>
      </a:dk1>
      <a:lt1>
        <a:srgbClr val="FFFFFF"/>
      </a:lt1>
      <a:dk2>
        <a:srgbClr val="7DCFE2"/>
      </a:dk2>
      <a:lt2>
        <a:srgbClr val="000000"/>
      </a:lt2>
      <a:accent1>
        <a:srgbClr val="4B78B5"/>
      </a:accent1>
      <a:accent2>
        <a:srgbClr val="E0DC24"/>
      </a:accent2>
      <a:accent3>
        <a:srgbClr val="FFFFFF"/>
      </a:accent3>
      <a:accent4>
        <a:srgbClr val="091A62"/>
      </a:accent4>
      <a:accent5>
        <a:srgbClr val="B1BED7"/>
      </a:accent5>
      <a:accent6>
        <a:srgbClr val="CBC720"/>
      </a:accent6>
      <a:hlink>
        <a:srgbClr val="86C7D9"/>
      </a:hlink>
      <a:folHlink>
        <a:srgbClr val="DC242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ID_1636_cID_601_wit_logo_klein_rechtsonder_engels">
  <a:themeElements>
    <a:clrScheme name="Custom 2">
      <a:dk1>
        <a:srgbClr val="0C2074"/>
      </a:dk1>
      <a:lt1>
        <a:srgbClr val="FFFFFF"/>
      </a:lt1>
      <a:dk2>
        <a:srgbClr val="7DCFE2"/>
      </a:dk2>
      <a:lt2>
        <a:srgbClr val="000000"/>
      </a:lt2>
      <a:accent1>
        <a:srgbClr val="4B78B5"/>
      </a:accent1>
      <a:accent2>
        <a:srgbClr val="E0DC24"/>
      </a:accent2>
      <a:accent3>
        <a:srgbClr val="FFFFFF"/>
      </a:accent3>
      <a:accent4>
        <a:srgbClr val="091A62"/>
      </a:accent4>
      <a:accent5>
        <a:srgbClr val="B1BED7"/>
      </a:accent5>
      <a:accent6>
        <a:srgbClr val="CBC720"/>
      </a:accent6>
      <a:hlink>
        <a:srgbClr val="86C7D9"/>
      </a:hlink>
      <a:folHlink>
        <a:srgbClr val="DC242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mID_1636_cID_601_wit_logo_klein_rechtsonder_engels.pot</Template>
  <TotalTime>5990</TotalTime>
  <Words>3962</Words>
  <Application>Microsoft Macintosh PowerPoint</Application>
  <PresentationFormat>On-screen Show (4:3)</PresentationFormat>
  <Paragraphs>973</Paragraphs>
  <Slides>91</Slides>
  <Notes>75</Notes>
  <HiddenSlides>0</HiddenSlides>
  <MMClips>0</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91</vt:i4>
      </vt:variant>
    </vt:vector>
  </HeadingPairs>
  <TitlesOfParts>
    <vt:vector size="98" baseType="lpstr">
      <vt:lpstr>1_mID_1636_cID_601_wit_logo_klein_rechtsonder_engels</vt:lpstr>
      <vt:lpstr>mID_1636_cID_601_wit_logo_klein_rechtsonder_engels</vt:lpstr>
      <vt:lpstr>3_mID_1636_cID_601_wit_logo_klein_rechtsonder_engels</vt:lpstr>
      <vt:lpstr>2_mID_1636_cID_601_wit_logo_klein_rechtsonder_engels</vt:lpstr>
      <vt:lpstr>Photo Editor Photo</vt:lpstr>
      <vt:lpstr>Clip</vt:lpstr>
      <vt:lpstr>Document</vt:lpstr>
      <vt:lpstr>De razendsnelle evolutie van virussen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Zeppo bvba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Tom Adriaensen</dc:creator>
  <cp:lastModifiedBy>Ron Fouchier</cp:lastModifiedBy>
  <cp:revision>290</cp:revision>
  <dcterms:created xsi:type="dcterms:W3CDTF">2012-05-02T14:13:30Z</dcterms:created>
  <dcterms:modified xsi:type="dcterms:W3CDTF">2019-01-11T08:11:57Z</dcterms:modified>
</cp:coreProperties>
</file>