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91" r:id="rId2"/>
    <p:sldId id="278" r:id="rId3"/>
    <p:sldId id="272" r:id="rId4"/>
    <p:sldId id="287" r:id="rId5"/>
    <p:sldId id="277" r:id="rId6"/>
    <p:sldId id="290" r:id="rId7"/>
    <p:sldId id="275" r:id="rId8"/>
    <p:sldId id="280" r:id="rId9"/>
    <p:sldId id="281" r:id="rId10"/>
    <p:sldId id="293" r:id="rId11"/>
    <p:sldId id="292" r:id="rId12"/>
    <p:sldId id="282" r:id="rId13"/>
    <p:sldId id="283" r:id="rId14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19">
          <p15:clr>
            <a:srgbClr val="A4A3A4"/>
          </p15:clr>
        </p15:guide>
        <p15:guide id="2" orient="horz" pos="147">
          <p15:clr>
            <a:srgbClr val="A4A3A4"/>
          </p15:clr>
        </p15:guide>
        <p15:guide id="3" orient="horz">
          <p15:clr>
            <a:srgbClr val="A4A3A4"/>
          </p15:clr>
        </p15:guide>
        <p15:guide id="4" orient="horz" pos="3756">
          <p15:clr>
            <a:srgbClr val="A4A3A4"/>
          </p15:clr>
        </p15:guide>
        <p15:guide id="5" pos="339">
          <p15:clr>
            <a:srgbClr val="A4A3A4"/>
          </p15:clr>
        </p15:guide>
        <p15:guide id="6" pos="56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9C35"/>
    <a:srgbClr val="FFFFFF"/>
    <a:srgbClr val="34B233"/>
    <a:srgbClr val="000000"/>
    <a:srgbClr val="292929"/>
    <a:srgbClr val="D5D2CA"/>
    <a:srgbClr val="005172"/>
    <a:srgbClr val="6A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E8034E78-7F5D-4C2E-B375-FC64B27BC917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Stijl, donker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Stijl, gemiddeld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Stijl, gemiddeld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Stijl, gemiddeld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Stijl, gemiddeld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Stijl, licht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FD4443E-F989-4FC4-A0C8-D5A2AF1F390B}" styleName="Stijl, donker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ijl, donker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ijl, donker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Stijl, donker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Stijl, donker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Stijl, gemiddeld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068" y="102"/>
      </p:cViewPr>
      <p:guideLst>
        <p:guide orient="horz" pos="1219"/>
        <p:guide orient="horz" pos="147"/>
        <p:guide orient="horz"/>
        <p:guide orient="horz" pos="3756"/>
        <p:guide pos="339"/>
        <p:guide pos="563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77C93-F9CF-4927-9F50-055434CC2C4C}" type="datetimeFigureOut">
              <a:rPr lang="nl-NL" smtClean="0"/>
              <a:t>16-1-2018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4D53B-2A5F-46DB-9092-7AB52C1222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5863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88"/>
            <a:ext cx="8442796" cy="839787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  <a:extLst/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78633" y="2262386"/>
            <a:ext cx="8447087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 rIns="9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Auteursnaam</a:t>
            </a:r>
          </a:p>
        </p:txBody>
      </p:sp>
    </p:spTree>
    <p:extLst>
      <p:ext uri="{BB962C8B-B14F-4D97-AF65-F5344CB8AC3E}">
        <p14:creationId xmlns:p14="http://schemas.microsoft.com/office/powerpoint/2010/main" val="423983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vierkant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38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900006" y="226800"/>
            <a:ext cx="5040000" cy="57358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2" y="1840012"/>
            <a:ext cx="3276600" cy="4122638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723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oto's met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7619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3418212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6298805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9"/>
          </p:nvPr>
        </p:nvSpPr>
        <p:spPr>
          <a:xfrm>
            <a:off x="490538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20"/>
          </p:nvPr>
        </p:nvSpPr>
        <p:spPr>
          <a:xfrm>
            <a:off x="3366170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9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6241802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22"/>
          </p:nvPr>
        </p:nvSpPr>
        <p:spPr>
          <a:xfrm>
            <a:off x="490538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23"/>
          </p:nvPr>
        </p:nvSpPr>
        <p:spPr>
          <a:xfrm>
            <a:off x="3365675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24"/>
          </p:nvPr>
        </p:nvSpPr>
        <p:spPr>
          <a:xfrm>
            <a:off x="6241802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1031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2 vierkante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399" y="1929600"/>
            <a:ext cx="4104000" cy="4027383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2627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grot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400" y="1402557"/>
            <a:ext cx="8402400" cy="45529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8015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taande foto's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/>
          </p:cNvSpPr>
          <p:nvPr>
            <p:ph type="pic" sz="quarter" idx="16"/>
          </p:nvPr>
        </p:nvSpPr>
        <p:spPr>
          <a:xfrm>
            <a:off x="536400" y="233362"/>
            <a:ext cx="4011352" cy="57204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jdelijke aanduiding voor afbeelding 24"/>
          <p:cNvSpPr>
            <a:spLocks noGrp="1"/>
          </p:cNvSpPr>
          <p:nvPr>
            <p:ph type="pic" sz="quarter" idx="17"/>
          </p:nvPr>
        </p:nvSpPr>
        <p:spPr>
          <a:xfrm>
            <a:off x="4827265" y="233362"/>
            <a:ext cx="4104000" cy="571955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4470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0" y="0"/>
            <a:ext cx="9143999" cy="685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 bwMode="white">
          <a:xfrm>
            <a:off x="491642" y="230188"/>
            <a:ext cx="8442796" cy="840125"/>
          </a:xfrm>
          <a:noFill/>
          <a:ln w="0"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6628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1582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37321" y="1752600"/>
            <a:ext cx="8601903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1377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7"/>
            <a:ext cx="8442796" cy="8388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538163" y="1933575"/>
            <a:ext cx="8398089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9337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/tussenslide met ro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41274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3450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me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39787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8521188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3301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 met meerder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36576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12" name="Tijdelijke aanduiding voor afbeelding 24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044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3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591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4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38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5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685112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911264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88"/>
            <a:ext cx="8442796" cy="839787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4"/>
          </a:solidFill>
          <a:ln>
            <a:noFill/>
          </a:ln>
          <a:extLst/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 bwMode="black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/>
          </p:nvPr>
        </p:nvSpPr>
        <p:spPr bwMode="black">
          <a:xfrm>
            <a:off x="478633" y="2262386"/>
            <a:ext cx="8447087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1220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tekst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793357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049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5017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 met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791075" y="1752600"/>
            <a:ext cx="4140000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540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 met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4791075" y="1933575"/>
            <a:ext cx="4140000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839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8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538163" y="1828800"/>
            <a:ext cx="8404225" cy="413385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0759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35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meerder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044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20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</a:p>
        </p:txBody>
      </p:sp>
      <p:sp>
        <p:nvSpPr>
          <p:cNvPr id="9" name="Tijdelijke aanduiding voor afbeelding 24"/>
          <p:cNvSpPr>
            <a:spLocks noGrp="1" noChangeAspect="1"/>
          </p:cNvSpPr>
          <p:nvPr>
            <p:ph type="pic" sz="quarter" idx="21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  <a:extLst/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76251" y="2262386"/>
            <a:ext cx="8447087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Auteursnaam</a:t>
            </a:r>
          </a:p>
        </p:txBody>
      </p:sp>
      <p:sp>
        <p:nvSpPr>
          <p:cNvPr id="16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591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38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8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685112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86451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91642" y="230188"/>
            <a:ext cx="8442796" cy="839787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  <a:extLst/>
        </p:spPr>
        <p:txBody>
          <a:bodyPr vert="horz" wrap="square" lIns="18000" tIns="0" rIns="91440" bIns="324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dirty="0"/>
              <a:t>Klik om de stijl te bewerken</a:t>
            </a:r>
          </a:p>
        </p:txBody>
      </p:sp>
      <p:sp>
        <p:nvSpPr>
          <p:cNvPr id="1028" name="Tijdelijke aanduiding voor tekst 23"/>
          <p:cNvSpPr>
            <a:spLocks noGrp="1"/>
          </p:cNvSpPr>
          <p:nvPr>
            <p:ph type="body" idx="1"/>
          </p:nvPr>
        </p:nvSpPr>
        <p:spPr bwMode="auto">
          <a:xfrm>
            <a:off x="421200" y="1843200"/>
            <a:ext cx="8521188" cy="40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4"/>
            <a:endParaRPr lang="nl-NL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521200" y="6372000"/>
            <a:ext cx="468000" cy="164250"/>
          </a:xfrm>
          <a:prstGeom prst="rect">
            <a:avLst/>
          </a:prstGeom>
          <a:noFill/>
        </p:spPr>
        <p:txBody>
          <a:bodyPr wrap="square" tIns="0" rIns="36000" bIns="0" rtlCol="0">
            <a:noAutofit/>
          </a:bodyPr>
          <a:lstStyle>
            <a:lvl1pPr>
              <a:defRPr lang="nl-NL" sz="900" smtClean="0">
                <a:latin typeface="Verdana" pitchFamily="34" charset="0"/>
              </a:defRPr>
            </a:lvl1pPr>
          </a:lstStyle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‹nr.›</a:t>
            </a:fld>
            <a:endParaRPr lang="nl-NL" dirty="0"/>
          </a:p>
        </p:txBody>
      </p:sp>
      <p:pic>
        <p:nvPicPr>
          <p:cNvPr id="3" name="Picture 2"/>
          <p:cNvPicPr>
            <a:picLocks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7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68" r:id="rId8"/>
    <p:sldLayoutId id="2147483664" r:id="rId9"/>
    <p:sldLayoutId id="2147483653" r:id="rId10"/>
    <p:sldLayoutId id="2147483655" r:id="rId11"/>
    <p:sldLayoutId id="2147483656" r:id="rId12"/>
    <p:sldLayoutId id="2147483657" r:id="rId13"/>
    <p:sldLayoutId id="2147483659" r:id="rId14"/>
    <p:sldLayoutId id="2147483660" r:id="rId15"/>
    <p:sldLayoutId id="2147483661" r:id="rId16"/>
    <p:sldLayoutId id="2147483663" r:id="rId17"/>
    <p:sldLayoutId id="2147483665" r:id="rId18"/>
    <p:sldLayoutId id="2147483654" r:id="rId19"/>
    <p:sldLayoutId id="2147483666" r:id="rId20"/>
    <p:sldLayoutId id="2147483674" r:id="rId21"/>
  </p:sldLayoutIdLst>
  <p:hf hdr="0" ftr="0" dt="0"/>
  <p:txStyles>
    <p:titleStyle>
      <a:lvl1pPr algn="l" rtl="0" fontAlgn="base">
        <a:lnSpc>
          <a:spcPts val="4000"/>
        </a:lnSpc>
        <a:spcBef>
          <a:spcPct val="0"/>
        </a:spcBef>
        <a:spcAft>
          <a:spcPct val="0"/>
        </a:spcAft>
        <a:defRPr sz="3000" kern="1200">
          <a:solidFill>
            <a:schemeClr val="bg2"/>
          </a:solidFill>
          <a:latin typeface="Verdana" pitchFamily="34" charset="0"/>
          <a:ea typeface="+mj-ea"/>
          <a:cs typeface="+mj-cs"/>
        </a:defRPr>
      </a:lvl1pPr>
      <a:lvl2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252413" indent="-252413" algn="l" rtl="0" fontAlgn="base">
        <a:lnSpc>
          <a:spcPts val="2500"/>
        </a:lnSpc>
        <a:spcBef>
          <a:spcPts val="1200"/>
        </a:spcBef>
        <a:spcAft>
          <a:spcPct val="0"/>
        </a:spcAft>
        <a:buClr>
          <a:schemeClr val="bg2"/>
        </a:buClr>
        <a:buSzPct val="140000"/>
        <a:buFont typeface="Wingdings" pitchFamily="2" charset="2"/>
        <a:buChar char="§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1pPr>
      <a:lvl2pPr marL="982663" indent="-285750" algn="l" rtl="0" fontAlgn="base">
        <a:lnSpc>
          <a:spcPts val="2500"/>
        </a:lnSpc>
        <a:spcBef>
          <a:spcPts val="1000"/>
        </a:spcBef>
        <a:spcAft>
          <a:spcPct val="0"/>
        </a:spcAft>
        <a:buClr>
          <a:schemeClr val="bg2"/>
        </a:buClr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2pPr>
      <a:lvl3pPr marL="1879600" indent="-319088" algn="l" rtl="0" fontAlgn="base">
        <a:lnSpc>
          <a:spcPts val="2500"/>
        </a:lnSpc>
        <a:spcBef>
          <a:spcPts val="1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3pPr>
      <a:lvl4pPr marL="2692400" indent="-360363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 baseline="0">
          <a:solidFill>
            <a:schemeClr val="bg2"/>
          </a:solidFill>
          <a:latin typeface="Verdana" pitchFamily="34" charset="0"/>
          <a:ea typeface="+mn-ea"/>
          <a:cs typeface="+mn-cs"/>
        </a:defRPr>
      </a:lvl4pPr>
      <a:lvl5pPr marL="3405188" indent="-352425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30188"/>
            <a:ext cx="9143999" cy="1353086"/>
          </a:xfrm>
        </p:spPr>
        <p:txBody>
          <a:bodyPr/>
          <a:lstStyle/>
          <a:p>
            <a:pPr algn="ctr" eaLnBrk="1" hangingPunct="1">
              <a:defRPr/>
            </a:pPr>
            <a:r>
              <a:rPr lang="nl-NL" sz="2800" dirty="0"/>
              <a:t>Moestuin op Mars. </a:t>
            </a:r>
            <a:r>
              <a:rPr lang="nl-NL" sz="2800" dirty="0" err="1"/>
              <a:t>Science</a:t>
            </a:r>
            <a:r>
              <a:rPr lang="nl-NL" sz="2800" dirty="0"/>
              <a:t> fiction?</a:t>
            </a:r>
            <a:br>
              <a:rPr lang="nl-NL" sz="2800" dirty="0"/>
            </a:br>
            <a:endParaRPr lang="nl-NL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057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479425" y="2262188"/>
            <a:ext cx="8447088" cy="371475"/>
          </a:xfrm>
        </p:spPr>
        <p:txBody>
          <a:bodyPr/>
          <a:lstStyle/>
          <a:p>
            <a:pPr eaLnBrk="1" hangingPunct="1"/>
            <a:r>
              <a:rPr lang="nl-NL" altLang="nl-NL" dirty="0"/>
              <a:t>Wieger Wamelink</a:t>
            </a:r>
          </a:p>
          <a:p>
            <a:pPr eaLnBrk="1" hangingPunct="1"/>
            <a:r>
              <a:rPr lang="nl-NL" altLang="nl-NL" dirty="0"/>
              <a:t>Wieger.wamelink@wur.nl</a:t>
            </a:r>
          </a:p>
        </p:txBody>
      </p:sp>
    </p:spTree>
    <p:extLst>
      <p:ext uri="{BB962C8B-B14F-4D97-AF65-F5344CB8AC3E}">
        <p14:creationId xmlns:p14="http://schemas.microsoft.com/office/powerpoint/2010/main" val="2816377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pPr algn="ctr"/>
            <a:r>
              <a:rPr lang="nl-NL" dirty="0"/>
              <a:t>Scherpe delen, invloed?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10</a:t>
            </a:fld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5861"/>
            <a:ext cx="9144000" cy="53625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81481" y="6302769"/>
            <a:ext cx="1173719" cy="302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l-NL" sz="1400" dirty="0">
                <a:latin typeface="Verdana" pitchFamily="34" charset="0"/>
              </a:rPr>
              <a:t>Line Schug</a:t>
            </a:r>
          </a:p>
        </p:txBody>
      </p:sp>
    </p:spTree>
    <p:extLst>
      <p:ext uri="{BB962C8B-B14F-4D97-AF65-F5344CB8AC3E}">
        <p14:creationId xmlns:p14="http://schemas.microsoft.com/office/powerpoint/2010/main" val="1047285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11</a:t>
            </a:fld>
            <a:endParaRPr lang="nl-NL" dirty="0"/>
          </a:p>
        </p:txBody>
      </p:sp>
      <p:pic>
        <p:nvPicPr>
          <p:cNvPr id="5" name="IMG_30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12</a:t>
            </a:fld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23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13</a:t>
            </a:fld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148"/>
            <a:ext cx="9144000" cy="68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98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2</a:t>
            </a:fld>
            <a:endParaRPr lang="nl-NL" dirty="0"/>
          </a:p>
        </p:txBody>
      </p:sp>
      <p:pic>
        <p:nvPicPr>
          <p:cNvPr id="3" name="Picture 2" descr="D:\aawieger\mars maan\Fotos\DSC0002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0688" y="230188"/>
            <a:ext cx="50365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 err="1">
                <a:solidFill>
                  <a:srgbClr val="000000"/>
                </a:solidFill>
                <a:latin typeface="Verdana" pitchFamily="34" charset="0"/>
              </a:rPr>
              <a:t>Marsbodem</a:t>
            </a:r>
            <a:r>
              <a:rPr lang="en-GB" sz="1400" dirty="0">
                <a:solidFill>
                  <a:srgbClr val="000000"/>
                </a:solidFill>
                <a:latin typeface="Verdana" pitchFamily="34" charset="0"/>
              </a:rPr>
              <a:t> simulant </a:t>
            </a:r>
            <a:r>
              <a:rPr lang="en-GB" sz="1400" dirty="0" err="1">
                <a:solidFill>
                  <a:srgbClr val="000000"/>
                </a:solidFill>
                <a:latin typeface="Verdana" pitchFamily="34" charset="0"/>
              </a:rPr>
              <a:t>uit</a:t>
            </a:r>
            <a:r>
              <a:rPr lang="en-GB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Verdana" pitchFamily="34" charset="0"/>
              </a:rPr>
              <a:t>Arizone</a:t>
            </a:r>
            <a:r>
              <a:rPr lang="en-GB" sz="14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en-GB" sz="1400" dirty="0" err="1">
                <a:solidFill>
                  <a:srgbClr val="000000"/>
                </a:solidFill>
                <a:latin typeface="Verdana" pitchFamily="34" charset="0"/>
              </a:rPr>
              <a:t>geleverd</a:t>
            </a:r>
            <a:r>
              <a:rPr lang="en-GB" sz="1400" dirty="0">
                <a:solidFill>
                  <a:srgbClr val="000000"/>
                </a:solidFill>
                <a:latin typeface="Verdana" pitchFamily="34" charset="0"/>
              </a:rPr>
              <a:t> door NASA</a:t>
            </a:r>
            <a:endParaRPr lang="nl-NL" sz="1400" dirty="0" err="1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454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3</a:t>
            </a:fld>
            <a:endParaRPr lang="nl-NL" dirty="0"/>
          </a:p>
        </p:txBody>
      </p:sp>
      <p:pic>
        <p:nvPicPr>
          <p:cNvPr id="4" name="Picture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0688" y="230188"/>
            <a:ext cx="30336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>
                <a:solidFill>
                  <a:schemeClr val="bg1"/>
                </a:solidFill>
                <a:latin typeface="Verdana" pitchFamily="34" charset="0"/>
              </a:rPr>
              <a:t>Rogge op Mars </a:t>
            </a:r>
            <a:r>
              <a:rPr lang="en-GB" sz="1400" dirty="0" err="1">
                <a:solidFill>
                  <a:schemeClr val="bg1"/>
                </a:solidFill>
                <a:latin typeface="Verdana" pitchFamily="34" charset="0"/>
              </a:rPr>
              <a:t>bodem</a:t>
            </a:r>
            <a:r>
              <a:rPr lang="en-GB" sz="1400" dirty="0">
                <a:solidFill>
                  <a:schemeClr val="bg1"/>
                </a:solidFill>
                <a:latin typeface="Verdana" pitchFamily="34" charset="0"/>
              </a:rPr>
              <a:t> simulant</a:t>
            </a:r>
            <a:endParaRPr lang="nl-NL" sz="1400" dirty="0" err="1">
              <a:solidFill>
                <a:schemeClr val="bg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442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4</a:t>
            </a:fld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96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5</a:t>
            </a:fld>
            <a:endParaRPr lang="nl-NL" dirty="0"/>
          </a:p>
        </p:txBody>
      </p:sp>
      <p:pic>
        <p:nvPicPr>
          <p:cNvPr id="3" name="Picture 2" descr="D:\aawieger\mars maan\art work\wonen_op_mars-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4228"/>
            <a:ext cx="9144000" cy="615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37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6</a:t>
            </a:fld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301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94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7</a:t>
            </a:fld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" y="1583272"/>
            <a:ext cx="9144001" cy="606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23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8</a:t>
            </a:fld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52" y="169817"/>
            <a:ext cx="8699409" cy="652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99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9</a:t>
            </a:fld>
            <a:endParaRPr lang="nl-NL" dirty="0"/>
          </a:p>
        </p:txBody>
      </p:sp>
      <p:pic>
        <p:nvPicPr>
          <p:cNvPr id="1026" name="Picture 2" descr="Image result for spacex rocket pi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531" y="627018"/>
            <a:ext cx="9150531" cy="610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860610"/>
      </p:ext>
    </p:extLst>
  </p:cSld>
  <p:clrMapOvr>
    <a:masterClrMapping/>
  </p:clrMapOvr>
</p:sld>
</file>

<file path=ppt/theme/theme1.xml><?xml version="1.0" encoding="utf-8"?>
<a:theme xmlns:a="http://schemas.openxmlformats.org/drawingml/2006/main" name="WUR">
  <a:themeElements>
    <a:clrScheme name="Wageningen UR witte achtergrond">
      <a:dk1>
        <a:srgbClr val="005172"/>
      </a:dk1>
      <a:lt1>
        <a:srgbClr val="FFFFFF"/>
      </a:lt1>
      <a:dk2>
        <a:srgbClr val="34B233"/>
      </a:dk2>
      <a:lt2>
        <a:srgbClr val="005172"/>
      </a:lt2>
      <a:accent1>
        <a:srgbClr val="519FD7"/>
      </a:accent1>
      <a:accent2>
        <a:srgbClr val="A59D95"/>
      </a:accent2>
      <a:accent3>
        <a:srgbClr val="D5D2CA"/>
      </a:accent3>
      <a:accent4>
        <a:srgbClr val="FF7900"/>
      </a:accent4>
      <a:accent5>
        <a:srgbClr val="00549F"/>
      </a:accent5>
      <a:accent6>
        <a:srgbClr val="000000"/>
      </a:accent6>
      <a:hlink>
        <a:srgbClr val="00549F"/>
      </a:hlink>
      <a:folHlink>
        <a:srgbClr val="000000"/>
      </a:folHlink>
    </a:clrScheme>
    <a:fontScheme name="Wageningen U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ts val="1800"/>
          </a:lnSpc>
          <a:defRPr sz="1400" dirty="0" err="1" smtClean="0">
            <a:latin typeface="Verdan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2540</TotalTime>
  <Words>48</Words>
  <Application>Microsoft Office PowerPoint</Application>
  <PresentationFormat>Diavoorstelling (4:3)</PresentationFormat>
  <Paragraphs>19</Paragraphs>
  <Slides>13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Arial</vt:lpstr>
      <vt:lpstr>Calibri</vt:lpstr>
      <vt:lpstr>Verdana</vt:lpstr>
      <vt:lpstr>Wingdings</vt:lpstr>
      <vt:lpstr>WUR</vt:lpstr>
      <vt:lpstr>Moestuin op Mars. Science fiction?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Scherpe delen, invloed?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Martin Brinkman</dc:creator>
  <cp:lastModifiedBy>Tycho Malmberg</cp:lastModifiedBy>
  <cp:revision>283</cp:revision>
  <dcterms:created xsi:type="dcterms:W3CDTF">2011-09-29T08:30:03Z</dcterms:created>
  <dcterms:modified xsi:type="dcterms:W3CDTF">2018-01-16T12:23:00Z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_Template">
    <vt:lpwstr>WHNL.pptx</vt:lpwstr>
  </property>
</Properties>
</file>