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5011" r:id="rId4"/>
  </p:sldMasterIdLst>
  <p:notesMasterIdLst>
    <p:notesMasterId r:id="rId24"/>
  </p:notesMasterIdLst>
  <p:handoutMasterIdLst>
    <p:handoutMasterId r:id="rId25"/>
  </p:handoutMasterIdLst>
  <p:sldIdLst>
    <p:sldId id="271" r:id="rId5"/>
    <p:sldId id="290" r:id="rId6"/>
    <p:sldId id="272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82" r:id="rId16"/>
    <p:sldId id="283" r:id="rId17"/>
    <p:sldId id="284" r:id="rId18"/>
    <p:sldId id="285" r:id="rId19"/>
    <p:sldId id="286" r:id="rId20"/>
    <p:sldId id="287" r:id="rId21"/>
    <p:sldId id="288" r:id="rId22"/>
    <p:sldId id="289" r:id="rId23"/>
  </p:sldIdLst>
  <p:sldSz cx="12192000" cy="6858000"/>
  <p:notesSz cx="6858000" cy="9144000"/>
  <p:custDataLst>
    <p:tags r:id="rId2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notes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51B68"/>
    <a:srgbClr val="ECECEE"/>
    <a:srgbClr val="1A1A20"/>
    <a:srgbClr val="FF8000"/>
    <a:srgbClr val="E4312C"/>
    <a:srgbClr val="0092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449" autoAdjust="0"/>
    <p:restoredTop sz="99486" autoAdjust="0"/>
  </p:normalViewPr>
  <p:slideViewPr>
    <p:cSldViewPr showGuides="1">
      <p:cViewPr varScale="1">
        <p:scale>
          <a:sx n="116" d="100"/>
          <a:sy n="116" d="100"/>
        </p:scale>
        <p:origin x="544" y="184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6912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howGuides="1">
      <p:cViewPr varScale="1">
        <p:scale>
          <a:sx n="80" d="100"/>
          <a:sy n="80" d="100"/>
        </p:scale>
        <p:origin x="1998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Map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Map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Map1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Map1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spPr>
            <a:ln w="508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Blad2!$A$2:$A$22</c:f>
              <c:numCache>
                <c:formatCode>General</c:formatCode>
                <c:ptCount val="2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</c:numCache>
            </c:numRef>
          </c:xVal>
          <c:yVal>
            <c:numRef>
              <c:f>Blad2!$B$2:$B$22</c:f>
              <c:numCache>
                <c:formatCode>General</c:formatCode>
                <c:ptCount val="21"/>
                <c:pt idx="0">
                  <c:v>1</c:v>
                </c:pt>
                <c:pt idx="1">
                  <c:v>2.7182818284590451</c:v>
                </c:pt>
                <c:pt idx="2">
                  <c:v>7.3890560989306504</c:v>
                </c:pt>
                <c:pt idx="3">
                  <c:v>20.085536923187668</c:v>
                </c:pt>
                <c:pt idx="4">
                  <c:v>54.598150033144236</c:v>
                </c:pt>
                <c:pt idx="5">
                  <c:v>148.4131591025766</c:v>
                </c:pt>
                <c:pt idx="6">
                  <c:v>403.42879349273511</c:v>
                </c:pt>
                <c:pt idx="7">
                  <c:v>1096.6331584284585</c:v>
                </c:pt>
                <c:pt idx="8">
                  <c:v>2980.9579870417283</c:v>
                </c:pt>
                <c:pt idx="9">
                  <c:v>8103.0839275753842</c:v>
                </c:pt>
                <c:pt idx="10">
                  <c:v>22026.465794806718</c:v>
                </c:pt>
                <c:pt idx="11">
                  <c:v>59874.141715197817</c:v>
                </c:pt>
                <c:pt idx="12">
                  <c:v>162754.79141900392</c:v>
                </c:pt>
                <c:pt idx="13">
                  <c:v>442413.39200892049</c:v>
                </c:pt>
                <c:pt idx="14">
                  <c:v>1202604.2841647768</c:v>
                </c:pt>
                <c:pt idx="15">
                  <c:v>3269017.3724721107</c:v>
                </c:pt>
                <c:pt idx="16">
                  <c:v>8886110.5205078721</c:v>
                </c:pt>
                <c:pt idx="17">
                  <c:v>24154952.753575299</c:v>
                </c:pt>
                <c:pt idx="18">
                  <c:v>65659969.13733051</c:v>
                </c:pt>
                <c:pt idx="19">
                  <c:v>178482300.96318725</c:v>
                </c:pt>
                <c:pt idx="20">
                  <c:v>485165195.40979028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2BA8-454E-9B8D-1622B7975B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19080623"/>
        <c:axId val="1422722287"/>
      </c:scatterChart>
      <c:valAx>
        <c:axId val="1319080623"/>
        <c:scaling>
          <c:orientation val="minMax"/>
          <c:max val="2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nl-NL" sz="2000" b="1" dirty="0"/>
                  <a:t>Tijd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22722287"/>
        <c:crosses val="autoZero"/>
        <c:crossBetween val="midCat"/>
      </c:valAx>
      <c:valAx>
        <c:axId val="1422722287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nl-NL" sz="2000" b="1"/>
                  <a:t>Aantal</a:t>
                </a:r>
                <a:r>
                  <a:rPr lang="nl-NL" sz="2000" b="1" baseline="0"/>
                  <a:t> vissen (N)</a:t>
                </a:r>
                <a:endParaRPr lang="nl-NL" sz="2000" b="1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19080623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spPr>
            <a:ln w="508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Blad1!$A$3:$A$27</c:f>
              <c:numCache>
                <c:formatCode>General</c:formatCode>
                <c:ptCount val="2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</c:numCache>
            </c:numRef>
          </c:xVal>
          <c:yVal>
            <c:numRef>
              <c:f>Blad1!$B$3:$B$27</c:f>
              <c:numCache>
                <c:formatCode>General</c:formatCode>
                <c:ptCount val="25"/>
                <c:pt idx="0">
                  <c:v>1</c:v>
                </c:pt>
                <c:pt idx="1">
                  <c:v>1.4750000000000001</c:v>
                </c:pt>
                <c:pt idx="2">
                  <c:v>2.158109375</c:v>
                </c:pt>
                <c:pt idx="3">
                  <c:v>3.1207281606384276</c:v>
                </c:pt>
                <c:pt idx="4">
                  <c:v>4.4376186346425985</c:v>
                </c:pt>
                <c:pt idx="5">
                  <c:v>6.1641164733007168</c:v>
                </c:pt>
                <c:pt idx="6">
                  <c:v>8.2962664125406427</c:v>
                </c:pt>
                <c:pt idx="7">
                  <c:v>10.723698709114714</c:v>
                </c:pt>
                <c:pt idx="8">
                  <c:v>13.210605213575356</c:v>
                </c:pt>
                <c:pt idx="9">
                  <c:v>15.452905567639425</c:v>
                </c:pt>
                <c:pt idx="10">
                  <c:v>17.2095510893996</c:v>
                </c:pt>
                <c:pt idx="11">
                  <c:v>18.410110416633024</c:v>
                </c:pt>
                <c:pt idx="12">
                  <c:v>19.14186148613404</c:v>
                </c:pt>
                <c:pt idx="13">
                  <c:v>19.552520700342519</c:v>
                </c:pt>
                <c:pt idx="14">
                  <c:v>19.771254407080711</c:v>
                </c:pt>
                <c:pt idx="15">
                  <c:v>19.884319089883356</c:v>
                </c:pt>
                <c:pt idx="16">
                  <c:v>19.941824993117542</c:v>
                </c:pt>
                <c:pt idx="17">
                  <c:v>19.970827888273128</c:v>
                </c:pt>
                <c:pt idx="18">
                  <c:v>19.985392668833999</c:v>
                </c:pt>
                <c:pt idx="19">
                  <c:v>19.992691000063903</c:v>
                </c:pt>
                <c:pt idx="20">
                  <c:v>19.99634416449495</c:v>
                </c:pt>
                <c:pt idx="21">
                  <c:v>19.998171748119145</c:v>
                </c:pt>
                <c:pt idx="22">
                  <c:v>19.999085790496949</c:v>
                </c:pt>
                <c:pt idx="23">
                  <c:v>19.999542874353999</c:v>
                </c:pt>
                <c:pt idx="24">
                  <c:v>19.999771431952905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AA2A-4AF6-8FFC-B3C520CCE621}"/>
            </c:ext>
          </c:extLst>
        </c:ser>
        <c:ser>
          <c:idx val="1"/>
          <c:order val="1"/>
          <c:spPr>
            <a:ln w="5080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xVal>
            <c:numRef>
              <c:f>Blad1!$A$3:$A$27</c:f>
              <c:numCache>
                <c:formatCode>General</c:formatCode>
                <c:ptCount val="2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</c:numCache>
            </c:numRef>
          </c:xVal>
          <c:yVal>
            <c:numRef>
              <c:f>Blad1!$C$3:$C$27</c:f>
              <c:numCache>
                <c:formatCode>General</c:formatCode>
                <c:ptCount val="25"/>
                <c:pt idx="0">
                  <c:v>3</c:v>
                </c:pt>
                <c:pt idx="1">
                  <c:v>4.2750000000000004</c:v>
                </c:pt>
                <c:pt idx="2">
                  <c:v>5.9556093750000008</c:v>
                </c:pt>
                <c:pt idx="3">
                  <c:v>8.0466819868103041</c:v>
                </c:pt>
                <c:pt idx="4">
                  <c:v>10.451295705294021</c:v>
                </c:pt>
                <c:pt idx="5">
                  <c:v>12.9462040099536</c:v>
                </c:pt>
                <c:pt idx="6">
                  <c:v>15.229201058246932</c:v>
                </c:pt>
                <c:pt idx="7">
                  <c:v>17.045587465557663</c:v>
                </c:pt>
                <c:pt idx="8">
                  <c:v>18.304579897187082</c:v>
                </c:pt>
                <c:pt idx="9">
                  <c:v>19.080428715467988</c:v>
                </c:pt>
                <c:pt idx="10">
                  <c:v>19.519074074050597</c:v>
                </c:pt>
                <c:pt idx="11">
                  <c:v>19.75375479336904</c:v>
                </c:pt>
                <c:pt idx="12">
                  <c:v>19.875361479139801</c:v>
                </c:pt>
                <c:pt idx="13">
                  <c:v>19.937292370547844</c:v>
                </c:pt>
                <c:pt idx="14">
                  <c:v>19.968547879104136</c:v>
                </c:pt>
                <c:pt idx="15">
                  <c:v>19.984249208654347</c:v>
                </c:pt>
                <c:pt idx="16">
                  <c:v>19.992118402141472</c:v>
                </c:pt>
                <c:pt idx="17">
                  <c:v>19.996057648081116</c:v>
                </c:pt>
                <c:pt idx="18">
                  <c:v>19.998028435487093</c:v>
                </c:pt>
                <c:pt idx="19">
                  <c:v>19.99901412056688</c:v>
                </c:pt>
                <c:pt idx="20">
                  <c:v>19.999507035984482</c:v>
                </c:pt>
                <c:pt idx="21">
                  <c:v>19.999753511916904</c:v>
                </c:pt>
                <c:pt idx="22">
                  <c:v>19.999876754439541</c:v>
                </c:pt>
                <c:pt idx="23">
                  <c:v>19.999938376840035</c:v>
                </c:pt>
                <c:pt idx="24">
                  <c:v>19.999969188325082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AA2A-4AF6-8FFC-B3C520CCE621}"/>
            </c:ext>
          </c:extLst>
        </c:ser>
        <c:ser>
          <c:idx val="2"/>
          <c:order val="2"/>
          <c:spPr>
            <a:ln w="5080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xVal>
            <c:numRef>
              <c:f>Blad1!$A$3:$A$27</c:f>
              <c:numCache>
                <c:formatCode>General</c:formatCode>
                <c:ptCount val="2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</c:numCache>
            </c:numRef>
          </c:xVal>
          <c:yVal>
            <c:numRef>
              <c:f>Blad1!$D$3:$D$27</c:f>
              <c:numCache>
                <c:formatCode>General</c:formatCode>
                <c:ptCount val="25"/>
                <c:pt idx="0">
                  <c:v>35</c:v>
                </c:pt>
                <c:pt idx="1">
                  <c:v>21.875</c:v>
                </c:pt>
                <c:pt idx="2">
                  <c:v>20.849609375</c:v>
                </c:pt>
                <c:pt idx="3">
                  <c:v>20.406758785247803</c:v>
                </c:pt>
                <c:pt idx="4">
                  <c:v>20.199243074889495</c:v>
                </c:pt>
                <c:pt idx="5">
                  <c:v>20.098629092372462</c:v>
                </c:pt>
                <c:pt idx="6">
                  <c:v>20.049071353739674</c:v>
                </c:pt>
                <c:pt idx="7">
                  <c:v>20.02447547692589</c:v>
                </c:pt>
                <c:pt idx="8">
                  <c:v>20.012222762238675</c:v>
                </c:pt>
                <c:pt idx="9">
                  <c:v>20.00610764622142</c:v>
                </c:pt>
                <c:pt idx="10">
                  <c:v>20.003052890527151</c:v>
                </c:pt>
                <c:pt idx="11">
                  <c:v>20.00152621226006</c:v>
                </c:pt>
                <c:pt idx="12">
                  <c:v>20.000763047896932</c:v>
                </c:pt>
                <c:pt idx="13">
                  <c:v>20.000381509392415</c:v>
                </c:pt>
                <c:pt idx="14">
                  <c:v>20.000190751057474</c:v>
                </c:pt>
                <c:pt idx="15">
                  <c:v>20.000095374619089</c:v>
                </c:pt>
                <c:pt idx="16">
                  <c:v>20.000047687082137</c:v>
                </c:pt>
                <c:pt idx="17">
                  <c:v>20.000023843484218</c:v>
                </c:pt>
                <c:pt idx="18">
                  <c:v>20.000011921727896</c:v>
                </c:pt>
                <c:pt idx="19">
                  <c:v>20.000005960860396</c:v>
                </c:pt>
                <c:pt idx="20">
                  <c:v>20.000002980429308</c:v>
                </c:pt>
                <c:pt idx="21">
                  <c:v>20.00000149021443</c:v>
                </c:pt>
                <c:pt idx="22">
                  <c:v>20.000000745107158</c:v>
                </c:pt>
                <c:pt idx="23">
                  <c:v>20.000000372553565</c:v>
                </c:pt>
                <c:pt idx="24">
                  <c:v>20.000000186276779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AA2A-4AF6-8FFC-B3C520CCE6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19089423"/>
        <c:axId val="1159289071"/>
      </c:scatterChart>
      <c:valAx>
        <c:axId val="1319089423"/>
        <c:scaling>
          <c:orientation val="minMax"/>
          <c:max val="24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nl-NL" sz="2000" b="1"/>
                  <a:t>Tijd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59289071"/>
        <c:crosses val="autoZero"/>
        <c:crossBetween val="midCat"/>
      </c:valAx>
      <c:valAx>
        <c:axId val="1159289071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nl-NL" sz="2000" b="1"/>
                  <a:t>Aantal vissen (N)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19089423"/>
        <c:crosses val="autoZero"/>
        <c:crossBetween val="midCat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508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Blad3!$A$2:$A$37</c:f>
              <c:numCache>
                <c:formatCode>General</c:formatCode>
                <c:ptCount val="36"/>
                <c:pt idx="0">
                  <c:v>0</c:v>
                </c:pt>
                <c:pt idx="1">
                  <c:v>0.02</c:v>
                </c:pt>
                <c:pt idx="2">
                  <c:v>0.04</c:v>
                </c:pt>
                <c:pt idx="3">
                  <c:v>0.06</c:v>
                </c:pt>
                <c:pt idx="4">
                  <c:v>0.08</c:v>
                </c:pt>
                <c:pt idx="5">
                  <c:v>0.1</c:v>
                </c:pt>
                <c:pt idx="6">
                  <c:v>0.12</c:v>
                </c:pt>
                <c:pt idx="7">
                  <c:v>0.14000000000000001</c:v>
                </c:pt>
                <c:pt idx="8">
                  <c:v>0.16</c:v>
                </c:pt>
                <c:pt idx="9">
                  <c:v>0.18</c:v>
                </c:pt>
                <c:pt idx="10">
                  <c:v>0.2</c:v>
                </c:pt>
                <c:pt idx="11">
                  <c:v>0.22</c:v>
                </c:pt>
                <c:pt idx="12">
                  <c:v>0.24</c:v>
                </c:pt>
                <c:pt idx="13">
                  <c:v>0.26</c:v>
                </c:pt>
                <c:pt idx="14">
                  <c:v>0.28000000000000003</c:v>
                </c:pt>
                <c:pt idx="15">
                  <c:v>0.3</c:v>
                </c:pt>
                <c:pt idx="16">
                  <c:v>0.32</c:v>
                </c:pt>
                <c:pt idx="17">
                  <c:v>0.34</c:v>
                </c:pt>
                <c:pt idx="18">
                  <c:v>0.36</c:v>
                </c:pt>
                <c:pt idx="19">
                  <c:v>0.38</c:v>
                </c:pt>
                <c:pt idx="20">
                  <c:v>0.4</c:v>
                </c:pt>
                <c:pt idx="21">
                  <c:v>0.42</c:v>
                </c:pt>
                <c:pt idx="22">
                  <c:v>0.44</c:v>
                </c:pt>
                <c:pt idx="23">
                  <c:v>0.46</c:v>
                </c:pt>
                <c:pt idx="24">
                  <c:v>0.48</c:v>
                </c:pt>
                <c:pt idx="25">
                  <c:v>0.5</c:v>
                </c:pt>
                <c:pt idx="26">
                  <c:v>0.52</c:v>
                </c:pt>
                <c:pt idx="27">
                  <c:v>0.54</c:v>
                </c:pt>
                <c:pt idx="28">
                  <c:v>0.56000000000000005</c:v>
                </c:pt>
                <c:pt idx="29">
                  <c:v>0.57999999999999996</c:v>
                </c:pt>
                <c:pt idx="30">
                  <c:v>0.6</c:v>
                </c:pt>
                <c:pt idx="31">
                  <c:v>0.62</c:v>
                </c:pt>
                <c:pt idx="32">
                  <c:v>0.64</c:v>
                </c:pt>
                <c:pt idx="33">
                  <c:v>0.66</c:v>
                </c:pt>
                <c:pt idx="34">
                  <c:v>0.68</c:v>
                </c:pt>
                <c:pt idx="35">
                  <c:v>0.7</c:v>
                </c:pt>
              </c:numCache>
            </c:numRef>
          </c:xVal>
          <c:yVal>
            <c:numRef>
              <c:f>Blad3!$B$2:$B$37</c:f>
              <c:numCache>
                <c:formatCode>General</c:formatCode>
                <c:ptCount val="36"/>
                <c:pt idx="0">
                  <c:v>20</c:v>
                </c:pt>
                <c:pt idx="1">
                  <c:v>19.2</c:v>
                </c:pt>
                <c:pt idx="2">
                  <c:v>18.400000000000002</c:v>
                </c:pt>
                <c:pt idx="3">
                  <c:v>17.600000000000001</c:v>
                </c:pt>
                <c:pt idx="4">
                  <c:v>16.8</c:v>
                </c:pt>
                <c:pt idx="5">
                  <c:v>16</c:v>
                </c:pt>
                <c:pt idx="6">
                  <c:v>15.2</c:v>
                </c:pt>
                <c:pt idx="7">
                  <c:v>14.399999999999999</c:v>
                </c:pt>
                <c:pt idx="8">
                  <c:v>13.599999999999998</c:v>
                </c:pt>
                <c:pt idx="9">
                  <c:v>12.8</c:v>
                </c:pt>
                <c:pt idx="10">
                  <c:v>12</c:v>
                </c:pt>
                <c:pt idx="11">
                  <c:v>11.200000000000001</c:v>
                </c:pt>
                <c:pt idx="12">
                  <c:v>10.4</c:v>
                </c:pt>
                <c:pt idx="13">
                  <c:v>9.6</c:v>
                </c:pt>
                <c:pt idx="14">
                  <c:v>8.7999999999999989</c:v>
                </c:pt>
                <c:pt idx="15">
                  <c:v>8</c:v>
                </c:pt>
                <c:pt idx="16">
                  <c:v>7.1999999999999993</c:v>
                </c:pt>
                <c:pt idx="17">
                  <c:v>6.3999999999999986</c:v>
                </c:pt>
                <c:pt idx="18">
                  <c:v>5.6000000000000005</c:v>
                </c:pt>
                <c:pt idx="19">
                  <c:v>4.8</c:v>
                </c:pt>
                <c:pt idx="20">
                  <c:v>3.9999999999999991</c:v>
                </c:pt>
                <c:pt idx="21">
                  <c:v>3.2000000000000006</c:v>
                </c:pt>
                <c:pt idx="22">
                  <c:v>2.4</c:v>
                </c:pt>
                <c:pt idx="23">
                  <c:v>1.5999999999999992</c:v>
                </c:pt>
                <c:pt idx="24">
                  <c:v>0.80000000000000071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2518-44F9-B1DC-29FEBA63DF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07886591"/>
        <c:axId val="1205990479"/>
      </c:scatterChart>
      <c:valAx>
        <c:axId val="1307886591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nl-NL" sz="2000" b="1" dirty="0"/>
                  <a:t>visserij</a:t>
                </a:r>
                <a:r>
                  <a:rPr lang="nl-NL" sz="2000" b="1" baseline="0" dirty="0"/>
                  <a:t> inspanning</a:t>
                </a:r>
                <a:endParaRPr lang="nl-NL" sz="2000" b="1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05990479"/>
        <c:crosses val="autoZero"/>
        <c:crossBetween val="midCat"/>
      </c:valAx>
      <c:valAx>
        <c:axId val="1205990479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nl-NL" sz="2000" b="1"/>
                  <a:t>Aantal</a:t>
                </a:r>
                <a:r>
                  <a:rPr lang="nl-NL" sz="2000" b="1" baseline="0"/>
                  <a:t> vissen</a:t>
                </a:r>
                <a:endParaRPr lang="nl-NL" sz="2000" b="1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07886591"/>
        <c:crosses val="autoZero"/>
        <c:crossBetween val="midCat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spPr>
            <a:ln w="508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Blad4!$A$3:$A$24</c:f>
              <c:numCache>
                <c:formatCode>General</c:formatCode>
                <c:ptCount val="22"/>
                <c:pt idx="0">
                  <c:v>0</c:v>
                </c:pt>
                <c:pt idx="1">
                  <c:v>0.2</c:v>
                </c:pt>
                <c:pt idx="2">
                  <c:v>0.4</c:v>
                </c:pt>
                <c:pt idx="3">
                  <c:v>0.6</c:v>
                </c:pt>
                <c:pt idx="4">
                  <c:v>0.8</c:v>
                </c:pt>
                <c:pt idx="5">
                  <c:v>1</c:v>
                </c:pt>
                <c:pt idx="6">
                  <c:v>1.2</c:v>
                </c:pt>
                <c:pt idx="7">
                  <c:v>1.4</c:v>
                </c:pt>
                <c:pt idx="8">
                  <c:v>1.6</c:v>
                </c:pt>
                <c:pt idx="9">
                  <c:v>1.8</c:v>
                </c:pt>
                <c:pt idx="10">
                  <c:v>2</c:v>
                </c:pt>
                <c:pt idx="11">
                  <c:v>2.2000000000000002</c:v>
                </c:pt>
                <c:pt idx="12">
                  <c:v>2.4</c:v>
                </c:pt>
                <c:pt idx="13">
                  <c:v>2.5</c:v>
                </c:pt>
                <c:pt idx="14">
                  <c:v>2.6</c:v>
                </c:pt>
                <c:pt idx="15">
                  <c:v>2.8</c:v>
                </c:pt>
                <c:pt idx="16">
                  <c:v>3</c:v>
                </c:pt>
                <c:pt idx="17">
                  <c:v>3.2</c:v>
                </c:pt>
                <c:pt idx="18">
                  <c:v>3.4</c:v>
                </c:pt>
              </c:numCache>
            </c:numRef>
          </c:xVal>
          <c:yVal>
            <c:numRef>
              <c:f>Blad4!$B$3:$B$24</c:f>
              <c:numCache>
                <c:formatCode>General</c:formatCode>
                <c:ptCount val="22"/>
                <c:pt idx="0">
                  <c:v>20</c:v>
                </c:pt>
                <c:pt idx="1">
                  <c:v>19.591663046625438</c:v>
                </c:pt>
                <c:pt idx="2">
                  <c:v>19.165151389911678</c:v>
                </c:pt>
                <c:pt idx="3">
                  <c:v>18.717797887081346</c:v>
                </c:pt>
                <c:pt idx="4">
                  <c:v>18.246211251235323</c:v>
                </c:pt>
                <c:pt idx="5">
                  <c:v>17.745966692414832</c:v>
                </c:pt>
                <c:pt idx="6">
                  <c:v>17.211102550927979</c:v>
                </c:pt>
                <c:pt idx="7">
                  <c:v>16.6332495807108</c:v>
                </c:pt>
                <c:pt idx="8">
                  <c:v>16</c:v>
                </c:pt>
                <c:pt idx="9">
                  <c:v>15.291502622129181</c:v>
                </c:pt>
                <c:pt idx="10">
                  <c:v>14.47213595499958</c:v>
                </c:pt>
                <c:pt idx="11">
                  <c:v>13.464101615137753</c:v>
                </c:pt>
                <c:pt idx="12">
                  <c:v>12</c:v>
                </c:pt>
                <c:pt idx="13">
                  <c:v>10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2FA2-41C5-ADA3-9C4D5BE8B572}"/>
            </c:ext>
          </c:extLst>
        </c:ser>
        <c:ser>
          <c:idx val="1"/>
          <c:order val="1"/>
          <c:spPr>
            <a:ln w="50800" cap="rnd">
              <a:solidFill>
                <a:schemeClr val="accent1"/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Blad4!$A$3:$A$24</c:f>
              <c:numCache>
                <c:formatCode>General</c:formatCode>
                <c:ptCount val="22"/>
                <c:pt idx="0">
                  <c:v>0</c:v>
                </c:pt>
                <c:pt idx="1">
                  <c:v>0.2</c:v>
                </c:pt>
                <c:pt idx="2">
                  <c:v>0.4</c:v>
                </c:pt>
                <c:pt idx="3">
                  <c:v>0.6</c:v>
                </c:pt>
                <c:pt idx="4">
                  <c:v>0.8</c:v>
                </c:pt>
                <c:pt idx="5">
                  <c:v>1</c:v>
                </c:pt>
                <c:pt idx="6">
                  <c:v>1.2</c:v>
                </c:pt>
                <c:pt idx="7">
                  <c:v>1.4</c:v>
                </c:pt>
                <c:pt idx="8">
                  <c:v>1.6</c:v>
                </c:pt>
                <c:pt idx="9">
                  <c:v>1.8</c:v>
                </c:pt>
                <c:pt idx="10">
                  <c:v>2</c:v>
                </c:pt>
                <c:pt idx="11">
                  <c:v>2.2000000000000002</c:v>
                </c:pt>
                <c:pt idx="12">
                  <c:v>2.4</c:v>
                </c:pt>
                <c:pt idx="13">
                  <c:v>2.5</c:v>
                </c:pt>
                <c:pt idx="14">
                  <c:v>2.6</c:v>
                </c:pt>
                <c:pt idx="15">
                  <c:v>2.8</c:v>
                </c:pt>
                <c:pt idx="16">
                  <c:v>3</c:v>
                </c:pt>
                <c:pt idx="17">
                  <c:v>3.2</c:v>
                </c:pt>
                <c:pt idx="18">
                  <c:v>3.4</c:v>
                </c:pt>
              </c:numCache>
            </c:numRef>
          </c:xVal>
          <c:yVal>
            <c:numRef>
              <c:f>Blad4!$C$3:$C$24</c:f>
              <c:numCache>
                <c:formatCode>General</c:formatCode>
                <c:ptCount val="22"/>
                <c:pt idx="0">
                  <c:v>0</c:v>
                </c:pt>
                <c:pt idx="1">
                  <c:v>0.40833695337456177</c:v>
                </c:pt>
                <c:pt idx="2">
                  <c:v>0.83484861008832034</c:v>
                </c:pt>
                <c:pt idx="3">
                  <c:v>1.282202112918652</c:v>
                </c:pt>
                <c:pt idx="4">
                  <c:v>1.7537887487646788</c:v>
                </c:pt>
                <c:pt idx="5">
                  <c:v>2.254033307585166</c:v>
                </c:pt>
                <c:pt idx="6">
                  <c:v>2.7888974490720218</c:v>
                </c:pt>
                <c:pt idx="7">
                  <c:v>3.3667504192892004</c:v>
                </c:pt>
                <c:pt idx="8">
                  <c:v>4</c:v>
                </c:pt>
                <c:pt idx="9">
                  <c:v>4.7084973778708186</c:v>
                </c:pt>
                <c:pt idx="10">
                  <c:v>5.5278640450004204</c:v>
                </c:pt>
                <c:pt idx="11">
                  <c:v>6.5358983848622456</c:v>
                </c:pt>
                <c:pt idx="12">
                  <c:v>8</c:v>
                </c:pt>
                <c:pt idx="13">
                  <c:v>10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2FA2-41C5-ADA3-9C4D5BE8B572}"/>
            </c:ext>
          </c:extLst>
        </c:ser>
        <c:ser>
          <c:idx val="2"/>
          <c:order val="2"/>
          <c:spPr>
            <a:ln w="508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Blad4!$A$3:$A$24</c:f>
              <c:numCache>
                <c:formatCode>General</c:formatCode>
                <c:ptCount val="22"/>
                <c:pt idx="0">
                  <c:v>0</c:v>
                </c:pt>
                <c:pt idx="1">
                  <c:v>0.2</c:v>
                </c:pt>
                <c:pt idx="2">
                  <c:v>0.4</c:v>
                </c:pt>
                <c:pt idx="3">
                  <c:v>0.6</c:v>
                </c:pt>
                <c:pt idx="4">
                  <c:v>0.8</c:v>
                </c:pt>
                <c:pt idx="5">
                  <c:v>1</c:v>
                </c:pt>
                <c:pt idx="6">
                  <c:v>1.2</c:v>
                </c:pt>
                <c:pt idx="7">
                  <c:v>1.4</c:v>
                </c:pt>
                <c:pt idx="8">
                  <c:v>1.6</c:v>
                </c:pt>
                <c:pt idx="9">
                  <c:v>1.8</c:v>
                </c:pt>
                <c:pt idx="10">
                  <c:v>2</c:v>
                </c:pt>
                <c:pt idx="11">
                  <c:v>2.2000000000000002</c:v>
                </c:pt>
                <c:pt idx="12">
                  <c:v>2.4</c:v>
                </c:pt>
                <c:pt idx="13">
                  <c:v>2.5</c:v>
                </c:pt>
                <c:pt idx="14">
                  <c:v>2.6</c:v>
                </c:pt>
                <c:pt idx="15">
                  <c:v>2.8</c:v>
                </c:pt>
                <c:pt idx="16">
                  <c:v>3</c:v>
                </c:pt>
                <c:pt idx="17">
                  <c:v>3.2</c:v>
                </c:pt>
                <c:pt idx="18">
                  <c:v>3.4</c:v>
                </c:pt>
              </c:numCache>
            </c:numRef>
          </c:xVal>
          <c:yVal>
            <c:numRef>
              <c:f>Blad4!$D$3:$D$24</c:f>
              <c:numCache>
                <c:formatCode>General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2FA2-41C5-ADA3-9C4D5BE8B5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15186175"/>
        <c:axId val="1422728111"/>
      </c:scatterChart>
      <c:valAx>
        <c:axId val="1415186175"/>
        <c:scaling>
          <c:orientation val="minMax"/>
          <c:max val="3.5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nl-NL" sz="2000" b="1" dirty="0"/>
                  <a:t>Visserij</a:t>
                </a:r>
                <a:r>
                  <a:rPr lang="nl-NL" sz="2000" b="1" baseline="0" dirty="0"/>
                  <a:t> quotum</a:t>
                </a:r>
                <a:endParaRPr lang="nl-NL" sz="2000" b="1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one"/>
        <c:spPr>
          <a:solidFill>
            <a:srgbClr val="7030A0"/>
          </a:solidFill>
          <a:ln w="50800" cap="flat" cmpd="sng" algn="ctr">
            <a:solidFill>
              <a:srgbClr val="751B68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22728111"/>
        <c:crosses val="autoZero"/>
        <c:crossBetween val="midCat"/>
      </c:valAx>
      <c:valAx>
        <c:axId val="1422728111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nl-NL" sz="2000" b="1" dirty="0"/>
                  <a:t>Aantal vissen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one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15186175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B3FC99-108D-4695-8AF1-2D7D2FAECB94}" type="datetimeFigureOut">
              <a:rPr lang="en-US" smtClean="0"/>
              <a:pPr/>
              <a:t>1/16/20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23632F-4A90-4A2D-9731-9ADAF86519FB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4796787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6A9597-787D-4A4E-A08C-2F4F459F2753}" type="datetimeFigureOut">
              <a:rPr lang="en-US" smtClean="0"/>
              <a:pPr/>
              <a:t>1/16/20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67915E-8BAF-4DB5-8BE1-35DD7C1B4FF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5458446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1072866" rtl="0" eaLnBrk="1" latinLnBrk="0" hangingPunct="1">
      <a:defRPr sz="1408" kern="1200">
        <a:solidFill>
          <a:schemeClr val="tx1"/>
        </a:solidFill>
        <a:latin typeface="+mn-lt"/>
        <a:ea typeface="+mn-ea"/>
        <a:cs typeface="+mn-cs"/>
      </a:defRPr>
    </a:lvl1pPr>
    <a:lvl2pPr marL="536433" algn="l" defTabSz="1072866" rtl="0" eaLnBrk="1" latinLnBrk="0" hangingPunct="1">
      <a:defRPr sz="1408" kern="1200">
        <a:solidFill>
          <a:schemeClr val="tx1"/>
        </a:solidFill>
        <a:latin typeface="+mn-lt"/>
        <a:ea typeface="+mn-ea"/>
        <a:cs typeface="+mn-cs"/>
      </a:defRPr>
    </a:lvl2pPr>
    <a:lvl3pPr marL="1072866" algn="l" defTabSz="1072866" rtl="0" eaLnBrk="1" latinLnBrk="0" hangingPunct="1">
      <a:defRPr sz="1408" kern="1200">
        <a:solidFill>
          <a:schemeClr val="tx1"/>
        </a:solidFill>
        <a:latin typeface="+mn-lt"/>
        <a:ea typeface="+mn-ea"/>
        <a:cs typeface="+mn-cs"/>
      </a:defRPr>
    </a:lvl3pPr>
    <a:lvl4pPr marL="1609298" algn="l" defTabSz="1072866" rtl="0" eaLnBrk="1" latinLnBrk="0" hangingPunct="1">
      <a:defRPr sz="1408" kern="1200">
        <a:solidFill>
          <a:schemeClr val="tx1"/>
        </a:solidFill>
        <a:latin typeface="+mn-lt"/>
        <a:ea typeface="+mn-ea"/>
        <a:cs typeface="+mn-cs"/>
      </a:defRPr>
    </a:lvl4pPr>
    <a:lvl5pPr marL="2145731" algn="l" defTabSz="1072866" rtl="0" eaLnBrk="1" latinLnBrk="0" hangingPunct="1">
      <a:defRPr sz="1408" kern="1200">
        <a:solidFill>
          <a:schemeClr val="tx1"/>
        </a:solidFill>
        <a:latin typeface="+mn-lt"/>
        <a:ea typeface="+mn-ea"/>
        <a:cs typeface="+mn-cs"/>
      </a:defRPr>
    </a:lvl5pPr>
    <a:lvl6pPr marL="2682164" algn="l" defTabSz="1072866" rtl="0" eaLnBrk="1" latinLnBrk="0" hangingPunct="1">
      <a:defRPr sz="1408" kern="1200">
        <a:solidFill>
          <a:schemeClr val="tx1"/>
        </a:solidFill>
        <a:latin typeface="+mn-lt"/>
        <a:ea typeface="+mn-ea"/>
        <a:cs typeface="+mn-cs"/>
      </a:defRPr>
    </a:lvl6pPr>
    <a:lvl7pPr marL="3218597" algn="l" defTabSz="1072866" rtl="0" eaLnBrk="1" latinLnBrk="0" hangingPunct="1">
      <a:defRPr sz="1408" kern="1200">
        <a:solidFill>
          <a:schemeClr val="tx1"/>
        </a:solidFill>
        <a:latin typeface="+mn-lt"/>
        <a:ea typeface="+mn-ea"/>
        <a:cs typeface="+mn-cs"/>
      </a:defRPr>
    </a:lvl7pPr>
    <a:lvl8pPr marL="3755029" algn="l" defTabSz="1072866" rtl="0" eaLnBrk="1" latinLnBrk="0" hangingPunct="1">
      <a:defRPr sz="1408" kern="1200">
        <a:solidFill>
          <a:schemeClr val="tx1"/>
        </a:solidFill>
        <a:latin typeface="+mn-lt"/>
        <a:ea typeface="+mn-ea"/>
        <a:cs typeface="+mn-cs"/>
      </a:defRPr>
    </a:lvl8pPr>
    <a:lvl9pPr marL="4291462" algn="l" defTabSz="1072866" rtl="0" eaLnBrk="1" latinLnBrk="0" hangingPunct="1">
      <a:defRPr sz="140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05794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0" y="1196975"/>
            <a:ext cx="12192000" cy="5661025"/>
          </a:xfrm>
        </p:spPr>
        <p:txBody>
          <a:bodyPr/>
          <a:lstStyle>
            <a:lvl1pPr>
              <a:defRPr baseline="-25000"/>
            </a:lvl1pPr>
          </a:lstStyle>
          <a:p>
            <a:endParaRPr lang="en-US" dirty="0"/>
          </a:p>
        </p:txBody>
      </p:sp>
      <p:pic>
        <p:nvPicPr>
          <p:cNvPr id="11" name="logoUvA_groot">
            <a:extLst>
              <a:ext uri="{FF2B5EF4-FFF2-40B4-BE49-F238E27FC236}">
                <a16:creationId xmlns:a16="http://schemas.microsoft.com/office/drawing/2014/main" id="{B31F6AAA-1F79-4A94-87F1-3AF37C2C3D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4" t="28409" r="-9844" b="-28409"/>
          <a:stretch/>
        </p:blipFill>
        <p:spPr>
          <a:xfrm>
            <a:off x="-10547" y="1"/>
            <a:ext cx="4680000" cy="898099"/>
          </a:xfrm>
          <a:prstGeom prst="rect">
            <a:avLst/>
          </a:prstGeom>
        </p:spPr>
      </p:pic>
      <p:sp>
        <p:nvSpPr>
          <p:cNvPr id="19" name="Spreker + datum">
            <a:extLst>
              <a:ext uri="{FF2B5EF4-FFF2-40B4-BE49-F238E27FC236}">
                <a16:creationId xmlns:a16="http://schemas.microsoft.com/office/drawing/2014/main" id="{22050EA1-CA9C-4396-8218-E69567FC45D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95337" y="5589240"/>
            <a:ext cx="4652591" cy="487833"/>
          </a:xfrm>
          <a:solidFill>
            <a:schemeClr val="bg1">
              <a:lumMod val="85000"/>
            </a:schemeClr>
          </a:solidFill>
        </p:spPr>
        <p:txBody>
          <a:bodyPr tIns="180000">
            <a:normAutofit/>
          </a:bodyPr>
          <a:lstStyle>
            <a:lvl1pPr>
              <a:defRPr sz="14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Spreker + Datum</a:t>
            </a:r>
            <a:br>
              <a:rPr lang="nl-NL" dirty="0"/>
            </a:br>
            <a:endParaRPr lang="nl-NL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B010751-BA61-49BF-A388-64D88C63EE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5336" y="4293096"/>
            <a:ext cx="4652591" cy="1296144"/>
          </a:xfrm>
          <a:solidFill>
            <a:schemeClr val="bg1"/>
          </a:solidFill>
        </p:spPr>
        <p:txBody>
          <a:bodyPr anchor="t">
            <a:normAutofit/>
          </a:bodyPr>
          <a:lstStyle>
            <a:lvl1pPr algn="l">
              <a:lnSpc>
                <a:spcPct val="100000"/>
              </a:lnSpc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13C1930B-82DE-4C71-BB08-517E656128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5336" y="3826564"/>
            <a:ext cx="4652592" cy="466532"/>
          </a:xfrm>
          <a:solidFill>
            <a:schemeClr val="bg1"/>
          </a:solidFill>
        </p:spPr>
        <p:txBody>
          <a:bodyPr tIns="144000">
            <a:normAutofit/>
          </a:bodyPr>
          <a:lstStyle>
            <a:lvl1pPr marL="0" indent="0" algn="l">
              <a:buNone/>
              <a:defRPr sz="16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nl-NL" dirty="0"/>
          </a:p>
        </p:txBody>
      </p:sp>
      <p:sp>
        <p:nvSpPr>
          <p:cNvPr id="15" name="Faculty">
            <a:extLst>
              <a:ext uri="{FF2B5EF4-FFF2-40B4-BE49-F238E27FC236}">
                <a16:creationId xmlns:a16="http://schemas.microsoft.com/office/drawing/2014/main" id="{A0ABF4B5-8B4E-45D0-BFD3-0D0E2250F7E2}"/>
              </a:ext>
            </a:extLst>
          </p:cNvPr>
          <p:cNvSpPr txBox="1"/>
          <p:nvPr userDrawn="1"/>
        </p:nvSpPr>
        <p:spPr>
          <a:xfrm>
            <a:off x="734891" y="449050"/>
            <a:ext cx="3189124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endParaRPr lang="nl-NL" sz="1200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2288688" y="7640"/>
            <a:ext cx="23762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Afbeelding invoegen</a:t>
            </a:r>
            <a:endParaRPr lang="en-US" sz="14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12360696" y="404664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12792744" y="620688"/>
            <a:ext cx="17281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Wijzig de afbeelding door de bestaande afbeelding te verwijderen. Klik op het pictogram dat vervolgens verschijnt om een afbeelding in te voegen.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4752" y="1580234"/>
            <a:ext cx="381000" cy="381000"/>
          </a:xfrm>
          <a:prstGeom prst="rect">
            <a:avLst/>
          </a:prstGeom>
        </p:spPr>
      </p:pic>
      <p:sp>
        <p:nvSpPr>
          <p:cNvPr id="13" name="TextBox 12"/>
          <p:cNvSpPr txBox="1"/>
          <p:nvPr userDrawn="1"/>
        </p:nvSpPr>
        <p:spPr>
          <a:xfrm>
            <a:off x="12792744" y="2156298"/>
            <a:ext cx="172819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Selecteer de afbeelding die je wilt invoegen en klik op </a:t>
            </a:r>
            <a:r>
              <a:rPr lang="nl-NL" sz="900" b="1" dirty="0">
                <a:latin typeface="Arial" panose="020B0604020202020204" pitchFamily="34" charset="0"/>
                <a:cs typeface="Arial" panose="020B0604020202020204" pitchFamily="34" charset="0"/>
              </a:rPr>
              <a:t>‘Invoegen’</a:t>
            </a:r>
            <a:endParaRPr 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12397928" y="2215821"/>
            <a:ext cx="288032" cy="276999"/>
            <a:chOff x="12494133" y="2712391"/>
            <a:chExt cx="288032" cy="276999"/>
          </a:xfrm>
        </p:grpSpPr>
        <p:sp>
          <p:nvSpPr>
            <p:cNvPr id="16" name="Rectangle 15"/>
            <p:cNvSpPr/>
            <p:nvPr/>
          </p:nvSpPr>
          <p:spPr>
            <a:xfrm>
              <a:off x="12507842" y="2721406"/>
              <a:ext cx="252028" cy="252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2494133" y="2712391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8" name="Rectangle 17"/>
          <p:cNvSpPr/>
          <p:nvPr userDrawn="1"/>
        </p:nvSpPr>
        <p:spPr>
          <a:xfrm>
            <a:off x="12415930" y="670453"/>
            <a:ext cx="252028" cy="2520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 userDrawn="1"/>
        </p:nvSpPr>
        <p:spPr>
          <a:xfrm>
            <a:off x="12397928" y="657967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 userDrawn="1"/>
        </p:nvSpPr>
        <p:spPr>
          <a:xfrm>
            <a:off x="12791363" y="3798204"/>
            <a:ext cx="172819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Wanneer je de afbeelding wilt schalen of verslepen, ga dan naar </a:t>
            </a:r>
            <a:r>
              <a:rPr lang="nl-NL" sz="900" b="1" dirty="0">
                <a:latin typeface="Arial" panose="020B0604020202020204" pitchFamily="34" charset="0"/>
                <a:cs typeface="Arial" panose="020B0604020202020204" pitchFamily="34" charset="0"/>
              </a:rPr>
              <a:t>‘Hulpmiddelen voor afbeeldingen’ </a:t>
            </a:r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en klik op </a:t>
            </a:r>
            <a:r>
              <a:rPr lang="nl-NL" sz="900" b="1" dirty="0">
                <a:latin typeface="Arial" panose="020B0604020202020204" pitchFamily="34" charset="0"/>
                <a:cs typeface="Arial" panose="020B0604020202020204" pitchFamily="34" charset="0"/>
              </a:rPr>
              <a:t>‘Bijsnijden’. </a:t>
            </a:r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Met de witte bolletjes schaal je de afbeelding, met de zwarte haakjes schaal je het afbeeldingskader. 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" name="Picture 5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11302" y="5136676"/>
            <a:ext cx="271463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5" name="Straight Connector 24"/>
          <p:cNvCxnSpPr/>
          <p:nvPr userDrawn="1"/>
        </p:nvCxnSpPr>
        <p:spPr>
          <a:xfrm>
            <a:off x="12388482" y="5695302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oup 25"/>
          <p:cNvGrpSpPr/>
          <p:nvPr userDrawn="1"/>
        </p:nvGrpSpPr>
        <p:grpSpPr>
          <a:xfrm>
            <a:off x="12397928" y="2861179"/>
            <a:ext cx="288032" cy="276999"/>
            <a:chOff x="12492689" y="2721406"/>
            <a:chExt cx="288032" cy="276999"/>
          </a:xfrm>
        </p:grpSpPr>
        <p:sp>
          <p:nvSpPr>
            <p:cNvPr id="27" name="Rectangle 26"/>
            <p:cNvSpPr/>
            <p:nvPr/>
          </p:nvSpPr>
          <p:spPr>
            <a:xfrm>
              <a:off x="12507842" y="2721406"/>
              <a:ext cx="252028" cy="252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2492689" y="2721406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29" name="Straight Connector 28"/>
          <p:cNvCxnSpPr/>
          <p:nvPr userDrawn="1"/>
        </p:nvCxnSpPr>
        <p:spPr>
          <a:xfrm>
            <a:off x="12396700" y="2732362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 userDrawn="1"/>
        </p:nvCxnSpPr>
        <p:spPr>
          <a:xfrm>
            <a:off x="12370968" y="2084290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25"/>
          <p:cNvSpPr txBox="1"/>
          <p:nvPr userDrawn="1"/>
        </p:nvSpPr>
        <p:spPr>
          <a:xfrm>
            <a:off x="12846660" y="2890242"/>
            <a:ext cx="172819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Selecteer de afbeelding en klik op </a:t>
            </a:r>
            <a:r>
              <a:rPr lang="nl-NL" sz="900" b="1" dirty="0">
                <a:latin typeface="Arial" panose="020B0604020202020204" pitchFamily="34" charset="0"/>
                <a:cs typeface="Arial" panose="020B0604020202020204" pitchFamily="34" charset="0"/>
              </a:rPr>
              <a:t>‘Hulpmiddelen voor afbeeldingen’ </a:t>
            </a:r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Klik vervolgens bij het onderdeel </a:t>
            </a:r>
            <a:r>
              <a:rPr lang="nl-NL" sz="900" b="1" dirty="0">
                <a:latin typeface="Arial" panose="020B0604020202020204" pitchFamily="34" charset="0"/>
                <a:cs typeface="Arial" panose="020B0604020202020204" pitchFamily="34" charset="0"/>
              </a:rPr>
              <a:t>‘Schikken’ </a:t>
            </a:r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op </a:t>
            </a:r>
            <a:r>
              <a:rPr lang="nl-NL" sz="900" b="1" dirty="0">
                <a:latin typeface="Arial" panose="020B0604020202020204" pitchFamily="34" charset="0"/>
                <a:cs typeface="Arial" panose="020B0604020202020204" pitchFamily="34" charset="0"/>
              </a:rPr>
              <a:t>‘Naar achtergrond’</a:t>
            </a:r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.  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 userDrawn="1"/>
        </p:nvGrpSpPr>
        <p:grpSpPr>
          <a:xfrm>
            <a:off x="12421465" y="3800073"/>
            <a:ext cx="288032" cy="276999"/>
            <a:chOff x="12492689" y="2721406"/>
            <a:chExt cx="288032" cy="276999"/>
          </a:xfrm>
        </p:grpSpPr>
        <p:sp>
          <p:nvSpPr>
            <p:cNvPr id="33" name="Rectangle 32"/>
            <p:cNvSpPr/>
            <p:nvPr/>
          </p:nvSpPr>
          <p:spPr>
            <a:xfrm>
              <a:off x="12507842" y="2721406"/>
              <a:ext cx="252028" cy="252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2492689" y="2721406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35" name="Straight Connector 34"/>
          <p:cNvCxnSpPr/>
          <p:nvPr userDrawn="1"/>
        </p:nvCxnSpPr>
        <p:spPr>
          <a:xfrm>
            <a:off x="12385533" y="3717032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 userDrawn="1"/>
        </p:nvSpPr>
        <p:spPr>
          <a:xfrm>
            <a:off x="6528048" y="-531440"/>
            <a:ext cx="5663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Startpagina</a:t>
            </a:r>
            <a:endParaRPr lang="en-US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637200" y="449050"/>
            <a:ext cx="358668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700" dirty="0"/>
              <a:t>Faculteit</a:t>
            </a:r>
            <a:r>
              <a:rPr lang="nl-NL" sz="1700" baseline="0" dirty="0"/>
              <a:t> der Natuurwetenschappen, Wiskunde en Informatica</a:t>
            </a: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158525796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8" pos="668">
          <p15:clr>
            <a:srgbClr val="FBAE40"/>
          </p15:clr>
        </p15:guide>
        <p15:guide id="9" pos="4567">
          <p15:clr>
            <a:srgbClr val="FBAE40"/>
          </p15:clr>
        </p15:guide>
        <p15:guide id="11" orient="horz" pos="3816" userDrawn="1">
          <p15:clr>
            <a:srgbClr val="FBAE40"/>
          </p15:clr>
        </p15:guide>
        <p15:guide id="12" orient="horz" pos="3528" userDrawn="1">
          <p15:clr>
            <a:srgbClr val="FBAE40"/>
          </p15:clr>
        </p15:guide>
        <p15:guide id="13" pos="501" userDrawn="1">
          <p15:clr>
            <a:srgbClr val="FBAE40"/>
          </p15:clr>
        </p15:guide>
        <p15:guide id="14" pos="3425" userDrawn="1">
          <p15:clr>
            <a:srgbClr val="FBAE40"/>
          </p15:clr>
        </p15:guide>
        <p15:guide id="15" orient="horz" pos="216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slide 3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0D21EEC-E4A5-40DE-861A-A5D2970A84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9315" y="796467"/>
            <a:ext cx="11159196" cy="83233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  <p:sp useBgFill="1">
        <p:nvSpPr>
          <p:cNvPr id="8" name="Picture Placeholder 7">
            <a:extLst>
              <a:ext uri="{FF2B5EF4-FFF2-40B4-BE49-F238E27FC236}">
                <a16:creationId xmlns:a16="http://schemas.microsoft.com/office/drawing/2014/main" id="{ED60D2CD-D95E-4DE8-81CF-F42051EAC35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84200" y="1747292"/>
            <a:ext cx="3495576" cy="4706044"/>
          </a:xfrm>
          <a:solidFill>
            <a:schemeClr val="accent1">
              <a:tint val="20000"/>
            </a:schemeClr>
          </a:solidFill>
        </p:spPr>
        <p:txBody>
          <a:bodyPr wrap="square" anchor="ctr"/>
          <a:lstStyle>
            <a:lvl1pPr algn="ctr">
              <a:defRPr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nl-NL" dirty="0"/>
              <a:t>Click icon 
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add</a:t>
            </a:r>
            <a:r>
              <a:rPr lang="nl-NL" dirty="0"/>
              <a:t> picture</a:t>
            </a:r>
          </a:p>
        </p:txBody>
      </p:sp>
      <p:sp useBgFill="1">
        <p:nvSpPr>
          <p:cNvPr id="16" name="Picture Placeholder 7">
            <a:extLst>
              <a:ext uri="{FF2B5EF4-FFF2-40B4-BE49-F238E27FC236}">
                <a16:creationId xmlns:a16="http://schemas.microsoft.com/office/drawing/2014/main" id="{F3EBE767-6505-4CEF-AB07-52CB38903C1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112224" y="1747292"/>
            <a:ext cx="3495576" cy="4706044"/>
          </a:xfrm>
          <a:solidFill>
            <a:schemeClr val="accent1">
              <a:tint val="20000"/>
            </a:schemeClr>
          </a:solidFill>
        </p:spPr>
        <p:txBody>
          <a:bodyPr wrap="square" anchor="ctr"/>
          <a:lstStyle>
            <a:lvl1pPr algn="ctr">
              <a:defRPr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nl-NL" dirty="0"/>
              <a:t>Click icon 
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add</a:t>
            </a:r>
            <a:r>
              <a:rPr lang="nl-NL" dirty="0"/>
              <a:t> picture</a:t>
            </a:r>
          </a:p>
        </p:txBody>
      </p:sp>
      <p:sp useBgFill="1">
        <p:nvSpPr>
          <p:cNvPr id="17" name="Picture Placeholder 7">
            <a:extLst>
              <a:ext uri="{FF2B5EF4-FFF2-40B4-BE49-F238E27FC236}">
                <a16:creationId xmlns:a16="http://schemas.microsoft.com/office/drawing/2014/main" id="{D0EE3735-77D9-4126-9A30-0D4B6017D65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348212" y="1747292"/>
            <a:ext cx="3495576" cy="4706044"/>
          </a:xfrm>
          <a:solidFill>
            <a:schemeClr val="accent1">
              <a:tint val="20000"/>
            </a:schemeClr>
          </a:solidFill>
        </p:spPr>
        <p:txBody>
          <a:bodyPr wrap="square" anchor="ctr"/>
          <a:lstStyle>
            <a:lvl1pPr algn="ctr">
              <a:defRPr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nl-NL" dirty="0"/>
              <a:t>Click icon 
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add</a:t>
            </a:r>
            <a:r>
              <a:rPr lang="nl-NL" dirty="0"/>
              <a:t> picture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12288688" y="7640"/>
            <a:ext cx="23762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Afbeelding invoegen</a:t>
            </a:r>
            <a:endParaRPr lang="en-US" sz="14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12360696" y="404664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12792744" y="597246"/>
            <a:ext cx="17281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Wijzig de afbeelding door de bestaande afbeelding te verwijderen. Klik op het pictogram dat vervolgens verschijnt om een afbeelding in te voegen.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4752" y="1556792"/>
            <a:ext cx="381000" cy="381000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12792744" y="2132856"/>
            <a:ext cx="172819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Selecteer de afbeelding die u wilt invoegen en klik op </a:t>
            </a:r>
            <a:r>
              <a:rPr lang="nl-NL" sz="900" b="1" dirty="0">
                <a:latin typeface="Arial" panose="020B0604020202020204" pitchFamily="34" charset="0"/>
                <a:cs typeface="Arial" panose="020B0604020202020204" pitchFamily="34" charset="0"/>
              </a:rPr>
              <a:t>‘Invoegen’</a:t>
            </a:r>
            <a:endParaRPr 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12397928" y="2192379"/>
            <a:ext cx="288032" cy="276999"/>
            <a:chOff x="12494133" y="2712391"/>
            <a:chExt cx="288032" cy="276999"/>
          </a:xfrm>
        </p:grpSpPr>
        <p:sp>
          <p:nvSpPr>
            <p:cNvPr id="14" name="Rectangle 13"/>
            <p:cNvSpPr/>
            <p:nvPr/>
          </p:nvSpPr>
          <p:spPr>
            <a:xfrm>
              <a:off x="12507842" y="2721406"/>
              <a:ext cx="252028" cy="252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2494133" y="2712391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8" name="Rectangle 17"/>
          <p:cNvSpPr/>
          <p:nvPr userDrawn="1"/>
        </p:nvSpPr>
        <p:spPr>
          <a:xfrm>
            <a:off x="12415930" y="670453"/>
            <a:ext cx="252028" cy="2520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 userDrawn="1"/>
        </p:nvSpPr>
        <p:spPr>
          <a:xfrm>
            <a:off x="12397928" y="657967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12792744" y="2780928"/>
            <a:ext cx="172819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Wanneer je de afbeelding wilt schalen of verslepen, ga dan naar </a:t>
            </a:r>
            <a:r>
              <a:rPr lang="nl-NL" sz="900" b="1" dirty="0">
                <a:latin typeface="Arial" panose="020B0604020202020204" pitchFamily="34" charset="0"/>
                <a:cs typeface="Arial" panose="020B0604020202020204" pitchFamily="34" charset="0"/>
              </a:rPr>
              <a:t>‘Hulpmiddelen voor afbeeldingen’ </a:t>
            </a:r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en klik op </a:t>
            </a:r>
            <a:r>
              <a:rPr lang="nl-NL" sz="900" b="1" dirty="0">
                <a:latin typeface="Arial" panose="020B0604020202020204" pitchFamily="34" charset="0"/>
                <a:cs typeface="Arial" panose="020B0604020202020204" pitchFamily="34" charset="0"/>
              </a:rPr>
              <a:t>‘Bijsnijden’. </a:t>
            </a:r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Met de witte bolletjes schaal je de afbeelding, met de zwarte haakjes schaal je het afbeeldingskader. 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5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19520" y="4156050"/>
            <a:ext cx="271463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2" name="Straight Connector 21"/>
          <p:cNvCxnSpPr/>
          <p:nvPr userDrawn="1"/>
        </p:nvCxnSpPr>
        <p:spPr>
          <a:xfrm>
            <a:off x="12396700" y="4714676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22"/>
          <p:cNvGrpSpPr/>
          <p:nvPr userDrawn="1"/>
        </p:nvGrpSpPr>
        <p:grpSpPr>
          <a:xfrm>
            <a:off x="12397928" y="2837737"/>
            <a:ext cx="288032" cy="276999"/>
            <a:chOff x="12492689" y="2721406"/>
            <a:chExt cx="288032" cy="276999"/>
          </a:xfrm>
        </p:grpSpPr>
        <p:sp>
          <p:nvSpPr>
            <p:cNvPr id="24" name="Rectangle 23"/>
            <p:cNvSpPr/>
            <p:nvPr/>
          </p:nvSpPr>
          <p:spPr>
            <a:xfrm>
              <a:off x="12507842" y="2721406"/>
              <a:ext cx="252028" cy="252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2492689" y="2721406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26" name="Straight Connector 25"/>
          <p:cNvCxnSpPr/>
          <p:nvPr userDrawn="1"/>
        </p:nvCxnSpPr>
        <p:spPr>
          <a:xfrm>
            <a:off x="12396700" y="2708920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 userDrawn="1"/>
        </p:nvCxnSpPr>
        <p:spPr>
          <a:xfrm>
            <a:off x="12370968" y="2060848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 userDrawn="1"/>
        </p:nvSpPr>
        <p:spPr>
          <a:xfrm>
            <a:off x="6528048" y="-531440"/>
            <a:ext cx="5663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Afbeelding</a:t>
            </a:r>
            <a:r>
              <a:rPr lang="nl-NL" b="1" baseline="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3x</a:t>
            </a:r>
            <a:endParaRPr lang="en-US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444485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976">
          <p15:clr>
            <a:srgbClr val="FBAE40"/>
          </p15:clr>
        </p15:guide>
        <p15:guide id="4" pos="363">
          <p15:clr>
            <a:srgbClr val="FBAE40"/>
          </p15:clr>
        </p15:guide>
        <p15:guide id="7" pos="5301">
          <p15:clr>
            <a:srgbClr val="FBAE40"/>
          </p15:clr>
        </p15:guide>
        <p15:guide id="8" pos="484">
          <p15:clr>
            <a:srgbClr val="FBAE40"/>
          </p15:clr>
        </p15:guide>
        <p15:guide id="9" orient="horz" pos="981">
          <p15:clr>
            <a:srgbClr val="FBAE40"/>
          </p15:clr>
        </p15:guide>
        <p15:guide id="10" orient="horz" pos="2523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slide 2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Picture Placeholder 7">
            <a:extLst>
              <a:ext uri="{FF2B5EF4-FFF2-40B4-BE49-F238E27FC236}">
                <a16:creationId xmlns:a16="http://schemas.microsoft.com/office/drawing/2014/main" id="{ED60D2CD-D95E-4DE8-81CF-F42051EAC35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79376" y="1747292"/>
            <a:ext cx="5151760" cy="4683722"/>
          </a:xfrm>
          <a:solidFill>
            <a:schemeClr val="accent1">
              <a:tint val="20000"/>
            </a:schemeClr>
          </a:solidFill>
        </p:spPr>
        <p:txBody>
          <a:bodyPr wrap="square" anchor="ctr"/>
          <a:lstStyle>
            <a:lvl1pPr algn="ctr">
              <a:defRPr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nl-NL" dirty="0"/>
              <a:t>Click icon 
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add</a:t>
            </a:r>
            <a:r>
              <a:rPr lang="nl-NL" dirty="0"/>
              <a:t> picture</a:t>
            </a:r>
          </a:p>
        </p:txBody>
      </p:sp>
      <p:sp useBgFill="1">
        <p:nvSpPr>
          <p:cNvPr id="7" name="Picture Placeholder 7">
            <a:extLst>
              <a:ext uri="{FF2B5EF4-FFF2-40B4-BE49-F238E27FC236}">
                <a16:creationId xmlns:a16="http://schemas.microsoft.com/office/drawing/2014/main" id="{4685375D-185B-47C2-B347-B84257FEFAA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528048" y="1747292"/>
            <a:ext cx="5151760" cy="4673819"/>
          </a:xfrm>
          <a:solidFill>
            <a:schemeClr val="accent1">
              <a:tint val="20000"/>
            </a:schemeClr>
          </a:solidFill>
        </p:spPr>
        <p:txBody>
          <a:bodyPr wrap="square" anchor="ctr"/>
          <a:lstStyle>
            <a:lvl1pPr algn="ctr">
              <a:defRPr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nl-NL" dirty="0"/>
              <a:t>Click icon 
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add</a:t>
            </a:r>
            <a:r>
              <a:rPr lang="nl-NL" dirty="0"/>
              <a:t> picture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12288688" y="7640"/>
            <a:ext cx="23762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Afbeelding invoegen</a:t>
            </a:r>
            <a:endParaRPr lang="en-US" sz="14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12360696" y="404664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12792744" y="597246"/>
            <a:ext cx="17281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Wijzig de afbeelding door de bestaande afbeelding te verwijderen. Klik op het pictogram dat vervolgens verschijnt om een afbeelding in te voegen.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4752" y="1556792"/>
            <a:ext cx="381000" cy="381000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12792744" y="2132856"/>
            <a:ext cx="172819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Selecteer de afbeelding die u wilt invoegen en klik op </a:t>
            </a:r>
            <a:r>
              <a:rPr lang="nl-NL" sz="900" b="1" dirty="0">
                <a:latin typeface="Arial" panose="020B0604020202020204" pitchFamily="34" charset="0"/>
                <a:cs typeface="Arial" panose="020B0604020202020204" pitchFamily="34" charset="0"/>
              </a:rPr>
              <a:t>‘Invoegen’</a:t>
            </a:r>
            <a:endParaRPr 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12397928" y="2192379"/>
            <a:ext cx="288032" cy="276999"/>
            <a:chOff x="12494133" y="2712391"/>
            <a:chExt cx="288032" cy="276999"/>
          </a:xfrm>
        </p:grpSpPr>
        <p:sp>
          <p:nvSpPr>
            <p:cNvPr id="14" name="Rectangle 13"/>
            <p:cNvSpPr/>
            <p:nvPr/>
          </p:nvSpPr>
          <p:spPr>
            <a:xfrm>
              <a:off x="12507842" y="2721406"/>
              <a:ext cx="252028" cy="252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2494133" y="2712391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6" name="Rectangle 15"/>
          <p:cNvSpPr/>
          <p:nvPr userDrawn="1"/>
        </p:nvSpPr>
        <p:spPr>
          <a:xfrm>
            <a:off x="12415930" y="670453"/>
            <a:ext cx="252028" cy="2520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 userDrawn="1"/>
        </p:nvSpPr>
        <p:spPr>
          <a:xfrm>
            <a:off x="12397928" y="657967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12792744" y="2780928"/>
            <a:ext cx="172819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Wanneer je de afbeelding wilt schalen of verslepen, ga dan naar </a:t>
            </a:r>
            <a:r>
              <a:rPr lang="nl-NL" sz="900" b="1" dirty="0">
                <a:latin typeface="Arial" panose="020B0604020202020204" pitchFamily="34" charset="0"/>
                <a:cs typeface="Arial" panose="020B0604020202020204" pitchFamily="34" charset="0"/>
              </a:rPr>
              <a:t>‘Hulpmiddelen voor afbeeldingen’ </a:t>
            </a:r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en klik op </a:t>
            </a:r>
            <a:r>
              <a:rPr lang="nl-NL" sz="900" b="1" dirty="0">
                <a:latin typeface="Arial" panose="020B0604020202020204" pitchFamily="34" charset="0"/>
                <a:cs typeface="Arial" panose="020B0604020202020204" pitchFamily="34" charset="0"/>
              </a:rPr>
              <a:t>‘Bijsnijden’. </a:t>
            </a:r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Met de witte bolletjes schaal je de afbeelding, met de zwarte haakjes schaal je het afbeeldingskader. 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Picture 5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19520" y="4156050"/>
            <a:ext cx="271463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" name="Straight Connector 19"/>
          <p:cNvCxnSpPr/>
          <p:nvPr userDrawn="1"/>
        </p:nvCxnSpPr>
        <p:spPr>
          <a:xfrm>
            <a:off x="12396700" y="4714676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/>
          <p:cNvGrpSpPr/>
          <p:nvPr userDrawn="1"/>
        </p:nvGrpSpPr>
        <p:grpSpPr>
          <a:xfrm>
            <a:off x="12397928" y="2837737"/>
            <a:ext cx="288032" cy="276999"/>
            <a:chOff x="12492689" y="2721406"/>
            <a:chExt cx="288032" cy="276999"/>
          </a:xfrm>
        </p:grpSpPr>
        <p:sp>
          <p:nvSpPr>
            <p:cNvPr id="22" name="Rectangle 21"/>
            <p:cNvSpPr/>
            <p:nvPr/>
          </p:nvSpPr>
          <p:spPr>
            <a:xfrm>
              <a:off x="12507842" y="2721406"/>
              <a:ext cx="252028" cy="252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2492689" y="2721406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24" name="Straight Connector 23"/>
          <p:cNvCxnSpPr/>
          <p:nvPr userDrawn="1"/>
        </p:nvCxnSpPr>
        <p:spPr>
          <a:xfrm>
            <a:off x="12396700" y="2708920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 userDrawn="1"/>
        </p:nvCxnSpPr>
        <p:spPr>
          <a:xfrm>
            <a:off x="12370968" y="2060848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 userDrawn="1"/>
        </p:nvSpPr>
        <p:spPr>
          <a:xfrm>
            <a:off x="6528048" y="-531440"/>
            <a:ext cx="5663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Afbeelding 2x</a:t>
            </a:r>
            <a:endParaRPr lang="en-US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itle 5">
            <a:extLst>
              <a:ext uri="{FF2B5EF4-FFF2-40B4-BE49-F238E27FC236}">
                <a16:creationId xmlns:a16="http://schemas.microsoft.com/office/drawing/2014/main" id="{D0D21EEC-E4A5-40DE-861A-A5D2970A84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9315" y="796467"/>
            <a:ext cx="11159196" cy="83233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1018982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" pos="363">
          <p15:clr>
            <a:srgbClr val="FBAE40"/>
          </p15:clr>
        </p15:guide>
        <p15:guide id="7" pos="484">
          <p15:clr>
            <a:srgbClr val="FBAE40"/>
          </p15:clr>
        </p15:guide>
        <p15:guide id="8" orient="horz" pos="981">
          <p15:clr>
            <a:srgbClr val="FBAE40"/>
          </p15:clr>
        </p15:guide>
        <p15:guide id="9" orient="horz" pos="2523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video (iMac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Mac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7294" y="1668379"/>
            <a:ext cx="6430375" cy="4774256"/>
          </a:xfrm>
          <a:prstGeom prst="rect">
            <a:avLst/>
          </a:prstGeom>
        </p:spPr>
      </p:pic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89315" y="1937792"/>
            <a:ext cx="5606686" cy="424134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l-NL" dirty="0"/>
          </a:p>
        </p:txBody>
      </p:sp>
      <p:sp>
        <p:nvSpPr>
          <p:cNvPr id="8" name="Rectangle 7"/>
          <p:cNvSpPr/>
          <p:nvPr/>
        </p:nvSpPr>
        <p:spPr>
          <a:xfrm>
            <a:off x="6302400" y="2006400"/>
            <a:ext cx="5505600" cy="28464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4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6302400" y="2006400"/>
            <a:ext cx="5505600" cy="28464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  <p:pic>
        <p:nvPicPr>
          <p:cNvPr id="9" name="Picture 8" descr="iMac.png">
            <a:extLst>
              <a:ext uri="{FF2B5EF4-FFF2-40B4-BE49-F238E27FC236}">
                <a16:creationId xmlns:a16="http://schemas.microsoft.com/office/drawing/2014/main" id="{C8FBE6D9-3C61-4A64-8829-1D01D752B62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7294" y="1668379"/>
            <a:ext cx="6430375" cy="477425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4D704BE-186B-4873-9F53-FB8893678272}"/>
              </a:ext>
            </a:extLst>
          </p:cNvPr>
          <p:cNvSpPr/>
          <p:nvPr userDrawn="1"/>
        </p:nvSpPr>
        <p:spPr>
          <a:xfrm>
            <a:off x="6302400" y="2006400"/>
            <a:ext cx="5505600" cy="28464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400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2288688" y="7640"/>
            <a:ext cx="23762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Afbeelding invoegen</a:t>
            </a:r>
            <a:endParaRPr lang="en-US" sz="14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12360696" y="404664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 userDrawn="1"/>
        </p:nvSpPr>
        <p:spPr>
          <a:xfrm>
            <a:off x="12792744" y="597246"/>
            <a:ext cx="17281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Wijzig de afbeelding door de bestaande afbeelding te verwijderen. Klik op het pictogram dat vervolgens verschijnt om een afbeelding in te voegen.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4752" y="1556792"/>
            <a:ext cx="381000" cy="381000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12792744" y="2132856"/>
            <a:ext cx="172819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Selecteer de afbeelding die u wilt invoegen en klik op </a:t>
            </a:r>
            <a:r>
              <a:rPr lang="nl-NL" sz="900" b="1" dirty="0">
                <a:latin typeface="Arial" panose="020B0604020202020204" pitchFamily="34" charset="0"/>
                <a:cs typeface="Arial" panose="020B0604020202020204" pitchFamily="34" charset="0"/>
              </a:rPr>
              <a:t>‘Invoegen’</a:t>
            </a:r>
            <a:endParaRPr 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12397928" y="2192379"/>
            <a:ext cx="288032" cy="276999"/>
            <a:chOff x="12494133" y="2712391"/>
            <a:chExt cx="288032" cy="276999"/>
          </a:xfrm>
        </p:grpSpPr>
        <p:sp>
          <p:nvSpPr>
            <p:cNvPr id="17" name="Rectangle 16"/>
            <p:cNvSpPr/>
            <p:nvPr/>
          </p:nvSpPr>
          <p:spPr>
            <a:xfrm>
              <a:off x="12507842" y="2721406"/>
              <a:ext cx="252028" cy="252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2494133" y="2712391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Rectangle 18"/>
          <p:cNvSpPr/>
          <p:nvPr userDrawn="1"/>
        </p:nvSpPr>
        <p:spPr>
          <a:xfrm>
            <a:off x="12415930" y="670453"/>
            <a:ext cx="252028" cy="2520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 userDrawn="1"/>
        </p:nvSpPr>
        <p:spPr>
          <a:xfrm>
            <a:off x="12397928" y="657967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 userDrawn="1"/>
        </p:nvSpPr>
        <p:spPr>
          <a:xfrm>
            <a:off x="12792744" y="2780928"/>
            <a:ext cx="172819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Wanneer je de afbeelding wilt schalen of verslepen, ga dan naar </a:t>
            </a:r>
            <a:r>
              <a:rPr lang="nl-NL" sz="900" b="1" dirty="0">
                <a:latin typeface="Arial" panose="020B0604020202020204" pitchFamily="34" charset="0"/>
                <a:cs typeface="Arial" panose="020B0604020202020204" pitchFamily="34" charset="0"/>
              </a:rPr>
              <a:t>‘Hulpmiddelen voor afbeeldingen’ </a:t>
            </a:r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en klik op </a:t>
            </a:r>
            <a:r>
              <a:rPr lang="nl-NL" sz="900" b="1" dirty="0">
                <a:latin typeface="Arial" panose="020B0604020202020204" pitchFamily="34" charset="0"/>
                <a:cs typeface="Arial" panose="020B0604020202020204" pitchFamily="34" charset="0"/>
              </a:rPr>
              <a:t>‘Bijsnijden’. </a:t>
            </a:r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Met de witte bolletjes schaal je de afbeelding, met de zwarte haakjes schaal je het afbeeldingskader. 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5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19520" y="4156050"/>
            <a:ext cx="271463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3" name="Straight Connector 22"/>
          <p:cNvCxnSpPr/>
          <p:nvPr userDrawn="1"/>
        </p:nvCxnSpPr>
        <p:spPr>
          <a:xfrm>
            <a:off x="12396700" y="4714676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 23"/>
          <p:cNvGrpSpPr/>
          <p:nvPr userDrawn="1"/>
        </p:nvGrpSpPr>
        <p:grpSpPr>
          <a:xfrm>
            <a:off x="12397928" y="2837737"/>
            <a:ext cx="288032" cy="276999"/>
            <a:chOff x="12492689" y="2721406"/>
            <a:chExt cx="288032" cy="276999"/>
          </a:xfrm>
        </p:grpSpPr>
        <p:sp>
          <p:nvSpPr>
            <p:cNvPr id="25" name="Rectangle 24"/>
            <p:cNvSpPr/>
            <p:nvPr/>
          </p:nvSpPr>
          <p:spPr>
            <a:xfrm>
              <a:off x="12507842" y="2721406"/>
              <a:ext cx="252028" cy="252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2492689" y="2721406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27" name="Straight Connector 26"/>
          <p:cNvCxnSpPr/>
          <p:nvPr userDrawn="1"/>
        </p:nvCxnSpPr>
        <p:spPr>
          <a:xfrm>
            <a:off x="12396700" y="2708920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 userDrawn="1"/>
        </p:nvCxnSpPr>
        <p:spPr>
          <a:xfrm>
            <a:off x="12370968" y="2060848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71282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video (iPad Landscap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Pad Mini H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3309" y="2216721"/>
            <a:ext cx="6237171" cy="4110287"/>
          </a:xfrm>
          <a:prstGeom prst="rect">
            <a:avLst/>
          </a:prstGeom>
        </p:spPr>
      </p:pic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89315" y="1916832"/>
            <a:ext cx="5606685" cy="42623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l-NL" dirty="0"/>
          </a:p>
        </p:txBody>
      </p:sp>
      <p:sp>
        <p:nvSpPr>
          <p:cNvPr id="7" name="Rectangle 6"/>
          <p:cNvSpPr/>
          <p:nvPr/>
        </p:nvSpPr>
        <p:spPr>
          <a:xfrm>
            <a:off x="6043200" y="2750400"/>
            <a:ext cx="4564800" cy="31632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4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6043200" y="2750400"/>
            <a:ext cx="4564800" cy="31632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pic>
        <p:nvPicPr>
          <p:cNvPr id="9" name="Picture 8" descr="iPad Mini H.png">
            <a:extLst>
              <a:ext uri="{FF2B5EF4-FFF2-40B4-BE49-F238E27FC236}">
                <a16:creationId xmlns:a16="http://schemas.microsoft.com/office/drawing/2014/main" id="{7213BA93-BA9D-4BEE-882B-0E3A8EBCEE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3309" y="2216721"/>
            <a:ext cx="6237171" cy="411028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FECC6AD-546E-4DBB-BA2A-6D8A6B63E690}"/>
              </a:ext>
            </a:extLst>
          </p:cNvPr>
          <p:cNvSpPr/>
          <p:nvPr userDrawn="1"/>
        </p:nvSpPr>
        <p:spPr>
          <a:xfrm>
            <a:off x="6043200" y="2750400"/>
            <a:ext cx="4564800" cy="31632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400" dirty="0"/>
          </a:p>
        </p:txBody>
      </p:sp>
    </p:spTree>
    <p:extLst>
      <p:ext uri="{BB962C8B-B14F-4D97-AF65-F5344CB8AC3E}">
        <p14:creationId xmlns:p14="http://schemas.microsoft.com/office/powerpoint/2010/main" val="33364645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video (iPa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pa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128" y="839026"/>
            <a:ext cx="4132447" cy="5206924"/>
          </a:xfrm>
          <a:prstGeom prst="rect">
            <a:avLst/>
          </a:prstGeom>
        </p:spPr>
      </p:pic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89315" y="1916831"/>
            <a:ext cx="5606686" cy="426229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l-NL" dirty="0"/>
          </a:p>
        </p:txBody>
      </p:sp>
      <p:sp>
        <p:nvSpPr>
          <p:cNvPr id="8" name="Rectangle 7"/>
          <p:cNvSpPr/>
          <p:nvPr/>
        </p:nvSpPr>
        <p:spPr>
          <a:xfrm>
            <a:off x="7681354" y="1507200"/>
            <a:ext cx="3249600" cy="3840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400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2"/>
          </p:nvPr>
        </p:nvSpPr>
        <p:spPr>
          <a:xfrm>
            <a:off x="7680176" y="1507200"/>
            <a:ext cx="3249600" cy="3840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l-NL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pic>
        <p:nvPicPr>
          <p:cNvPr id="10" name="Picture 9" descr="ipad.png">
            <a:extLst>
              <a:ext uri="{FF2B5EF4-FFF2-40B4-BE49-F238E27FC236}">
                <a16:creationId xmlns:a16="http://schemas.microsoft.com/office/drawing/2014/main" id="{72A91A83-7BEC-4DFC-9141-86C25E606E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128" y="839026"/>
            <a:ext cx="4132447" cy="5206924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4B73CE4D-2F70-45E4-967A-9D739D4C3FC1}"/>
              </a:ext>
            </a:extLst>
          </p:cNvPr>
          <p:cNvSpPr/>
          <p:nvPr userDrawn="1"/>
        </p:nvSpPr>
        <p:spPr>
          <a:xfrm>
            <a:off x="7690730" y="1507200"/>
            <a:ext cx="3249600" cy="3840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400" baseline="0" dirty="0"/>
          </a:p>
        </p:txBody>
      </p:sp>
    </p:spTree>
    <p:extLst>
      <p:ext uri="{BB962C8B-B14F-4D97-AF65-F5344CB8AC3E}">
        <p14:creationId xmlns:p14="http://schemas.microsoft.com/office/powerpoint/2010/main" val="20631103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Grafiek bre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CE92C6-2ACF-4B38-86C3-6C298EE63B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 useBgFill="1">
        <p:nvSpPr>
          <p:cNvPr id="4" name="Chart Placeholder 3">
            <a:extLst>
              <a:ext uri="{FF2B5EF4-FFF2-40B4-BE49-F238E27FC236}">
                <a16:creationId xmlns:a16="http://schemas.microsoft.com/office/drawing/2014/main" id="{5958EF81-0CFC-48FC-BE1D-A0A58BBF5B9A}"/>
              </a:ext>
            </a:extLst>
          </p:cNvPr>
          <p:cNvSpPr>
            <a:spLocks noGrp="1"/>
          </p:cNvSpPr>
          <p:nvPr>
            <p:ph type="chart" sz="quarter" idx="10" hasCustomPrompt="1"/>
          </p:nvPr>
        </p:nvSpPr>
        <p:spPr>
          <a:xfrm>
            <a:off x="479425" y="1898650"/>
            <a:ext cx="11269663" cy="4208463"/>
          </a:xfrm>
          <a:solidFill>
            <a:schemeClr val="accent1">
              <a:tint val="20000"/>
            </a:schemeClr>
          </a:solidFill>
        </p:spPr>
        <p:txBody>
          <a:bodyPr wrap="square" anchor="ctr"/>
          <a:lstStyle>
            <a:lvl1pPr algn="ctr">
              <a:defRPr>
                <a:solidFill>
                  <a:srgbClr val="000000"/>
                </a:solidFill>
              </a:defRPr>
            </a:lvl1pPr>
          </a:lstStyle>
          <a:p>
            <a:r>
              <a:rPr lang="nl-NL" dirty="0"/>
              <a:t>Click icon 
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add</a:t>
            </a:r>
            <a:r>
              <a:rPr lang="nl-NL" dirty="0"/>
              <a:t> </a:t>
            </a:r>
            <a:r>
              <a:rPr lang="nl-NL" dirty="0" err="1"/>
              <a:t>chart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99179342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3pPr>
              <a:defRPr sz="2000"/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l-NL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71F7EDB-0AEE-417F-9CB5-243BC8B4D7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x-none"/>
          </a:p>
        </p:txBody>
      </p:sp>
      <p:sp>
        <p:nvSpPr>
          <p:cNvPr id="4" name="TextBox 3"/>
          <p:cNvSpPr txBox="1"/>
          <p:nvPr userDrawn="1"/>
        </p:nvSpPr>
        <p:spPr>
          <a:xfrm>
            <a:off x="6528048" y="-531440"/>
            <a:ext cx="5663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Tekstpagina</a:t>
            </a:r>
            <a:endParaRPr lang="en-US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-2508956" y="7640"/>
            <a:ext cx="23762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Werken met tekst niveaus</a:t>
            </a:r>
            <a:endParaRPr lang="en-US" sz="14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-2436948" y="404664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-2436948" y="2054386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62" t="15444" r="5868" b="19995"/>
          <a:stretch/>
        </p:blipFill>
        <p:spPr bwMode="auto">
          <a:xfrm>
            <a:off x="-2310934" y="1272882"/>
            <a:ext cx="321174" cy="313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 userDrawn="1"/>
        </p:nvSpPr>
        <p:spPr>
          <a:xfrm>
            <a:off x="-2409976" y="476672"/>
            <a:ext cx="213326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Het UvA sjabloon heeft een aantal voorgeprogrammeerde tekst niveaus. Ga naar </a:t>
            </a:r>
            <a:r>
              <a:rPr lang="nl-NL" sz="900" b="1" dirty="0">
                <a:latin typeface="Arial" panose="020B0604020202020204" pitchFamily="34" charset="0"/>
                <a:cs typeface="Arial" panose="020B0604020202020204" pitchFamily="34" charset="0"/>
              </a:rPr>
              <a:t>‘Home’ </a:t>
            </a:r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en dan naar </a:t>
            </a:r>
            <a:r>
              <a:rPr lang="nl-NL" sz="900" b="1" dirty="0">
                <a:latin typeface="Arial" panose="020B0604020202020204" pitchFamily="34" charset="0"/>
                <a:cs typeface="Arial" panose="020B0604020202020204" pitchFamily="34" charset="0"/>
              </a:rPr>
              <a:t>‘Alinea’ </a:t>
            </a:r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om eenvoudig te schakelen tussen de verschillende niveaus</a:t>
            </a:r>
            <a:endParaRPr 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-1896800" y="1693275"/>
            <a:ext cx="10800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Niveau omlaag</a:t>
            </a:r>
            <a:endParaRPr lang="en-US" sz="9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-1896888" y="1322862"/>
            <a:ext cx="108012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Niveau omhoog</a:t>
            </a:r>
            <a:endParaRPr lang="en-US" sz="9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5" t="13612" r="47155" b="21827"/>
          <a:stretch/>
        </p:blipFill>
        <p:spPr bwMode="auto">
          <a:xfrm>
            <a:off x="-2310934" y="1628800"/>
            <a:ext cx="321174" cy="313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 userDrawn="1"/>
        </p:nvSpPr>
        <p:spPr>
          <a:xfrm>
            <a:off x="-2508956" y="2084657"/>
            <a:ext cx="13769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Tekstniveaus</a:t>
            </a:r>
            <a:endParaRPr lang="en-US" sz="1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-2166918" y="2453422"/>
            <a:ext cx="18542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>
                <a:latin typeface="+mj-lt"/>
                <a:cs typeface="Arial" panose="020B0604020202020204" pitchFamily="34" charset="0"/>
              </a:rPr>
              <a:t>Platte tekst (24 </a:t>
            </a:r>
            <a:r>
              <a:rPr lang="nl-NL" sz="1000" dirty="0" err="1">
                <a:latin typeface="+mj-lt"/>
                <a:cs typeface="Arial" panose="020B0604020202020204" pitchFamily="34" charset="0"/>
              </a:rPr>
              <a:t>pt</a:t>
            </a:r>
            <a:r>
              <a:rPr lang="nl-NL" sz="1000" dirty="0">
                <a:latin typeface="+mj-lt"/>
                <a:cs typeface="Arial" panose="020B0604020202020204" pitchFamily="34" charset="0"/>
              </a:rPr>
              <a:t>.)</a:t>
            </a:r>
            <a:endParaRPr lang="en-US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-2169590" y="2723262"/>
            <a:ext cx="18542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00" dirty="0" err="1">
                <a:latin typeface="+mj-lt"/>
                <a:cs typeface="Arial" panose="020B0604020202020204" pitchFamily="34" charset="0"/>
              </a:rPr>
              <a:t>Bullet</a:t>
            </a:r>
            <a:r>
              <a:rPr lang="nl-NL" sz="1000" dirty="0">
                <a:latin typeface="+mj-lt"/>
                <a:cs typeface="Arial" panose="020B0604020202020204" pitchFamily="34" charset="0"/>
              </a:rPr>
              <a:t> (24 </a:t>
            </a:r>
            <a:r>
              <a:rPr lang="nl-NL" sz="1000" dirty="0" err="1">
                <a:latin typeface="+mj-lt"/>
                <a:cs typeface="Arial" panose="020B0604020202020204" pitchFamily="34" charset="0"/>
              </a:rPr>
              <a:t>pt</a:t>
            </a:r>
            <a:r>
              <a:rPr lang="nl-NL" sz="1000" dirty="0">
                <a:latin typeface="+mj-lt"/>
                <a:cs typeface="Arial" panose="020B0604020202020204" pitchFamily="34" charset="0"/>
              </a:rPr>
              <a:t>.)</a:t>
            </a:r>
            <a:endParaRPr lang="en-US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-2083419" y="3023105"/>
            <a:ext cx="16936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363" lvl="1" indent="-180975">
              <a:buFont typeface="Arial" panose="020B0604020202020204" pitchFamily="34" charset="0"/>
              <a:buChar char="•"/>
            </a:pPr>
            <a:r>
              <a:rPr lang="nl-NL" sz="1000" dirty="0">
                <a:latin typeface="+mj-lt"/>
                <a:cs typeface="Arial" panose="020B0604020202020204" pitchFamily="34" charset="0"/>
              </a:rPr>
              <a:t>Sub </a:t>
            </a:r>
            <a:r>
              <a:rPr lang="nl-NL" sz="1000" dirty="0" err="1">
                <a:latin typeface="+mj-lt"/>
                <a:cs typeface="Arial" panose="020B0604020202020204" pitchFamily="34" charset="0"/>
              </a:rPr>
              <a:t>Bullet</a:t>
            </a:r>
            <a:r>
              <a:rPr lang="nl-NL" sz="1000" dirty="0">
                <a:latin typeface="+mj-lt"/>
                <a:cs typeface="Arial" panose="020B0604020202020204" pitchFamily="34" charset="0"/>
              </a:rPr>
              <a:t> (20 </a:t>
            </a:r>
            <a:r>
              <a:rPr lang="nl-NL" sz="1000" dirty="0" err="1">
                <a:latin typeface="+mj-lt"/>
                <a:cs typeface="Arial" panose="020B0604020202020204" pitchFamily="34" charset="0"/>
              </a:rPr>
              <a:t>pt</a:t>
            </a:r>
            <a:r>
              <a:rPr lang="nl-NL" sz="1000" dirty="0">
                <a:latin typeface="+mj-lt"/>
                <a:cs typeface="Arial" panose="020B0604020202020204" pitchFamily="34" charset="0"/>
              </a:rPr>
              <a:t>.)</a:t>
            </a:r>
            <a:endParaRPr lang="en-US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-2083419" y="3329531"/>
            <a:ext cx="16936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b="1" dirty="0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Kopje (24 </a:t>
            </a:r>
            <a:r>
              <a:rPr lang="nl-NL" sz="1000" b="1" dirty="0" err="1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pt</a:t>
            </a:r>
            <a:r>
              <a:rPr lang="nl-NL" sz="1000" b="1" dirty="0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)</a:t>
            </a:r>
            <a:endParaRPr lang="en-US" sz="1000" b="1" dirty="0">
              <a:solidFill>
                <a:schemeClr val="accent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-2093659" y="3636326"/>
            <a:ext cx="16936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i="1" dirty="0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Kopje (24 </a:t>
            </a:r>
            <a:r>
              <a:rPr lang="nl-NL" sz="1000" i="1" dirty="0" err="1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pt</a:t>
            </a:r>
            <a:r>
              <a:rPr lang="nl-NL" sz="1000" i="1" dirty="0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)</a:t>
            </a:r>
            <a:endParaRPr lang="en-US" sz="1000" i="1" dirty="0">
              <a:solidFill>
                <a:schemeClr val="accent1"/>
              </a:solidFill>
              <a:latin typeface="+mj-lt"/>
              <a:cs typeface="Arial" panose="020B0604020202020204" pitchFamily="34" charset="0"/>
            </a:endParaRPr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-2425457" y="2431921"/>
            <a:ext cx="288032" cy="276999"/>
            <a:chOff x="12492689" y="2721406"/>
            <a:chExt cx="288032" cy="276999"/>
          </a:xfrm>
        </p:grpSpPr>
        <p:sp>
          <p:nvSpPr>
            <p:cNvPr id="20" name="Rectangle 19"/>
            <p:cNvSpPr/>
            <p:nvPr/>
          </p:nvSpPr>
          <p:spPr>
            <a:xfrm>
              <a:off x="12507842" y="2721406"/>
              <a:ext cx="252028" cy="252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2492689" y="2721406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 userDrawn="1"/>
        </p:nvGrpSpPr>
        <p:grpSpPr>
          <a:xfrm>
            <a:off x="-2426044" y="2725767"/>
            <a:ext cx="288032" cy="276999"/>
            <a:chOff x="12492689" y="2721406"/>
            <a:chExt cx="288032" cy="276999"/>
          </a:xfrm>
        </p:grpSpPr>
        <p:sp>
          <p:nvSpPr>
            <p:cNvPr id="23" name="Rectangle 22"/>
            <p:cNvSpPr/>
            <p:nvPr/>
          </p:nvSpPr>
          <p:spPr>
            <a:xfrm>
              <a:off x="12507842" y="2721406"/>
              <a:ext cx="252028" cy="252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2492689" y="2721406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5" name="Group 24"/>
          <p:cNvGrpSpPr/>
          <p:nvPr userDrawn="1"/>
        </p:nvGrpSpPr>
        <p:grpSpPr>
          <a:xfrm>
            <a:off x="-2425457" y="3023105"/>
            <a:ext cx="288032" cy="276999"/>
            <a:chOff x="12492689" y="2721406"/>
            <a:chExt cx="288032" cy="276999"/>
          </a:xfrm>
        </p:grpSpPr>
        <p:sp>
          <p:nvSpPr>
            <p:cNvPr id="26" name="Rectangle 25"/>
            <p:cNvSpPr/>
            <p:nvPr/>
          </p:nvSpPr>
          <p:spPr>
            <a:xfrm>
              <a:off x="12507842" y="2721406"/>
              <a:ext cx="252028" cy="252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2492689" y="2721406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 userDrawn="1"/>
        </p:nvGrpSpPr>
        <p:grpSpPr>
          <a:xfrm>
            <a:off x="-2425457" y="3329531"/>
            <a:ext cx="288032" cy="276999"/>
            <a:chOff x="12492689" y="2721406"/>
            <a:chExt cx="288032" cy="276999"/>
          </a:xfrm>
        </p:grpSpPr>
        <p:sp>
          <p:nvSpPr>
            <p:cNvPr id="29" name="Rectangle 28"/>
            <p:cNvSpPr/>
            <p:nvPr/>
          </p:nvSpPr>
          <p:spPr>
            <a:xfrm>
              <a:off x="12507842" y="2721406"/>
              <a:ext cx="252028" cy="252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2492689" y="2721406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 userDrawn="1"/>
        </p:nvGrpSpPr>
        <p:grpSpPr>
          <a:xfrm>
            <a:off x="-2427768" y="3630519"/>
            <a:ext cx="288032" cy="276999"/>
            <a:chOff x="12492689" y="2721406"/>
            <a:chExt cx="288032" cy="276999"/>
          </a:xfrm>
        </p:grpSpPr>
        <p:sp>
          <p:nvSpPr>
            <p:cNvPr id="32" name="Rectangle 31"/>
            <p:cNvSpPr/>
            <p:nvPr/>
          </p:nvSpPr>
          <p:spPr>
            <a:xfrm>
              <a:off x="12507842" y="2721406"/>
              <a:ext cx="252028" cy="252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2492689" y="2721406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770570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met grafi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9315" y="1898649"/>
            <a:ext cx="6398773" cy="463073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l-NL" dirty="0"/>
          </a:p>
        </p:txBody>
      </p:sp>
      <p:sp useBgFill="1">
        <p:nvSpPr>
          <p:cNvPr id="9" name="Chart Placeholder 8">
            <a:extLst>
              <a:ext uri="{FF2B5EF4-FFF2-40B4-BE49-F238E27FC236}">
                <a16:creationId xmlns:a16="http://schemas.microsoft.com/office/drawing/2014/main" id="{006DB82F-8DD8-4627-ADF9-B9C04CE52499}"/>
              </a:ext>
            </a:extLst>
          </p:cNvPr>
          <p:cNvSpPr>
            <a:spLocks noGrp="1"/>
          </p:cNvSpPr>
          <p:nvPr>
            <p:ph type="chart" sz="quarter" idx="10" hasCustomPrompt="1"/>
          </p:nvPr>
        </p:nvSpPr>
        <p:spPr>
          <a:xfrm>
            <a:off x="7104063" y="1898650"/>
            <a:ext cx="4545012" cy="4630738"/>
          </a:xfrm>
          <a:solidFill>
            <a:schemeClr val="accent1">
              <a:tint val="20000"/>
            </a:schemeClr>
          </a:solidFill>
        </p:spPr>
        <p:txBody>
          <a:bodyPr wrap="square" anchor="ctr"/>
          <a:lstStyle>
            <a:lvl1pPr algn="ctr">
              <a:defRPr>
                <a:solidFill>
                  <a:srgbClr val="000000"/>
                </a:solidFill>
              </a:defRPr>
            </a:lvl1pPr>
          </a:lstStyle>
          <a:p>
            <a:r>
              <a:rPr lang="nl-NL" dirty="0"/>
              <a:t>Click icon 
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add</a:t>
            </a:r>
            <a:r>
              <a:rPr lang="nl-NL" dirty="0"/>
              <a:t> </a:t>
            </a:r>
            <a:r>
              <a:rPr lang="nl-NL" dirty="0" err="1"/>
              <a:t>chart</a:t>
            </a:r>
            <a:endParaRPr lang="nl-NL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A3FEB5E-4A4C-4FFF-87D9-D1B9FD8CED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x-none"/>
          </a:p>
        </p:txBody>
      </p:sp>
      <p:sp>
        <p:nvSpPr>
          <p:cNvPr id="5" name="TextBox 4"/>
          <p:cNvSpPr txBox="1"/>
          <p:nvPr userDrawn="1"/>
        </p:nvSpPr>
        <p:spPr>
          <a:xfrm>
            <a:off x="-2508956" y="7640"/>
            <a:ext cx="23762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Werken met tekst niveaus</a:t>
            </a:r>
            <a:endParaRPr lang="en-US" sz="14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-2436948" y="404664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-2436948" y="2054386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62" t="15444" r="5868" b="19995"/>
          <a:stretch/>
        </p:blipFill>
        <p:spPr bwMode="auto">
          <a:xfrm>
            <a:off x="-2310934" y="1272882"/>
            <a:ext cx="321174" cy="313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-2409976" y="476672"/>
            <a:ext cx="213326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Het UvA sjabloon heeft een aantal voorgeprogrammeerde tekst niveaus. Ga naar </a:t>
            </a:r>
            <a:r>
              <a:rPr lang="nl-NL" sz="900" b="1" dirty="0">
                <a:latin typeface="Arial" panose="020B0604020202020204" pitchFamily="34" charset="0"/>
                <a:cs typeface="Arial" panose="020B0604020202020204" pitchFamily="34" charset="0"/>
              </a:rPr>
              <a:t>‘Home’ </a:t>
            </a:r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en dan naar </a:t>
            </a:r>
            <a:r>
              <a:rPr lang="nl-NL" sz="900" b="1" dirty="0">
                <a:latin typeface="Arial" panose="020B0604020202020204" pitchFamily="34" charset="0"/>
                <a:cs typeface="Arial" panose="020B0604020202020204" pitchFamily="34" charset="0"/>
              </a:rPr>
              <a:t>‘Alinea’ </a:t>
            </a:r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om eenvoudig te schakelen tussen de verschillende niveaus</a:t>
            </a:r>
            <a:endParaRPr 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-1896800" y="1693275"/>
            <a:ext cx="10800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Niveau omlaag</a:t>
            </a:r>
            <a:endParaRPr lang="en-US" sz="9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-1896888" y="1322862"/>
            <a:ext cx="108012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Niveau omhoog</a:t>
            </a:r>
            <a:endParaRPr lang="en-US" sz="9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5" t="13612" r="47155" b="21827"/>
          <a:stretch/>
        </p:blipFill>
        <p:spPr bwMode="auto">
          <a:xfrm>
            <a:off x="-2310934" y="1628800"/>
            <a:ext cx="321174" cy="313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 userDrawn="1"/>
        </p:nvSpPr>
        <p:spPr>
          <a:xfrm>
            <a:off x="-2508956" y="2084657"/>
            <a:ext cx="13769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Tekstniveaus</a:t>
            </a:r>
            <a:endParaRPr lang="en-US" sz="1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-2166918" y="2453422"/>
            <a:ext cx="18542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>
                <a:latin typeface="+mj-lt"/>
                <a:cs typeface="Arial" panose="020B0604020202020204" pitchFamily="34" charset="0"/>
              </a:rPr>
              <a:t>Platte tekst (24 </a:t>
            </a:r>
            <a:r>
              <a:rPr lang="nl-NL" sz="1000" dirty="0" err="1">
                <a:latin typeface="+mj-lt"/>
                <a:cs typeface="Arial" panose="020B0604020202020204" pitchFamily="34" charset="0"/>
              </a:rPr>
              <a:t>pt</a:t>
            </a:r>
            <a:r>
              <a:rPr lang="nl-NL" sz="1000" dirty="0">
                <a:latin typeface="+mj-lt"/>
                <a:cs typeface="Arial" panose="020B0604020202020204" pitchFamily="34" charset="0"/>
              </a:rPr>
              <a:t>.)</a:t>
            </a:r>
            <a:endParaRPr lang="en-US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-2169590" y="2723262"/>
            <a:ext cx="18542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00" dirty="0" err="1">
                <a:latin typeface="+mj-lt"/>
                <a:cs typeface="Arial" panose="020B0604020202020204" pitchFamily="34" charset="0"/>
              </a:rPr>
              <a:t>Bullet</a:t>
            </a:r>
            <a:r>
              <a:rPr lang="nl-NL" sz="1000" dirty="0">
                <a:latin typeface="+mj-lt"/>
                <a:cs typeface="Arial" panose="020B0604020202020204" pitchFamily="34" charset="0"/>
              </a:rPr>
              <a:t> (24 </a:t>
            </a:r>
            <a:r>
              <a:rPr lang="nl-NL" sz="1000" dirty="0" err="1">
                <a:latin typeface="+mj-lt"/>
                <a:cs typeface="Arial" panose="020B0604020202020204" pitchFamily="34" charset="0"/>
              </a:rPr>
              <a:t>pt</a:t>
            </a:r>
            <a:r>
              <a:rPr lang="nl-NL" sz="1000" dirty="0">
                <a:latin typeface="+mj-lt"/>
                <a:cs typeface="Arial" panose="020B0604020202020204" pitchFamily="34" charset="0"/>
              </a:rPr>
              <a:t>.)</a:t>
            </a:r>
            <a:endParaRPr lang="en-US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-2083419" y="3023105"/>
            <a:ext cx="16936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363" lvl="1" indent="-180975">
              <a:buFont typeface="Arial" panose="020B0604020202020204" pitchFamily="34" charset="0"/>
              <a:buChar char="•"/>
            </a:pPr>
            <a:r>
              <a:rPr lang="nl-NL" sz="1000" dirty="0">
                <a:latin typeface="+mj-lt"/>
                <a:cs typeface="Arial" panose="020B0604020202020204" pitchFamily="34" charset="0"/>
              </a:rPr>
              <a:t>Sub </a:t>
            </a:r>
            <a:r>
              <a:rPr lang="nl-NL" sz="1000" dirty="0" err="1">
                <a:latin typeface="+mj-lt"/>
                <a:cs typeface="Arial" panose="020B0604020202020204" pitchFamily="34" charset="0"/>
              </a:rPr>
              <a:t>Bullet</a:t>
            </a:r>
            <a:r>
              <a:rPr lang="nl-NL" sz="1000" dirty="0">
                <a:latin typeface="+mj-lt"/>
                <a:cs typeface="Arial" panose="020B0604020202020204" pitchFamily="34" charset="0"/>
              </a:rPr>
              <a:t> (20 </a:t>
            </a:r>
            <a:r>
              <a:rPr lang="nl-NL" sz="1000" dirty="0" err="1">
                <a:latin typeface="+mj-lt"/>
                <a:cs typeface="Arial" panose="020B0604020202020204" pitchFamily="34" charset="0"/>
              </a:rPr>
              <a:t>pt</a:t>
            </a:r>
            <a:r>
              <a:rPr lang="nl-NL" sz="1000" dirty="0">
                <a:latin typeface="+mj-lt"/>
                <a:cs typeface="Arial" panose="020B0604020202020204" pitchFamily="34" charset="0"/>
              </a:rPr>
              <a:t>.)</a:t>
            </a:r>
            <a:endParaRPr lang="en-US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-2083419" y="3329531"/>
            <a:ext cx="16936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b="1" dirty="0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Kopje (24 </a:t>
            </a:r>
            <a:r>
              <a:rPr lang="nl-NL" sz="1000" b="1" dirty="0" err="1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pt</a:t>
            </a:r>
            <a:r>
              <a:rPr lang="nl-NL" sz="1000" b="1" dirty="0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)</a:t>
            </a:r>
            <a:endParaRPr lang="en-US" sz="1000" b="1" dirty="0">
              <a:solidFill>
                <a:schemeClr val="accent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-2093659" y="3636326"/>
            <a:ext cx="16936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i="1" dirty="0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Kopje (24 </a:t>
            </a:r>
            <a:r>
              <a:rPr lang="nl-NL" sz="1000" i="1" dirty="0" err="1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pt</a:t>
            </a:r>
            <a:r>
              <a:rPr lang="nl-NL" sz="1000" i="1" dirty="0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)</a:t>
            </a:r>
            <a:endParaRPr lang="en-US" sz="1000" i="1" dirty="0">
              <a:solidFill>
                <a:schemeClr val="accent1"/>
              </a:solidFill>
              <a:latin typeface="+mj-lt"/>
              <a:cs typeface="Arial" panose="020B0604020202020204" pitchFamily="34" charset="0"/>
            </a:endParaRPr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-2425457" y="2431921"/>
            <a:ext cx="288032" cy="276999"/>
            <a:chOff x="12492689" y="2721406"/>
            <a:chExt cx="288032" cy="276999"/>
          </a:xfrm>
        </p:grpSpPr>
        <p:sp>
          <p:nvSpPr>
            <p:cNvPr id="21" name="Rectangle 20"/>
            <p:cNvSpPr/>
            <p:nvPr/>
          </p:nvSpPr>
          <p:spPr>
            <a:xfrm>
              <a:off x="12507842" y="2721406"/>
              <a:ext cx="252028" cy="252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2492689" y="2721406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3" name="Group 22"/>
          <p:cNvGrpSpPr/>
          <p:nvPr userDrawn="1"/>
        </p:nvGrpSpPr>
        <p:grpSpPr>
          <a:xfrm>
            <a:off x="-2426044" y="2725767"/>
            <a:ext cx="288032" cy="276999"/>
            <a:chOff x="12492689" y="2721406"/>
            <a:chExt cx="288032" cy="276999"/>
          </a:xfrm>
        </p:grpSpPr>
        <p:sp>
          <p:nvSpPr>
            <p:cNvPr id="24" name="Rectangle 23"/>
            <p:cNvSpPr/>
            <p:nvPr/>
          </p:nvSpPr>
          <p:spPr>
            <a:xfrm>
              <a:off x="12507842" y="2721406"/>
              <a:ext cx="252028" cy="252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2492689" y="2721406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6" name="Group 25"/>
          <p:cNvGrpSpPr/>
          <p:nvPr userDrawn="1"/>
        </p:nvGrpSpPr>
        <p:grpSpPr>
          <a:xfrm>
            <a:off x="-2425457" y="3023105"/>
            <a:ext cx="288032" cy="276999"/>
            <a:chOff x="12492689" y="2721406"/>
            <a:chExt cx="288032" cy="276999"/>
          </a:xfrm>
        </p:grpSpPr>
        <p:sp>
          <p:nvSpPr>
            <p:cNvPr id="27" name="Rectangle 26"/>
            <p:cNvSpPr/>
            <p:nvPr/>
          </p:nvSpPr>
          <p:spPr>
            <a:xfrm>
              <a:off x="12507842" y="2721406"/>
              <a:ext cx="252028" cy="252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2492689" y="2721406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9" name="Group 28"/>
          <p:cNvGrpSpPr/>
          <p:nvPr userDrawn="1"/>
        </p:nvGrpSpPr>
        <p:grpSpPr>
          <a:xfrm>
            <a:off x="-2425457" y="3329531"/>
            <a:ext cx="288032" cy="276999"/>
            <a:chOff x="12492689" y="2721406"/>
            <a:chExt cx="288032" cy="276999"/>
          </a:xfrm>
        </p:grpSpPr>
        <p:sp>
          <p:nvSpPr>
            <p:cNvPr id="30" name="Rectangle 29"/>
            <p:cNvSpPr/>
            <p:nvPr/>
          </p:nvSpPr>
          <p:spPr>
            <a:xfrm>
              <a:off x="12507842" y="2721406"/>
              <a:ext cx="252028" cy="252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2492689" y="2721406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/>
          <p:nvPr userDrawn="1"/>
        </p:nvGrpSpPr>
        <p:grpSpPr>
          <a:xfrm>
            <a:off x="-2427768" y="3630519"/>
            <a:ext cx="288032" cy="276999"/>
            <a:chOff x="12492689" y="2721406"/>
            <a:chExt cx="288032" cy="276999"/>
          </a:xfrm>
        </p:grpSpPr>
        <p:sp>
          <p:nvSpPr>
            <p:cNvPr id="33" name="Rectangle 32"/>
            <p:cNvSpPr/>
            <p:nvPr/>
          </p:nvSpPr>
          <p:spPr>
            <a:xfrm>
              <a:off x="12507842" y="2721406"/>
              <a:ext cx="252028" cy="252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2492689" y="2721406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3612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0/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Picture Placeholder 9">
            <a:extLst>
              <a:ext uri="{FF2B5EF4-FFF2-40B4-BE49-F238E27FC236}">
                <a16:creationId xmlns:a16="http://schemas.microsoft.com/office/drawing/2014/main" id="{7D111C98-D5EF-4008-AE50-102F4F1993E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456362" y="0"/>
            <a:ext cx="5727701" cy="6858000"/>
          </a:xfrm>
          <a:solidFill>
            <a:schemeClr val="accent1">
              <a:tint val="20000"/>
            </a:schemeClr>
          </a:solidFill>
        </p:spPr>
        <p:txBody>
          <a:bodyPr wrap="square" anchor="ctr"/>
          <a:lstStyle>
            <a:lvl1pPr algn="ctr">
              <a:defRPr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nl-NL" dirty="0"/>
              <a:t>Click icon 
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add</a:t>
            </a:r>
            <a:r>
              <a:rPr lang="nl-NL" dirty="0"/>
              <a:t>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9377" y="836713"/>
            <a:ext cx="5616576" cy="936103"/>
          </a:xfrm>
        </p:spPr>
        <p:txBody>
          <a:bodyPr anchor="b"/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F7496B7-E71A-4615-93AC-7A3B3AB33B6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9424" y="1916112"/>
            <a:ext cx="5616576" cy="424919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6528048" y="-531440"/>
            <a:ext cx="5663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50% tekst + 50% afbeelding </a:t>
            </a:r>
            <a:endParaRPr lang="en-US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 userDrawn="1"/>
        </p:nvSpPr>
        <p:spPr>
          <a:xfrm>
            <a:off x="12288688" y="7640"/>
            <a:ext cx="23762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Afbeelding invoegen</a:t>
            </a:r>
            <a:endParaRPr lang="en-US" sz="14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8" name="Straight Connector 37"/>
          <p:cNvCxnSpPr/>
          <p:nvPr userDrawn="1"/>
        </p:nvCxnSpPr>
        <p:spPr>
          <a:xfrm>
            <a:off x="12360696" y="404664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 userDrawn="1"/>
        </p:nvSpPr>
        <p:spPr>
          <a:xfrm>
            <a:off x="12792744" y="597246"/>
            <a:ext cx="17281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Wijzig de afbeelding door de bestaande afbeelding te verwijderen. Klik op het pictogram dat vervolgens verschijnt om een afbeelding in te voegen.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" name="Picture 3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4752" y="1556792"/>
            <a:ext cx="381000" cy="381000"/>
          </a:xfrm>
          <a:prstGeom prst="rect">
            <a:avLst/>
          </a:prstGeom>
        </p:spPr>
      </p:pic>
      <p:sp>
        <p:nvSpPr>
          <p:cNvPr id="41" name="TextBox 40"/>
          <p:cNvSpPr txBox="1"/>
          <p:nvPr userDrawn="1"/>
        </p:nvSpPr>
        <p:spPr>
          <a:xfrm>
            <a:off x="12792744" y="2132856"/>
            <a:ext cx="172819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Selecteer de afbeelding die u wilt invoegen en klik op </a:t>
            </a:r>
            <a:r>
              <a:rPr lang="nl-NL" sz="900" b="1" dirty="0">
                <a:latin typeface="Arial" panose="020B0604020202020204" pitchFamily="34" charset="0"/>
                <a:cs typeface="Arial" panose="020B0604020202020204" pitchFamily="34" charset="0"/>
              </a:rPr>
              <a:t>‘Invoegen’</a:t>
            </a:r>
            <a:endParaRPr 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Group 41"/>
          <p:cNvGrpSpPr/>
          <p:nvPr userDrawn="1"/>
        </p:nvGrpSpPr>
        <p:grpSpPr>
          <a:xfrm>
            <a:off x="12397928" y="2192379"/>
            <a:ext cx="288032" cy="276999"/>
            <a:chOff x="12494133" y="2712391"/>
            <a:chExt cx="288032" cy="276999"/>
          </a:xfrm>
        </p:grpSpPr>
        <p:sp>
          <p:nvSpPr>
            <p:cNvPr id="43" name="Rectangle 42"/>
            <p:cNvSpPr/>
            <p:nvPr/>
          </p:nvSpPr>
          <p:spPr>
            <a:xfrm>
              <a:off x="12507842" y="2721406"/>
              <a:ext cx="252028" cy="252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2494133" y="2712391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5" name="Rectangle 44"/>
          <p:cNvSpPr/>
          <p:nvPr userDrawn="1"/>
        </p:nvSpPr>
        <p:spPr>
          <a:xfrm>
            <a:off x="12415930" y="670453"/>
            <a:ext cx="252028" cy="2520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/>
          <p:cNvSpPr txBox="1"/>
          <p:nvPr userDrawn="1"/>
        </p:nvSpPr>
        <p:spPr>
          <a:xfrm>
            <a:off x="12397928" y="657967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 userDrawn="1"/>
        </p:nvSpPr>
        <p:spPr>
          <a:xfrm>
            <a:off x="12792744" y="2780928"/>
            <a:ext cx="172819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Wanneer je de afbeelding wilt schalen of verslepen, ga dan naar </a:t>
            </a:r>
            <a:r>
              <a:rPr lang="nl-NL" sz="900" b="1" dirty="0">
                <a:latin typeface="Arial" panose="020B0604020202020204" pitchFamily="34" charset="0"/>
                <a:cs typeface="Arial" panose="020B0604020202020204" pitchFamily="34" charset="0"/>
              </a:rPr>
              <a:t>‘Hulpmiddelen voor afbeeldingen’ </a:t>
            </a:r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en klik op </a:t>
            </a:r>
            <a:r>
              <a:rPr lang="nl-NL" sz="900" b="1" dirty="0">
                <a:latin typeface="Arial" panose="020B0604020202020204" pitchFamily="34" charset="0"/>
                <a:cs typeface="Arial" panose="020B0604020202020204" pitchFamily="34" charset="0"/>
              </a:rPr>
              <a:t>‘Bijsnijden’. </a:t>
            </a:r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Met de witte bolletjes schaal je de afbeelding, met de zwarte haakjes schaal je het afbeeldingskader. 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8" name="Picture 5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19520" y="4156050"/>
            <a:ext cx="271463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9" name="Straight Connector 48"/>
          <p:cNvCxnSpPr/>
          <p:nvPr userDrawn="1"/>
        </p:nvCxnSpPr>
        <p:spPr>
          <a:xfrm>
            <a:off x="12396700" y="4714676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Group 49"/>
          <p:cNvGrpSpPr/>
          <p:nvPr userDrawn="1"/>
        </p:nvGrpSpPr>
        <p:grpSpPr>
          <a:xfrm>
            <a:off x="12397928" y="2837737"/>
            <a:ext cx="288032" cy="276999"/>
            <a:chOff x="12492689" y="2721406"/>
            <a:chExt cx="288032" cy="276999"/>
          </a:xfrm>
        </p:grpSpPr>
        <p:sp>
          <p:nvSpPr>
            <p:cNvPr id="51" name="Rectangle 50"/>
            <p:cNvSpPr/>
            <p:nvPr/>
          </p:nvSpPr>
          <p:spPr>
            <a:xfrm>
              <a:off x="12507842" y="2721406"/>
              <a:ext cx="252028" cy="252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12492689" y="2721406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53" name="Straight Connector 52"/>
          <p:cNvCxnSpPr/>
          <p:nvPr userDrawn="1"/>
        </p:nvCxnSpPr>
        <p:spPr>
          <a:xfrm>
            <a:off x="12396700" y="2708920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 userDrawn="1"/>
        </p:nvCxnSpPr>
        <p:spPr>
          <a:xfrm>
            <a:off x="12370968" y="2060848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 userDrawn="1"/>
        </p:nvSpPr>
        <p:spPr>
          <a:xfrm>
            <a:off x="-2508956" y="7640"/>
            <a:ext cx="23762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Werken met tekst niveaus</a:t>
            </a:r>
            <a:endParaRPr lang="en-US" sz="14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6" name="Straight Connector 55"/>
          <p:cNvCxnSpPr/>
          <p:nvPr userDrawn="1"/>
        </p:nvCxnSpPr>
        <p:spPr>
          <a:xfrm>
            <a:off x="-2436948" y="404664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 userDrawn="1"/>
        </p:nvCxnSpPr>
        <p:spPr>
          <a:xfrm>
            <a:off x="-2436948" y="2054386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" name="Picture 2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62" t="15444" r="5868" b="19995"/>
          <a:stretch/>
        </p:blipFill>
        <p:spPr bwMode="auto">
          <a:xfrm>
            <a:off x="-2310934" y="1272882"/>
            <a:ext cx="321174" cy="313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" name="TextBox 58"/>
          <p:cNvSpPr txBox="1"/>
          <p:nvPr userDrawn="1"/>
        </p:nvSpPr>
        <p:spPr>
          <a:xfrm>
            <a:off x="-2409976" y="476672"/>
            <a:ext cx="213326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Het UvA sjabloon heeft een aantal voorgeprogrammeerde tekst niveaus. Ga naar </a:t>
            </a:r>
            <a:r>
              <a:rPr lang="nl-NL" sz="900" b="1" dirty="0">
                <a:latin typeface="Arial" panose="020B0604020202020204" pitchFamily="34" charset="0"/>
                <a:cs typeface="Arial" panose="020B0604020202020204" pitchFamily="34" charset="0"/>
              </a:rPr>
              <a:t>‘Home’ </a:t>
            </a:r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en dan naar </a:t>
            </a:r>
            <a:r>
              <a:rPr lang="nl-NL" sz="900" b="1" dirty="0">
                <a:latin typeface="Arial" panose="020B0604020202020204" pitchFamily="34" charset="0"/>
                <a:cs typeface="Arial" panose="020B0604020202020204" pitchFamily="34" charset="0"/>
              </a:rPr>
              <a:t>‘Alinea’ </a:t>
            </a:r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om eenvoudig te schakelen tussen de verschillende niveaus</a:t>
            </a:r>
            <a:endParaRPr 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 userDrawn="1"/>
        </p:nvSpPr>
        <p:spPr>
          <a:xfrm>
            <a:off x="-1896800" y="1693275"/>
            <a:ext cx="10800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Niveau omlaag</a:t>
            </a:r>
            <a:endParaRPr lang="en-US" sz="9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 userDrawn="1"/>
        </p:nvSpPr>
        <p:spPr>
          <a:xfrm>
            <a:off x="-1896888" y="1322862"/>
            <a:ext cx="108012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Niveau omhoog</a:t>
            </a:r>
            <a:endParaRPr lang="en-US" sz="9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2" name="Picture 2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5" t="13612" r="47155" b="21827"/>
          <a:stretch/>
        </p:blipFill>
        <p:spPr bwMode="auto">
          <a:xfrm>
            <a:off x="-2310934" y="1628800"/>
            <a:ext cx="321174" cy="313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" name="TextBox 62"/>
          <p:cNvSpPr txBox="1"/>
          <p:nvPr userDrawn="1"/>
        </p:nvSpPr>
        <p:spPr>
          <a:xfrm>
            <a:off x="-2508956" y="2084657"/>
            <a:ext cx="13769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Tekstniveaus</a:t>
            </a:r>
            <a:endParaRPr lang="en-US" sz="1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TextBox 63"/>
          <p:cNvSpPr txBox="1"/>
          <p:nvPr userDrawn="1"/>
        </p:nvSpPr>
        <p:spPr>
          <a:xfrm>
            <a:off x="-2166918" y="2453422"/>
            <a:ext cx="18542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>
                <a:latin typeface="+mj-lt"/>
                <a:cs typeface="Arial" panose="020B0604020202020204" pitchFamily="34" charset="0"/>
              </a:rPr>
              <a:t>Platte tekst (24 </a:t>
            </a:r>
            <a:r>
              <a:rPr lang="nl-NL" sz="1000" dirty="0" err="1">
                <a:latin typeface="+mj-lt"/>
                <a:cs typeface="Arial" panose="020B0604020202020204" pitchFamily="34" charset="0"/>
              </a:rPr>
              <a:t>pt</a:t>
            </a:r>
            <a:r>
              <a:rPr lang="nl-NL" sz="1000" dirty="0">
                <a:latin typeface="+mj-lt"/>
                <a:cs typeface="Arial" panose="020B0604020202020204" pitchFamily="34" charset="0"/>
              </a:rPr>
              <a:t>.)</a:t>
            </a:r>
            <a:endParaRPr lang="en-US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65" name="TextBox 64"/>
          <p:cNvSpPr txBox="1"/>
          <p:nvPr userDrawn="1"/>
        </p:nvSpPr>
        <p:spPr>
          <a:xfrm>
            <a:off x="-2169590" y="2723262"/>
            <a:ext cx="18542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00" dirty="0" err="1">
                <a:latin typeface="+mj-lt"/>
                <a:cs typeface="Arial" panose="020B0604020202020204" pitchFamily="34" charset="0"/>
              </a:rPr>
              <a:t>Bullet</a:t>
            </a:r>
            <a:r>
              <a:rPr lang="nl-NL" sz="1000" dirty="0">
                <a:latin typeface="+mj-lt"/>
                <a:cs typeface="Arial" panose="020B0604020202020204" pitchFamily="34" charset="0"/>
              </a:rPr>
              <a:t> (24 </a:t>
            </a:r>
            <a:r>
              <a:rPr lang="nl-NL" sz="1000" dirty="0" err="1">
                <a:latin typeface="+mj-lt"/>
                <a:cs typeface="Arial" panose="020B0604020202020204" pitchFamily="34" charset="0"/>
              </a:rPr>
              <a:t>pt</a:t>
            </a:r>
            <a:r>
              <a:rPr lang="nl-NL" sz="1000" dirty="0">
                <a:latin typeface="+mj-lt"/>
                <a:cs typeface="Arial" panose="020B0604020202020204" pitchFamily="34" charset="0"/>
              </a:rPr>
              <a:t>.)</a:t>
            </a:r>
            <a:endParaRPr lang="en-US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66" name="TextBox 65"/>
          <p:cNvSpPr txBox="1"/>
          <p:nvPr userDrawn="1"/>
        </p:nvSpPr>
        <p:spPr>
          <a:xfrm>
            <a:off x="-2083419" y="3023105"/>
            <a:ext cx="16936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363" lvl="1" indent="-180975">
              <a:buFont typeface="Arial" panose="020B0604020202020204" pitchFamily="34" charset="0"/>
              <a:buChar char="•"/>
            </a:pPr>
            <a:r>
              <a:rPr lang="nl-NL" sz="1000" dirty="0">
                <a:latin typeface="+mj-lt"/>
                <a:cs typeface="Arial" panose="020B0604020202020204" pitchFamily="34" charset="0"/>
              </a:rPr>
              <a:t>Sub </a:t>
            </a:r>
            <a:r>
              <a:rPr lang="nl-NL" sz="1000" dirty="0" err="1">
                <a:latin typeface="+mj-lt"/>
                <a:cs typeface="Arial" panose="020B0604020202020204" pitchFamily="34" charset="0"/>
              </a:rPr>
              <a:t>Bullet</a:t>
            </a:r>
            <a:r>
              <a:rPr lang="nl-NL" sz="1000" dirty="0">
                <a:latin typeface="+mj-lt"/>
                <a:cs typeface="Arial" panose="020B0604020202020204" pitchFamily="34" charset="0"/>
              </a:rPr>
              <a:t> (20 </a:t>
            </a:r>
            <a:r>
              <a:rPr lang="nl-NL" sz="1000" dirty="0" err="1">
                <a:latin typeface="+mj-lt"/>
                <a:cs typeface="Arial" panose="020B0604020202020204" pitchFamily="34" charset="0"/>
              </a:rPr>
              <a:t>pt</a:t>
            </a:r>
            <a:r>
              <a:rPr lang="nl-NL" sz="1000" dirty="0">
                <a:latin typeface="+mj-lt"/>
                <a:cs typeface="Arial" panose="020B0604020202020204" pitchFamily="34" charset="0"/>
              </a:rPr>
              <a:t>.)</a:t>
            </a:r>
            <a:endParaRPr lang="en-US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 userDrawn="1"/>
        </p:nvSpPr>
        <p:spPr>
          <a:xfrm>
            <a:off x="-2083419" y="3329531"/>
            <a:ext cx="16936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b="1" dirty="0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Kopje (24 </a:t>
            </a:r>
            <a:r>
              <a:rPr lang="nl-NL" sz="1000" b="1" dirty="0" err="1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pt</a:t>
            </a:r>
            <a:r>
              <a:rPr lang="nl-NL" sz="1000" b="1" dirty="0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)</a:t>
            </a:r>
            <a:endParaRPr lang="en-US" sz="1000" b="1" dirty="0">
              <a:solidFill>
                <a:schemeClr val="accent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68" name="TextBox 67"/>
          <p:cNvSpPr txBox="1"/>
          <p:nvPr userDrawn="1"/>
        </p:nvSpPr>
        <p:spPr>
          <a:xfrm>
            <a:off x="-2093659" y="3636326"/>
            <a:ext cx="16936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i="1" dirty="0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Kopje (24 </a:t>
            </a:r>
            <a:r>
              <a:rPr lang="nl-NL" sz="1000" i="1" dirty="0" err="1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pt</a:t>
            </a:r>
            <a:r>
              <a:rPr lang="nl-NL" sz="1000" i="1" dirty="0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)</a:t>
            </a:r>
            <a:endParaRPr lang="en-US" sz="1000" i="1" dirty="0">
              <a:solidFill>
                <a:schemeClr val="accent1"/>
              </a:solidFill>
              <a:latin typeface="+mj-lt"/>
              <a:cs typeface="Arial" panose="020B0604020202020204" pitchFamily="34" charset="0"/>
            </a:endParaRPr>
          </a:p>
        </p:txBody>
      </p:sp>
      <p:grpSp>
        <p:nvGrpSpPr>
          <p:cNvPr id="69" name="Group 68"/>
          <p:cNvGrpSpPr/>
          <p:nvPr userDrawn="1"/>
        </p:nvGrpSpPr>
        <p:grpSpPr>
          <a:xfrm>
            <a:off x="-2425457" y="2431921"/>
            <a:ext cx="288032" cy="276999"/>
            <a:chOff x="12492689" y="2721406"/>
            <a:chExt cx="288032" cy="276999"/>
          </a:xfrm>
        </p:grpSpPr>
        <p:sp>
          <p:nvSpPr>
            <p:cNvPr id="70" name="Rectangle 69"/>
            <p:cNvSpPr/>
            <p:nvPr/>
          </p:nvSpPr>
          <p:spPr>
            <a:xfrm>
              <a:off x="12507842" y="2721406"/>
              <a:ext cx="252028" cy="252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12492689" y="2721406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2" name="Group 71"/>
          <p:cNvGrpSpPr/>
          <p:nvPr userDrawn="1"/>
        </p:nvGrpSpPr>
        <p:grpSpPr>
          <a:xfrm>
            <a:off x="-2426044" y="2725767"/>
            <a:ext cx="288032" cy="276999"/>
            <a:chOff x="12492689" y="2721406"/>
            <a:chExt cx="288032" cy="276999"/>
          </a:xfrm>
        </p:grpSpPr>
        <p:sp>
          <p:nvSpPr>
            <p:cNvPr id="73" name="Rectangle 72"/>
            <p:cNvSpPr/>
            <p:nvPr/>
          </p:nvSpPr>
          <p:spPr>
            <a:xfrm>
              <a:off x="12507842" y="2721406"/>
              <a:ext cx="252028" cy="252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12492689" y="2721406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5" name="Group 74"/>
          <p:cNvGrpSpPr/>
          <p:nvPr userDrawn="1"/>
        </p:nvGrpSpPr>
        <p:grpSpPr>
          <a:xfrm>
            <a:off x="-2425457" y="3023105"/>
            <a:ext cx="288032" cy="276999"/>
            <a:chOff x="12492689" y="2721406"/>
            <a:chExt cx="288032" cy="276999"/>
          </a:xfrm>
        </p:grpSpPr>
        <p:sp>
          <p:nvSpPr>
            <p:cNvPr id="76" name="Rectangle 75"/>
            <p:cNvSpPr/>
            <p:nvPr/>
          </p:nvSpPr>
          <p:spPr>
            <a:xfrm>
              <a:off x="12507842" y="2721406"/>
              <a:ext cx="252028" cy="252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12492689" y="2721406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8" name="Group 77"/>
          <p:cNvGrpSpPr/>
          <p:nvPr userDrawn="1"/>
        </p:nvGrpSpPr>
        <p:grpSpPr>
          <a:xfrm>
            <a:off x="-2425457" y="3329531"/>
            <a:ext cx="288032" cy="276999"/>
            <a:chOff x="12492689" y="2721406"/>
            <a:chExt cx="288032" cy="276999"/>
          </a:xfrm>
        </p:grpSpPr>
        <p:sp>
          <p:nvSpPr>
            <p:cNvPr id="79" name="Rectangle 78"/>
            <p:cNvSpPr/>
            <p:nvPr/>
          </p:nvSpPr>
          <p:spPr>
            <a:xfrm>
              <a:off x="12507842" y="2721406"/>
              <a:ext cx="252028" cy="252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12492689" y="2721406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1" name="Group 80"/>
          <p:cNvGrpSpPr/>
          <p:nvPr userDrawn="1"/>
        </p:nvGrpSpPr>
        <p:grpSpPr>
          <a:xfrm>
            <a:off x="-2427768" y="3630519"/>
            <a:ext cx="288032" cy="276999"/>
            <a:chOff x="12492689" y="2721406"/>
            <a:chExt cx="288032" cy="276999"/>
          </a:xfrm>
        </p:grpSpPr>
        <p:sp>
          <p:nvSpPr>
            <p:cNvPr id="82" name="Rectangle 81"/>
            <p:cNvSpPr/>
            <p:nvPr/>
          </p:nvSpPr>
          <p:spPr>
            <a:xfrm>
              <a:off x="12507842" y="2721406"/>
              <a:ext cx="252028" cy="252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12492689" y="2721406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8157653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3" pos="5120">
          <p15:clr>
            <a:srgbClr val="FBAE40"/>
          </p15:clr>
        </p15:guide>
        <p15:guide id="4" pos="5423">
          <p15:clr>
            <a:srgbClr val="FBAE40"/>
          </p15:clr>
        </p15:guide>
        <p15:guide id="5" pos="3840" userDrawn="1">
          <p15:clr>
            <a:srgbClr val="FBAE40"/>
          </p15:clr>
        </p15:guide>
        <p15:guide id="6" pos="4067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0/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Picture Placeholder 9">
            <a:extLst>
              <a:ext uri="{FF2B5EF4-FFF2-40B4-BE49-F238E27FC236}">
                <a16:creationId xmlns:a16="http://schemas.microsoft.com/office/drawing/2014/main" id="{7D111C98-D5EF-4008-AE50-102F4F1993E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716617" y="0"/>
            <a:ext cx="3467446" cy="6858000"/>
          </a:xfrm>
          <a:solidFill>
            <a:schemeClr val="accent1">
              <a:tint val="20000"/>
            </a:schemeClr>
          </a:solidFill>
        </p:spPr>
        <p:txBody>
          <a:bodyPr wrap="square" anchor="ctr"/>
          <a:lstStyle>
            <a:lvl1pPr algn="ctr">
              <a:defRPr>
                <a:solidFill>
                  <a:srgbClr val="000000"/>
                </a:solidFill>
              </a:defRPr>
            </a:lvl1pPr>
          </a:lstStyle>
          <a:p>
            <a:r>
              <a:rPr lang="nl-NL" dirty="0"/>
              <a:t>Click icon 
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add</a:t>
            </a:r>
            <a:r>
              <a:rPr lang="nl-NL" dirty="0"/>
              <a:t>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9376" y="836713"/>
            <a:ext cx="7992887" cy="936103"/>
          </a:xfrm>
        </p:spPr>
        <p:txBody>
          <a:bodyPr anchor="b"/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F7496B7-E71A-4615-93AC-7A3B3AB33B6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9423" y="1916112"/>
            <a:ext cx="7992887" cy="424919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6528048" y="-531440"/>
            <a:ext cx="5663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75% tekst + 25% afbeelding </a:t>
            </a:r>
            <a:endParaRPr lang="en-US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 userDrawn="1"/>
        </p:nvSpPr>
        <p:spPr>
          <a:xfrm>
            <a:off x="12288688" y="7640"/>
            <a:ext cx="23762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Afbeelding invoegen</a:t>
            </a:r>
            <a:endParaRPr lang="en-US" sz="14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8" name="Straight Connector 37"/>
          <p:cNvCxnSpPr/>
          <p:nvPr userDrawn="1"/>
        </p:nvCxnSpPr>
        <p:spPr>
          <a:xfrm>
            <a:off x="12360696" y="404664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 userDrawn="1"/>
        </p:nvSpPr>
        <p:spPr>
          <a:xfrm>
            <a:off x="12792744" y="597246"/>
            <a:ext cx="17281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Wijzig de afbeelding door de bestaande afbeelding te verwijderen. Klik op het pictogram dat vervolgens verschijnt om een afbeelding in te voegen.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" name="Picture 3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4752" y="1556792"/>
            <a:ext cx="381000" cy="381000"/>
          </a:xfrm>
          <a:prstGeom prst="rect">
            <a:avLst/>
          </a:prstGeom>
        </p:spPr>
      </p:pic>
      <p:sp>
        <p:nvSpPr>
          <p:cNvPr id="41" name="TextBox 40"/>
          <p:cNvSpPr txBox="1"/>
          <p:nvPr userDrawn="1"/>
        </p:nvSpPr>
        <p:spPr>
          <a:xfrm>
            <a:off x="12792744" y="2132856"/>
            <a:ext cx="172819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Selecteer de afbeelding die u wilt invoegen en klik op </a:t>
            </a:r>
            <a:r>
              <a:rPr lang="nl-NL" sz="900" b="1" dirty="0">
                <a:latin typeface="Arial" panose="020B0604020202020204" pitchFamily="34" charset="0"/>
                <a:cs typeface="Arial" panose="020B0604020202020204" pitchFamily="34" charset="0"/>
              </a:rPr>
              <a:t>‘Invoegen’</a:t>
            </a:r>
            <a:endParaRPr 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Group 41"/>
          <p:cNvGrpSpPr/>
          <p:nvPr userDrawn="1"/>
        </p:nvGrpSpPr>
        <p:grpSpPr>
          <a:xfrm>
            <a:off x="12397928" y="2192379"/>
            <a:ext cx="288032" cy="276999"/>
            <a:chOff x="12494133" y="2712391"/>
            <a:chExt cx="288032" cy="276999"/>
          </a:xfrm>
        </p:grpSpPr>
        <p:sp>
          <p:nvSpPr>
            <p:cNvPr id="43" name="Rectangle 42"/>
            <p:cNvSpPr/>
            <p:nvPr/>
          </p:nvSpPr>
          <p:spPr>
            <a:xfrm>
              <a:off x="12507842" y="2721406"/>
              <a:ext cx="252028" cy="252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2494133" y="2712391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5" name="Rectangle 44"/>
          <p:cNvSpPr/>
          <p:nvPr userDrawn="1"/>
        </p:nvSpPr>
        <p:spPr>
          <a:xfrm>
            <a:off x="12415930" y="670453"/>
            <a:ext cx="252028" cy="2520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/>
          <p:cNvSpPr txBox="1"/>
          <p:nvPr userDrawn="1"/>
        </p:nvSpPr>
        <p:spPr>
          <a:xfrm>
            <a:off x="12397928" y="657967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 userDrawn="1"/>
        </p:nvSpPr>
        <p:spPr>
          <a:xfrm>
            <a:off x="12792744" y="2780928"/>
            <a:ext cx="172819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Wanneer je de afbeelding wilt schalen of verslepen, ga dan naar </a:t>
            </a:r>
            <a:r>
              <a:rPr lang="nl-NL" sz="900" b="1" dirty="0">
                <a:latin typeface="Arial" panose="020B0604020202020204" pitchFamily="34" charset="0"/>
                <a:cs typeface="Arial" panose="020B0604020202020204" pitchFamily="34" charset="0"/>
              </a:rPr>
              <a:t>‘Hulpmiddelen voor afbeeldingen’ </a:t>
            </a:r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en klik op </a:t>
            </a:r>
            <a:r>
              <a:rPr lang="nl-NL" sz="900" b="1" dirty="0">
                <a:latin typeface="Arial" panose="020B0604020202020204" pitchFamily="34" charset="0"/>
                <a:cs typeface="Arial" panose="020B0604020202020204" pitchFamily="34" charset="0"/>
              </a:rPr>
              <a:t>‘Bijsnijden’. </a:t>
            </a:r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Met de witte bolletjes schaal je de afbeelding, met de zwarte haakjes schaal je het afbeeldingskader. 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8" name="Picture 5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19520" y="4156050"/>
            <a:ext cx="271463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9" name="Straight Connector 48"/>
          <p:cNvCxnSpPr/>
          <p:nvPr userDrawn="1"/>
        </p:nvCxnSpPr>
        <p:spPr>
          <a:xfrm>
            <a:off x="12396700" y="4714676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Group 49"/>
          <p:cNvGrpSpPr/>
          <p:nvPr userDrawn="1"/>
        </p:nvGrpSpPr>
        <p:grpSpPr>
          <a:xfrm>
            <a:off x="12397928" y="2837737"/>
            <a:ext cx="288032" cy="276999"/>
            <a:chOff x="12492689" y="2721406"/>
            <a:chExt cx="288032" cy="276999"/>
          </a:xfrm>
        </p:grpSpPr>
        <p:sp>
          <p:nvSpPr>
            <p:cNvPr id="51" name="Rectangle 50"/>
            <p:cNvSpPr/>
            <p:nvPr/>
          </p:nvSpPr>
          <p:spPr>
            <a:xfrm>
              <a:off x="12507842" y="2721406"/>
              <a:ext cx="252028" cy="252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12492689" y="2721406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53" name="Straight Connector 52"/>
          <p:cNvCxnSpPr/>
          <p:nvPr userDrawn="1"/>
        </p:nvCxnSpPr>
        <p:spPr>
          <a:xfrm>
            <a:off x="12396700" y="2708920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 userDrawn="1"/>
        </p:nvCxnSpPr>
        <p:spPr>
          <a:xfrm>
            <a:off x="12370968" y="2060848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 userDrawn="1"/>
        </p:nvSpPr>
        <p:spPr>
          <a:xfrm>
            <a:off x="-2508956" y="7640"/>
            <a:ext cx="23762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Werken met tekst niveaus</a:t>
            </a:r>
            <a:endParaRPr lang="en-US" sz="14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6" name="Straight Connector 55"/>
          <p:cNvCxnSpPr/>
          <p:nvPr userDrawn="1"/>
        </p:nvCxnSpPr>
        <p:spPr>
          <a:xfrm>
            <a:off x="-2436948" y="404664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 userDrawn="1"/>
        </p:nvCxnSpPr>
        <p:spPr>
          <a:xfrm>
            <a:off x="-2436948" y="2054386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" name="Picture 2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62" t="15444" r="5868" b="19995"/>
          <a:stretch/>
        </p:blipFill>
        <p:spPr bwMode="auto">
          <a:xfrm>
            <a:off x="-2310934" y="1272882"/>
            <a:ext cx="321174" cy="313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" name="TextBox 58"/>
          <p:cNvSpPr txBox="1"/>
          <p:nvPr userDrawn="1"/>
        </p:nvSpPr>
        <p:spPr>
          <a:xfrm>
            <a:off x="-2409976" y="476672"/>
            <a:ext cx="213326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Het UvA sjabloon heeft een aantal voorgeprogrammeerde tekst niveaus. Ga naar </a:t>
            </a:r>
            <a:r>
              <a:rPr lang="nl-NL" sz="900" b="1" dirty="0">
                <a:latin typeface="Arial" panose="020B0604020202020204" pitchFamily="34" charset="0"/>
                <a:cs typeface="Arial" panose="020B0604020202020204" pitchFamily="34" charset="0"/>
              </a:rPr>
              <a:t>‘Home’ </a:t>
            </a:r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en dan naar </a:t>
            </a:r>
            <a:r>
              <a:rPr lang="nl-NL" sz="900" b="1" dirty="0">
                <a:latin typeface="Arial" panose="020B0604020202020204" pitchFamily="34" charset="0"/>
                <a:cs typeface="Arial" panose="020B0604020202020204" pitchFamily="34" charset="0"/>
              </a:rPr>
              <a:t>‘Alinea’ </a:t>
            </a:r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om eenvoudig te schakelen tussen de verschillende niveaus</a:t>
            </a:r>
            <a:endParaRPr 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 userDrawn="1"/>
        </p:nvSpPr>
        <p:spPr>
          <a:xfrm>
            <a:off x="-1896800" y="1693275"/>
            <a:ext cx="10800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Niveau omlaag</a:t>
            </a:r>
            <a:endParaRPr lang="en-US" sz="9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 userDrawn="1"/>
        </p:nvSpPr>
        <p:spPr>
          <a:xfrm>
            <a:off x="-1896888" y="1322862"/>
            <a:ext cx="108012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Niveau omhoog</a:t>
            </a:r>
            <a:endParaRPr lang="en-US" sz="9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2" name="Picture 2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5" t="13612" r="47155" b="21827"/>
          <a:stretch/>
        </p:blipFill>
        <p:spPr bwMode="auto">
          <a:xfrm>
            <a:off x="-2310934" y="1628800"/>
            <a:ext cx="321174" cy="313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" name="TextBox 62"/>
          <p:cNvSpPr txBox="1"/>
          <p:nvPr userDrawn="1"/>
        </p:nvSpPr>
        <p:spPr>
          <a:xfrm>
            <a:off x="-2508956" y="2084657"/>
            <a:ext cx="13769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Tekstniveaus</a:t>
            </a:r>
            <a:endParaRPr lang="en-US" sz="1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TextBox 63"/>
          <p:cNvSpPr txBox="1"/>
          <p:nvPr userDrawn="1"/>
        </p:nvSpPr>
        <p:spPr>
          <a:xfrm>
            <a:off x="-2166918" y="2453422"/>
            <a:ext cx="18542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>
                <a:latin typeface="+mj-lt"/>
                <a:cs typeface="Arial" panose="020B0604020202020204" pitchFamily="34" charset="0"/>
              </a:rPr>
              <a:t>Platte tekst (24 </a:t>
            </a:r>
            <a:r>
              <a:rPr lang="nl-NL" sz="1000" dirty="0" err="1">
                <a:latin typeface="+mj-lt"/>
                <a:cs typeface="Arial" panose="020B0604020202020204" pitchFamily="34" charset="0"/>
              </a:rPr>
              <a:t>pt</a:t>
            </a:r>
            <a:r>
              <a:rPr lang="nl-NL" sz="1000" dirty="0">
                <a:latin typeface="+mj-lt"/>
                <a:cs typeface="Arial" panose="020B0604020202020204" pitchFamily="34" charset="0"/>
              </a:rPr>
              <a:t>.)</a:t>
            </a:r>
            <a:endParaRPr lang="en-US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65" name="TextBox 64"/>
          <p:cNvSpPr txBox="1"/>
          <p:nvPr userDrawn="1"/>
        </p:nvSpPr>
        <p:spPr>
          <a:xfrm>
            <a:off x="-2169590" y="2723262"/>
            <a:ext cx="18542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00" dirty="0" err="1">
                <a:latin typeface="+mj-lt"/>
                <a:cs typeface="Arial" panose="020B0604020202020204" pitchFamily="34" charset="0"/>
              </a:rPr>
              <a:t>Bullet</a:t>
            </a:r>
            <a:r>
              <a:rPr lang="nl-NL" sz="1000" dirty="0">
                <a:latin typeface="+mj-lt"/>
                <a:cs typeface="Arial" panose="020B0604020202020204" pitchFamily="34" charset="0"/>
              </a:rPr>
              <a:t> (24 </a:t>
            </a:r>
            <a:r>
              <a:rPr lang="nl-NL" sz="1000" dirty="0" err="1">
                <a:latin typeface="+mj-lt"/>
                <a:cs typeface="Arial" panose="020B0604020202020204" pitchFamily="34" charset="0"/>
              </a:rPr>
              <a:t>pt</a:t>
            </a:r>
            <a:r>
              <a:rPr lang="nl-NL" sz="1000" dirty="0">
                <a:latin typeface="+mj-lt"/>
                <a:cs typeface="Arial" panose="020B0604020202020204" pitchFamily="34" charset="0"/>
              </a:rPr>
              <a:t>.)</a:t>
            </a:r>
            <a:endParaRPr lang="en-US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66" name="TextBox 65"/>
          <p:cNvSpPr txBox="1"/>
          <p:nvPr userDrawn="1"/>
        </p:nvSpPr>
        <p:spPr>
          <a:xfrm>
            <a:off x="-2083419" y="3023105"/>
            <a:ext cx="16936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363" lvl="1" indent="-180975">
              <a:buFont typeface="Arial" panose="020B0604020202020204" pitchFamily="34" charset="0"/>
              <a:buChar char="•"/>
            </a:pPr>
            <a:r>
              <a:rPr lang="nl-NL" sz="1000" dirty="0">
                <a:latin typeface="+mj-lt"/>
                <a:cs typeface="Arial" panose="020B0604020202020204" pitchFamily="34" charset="0"/>
              </a:rPr>
              <a:t>Sub </a:t>
            </a:r>
            <a:r>
              <a:rPr lang="nl-NL" sz="1000" dirty="0" err="1">
                <a:latin typeface="+mj-lt"/>
                <a:cs typeface="Arial" panose="020B0604020202020204" pitchFamily="34" charset="0"/>
              </a:rPr>
              <a:t>Bullet</a:t>
            </a:r>
            <a:r>
              <a:rPr lang="nl-NL" sz="1000" dirty="0">
                <a:latin typeface="+mj-lt"/>
                <a:cs typeface="Arial" panose="020B0604020202020204" pitchFamily="34" charset="0"/>
              </a:rPr>
              <a:t> (20 </a:t>
            </a:r>
            <a:r>
              <a:rPr lang="nl-NL" sz="1000" dirty="0" err="1">
                <a:latin typeface="+mj-lt"/>
                <a:cs typeface="Arial" panose="020B0604020202020204" pitchFamily="34" charset="0"/>
              </a:rPr>
              <a:t>pt</a:t>
            </a:r>
            <a:r>
              <a:rPr lang="nl-NL" sz="1000" dirty="0">
                <a:latin typeface="+mj-lt"/>
                <a:cs typeface="Arial" panose="020B0604020202020204" pitchFamily="34" charset="0"/>
              </a:rPr>
              <a:t>.)</a:t>
            </a:r>
            <a:endParaRPr lang="en-US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 userDrawn="1"/>
        </p:nvSpPr>
        <p:spPr>
          <a:xfrm>
            <a:off x="-2083419" y="3329531"/>
            <a:ext cx="16936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b="1" dirty="0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Kopje (24 </a:t>
            </a:r>
            <a:r>
              <a:rPr lang="nl-NL" sz="1000" b="1" dirty="0" err="1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pt</a:t>
            </a:r>
            <a:r>
              <a:rPr lang="nl-NL" sz="1000" b="1" dirty="0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)</a:t>
            </a:r>
            <a:endParaRPr lang="en-US" sz="1000" b="1" dirty="0">
              <a:solidFill>
                <a:schemeClr val="accent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68" name="TextBox 67"/>
          <p:cNvSpPr txBox="1"/>
          <p:nvPr userDrawn="1"/>
        </p:nvSpPr>
        <p:spPr>
          <a:xfrm>
            <a:off x="-2093659" y="3636326"/>
            <a:ext cx="16936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i="1" dirty="0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Kopje (24 </a:t>
            </a:r>
            <a:r>
              <a:rPr lang="nl-NL" sz="1000" i="1" dirty="0" err="1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pt</a:t>
            </a:r>
            <a:r>
              <a:rPr lang="nl-NL" sz="1000" i="1" dirty="0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)</a:t>
            </a:r>
            <a:endParaRPr lang="en-US" sz="1000" i="1" dirty="0">
              <a:solidFill>
                <a:schemeClr val="accent1"/>
              </a:solidFill>
              <a:latin typeface="+mj-lt"/>
              <a:cs typeface="Arial" panose="020B0604020202020204" pitchFamily="34" charset="0"/>
            </a:endParaRPr>
          </a:p>
        </p:txBody>
      </p:sp>
      <p:grpSp>
        <p:nvGrpSpPr>
          <p:cNvPr id="69" name="Group 68"/>
          <p:cNvGrpSpPr/>
          <p:nvPr userDrawn="1"/>
        </p:nvGrpSpPr>
        <p:grpSpPr>
          <a:xfrm>
            <a:off x="-2425457" y="2431921"/>
            <a:ext cx="288032" cy="276999"/>
            <a:chOff x="12492689" y="2721406"/>
            <a:chExt cx="288032" cy="276999"/>
          </a:xfrm>
        </p:grpSpPr>
        <p:sp>
          <p:nvSpPr>
            <p:cNvPr id="70" name="Rectangle 69"/>
            <p:cNvSpPr/>
            <p:nvPr/>
          </p:nvSpPr>
          <p:spPr>
            <a:xfrm>
              <a:off x="12507842" y="2721406"/>
              <a:ext cx="252028" cy="252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12492689" y="2721406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2" name="Group 71"/>
          <p:cNvGrpSpPr/>
          <p:nvPr userDrawn="1"/>
        </p:nvGrpSpPr>
        <p:grpSpPr>
          <a:xfrm>
            <a:off x="-2426044" y="2725767"/>
            <a:ext cx="288032" cy="276999"/>
            <a:chOff x="12492689" y="2721406"/>
            <a:chExt cx="288032" cy="276999"/>
          </a:xfrm>
        </p:grpSpPr>
        <p:sp>
          <p:nvSpPr>
            <p:cNvPr id="73" name="Rectangle 72"/>
            <p:cNvSpPr/>
            <p:nvPr/>
          </p:nvSpPr>
          <p:spPr>
            <a:xfrm>
              <a:off x="12507842" y="2721406"/>
              <a:ext cx="252028" cy="252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12492689" y="2721406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5" name="Group 74"/>
          <p:cNvGrpSpPr/>
          <p:nvPr userDrawn="1"/>
        </p:nvGrpSpPr>
        <p:grpSpPr>
          <a:xfrm>
            <a:off x="-2425457" y="3023105"/>
            <a:ext cx="288032" cy="276999"/>
            <a:chOff x="12492689" y="2721406"/>
            <a:chExt cx="288032" cy="276999"/>
          </a:xfrm>
        </p:grpSpPr>
        <p:sp>
          <p:nvSpPr>
            <p:cNvPr id="76" name="Rectangle 75"/>
            <p:cNvSpPr/>
            <p:nvPr/>
          </p:nvSpPr>
          <p:spPr>
            <a:xfrm>
              <a:off x="12507842" y="2721406"/>
              <a:ext cx="252028" cy="252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12492689" y="2721406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8" name="Group 77"/>
          <p:cNvGrpSpPr/>
          <p:nvPr userDrawn="1"/>
        </p:nvGrpSpPr>
        <p:grpSpPr>
          <a:xfrm>
            <a:off x="-2425457" y="3329531"/>
            <a:ext cx="288032" cy="276999"/>
            <a:chOff x="12492689" y="2721406"/>
            <a:chExt cx="288032" cy="276999"/>
          </a:xfrm>
        </p:grpSpPr>
        <p:sp>
          <p:nvSpPr>
            <p:cNvPr id="79" name="Rectangle 78"/>
            <p:cNvSpPr/>
            <p:nvPr/>
          </p:nvSpPr>
          <p:spPr>
            <a:xfrm>
              <a:off x="12507842" y="2721406"/>
              <a:ext cx="252028" cy="252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12492689" y="2721406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1" name="Group 80"/>
          <p:cNvGrpSpPr/>
          <p:nvPr userDrawn="1"/>
        </p:nvGrpSpPr>
        <p:grpSpPr>
          <a:xfrm>
            <a:off x="-2427768" y="3630519"/>
            <a:ext cx="288032" cy="276999"/>
            <a:chOff x="12492689" y="2721406"/>
            <a:chExt cx="288032" cy="276999"/>
          </a:xfrm>
        </p:grpSpPr>
        <p:sp>
          <p:nvSpPr>
            <p:cNvPr id="82" name="Rectangle 81"/>
            <p:cNvSpPr/>
            <p:nvPr/>
          </p:nvSpPr>
          <p:spPr>
            <a:xfrm>
              <a:off x="12507842" y="2721406"/>
              <a:ext cx="252028" cy="252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12492689" y="2721406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220150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7313">
          <p15:clr>
            <a:srgbClr val="FBAE40"/>
          </p15:clr>
        </p15:guide>
        <p15:guide id="3" pos="5485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eeldslide met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9315" y="822885"/>
            <a:ext cx="11159196" cy="589891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  <p:sp useBgFill="1">
        <p:nvSpPr>
          <p:cNvPr id="3" name="Picture Placeholder 2">
            <a:extLst>
              <a:ext uri="{FF2B5EF4-FFF2-40B4-BE49-F238E27FC236}">
                <a16:creationId xmlns:a16="http://schemas.microsoft.com/office/drawing/2014/main" id="{8DD10328-45F6-471F-834D-92E7E7ED225F}"/>
              </a:ext>
            </a:extLst>
          </p:cNvPr>
          <p:cNvSpPr>
            <a:spLocks noGrp="1" noChangeAspect="1"/>
          </p:cNvSpPr>
          <p:nvPr>
            <p:ph type="pic" idx="1" hasCustomPrompt="1"/>
          </p:nvPr>
        </p:nvSpPr>
        <p:spPr>
          <a:xfrm>
            <a:off x="0" y="1520576"/>
            <a:ext cx="12192000" cy="5337424"/>
          </a:xfrm>
          <a:solidFill>
            <a:schemeClr val="accent1">
              <a:tint val="20000"/>
            </a:schemeClr>
          </a:solidFill>
        </p:spPr>
        <p:txBody>
          <a:bodyPr wrap="square" anchor="ctr"/>
          <a:lstStyle>
            <a:lvl1pPr marL="0" indent="0" algn="ctr">
              <a:buNone/>
              <a:defRPr sz="32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dirty="0"/>
              <a:t>Click icon 
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add</a:t>
            </a:r>
            <a:r>
              <a:rPr lang="nl-NL" dirty="0"/>
              <a:t> picture</a:t>
            </a:r>
          </a:p>
        </p:txBody>
      </p:sp>
      <p:sp>
        <p:nvSpPr>
          <p:cNvPr id="27" name="TextBox 26"/>
          <p:cNvSpPr txBox="1"/>
          <p:nvPr userDrawn="1"/>
        </p:nvSpPr>
        <p:spPr>
          <a:xfrm>
            <a:off x="6528048" y="-531440"/>
            <a:ext cx="5663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b="1" baseline="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Afbeelding met titel</a:t>
            </a:r>
            <a:endParaRPr lang="en-US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>
            <a:off x="12288688" y="7640"/>
            <a:ext cx="23762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Afbeelding invoegen</a:t>
            </a:r>
            <a:endParaRPr lang="en-US" sz="1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9" name="Straight Connector 28"/>
          <p:cNvCxnSpPr/>
          <p:nvPr userDrawn="1"/>
        </p:nvCxnSpPr>
        <p:spPr>
          <a:xfrm>
            <a:off x="12360696" y="404664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 userDrawn="1"/>
        </p:nvSpPr>
        <p:spPr>
          <a:xfrm>
            <a:off x="12792744" y="597246"/>
            <a:ext cx="17281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Wijzig de afbeelding door de bestaande afbeelding te verwijderen. Klik op het pictogram dat vervolgens verschijnt om een afbeelding in te voegen.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4752" y="1556792"/>
            <a:ext cx="381000" cy="381000"/>
          </a:xfrm>
          <a:prstGeom prst="rect">
            <a:avLst/>
          </a:prstGeom>
        </p:spPr>
      </p:pic>
      <p:sp>
        <p:nvSpPr>
          <p:cNvPr id="32" name="TextBox 31"/>
          <p:cNvSpPr txBox="1"/>
          <p:nvPr userDrawn="1"/>
        </p:nvSpPr>
        <p:spPr>
          <a:xfrm>
            <a:off x="12792744" y="2132856"/>
            <a:ext cx="172819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Selecteer de afbeelding die u wilt invoegen en klik op </a:t>
            </a:r>
            <a:r>
              <a:rPr lang="nl-NL" sz="900" b="1" dirty="0">
                <a:latin typeface="Arial" panose="020B0604020202020204" pitchFamily="34" charset="0"/>
                <a:cs typeface="Arial" panose="020B0604020202020204" pitchFamily="34" charset="0"/>
              </a:rPr>
              <a:t>‘Invoegen’</a:t>
            </a:r>
            <a:endParaRPr 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12397928" y="2192379"/>
            <a:ext cx="288032" cy="276999"/>
            <a:chOff x="12494133" y="2712391"/>
            <a:chExt cx="288032" cy="276999"/>
          </a:xfrm>
        </p:grpSpPr>
        <p:sp>
          <p:nvSpPr>
            <p:cNvPr id="34" name="Rectangle 33"/>
            <p:cNvSpPr/>
            <p:nvPr/>
          </p:nvSpPr>
          <p:spPr>
            <a:xfrm>
              <a:off x="12507842" y="2721406"/>
              <a:ext cx="252028" cy="252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2494133" y="2712391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6" name="Rectangle 35"/>
          <p:cNvSpPr/>
          <p:nvPr userDrawn="1"/>
        </p:nvSpPr>
        <p:spPr>
          <a:xfrm>
            <a:off x="12415930" y="670453"/>
            <a:ext cx="252028" cy="2520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 userDrawn="1"/>
        </p:nvSpPr>
        <p:spPr>
          <a:xfrm>
            <a:off x="12397928" y="657967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 userDrawn="1"/>
        </p:nvSpPr>
        <p:spPr>
          <a:xfrm>
            <a:off x="12792744" y="2780928"/>
            <a:ext cx="172819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Wanneer je de afbeelding wilt schalen of verslepen, ga dan naar </a:t>
            </a:r>
            <a:r>
              <a:rPr lang="nl-NL" sz="900" b="1" dirty="0">
                <a:latin typeface="Arial" panose="020B0604020202020204" pitchFamily="34" charset="0"/>
                <a:cs typeface="Arial" panose="020B0604020202020204" pitchFamily="34" charset="0"/>
              </a:rPr>
              <a:t>‘Hulpmiddelen voor afbeeldingen’ </a:t>
            </a:r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en klik op </a:t>
            </a:r>
            <a:r>
              <a:rPr lang="nl-NL" sz="900" b="1" dirty="0">
                <a:latin typeface="Arial" panose="020B0604020202020204" pitchFamily="34" charset="0"/>
                <a:cs typeface="Arial" panose="020B0604020202020204" pitchFamily="34" charset="0"/>
              </a:rPr>
              <a:t>‘Bijsnijden’. </a:t>
            </a:r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Met de witte bolletjes schaal je de afbeelding, met de zwarte haakjes schaal je het afbeeldingskader. 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9" name="Picture 5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19520" y="4156050"/>
            <a:ext cx="271463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0" name="Straight Connector 39"/>
          <p:cNvCxnSpPr/>
          <p:nvPr userDrawn="1"/>
        </p:nvCxnSpPr>
        <p:spPr>
          <a:xfrm>
            <a:off x="12396700" y="4714676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Group 40"/>
          <p:cNvGrpSpPr/>
          <p:nvPr userDrawn="1"/>
        </p:nvGrpSpPr>
        <p:grpSpPr>
          <a:xfrm>
            <a:off x="12397928" y="2837737"/>
            <a:ext cx="288032" cy="276999"/>
            <a:chOff x="12492689" y="2721406"/>
            <a:chExt cx="288032" cy="276999"/>
          </a:xfrm>
        </p:grpSpPr>
        <p:sp>
          <p:nvSpPr>
            <p:cNvPr id="42" name="Rectangle 41"/>
            <p:cNvSpPr/>
            <p:nvPr/>
          </p:nvSpPr>
          <p:spPr>
            <a:xfrm>
              <a:off x="12507842" y="2721406"/>
              <a:ext cx="252028" cy="252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2492689" y="2721406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44" name="Straight Connector 43"/>
          <p:cNvCxnSpPr/>
          <p:nvPr userDrawn="1"/>
        </p:nvCxnSpPr>
        <p:spPr>
          <a:xfrm>
            <a:off x="12396700" y="2708920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 userDrawn="1"/>
        </p:nvCxnSpPr>
        <p:spPr>
          <a:xfrm>
            <a:off x="12370968" y="2060848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5304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eeld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544" y="4797152"/>
            <a:ext cx="8136904" cy="1368152"/>
          </a:xfrm>
        </p:spPr>
        <p:txBody>
          <a:bodyPr anchor="ctr">
            <a:normAutofit/>
          </a:bodyPr>
          <a:lstStyle>
            <a:lvl1pPr algn="ctr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 useBgFill="1"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0" y="0"/>
            <a:ext cx="12192000" cy="6855555"/>
          </a:xfrm>
          <a:solidFill>
            <a:schemeClr val="accent1">
              <a:tint val="20000"/>
            </a:schemeClr>
          </a:solidFill>
        </p:spPr>
        <p:txBody>
          <a:bodyPr wrap="square" anchor="ctr"/>
          <a:lstStyle>
            <a:lvl1pPr marL="0" indent="0" algn="ctr">
              <a:buNone/>
              <a:defRPr sz="32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dirty="0"/>
              <a:t>Click icon 
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add</a:t>
            </a:r>
            <a:r>
              <a:rPr lang="nl-NL" dirty="0"/>
              <a:t> picture</a:t>
            </a:r>
          </a:p>
        </p:txBody>
      </p:sp>
      <p:sp>
        <p:nvSpPr>
          <p:cNvPr id="27" name="TextBox 26"/>
          <p:cNvSpPr txBox="1"/>
          <p:nvPr userDrawn="1"/>
        </p:nvSpPr>
        <p:spPr>
          <a:xfrm>
            <a:off x="6528048" y="-531440"/>
            <a:ext cx="5663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Tussenpagina</a:t>
            </a:r>
            <a:r>
              <a:rPr lang="nl-NL" b="1" baseline="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afbeelding</a:t>
            </a:r>
            <a:endParaRPr lang="en-US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>
            <a:off x="12288688" y="7640"/>
            <a:ext cx="23762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Afbeelding invoegen</a:t>
            </a:r>
            <a:endParaRPr lang="en-US" sz="1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9" name="Straight Connector 28"/>
          <p:cNvCxnSpPr/>
          <p:nvPr userDrawn="1"/>
        </p:nvCxnSpPr>
        <p:spPr>
          <a:xfrm>
            <a:off x="12360696" y="404664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 userDrawn="1"/>
        </p:nvSpPr>
        <p:spPr>
          <a:xfrm>
            <a:off x="12792744" y="597246"/>
            <a:ext cx="17281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Wijzig de afbeelding door de bestaande afbeelding te verwijderen. Klik op het pictogram dat vervolgens verschijnt om een afbeelding in te voegen.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4752" y="1556792"/>
            <a:ext cx="381000" cy="381000"/>
          </a:xfrm>
          <a:prstGeom prst="rect">
            <a:avLst/>
          </a:prstGeom>
        </p:spPr>
      </p:pic>
      <p:sp>
        <p:nvSpPr>
          <p:cNvPr id="32" name="TextBox 31"/>
          <p:cNvSpPr txBox="1"/>
          <p:nvPr userDrawn="1"/>
        </p:nvSpPr>
        <p:spPr>
          <a:xfrm>
            <a:off x="12792744" y="2132856"/>
            <a:ext cx="172819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Selecteer de afbeelding die u wilt invoegen en klik op </a:t>
            </a:r>
            <a:r>
              <a:rPr lang="nl-NL" sz="900" b="1" dirty="0">
                <a:latin typeface="Arial" panose="020B0604020202020204" pitchFamily="34" charset="0"/>
                <a:cs typeface="Arial" panose="020B0604020202020204" pitchFamily="34" charset="0"/>
              </a:rPr>
              <a:t>‘Invoegen’</a:t>
            </a:r>
            <a:endParaRPr 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12397928" y="2192379"/>
            <a:ext cx="288032" cy="276999"/>
            <a:chOff x="12494133" y="2712391"/>
            <a:chExt cx="288032" cy="276999"/>
          </a:xfrm>
        </p:grpSpPr>
        <p:sp>
          <p:nvSpPr>
            <p:cNvPr id="34" name="Rectangle 33"/>
            <p:cNvSpPr/>
            <p:nvPr/>
          </p:nvSpPr>
          <p:spPr>
            <a:xfrm>
              <a:off x="12507842" y="2721406"/>
              <a:ext cx="252028" cy="252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2494133" y="2712391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6" name="Rectangle 35"/>
          <p:cNvSpPr/>
          <p:nvPr userDrawn="1"/>
        </p:nvSpPr>
        <p:spPr>
          <a:xfrm>
            <a:off x="12415930" y="670453"/>
            <a:ext cx="252028" cy="2520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 userDrawn="1"/>
        </p:nvSpPr>
        <p:spPr>
          <a:xfrm>
            <a:off x="12397928" y="657967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 userDrawn="1"/>
        </p:nvSpPr>
        <p:spPr>
          <a:xfrm>
            <a:off x="12792744" y="2780928"/>
            <a:ext cx="172819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Wanneer je de afbeelding wilt schalen of verslepen, ga dan naar </a:t>
            </a:r>
            <a:r>
              <a:rPr lang="nl-NL" sz="900" b="1" dirty="0">
                <a:latin typeface="Arial" panose="020B0604020202020204" pitchFamily="34" charset="0"/>
                <a:cs typeface="Arial" panose="020B0604020202020204" pitchFamily="34" charset="0"/>
              </a:rPr>
              <a:t>‘Hulpmiddelen voor afbeeldingen’ </a:t>
            </a:r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en klik op </a:t>
            </a:r>
            <a:r>
              <a:rPr lang="nl-NL" sz="900" b="1" dirty="0">
                <a:latin typeface="Arial" panose="020B0604020202020204" pitchFamily="34" charset="0"/>
                <a:cs typeface="Arial" panose="020B0604020202020204" pitchFamily="34" charset="0"/>
              </a:rPr>
              <a:t>‘Bijsnijden’. </a:t>
            </a:r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Met de witte bolletjes schaal je de afbeelding, met de zwarte haakjes schaal je het afbeeldingskader. 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9" name="Picture 5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19520" y="4156050"/>
            <a:ext cx="271463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0" name="Straight Connector 39"/>
          <p:cNvCxnSpPr/>
          <p:nvPr userDrawn="1"/>
        </p:nvCxnSpPr>
        <p:spPr>
          <a:xfrm>
            <a:off x="12396700" y="4714676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Group 40"/>
          <p:cNvGrpSpPr/>
          <p:nvPr userDrawn="1"/>
        </p:nvGrpSpPr>
        <p:grpSpPr>
          <a:xfrm>
            <a:off x="12397928" y="2837737"/>
            <a:ext cx="288032" cy="276999"/>
            <a:chOff x="12492689" y="2721406"/>
            <a:chExt cx="288032" cy="276999"/>
          </a:xfrm>
        </p:grpSpPr>
        <p:sp>
          <p:nvSpPr>
            <p:cNvPr id="42" name="Rectangle 41"/>
            <p:cNvSpPr/>
            <p:nvPr/>
          </p:nvSpPr>
          <p:spPr>
            <a:xfrm>
              <a:off x="12507842" y="2721406"/>
              <a:ext cx="252028" cy="252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2492689" y="2721406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44" name="Straight Connector 43"/>
          <p:cNvCxnSpPr/>
          <p:nvPr userDrawn="1"/>
        </p:nvCxnSpPr>
        <p:spPr>
          <a:xfrm>
            <a:off x="12396700" y="2708920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 userDrawn="1"/>
        </p:nvCxnSpPr>
        <p:spPr>
          <a:xfrm>
            <a:off x="12370968" y="2060848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3582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troductieslide 2 f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0D21EEC-E4A5-40DE-861A-A5D2970A84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  <p:sp useBgFill="1">
        <p:nvSpPr>
          <p:cNvPr id="8" name="Picture Placeholder 7">
            <a:extLst>
              <a:ext uri="{FF2B5EF4-FFF2-40B4-BE49-F238E27FC236}">
                <a16:creationId xmlns:a16="http://schemas.microsoft.com/office/drawing/2014/main" id="{ED60D2CD-D95E-4DE8-81CF-F42051EAC35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76263" y="2355850"/>
            <a:ext cx="2395537" cy="2414588"/>
          </a:xfrm>
          <a:solidFill>
            <a:schemeClr val="accent1">
              <a:tint val="20000"/>
            </a:schemeClr>
          </a:solidFill>
        </p:spPr>
        <p:txBody>
          <a:bodyPr wrap="square" anchor="ctr"/>
          <a:lstStyle>
            <a:lvl1pPr algn="ctr">
              <a:defRPr>
                <a:solidFill>
                  <a:srgbClr val="000000"/>
                </a:solidFill>
              </a:defRPr>
            </a:lvl1pPr>
          </a:lstStyle>
          <a:p>
            <a:r>
              <a:rPr lang="nl-NL" dirty="0"/>
              <a:t>Click icon 
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add</a:t>
            </a:r>
            <a:r>
              <a:rPr lang="nl-NL" dirty="0"/>
              <a:t> picture</a:t>
            </a:r>
          </a:p>
        </p:txBody>
      </p:sp>
      <p:sp useBgFill="1">
        <p:nvSpPr>
          <p:cNvPr id="9" name="Picture Placeholder 7">
            <a:extLst>
              <a:ext uri="{FF2B5EF4-FFF2-40B4-BE49-F238E27FC236}">
                <a16:creationId xmlns:a16="http://schemas.microsoft.com/office/drawing/2014/main" id="{4769E892-37BD-4E39-8C67-8E1525991DF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21413" y="2364240"/>
            <a:ext cx="2416175" cy="2406198"/>
          </a:xfrm>
          <a:solidFill>
            <a:schemeClr val="accent1">
              <a:tint val="20000"/>
            </a:schemeClr>
          </a:solidFill>
        </p:spPr>
        <p:txBody>
          <a:bodyPr wrap="square" anchor="ctr"/>
          <a:lstStyle>
            <a:lvl1pPr algn="ctr">
              <a:defRPr>
                <a:solidFill>
                  <a:srgbClr val="000000"/>
                </a:solidFill>
              </a:defRPr>
            </a:lvl1pPr>
          </a:lstStyle>
          <a:p>
            <a:r>
              <a:rPr lang="nl-NL" dirty="0"/>
              <a:t>Click icon 
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add</a:t>
            </a:r>
            <a:r>
              <a:rPr lang="nl-NL" dirty="0"/>
              <a:t> picture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5F43F37-6578-4009-AFA1-F16E909D77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90461" y="2355850"/>
            <a:ext cx="2905539" cy="241458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accent1"/>
                </a:solidFill>
              </a:defRPr>
            </a:lvl1pPr>
            <a:lvl2pPr marL="0" indent="0">
              <a:spcBef>
                <a:spcPts val="0"/>
              </a:spcBef>
              <a:buNone/>
              <a:defRPr lang="en-US" sz="1800" i="1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9063" indent="-119063">
              <a:tabLst/>
              <a:defRPr sz="12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51825921-4BAC-4A30-9D68-5E3CC234D6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742972" y="2355850"/>
            <a:ext cx="2905539" cy="241458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accent1"/>
                </a:solidFill>
              </a:defRPr>
            </a:lvl1pPr>
            <a:lvl2pPr marL="0" indent="0">
              <a:spcBef>
                <a:spcPts val="0"/>
              </a:spcBef>
              <a:buNone/>
              <a:defRPr lang="en-US" sz="1800" i="1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9063" indent="-119063">
              <a:tabLst/>
              <a:defRPr sz="12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4" name="TextBox 33"/>
          <p:cNvSpPr txBox="1"/>
          <p:nvPr userDrawn="1"/>
        </p:nvSpPr>
        <p:spPr>
          <a:xfrm>
            <a:off x="6528048" y="-531440"/>
            <a:ext cx="5663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Introductiepagina</a:t>
            </a:r>
            <a:endParaRPr lang="en-US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 userDrawn="1"/>
        </p:nvSpPr>
        <p:spPr>
          <a:xfrm>
            <a:off x="-2508956" y="7640"/>
            <a:ext cx="23762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Werken met tekst niveaus</a:t>
            </a:r>
            <a:endParaRPr lang="en-US" sz="14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 userDrawn="1"/>
        </p:nvSpPr>
        <p:spPr>
          <a:xfrm>
            <a:off x="12288688" y="7640"/>
            <a:ext cx="23762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Afbeelding invoegen</a:t>
            </a:r>
            <a:endParaRPr lang="en-US" sz="14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3" name="Straight Connector 82"/>
          <p:cNvCxnSpPr/>
          <p:nvPr userDrawn="1"/>
        </p:nvCxnSpPr>
        <p:spPr>
          <a:xfrm>
            <a:off x="12360696" y="404664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 userDrawn="1"/>
        </p:nvSpPr>
        <p:spPr>
          <a:xfrm>
            <a:off x="12792744" y="597246"/>
            <a:ext cx="17281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Wijzig de afbeelding door de bestaande afbeelding te verwijderen. Klik op het pictogram dat vervolgens verschijnt om een afbeelding in te voegen.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5" name="Picture 8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4752" y="1556792"/>
            <a:ext cx="381000" cy="381000"/>
          </a:xfrm>
          <a:prstGeom prst="rect">
            <a:avLst/>
          </a:prstGeom>
        </p:spPr>
      </p:pic>
      <p:sp>
        <p:nvSpPr>
          <p:cNvPr id="86" name="TextBox 85"/>
          <p:cNvSpPr txBox="1"/>
          <p:nvPr userDrawn="1"/>
        </p:nvSpPr>
        <p:spPr>
          <a:xfrm>
            <a:off x="12792744" y="2132856"/>
            <a:ext cx="172819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Selecteer de afbeelding die u wilt invoegen en klik op </a:t>
            </a:r>
            <a:r>
              <a:rPr lang="nl-NL" sz="900" b="1" dirty="0">
                <a:latin typeface="Arial" panose="020B0604020202020204" pitchFamily="34" charset="0"/>
                <a:cs typeface="Arial" panose="020B0604020202020204" pitchFamily="34" charset="0"/>
              </a:rPr>
              <a:t>‘Invoegen’</a:t>
            </a:r>
            <a:endParaRPr 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7" name="Group 86"/>
          <p:cNvGrpSpPr/>
          <p:nvPr userDrawn="1"/>
        </p:nvGrpSpPr>
        <p:grpSpPr>
          <a:xfrm>
            <a:off x="12397928" y="2192379"/>
            <a:ext cx="288032" cy="276999"/>
            <a:chOff x="12494133" y="2712391"/>
            <a:chExt cx="288032" cy="276999"/>
          </a:xfrm>
        </p:grpSpPr>
        <p:sp>
          <p:nvSpPr>
            <p:cNvPr id="88" name="Rectangle 87"/>
            <p:cNvSpPr/>
            <p:nvPr/>
          </p:nvSpPr>
          <p:spPr>
            <a:xfrm>
              <a:off x="12507842" y="2721406"/>
              <a:ext cx="252028" cy="252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12494133" y="2712391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90" name="Rectangle 89"/>
          <p:cNvSpPr/>
          <p:nvPr userDrawn="1"/>
        </p:nvSpPr>
        <p:spPr>
          <a:xfrm>
            <a:off x="12415930" y="670453"/>
            <a:ext cx="252028" cy="2520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TextBox 90"/>
          <p:cNvSpPr txBox="1"/>
          <p:nvPr userDrawn="1"/>
        </p:nvSpPr>
        <p:spPr>
          <a:xfrm>
            <a:off x="12397928" y="657967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" name="TextBox 91"/>
          <p:cNvSpPr txBox="1"/>
          <p:nvPr userDrawn="1"/>
        </p:nvSpPr>
        <p:spPr>
          <a:xfrm>
            <a:off x="12792744" y="2780928"/>
            <a:ext cx="172819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Wanneer je de afbeelding wilt schalen of verslepen, ga dan naar </a:t>
            </a:r>
            <a:r>
              <a:rPr lang="nl-NL" sz="900" b="1" dirty="0">
                <a:latin typeface="Arial" panose="020B0604020202020204" pitchFamily="34" charset="0"/>
                <a:cs typeface="Arial" panose="020B0604020202020204" pitchFamily="34" charset="0"/>
              </a:rPr>
              <a:t>‘Hulpmiddelen voor afbeeldingen’ </a:t>
            </a:r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en klik op </a:t>
            </a:r>
            <a:r>
              <a:rPr lang="nl-NL" sz="900" b="1" dirty="0">
                <a:latin typeface="Arial" panose="020B0604020202020204" pitchFamily="34" charset="0"/>
                <a:cs typeface="Arial" panose="020B0604020202020204" pitchFamily="34" charset="0"/>
              </a:rPr>
              <a:t>‘Bijsnijden’. </a:t>
            </a:r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Met de witte bolletjes schaal je de afbeelding, met de zwarte haakjes schaal je het afbeeldingskader. 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3" name="Picture 5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19520" y="4156050"/>
            <a:ext cx="271463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4" name="Straight Connector 93"/>
          <p:cNvCxnSpPr/>
          <p:nvPr userDrawn="1"/>
        </p:nvCxnSpPr>
        <p:spPr>
          <a:xfrm>
            <a:off x="12396700" y="4714676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5" name="Group 94"/>
          <p:cNvGrpSpPr/>
          <p:nvPr userDrawn="1"/>
        </p:nvGrpSpPr>
        <p:grpSpPr>
          <a:xfrm>
            <a:off x="12397928" y="2837737"/>
            <a:ext cx="288032" cy="276999"/>
            <a:chOff x="12492689" y="2721406"/>
            <a:chExt cx="288032" cy="276999"/>
          </a:xfrm>
        </p:grpSpPr>
        <p:sp>
          <p:nvSpPr>
            <p:cNvPr id="96" name="Rectangle 95"/>
            <p:cNvSpPr/>
            <p:nvPr/>
          </p:nvSpPr>
          <p:spPr>
            <a:xfrm>
              <a:off x="12507842" y="2721406"/>
              <a:ext cx="252028" cy="252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12492689" y="2721406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98" name="Straight Connector 97"/>
          <p:cNvCxnSpPr/>
          <p:nvPr userDrawn="1"/>
        </p:nvCxnSpPr>
        <p:spPr>
          <a:xfrm>
            <a:off x="12396700" y="2708920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/>
          <p:nvPr userDrawn="1"/>
        </p:nvCxnSpPr>
        <p:spPr>
          <a:xfrm>
            <a:off x="12370968" y="2060848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/>
          <p:nvPr userDrawn="1"/>
        </p:nvCxnSpPr>
        <p:spPr>
          <a:xfrm>
            <a:off x="-2436948" y="404664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/>
          <p:cNvCxnSpPr/>
          <p:nvPr userDrawn="1"/>
        </p:nvCxnSpPr>
        <p:spPr>
          <a:xfrm>
            <a:off x="-2436948" y="2054386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" name="Picture 2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62" t="15444" r="5868" b="19995"/>
          <a:stretch/>
        </p:blipFill>
        <p:spPr bwMode="auto">
          <a:xfrm>
            <a:off x="-2310934" y="1272882"/>
            <a:ext cx="321174" cy="313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" name="TextBox 103"/>
          <p:cNvSpPr txBox="1"/>
          <p:nvPr userDrawn="1"/>
        </p:nvSpPr>
        <p:spPr>
          <a:xfrm>
            <a:off x="-2409976" y="476672"/>
            <a:ext cx="213326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Het UvA sjabloon heeft een aantal voorgeprogrammeerde tekst niveaus. Ga naar </a:t>
            </a:r>
            <a:r>
              <a:rPr lang="nl-NL" sz="900" b="1" dirty="0">
                <a:latin typeface="Arial" panose="020B0604020202020204" pitchFamily="34" charset="0"/>
                <a:cs typeface="Arial" panose="020B0604020202020204" pitchFamily="34" charset="0"/>
              </a:rPr>
              <a:t>‘Home’ </a:t>
            </a:r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en dan naar </a:t>
            </a:r>
            <a:r>
              <a:rPr lang="nl-NL" sz="900" b="1" dirty="0">
                <a:latin typeface="Arial" panose="020B0604020202020204" pitchFamily="34" charset="0"/>
                <a:cs typeface="Arial" panose="020B0604020202020204" pitchFamily="34" charset="0"/>
              </a:rPr>
              <a:t>‘Alinea’ </a:t>
            </a:r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om eenvoudig te schakelen tussen de verschillende niveaus</a:t>
            </a:r>
            <a:endParaRPr 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TextBox 104"/>
          <p:cNvSpPr txBox="1"/>
          <p:nvPr userDrawn="1"/>
        </p:nvSpPr>
        <p:spPr>
          <a:xfrm>
            <a:off x="-1896800" y="1693275"/>
            <a:ext cx="10800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Niveau omlaag</a:t>
            </a:r>
            <a:endParaRPr lang="en-US" sz="9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6" name="TextBox 105"/>
          <p:cNvSpPr txBox="1"/>
          <p:nvPr userDrawn="1"/>
        </p:nvSpPr>
        <p:spPr>
          <a:xfrm>
            <a:off x="-1896888" y="1322862"/>
            <a:ext cx="108012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Niveau omhoog</a:t>
            </a:r>
            <a:endParaRPr lang="en-US" sz="9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7" name="Picture 2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5" t="13612" r="47155" b="21827"/>
          <a:stretch/>
        </p:blipFill>
        <p:spPr bwMode="auto">
          <a:xfrm>
            <a:off x="-2310934" y="1628800"/>
            <a:ext cx="321174" cy="313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8" name="TextBox 107"/>
          <p:cNvSpPr txBox="1"/>
          <p:nvPr userDrawn="1"/>
        </p:nvSpPr>
        <p:spPr>
          <a:xfrm>
            <a:off x="-2508956" y="2084657"/>
            <a:ext cx="13769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Tekstniveaus</a:t>
            </a:r>
            <a:endParaRPr lang="en-US" sz="1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9" name="TextBox 108"/>
          <p:cNvSpPr txBox="1"/>
          <p:nvPr userDrawn="1"/>
        </p:nvSpPr>
        <p:spPr>
          <a:xfrm>
            <a:off x="-2166918" y="2453422"/>
            <a:ext cx="18542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>
                <a:latin typeface="+mj-lt"/>
                <a:cs typeface="Arial" panose="020B0604020202020204" pitchFamily="34" charset="0"/>
              </a:rPr>
              <a:t>Platte tekst (24 </a:t>
            </a:r>
            <a:r>
              <a:rPr lang="nl-NL" sz="1000" dirty="0" err="1">
                <a:latin typeface="+mj-lt"/>
                <a:cs typeface="Arial" panose="020B0604020202020204" pitchFamily="34" charset="0"/>
              </a:rPr>
              <a:t>pt</a:t>
            </a:r>
            <a:r>
              <a:rPr lang="nl-NL" sz="1000" dirty="0">
                <a:latin typeface="+mj-lt"/>
                <a:cs typeface="Arial" panose="020B0604020202020204" pitchFamily="34" charset="0"/>
              </a:rPr>
              <a:t>.)</a:t>
            </a:r>
            <a:endParaRPr lang="en-US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110" name="TextBox 109"/>
          <p:cNvSpPr txBox="1"/>
          <p:nvPr userDrawn="1"/>
        </p:nvSpPr>
        <p:spPr>
          <a:xfrm>
            <a:off x="-2169590" y="2723262"/>
            <a:ext cx="18542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00" dirty="0" err="1">
                <a:latin typeface="+mj-lt"/>
                <a:cs typeface="Arial" panose="020B0604020202020204" pitchFamily="34" charset="0"/>
              </a:rPr>
              <a:t>Bullet</a:t>
            </a:r>
            <a:r>
              <a:rPr lang="nl-NL" sz="1000" dirty="0">
                <a:latin typeface="+mj-lt"/>
                <a:cs typeface="Arial" panose="020B0604020202020204" pitchFamily="34" charset="0"/>
              </a:rPr>
              <a:t> (24 </a:t>
            </a:r>
            <a:r>
              <a:rPr lang="nl-NL" sz="1000" dirty="0" err="1">
                <a:latin typeface="+mj-lt"/>
                <a:cs typeface="Arial" panose="020B0604020202020204" pitchFamily="34" charset="0"/>
              </a:rPr>
              <a:t>pt</a:t>
            </a:r>
            <a:r>
              <a:rPr lang="nl-NL" sz="1000" dirty="0">
                <a:latin typeface="+mj-lt"/>
                <a:cs typeface="Arial" panose="020B0604020202020204" pitchFamily="34" charset="0"/>
              </a:rPr>
              <a:t>.)</a:t>
            </a:r>
            <a:endParaRPr lang="en-US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111" name="TextBox 110"/>
          <p:cNvSpPr txBox="1"/>
          <p:nvPr userDrawn="1"/>
        </p:nvSpPr>
        <p:spPr>
          <a:xfrm>
            <a:off x="-2083419" y="3023105"/>
            <a:ext cx="16936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363" lvl="1" indent="-180975">
              <a:buFont typeface="Arial" panose="020B0604020202020204" pitchFamily="34" charset="0"/>
              <a:buChar char="•"/>
            </a:pPr>
            <a:r>
              <a:rPr lang="nl-NL" sz="1000" dirty="0">
                <a:latin typeface="+mj-lt"/>
                <a:cs typeface="Arial" panose="020B0604020202020204" pitchFamily="34" charset="0"/>
              </a:rPr>
              <a:t>Sub </a:t>
            </a:r>
            <a:r>
              <a:rPr lang="nl-NL" sz="1000" dirty="0" err="1">
                <a:latin typeface="+mj-lt"/>
                <a:cs typeface="Arial" panose="020B0604020202020204" pitchFamily="34" charset="0"/>
              </a:rPr>
              <a:t>Bullet</a:t>
            </a:r>
            <a:r>
              <a:rPr lang="nl-NL" sz="1000" dirty="0">
                <a:latin typeface="+mj-lt"/>
                <a:cs typeface="Arial" panose="020B0604020202020204" pitchFamily="34" charset="0"/>
              </a:rPr>
              <a:t> (20 </a:t>
            </a:r>
            <a:r>
              <a:rPr lang="nl-NL" sz="1000" dirty="0" err="1">
                <a:latin typeface="+mj-lt"/>
                <a:cs typeface="Arial" panose="020B0604020202020204" pitchFamily="34" charset="0"/>
              </a:rPr>
              <a:t>pt</a:t>
            </a:r>
            <a:r>
              <a:rPr lang="nl-NL" sz="1000" dirty="0">
                <a:latin typeface="+mj-lt"/>
                <a:cs typeface="Arial" panose="020B0604020202020204" pitchFamily="34" charset="0"/>
              </a:rPr>
              <a:t>.)</a:t>
            </a:r>
            <a:endParaRPr lang="en-US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112" name="TextBox 111"/>
          <p:cNvSpPr txBox="1"/>
          <p:nvPr userDrawn="1"/>
        </p:nvSpPr>
        <p:spPr>
          <a:xfrm>
            <a:off x="-2083419" y="3329531"/>
            <a:ext cx="16936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b="1" dirty="0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Kopje (24 </a:t>
            </a:r>
            <a:r>
              <a:rPr lang="nl-NL" sz="1000" b="1" dirty="0" err="1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pt</a:t>
            </a:r>
            <a:r>
              <a:rPr lang="nl-NL" sz="1000" b="1" dirty="0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)</a:t>
            </a:r>
            <a:endParaRPr lang="en-US" sz="1000" b="1" dirty="0">
              <a:solidFill>
                <a:schemeClr val="accent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13" name="TextBox 112"/>
          <p:cNvSpPr txBox="1"/>
          <p:nvPr userDrawn="1"/>
        </p:nvSpPr>
        <p:spPr>
          <a:xfrm>
            <a:off x="-2093659" y="3636326"/>
            <a:ext cx="16936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i="1" dirty="0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Kopje (24 </a:t>
            </a:r>
            <a:r>
              <a:rPr lang="nl-NL" sz="1000" i="1" dirty="0" err="1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pt</a:t>
            </a:r>
            <a:r>
              <a:rPr lang="nl-NL" sz="1000" i="1" dirty="0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)</a:t>
            </a:r>
            <a:endParaRPr lang="en-US" sz="1000" i="1" dirty="0">
              <a:solidFill>
                <a:schemeClr val="accent1"/>
              </a:solidFill>
              <a:latin typeface="+mj-lt"/>
              <a:cs typeface="Arial" panose="020B0604020202020204" pitchFamily="34" charset="0"/>
            </a:endParaRPr>
          </a:p>
        </p:txBody>
      </p:sp>
      <p:grpSp>
        <p:nvGrpSpPr>
          <p:cNvPr id="114" name="Group 113"/>
          <p:cNvGrpSpPr/>
          <p:nvPr userDrawn="1"/>
        </p:nvGrpSpPr>
        <p:grpSpPr>
          <a:xfrm>
            <a:off x="-2425457" y="2431921"/>
            <a:ext cx="288032" cy="276999"/>
            <a:chOff x="12492689" y="2721406"/>
            <a:chExt cx="288032" cy="276999"/>
          </a:xfrm>
        </p:grpSpPr>
        <p:sp>
          <p:nvSpPr>
            <p:cNvPr id="115" name="Rectangle 114"/>
            <p:cNvSpPr/>
            <p:nvPr/>
          </p:nvSpPr>
          <p:spPr>
            <a:xfrm>
              <a:off x="12507842" y="2721406"/>
              <a:ext cx="252028" cy="252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12492689" y="2721406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7" name="Group 116"/>
          <p:cNvGrpSpPr/>
          <p:nvPr userDrawn="1"/>
        </p:nvGrpSpPr>
        <p:grpSpPr>
          <a:xfrm>
            <a:off x="-2426044" y="2725767"/>
            <a:ext cx="288032" cy="276999"/>
            <a:chOff x="12492689" y="2721406"/>
            <a:chExt cx="288032" cy="276999"/>
          </a:xfrm>
        </p:grpSpPr>
        <p:sp>
          <p:nvSpPr>
            <p:cNvPr id="118" name="Rectangle 117"/>
            <p:cNvSpPr/>
            <p:nvPr/>
          </p:nvSpPr>
          <p:spPr>
            <a:xfrm>
              <a:off x="12507842" y="2721406"/>
              <a:ext cx="252028" cy="252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12492689" y="2721406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0" name="Group 119"/>
          <p:cNvGrpSpPr/>
          <p:nvPr userDrawn="1"/>
        </p:nvGrpSpPr>
        <p:grpSpPr>
          <a:xfrm>
            <a:off x="-2425457" y="3023105"/>
            <a:ext cx="288032" cy="276999"/>
            <a:chOff x="12492689" y="2721406"/>
            <a:chExt cx="288032" cy="276999"/>
          </a:xfrm>
        </p:grpSpPr>
        <p:sp>
          <p:nvSpPr>
            <p:cNvPr id="121" name="Rectangle 120"/>
            <p:cNvSpPr/>
            <p:nvPr/>
          </p:nvSpPr>
          <p:spPr>
            <a:xfrm>
              <a:off x="12507842" y="2721406"/>
              <a:ext cx="252028" cy="252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12492689" y="2721406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3" name="Group 122"/>
          <p:cNvGrpSpPr/>
          <p:nvPr userDrawn="1"/>
        </p:nvGrpSpPr>
        <p:grpSpPr>
          <a:xfrm>
            <a:off x="-2425457" y="3329531"/>
            <a:ext cx="288032" cy="276999"/>
            <a:chOff x="12492689" y="2721406"/>
            <a:chExt cx="288032" cy="276999"/>
          </a:xfrm>
        </p:grpSpPr>
        <p:sp>
          <p:nvSpPr>
            <p:cNvPr id="124" name="Rectangle 123"/>
            <p:cNvSpPr/>
            <p:nvPr/>
          </p:nvSpPr>
          <p:spPr>
            <a:xfrm>
              <a:off x="12507842" y="2721406"/>
              <a:ext cx="252028" cy="252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12492689" y="2721406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6" name="Group 125"/>
          <p:cNvGrpSpPr/>
          <p:nvPr userDrawn="1"/>
        </p:nvGrpSpPr>
        <p:grpSpPr>
          <a:xfrm>
            <a:off x="-2427768" y="3630519"/>
            <a:ext cx="288032" cy="276999"/>
            <a:chOff x="12492689" y="2721406"/>
            <a:chExt cx="288032" cy="276999"/>
          </a:xfrm>
        </p:grpSpPr>
        <p:sp>
          <p:nvSpPr>
            <p:cNvPr id="127" name="Rectangle 126"/>
            <p:cNvSpPr/>
            <p:nvPr/>
          </p:nvSpPr>
          <p:spPr>
            <a:xfrm>
              <a:off x="12507842" y="2721406"/>
              <a:ext cx="252028" cy="252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12492689" y="2721406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052059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7" pos="5225">
          <p15:clr>
            <a:srgbClr val="FBAE40"/>
          </p15:clr>
        </p15:guide>
        <p15:guide id="8" pos="7255">
          <p15:clr>
            <a:srgbClr val="FBAE40"/>
          </p15:clr>
        </p15:guide>
        <p15:guide id="9" pos="2496">
          <p15:clr>
            <a:srgbClr val="FBAE40"/>
          </p15:clr>
        </p15:guide>
        <p15:guide id="10" pos="484">
          <p15:clr>
            <a:srgbClr val="FBAE40"/>
          </p15:clr>
        </p15:guide>
        <p15:guide id="13" pos="3919" userDrawn="1">
          <p15:clr>
            <a:srgbClr val="FBAE40"/>
          </p15:clr>
        </p15:guide>
        <p15:guide id="14" pos="5441" userDrawn="1">
          <p15:clr>
            <a:srgbClr val="FBAE40"/>
          </p15:clr>
        </p15:guide>
        <p15:guide id="15" pos="1872" userDrawn="1">
          <p15:clr>
            <a:srgbClr val="FBAE40"/>
          </p15:clr>
        </p15:guide>
        <p15:guide id="16" pos="363" userDrawn="1">
          <p15:clr>
            <a:srgbClr val="FBAE40"/>
          </p15:clr>
        </p15:guide>
        <p15:guide id="17" orient="horz" pos="1484" userDrawn="1">
          <p15:clr>
            <a:srgbClr val="FBAE40"/>
          </p15:clr>
        </p15:guide>
        <p15:guide id="18" orient="horz" pos="3005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ema/Introductieslide 4 f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0D21EEC-E4A5-40DE-861A-A5D2970A84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9315" y="796467"/>
            <a:ext cx="11159196" cy="7603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 useBgFill="1">
        <p:nvSpPr>
          <p:cNvPr id="8" name="Picture Placeholder 7">
            <a:extLst>
              <a:ext uri="{FF2B5EF4-FFF2-40B4-BE49-F238E27FC236}">
                <a16:creationId xmlns:a16="http://schemas.microsoft.com/office/drawing/2014/main" id="{ED60D2CD-D95E-4DE8-81CF-F42051EAC35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460690" y="1552801"/>
            <a:ext cx="2415600" cy="2431597"/>
          </a:xfrm>
          <a:solidFill>
            <a:schemeClr val="accent1">
              <a:tint val="20000"/>
            </a:schemeClr>
          </a:solidFill>
        </p:spPr>
        <p:txBody>
          <a:bodyPr wrap="square" anchor="ctr"/>
          <a:lstStyle>
            <a:lvl1pPr algn="ctr">
              <a:defRPr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nl-NL" dirty="0"/>
              <a:t>Click icon 
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add</a:t>
            </a:r>
            <a:r>
              <a:rPr lang="nl-NL" dirty="0"/>
              <a:t> picture</a:t>
            </a:r>
          </a:p>
        </p:txBody>
      </p:sp>
      <p:sp useBgFill="1">
        <p:nvSpPr>
          <p:cNvPr id="9" name="Picture Placeholder 7">
            <a:extLst>
              <a:ext uri="{FF2B5EF4-FFF2-40B4-BE49-F238E27FC236}">
                <a16:creationId xmlns:a16="http://schemas.microsoft.com/office/drawing/2014/main" id="{4769E892-37BD-4E39-8C67-8E1525991DF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84200" y="1552801"/>
            <a:ext cx="2416175" cy="2431597"/>
          </a:xfrm>
          <a:solidFill>
            <a:schemeClr val="accent1">
              <a:tint val="20000"/>
            </a:schemeClr>
          </a:solidFill>
        </p:spPr>
        <p:txBody>
          <a:bodyPr wrap="square" anchor="ctr"/>
          <a:lstStyle>
            <a:lvl1pPr algn="ctr">
              <a:defRPr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nl-NL" dirty="0"/>
              <a:t>Click icon 
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add</a:t>
            </a:r>
            <a:r>
              <a:rPr lang="nl-NL" dirty="0"/>
              <a:t> picture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5F43F37-6578-4009-AFA1-F16E909D77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84200" y="4221088"/>
            <a:ext cx="2416175" cy="2308300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accent1"/>
                </a:solidFill>
              </a:defRPr>
            </a:lvl1pPr>
            <a:lvl2pPr marL="0" indent="0">
              <a:spcBef>
                <a:spcPts val="0"/>
              </a:spcBef>
              <a:buNone/>
              <a:defRPr lang="en-US" sz="1800" i="1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9063" indent="-119063">
              <a:tabLst/>
              <a:defRPr sz="12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51825921-4BAC-4A30-9D68-5E3CC234D6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191625" y="4221088"/>
            <a:ext cx="2412355" cy="2308300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accent1"/>
                </a:solidFill>
              </a:defRPr>
            </a:lvl1pPr>
            <a:lvl2pPr marL="0" indent="0">
              <a:spcBef>
                <a:spcPts val="0"/>
              </a:spcBef>
              <a:buNone/>
              <a:defRPr lang="en-US" sz="1800" i="1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9063" indent="-119063">
              <a:tabLst/>
              <a:defRPr sz="12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 useBgFill="1">
        <p:nvSpPr>
          <p:cNvPr id="10" name="Picture Placeholder 7">
            <a:extLst>
              <a:ext uri="{FF2B5EF4-FFF2-40B4-BE49-F238E27FC236}">
                <a16:creationId xmlns:a16="http://schemas.microsoft.com/office/drawing/2014/main" id="{35C5B6DC-BE5E-43A2-941D-79AA88A7156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315178" y="1552801"/>
            <a:ext cx="2415600" cy="2431597"/>
          </a:xfrm>
          <a:solidFill>
            <a:schemeClr val="accent1">
              <a:tint val="20000"/>
            </a:schemeClr>
          </a:solidFill>
        </p:spPr>
        <p:txBody>
          <a:bodyPr wrap="square" anchor="ctr"/>
          <a:lstStyle>
            <a:lvl1pPr algn="ctr">
              <a:defRPr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nl-NL" dirty="0"/>
              <a:t>Click icon 
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add</a:t>
            </a:r>
            <a:r>
              <a:rPr lang="nl-NL" dirty="0"/>
              <a:t> picture</a:t>
            </a:r>
          </a:p>
        </p:txBody>
      </p:sp>
      <p:sp useBgFill="1">
        <p:nvSpPr>
          <p:cNvPr id="13" name="Picture Placeholder 7">
            <a:extLst>
              <a:ext uri="{FF2B5EF4-FFF2-40B4-BE49-F238E27FC236}">
                <a16:creationId xmlns:a16="http://schemas.microsoft.com/office/drawing/2014/main" id="{282B1D46-10CA-47BE-8746-C599AF7EAF2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191625" y="1552801"/>
            <a:ext cx="2416175" cy="2431596"/>
          </a:xfrm>
          <a:solidFill>
            <a:schemeClr val="accent1">
              <a:tint val="20000"/>
            </a:schemeClr>
          </a:solidFill>
        </p:spPr>
        <p:txBody>
          <a:bodyPr wrap="square" anchor="ctr"/>
          <a:lstStyle>
            <a:lvl1pPr algn="ctr">
              <a:defRPr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nl-NL" dirty="0"/>
              <a:t>Click icon 
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add</a:t>
            </a:r>
            <a:r>
              <a:rPr lang="nl-NL" dirty="0"/>
              <a:t> picture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4D248D55-288A-4EC0-AC4C-C8DA816AB3F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450506" y="4221088"/>
            <a:ext cx="2416175" cy="2308300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accent1"/>
                </a:solidFill>
              </a:defRPr>
            </a:lvl1pPr>
            <a:lvl2pPr marL="0" indent="0">
              <a:spcBef>
                <a:spcPts val="0"/>
              </a:spcBef>
              <a:buNone/>
              <a:defRPr lang="en-US" sz="1800" i="1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9063" indent="-119063">
              <a:tabLst/>
              <a:defRPr sz="12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7A808D4E-A7D5-418F-9DB7-994EFE72ED2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25319" y="4221088"/>
            <a:ext cx="2416175" cy="2308300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accent1"/>
                </a:solidFill>
              </a:defRPr>
            </a:lvl1pPr>
            <a:lvl2pPr marL="0" indent="0">
              <a:spcBef>
                <a:spcPts val="0"/>
              </a:spcBef>
              <a:buNone/>
              <a:defRPr lang="en-US" sz="1800" i="1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19063" indent="-119063">
              <a:tabLst/>
              <a:defRPr sz="12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3" name="TextBox 62"/>
          <p:cNvSpPr txBox="1"/>
          <p:nvPr userDrawn="1"/>
        </p:nvSpPr>
        <p:spPr>
          <a:xfrm>
            <a:off x="12288688" y="7640"/>
            <a:ext cx="23762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Afbeelding invoegen</a:t>
            </a:r>
            <a:endParaRPr lang="en-US" sz="14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4" name="Straight Connector 63"/>
          <p:cNvCxnSpPr/>
          <p:nvPr userDrawn="1"/>
        </p:nvCxnSpPr>
        <p:spPr>
          <a:xfrm>
            <a:off x="12360696" y="404664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 userDrawn="1"/>
        </p:nvSpPr>
        <p:spPr>
          <a:xfrm>
            <a:off x="12792744" y="597246"/>
            <a:ext cx="17281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Wijzig de afbeelding door de bestaande afbeelding te verwijderen. Klik op het pictogram dat vervolgens verschijnt om een afbeelding in te voegen.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6" name="Picture 6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4752" y="1556792"/>
            <a:ext cx="381000" cy="381000"/>
          </a:xfrm>
          <a:prstGeom prst="rect">
            <a:avLst/>
          </a:prstGeom>
        </p:spPr>
      </p:pic>
      <p:sp>
        <p:nvSpPr>
          <p:cNvPr id="67" name="TextBox 66"/>
          <p:cNvSpPr txBox="1"/>
          <p:nvPr userDrawn="1"/>
        </p:nvSpPr>
        <p:spPr>
          <a:xfrm>
            <a:off x="12792744" y="2132856"/>
            <a:ext cx="172819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Selecteer de afbeelding die u wilt invoegen en klik op </a:t>
            </a:r>
            <a:r>
              <a:rPr lang="nl-NL" sz="900" b="1" dirty="0">
                <a:latin typeface="Arial" panose="020B0604020202020204" pitchFamily="34" charset="0"/>
                <a:cs typeface="Arial" panose="020B0604020202020204" pitchFamily="34" charset="0"/>
              </a:rPr>
              <a:t>‘Invoegen’</a:t>
            </a:r>
            <a:endParaRPr 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8" name="Group 67"/>
          <p:cNvGrpSpPr/>
          <p:nvPr userDrawn="1"/>
        </p:nvGrpSpPr>
        <p:grpSpPr>
          <a:xfrm>
            <a:off x="12397928" y="2192379"/>
            <a:ext cx="288032" cy="276999"/>
            <a:chOff x="12494133" y="2712391"/>
            <a:chExt cx="288032" cy="276999"/>
          </a:xfrm>
        </p:grpSpPr>
        <p:sp>
          <p:nvSpPr>
            <p:cNvPr id="69" name="Rectangle 68"/>
            <p:cNvSpPr/>
            <p:nvPr/>
          </p:nvSpPr>
          <p:spPr>
            <a:xfrm>
              <a:off x="12507842" y="2721406"/>
              <a:ext cx="252028" cy="252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12494133" y="2712391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1" name="Rectangle 70"/>
          <p:cNvSpPr/>
          <p:nvPr userDrawn="1"/>
        </p:nvSpPr>
        <p:spPr>
          <a:xfrm>
            <a:off x="12415930" y="670453"/>
            <a:ext cx="252028" cy="2520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TextBox 71"/>
          <p:cNvSpPr txBox="1"/>
          <p:nvPr userDrawn="1"/>
        </p:nvSpPr>
        <p:spPr>
          <a:xfrm>
            <a:off x="12397928" y="657967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TextBox 72"/>
          <p:cNvSpPr txBox="1"/>
          <p:nvPr userDrawn="1"/>
        </p:nvSpPr>
        <p:spPr>
          <a:xfrm>
            <a:off x="12792744" y="2780928"/>
            <a:ext cx="172819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Wanneer je de afbeelding wilt schalen of verslepen, ga dan naar </a:t>
            </a:r>
            <a:r>
              <a:rPr lang="nl-NL" sz="900" b="1" dirty="0">
                <a:latin typeface="Arial" panose="020B0604020202020204" pitchFamily="34" charset="0"/>
                <a:cs typeface="Arial" panose="020B0604020202020204" pitchFamily="34" charset="0"/>
              </a:rPr>
              <a:t>‘Hulpmiddelen voor afbeeldingen’ </a:t>
            </a:r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en klik op </a:t>
            </a:r>
            <a:r>
              <a:rPr lang="nl-NL" sz="900" b="1" dirty="0">
                <a:latin typeface="Arial" panose="020B0604020202020204" pitchFamily="34" charset="0"/>
                <a:cs typeface="Arial" panose="020B0604020202020204" pitchFamily="34" charset="0"/>
              </a:rPr>
              <a:t>‘Bijsnijden’. </a:t>
            </a:r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Met de witte bolletjes schaal je de afbeelding, met de zwarte haakjes schaal je het afbeeldingskader. 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4" name="Picture 5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19520" y="4156050"/>
            <a:ext cx="271463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5" name="Straight Connector 74"/>
          <p:cNvCxnSpPr/>
          <p:nvPr userDrawn="1"/>
        </p:nvCxnSpPr>
        <p:spPr>
          <a:xfrm>
            <a:off x="12396700" y="4714676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6" name="Group 75"/>
          <p:cNvGrpSpPr/>
          <p:nvPr userDrawn="1"/>
        </p:nvGrpSpPr>
        <p:grpSpPr>
          <a:xfrm>
            <a:off x="12397928" y="2837737"/>
            <a:ext cx="288032" cy="276999"/>
            <a:chOff x="12492689" y="2721406"/>
            <a:chExt cx="288032" cy="276999"/>
          </a:xfrm>
        </p:grpSpPr>
        <p:sp>
          <p:nvSpPr>
            <p:cNvPr id="77" name="Rectangle 76"/>
            <p:cNvSpPr/>
            <p:nvPr/>
          </p:nvSpPr>
          <p:spPr>
            <a:xfrm>
              <a:off x="12507842" y="2721406"/>
              <a:ext cx="252028" cy="252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12492689" y="2721406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79" name="Straight Connector 78"/>
          <p:cNvCxnSpPr/>
          <p:nvPr userDrawn="1"/>
        </p:nvCxnSpPr>
        <p:spPr>
          <a:xfrm>
            <a:off x="12396700" y="2708920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 userDrawn="1"/>
        </p:nvCxnSpPr>
        <p:spPr>
          <a:xfrm>
            <a:off x="12370968" y="2060848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 userDrawn="1"/>
        </p:nvSpPr>
        <p:spPr>
          <a:xfrm>
            <a:off x="6528048" y="-531440"/>
            <a:ext cx="5663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Introductiepagina 2</a:t>
            </a:r>
            <a:endParaRPr lang="en-US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 userDrawn="1"/>
        </p:nvSpPr>
        <p:spPr>
          <a:xfrm>
            <a:off x="-2508956" y="7640"/>
            <a:ext cx="23762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Werken met tekst niveaus</a:t>
            </a:r>
            <a:endParaRPr lang="en-US" sz="14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3" name="Straight Connector 82"/>
          <p:cNvCxnSpPr/>
          <p:nvPr userDrawn="1"/>
        </p:nvCxnSpPr>
        <p:spPr>
          <a:xfrm>
            <a:off x="-2436948" y="404664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 userDrawn="1"/>
        </p:nvCxnSpPr>
        <p:spPr>
          <a:xfrm>
            <a:off x="-2436948" y="2054386"/>
            <a:ext cx="21602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5" name="Picture 2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62" t="15444" r="5868" b="19995"/>
          <a:stretch/>
        </p:blipFill>
        <p:spPr bwMode="auto">
          <a:xfrm>
            <a:off x="-2310934" y="1272882"/>
            <a:ext cx="321174" cy="313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" name="TextBox 85"/>
          <p:cNvSpPr txBox="1"/>
          <p:nvPr userDrawn="1"/>
        </p:nvSpPr>
        <p:spPr>
          <a:xfrm>
            <a:off x="-2409976" y="476672"/>
            <a:ext cx="213326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Het UvA sjabloon heeft een aantal voorgeprogrammeerde tekst niveaus. Ga naar </a:t>
            </a:r>
            <a:r>
              <a:rPr lang="nl-NL" sz="900" b="1" dirty="0">
                <a:latin typeface="Arial" panose="020B0604020202020204" pitchFamily="34" charset="0"/>
                <a:cs typeface="Arial" panose="020B0604020202020204" pitchFamily="34" charset="0"/>
              </a:rPr>
              <a:t>‘Home’ </a:t>
            </a:r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en dan naar </a:t>
            </a:r>
            <a:r>
              <a:rPr lang="nl-NL" sz="900" b="1" dirty="0">
                <a:latin typeface="Arial" panose="020B0604020202020204" pitchFamily="34" charset="0"/>
                <a:cs typeface="Arial" panose="020B0604020202020204" pitchFamily="34" charset="0"/>
              </a:rPr>
              <a:t>‘Alinea’ </a:t>
            </a:r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om eenvoudig te schakelen tussen de verschillende niveaus</a:t>
            </a:r>
            <a:endParaRPr 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" name="TextBox 86"/>
          <p:cNvSpPr txBox="1"/>
          <p:nvPr userDrawn="1"/>
        </p:nvSpPr>
        <p:spPr>
          <a:xfrm>
            <a:off x="-1896800" y="1693275"/>
            <a:ext cx="10800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Niveau omlaag</a:t>
            </a:r>
            <a:endParaRPr lang="en-US" sz="9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8" name="TextBox 87"/>
          <p:cNvSpPr txBox="1"/>
          <p:nvPr userDrawn="1"/>
        </p:nvSpPr>
        <p:spPr>
          <a:xfrm>
            <a:off x="-1896888" y="1322862"/>
            <a:ext cx="108012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Niveau omhoog</a:t>
            </a:r>
            <a:endParaRPr lang="en-US" sz="9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9" name="Picture 2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5" t="13612" r="47155" b="21827"/>
          <a:stretch/>
        </p:blipFill>
        <p:spPr bwMode="auto">
          <a:xfrm>
            <a:off x="-2310934" y="1628800"/>
            <a:ext cx="321174" cy="313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" name="TextBox 89"/>
          <p:cNvSpPr txBox="1"/>
          <p:nvPr userDrawn="1"/>
        </p:nvSpPr>
        <p:spPr>
          <a:xfrm>
            <a:off x="-2508956" y="2084657"/>
            <a:ext cx="13769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Tekstniveaus</a:t>
            </a:r>
            <a:endParaRPr lang="en-US" sz="1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" name="TextBox 90"/>
          <p:cNvSpPr txBox="1"/>
          <p:nvPr userDrawn="1"/>
        </p:nvSpPr>
        <p:spPr>
          <a:xfrm>
            <a:off x="-2166918" y="2453422"/>
            <a:ext cx="18542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>
                <a:latin typeface="+mj-lt"/>
                <a:cs typeface="Arial" panose="020B0604020202020204" pitchFamily="34" charset="0"/>
              </a:rPr>
              <a:t>Platte tekst (24 </a:t>
            </a:r>
            <a:r>
              <a:rPr lang="nl-NL" sz="1000" dirty="0" err="1">
                <a:latin typeface="+mj-lt"/>
                <a:cs typeface="Arial" panose="020B0604020202020204" pitchFamily="34" charset="0"/>
              </a:rPr>
              <a:t>pt</a:t>
            </a:r>
            <a:r>
              <a:rPr lang="nl-NL" sz="1000" dirty="0">
                <a:latin typeface="+mj-lt"/>
                <a:cs typeface="Arial" panose="020B0604020202020204" pitchFamily="34" charset="0"/>
              </a:rPr>
              <a:t>.)</a:t>
            </a:r>
            <a:endParaRPr lang="en-US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92" name="TextBox 91"/>
          <p:cNvSpPr txBox="1"/>
          <p:nvPr userDrawn="1"/>
        </p:nvSpPr>
        <p:spPr>
          <a:xfrm>
            <a:off x="-2169590" y="2723262"/>
            <a:ext cx="18542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00" dirty="0" err="1">
                <a:latin typeface="+mj-lt"/>
                <a:cs typeface="Arial" panose="020B0604020202020204" pitchFamily="34" charset="0"/>
              </a:rPr>
              <a:t>Bullet</a:t>
            </a:r>
            <a:r>
              <a:rPr lang="nl-NL" sz="1000" dirty="0">
                <a:latin typeface="+mj-lt"/>
                <a:cs typeface="Arial" panose="020B0604020202020204" pitchFamily="34" charset="0"/>
              </a:rPr>
              <a:t> (24 </a:t>
            </a:r>
            <a:r>
              <a:rPr lang="nl-NL" sz="1000" dirty="0" err="1">
                <a:latin typeface="+mj-lt"/>
                <a:cs typeface="Arial" panose="020B0604020202020204" pitchFamily="34" charset="0"/>
              </a:rPr>
              <a:t>pt</a:t>
            </a:r>
            <a:r>
              <a:rPr lang="nl-NL" sz="1000" dirty="0">
                <a:latin typeface="+mj-lt"/>
                <a:cs typeface="Arial" panose="020B0604020202020204" pitchFamily="34" charset="0"/>
              </a:rPr>
              <a:t>.)</a:t>
            </a:r>
            <a:endParaRPr lang="en-US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93" name="TextBox 92"/>
          <p:cNvSpPr txBox="1"/>
          <p:nvPr userDrawn="1"/>
        </p:nvSpPr>
        <p:spPr>
          <a:xfrm>
            <a:off x="-2083419" y="3023105"/>
            <a:ext cx="16936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363" lvl="1" indent="-180975">
              <a:buFont typeface="Arial" panose="020B0604020202020204" pitchFamily="34" charset="0"/>
              <a:buChar char="•"/>
            </a:pPr>
            <a:r>
              <a:rPr lang="nl-NL" sz="1000" dirty="0">
                <a:latin typeface="+mj-lt"/>
                <a:cs typeface="Arial" panose="020B0604020202020204" pitchFamily="34" charset="0"/>
              </a:rPr>
              <a:t>Sub </a:t>
            </a:r>
            <a:r>
              <a:rPr lang="nl-NL" sz="1000" dirty="0" err="1">
                <a:latin typeface="+mj-lt"/>
                <a:cs typeface="Arial" panose="020B0604020202020204" pitchFamily="34" charset="0"/>
              </a:rPr>
              <a:t>Bullet</a:t>
            </a:r>
            <a:r>
              <a:rPr lang="nl-NL" sz="1000" dirty="0">
                <a:latin typeface="+mj-lt"/>
                <a:cs typeface="Arial" panose="020B0604020202020204" pitchFamily="34" charset="0"/>
              </a:rPr>
              <a:t> (20 </a:t>
            </a:r>
            <a:r>
              <a:rPr lang="nl-NL" sz="1000" dirty="0" err="1">
                <a:latin typeface="+mj-lt"/>
                <a:cs typeface="Arial" panose="020B0604020202020204" pitchFamily="34" charset="0"/>
              </a:rPr>
              <a:t>pt</a:t>
            </a:r>
            <a:r>
              <a:rPr lang="nl-NL" sz="1000" dirty="0">
                <a:latin typeface="+mj-lt"/>
                <a:cs typeface="Arial" panose="020B0604020202020204" pitchFamily="34" charset="0"/>
              </a:rPr>
              <a:t>.)</a:t>
            </a:r>
            <a:endParaRPr lang="en-US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94" name="TextBox 93"/>
          <p:cNvSpPr txBox="1"/>
          <p:nvPr userDrawn="1"/>
        </p:nvSpPr>
        <p:spPr>
          <a:xfrm>
            <a:off x="-2083419" y="3329531"/>
            <a:ext cx="16936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b="1" dirty="0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Kopje (24 </a:t>
            </a:r>
            <a:r>
              <a:rPr lang="nl-NL" sz="1000" b="1" dirty="0" err="1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pt</a:t>
            </a:r>
            <a:r>
              <a:rPr lang="nl-NL" sz="1000" b="1" dirty="0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)</a:t>
            </a:r>
            <a:endParaRPr lang="en-US" sz="1000" b="1" dirty="0">
              <a:solidFill>
                <a:schemeClr val="accent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95" name="TextBox 94"/>
          <p:cNvSpPr txBox="1"/>
          <p:nvPr userDrawn="1"/>
        </p:nvSpPr>
        <p:spPr>
          <a:xfrm>
            <a:off x="-2093659" y="3636326"/>
            <a:ext cx="16936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i="1" dirty="0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Kopje (24 </a:t>
            </a:r>
            <a:r>
              <a:rPr lang="nl-NL" sz="1000" i="1" dirty="0" err="1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pt</a:t>
            </a:r>
            <a:r>
              <a:rPr lang="nl-NL" sz="1000" i="1" dirty="0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)</a:t>
            </a:r>
            <a:endParaRPr lang="en-US" sz="1000" i="1" dirty="0">
              <a:solidFill>
                <a:schemeClr val="accent1"/>
              </a:solidFill>
              <a:latin typeface="+mj-lt"/>
              <a:cs typeface="Arial" panose="020B0604020202020204" pitchFamily="34" charset="0"/>
            </a:endParaRPr>
          </a:p>
        </p:txBody>
      </p:sp>
      <p:grpSp>
        <p:nvGrpSpPr>
          <p:cNvPr id="96" name="Group 95"/>
          <p:cNvGrpSpPr/>
          <p:nvPr userDrawn="1"/>
        </p:nvGrpSpPr>
        <p:grpSpPr>
          <a:xfrm>
            <a:off x="-2425457" y="2431921"/>
            <a:ext cx="288032" cy="276999"/>
            <a:chOff x="12492689" y="2721406"/>
            <a:chExt cx="288032" cy="276999"/>
          </a:xfrm>
        </p:grpSpPr>
        <p:sp>
          <p:nvSpPr>
            <p:cNvPr id="97" name="Rectangle 96"/>
            <p:cNvSpPr/>
            <p:nvPr/>
          </p:nvSpPr>
          <p:spPr>
            <a:xfrm>
              <a:off x="12507842" y="2721406"/>
              <a:ext cx="252028" cy="252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12492689" y="2721406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9" name="Group 98"/>
          <p:cNvGrpSpPr/>
          <p:nvPr userDrawn="1"/>
        </p:nvGrpSpPr>
        <p:grpSpPr>
          <a:xfrm>
            <a:off x="-2426044" y="2725767"/>
            <a:ext cx="288032" cy="276999"/>
            <a:chOff x="12492689" y="2721406"/>
            <a:chExt cx="288032" cy="276999"/>
          </a:xfrm>
        </p:grpSpPr>
        <p:sp>
          <p:nvSpPr>
            <p:cNvPr id="100" name="Rectangle 99"/>
            <p:cNvSpPr/>
            <p:nvPr/>
          </p:nvSpPr>
          <p:spPr>
            <a:xfrm>
              <a:off x="12507842" y="2721406"/>
              <a:ext cx="252028" cy="252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12492689" y="2721406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02" name="Group 101"/>
          <p:cNvGrpSpPr/>
          <p:nvPr userDrawn="1"/>
        </p:nvGrpSpPr>
        <p:grpSpPr>
          <a:xfrm>
            <a:off x="-2425457" y="3023105"/>
            <a:ext cx="288032" cy="276999"/>
            <a:chOff x="12492689" y="2721406"/>
            <a:chExt cx="288032" cy="276999"/>
          </a:xfrm>
        </p:grpSpPr>
        <p:sp>
          <p:nvSpPr>
            <p:cNvPr id="103" name="Rectangle 102"/>
            <p:cNvSpPr/>
            <p:nvPr/>
          </p:nvSpPr>
          <p:spPr>
            <a:xfrm>
              <a:off x="12507842" y="2721406"/>
              <a:ext cx="252028" cy="252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12492689" y="2721406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05" name="Group 104"/>
          <p:cNvGrpSpPr/>
          <p:nvPr userDrawn="1"/>
        </p:nvGrpSpPr>
        <p:grpSpPr>
          <a:xfrm>
            <a:off x="-2425457" y="3329531"/>
            <a:ext cx="288032" cy="276999"/>
            <a:chOff x="12492689" y="2721406"/>
            <a:chExt cx="288032" cy="276999"/>
          </a:xfrm>
        </p:grpSpPr>
        <p:sp>
          <p:nvSpPr>
            <p:cNvPr id="106" name="Rectangle 105"/>
            <p:cNvSpPr/>
            <p:nvPr/>
          </p:nvSpPr>
          <p:spPr>
            <a:xfrm>
              <a:off x="12507842" y="2721406"/>
              <a:ext cx="252028" cy="252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12492689" y="2721406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08" name="Group 107"/>
          <p:cNvGrpSpPr/>
          <p:nvPr userDrawn="1"/>
        </p:nvGrpSpPr>
        <p:grpSpPr>
          <a:xfrm>
            <a:off x="-2427768" y="3630519"/>
            <a:ext cx="288032" cy="276999"/>
            <a:chOff x="12492689" y="2721406"/>
            <a:chExt cx="288032" cy="276999"/>
          </a:xfrm>
        </p:grpSpPr>
        <p:sp>
          <p:nvSpPr>
            <p:cNvPr id="109" name="Rectangle 108"/>
            <p:cNvSpPr/>
            <p:nvPr/>
          </p:nvSpPr>
          <p:spPr>
            <a:xfrm>
              <a:off x="12507842" y="2721406"/>
              <a:ext cx="252028" cy="2520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12492689" y="2721406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860066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" pos="363">
          <p15:clr>
            <a:srgbClr val="FBAE40"/>
          </p15:clr>
        </p15:guide>
        <p15:guide id="7" pos="5301">
          <p15:clr>
            <a:srgbClr val="FBAE40"/>
          </p15:clr>
        </p15:guide>
        <p15:guide id="8" pos="7720">
          <p15:clr>
            <a:srgbClr val="FBAE40"/>
          </p15:clr>
        </p15:guide>
        <p15:guide id="9" pos="2883">
          <p15:clr>
            <a:srgbClr val="FBAE40"/>
          </p15:clr>
        </p15:guide>
        <p15:guide id="10" pos="484">
          <p15:clr>
            <a:srgbClr val="FBAE40"/>
          </p15:clr>
        </p15:guide>
        <p15:guide id="13" pos="3976" userDrawn="1">
          <p15:clr>
            <a:srgbClr val="FBAE40"/>
          </p15:clr>
        </p15:guide>
        <p15:guide id="14" pos="5790" userDrawn="1">
          <p15:clr>
            <a:srgbClr val="FBAE40"/>
          </p15:clr>
        </p15:guide>
        <p15:guide id="15" pos="2162" userDrawn="1">
          <p15:clr>
            <a:srgbClr val="FBAE40"/>
          </p15:clr>
        </p15:guide>
        <p15:guide id="16" orient="horz" pos="981" userDrawn="1">
          <p15:clr>
            <a:srgbClr val="FBAE40"/>
          </p15:clr>
        </p15:guide>
        <p15:guide id="17" orient="horz" pos="2523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315" y="836713"/>
            <a:ext cx="11159196" cy="93610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314" y="1908313"/>
            <a:ext cx="11148649" cy="46170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logoUvA">
            <a:extLst>
              <a:ext uri="{FF2B5EF4-FFF2-40B4-BE49-F238E27FC236}">
                <a16:creationId xmlns:a16="http://schemas.microsoft.com/office/drawing/2014/main" id="{F5DEE3AA-6A60-41EE-9C5B-5E3E6D2ABA96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4" t="28409" r="-9844" b="-28409"/>
          <a:stretch/>
        </p:blipFill>
        <p:spPr>
          <a:xfrm>
            <a:off x="56373" y="40940"/>
            <a:ext cx="3189124" cy="612000"/>
          </a:xfrm>
          <a:prstGeom prst="rect">
            <a:avLst/>
          </a:prstGeom>
        </p:spPr>
      </p:pic>
      <p:pic>
        <p:nvPicPr>
          <p:cNvPr id="5" name="logoUvA">
            <a:extLst>
              <a:ext uri="{FF2B5EF4-FFF2-40B4-BE49-F238E27FC236}">
                <a16:creationId xmlns:a16="http://schemas.microsoft.com/office/drawing/2014/main" id="{11F56519-192B-41CD-9BBC-B57B88EC433B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4" t="28409" r="-9844" b="-28409"/>
          <a:stretch/>
        </p:blipFill>
        <p:spPr>
          <a:xfrm>
            <a:off x="56373" y="40940"/>
            <a:ext cx="3189124" cy="612000"/>
          </a:xfrm>
          <a:prstGeom prst="rect">
            <a:avLst/>
          </a:prstGeom>
        </p:spPr>
      </p:pic>
      <p:sp>
        <p:nvSpPr>
          <p:cNvPr id="6" name="Faculty">
            <a:extLst>
              <a:ext uri="{FF2B5EF4-FFF2-40B4-BE49-F238E27FC236}">
                <a16:creationId xmlns:a16="http://schemas.microsoft.com/office/drawing/2014/main" id="{E423983B-45D7-479C-8F2A-2239B10330E1}"/>
              </a:ext>
            </a:extLst>
          </p:cNvPr>
          <p:cNvSpPr txBox="1"/>
          <p:nvPr/>
        </p:nvSpPr>
        <p:spPr>
          <a:xfrm>
            <a:off x="557784" y="331646"/>
            <a:ext cx="3254732" cy="26161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endParaRPr lang="nl-NL" sz="1050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461392" y="331646"/>
            <a:ext cx="255748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/>
              <a:t>Faculteit</a:t>
            </a:r>
            <a:r>
              <a:rPr lang="nl-NL" sz="1100" baseline="0" dirty="0"/>
              <a:t> </a:t>
            </a:r>
            <a:r>
              <a:rPr lang="nl-NL" sz="1100" dirty="0"/>
              <a:t>der Natuurwetenschappen, Wiskunde en Informatica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61880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12" r:id="rId1"/>
    <p:sldLayoutId id="2147485013" r:id="rId2"/>
    <p:sldLayoutId id="2147485014" r:id="rId3"/>
    <p:sldLayoutId id="2147485017" r:id="rId4"/>
    <p:sldLayoutId id="2147485018" r:id="rId5"/>
    <p:sldLayoutId id="2147485019" r:id="rId6"/>
    <p:sldLayoutId id="2147485020" r:id="rId7"/>
    <p:sldLayoutId id="2147485021" r:id="rId8"/>
    <p:sldLayoutId id="2147485022" r:id="rId9"/>
    <p:sldLayoutId id="2147485023" r:id="rId10"/>
    <p:sldLayoutId id="2147485024" r:id="rId11"/>
    <p:sldLayoutId id="2147485025" r:id="rId12"/>
    <p:sldLayoutId id="2147485026" r:id="rId13"/>
    <p:sldLayoutId id="2147485027" r:id="rId14"/>
    <p:sldLayoutId id="2147485029" r:id="rId15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7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268288" indent="-268288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625475" indent="-2700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70000"/>
        </a:lnSpc>
        <a:spcBef>
          <a:spcPts val="1000"/>
        </a:spcBef>
        <a:buFont typeface="Arial" panose="020B0604020202020204" pitchFamily="34" charset="0"/>
        <a:buNone/>
        <a:defRPr sz="2400" b="1" kern="1200">
          <a:solidFill>
            <a:schemeClr val="accent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70000"/>
        </a:lnSpc>
        <a:spcBef>
          <a:spcPts val="1000"/>
        </a:spcBef>
        <a:buFont typeface="Arial" panose="020B0604020202020204" pitchFamily="34" charset="0"/>
        <a:buNone/>
        <a:defRPr sz="2400" i="1" kern="1200">
          <a:solidFill>
            <a:schemeClr val="accent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7" pos="302">
          <p15:clr>
            <a:srgbClr val="F26B43"/>
          </p15:clr>
        </p15:guide>
        <p15:guide id="8" pos="9775">
          <p15:clr>
            <a:srgbClr val="F26B43"/>
          </p15:clr>
        </p15:guide>
        <p15:guide id="11" orient="horz" pos="867">
          <p15:clr>
            <a:srgbClr val="F26B43"/>
          </p15:clr>
        </p15:guide>
        <p15:guide id="12" pos="581">
          <p15:clr>
            <a:srgbClr val="F26B43"/>
          </p15:clr>
        </p15:guide>
        <p15:guide id="13" pos="7401">
          <p15:clr>
            <a:srgbClr val="F26B43"/>
          </p15:clr>
        </p15:guide>
        <p15:guide id="14" orient="horz" pos="3847">
          <p15:clr>
            <a:srgbClr val="F26B43"/>
          </p15:clr>
        </p15:guide>
        <p15:guide id="15" orient="horz" pos="482">
          <p15:clr>
            <a:srgbClr val="F26B43"/>
          </p15:clr>
        </p15:guide>
        <p15:guide id="16" pos="3736">
          <p15:clr>
            <a:srgbClr val="F26B43"/>
          </p15:clr>
        </p15:guide>
        <p15:guide id="17" pos="3961">
          <p15:clr>
            <a:srgbClr val="F26B43"/>
          </p15:clr>
        </p15:guide>
        <p15:guide id="18" orient="horz" pos="2069">
          <p15:clr>
            <a:srgbClr val="F26B43"/>
          </p15:clr>
        </p15:guide>
        <p15:guide id="19" orient="horz" pos="2201">
          <p15:clr>
            <a:srgbClr val="F26B43"/>
          </p15:clr>
        </p15:guide>
        <p15:guide id="20" pos="2655">
          <p15:clr>
            <a:srgbClr val="F26B43"/>
          </p15:clr>
        </p15:guide>
        <p15:guide id="21" pos="2781">
          <p15:clr>
            <a:srgbClr val="F26B43"/>
          </p15:clr>
        </p15:guide>
        <p15:guide id="22" pos="4871">
          <p15:clr>
            <a:srgbClr val="F26B43"/>
          </p15:clr>
        </p15:guide>
        <p15:guide id="23" pos="5021">
          <p15:clr>
            <a:srgbClr val="F26B43"/>
          </p15:clr>
        </p15:guide>
        <p15:guide id="24" orient="horz" pos="1196" userDrawn="1">
          <p15:clr>
            <a:srgbClr val="F26B43"/>
          </p15:clr>
        </p15:guide>
        <p15:guide id="25" pos="307" userDrawn="1">
          <p15:clr>
            <a:srgbClr val="F26B43"/>
          </p15:clr>
        </p15:guide>
        <p15:guide id="26" pos="7331" userDrawn="1">
          <p15:clr>
            <a:srgbClr val="F26B43"/>
          </p15:clr>
        </p15:guide>
        <p15:guide id="27" orient="horz" pos="4113" userDrawn="1">
          <p15:clr>
            <a:srgbClr val="F26B43"/>
          </p15:clr>
        </p15:guide>
        <p15:guide id="28" orient="horz" pos="74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Tijdelijke aanduiding voor afbeelding 10">
            <a:extLst>
              <a:ext uri="{FF2B5EF4-FFF2-40B4-BE49-F238E27FC236}">
                <a16:creationId xmlns:a16="http://schemas.microsoft.com/office/drawing/2014/main" id="{C3A89322-BCCB-4434-B64B-7E76A80DE8F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76" b="15176"/>
          <a:stretch>
            <a:fillRect/>
          </a:stretch>
        </p:blipFill>
        <p:spPr>
          <a:xfrm>
            <a:off x="0" y="1196975"/>
            <a:ext cx="12192000" cy="5661025"/>
          </a:xfrm>
        </p:spPr>
      </p:pic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19336" y="3140968"/>
            <a:ext cx="4652591" cy="487833"/>
          </a:xfrm>
        </p:spPr>
        <p:txBody>
          <a:bodyPr/>
          <a:lstStyle/>
          <a:p>
            <a:r>
              <a:rPr lang="en-US" dirty="0"/>
              <a:t>Jasper Croll	2-10-2019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19336" y="1916832"/>
            <a:ext cx="4652591" cy="1296144"/>
          </a:xfrm>
        </p:spPr>
        <p:txBody>
          <a:bodyPr/>
          <a:lstStyle/>
          <a:p>
            <a:r>
              <a:rPr lang="en-US" dirty="0" err="1"/>
              <a:t>Visserij</a:t>
            </a:r>
            <a:r>
              <a:rPr lang="en-US" dirty="0"/>
              <a:t> in de </a:t>
            </a:r>
            <a:r>
              <a:rPr lang="en-US" dirty="0" err="1"/>
              <a:t>noordzee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19336" y="1522308"/>
            <a:ext cx="4652592" cy="466532"/>
          </a:xfrm>
        </p:spPr>
        <p:txBody>
          <a:bodyPr/>
          <a:lstStyle/>
          <a:p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modelmatige</a:t>
            </a:r>
            <a:r>
              <a:rPr lang="en-US" dirty="0"/>
              <a:t> </a:t>
            </a:r>
            <a:r>
              <a:rPr lang="en-US" dirty="0" err="1"/>
              <a:t>benadering</a:t>
            </a:r>
            <a:r>
              <a:rPr lang="en-US" dirty="0"/>
              <a:t> </a:t>
            </a:r>
            <a:r>
              <a:rPr lang="en-US" dirty="0" err="1"/>
              <a:t>voor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87041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jdelijke aanduiding voor inhoud 1">
                <a:extLst>
                  <a:ext uri="{FF2B5EF4-FFF2-40B4-BE49-F238E27FC236}">
                    <a16:creationId xmlns:a16="http://schemas.microsoft.com/office/drawing/2014/main" id="{26611390-3B1E-4635-945A-B1342F6B47E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89315" y="1908313"/>
                <a:ext cx="5606686" cy="4617031"/>
              </a:xfrm>
            </p:spPr>
            <p:txBody>
              <a:bodyPr>
                <a:normAutofit/>
              </a:bodyPr>
              <a:lstStyle/>
              <a:p>
                <a:endParaRPr lang="nl-NL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NL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NL" b="0" i="1" smtClean="0">
                              <a:latin typeface="Cambria Math" panose="02040503050406030204" pitchFamily="18" charset="0"/>
                            </a:rPr>
                            <m:t>𝑑𝑁</m:t>
                          </m:r>
                        </m:num>
                        <m:den>
                          <m:r>
                            <a:rPr lang="nl-NL" b="0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nl-NL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nl-NL" i="1">
                          <a:latin typeface="Cambria Math" panose="02040503050406030204" pitchFamily="18" charset="0"/>
                        </a:rPr>
                        <m:t>𝑟𝑁</m:t>
                      </m:r>
                      <m:d>
                        <m:dPr>
                          <m:ctrlPr>
                            <a:rPr lang="nl-NL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nl-NL" b="0" i="0" smtClean="0">
                              <a:latin typeface="Cambria Math" panose="02040503050406030204" pitchFamily="18" charset="0"/>
                            </a:rPr>
                            <m:t>1−</m:t>
                          </m:r>
                          <m:f>
                            <m:fPr>
                              <m:ctrlP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m:rPr>
                                  <m:sty m:val="p"/>
                                </m:rPr>
                                <a:rPr lang="nl-NL" b="0" i="0" smtClean="0">
                                  <a:latin typeface="Cambria Math" panose="02040503050406030204" pitchFamily="18" charset="0"/>
                                </a:rPr>
                                <m:t>N</m:t>
                              </m:r>
                            </m:num>
                            <m:den>
                              <m:r>
                                <m:rPr>
                                  <m:sty m:val="p"/>
                                </m:rPr>
                                <a:rPr lang="nl-NL" b="0" i="0" smtClean="0">
                                  <a:latin typeface="Cambria Math" panose="02040503050406030204" pitchFamily="18" charset="0"/>
                                </a:rPr>
                                <m:t>K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nl-NL" dirty="0"/>
              </a:p>
              <a:p>
                <a:endParaRPr lang="nl-NL" dirty="0"/>
              </a:p>
              <a:p>
                <a14:m>
                  <m:oMath xmlns:m="http://schemas.openxmlformats.org/officeDocument/2006/math">
                    <m:r>
                      <a:rPr lang="nl-NL" i="1">
                        <a:latin typeface="Cambria Math" panose="02040503050406030204" pitchFamily="18" charset="0"/>
                      </a:rPr>
                      <m:t>𝑁</m:t>
                    </m:r>
                  </m:oMath>
                </a14:m>
                <a:r>
                  <a:rPr lang="nl-NL" dirty="0"/>
                  <a:t>	aantal vissen	</a:t>
                </a: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nl-NL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NL" i="1">
                            <a:latin typeface="Cambria Math" panose="02040503050406030204" pitchFamily="18" charset="0"/>
                          </a:rPr>
                          <m:t>𝑑𝑁</m:t>
                        </m:r>
                      </m:num>
                      <m:den>
                        <m:r>
                          <a:rPr lang="nl-NL" i="1">
                            <a:latin typeface="Cambria Math" panose="02040503050406030204" pitchFamily="18" charset="0"/>
                          </a:rPr>
                          <m:t>𝑑𝑡</m:t>
                        </m:r>
                      </m:den>
                    </m:f>
                  </m:oMath>
                </a14:m>
                <a:r>
                  <a:rPr lang="nl-NL" dirty="0"/>
                  <a:t>	verandering van aantal vissen</a:t>
                </a:r>
              </a:p>
              <a:p>
                <a:endParaRPr lang="nl-NL" dirty="0"/>
              </a:p>
              <a:p>
                <a14:m>
                  <m:oMath xmlns:m="http://schemas.openxmlformats.org/officeDocument/2006/math">
                    <m:r>
                      <a:rPr lang="nl-NL" i="1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lang="nl-NL" dirty="0"/>
                  <a:t>	groeisnelheid</a:t>
                </a:r>
              </a:p>
              <a:p>
                <a:endParaRPr lang="nl-NL" dirty="0"/>
              </a:p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nl-NL">
                        <a:latin typeface="Cambria Math" panose="02040503050406030204" pitchFamily="18" charset="0"/>
                      </a:rPr>
                      <m:t>K</m:t>
                    </m:r>
                  </m:oMath>
                </a14:m>
                <a:r>
                  <a:rPr lang="nl-NL" dirty="0"/>
                  <a:t>	Draagkracht</a:t>
                </a:r>
              </a:p>
            </p:txBody>
          </p:sp>
        </mc:Choice>
        <mc:Fallback xmlns="">
          <p:sp>
            <p:nvSpPr>
              <p:cNvPr id="2" name="Tijdelijke aanduiding voor inhoud 1">
                <a:extLst>
                  <a:ext uri="{FF2B5EF4-FFF2-40B4-BE49-F238E27FC236}">
                    <a16:creationId xmlns:a16="http://schemas.microsoft.com/office/drawing/2014/main" id="{26611390-3B1E-4635-945A-B1342F6B47E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89315" y="1908313"/>
                <a:ext cx="5606686" cy="4617031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el 2">
            <a:extLst>
              <a:ext uri="{FF2B5EF4-FFF2-40B4-BE49-F238E27FC236}">
                <a16:creationId xmlns:a16="http://schemas.microsoft.com/office/drawing/2014/main" id="{AC83DD15-CC1A-44A4-894E-6C3814959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Visserij model (logistische groei)</a:t>
            </a:r>
          </a:p>
        </p:txBody>
      </p:sp>
      <p:graphicFrame>
        <p:nvGraphicFramePr>
          <p:cNvPr id="6" name="Grafiek 5">
            <a:extLst>
              <a:ext uri="{FF2B5EF4-FFF2-40B4-BE49-F238E27FC236}">
                <a16:creationId xmlns:a16="http://schemas.microsoft.com/office/drawing/2014/main" id="{A2D052B9-0C4D-416C-A1CF-06DA5F171FA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0729759"/>
              </p:ext>
            </p:extLst>
          </p:nvPr>
        </p:nvGraphicFramePr>
        <p:xfrm>
          <a:off x="6095999" y="1988840"/>
          <a:ext cx="5552511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77581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jdelijke aanduiding voor inhoud 1">
                <a:extLst>
                  <a:ext uri="{FF2B5EF4-FFF2-40B4-BE49-F238E27FC236}">
                    <a16:creationId xmlns:a16="http://schemas.microsoft.com/office/drawing/2014/main" id="{26611390-3B1E-4635-945A-B1342F6B47E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89315" y="1908313"/>
                <a:ext cx="5606686" cy="4617031"/>
              </a:xfrm>
            </p:spPr>
            <p:txBody>
              <a:bodyPr>
                <a:normAutofit/>
              </a:bodyPr>
              <a:lstStyle/>
              <a:p>
                <a:endParaRPr lang="nl-NL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NL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NL" b="0" i="1" smtClean="0">
                              <a:latin typeface="Cambria Math" panose="02040503050406030204" pitchFamily="18" charset="0"/>
                            </a:rPr>
                            <m:t>𝑑𝑁</m:t>
                          </m:r>
                        </m:num>
                        <m:den>
                          <m:r>
                            <a:rPr lang="nl-NL" b="0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nl-NL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nl-NL" i="1">
                          <a:latin typeface="Cambria Math" panose="02040503050406030204" pitchFamily="18" charset="0"/>
                        </a:rPr>
                        <m:t>𝑟𝑁</m:t>
                      </m:r>
                      <m:d>
                        <m:dPr>
                          <m:ctrlPr>
                            <a:rPr lang="nl-NL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nl-NL" b="0" i="1" smtClean="0">
                              <a:latin typeface="Cambria Math" panose="02040503050406030204" pitchFamily="18" charset="0"/>
                            </a:rPr>
                            <m:t>1−</m:t>
                          </m:r>
                          <m:f>
                            <m:fPr>
                              <m:ctrlP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num>
                            <m:den>
                              <m: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den>
                          </m:f>
                        </m:e>
                      </m:d>
                      <m:r>
                        <a:rPr lang="nl-NL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nl-NL" b="0" i="1" smtClean="0">
                          <a:latin typeface="Cambria Math" panose="02040503050406030204" pitchFamily="18" charset="0"/>
                        </a:rPr>
                        <m:t>𝑓𝑁</m:t>
                      </m:r>
                    </m:oMath>
                  </m:oMathPara>
                </a14:m>
                <a:endParaRPr lang="nl-NL" i="1" dirty="0"/>
              </a:p>
              <a:p>
                <a:endParaRPr lang="nl-NL" dirty="0"/>
              </a:p>
              <a:p>
                <a14:m>
                  <m:oMath xmlns:m="http://schemas.openxmlformats.org/officeDocument/2006/math">
                    <m:r>
                      <a:rPr lang="nl-NL" i="1">
                        <a:latin typeface="Cambria Math" panose="02040503050406030204" pitchFamily="18" charset="0"/>
                      </a:rPr>
                      <m:t>𝑁</m:t>
                    </m:r>
                  </m:oMath>
                </a14:m>
                <a:r>
                  <a:rPr lang="nl-NL" dirty="0"/>
                  <a:t>	aantal vissen	</a:t>
                </a: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nl-NL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NL" i="1">
                            <a:latin typeface="Cambria Math" panose="02040503050406030204" pitchFamily="18" charset="0"/>
                          </a:rPr>
                          <m:t>𝑑𝑁</m:t>
                        </m:r>
                      </m:num>
                      <m:den>
                        <m:r>
                          <a:rPr lang="nl-NL" i="1">
                            <a:latin typeface="Cambria Math" panose="02040503050406030204" pitchFamily="18" charset="0"/>
                          </a:rPr>
                          <m:t>𝑑𝑡</m:t>
                        </m:r>
                      </m:den>
                    </m:f>
                  </m:oMath>
                </a14:m>
                <a:r>
                  <a:rPr lang="nl-NL" dirty="0"/>
                  <a:t>	verandering van aantal vissen</a:t>
                </a:r>
              </a:p>
              <a:p>
                <a:endParaRPr lang="nl-NL" dirty="0"/>
              </a:p>
              <a:p>
                <a14:m>
                  <m:oMath xmlns:m="http://schemas.openxmlformats.org/officeDocument/2006/math">
                    <m:r>
                      <a:rPr lang="nl-NL" i="1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lang="nl-NL" dirty="0"/>
                  <a:t>	groeisnelheid</a:t>
                </a:r>
              </a:p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nl-NL">
                        <a:latin typeface="Cambria Math" panose="02040503050406030204" pitchFamily="18" charset="0"/>
                      </a:rPr>
                      <m:t>K</m:t>
                    </m:r>
                  </m:oMath>
                </a14:m>
                <a:r>
                  <a:rPr lang="nl-NL" dirty="0"/>
                  <a:t>	draagkracht</a:t>
                </a:r>
              </a:p>
              <a:p>
                <a14:m>
                  <m:oMath xmlns:m="http://schemas.openxmlformats.org/officeDocument/2006/math">
                    <m:r>
                      <a:rPr lang="nl-NL" i="1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nl-NL" dirty="0"/>
                  <a:t>	visserij intensiteit</a:t>
                </a:r>
              </a:p>
            </p:txBody>
          </p:sp>
        </mc:Choice>
        <mc:Fallback xmlns="">
          <p:sp>
            <p:nvSpPr>
              <p:cNvPr id="2" name="Tijdelijke aanduiding voor inhoud 1">
                <a:extLst>
                  <a:ext uri="{FF2B5EF4-FFF2-40B4-BE49-F238E27FC236}">
                    <a16:creationId xmlns:a16="http://schemas.microsoft.com/office/drawing/2014/main" id="{26611390-3B1E-4635-945A-B1342F6B47E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89315" y="1908313"/>
                <a:ext cx="5606686" cy="4617031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el 2">
            <a:extLst>
              <a:ext uri="{FF2B5EF4-FFF2-40B4-BE49-F238E27FC236}">
                <a16:creationId xmlns:a16="http://schemas.microsoft.com/office/drawing/2014/main" id="{AC83DD15-CC1A-44A4-894E-6C3814959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Visserij model (constante inspanning)</a:t>
            </a:r>
          </a:p>
        </p:txBody>
      </p:sp>
      <p:graphicFrame>
        <p:nvGraphicFramePr>
          <p:cNvPr id="5" name="Grafiek 4">
            <a:extLst>
              <a:ext uri="{FF2B5EF4-FFF2-40B4-BE49-F238E27FC236}">
                <a16:creationId xmlns:a16="http://schemas.microsoft.com/office/drawing/2014/main" id="{8D07D5E9-8A6E-4AA6-952C-6B5C511E289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0001771"/>
              </p:ext>
            </p:extLst>
          </p:nvPr>
        </p:nvGraphicFramePr>
        <p:xfrm>
          <a:off x="6095999" y="1908314"/>
          <a:ext cx="5552511" cy="46170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844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jdelijke aanduiding voor inhoud 1">
                <a:extLst>
                  <a:ext uri="{FF2B5EF4-FFF2-40B4-BE49-F238E27FC236}">
                    <a16:creationId xmlns:a16="http://schemas.microsoft.com/office/drawing/2014/main" id="{26611390-3B1E-4635-945A-B1342F6B47E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89315" y="1908313"/>
                <a:ext cx="5606686" cy="4617031"/>
              </a:xfrm>
            </p:spPr>
            <p:txBody>
              <a:bodyPr>
                <a:normAutofit/>
              </a:bodyPr>
              <a:lstStyle/>
              <a:p>
                <a:endParaRPr lang="nl-NL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NL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NL" b="0" i="1" smtClean="0">
                              <a:latin typeface="Cambria Math" panose="02040503050406030204" pitchFamily="18" charset="0"/>
                            </a:rPr>
                            <m:t>𝑑𝑁</m:t>
                          </m:r>
                        </m:num>
                        <m:den>
                          <m:r>
                            <a:rPr lang="nl-NL" b="0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nl-NL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nl-NL" i="1">
                          <a:latin typeface="Cambria Math" panose="02040503050406030204" pitchFamily="18" charset="0"/>
                        </a:rPr>
                        <m:t>𝑟𝑁</m:t>
                      </m:r>
                      <m:d>
                        <m:dPr>
                          <m:ctrlPr>
                            <a:rPr lang="nl-NL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nl-NL" b="0" i="1" smtClean="0">
                              <a:latin typeface="Cambria Math" panose="02040503050406030204" pitchFamily="18" charset="0"/>
                            </a:rPr>
                            <m:t>1−</m:t>
                          </m:r>
                          <m:f>
                            <m:fPr>
                              <m:ctrlP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num>
                            <m:den>
                              <m: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den>
                          </m:f>
                        </m:e>
                      </m:d>
                      <m:r>
                        <a:rPr lang="nl-NL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nl-NL" b="0" i="1" smtClean="0">
                          <a:latin typeface="Cambria Math" panose="02040503050406030204" pitchFamily="18" charset="0"/>
                        </a:rPr>
                        <m:t>𝑄</m:t>
                      </m:r>
                    </m:oMath>
                  </m:oMathPara>
                </a14:m>
                <a:endParaRPr lang="nl-NL" i="1" dirty="0"/>
              </a:p>
              <a:p>
                <a:endParaRPr lang="nl-NL" dirty="0"/>
              </a:p>
              <a:p>
                <a14:m>
                  <m:oMath xmlns:m="http://schemas.openxmlformats.org/officeDocument/2006/math">
                    <m:r>
                      <a:rPr lang="nl-NL" i="1">
                        <a:latin typeface="Cambria Math" panose="02040503050406030204" pitchFamily="18" charset="0"/>
                      </a:rPr>
                      <m:t>𝑁</m:t>
                    </m:r>
                  </m:oMath>
                </a14:m>
                <a:r>
                  <a:rPr lang="nl-NL" dirty="0"/>
                  <a:t>	aantal vissen	</a:t>
                </a: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nl-NL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NL" i="1">
                            <a:latin typeface="Cambria Math" panose="02040503050406030204" pitchFamily="18" charset="0"/>
                          </a:rPr>
                          <m:t>𝑑𝑁</m:t>
                        </m:r>
                      </m:num>
                      <m:den>
                        <m:r>
                          <a:rPr lang="nl-NL" i="1">
                            <a:latin typeface="Cambria Math" panose="02040503050406030204" pitchFamily="18" charset="0"/>
                          </a:rPr>
                          <m:t>𝑑𝑡</m:t>
                        </m:r>
                      </m:den>
                    </m:f>
                  </m:oMath>
                </a14:m>
                <a:r>
                  <a:rPr lang="nl-NL" dirty="0"/>
                  <a:t>	verandering van aantal vissen</a:t>
                </a:r>
              </a:p>
              <a:p>
                <a:endParaRPr lang="nl-NL" dirty="0"/>
              </a:p>
              <a:p>
                <a14:m>
                  <m:oMath xmlns:m="http://schemas.openxmlformats.org/officeDocument/2006/math">
                    <m:r>
                      <a:rPr lang="nl-NL" i="1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lang="nl-NL" dirty="0"/>
                  <a:t>	groeisnelheid</a:t>
                </a:r>
              </a:p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nl-NL">
                        <a:latin typeface="Cambria Math" panose="02040503050406030204" pitchFamily="18" charset="0"/>
                      </a:rPr>
                      <m:t>K</m:t>
                    </m:r>
                  </m:oMath>
                </a14:m>
                <a:r>
                  <a:rPr lang="nl-NL" dirty="0"/>
                  <a:t>	draagkracht</a:t>
                </a:r>
              </a:p>
              <a:p>
                <a14:m>
                  <m:oMath xmlns:m="http://schemas.openxmlformats.org/officeDocument/2006/math">
                    <m:r>
                      <a:rPr lang="nl-NL" b="0" i="1" smtClean="0">
                        <a:latin typeface="Cambria Math" panose="02040503050406030204" pitchFamily="18" charset="0"/>
                      </a:rPr>
                      <m:t>𝑄</m:t>
                    </m:r>
                  </m:oMath>
                </a14:m>
                <a:r>
                  <a:rPr lang="nl-NL" dirty="0"/>
                  <a:t>	visserij quotum</a:t>
                </a:r>
              </a:p>
            </p:txBody>
          </p:sp>
        </mc:Choice>
        <mc:Fallback xmlns="">
          <p:sp>
            <p:nvSpPr>
              <p:cNvPr id="2" name="Tijdelijke aanduiding voor inhoud 1">
                <a:extLst>
                  <a:ext uri="{FF2B5EF4-FFF2-40B4-BE49-F238E27FC236}">
                    <a16:creationId xmlns:a16="http://schemas.microsoft.com/office/drawing/2014/main" id="{26611390-3B1E-4635-945A-B1342F6B47E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89315" y="1908313"/>
                <a:ext cx="5606686" cy="4617031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el 2">
            <a:extLst>
              <a:ext uri="{FF2B5EF4-FFF2-40B4-BE49-F238E27FC236}">
                <a16:creationId xmlns:a16="http://schemas.microsoft.com/office/drawing/2014/main" id="{AC83DD15-CC1A-44A4-894E-6C3814959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Visserij model (constant quotum)</a:t>
            </a:r>
          </a:p>
        </p:txBody>
      </p:sp>
      <p:graphicFrame>
        <p:nvGraphicFramePr>
          <p:cNvPr id="6" name="Grafiek 5">
            <a:extLst>
              <a:ext uri="{FF2B5EF4-FFF2-40B4-BE49-F238E27FC236}">
                <a16:creationId xmlns:a16="http://schemas.microsoft.com/office/drawing/2014/main" id="{ABB33984-B7BB-4C80-907E-D2335EED8C7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0825283"/>
              </p:ext>
            </p:extLst>
          </p:nvPr>
        </p:nvGraphicFramePr>
        <p:xfrm>
          <a:off x="6095999" y="1908313"/>
          <a:ext cx="5552511" cy="46170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62253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CE48C356-0C83-4B4A-A2C6-DE8381B619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Is het echt zo simpel?</a:t>
            </a:r>
          </a:p>
        </p:txBody>
      </p:sp>
      <p:pic>
        <p:nvPicPr>
          <p:cNvPr id="10" name="Picture 4">
            <a:extLst>
              <a:ext uri="{FF2B5EF4-FFF2-40B4-BE49-F238E27FC236}">
                <a16:creationId xmlns:a16="http://schemas.microsoft.com/office/drawing/2014/main" id="{110853B0-38EF-41D2-A9C9-EFA98DCB97C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171" b="-543"/>
          <a:stretch/>
        </p:blipFill>
        <p:spPr>
          <a:xfrm>
            <a:off x="24137" y="2420888"/>
            <a:ext cx="6071863" cy="3168352"/>
          </a:xfrm>
          <a:prstGeom prst="rect">
            <a:avLst/>
          </a:prstGeom>
        </p:spPr>
      </p:pic>
      <p:pic>
        <p:nvPicPr>
          <p:cNvPr id="11" name="Picture 5">
            <a:extLst>
              <a:ext uri="{FF2B5EF4-FFF2-40B4-BE49-F238E27FC236}">
                <a16:creationId xmlns:a16="http://schemas.microsoft.com/office/drawing/2014/main" id="{715D8E87-7998-46F6-80CA-AB62F4D351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558"/>
          <a:stretch/>
        </p:blipFill>
        <p:spPr>
          <a:xfrm>
            <a:off x="6240016" y="2420888"/>
            <a:ext cx="5760640" cy="297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5435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7950AD7B-D8C4-48AB-AB9E-FBB37A73E3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9315" y="1898649"/>
            <a:ext cx="3950501" cy="3402559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dirty="0"/>
              <a:t>Visserij heeft ook invloed op de lengte van de vis</a:t>
            </a:r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32077349-036A-4A8F-BFE4-55BF06FE10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Nee, zo simpel is het niet</a:t>
            </a:r>
          </a:p>
        </p:txBody>
      </p:sp>
      <p:pic>
        <p:nvPicPr>
          <p:cNvPr id="7" name="Picture 5" descr="\\Wur\dfs-root\IMARES\IJmuiden\Afdeling\Projecten\PlaiceGrowth\2017\Plots\PLAICE\Growthcurves\AS_length_year_perage_col_MARKET.png">
            <a:extLst>
              <a:ext uri="{FF2B5EF4-FFF2-40B4-BE49-F238E27FC236}">
                <a16:creationId xmlns:a16="http://schemas.microsoft.com/office/drawing/2014/main" id="{313D7DC8-21D6-40BC-B61A-51D86FE7444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3832" y="1913228"/>
            <a:ext cx="6848655" cy="446449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1400432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36A021DF-C3B9-4C0A-A495-0231A2113B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Dichtheid afhankelijke groei</a:t>
            </a:r>
          </a:p>
        </p:txBody>
      </p:sp>
      <p:pic>
        <p:nvPicPr>
          <p:cNvPr id="4" name="Tijdelijke aanduiding voor afbeelding 17">
            <a:extLst>
              <a:ext uri="{FF2B5EF4-FFF2-40B4-BE49-F238E27FC236}">
                <a16:creationId xmlns:a16="http://schemas.microsoft.com/office/drawing/2014/main" id="{E7289A62-748D-40CC-AF6E-CEEDE6E1EFE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51" r="-1884"/>
          <a:stretch/>
        </p:blipFill>
        <p:spPr>
          <a:xfrm>
            <a:off x="1127448" y="3140968"/>
            <a:ext cx="1278127" cy="56800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" name="Tijdelijke aanduiding voor afbeelding 17">
            <a:extLst>
              <a:ext uri="{FF2B5EF4-FFF2-40B4-BE49-F238E27FC236}">
                <a16:creationId xmlns:a16="http://schemas.microsoft.com/office/drawing/2014/main" id="{247C76AB-8B38-4EF8-922B-AAF183107A7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51" r="-1884"/>
          <a:stretch/>
        </p:blipFill>
        <p:spPr>
          <a:xfrm>
            <a:off x="2711624" y="2856965"/>
            <a:ext cx="1278127" cy="56800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Tijdelijke aanduiding voor afbeelding 17">
            <a:extLst>
              <a:ext uri="{FF2B5EF4-FFF2-40B4-BE49-F238E27FC236}">
                <a16:creationId xmlns:a16="http://schemas.microsoft.com/office/drawing/2014/main" id="{BFD98BD8-D0AC-40CA-A5C9-F954745AEBE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51" r="-1884"/>
          <a:stretch/>
        </p:blipFill>
        <p:spPr>
          <a:xfrm>
            <a:off x="7983648" y="4005766"/>
            <a:ext cx="1278127" cy="56800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7" name="Tijdelijke aanduiding voor afbeelding 17">
            <a:extLst>
              <a:ext uri="{FF2B5EF4-FFF2-40B4-BE49-F238E27FC236}">
                <a16:creationId xmlns:a16="http://schemas.microsoft.com/office/drawing/2014/main" id="{A9A214A3-D4F1-4FF4-B3F7-564B1BE2E67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51" r="-1884"/>
          <a:stretch/>
        </p:blipFill>
        <p:spPr>
          <a:xfrm>
            <a:off x="7788158" y="3136396"/>
            <a:ext cx="1278127" cy="56800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" name="Tijdelijke aanduiding voor afbeelding 17">
            <a:extLst>
              <a:ext uri="{FF2B5EF4-FFF2-40B4-BE49-F238E27FC236}">
                <a16:creationId xmlns:a16="http://schemas.microsoft.com/office/drawing/2014/main" id="{CD7D8299-9985-4145-A224-35E70706F75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51" r="-1884"/>
          <a:stretch/>
        </p:blipFill>
        <p:spPr>
          <a:xfrm>
            <a:off x="6744072" y="2249089"/>
            <a:ext cx="1278127" cy="56800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9" name="Tijdelijke aanduiding voor afbeelding 17">
            <a:extLst>
              <a:ext uri="{FF2B5EF4-FFF2-40B4-BE49-F238E27FC236}">
                <a16:creationId xmlns:a16="http://schemas.microsoft.com/office/drawing/2014/main" id="{F8F5F5D9-C389-4B3A-8E8B-B5193368801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51" r="-1884"/>
          <a:stretch/>
        </p:blipFill>
        <p:spPr>
          <a:xfrm>
            <a:off x="6005975" y="3424970"/>
            <a:ext cx="1278127" cy="56800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" name="Tijdelijke aanduiding voor afbeelding 17">
            <a:extLst>
              <a:ext uri="{FF2B5EF4-FFF2-40B4-BE49-F238E27FC236}">
                <a16:creationId xmlns:a16="http://schemas.microsoft.com/office/drawing/2014/main" id="{8BD5634A-3D45-438D-8D5D-143910B6DA2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51" r="-1884"/>
          <a:stretch/>
        </p:blipFill>
        <p:spPr>
          <a:xfrm>
            <a:off x="4727848" y="2510802"/>
            <a:ext cx="1278127" cy="56800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1" name="Tijdelijke aanduiding voor afbeelding 17">
            <a:extLst>
              <a:ext uri="{FF2B5EF4-FFF2-40B4-BE49-F238E27FC236}">
                <a16:creationId xmlns:a16="http://schemas.microsoft.com/office/drawing/2014/main" id="{00C96998-7720-491B-B22E-0A1382DBD9B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51" r="-1884"/>
          <a:stretch/>
        </p:blipFill>
        <p:spPr>
          <a:xfrm>
            <a:off x="4223792" y="3721764"/>
            <a:ext cx="1278127" cy="56800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26" name="Picture 2" descr="Afbeeldingsresultaat voor zoobenthos">
            <a:extLst>
              <a:ext uri="{FF2B5EF4-FFF2-40B4-BE49-F238E27FC236}">
                <a16:creationId xmlns:a16="http://schemas.microsoft.com/office/drawing/2014/main" id="{D88D0BE5-4667-4340-A2CD-F1DE753916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1340" y="5482869"/>
            <a:ext cx="1187624" cy="89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Afbeeldingsresultaat voor zoobenthos">
            <a:extLst>
              <a:ext uri="{FF2B5EF4-FFF2-40B4-BE49-F238E27FC236}">
                <a16:creationId xmlns:a16="http://schemas.microsoft.com/office/drawing/2014/main" id="{014CF20D-91FC-4973-9054-5B13DCA841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1134" y="5491992"/>
            <a:ext cx="1187624" cy="89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Afbeeldingsresultaat voor zoobenthos">
            <a:extLst>
              <a:ext uri="{FF2B5EF4-FFF2-40B4-BE49-F238E27FC236}">
                <a16:creationId xmlns:a16="http://schemas.microsoft.com/office/drawing/2014/main" id="{6D21C177-5AE3-4929-9ADC-D1BFC89EBF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2022" y="5491992"/>
            <a:ext cx="1187624" cy="89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Afbeeldingsresultaat voor zoobenthos">
            <a:extLst>
              <a:ext uri="{FF2B5EF4-FFF2-40B4-BE49-F238E27FC236}">
                <a16:creationId xmlns:a16="http://schemas.microsoft.com/office/drawing/2014/main" id="{B4E2441F-B486-4F4B-877D-C3B40A8513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2910" y="5491992"/>
            <a:ext cx="1187624" cy="89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Afbeeldingsresultaat voor zoobenthos">
            <a:extLst>
              <a:ext uri="{FF2B5EF4-FFF2-40B4-BE49-F238E27FC236}">
                <a16:creationId xmlns:a16="http://schemas.microsoft.com/office/drawing/2014/main" id="{A113F55C-95C1-4A91-894A-1B396C3B06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534" y="5491992"/>
            <a:ext cx="1187624" cy="89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Afbeeldingsresultaat voor zoobenthos">
            <a:extLst>
              <a:ext uri="{FF2B5EF4-FFF2-40B4-BE49-F238E27FC236}">
                <a16:creationId xmlns:a16="http://schemas.microsoft.com/office/drawing/2014/main" id="{074A9606-1E75-44FB-B753-A282920006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5609" y="5491992"/>
            <a:ext cx="1187624" cy="89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Afbeeldingsresultaat voor zoobenthos">
            <a:extLst>
              <a:ext uri="{FF2B5EF4-FFF2-40B4-BE49-F238E27FC236}">
                <a16:creationId xmlns:a16="http://schemas.microsoft.com/office/drawing/2014/main" id="{0474BFE1-1DE8-41EA-BF4B-80A02BD5CC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3233" y="5491992"/>
            <a:ext cx="1187624" cy="89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Vermenigvuldigingsteken 11">
            <a:extLst>
              <a:ext uri="{FF2B5EF4-FFF2-40B4-BE49-F238E27FC236}">
                <a16:creationId xmlns:a16="http://schemas.microsoft.com/office/drawing/2014/main" id="{96EFFCB4-4ACE-45F1-98B9-904AA6A85457}"/>
              </a:ext>
            </a:extLst>
          </p:cNvPr>
          <p:cNvSpPr/>
          <p:nvPr/>
        </p:nvSpPr>
        <p:spPr>
          <a:xfrm>
            <a:off x="1343472" y="3136396"/>
            <a:ext cx="1062103" cy="568005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Vermenigvuldigingsteken 19">
            <a:extLst>
              <a:ext uri="{FF2B5EF4-FFF2-40B4-BE49-F238E27FC236}">
                <a16:creationId xmlns:a16="http://schemas.microsoft.com/office/drawing/2014/main" id="{F3154F2B-1962-48EA-9333-56049C549C68}"/>
              </a:ext>
            </a:extLst>
          </p:cNvPr>
          <p:cNvSpPr/>
          <p:nvPr/>
        </p:nvSpPr>
        <p:spPr>
          <a:xfrm>
            <a:off x="4881858" y="2510802"/>
            <a:ext cx="1062103" cy="568005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Vermenigvuldigingsteken 20">
            <a:extLst>
              <a:ext uri="{FF2B5EF4-FFF2-40B4-BE49-F238E27FC236}">
                <a16:creationId xmlns:a16="http://schemas.microsoft.com/office/drawing/2014/main" id="{58F50D2E-BC60-4F76-AA1E-62D725913509}"/>
              </a:ext>
            </a:extLst>
          </p:cNvPr>
          <p:cNvSpPr/>
          <p:nvPr/>
        </p:nvSpPr>
        <p:spPr>
          <a:xfrm>
            <a:off x="7991364" y="3158205"/>
            <a:ext cx="1062103" cy="568005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Vermenigvuldigingsteken 21">
            <a:extLst>
              <a:ext uri="{FF2B5EF4-FFF2-40B4-BE49-F238E27FC236}">
                <a16:creationId xmlns:a16="http://schemas.microsoft.com/office/drawing/2014/main" id="{D16408BE-0265-4473-827F-FF95165AEEFA}"/>
              </a:ext>
            </a:extLst>
          </p:cNvPr>
          <p:cNvSpPr/>
          <p:nvPr/>
        </p:nvSpPr>
        <p:spPr>
          <a:xfrm>
            <a:off x="4388004" y="3704401"/>
            <a:ext cx="1062103" cy="568005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58175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0" grpId="0" animBg="1"/>
      <p:bldP spid="21" grpId="0" animBg="1"/>
      <p:bldP spid="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41FC147C-4D16-4718-A127-D6587E81FB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Example</a:t>
            </a:r>
            <a:r>
              <a:rPr lang="nl-NL" dirty="0"/>
              <a:t> Lake </a:t>
            </a:r>
            <a:r>
              <a:rPr lang="nl-NL" dirty="0" err="1"/>
              <a:t>Takvatn</a:t>
            </a:r>
            <a:endParaRPr lang="nl-NL" dirty="0"/>
          </a:p>
        </p:txBody>
      </p:sp>
      <p:pic>
        <p:nvPicPr>
          <p:cNvPr id="1026" name="Picture 2" descr="https://upload.wikimedia.org/wikipedia/commons/8/88/Takvatnet_%281%29.jpg">
            <a:extLst>
              <a:ext uri="{FF2B5EF4-FFF2-40B4-BE49-F238E27FC236}">
                <a16:creationId xmlns:a16="http://schemas.microsoft.com/office/drawing/2014/main" id="{7694869B-3C33-4066-9906-0E128DA692F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325" y="1844824"/>
            <a:ext cx="6896178" cy="461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24973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41FC147C-4D16-4718-A127-D6587E81FB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Example</a:t>
            </a:r>
            <a:r>
              <a:rPr lang="nl-NL" dirty="0"/>
              <a:t> Lake </a:t>
            </a:r>
            <a:r>
              <a:rPr lang="nl-NL" dirty="0" err="1"/>
              <a:t>Takvatn</a:t>
            </a:r>
            <a:r>
              <a:rPr lang="nl-NL" dirty="0"/>
              <a:t> (forel &amp; zalm)</a:t>
            </a:r>
          </a:p>
        </p:txBody>
      </p:sp>
      <p:pic>
        <p:nvPicPr>
          <p:cNvPr id="6" name="Picture 2" descr="Afbeeldingsresultaat voor zoobenthos">
            <a:extLst>
              <a:ext uri="{FF2B5EF4-FFF2-40B4-BE49-F238E27FC236}">
                <a16:creationId xmlns:a16="http://schemas.microsoft.com/office/drawing/2014/main" id="{670FE3B2-67AD-4633-8176-12EC888AFE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1340" y="5482869"/>
            <a:ext cx="1187624" cy="89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Afbeeldingsresultaat voor zoobenthos">
            <a:extLst>
              <a:ext uri="{FF2B5EF4-FFF2-40B4-BE49-F238E27FC236}">
                <a16:creationId xmlns:a16="http://schemas.microsoft.com/office/drawing/2014/main" id="{6B8E1E3D-19E3-489A-9923-7D209B2848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1134" y="5491992"/>
            <a:ext cx="1187624" cy="89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Afbeeldingsresultaat voor zoobenthos">
            <a:extLst>
              <a:ext uri="{FF2B5EF4-FFF2-40B4-BE49-F238E27FC236}">
                <a16:creationId xmlns:a16="http://schemas.microsoft.com/office/drawing/2014/main" id="{546F532C-861D-4650-9C4A-BB7DD2523D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2022" y="5491992"/>
            <a:ext cx="1187624" cy="89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Afbeeldingsresultaat voor zoobenthos">
            <a:extLst>
              <a:ext uri="{FF2B5EF4-FFF2-40B4-BE49-F238E27FC236}">
                <a16:creationId xmlns:a16="http://schemas.microsoft.com/office/drawing/2014/main" id="{7BAF2CEA-A4E1-4F48-BD21-2CE29D6425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2910" y="5491992"/>
            <a:ext cx="1187624" cy="89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Afbeeldingsresultaat voor zoobenthos">
            <a:extLst>
              <a:ext uri="{FF2B5EF4-FFF2-40B4-BE49-F238E27FC236}">
                <a16:creationId xmlns:a16="http://schemas.microsoft.com/office/drawing/2014/main" id="{9CCD4F20-CD6C-4332-9EAE-65C147B653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534" y="5491992"/>
            <a:ext cx="1187624" cy="89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Afbeeldingsresultaat voor zoobenthos">
            <a:extLst>
              <a:ext uri="{FF2B5EF4-FFF2-40B4-BE49-F238E27FC236}">
                <a16:creationId xmlns:a16="http://schemas.microsoft.com/office/drawing/2014/main" id="{18A042BB-4212-44F1-A7A5-C7C44D7837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5609" y="5491992"/>
            <a:ext cx="1187624" cy="89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Afbeeldingsresultaat voor zoobenthos">
            <a:extLst>
              <a:ext uri="{FF2B5EF4-FFF2-40B4-BE49-F238E27FC236}">
                <a16:creationId xmlns:a16="http://schemas.microsoft.com/office/drawing/2014/main" id="{7966F3FE-8DA9-4439-ABE5-F6BB3C912A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3233" y="5491992"/>
            <a:ext cx="1187624" cy="89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Brown Trout">
            <a:extLst>
              <a:ext uri="{FF2B5EF4-FFF2-40B4-BE49-F238E27FC236}">
                <a16:creationId xmlns:a16="http://schemas.microsoft.com/office/drawing/2014/main" id="{6D084560-2DDD-42B3-9B6A-D3A0127CD9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4250" y="2396384"/>
            <a:ext cx="2033424" cy="936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Brown Trout">
            <a:extLst>
              <a:ext uri="{FF2B5EF4-FFF2-40B4-BE49-F238E27FC236}">
                <a16:creationId xmlns:a16="http://schemas.microsoft.com/office/drawing/2014/main" id="{F3977EA9-8F59-47FC-AEC0-E73C93CB7E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9961" y="1928333"/>
            <a:ext cx="2033424" cy="936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Brown Trout">
            <a:extLst>
              <a:ext uri="{FF2B5EF4-FFF2-40B4-BE49-F238E27FC236}">
                <a16:creationId xmlns:a16="http://schemas.microsoft.com/office/drawing/2014/main" id="{5A7E1533-1D7B-4551-8514-E82AD0AA62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6360" y="2093221"/>
            <a:ext cx="2033424" cy="936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Afbeeldingsresultaat voor arctic charr">
            <a:extLst>
              <a:ext uri="{FF2B5EF4-FFF2-40B4-BE49-F238E27FC236}">
                <a16:creationId xmlns:a16="http://schemas.microsoft.com/office/drawing/2014/main" id="{8B0AE261-0294-4F0E-8CFB-13C2619CD2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359" y="4002303"/>
            <a:ext cx="1467732" cy="917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Afbeeldingsresultaat voor arctic charr">
            <a:extLst>
              <a:ext uri="{FF2B5EF4-FFF2-40B4-BE49-F238E27FC236}">
                <a16:creationId xmlns:a16="http://schemas.microsoft.com/office/drawing/2014/main" id="{0E6FCA4A-BD34-4DBB-B26E-5192ACC481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4611" y="3941705"/>
            <a:ext cx="1974095" cy="1233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Afbeeldingsresultaat voor arctic charr">
            <a:extLst>
              <a:ext uri="{FF2B5EF4-FFF2-40B4-BE49-F238E27FC236}">
                <a16:creationId xmlns:a16="http://schemas.microsoft.com/office/drawing/2014/main" id="{C1130202-0B69-4B35-8889-73E9A5E274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5380" y="3894638"/>
            <a:ext cx="2227511" cy="1392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Afbeeldingsresultaat voor arctic charr">
            <a:extLst>
              <a:ext uri="{FF2B5EF4-FFF2-40B4-BE49-F238E27FC236}">
                <a16:creationId xmlns:a16="http://schemas.microsoft.com/office/drawing/2014/main" id="{AF0127B5-2219-4B8C-8B1A-1378476CCE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2078" y="4400371"/>
            <a:ext cx="1467732" cy="917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Afbeeldingsresultaat voor arctic charr">
            <a:extLst>
              <a:ext uri="{FF2B5EF4-FFF2-40B4-BE49-F238E27FC236}">
                <a16:creationId xmlns:a16="http://schemas.microsoft.com/office/drawing/2014/main" id="{30C6FE07-3574-4A48-86B8-C3E118AC09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1498" y="3953573"/>
            <a:ext cx="1467732" cy="917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Pijl: omhoog 25">
            <a:extLst>
              <a:ext uri="{FF2B5EF4-FFF2-40B4-BE49-F238E27FC236}">
                <a16:creationId xmlns:a16="http://schemas.microsoft.com/office/drawing/2014/main" id="{425DE4D8-5C9C-46BC-9264-A0AFFC9BCDBB}"/>
              </a:ext>
            </a:extLst>
          </p:cNvPr>
          <p:cNvSpPr/>
          <p:nvPr/>
        </p:nvSpPr>
        <p:spPr>
          <a:xfrm>
            <a:off x="7840844" y="3287521"/>
            <a:ext cx="407014" cy="7033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Pijl: omhoog 26">
            <a:extLst>
              <a:ext uri="{FF2B5EF4-FFF2-40B4-BE49-F238E27FC236}">
                <a16:creationId xmlns:a16="http://schemas.microsoft.com/office/drawing/2014/main" id="{2477991C-F6AB-4C60-AFC5-3C7E43AA595C}"/>
              </a:ext>
            </a:extLst>
          </p:cNvPr>
          <p:cNvSpPr/>
          <p:nvPr/>
        </p:nvSpPr>
        <p:spPr>
          <a:xfrm>
            <a:off x="6672063" y="4513830"/>
            <a:ext cx="201427" cy="8907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Pijl: omhoog 27">
            <a:extLst>
              <a:ext uri="{FF2B5EF4-FFF2-40B4-BE49-F238E27FC236}">
                <a16:creationId xmlns:a16="http://schemas.microsoft.com/office/drawing/2014/main" id="{350F3065-6F86-4A50-A250-221758B29DC1}"/>
              </a:ext>
            </a:extLst>
          </p:cNvPr>
          <p:cNvSpPr/>
          <p:nvPr/>
        </p:nvSpPr>
        <p:spPr>
          <a:xfrm>
            <a:off x="4911498" y="4968752"/>
            <a:ext cx="407014" cy="425393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29" name="Picture 4" descr="Afbeeldingsresultaat voor arctic charr">
            <a:extLst>
              <a:ext uri="{FF2B5EF4-FFF2-40B4-BE49-F238E27FC236}">
                <a16:creationId xmlns:a16="http://schemas.microsoft.com/office/drawing/2014/main" id="{D5684CC4-3CF6-4976-A22B-A41F461B48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608" y="4516741"/>
            <a:ext cx="1467732" cy="917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" descr="Afbeeldingsresultaat voor arctic charr">
            <a:extLst>
              <a:ext uri="{FF2B5EF4-FFF2-40B4-BE49-F238E27FC236}">
                <a16:creationId xmlns:a16="http://schemas.microsoft.com/office/drawing/2014/main" id="{6E8A423D-E94B-479A-AD28-ECFBB280ED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680" y="3494842"/>
            <a:ext cx="1467732" cy="917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Vermenigvuldigingsteken 12">
            <a:extLst>
              <a:ext uri="{FF2B5EF4-FFF2-40B4-BE49-F238E27FC236}">
                <a16:creationId xmlns:a16="http://schemas.microsoft.com/office/drawing/2014/main" id="{47BA5CBB-EA02-40E6-B216-C7E19F73F20C}"/>
              </a:ext>
            </a:extLst>
          </p:cNvPr>
          <p:cNvSpPr/>
          <p:nvPr/>
        </p:nvSpPr>
        <p:spPr>
          <a:xfrm>
            <a:off x="5761892" y="2561272"/>
            <a:ext cx="1342220" cy="579696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Vermenigvuldigingsteken 18">
            <a:extLst>
              <a:ext uri="{FF2B5EF4-FFF2-40B4-BE49-F238E27FC236}">
                <a16:creationId xmlns:a16="http://schemas.microsoft.com/office/drawing/2014/main" id="{02FEA3A7-D991-4078-B372-042665BF6C95}"/>
              </a:ext>
            </a:extLst>
          </p:cNvPr>
          <p:cNvSpPr/>
          <p:nvPr/>
        </p:nvSpPr>
        <p:spPr>
          <a:xfrm>
            <a:off x="7680176" y="2089293"/>
            <a:ext cx="1224136" cy="645821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3" name="Pijl: omhoog 32">
            <a:extLst>
              <a:ext uri="{FF2B5EF4-FFF2-40B4-BE49-F238E27FC236}">
                <a16:creationId xmlns:a16="http://schemas.microsoft.com/office/drawing/2014/main" id="{33C3DB89-0264-4800-AD5D-1D80A1B58377}"/>
              </a:ext>
            </a:extLst>
          </p:cNvPr>
          <p:cNvSpPr/>
          <p:nvPr/>
        </p:nvSpPr>
        <p:spPr>
          <a:xfrm rot="5400000">
            <a:off x="6638767" y="4074735"/>
            <a:ext cx="407014" cy="772469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6467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13" grpId="0" animBg="1"/>
      <p:bldP spid="19" grpId="0" animBg="1"/>
      <p:bldP spid="3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41FC147C-4D16-4718-A127-D6587E81FB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Example</a:t>
            </a:r>
            <a:r>
              <a:rPr lang="nl-NL" dirty="0"/>
              <a:t> Lake </a:t>
            </a:r>
            <a:r>
              <a:rPr lang="nl-NL" dirty="0" err="1"/>
              <a:t>Takvatn</a:t>
            </a:r>
            <a:r>
              <a:rPr lang="nl-NL" dirty="0"/>
              <a:t> (forel &amp; zalm)</a:t>
            </a:r>
          </a:p>
        </p:txBody>
      </p:sp>
      <p:pic>
        <p:nvPicPr>
          <p:cNvPr id="6" name="Picture 2" descr="Afbeeldingsresultaat voor zoobenthos">
            <a:extLst>
              <a:ext uri="{FF2B5EF4-FFF2-40B4-BE49-F238E27FC236}">
                <a16:creationId xmlns:a16="http://schemas.microsoft.com/office/drawing/2014/main" id="{670FE3B2-67AD-4633-8176-12EC888AFE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1340" y="5482869"/>
            <a:ext cx="1187624" cy="89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Afbeeldingsresultaat voor zoobenthos">
            <a:extLst>
              <a:ext uri="{FF2B5EF4-FFF2-40B4-BE49-F238E27FC236}">
                <a16:creationId xmlns:a16="http://schemas.microsoft.com/office/drawing/2014/main" id="{6B8E1E3D-19E3-489A-9923-7D209B2848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1134" y="5491992"/>
            <a:ext cx="1187624" cy="89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Afbeeldingsresultaat voor zoobenthos">
            <a:extLst>
              <a:ext uri="{FF2B5EF4-FFF2-40B4-BE49-F238E27FC236}">
                <a16:creationId xmlns:a16="http://schemas.microsoft.com/office/drawing/2014/main" id="{546F532C-861D-4650-9C4A-BB7DD2523D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2022" y="5491992"/>
            <a:ext cx="1187624" cy="89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Afbeeldingsresultaat voor zoobenthos">
            <a:extLst>
              <a:ext uri="{FF2B5EF4-FFF2-40B4-BE49-F238E27FC236}">
                <a16:creationId xmlns:a16="http://schemas.microsoft.com/office/drawing/2014/main" id="{7BAF2CEA-A4E1-4F48-BD21-2CE29D6425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2910" y="5491992"/>
            <a:ext cx="1187624" cy="89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Afbeeldingsresultaat voor zoobenthos">
            <a:extLst>
              <a:ext uri="{FF2B5EF4-FFF2-40B4-BE49-F238E27FC236}">
                <a16:creationId xmlns:a16="http://schemas.microsoft.com/office/drawing/2014/main" id="{9CCD4F20-CD6C-4332-9EAE-65C147B653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534" y="5491992"/>
            <a:ext cx="1187624" cy="89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Afbeeldingsresultaat voor zoobenthos">
            <a:extLst>
              <a:ext uri="{FF2B5EF4-FFF2-40B4-BE49-F238E27FC236}">
                <a16:creationId xmlns:a16="http://schemas.microsoft.com/office/drawing/2014/main" id="{18A042BB-4212-44F1-A7A5-C7C44D7837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5609" y="5491992"/>
            <a:ext cx="1187624" cy="89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Afbeeldingsresultaat voor zoobenthos">
            <a:extLst>
              <a:ext uri="{FF2B5EF4-FFF2-40B4-BE49-F238E27FC236}">
                <a16:creationId xmlns:a16="http://schemas.microsoft.com/office/drawing/2014/main" id="{7966F3FE-8DA9-4439-ABE5-F6BB3C912A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3233" y="5491992"/>
            <a:ext cx="1187624" cy="89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Brown Trout">
            <a:extLst>
              <a:ext uri="{FF2B5EF4-FFF2-40B4-BE49-F238E27FC236}">
                <a16:creationId xmlns:a16="http://schemas.microsoft.com/office/drawing/2014/main" id="{6D084560-2DDD-42B3-9B6A-D3A0127CD9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4250" y="2396384"/>
            <a:ext cx="2033424" cy="936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Brown Trout">
            <a:extLst>
              <a:ext uri="{FF2B5EF4-FFF2-40B4-BE49-F238E27FC236}">
                <a16:creationId xmlns:a16="http://schemas.microsoft.com/office/drawing/2014/main" id="{F3977EA9-8F59-47FC-AEC0-E73C93CB7E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9961" y="1928333"/>
            <a:ext cx="2033424" cy="936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Brown Trout">
            <a:extLst>
              <a:ext uri="{FF2B5EF4-FFF2-40B4-BE49-F238E27FC236}">
                <a16:creationId xmlns:a16="http://schemas.microsoft.com/office/drawing/2014/main" id="{5A7E1533-1D7B-4551-8514-E82AD0AA62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6360" y="2093221"/>
            <a:ext cx="2033424" cy="936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Afbeeldingsresultaat voor arctic charr">
            <a:extLst>
              <a:ext uri="{FF2B5EF4-FFF2-40B4-BE49-F238E27FC236}">
                <a16:creationId xmlns:a16="http://schemas.microsoft.com/office/drawing/2014/main" id="{8B0AE261-0294-4F0E-8CFB-13C2619CD2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359" y="4002303"/>
            <a:ext cx="1467732" cy="917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Afbeeldingsresultaat voor arctic charr">
            <a:extLst>
              <a:ext uri="{FF2B5EF4-FFF2-40B4-BE49-F238E27FC236}">
                <a16:creationId xmlns:a16="http://schemas.microsoft.com/office/drawing/2014/main" id="{0E6FCA4A-BD34-4DBB-B26E-5192ACC481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4611" y="3941705"/>
            <a:ext cx="1974095" cy="1233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Afbeeldingsresultaat voor arctic charr">
            <a:extLst>
              <a:ext uri="{FF2B5EF4-FFF2-40B4-BE49-F238E27FC236}">
                <a16:creationId xmlns:a16="http://schemas.microsoft.com/office/drawing/2014/main" id="{C1130202-0B69-4B35-8889-73E9A5E274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5380" y="3894638"/>
            <a:ext cx="2227511" cy="1392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Afbeeldingsresultaat voor arctic charr">
            <a:extLst>
              <a:ext uri="{FF2B5EF4-FFF2-40B4-BE49-F238E27FC236}">
                <a16:creationId xmlns:a16="http://schemas.microsoft.com/office/drawing/2014/main" id="{AF0127B5-2219-4B8C-8B1A-1378476CCE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2078" y="4400371"/>
            <a:ext cx="1467732" cy="917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Afbeeldingsresultaat voor arctic charr">
            <a:extLst>
              <a:ext uri="{FF2B5EF4-FFF2-40B4-BE49-F238E27FC236}">
                <a16:creationId xmlns:a16="http://schemas.microsoft.com/office/drawing/2014/main" id="{30C6FE07-3574-4A48-86B8-C3E118AC09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1498" y="3953573"/>
            <a:ext cx="1467732" cy="917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Pijl: omhoog 25">
            <a:extLst>
              <a:ext uri="{FF2B5EF4-FFF2-40B4-BE49-F238E27FC236}">
                <a16:creationId xmlns:a16="http://schemas.microsoft.com/office/drawing/2014/main" id="{425DE4D8-5C9C-46BC-9264-A0AFFC9BCDBB}"/>
              </a:ext>
            </a:extLst>
          </p:cNvPr>
          <p:cNvSpPr/>
          <p:nvPr/>
        </p:nvSpPr>
        <p:spPr>
          <a:xfrm>
            <a:off x="7840844" y="3287521"/>
            <a:ext cx="407014" cy="7033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Pijl: omhoog 26">
            <a:extLst>
              <a:ext uri="{FF2B5EF4-FFF2-40B4-BE49-F238E27FC236}">
                <a16:creationId xmlns:a16="http://schemas.microsoft.com/office/drawing/2014/main" id="{2477991C-F6AB-4C60-AFC5-3C7E43AA595C}"/>
              </a:ext>
            </a:extLst>
          </p:cNvPr>
          <p:cNvSpPr/>
          <p:nvPr/>
        </p:nvSpPr>
        <p:spPr>
          <a:xfrm>
            <a:off x="6672063" y="4513830"/>
            <a:ext cx="201427" cy="8907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Pijl: omhoog 27">
            <a:extLst>
              <a:ext uri="{FF2B5EF4-FFF2-40B4-BE49-F238E27FC236}">
                <a16:creationId xmlns:a16="http://schemas.microsoft.com/office/drawing/2014/main" id="{350F3065-6F86-4A50-A250-221758B29DC1}"/>
              </a:ext>
            </a:extLst>
          </p:cNvPr>
          <p:cNvSpPr/>
          <p:nvPr/>
        </p:nvSpPr>
        <p:spPr>
          <a:xfrm>
            <a:off x="4911498" y="4968752"/>
            <a:ext cx="407014" cy="425393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29" name="Picture 4" descr="Afbeeldingsresultaat voor arctic charr">
            <a:extLst>
              <a:ext uri="{FF2B5EF4-FFF2-40B4-BE49-F238E27FC236}">
                <a16:creationId xmlns:a16="http://schemas.microsoft.com/office/drawing/2014/main" id="{D5684CC4-3CF6-4976-A22B-A41F461B48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608" y="4516741"/>
            <a:ext cx="1467732" cy="917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" descr="Afbeeldingsresultaat voor arctic charr">
            <a:extLst>
              <a:ext uri="{FF2B5EF4-FFF2-40B4-BE49-F238E27FC236}">
                <a16:creationId xmlns:a16="http://schemas.microsoft.com/office/drawing/2014/main" id="{6E8A423D-E94B-479A-AD28-ECFBB280ED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680" y="3494842"/>
            <a:ext cx="1467732" cy="917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Pijl: omhoog 32">
            <a:extLst>
              <a:ext uri="{FF2B5EF4-FFF2-40B4-BE49-F238E27FC236}">
                <a16:creationId xmlns:a16="http://schemas.microsoft.com/office/drawing/2014/main" id="{33C3DB89-0264-4800-AD5D-1D80A1B58377}"/>
              </a:ext>
            </a:extLst>
          </p:cNvPr>
          <p:cNvSpPr/>
          <p:nvPr/>
        </p:nvSpPr>
        <p:spPr>
          <a:xfrm rot="5400000">
            <a:off x="6638767" y="4074735"/>
            <a:ext cx="407014" cy="772469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Vermenigvuldigingsteken 3">
            <a:extLst>
              <a:ext uri="{FF2B5EF4-FFF2-40B4-BE49-F238E27FC236}">
                <a16:creationId xmlns:a16="http://schemas.microsoft.com/office/drawing/2014/main" id="{62CE8E3F-88E2-465E-B394-043EB3F94CE2}"/>
              </a:ext>
            </a:extLst>
          </p:cNvPr>
          <p:cNvSpPr/>
          <p:nvPr/>
        </p:nvSpPr>
        <p:spPr>
          <a:xfrm>
            <a:off x="489315" y="3639171"/>
            <a:ext cx="1097211" cy="618291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Vermenigvuldigingsteken 30">
            <a:extLst>
              <a:ext uri="{FF2B5EF4-FFF2-40B4-BE49-F238E27FC236}">
                <a16:creationId xmlns:a16="http://schemas.microsoft.com/office/drawing/2014/main" id="{71C56155-1AF7-482D-B9C7-68EF5D8F9C36}"/>
              </a:ext>
            </a:extLst>
          </p:cNvPr>
          <p:cNvSpPr/>
          <p:nvPr/>
        </p:nvSpPr>
        <p:spPr>
          <a:xfrm>
            <a:off x="529962" y="4600952"/>
            <a:ext cx="1097211" cy="618291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Vermenigvuldigingsteken 31">
            <a:extLst>
              <a:ext uri="{FF2B5EF4-FFF2-40B4-BE49-F238E27FC236}">
                <a16:creationId xmlns:a16="http://schemas.microsoft.com/office/drawing/2014/main" id="{54ED7658-96B4-4276-BF2B-E376EA20BC92}"/>
              </a:ext>
            </a:extLst>
          </p:cNvPr>
          <p:cNvSpPr/>
          <p:nvPr/>
        </p:nvSpPr>
        <p:spPr>
          <a:xfrm>
            <a:off x="2029083" y="4151823"/>
            <a:ext cx="1097211" cy="618291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61423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33" grpId="0" animBg="1"/>
      <p:bldP spid="4" grpId="0" animBg="1"/>
      <p:bldP spid="31" grpId="0" animBg="1"/>
      <p:bldP spid="3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408C7ED8-37B5-497E-84DC-2F56036DCF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Model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F5592E3-F384-1D4F-9FF2-EB13614005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980727"/>
            <a:ext cx="9793088" cy="5769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8172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7FB73A6-6CDF-5E4A-A87A-172075C4A4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err="1"/>
              <a:t>Introductie</a:t>
            </a:r>
            <a:r>
              <a:rPr lang="en-US" dirty="0"/>
              <a:t>: </a:t>
            </a:r>
            <a:r>
              <a:rPr lang="en-US" dirty="0" err="1"/>
              <a:t>visserij</a:t>
            </a:r>
            <a:r>
              <a:rPr lang="en-US" dirty="0"/>
              <a:t> in de </a:t>
            </a:r>
            <a:r>
              <a:rPr lang="en-US" dirty="0" err="1"/>
              <a:t>noordzee</a:t>
            </a: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err="1"/>
              <a:t>Simplele</a:t>
            </a:r>
            <a:r>
              <a:rPr lang="en-US" dirty="0"/>
              <a:t> </a:t>
            </a:r>
            <a:r>
              <a:rPr lang="en-US" dirty="0" err="1"/>
              <a:t>modellen</a:t>
            </a:r>
            <a:r>
              <a:rPr lang="en-US" dirty="0"/>
              <a:t> in de </a:t>
            </a:r>
            <a:r>
              <a:rPr lang="en-US" dirty="0" err="1"/>
              <a:t>visserij</a:t>
            </a: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err="1"/>
              <a:t>Tegenintuitieve</a:t>
            </a:r>
            <a:r>
              <a:rPr lang="en-US" dirty="0"/>
              <a:t> </a:t>
            </a:r>
            <a:r>
              <a:rPr lang="en-US" dirty="0" err="1"/>
              <a:t>effecten</a:t>
            </a:r>
            <a:r>
              <a:rPr lang="en-US" dirty="0"/>
              <a:t> van </a:t>
            </a:r>
            <a:r>
              <a:rPr lang="en-US" dirty="0" err="1"/>
              <a:t>visserij</a:t>
            </a: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Model in Coach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err="1"/>
              <a:t>Bespreking</a:t>
            </a:r>
            <a:r>
              <a:rPr lang="en-US" dirty="0"/>
              <a:t> van model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194221B-3301-DD4C-A98A-9334CBEA1B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Programma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62859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F4FEDE-0125-4761-8BFA-5C440421D4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Belangrijkste visserij in de Noordzee</a:t>
            </a:r>
          </a:p>
        </p:txBody>
      </p:sp>
      <p:pic>
        <p:nvPicPr>
          <p:cNvPr id="14" name="Tijdelijke aanduiding voor afbeelding 13">
            <a:extLst>
              <a:ext uri="{FF2B5EF4-FFF2-40B4-BE49-F238E27FC236}">
                <a16:creationId xmlns:a16="http://schemas.microsoft.com/office/drawing/2014/main" id="{3B523F79-E3A6-4345-A5BD-893458A225B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8" r="816"/>
          <a:stretch/>
        </p:blipFill>
        <p:spPr>
          <a:xfrm>
            <a:off x="3450507" y="2492896"/>
            <a:ext cx="2433124" cy="847039"/>
          </a:xfrm>
        </p:spPr>
      </p:pic>
      <p:pic>
        <p:nvPicPr>
          <p:cNvPr id="12" name="Tijdelijke aanduiding voor afbeelding 11">
            <a:extLst>
              <a:ext uri="{FF2B5EF4-FFF2-40B4-BE49-F238E27FC236}">
                <a16:creationId xmlns:a16="http://schemas.microsoft.com/office/drawing/2014/main" id="{42F13824-82A2-4A58-9A85-25404D47294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5" r="400"/>
          <a:stretch/>
        </p:blipFill>
        <p:spPr>
          <a:xfrm>
            <a:off x="583563" y="2244376"/>
            <a:ext cx="2438239" cy="1184624"/>
          </a:xfrm>
        </p:spPr>
      </p:pic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2254A42F-BCF2-4A78-865D-C274D2F083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nl-NL" dirty="0"/>
              <a:t>Haring</a:t>
            </a:r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40E84B57-92FF-448D-8ABE-B7F2DE1FAC3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l-NL" dirty="0"/>
              <a:t>Tong</a:t>
            </a:r>
          </a:p>
        </p:txBody>
      </p:sp>
      <p:pic>
        <p:nvPicPr>
          <p:cNvPr id="16" name="Tijdelijke aanduiding voor afbeelding 15">
            <a:extLst>
              <a:ext uri="{FF2B5EF4-FFF2-40B4-BE49-F238E27FC236}">
                <a16:creationId xmlns:a16="http://schemas.microsoft.com/office/drawing/2014/main" id="{E8DA7616-18C2-4736-9D9D-91D5347B4E7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8" r="-56"/>
          <a:stretch/>
        </p:blipFill>
        <p:spPr>
          <a:xfrm>
            <a:off x="6325318" y="2244377"/>
            <a:ext cx="2464965" cy="1364556"/>
          </a:xfrm>
          <a:solidFill>
            <a:schemeClr val="bg1"/>
          </a:solidFill>
        </p:spPr>
      </p:pic>
      <p:pic>
        <p:nvPicPr>
          <p:cNvPr id="18" name="Tijdelijke aanduiding voor afbeelding 17">
            <a:extLst>
              <a:ext uri="{FF2B5EF4-FFF2-40B4-BE49-F238E27FC236}">
                <a16:creationId xmlns:a16="http://schemas.microsoft.com/office/drawing/2014/main" id="{3D0AB680-D616-4880-BE2A-08FCBE00BC4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51" r="-1884"/>
          <a:stretch/>
        </p:blipFill>
        <p:spPr>
          <a:xfrm>
            <a:off x="9187147" y="2312575"/>
            <a:ext cx="2412355" cy="1072061"/>
          </a:xfrm>
          <a:solidFill>
            <a:schemeClr val="bg1"/>
          </a:solidFill>
        </p:spPr>
      </p:pic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E8C8B7E6-47CA-43CF-82C1-C2D0B0CCD40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nl-NL" dirty="0"/>
              <a:t>Kabeljauw</a:t>
            </a:r>
          </a:p>
        </p:txBody>
      </p:sp>
      <p:sp>
        <p:nvSpPr>
          <p:cNvPr id="10" name="Tijdelijke aanduiding voor tekst 9">
            <a:extLst>
              <a:ext uri="{FF2B5EF4-FFF2-40B4-BE49-F238E27FC236}">
                <a16:creationId xmlns:a16="http://schemas.microsoft.com/office/drawing/2014/main" id="{E05EB344-B0FE-4BFE-84C2-0E70ADAF53A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25319" y="4221088"/>
            <a:ext cx="2416175" cy="2308300"/>
          </a:xfrm>
        </p:spPr>
        <p:txBody>
          <a:bodyPr/>
          <a:lstStyle/>
          <a:p>
            <a:r>
              <a:rPr lang="nl-NL" dirty="0"/>
              <a:t>Schol</a:t>
            </a:r>
          </a:p>
        </p:txBody>
      </p:sp>
    </p:spTree>
    <p:extLst>
      <p:ext uri="{BB962C8B-B14F-4D97-AF65-F5344CB8AC3E}">
        <p14:creationId xmlns:p14="http://schemas.microsoft.com/office/powerpoint/2010/main" val="5138335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ijdelijke aanduiding voor afbeelding 5">
            <a:extLst>
              <a:ext uri="{FF2B5EF4-FFF2-40B4-BE49-F238E27FC236}">
                <a16:creationId xmlns:a16="http://schemas.microsoft.com/office/drawing/2014/main" id="{35F9AEC8-3517-43FE-ACB7-F0A92E21C66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9" r="1323"/>
          <a:stretch/>
        </p:blipFill>
        <p:spPr>
          <a:xfrm>
            <a:off x="508342" y="1988840"/>
            <a:ext cx="5371634" cy="3797773"/>
          </a:xfrm>
        </p:spPr>
      </p:pic>
      <p:pic>
        <p:nvPicPr>
          <p:cNvPr id="8" name="Tijdelijke aanduiding voor afbeelding 7">
            <a:extLst>
              <a:ext uri="{FF2B5EF4-FFF2-40B4-BE49-F238E27FC236}">
                <a16:creationId xmlns:a16="http://schemas.microsoft.com/office/drawing/2014/main" id="{F58C7471-72D5-4D85-939B-39F7B50610C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1" r="-570"/>
          <a:stretch/>
        </p:blipFill>
        <p:spPr>
          <a:xfrm>
            <a:off x="6212586" y="1988841"/>
            <a:ext cx="5500038" cy="3797772"/>
          </a:xfr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EA49A746-34DB-4DBF-B639-2E98C93C85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Sleepnet vissen</a:t>
            </a:r>
          </a:p>
        </p:txBody>
      </p:sp>
    </p:spTree>
    <p:extLst>
      <p:ext uri="{BB962C8B-B14F-4D97-AF65-F5344CB8AC3E}">
        <p14:creationId xmlns:p14="http://schemas.microsoft.com/office/powerpoint/2010/main" val="38049132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ow Seafood is Caught Bottom Trawling">
            <a:hlinkClick r:id="" action="ppaction://media"/>
            <a:extLst>
              <a:ext uri="{FF2B5EF4-FFF2-40B4-BE49-F238E27FC236}">
                <a16:creationId xmlns:a16="http://schemas.microsoft.com/office/drawing/2014/main" id="{991412EE-A6F8-4155-AD1F-C61EDDB33996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58975" y="1908175"/>
            <a:ext cx="8207375" cy="4616450"/>
          </a:xfr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40C1CD25-2CF6-4A92-8DE9-A0DBFF268C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Bodem sleepvissen</a:t>
            </a:r>
          </a:p>
        </p:txBody>
      </p:sp>
    </p:spTree>
    <p:extLst>
      <p:ext uri="{BB962C8B-B14F-4D97-AF65-F5344CB8AC3E}">
        <p14:creationId xmlns:p14="http://schemas.microsoft.com/office/powerpoint/2010/main" val="2992082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59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ijdelijke aanduiding voor afbeelding 5">
            <a:extLst>
              <a:ext uri="{FF2B5EF4-FFF2-40B4-BE49-F238E27FC236}">
                <a16:creationId xmlns:a16="http://schemas.microsoft.com/office/drawing/2014/main" id="{A80AD95D-F951-4001-A879-BA379057D87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" r="7198"/>
          <a:stretch/>
        </p:blipFill>
        <p:spPr>
          <a:xfrm>
            <a:off x="203788" y="1965497"/>
            <a:ext cx="5832648" cy="3888227"/>
          </a:xfrm>
        </p:spPr>
      </p:pic>
      <p:pic>
        <p:nvPicPr>
          <p:cNvPr id="8" name="Tijdelijke aanduiding voor afbeelding 7">
            <a:extLst>
              <a:ext uri="{FF2B5EF4-FFF2-40B4-BE49-F238E27FC236}">
                <a16:creationId xmlns:a16="http://schemas.microsoft.com/office/drawing/2014/main" id="{24AA6671-8FF2-4076-8647-9DA0E48B3AC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0" r="7062"/>
          <a:stretch/>
        </p:blipFill>
        <p:spPr>
          <a:xfrm>
            <a:off x="6096000" y="1965497"/>
            <a:ext cx="5870655" cy="3888227"/>
          </a:xfr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C00563C1-17B9-4160-BA84-CFCD711E82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420" y="796467"/>
            <a:ext cx="11159196" cy="832333"/>
          </a:xfrm>
        </p:spPr>
        <p:txBody>
          <a:bodyPr/>
          <a:lstStyle/>
          <a:p>
            <a:r>
              <a:rPr lang="nl-NL" dirty="0"/>
              <a:t>Visstanden</a:t>
            </a:r>
          </a:p>
        </p:txBody>
      </p:sp>
    </p:spTree>
    <p:extLst>
      <p:ext uri="{BB962C8B-B14F-4D97-AF65-F5344CB8AC3E}">
        <p14:creationId xmlns:p14="http://schemas.microsoft.com/office/powerpoint/2010/main" val="32845794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ijdelijke aanduiding voor afbeelding 5">
            <a:extLst>
              <a:ext uri="{FF2B5EF4-FFF2-40B4-BE49-F238E27FC236}">
                <a16:creationId xmlns:a16="http://schemas.microsoft.com/office/drawing/2014/main" id="{10B09229-E9C9-473F-B820-212B5674E2D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5" r="8097"/>
          <a:stretch/>
        </p:blipFill>
        <p:spPr>
          <a:xfrm>
            <a:off x="251160" y="1939154"/>
            <a:ext cx="5751776" cy="3938118"/>
          </a:xfrm>
        </p:spPr>
      </p:pic>
      <p:pic>
        <p:nvPicPr>
          <p:cNvPr id="8" name="Tijdelijke aanduiding voor afbeelding 7">
            <a:extLst>
              <a:ext uri="{FF2B5EF4-FFF2-40B4-BE49-F238E27FC236}">
                <a16:creationId xmlns:a16="http://schemas.microsoft.com/office/drawing/2014/main" id="{8BB35CF2-203D-4797-9DE0-64D509827CF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0" r="7062"/>
          <a:stretch/>
        </p:blipFill>
        <p:spPr>
          <a:xfrm>
            <a:off x="6096000" y="1939154"/>
            <a:ext cx="5885309" cy="3938118"/>
          </a:xfr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41AF1503-953A-4307-BB22-29504EBA0E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Visstanden</a:t>
            </a:r>
          </a:p>
        </p:txBody>
      </p:sp>
    </p:spTree>
    <p:extLst>
      <p:ext uri="{BB962C8B-B14F-4D97-AF65-F5344CB8AC3E}">
        <p14:creationId xmlns:p14="http://schemas.microsoft.com/office/powerpoint/2010/main" val="25619506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ijdelijke aanduiding voor afbeelding 5">
            <a:extLst>
              <a:ext uri="{FF2B5EF4-FFF2-40B4-BE49-F238E27FC236}">
                <a16:creationId xmlns:a16="http://schemas.microsoft.com/office/drawing/2014/main" id="{F115D0CB-5390-4CCA-B60F-11AF9E73537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60" r="22160"/>
          <a:stretch>
            <a:fillRect/>
          </a:stretch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E615CD20-31B9-4696-82C4-84183094C2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Hoe reageren vispopulaties op visserij?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78D4B7D-904B-4E28-B5F0-1344460F52E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dirty="0"/>
              <a:t>Eenvoudige modellen</a:t>
            </a:r>
          </a:p>
          <a:p>
            <a:pPr marL="725488" lvl="1" indent="-457200"/>
            <a:r>
              <a:rPr lang="nl-NL" dirty="0"/>
              <a:t>Percentage</a:t>
            </a:r>
          </a:p>
          <a:p>
            <a:pPr marL="725488" lvl="1" indent="-457200"/>
            <a:r>
              <a:rPr lang="nl-NL" dirty="0"/>
              <a:t>Vast quotum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nl-NL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dirty="0"/>
              <a:t>Lengte modellen</a:t>
            </a:r>
          </a:p>
          <a:p>
            <a:pPr marL="725488" lvl="1" indent="-457200"/>
            <a:r>
              <a:rPr lang="nl-NL" dirty="0"/>
              <a:t>Groei in modellen</a:t>
            </a:r>
          </a:p>
          <a:p>
            <a:pPr marL="725488" lvl="1" indent="-457200"/>
            <a:r>
              <a:rPr lang="nl-NL" dirty="0"/>
              <a:t>Voorbeeld van het </a:t>
            </a:r>
            <a:r>
              <a:rPr lang="nl-NL" dirty="0" err="1"/>
              <a:t>Takvatn</a:t>
            </a:r>
            <a:r>
              <a:rPr lang="nl-NL" dirty="0"/>
              <a:t> meer</a:t>
            </a:r>
          </a:p>
        </p:txBody>
      </p:sp>
    </p:spTree>
    <p:extLst>
      <p:ext uri="{BB962C8B-B14F-4D97-AF65-F5344CB8AC3E}">
        <p14:creationId xmlns:p14="http://schemas.microsoft.com/office/powerpoint/2010/main" val="35119458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jdelijke aanduiding voor inhoud 1">
                <a:extLst>
                  <a:ext uri="{FF2B5EF4-FFF2-40B4-BE49-F238E27FC236}">
                    <a16:creationId xmlns:a16="http://schemas.microsoft.com/office/drawing/2014/main" id="{26611390-3B1E-4635-945A-B1342F6B47E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89315" y="1908313"/>
                <a:ext cx="5606686" cy="4617031"/>
              </a:xfrm>
            </p:spPr>
            <p:txBody>
              <a:bodyPr>
                <a:normAutofit lnSpcReduction="10000"/>
              </a:bodyPr>
              <a:lstStyle/>
              <a:p>
                <a:endParaRPr lang="nl-NL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NL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NL" b="0" i="1" smtClean="0">
                              <a:latin typeface="Cambria Math" panose="02040503050406030204" pitchFamily="18" charset="0"/>
                            </a:rPr>
                            <m:t>𝑑𝑁</m:t>
                          </m:r>
                        </m:num>
                        <m:den>
                          <m:r>
                            <a:rPr lang="nl-NL" b="0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nl-NL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nl-NL" b="0" i="1" smtClean="0">
                          <a:latin typeface="Cambria Math" panose="02040503050406030204" pitchFamily="18" charset="0"/>
                        </a:rPr>
                        <m:t>𝑏𝑁</m:t>
                      </m:r>
                      <m:r>
                        <a:rPr lang="nl-NL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nl-NL" b="0" i="1" smtClean="0">
                          <a:latin typeface="Cambria Math" panose="02040503050406030204" pitchFamily="18" charset="0"/>
                        </a:rPr>
                        <m:t>𝜇</m:t>
                      </m:r>
                      <m:r>
                        <a:rPr lang="nl-NL" b="0" i="1" smtClean="0">
                          <a:latin typeface="Cambria Math" panose="02040503050406030204" pitchFamily="18" charset="0"/>
                        </a:rPr>
                        <m:t>𝑁</m:t>
                      </m:r>
                    </m:oMath>
                  </m:oMathPara>
                </a14:m>
                <a:endParaRPr lang="nl-NL" dirty="0"/>
              </a:p>
              <a:p>
                <a:endParaRPr lang="nl-NL" i="1" dirty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nl-NL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NL" i="1">
                            <a:latin typeface="Cambria Math" panose="02040503050406030204" pitchFamily="18" charset="0"/>
                          </a:rPr>
                          <m:t>𝑑𝑁</m:t>
                        </m:r>
                      </m:num>
                      <m:den>
                        <m:r>
                          <a:rPr lang="nl-NL" i="1">
                            <a:latin typeface="Cambria Math" panose="02040503050406030204" pitchFamily="18" charset="0"/>
                          </a:rPr>
                          <m:t>𝑑𝑡</m:t>
                        </m:r>
                      </m:den>
                    </m:f>
                    <m:r>
                      <a:rPr lang="nl-NL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nl-NL" i="1">
                        <a:latin typeface="Cambria Math" panose="02040503050406030204" pitchFamily="18" charset="0"/>
                      </a:rPr>
                      <m:t>𝑏𝑁</m:t>
                    </m:r>
                    <m:r>
                      <a:rPr lang="nl-NL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nl-NL" i="1">
                        <a:latin typeface="Cambria Math" panose="02040503050406030204" pitchFamily="18" charset="0"/>
                      </a:rPr>
                      <m:t>𝜇</m:t>
                    </m:r>
                    <m:r>
                      <a:rPr lang="nl-NL" i="1">
                        <a:latin typeface="Cambria Math" panose="02040503050406030204" pitchFamily="18" charset="0"/>
                      </a:rPr>
                      <m:t>𝑁</m:t>
                    </m:r>
                    <m:r>
                      <a:rPr lang="nl-NL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nl-NL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l-NL" i="1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nl-NL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nl-NL" i="1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</m:d>
                    <m:r>
                      <a:rPr lang="nl-NL" i="1">
                        <a:latin typeface="Cambria Math" panose="02040503050406030204" pitchFamily="18" charset="0"/>
                      </a:rPr>
                      <m:t>𝑁</m:t>
                    </m:r>
                    <m:r>
                      <a:rPr lang="nl-NL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nl-NL" i="1">
                        <a:latin typeface="Cambria Math" panose="02040503050406030204" pitchFamily="18" charset="0"/>
                      </a:rPr>
                      <m:t>𝑟𝑁</m:t>
                    </m:r>
                  </m:oMath>
                </a14:m>
                <a:r>
                  <a:rPr lang="nl-NL" dirty="0"/>
                  <a:t> </a:t>
                </a:r>
              </a:p>
              <a:p>
                <a:endParaRPr lang="nl-NL" dirty="0"/>
              </a:p>
              <a:p>
                <a14:m>
                  <m:oMath xmlns:m="http://schemas.openxmlformats.org/officeDocument/2006/math">
                    <m:r>
                      <a:rPr lang="nl-NL" i="1">
                        <a:latin typeface="Cambria Math" panose="02040503050406030204" pitchFamily="18" charset="0"/>
                      </a:rPr>
                      <m:t>𝑁</m:t>
                    </m:r>
                  </m:oMath>
                </a14:m>
                <a:r>
                  <a:rPr lang="nl-NL" dirty="0"/>
                  <a:t>	aantal vissen	</a:t>
                </a: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nl-NL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NL" i="1">
                            <a:latin typeface="Cambria Math" panose="02040503050406030204" pitchFamily="18" charset="0"/>
                          </a:rPr>
                          <m:t>𝑑𝑁</m:t>
                        </m:r>
                      </m:num>
                      <m:den>
                        <m:r>
                          <a:rPr lang="nl-NL" i="1">
                            <a:latin typeface="Cambria Math" panose="02040503050406030204" pitchFamily="18" charset="0"/>
                          </a:rPr>
                          <m:t>𝑑𝑡</m:t>
                        </m:r>
                      </m:den>
                    </m:f>
                  </m:oMath>
                </a14:m>
                <a:r>
                  <a:rPr lang="nl-NL" dirty="0"/>
                  <a:t>	verandering van aantal vissen</a:t>
                </a:r>
              </a:p>
              <a:p>
                <a:endParaRPr lang="nl-NL" dirty="0"/>
              </a:p>
              <a:p>
                <a14:m>
                  <m:oMath xmlns:m="http://schemas.openxmlformats.org/officeDocument/2006/math">
                    <m:r>
                      <a:rPr lang="nl-NL" i="1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nl-NL" dirty="0"/>
                  <a:t>	geboorte per individu</a:t>
                </a:r>
              </a:p>
              <a:p>
                <a14:m>
                  <m:oMath xmlns:m="http://schemas.openxmlformats.org/officeDocument/2006/math">
                    <m:r>
                      <a:rPr lang="nl-NL" i="1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nl-NL" dirty="0"/>
                  <a:t>	sterfte per individu</a:t>
                </a:r>
              </a:p>
            </p:txBody>
          </p:sp>
        </mc:Choice>
        <mc:Fallback xmlns="">
          <p:sp>
            <p:nvSpPr>
              <p:cNvPr id="2" name="Tijdelijke aanduiding voor inhoud 1">
                <a:extLst>
                  <a:ext uri="{FF2B5EF4-FFF2-40B4-BE49-F238E27FC236}">
                    <a16:creationId xmlns:a16="http://schemas.microsoft.com/office/drawing/2014/main" id="{26611390-3B1E-4635-945A-B1342F6B47E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89315" y="1908313"/>
                <a:ext cx="5606686" cy="4617031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el 2">
            <a:extLst>
              <a:ext uri="{FF2B5EF4-FFF2-40B4-BE49-F238E27FC236}">
                <a16:creationId xmlns:a16="http://schemas.microsoft.com/office/drawing/2014/main" id="{AC83DD15-CC1A-44A4-894E-6C3814959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Visserij model (logistische groei)</a:t>
            </a:r>
          </a:p>
        </p:txBody>
      </p:sp>
      <p:graphicFrame>
        <p:nvGraphicFramePr>
          <p:cNvPr id="5" name="Grafiek 4">
            <a:extLst>
              <a:ext uri="{FF2B5EF4-FFF2-40B4-BE49-F238E27FC236}">
                <a16:creationId xmlns:a16="http://schemas.microsoft.com/office/drawing/2014/main" id="{7D18452B-EABB-49CE-8CB3-EBA8B7F29D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41310802"/>
              </p:ext>
            </p:extLst>
          </p:nvPr>
        </p:nvGraphicFramePr>
        <p:xfrm>
          <a:off x="6095999" y="1908312"/>
          <a:ext cx="5606686" cy="46170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95513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ISPRING_RESOURCE_PATHS_HASH_PRESENTER" val="42456d2f5f5351937ece8a3df1ccd7879d11180"/>
</p:tagLst>
</file>

<file path=ppt/theme/theme1.xml><?xml version="1.0" encoding="utf-8"?>
<a:theme xmlns:a="http://schemas.openxmlformats.org/drawingml/2006/main" name="blank">
  <a:themeElements>
    <a:clrScheme name="UvA kleurenpallet">
      <a:dk1>
        <a:srgbClr val="000000"/>
      </a:dk1>
      <a:lt1>
        <a:srgbClr val="FFFFFF"/>
      </a:lt1>
      <a:dk2>
        <a:srgbClr val="F2F2F2"/>
      </a:dk2>
      <a:lt2>
        <a:srgbClr val="D8D8D8"/>
      </a:lt2>
      <a:accent1>
        <a:srgbClr val="751B68"/>
      </a:accent1>
      <a:accent2>
        <a:srgbClr val="BEB511"/>
      </a:accent2>
      <a:accent3>
        <a:srgbClr val="009CDD"/>
      </a:accent3>
      <a:accent4>
        <a:srgbClr val="E98300"/>
      </a:accent4>
      <a:accent5>
        <a:srgbClr val="90003E"/>
      </a:accent5>
      <a:accent6>
        <a:srgbClr val="C2C2C2"/>
      </a:accent6>
      <a:hlink>
        <a:srgbClr val="009CDD"/>
      </a:hlink>
      <a:folHlink>
        <a:srgbClr val="BC0031"/>
      </a:folHlink>
    </a:clrScheme>
    <a:fontScheme name="Custom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lank.potx" id="{C320AE6F-90B4-4125-A65F-D68B28BE3E91}" vid="{F76EC411-5263-4E01-8EF3-9F95488A744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C1C7F1E87FA8848BBE681C5205F2FF7" ma:contentTypeVersion="" ma:contentTypeDescription="Create a new document." ma:contentTypeScope="" ma:versionID="addf0e1047a589fa898e4755259e0a04">
  <xsd:schema xmlns:xsd="http://www.w3.org/2001/XMLSchema" xmlns:xs="http://www.w3.org/2001/XMLSchema" xmlns:p="http://schemas.microsoft.com/office/2006/metadata/properties" xmlns:ns2="62260777-03a2-4acd-8b7f-b7cc27a56620" xmlns:ns3="f2760952-b3bb-408f-ace6-eb1e07642b86" targetNamespace="http://schemas.microsoft.com/office/2006/metadata/properties" ma:root="true" ma:fieldsID="2158c0218c8ddd7edc4a39cb947bbf17" ns2:_="" ns3:_="">
    <xsd:import namespace="62260777-03a2-4acd-8b7f-b7cc27a56620"/>
    <xsd:import namespace="f2760952-b3bb-408f-ace6-eb1e07642b8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3:SharingHintHash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260777-03a2-4acd-8b7f-b7cc27a5662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0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760952-b3bb-408f-ace6-eb1e07642b86" elementFormDefault="qualified">
    <xsd:import namespace="http://schemas.microsoft.com/office/2006/documentManagement/types"/>
    <xsd:import namespace="http://schemas.microsoft.com/office/infopath/2007/PartnerControls"/>
    <xsd:element name="SharingHintHash" ma:index="9" nillable="true" ma:displayName="Sharing Hint Hash" ma:description="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E9D1BFF-6A8C-408A-BEBC-52C6F512467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2260777-03a2-4acd-8b7f-b7cc27a56620"/>
    <ds:schemaRef ds:uri="f2760952-b3bb-408f-ace6-eb1e07642b8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740B4EE-7306-4015-AD25-B4E5484321A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9DA0326-C6F9-40A3-894F-6061EE46E132}">
  <ds:schemaRefs>
    <ds:schemaRef ds:uri="http://schemas.microsoft.com/office/2006/documentManagement/types"/>
    <ds:schemaRef ds:uri="http://www.w3.org/XML/1998/namespace"/>
    <ds:schemaRef ds:uri="http://purl.org/dc/dcmitype/"/>
    <ds:schemaRef ds:uri="http://purl.org/dc/terms/"/>
    <ds:schemaRef ds:uri="62260777-03a2-4acd-8b7f-b7cc27a56620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f2760952-b3bb-408f-ace6-eb1e07642b86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7958</TotalTime>
  <Words>193</Words>
  <Application>Microsoft Macintosh PowerPoint</Application>
  <PresentationFormat>Widescreen</PresentationFormat>
  <Paragraphs>87</Paragraphs>
  <Slides>19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Cambria Math</vt:lpstr>
      <vt:lpstr>Times New Roman</vt:lpstr>
      <vt:lpstr>blank</vt:lpstr>
      <vt:lpstr>Visserij in de noordzee</vt:lpstr>
      <vt:lpstr>Programma</vt:lpstr>
      <vt:lpstr>Belangrijkste visserij in de Noordzee</vt:lpstr>
      <vt:lpstr>Sleepnet vissen</vt:lpstr>
      <vt:lpstr>Bodem sleepvissen</vt:lpstr>
      <vt:lpstr>Visstanden</vt:lpstr>
      <vt:lpstr>Visstanden</vt:lpstr>
      <vt:lpstr>Hoe reageren vispopulaties op visserij?</vt:lpstr>
      <vt:lpstr>Visserij model (logistische groei)</vt:lpstr>
      <vt:lpstr>Visserij model (logistische groei)</vt:lpstr>
      <vt:lpstr>Visserij model (constante inspanning)</vt:lpstr>
      <vt:lpstr>Visserij model (constant quotum)</vt:lpstr>
      <vt:lpstr>Is het echt zo simpel?</vt:lpstr>
      <vt:lpstr>Nee, zo simpel is het niet</vt:lpstr>
      <vt:lpstr>Dichtheid afhankelijke groei</vt:lpstr>
      <vt:lpstr>Example Lake Takvatn</vt:lpstr>
      <vt:lpstr>Example Lake Takvatn (forel &amp; zalm)</vt:lpstr>
      <vt:lpstr>Example Lake Takvatn (forel &amp; zalm)</vt:lpstr>
      <vt:lpstr>Model</vt:lpstr>
    </vt:vector>
  </TitlesOfParts>
  <Manager>Chevelie Vermaning</Manager>
  <Company>Universiteit van Amsterdam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Klik hier om een titel in te voegen</dc:title>
  <dc:creator>Vermaning, Chevelie</dc:creator>
  <dc:description>Deze invoegtoepassing bevat additionele hulpmiddelen voor UvA presentaties. _x000d_
version: 0.1- 2018 MAART, revision: 1340_x000d_
Last save date: 8-3-2018 12:52:14, last saved by: Martin Drenth</dc:description>
  <cp:lastModifiedBy>Jasper Croll</cp:lastModifiedBy>
  <cp:revision>54</cp:revision>
  <dcterms:created xsi:type="dcterms:W3CDTF">2018-09-13T12:16:30Z</dcterms:created>
  <dcterms:modified xsi:type="dcterms:W3CDTF">2020-01-17T18:02:32Z</dcterms:modified>
  <cp:version>0.1- 2018 MAART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0x0101000C1C7F1E87FA8848BBE681C5205F2FF7</vt:lpwstr>
  </property>
</Properties>
</file>