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7"/>
  </p:sldMasterIdLst>
  <p:notesMasterIdLst>
    <p:notesMasterId r:id="rId20"/>
  </p:notesMasterIdLst>
  <p:handoutMasterIdLst>
    <p:handoutMasterId r:id="rId21"/>
  </p:handoutMasterIdLst>
  <p:sldIdLst>
    <p:sldId id="455" r:id="rId8"/>
    <p:sldId id="458" r:id="rId9"/>
    <p:sldId id="459" r:id="rId10"/>
    <p:sldId id="460" r:id="rId11"/>
    <p:sldId id="463" r:id="rId12"/>
    <p:sldId id="461" r:id="rId13"/>
    <p:sldId id="462" r:id="rId14"/>
    <p:sldId id="464" r:id="rId15"/>
    <p:sldId id="467" r:id="rId16"/>
    <p:sldId id="470" r:id="rId17"/>
    <p:sldId id="471" r:id="rId18"/>
    <p:sldId id="469" r:id="rId19"/>
  </p:sldIdLst>
  <p:sldSz cx="12192000" cy="6858000"/>
  <p:notesSz cx="6858000" cy="9144000"/>
  <p:defaultTextStyle>
    <a:defPPr lvl="0">
      <a:defRPr lang="nl-NL"/>
    </a:defPPr>
    <a:lvl1pPr marL="0" lvl="1" algn="l" defTabSz="1088502" rtl="0" eaLnBrk="1" latinLnBrk="0" hangingPunct="1">
      <a:defRPr sz="2100" kern="1200">
        <a:solidFill>
          <a:schemeClr val="tx1"/>
        </a:solidFill>
        <a:latin typeface="+mn-lt"/>
        <a:ea typeface="+mn-ea"/>
        <a:cs typeface="+mn-cs"/>
      </a:defRPr>
    </a:lvl1pPr>
    <a:lvl2pPr marL="544251" lvl="2" algn="l" defTabSz="1088502" rtl="0" eaLnBrk="1" latinLnBrk="0" hangingPunct="1">
      <a:defRPr sz="2100" kern="1200">
        <a:solidFill>
          <a:schemeClr val="tx1"/>
        </a:solidFill>
        <a:latin typeface="+mn-lt"/>
        <a:ea typeface="+mn-ea"/>
        <a:cs typeface="+mn-cs"/>
      </a:defRPr>
    </a:lvl2pPr>
    <a:lvl3pPr marL="1088502" lvl="3" algn="l" defTabSz="1088502" rtl="0" eaLnBrk="1" latinLnBrk="0" hangingPunct="1">
      <a:defRPr sz="2100" kern="1200">
        <a:solidFill>
          <a:schemeClr val="tx1"/>
        </a:solidFill>
        <a:latin typeface="+mn-lt"/>
        <a:ea typeface="+mn-ea"/>
        <a:cs typeface="+mn-cs"/>
      </a:defRPr>
    </a:lvl3pPr>
    <a:lvl4pPr marL="1632753" lvl="4"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eckhorst, L.M.F. (Lorenz)" initials="BL(" lastIdx="1" clrIdx="0">
    <p:extLst>
      <p:ext uri="{19B8F6BF-5375-455C-9EA6-DF929625EA0E}">
        <p15:presenceInfo xmlns:p15="http://schemas.microsoft.com/office/powerpoint/2012/main" userId="S::lorenz.boeckhorst@ru.nl::47d6726a-e2b8-4ed8-8c16-5ee48949db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36" autoAdjust="0"/>
    <p:restoredTop sz="81904" autoAdjust="0"/>
  </p:normalViewPr>
  <p:slideViewPr>
    <p:cSldViewPr>
      <p:cViewPr varScale="1">
        <p:scale>
          <a:sx n="82" d="100"/>
          <a:sy n="82" d="100"/>
        </p:scale>
        <p:origin x="754" y="96"/>
      </p:cViewPr>
      <p:guideLst/>
    </p:cSldViewPr>
  </p:slideViewPr>
  <p:notesTextViewPr>
    <p:cViewPr>
      <p:scale>
        <a:sx n="100" d="100"/>
        <a:sy n="100" d="100"/>
      </p:scale>
      <p:origin x="0" y="0"/>
    </p:cViewPr>
  </p:notesTextViewPr>
  <p:notesViewPr>
    <p:cSldViewPr>
      <p:cViewPr varScale="1">
        <p:scale>
          <a:sx n="51" d="100"/>
          <a:sy n="51" d="100"/>
        </p:scale>
        <p:origin x="2628" y="3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C27F79-9A6B-498F-AAC5-7C617CE28F71}" type="doc">
      <dgm:prSet loTypeId="urn:microsoft.com/office/officeart/2005/8/layout/process1" loCatId="process" qsTypeId="urn:microsoft.com/office/officeart/2005/8/quickstyle/simple1" qsCatId="simple" csTypeId="urn:microsoft.com/office/officeart/2005/8/colors/accent3_1" csCatId="accent3" phldr="1"/>
      <dgm:spPr/>
    </dgm:pt>
    <dgm:pt modelId="{647B06C9-1F77-4544-B108-5F7FF822DA11}">
      <dgm:prSet phldrT="[Tekst]"/>
      <dgm:spPr/>
      <dgm:t>
        <a:bodyPr/>
        <a:lstStyle/>
        <a:p>
          <a:r>
            <a:rPr lang="nl-NL" b="1" dirty="0" err="1"/>
            <a:t>mechanics</a:t>
          </a:r>
          <a:endParaRPr lang="nl-NL" b="1" dirty="0"/>
        </a:p>
      </dgm:t>
    </dgm:pt>
    <dgm:pt modelId="{BEEA2E1A-A3FC-4ADE-9BCD-12AAE8EFBF60}" type="parTrans" cxnId="{197604ED-98ED-4B94-A185-22705B775934}">
      <dgm:prSet/>
      <dgm:spPr/>
      <dgm:t>
        <a:bodyPr/>
        <a:lstStyle/>
        <a:p>
          <a:endParaRPr lang="nl-NL"/>
        </a:p>
      </dgm:t>
    </dgm:pt>
    <dgm:pt modelId="{61987A58-D22C-434A-8E89-8D9AD5D93C68}" type="sibTrans" cxnId="{197604ED-98ED-4B94-A185-22705B775934}">
      <dgm:prSet/>
      <dgm:spPr/>
      <dgm:t>
        <a:bodyPr/>
        <a:lstStyle/>
        <a:p>
          <a:endParaRPr lang="nl-NL"/>
        </a:p>
      </dgm:t>
    </dgm:pt>
    <dgm:pt modelId="{3EBE54CD-098B-4F39-AA1D-C9447AF3A52A}">
      <dgm:prSet phldrT="[Tekst]"/>
      <dgm:spPr/>
      <dgm:t>
        <a:bodyPr/>
        <a:lstStyle/>
        <a:p>
          <a:r>
            <a:rPr lang="nl-NL" b="1" dirty="0" err="1"/>
            <a:t>dynamics</a:t>
          </a:r>
          <a:endParaRPr lang="nl-NL" b="1" dirty="0"/>
        </a:p>
      </dgm:t>
    </dgm:pt>
    <dgm:pt modelId="{4E6EACB6-94D5-4F88-ACF5-6EFE23116D63}" type="parTrans" cxnId="{C8CF29C8-214F-4B97-A68F-1DFB382ACC6D}">
      <dgm:prSet/>
      <dgm:spPr/>
      <dgm:t>
        <a:bodyPr/>
        <a:lstStyle/>
        <a:p>
          <a:endParaRPr lang="nl-NL"/>
        </a:p>
      </dgm:t>
    </dgm:pt>
    <dgm:pt modelId="{BD48CDA3-E5A4-47EC-B809-B64F399B0E31}" type="sibTrans" cxnId="{C8CF29C8-214F-4B97-A68F-1DFB382ACC6D}">
      <dgm:prSet/>
      <dgm:spPr/>
      <dgm:t>
        <a:bodyPr/>
        <a:lstStyle/>
        <a:p>
          <a:endParaRPr lang="nl-NL"/>
        </a:p>
      </dgm:t>
    </dgm:pt>
    <dgm:pt modelId="{A324E5E0-9DDE-42DF-81E8-A4110EBCA694}">
      <dgm:prSet phldrT="[Tekst]"/>
      <dgm:spPr/>
      <dgm:t>
        <a:bodyPr/>
        <a:lstStyle/>
        <a:p>
          <a:r>
            <a:rPr lang="nl-NL" b="1" dirty="0" err="1"/>
            <a:t>aesthetics</a:t>
          </a:r>
          <a:endParaRPr lang="nl-NL" b="1" dirty="0"/>
        </a:p>
      </dgm:t>
    </dgm:pt>
    <dgm:pt modelId="{F4E71EC8-600D-43E9-A1C3-3A1CA64DBF10}" type="parTrans" cxnId="{7934B6F5-6603-45AA-BBBD-E12F76F513C9}">
      <dgm:prSet/>
      <dgm:spPr/>
      <dgm:t>
        <a:bodyPr/>
        <a:lstStyle/>
        <a:p>
          <a:endParaRPr lang="nl-NL"/>
        </a:p>
      </dgm:t>
    </dgm:pt>
    <dgm:pt modelId="{C6F722FE-86D4-490E-9EF8-BD0B8B87AE1A}" type="sibTrans" cxnId="{7934B6F5-6603-45AA-BBBD-E12F76F513C9}">
      <dgm:prSet/>
      <dgm:spPr/>
      <dgm:t>
        <a:bodyPr/>
        <a:lstStyle/>
        <a:p>
          <a:endParaRPr lang="nl-NL"/>
        </a:p>
      </dgm:t>
    </dgm:pt>
    <dgm:pt modelId="{2B26AB04-2318-49EC-88A6-A9F10BBFC0F2}" type="pres">
      <dgm:prSet presAssocID="{02C27F79-9A6B-498F-AAC5-7C617CE28F71}" presName="Name0" presStyleCnt="0">
        <dgm:presLayoutVars>
          <dgm:dir/>
          <dgm:resizeHandles val="exact"/>
        </dgm:presLayoutVars>
      </dgm:prSet>
      <dgm:spPr/>
    </dgm:pt>
    <dgm:pt modelId="{A2957470-9074-4B37-80BB-57AB338CD6E0}" type="pres">
      <dgm:prSet presAssocID="{647B06C9-1F77-4544-B108-5F7FF822DA11}" presName="node" presStyleLbl="node1" presStyleIdx="0" presStyleCnt="3">
        <dgm:presLayoutVars>
          <dgm:bulletEnabled val="1"/>
        </dgm:presLayoutVars>
      </dgm:prSet>
      <dgm:spPr/>
    </dgm:pt>
    <dgm:pt modelId="{A0C8E69D-F73B-4438-B65A-89264DC91A5D}" type="pres">
      <dgm:prSet presAssocID="{61987A58-D22C-434A-8E89-8D9AD5D93C68}" presName="sibTrans" presStyleLbl="sibTrans2D1" presStyleIdx="0" presStyleCnt="2"/>
      <dgm:spPr/>
    </dgm:pt>
    <dgm:pt modelId="{31A14B46-B8AB-4D6D-A51D-4F8698515511}" type="pres">
      <dgm:prSet presAssocID="{61987A58-D22C-434A-8E89-8D9AD5D93C68}" presName="connectorText" presStyleLbl="sibTrans2D1" presStyleIdx="0" presStyleCnt="2"/>
      <dgm:spPr/>
    </dgm:pt>
    <dgm:pt modelId="{58B35B3F-F32D-47B7-AA12-B80CA63EC473}" type="pres">
      <dgm:prSet presAssocID="{3EBE54CD-098B-4F39-AA1D-C9447AF3A52A}" presName="node" presStyleLbl="node1" presStyleIdx="1" presStyleCnt="3">
        <dgm:presLayoutVars>
          <dgm:bulletEnabled val="1"/>
        </dgm:presLayoutVars>
      </dgm:prSet>
      <dgm:spPr/>
    </dgm:pt>
    <dgm:pt modelId="{EF5154F7-A4A1-4AF7-8E3A-F607AF4D1619}" type="pres">
      <dgm:prSet presAssocID="{BD48CDA3-E5A4-47EC-B809-B64F399B0E31}" presName="sibTrans" presStyleLbl="sibTrans2D1" presStyleIdx="1" presStyleCnt="2"/>
      <dgm:spPr/>
    </dgm:pt>
    <dgm:pt modelId="{6159DE5D-49E7-4EF2-BE89-EACD2E0C4C0A}" type="pres">
      <dgm:prSet presAssocID="{BD48CDA3-E5A4-47EC-B809-B64F399B0E31}" presName="connectorText" presStyleLbl="sibTrans2D1" presStyleIdx="1" presStyleCnt="2"/>
      <dgm:spPr/>
    </dgm:pt>
    <dgm:pt modelId="{1A065E79-CBC3-42E8-9087-1126CB1D0246}" type="pres">
      <dgm:prSet presAssocID="{A324E5E0-9DDE-42DF-81E8-A4110EBCA694}" presName="node" presStyleLbl="node1" presStyleIdx="2" presStyleCnt="3">
        <dgm:presLayoutVars>
          <dgm:bulletEnabled val="1"/>
        </dgm:presLayoutVars>
      </dgm:prSet>
      <dgm:spPr/>
    </dgm:pt>
  </dgm:ptLst>
  <dgm:cxnLst>
    <dgm:cxn modelId="{FA09B90C-6FE5-4FEC-A9F6-DAEA328992A5}" type="presOf" srcId="{3EBE54CD-098B-4F39-AA1D-C9447AF3A52A}" destId="{58B35B3F-F32D-47B7-AA12-B80CA63EC473}" srcOrd="0" destOrd="0" presId="urn:microsoft.com/office/officeart/2005/8/layout/process1"/>
    <dgm:cxn modelId="{25B4BD30-782E-4160-93B5-51619EDE8448}" type="presOf" srcId="{02C27F79-9A6B-498F-AAC5-7C617CE28F71}" destId="{2B26AB04-2318-49EC-88A6-A9F10BBFC0F2}" srcOrd="0" destOrd="0" presId="urn:microsoft.com/office/officeart/2005/8/layout/process1"/>
    <dgm:cxn modelId="{5861DE30-683D-48E9-9208-9142E4DB6CAD}" type="presOf" srcId="{BD48CDA3-E5A4-47EC-B809-B64F399B0E31}" destId="{EF5154F7-A4A1-4AF7-8E3A-F607AF4D1619}" srcOrd="0" destOrd="0" presId="urn:microsoft.com/office/officeart/2005/8/layout/process1"/>
    <dgm:cxn modelId="{BCD58D5F-4EBA-4D2E-A7F6-3B76E46EEE6D}" type="presOf" srcId="{647B06C9-1F77-4544-B108-5F7FF822DA11}" destId="{A2957470-9074-4B37-80BB-57AB338CD6E0}" srcOrd="0" destOrd="0" presId="urn:microsoft.com/office/officeart/2005/8/layout/process1"/>
    <dgm:cxn modelId="{6D6B678F-7C3C-4987-9D3E-8CCB95D261C5}" type="presOf" srcId="{61987A58-D22C-434A-8E89-8D9AD5D93C68}" destId="{A0C8E69D-F73B-4438-B65A-89264DC91A5D}" srcOrd="0" destOrd="0" presId="urn:microsoft.com/office/officeart/2005/8/layout/process1"/>
    <dgm:cxn modelId="{6B5005A2-DF0A-4A57-970A-FD8012547B48}" type="presOf" srcId="{61987A58-D22C-434A-8E89-8D9AD5D93C68}" destId="{31A14B46-B8AB-4D6D-A51D-4F8698515511}" srcOrd="1" destOrd="0" presId="urn:microsoft.com/office/officeart/2005/8/layout/process1"/>
    <dgm:cxn modelId="{FC895BC7-5C26-4AF0-8AFE-9B8AF8A50E53}" type="presOf" srcId="{A324E5E0-9DDE-42DF-81E8-A4110EBCA694}" destId="{1A065E79-CBC3-42E8-9087-1126CB1D0246}" srcOrd="0" destOrd="0" presId="urn:microsoft.com/office/officeart/2005/8/layout/process1"/>
    <dgm:cxn modelId="{C8CF29C8-214F-4B97-A68F-1DFB382ACC6D}" srcId="{02C27F79-9A6B-498F-AAC5-7C617CE28F71}" destId="{3EBE54CD-098B-4F39-AA1D-C9447AF3A52A}" srcOrd="1" destOrd="0" parTransId="{4E6EACB6-94D5-4F88-ACF5-6EFE23116D63}" sibTransId="{BD48CDA3-E5A4-47EC-B809-B64F399B0E31}"/>
    <dgm:cxn modelId="{2F2D30CC-901E-4ADD-BF39-449F402077C4}" type="presOf" srcId="{BD48CDA3-E5A4-47EC-B809-B64F399B0E31}" destId="{6159DE5D-49E7-4EF2-BE89-EACD2E0C4C0A}" srcOrd="1" destOrd="0" presId="urn:microsoft.com/office/officeart/2005/8/layout/process1"/>
    <dgm:cxn modelId="{197604ED-98ED-4B94-A185-22705B775934}" srcId="{02C27F79-9A6B-498F-AAC5-7C617CE28F71}" destId="{647B06C9-1F77-4544-B108-5F7FF822DA11}" srcOrd="0" destOrd="0" parTransId="{BEEA2E1A-A3FC-4ADE-9BCD-12AAE8EFBF60}" sibTransId="{61987A58-D22C-434A-8E89-8D9AD5D93C68}"/>
    <dgm:cxn modelId="{7934B6F5-6603-45AA-BBBD-E12F76F513C9}" srcId="{02C27F79-9A6B-498F-AAC5-7C617CE28F71}" destId="{A324E5E0-9DDE-42DF-81E8-A4110EBCA694}" srcOrd="2" destOrd="0" parTransId="{F4E71EC8-600D-43E9-A1C3-3A1CA64DBF10}" sibTransId="{C6F722FE-86D4-490E-9EF8-BD0B8B87AE1A}"/>
    <dgm:cxn modelId="{7ED7E556-5263-4D54-9B43-410B28AA1039}" type="presParOf" srcId="{2B26AB04-2318-49EC-88A6-A9F10BBFC0F2}" destId="{A2957470-9074-4B37-80BB-57AB338CD6E0}" srcOrd="0" destOrd="0" presId="urn:microsoft.com/office/officeart/2005/8/layout/process1"/>
    <dgm:cxn modelId="{67A6A664-CCEC-40CB-80CF-429EA1C53FC1}" type="presParOf" srcId="{2B26AB04-2318-49EC-88A6-A9F10BBFC0F2}" destId="{A0C8E69D-F73B-4438-B65A-89264DC91A5D}" srcOrd="1" destOrd="0" presId="urn:microsoft.com/office/officeart/2005/8/layout/process1"/>
    <dgm:cxn modelId="{C3D64EB4-A6A3-4672-8098-06FF0B943629}" type="presParOf" srcId="{A0C8E69D-F73B-4438-B65A-89264DC91A5D}" destId="{31A14B46-B8AB-4D6D-A51D-4F8698515511}" srcOrd="0" destOrd="0" presId="urn:microsoft.com/office/officeart/2005/8/layout/process1"/>
    <dgm:cxn modelId="{11819EB4-20FA-4B6C-94FC-87ECCCFCC558}" type="presParOf" srcId="{2B26AB04-2318-49EC-88A6-A9F10BBFC0F2}" destId="{58B35B3F-F32D-47B7-AA12-B80CA63EC473}" srcOrd="2" destOrd="0" presId="urn:microsoft.com/office/officeart/2005/8/layout/process1"/>
    <dgm:cxn modelId="{9D81822B-6E74-42D1-8689-82F409618F98}" type="presParOf" srcId="{2B26AB04-2318-49EC-88A6-A9F10BBFC0F2}" destId="{EF5154F7-A4A1-4AF7-8E3A-F607AF4D1619}" srcOrd="3" destOrd="0" presId="urn:microsoft.com/office/officeart/2005/8/layout/process1"/>
    <dgm:cxn modelId="{C5B6C0E1-6642-4BA2-9BB8-99EEA1A012F2}" type="presParOf" srcId="{EF5154F7-A4A1-4AF7-8E3A-F607AF4D1619}" destId="{6159DE5D-49E7-4EF2-BE89-EACD2E0C4C0A}" srcOrd="0" destOrd="0" presId="urn:microsoft.com/office/officeart/2005/8/layout/process1"/>
    <dgm:cxn modelId="{DEC0ADE8-13CA-4CCE-8EA1-A04E76A0EE4A}" type="presParOf" srcId="{2B26AB04-2318-49EC-88A6-A9F10BBFC0F2}" destId="{1A065E79-CBC3-42E8-9087-1126CB1D024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C27F79-9A6B-498F-AAC5-7C617CE28F71}" type="doc">
      <dgm:prSet loTypeId="urn:microsoft.com/office/officeart/2005/8/layout/process1" loCatId="process" qsTypeId="urn:microsoft.com/office/officeart/2005/8/quickstyle/simple1" qsCatId="simple" csTypeId="urn:microsoft.com/office/officeart/2005/8/colors/accent3_1" csCatId="accent3" phldr="1"/>
      <dgm:spPr/>
    </dgm:pt>
    <dgm:pt modelId="{647B06C9-1F77-4544-B108-5F7FF822DA11}">
      <dgm:prSet phldrT="[Tekst]"/>
      <dgm:spPr/>
      <dgm:t>
        <a:bodyPr/>
        <a:lstStyle/>
        <a:p>
          <a:r>
            <a:rPr lang="nl-NL" b="1" dirty="0" err="1"/>
            <a:t>aesthetics</a:t>
          </a:r>
          <a:endParaRPr lang="nl-NL" b="1" dirty="0"/>
        </a:p>
      </dgm:t>
    </dgm:pt>
    <dgm:pt modelId="{BEEA2E1A-A3FC-4ADE-9BCD-12AAE8EFBF60}" type="parTrans" cxnId="{197604ED-98ED-4B94-A185-22705B775934}">
      <dgm:prSet/>
      <dgm:spPr/>
      <dgm:t>
        <a:bodyPr/>
        <a:lstStyle/>
        <a:p>
          <a:endParaRPr lang="nl-NL"/>
        </a:p>
      </dgm:t>
    </dgm:pt>
    <dgm:pt modelId="{61987A58-D22C-434A-8E89-8D9AD5D93C68}" type="sibTrans" cxnId="{197604ED-98ED-4B94-A185-22705B775934}">
      <dgm:prSet/>
      <dgm:spPr/>
      <dgm:t>
        <a:bodyPr/>
        <a:lstStyle/>
        <a:p>
          <a:endParaRPr lang="nl-NL"/>
        </a:p>
      </dgm:t>
    </dgm:pt>
    <dgm:pt modelId="{3EBE54CD-098B-4F39-AA1D-C9447AF3A52A}">
      <dgm:prSet phldrT="[Tekst]"/>
      <dgm:spPr/>
      <dgm:t>
        <a:bodyPr/>
        <a:lstStyle/>
        <a:p>
          <a:r>
            <a:rPr lang="nl-NL" b="1" dirty="0" err="1"/>
            <a:t>dynamics</a:t>
          </a:r>
          <a:endParaRPr lang="nl-NL" b="1" dirty="0"/>
        </a:p>
      </dgm:t>
    </dgm:pt>
    <dgm:pt modelId="{4E6EACB6-94D5-4F88-ACF5-6EFE23116D63}" type="parTrans" cxnId="{C8CF29C8-214F-4B97-A68F-1DFB382ACC6D}">
      <dgm:prSet/>
      <dgm:spPr/>
      <dgm:t>
        <a:bodyPr/>
        <a:lstStyle/>
        <a:p>
          <a:endParaRPr lang="nl-NL"/>
        </a:p>
      </dgm:t>
    </dgm:pt>
    <dgm:pt modelId="{BD48CDA3-E5A4-47EC-B809-B64F399B0E31}" type="sibTrans" cxnId="{C8CF29C8-214F-4B97-A68F-1DFB382ACC6D}">
      <dgm:prSet/>
      <dgm:spPr/>
      <dgm:t>
        <a:bodyPr/>
        <a:lstStyle/>
        <a:p>
          <a:endParaRPr lang="nl-NL"/>
        </a:p>
      </dgm:t>
    </dgm:pt>
    <dgm:pt modelId="{A324E5E0-9DDE-42DF-81E8-A4110EBCA694}">
      <dgm:prSet phldrT="[Tekst]"/>
      <dgm:spPr/>
      <dgm:t>
        <a:bodyPr/>
        <a:lstStyle/>
        <a:p>
          <a:r>
            <a:rPr lang="nl-NL" b="1" dirty="0" err="1"/>
            <a:t>mechanics</a:t>
          </a:r>
          <a:endParaRPr lang="nl-NL" b="1" dirty="0"/>
        </a:p>
      </dgm:t>
    </dgm:pt>
    <dgm:pt modelId="{F4E71EC8-600D-43E9-A1C3-3A1CA64DBF10}" type="parTrans" cxnId="{7934B6F5-6603-45AA-BBBD-E12F76F513C9}">
      <dgm:prSet/>
      <dgm:spPr/>
      <dgm:t>
        <a:bodyPr/>
        <a:lstStyle/>
        <a:p>
          <a:endParaRPr lang="nl-NL"/>
        </a:p>
      </dgm:t>
    </dgm:pt>
    <dgm:pt modelId="{C6F722FE-86D4-490E-9EF8-BD0B8B87AE1A}" type="sibTrans" cxnId="{7934B6F5-6603-45AA-BBBD-E12F76F513C9}">
      <dgm:prSet/>
      <dgm:spPr/>
      <dgm:t>
        <a:bodyPr/>
        <a:lstStyle/>
        <a:p>
          <a:endParaRPr lang="nl-NL"/>
        </a:p>
      </dgm:t>
    </dgm:pt>
    <dgm:pt modelId="{2B26AB04-2318-49EC-88A6-A9F10BBFC0F2}" type="pres">
      <dgm:prSet presAssocID="{02C27F79-9A6B-498F-AAC5-7C617CE28F71}" presName="Name0" presStyleCnt="0">
        <dgm:presLayoutVars>
          <dgm:dir val="rev"/>
          <dgm:resizeHandles val="exact"/>
        </dgm:presLayoutVars>
      </dgm:prSet>
      <dgm:spPr/>
    </dgm:pt>
    <dgm:pt modelId="{A2957470-9074-4B37-80BB-57AB338CD6E0}" type="pres">
      <dgm:prSet presAssocID="{647B06C9-1F77-4544-B108-5F7FF822DA11}" presName="node" presStyleLbl="node1" presStyleIdx="0" presStyleCnt="3">
        <dgm:presLayoutVars>
          <dgm:bulletEnabled val="1"/>
        </dgm:presLayoutVars>
      </dgm:prSet>
      <dgm:spPr/>
    </dgm:pt>
    <dgm:pt modelId="{A0C8E69D-F73B-4438-B65A-89264DC91A5D}" type="pres">
      <dgm:prSet presAssocID="{61987A58-D22C-434A-8E89-8D9AD5D93C68}" presName="sibTrans" presStyleLbl="sibTrans2D1" presStyleIdx="0" presStyleCnt="2" custLinFactNeighborX="1053" custLinFactNeighborY="50000"/>
      <dgm:spPr/>
    </dgm:pt>
    <dgm:pt modelId="{31A14B46-B8AB-4D6D-A51D-4F8698515511}" type="pres">
      <dgm:prSet presAssocID="{61987A58-D22C-434A-8E89-8D9AD5D93C68}" presName="connectorText" presStyleLbl="sibTrans2D1" presStyleIdx="0" presStyleCnt="2"/>
      <dgm:spPr/>
    </dgm:pt>
    <dgm:pt modelId="{58B35B3F-F32D-47B7-AA12-B80CA63EC473}" type="pres">
      <dgm:prSet presAssocID="{3EBE54CD-098B-4F39-AA1D-C9447AF3A52A}" presName="node" presStyleLbl="node1" presStyleIdx="1" presStyleCnt="3">
        <dgm:presLayoutVars>
          <dgm:bulletEnabled val="1"/>
        </dgm:presLayoutVars>
      </dgm:prSet>
      <dgm:spPr/>
    </dgm:pt>
    <dgm:pt modelId="{EF5154F7-A4A1-4AF7-8E3A-F607AF4D1619}" type="pres">
      <dgm:prSet presAssocID="{BD48CDA3-E5A4-47EC-B809-B64F399B0E31}" presName="sibTrans" presStyleLbl="sibTrans2D1" presStyleIdx="1" presStyleCnt="2" custLinFactNeighborX="-6710" custLinFactNeighborY="50000"/>
      <dgm:spPr/>
    </dgm:pt>
    <dgm:pt modelId="{6159DE5D-49E7-4EF2-BE89-EACD2E0C4C0A}" type="pres">
      <dgm:prSet presAssocID="{BD48CDA3-E5A4-47EC-B809-B64F399B0E31}" presName="connectorText" presStyleLbl="sibTrans2D1" presStyleIdx="1" presStyleCnt="2"/>
      <dgm:spPr/>
    </dgm:pt>
    <dgm:pt modelId="{1A065E79-CBC3-42E8-9087-1126CB1D0246}" type="pres">
      <dgm:prSet presAssocID="{A324E5E0-9DDE-42DF-81E8-A4110EBCA694}" presName="node" presStyleLbl="node1" presStyleIdx="2" presStyleCnt="3">
        <dgm:presLayoutVars>
          <dgm:bulletEnabled val="1"/>
        </dgm:presLayoutVars>
      </dgm:prSet>
      <dgm:spPr/>
    </dgm:pt>
  </dgm:ptLst>
  <dgm:cxnLst>
    <dgm:cxn modelId="{FA09B90C-6FE5-4FEC-A9F6-DAEA328992A5}" type="presOf" srcId="{3EBE54CD-098B-4F39-AA1D-C9447AF3A52A}" destId="{58B35B3F-F32D-47B7-AA12-B80CA63EC473}" srcOrd="0" destOrd="0" presId="urn:microsoft.com/office/officeart/2005/8/layout/process1"/>
    <dgm:cxn modelId="{25B4BD30-782E-4160-93B5-51619EDE8448}" type="presOf" srcId="{02C27F79-9A6B-498F-AAC5-7C617CE28F71}" destId="{2B26AB04-2318-49EC-88A6-A9F10BBFC0F2}" srcOrd="0" destOrd="0" presId="urn:microsoft.com/office/officeart/2005/8/layout/process1"/>
    <dgm:cxn modelId="{5861DE30-683D-48E9-9208-9142E4DB6CAD}" type="presOf" srcId="{BD48CDA3-E5A4-47EC-B809-B64F399B0E31}" destId="{EF5154F7-A4A1-4AF7-8E3A-F607AF4D1619}" srcOrd="0" destOrd="0" presId="urn:microsoft.com/office/officeart/2005/8/layout/process1"/>
    <dgm:cxn modelId="{BCD58D5F-4EBA-4D2E-A7F6-3B76E46EEE6D}" type="presOf" srcId="{647B06C9-1F77-4544-B108-5F7FF822DA11}" destId="{A2957470-9074-4B37-80BB-57AB338CD6E0}" srcOrd="0" destOrd="0" presId="urn:microsoft.com/office/officeart/2005/8/layout/process1"/>
    <dgm:cxn modelId="{6D6B678F-7C3C-4987-9D3E-8CCB95D261C5}" type="presOf" srcId="{61987A58-D22C-434A-8E89-8D9AD5D93C68}" destId="{A0C8E69D-F73B-4438-B65A-89264DC91A5D}" srcOrd="0" destOrd="0" presId="urn:microsoft.com/office/officeart/2005/8/layout/process1"/>
    <dgm:cxn modelId="{6B5005A2-DF0A-4A57-970A-FD8012547B48}" type="presOf" srcId="{61987A58-D22C-434A-8E89-8D9AD5D93C68}" destId="{31A14B46-B8AB-4D6D-A51D-4F8698515511}" srcOrd="1" destOrd="0" presId="urn:microsoft.com/office/officeart/2005/8/layout/process1"/>
    <dgm:cxn modelId="{FC895BC7-5C26-4AF0-8AFE-9B8AF8A50E53}" type="presOf" srcId="{A324E5E0-9DDE-42DF-81E8-A4110EBCA694}" destId="{1A065E79-CBC3-42E8-9087-1126CB1D0246}" srcOrd="0" destOrd="0" presId="urn:microsoft.com/office/officeart/2005/8/layout/process1"/>
    <dgm:cxn modelId="{C8CF29C8-214F-4B97-A68F-1DFB382ACC6D}" srcId="{02C27F79-9A6B-498F-AAC5-7C617CE28F71}" destId="{3EBE54CD-098B-4F39-AA1D-C9447AF3A52A}" srcOrd="1" destOrd="0" parTransId="{4E6EACB6-94D5-4F88-ACF5-6EFE23116D63}" sibTransId="{BD48CDA3-E5A4-47EC-B809-B64F399B0E31}"/>
    <dgm:cxn modelId="{2F2D30CC-901E-4ADD-BF39-449F402077C4}" type="presOf" srcId="{BD48CDA3-E5A4-47EC-B809-B64F399B0E31}" destId="{6159DE5D-49E7-4EF2-BE89-EACD2E0C4C0A}" srcOrd="1" destOrd="0" presId="urn:microsoft.com/office/officeart/2005/8/layout/process1"/>
    <dgm:cxn modelId="{197604ED-98ED-4B94-A185-22705B775934}" srcId="{02C27F79-9A6B-498F-AAC5-7C617CE28F71}" destId="{647B06C9-1F77-4544-B108-5F7FF822DA11}" srcOrd="0" destOrd="0" parTransId="{BEEA2E1A-A3FC-4ADE-9BCD-12AAE8EFBF60}" sibTransId="{61987A58-D22C-434A-8E89-8D9AD5D93C68}"/>
    <dgm:cxn modelId="{7934B6F5-6603-45AA-BBBD-E12F76F513C9}" srcId="{02C27F79-9A6B-498F-AAC5-7C617CE28F71}" destId="{A324E5E0-9DDE-42DF-81E8-A4110EBCA694}" srcOrd="2" destOrd="0" parTransId="{F4E71EC8-600D-43E9-A1C3-3A1CA64DBF10}" sibTransId="{C6F722FE-86D4-490E-9EF8-BD0B8B87AE1A}"/>
    <dgm:cxn modelId="{7ED7E556-5263-4D54-9B43-410B28AA1039}" type="presParOf" srcId="{2B26AB04-2318-49EC-88A6-A9F10BBFC0F2}" destId="{A2957470-9074-4B37-80BB-57AB338CD6E0}" srcOrd="0" destOrd="0" presId="urn:microsoft.com/office/officeart/2005/8/layout/process1"/>
    <dgm:cxn modelId="{67A6A664-CCEC-40CB-80CF-429EA1C53FC1}" type="presParOf" srcId="{2B26AB04-2318-49EC-88A6-A9F10BBFC0F2}" destId="{A0C8E69D-F73B-4438-B65A-89264DC91A5D}" srcOrd="1" destOrd="0" presId="urn:microsoft.com/office/officeart/2005/8/layout/process1"/>
    <dgm:cxn modelId="{C3D64EB4-A6A3-4672-8098-06FF0B943629}" type="presParOf" srcId="{A0C8E69D-F73B-4438-B65A-89264DC91A5D}" destId="{31A14B46-B8AB-4D6D-A51D-4F8698515511}" srcOrd="0" destOrd="0" presId="urn:microsoft.com/office/officeart/2005/8/layout/process1"/>
    <dgm:cxn modelId="{11819EB4-20FA-4B6C-94FC-87ECCCFCC558}" type="presParOf" srcId="{2B26AB04-2318-49EC-88A6-A9F10BBFC0F2}" destId="{58B35B3F-F32D-47B7-AA12-B80CA63EC473}" srcOrd="2" destOrd="0" presId="urn:microsoft.com/office/officeart/2005/8/layout/process1"/>
    <dgm:cxn modelId="{9D81822B-6E74-42D1-8689-82F409618F98}" type="presParOf" srcId="{2B26AB04-2318-49EC-88A6-A9F10BBFC0F2}" destId="{EF5154F7-A4A1-4AF7-8E3A-F607AF4D1619}" srcOrd="3" destOrd="0" presId="urn:microsoft.com/office/officeart/2005/8/layout/process1"/>
    <dgm:cxn modelId="{C5B6C0E1-6642-4BA2-9BB8-99EEA1A012F2}" type="presParOf" srcId="{EF5154F7-A4A1-4AF7-8E3A-F607AF4D1619}" destId="{6159DE5D-49E7-4EF2-BE89-EACD2E0C4C0A}" srcOrd="0" destOrd="0" presId="urn:microsoft.com/office/officeart/2005/8/layout/process1"/>
    <dgm:cxn modelId="{DEC0ADE8-13CA-4CCE-8EA1-A04E76A0EE4A}" type="presParOf" srcId="{2B26AB04-2318-49EC-88A6-A9F10BBFC0F2}" destId="{1A065E79-CBC3-42E8-9087-1126CB1D024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57470-9074-4B37-80BB-57AB338CD6E0}">
      <dsp:nvSpPr>
        <dsp:cNvPr id="0" name=""/>
        <dsp:cNvSpPr/>
      </dsp:nvSpPr>
      <dsp:spPr>
        <a:xfrm>
          <a:off x="8843" y="179169"/>
          <a:ext cx="2643128" cy="158587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l-NL" sz="3300" b="1" kern="1200" dirty="0" err="1"/>
            <a:t>mechanics</a:t>
          </a:r>
          <a:endParaRPr lang="nl-NL" sz="3300" b="1" kern="1200" dirty="0"/>
        </a:p>
      </dsp:txBody>
      <dsp:txXfrm>
        <a:off x="55292" y="225618"/>
        <a:ext cx="2550230" cy="1492979"/>
      </dsp:txXfrm>
    </dsp:sp>
    <dsp:sp modelId="{A0C8E69D-F73B-4438-B65A-89264DC91A5D}">
      <dsp:nvSpPr>
        <dsp:cNvPr id="0" name=""/>
        <dsp:cNvSpPr/>
      </dsp:nvSpPr>
      <dsp:spPr>
        <a:xfrm>
          <a:off x="2916284" y="644360"/>
          <a:ext cx="560343" cy="655495"/>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nl-NL" sz="2500" kern="1200"/>
        </a:p>
      </dsp:txBody>
      <dsp:txXfrm>
        <a:off x="2916284" y="775459"/>
        <a:ext cx="392240" cy="393297"/>
      </dsp:txXfrm>
    </dsp:sp>
    <dsp:sp modelId="{58B35B3F-F32D-47B7-AA12-B80CA63EC473}">
      <dsp:nvSpPr>
        <dsp:cNvPr id="0" name=""/>
        <dsp:cNvSpPr/>
      </dsp:nvSpPr>
      <dsp:spPr>
        <a:xfrm>
          <a:off x="3709223" y="179169"/>
          <a:ext cx="2643128" cy="158587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l-NL" sz="3300" b="1" kern="1200" dirty="0" err="1"/>
            <a:t>dynamics</a:t>
          </a:r>
          <a:endParaRPr lang="nl-NL" sz="3300" b="1" kern="1200" dirty="0"/>
        </a:p>
      </dsp:txBody>
      <dsp:txXfrm>
        <a:off x="3755672" y="225618"/>
        <a:ext cx="2550230" cy="1492979"/>
      </dsp:txXfrm>
    </dsp:sp>
    <dsp:sp modelId="{EF5154F7-A4A1-4AF7-8E3A-F607AF4D1619}">
      <dsp:nvSpPr>
        <dsp:cNvPr id="0" name=""/>
        <dsp:cNvSpPr/>
      </dsp:nvSpPr>
      <dsp:spPr>
        <a:xfrm>
          <a:off x="6616664" y="644360"/>
          <a:ext cx="560343" cy="655495"/>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nl-NL" sz="2500" kern="1200"/>
        </a:p>
      </dsp:txBody>
      <dsp:txXfrm>
        <a:off x="6616664" y="775459"/>
        <a:ext cx="392240" cy="393297"/>
      </dsp:txXfrm>
    </dsp:sp>
    <dsp:sp modelId="{1A065E79-CBC3-42E8-9087-1126CB1D0246}">
      <dsp:nvSpPr>
        <dsp:cNvPr id="0" name=""/>
        <dsp:cNvSpPr/>
      </dsp:nvSpPr>
      <dsp:spPr>
        <a:xfrm>
          <a:off x="7409603" y="179169"/>
          <a:ext cx="2643128" cy="158587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l-NL" sz="3300" b="1" kern="1200" dirty="0" err="1"/>
            <a:t>aesthetics</a:t>
          </a:r>
          <a:endParaRPr lang="nl-NL" sz="3300" b="1" kern="1200" dirty="0"/>
        </a:p>
      </dsp:txBody>
      <dsp:txXfrm>
        <a:off x="7456052" y="225618"/>
        <a:ext cx="2550230" cy="14929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57470-9074-4B37-80BB-57AB338CD6E0}">
      <dsp:nvSpPr>
        <dsp:cNvPr id="0" name=""/>
        <dsp:cNvSpPr/>
      </dsp:nvSpPr>
      <dsp:spPr>
        <a:xfrm>
          <a:off x="7409603" y="179169"/>
          <a:ext cx="2643128" cy="158587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l-NL" sz="3300" b="1" kern="1200" dirty="0" err="1"/>
            <a:t>aesthetics</a:t>
          </a:r>
          <a:endParaRPr lang="nl-NL" sz="3300" b="1" kern="1200" dirty="0"/>
        </a:p>
      </dsp:txBody>
      <dsp:txXfrm>
        <a:off x="7456052" y="225618"/>
        <a:ext cx="2550230" cy="1492979"/>
      </dsp:txXfrm>
    </dsp:sp>
    <dsp:sp modelId="{A0C8E69D-F73B-4438-B65A-89264DC91A5D}">
      <dsp:nvSpPr>
        <dsp:cNvPr id="0" name=""/>
        <dsp:cNvSpPr/>
      </dsp:nvSpPr>
      <dsp:spPr>
        <a:xfrm rot="10800000">
          <a:off x="6590847" y="972108"/>
          <a:ext cx="560343" cy="655495"/>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nl-NL" sz="2500" kern="1200"/>
        </a:p>
      </dsp:txBody>
      <dsp:txXfrm rot="10800000">
        <a:off x="6758950" y="1103207"/>
        <a:ext cx="392240" cy="393297"/>
      </dsp:txXfrm>
    </dsp:sp>
    <dsp:sp modelId="{58B35B3F-F32D-47B7-AA12-B80CA63EC473}">
      <dsp:nvSpPr>
        <dsp:cNvPr id="0" name=""/>
        <dsp:cNvSpPr/>
      </dsp:nvSpPr>
      <dsp:spPr>
        <a:xfrm>
          <a:off x="3709223" y="179169"/>
          <a:ext cx="2643128" cy="158587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l-NL" sz="3300" b="1" kern="1200" dirty="0" err="1"/>
            <a:t>dynamics</a:t>
          </a:r>
          <a:endParaRPr lang="nl-NL" sz="3300" b="1" kern="1200" dirty="0"/>
        </a:p>
      </dsp:txBody>
      <dsp:txXfrm>
        <a:off x="3755672" y="225618"/>
        <a:ext cx="2550230" cy="1492979"/>
      </dsp:txXfrm>
    </dsp:sp>
    <dsp:sp modelId="{EF5154F7-A4A1-4AF7-8E3A-F607AF4D1619}">
      <dsp:nvSpPr>
        <dsp:cNvPr id="0" name=""/>
        <dsp:cNvSpPr/>
      </dsp:nvSpPr>
      <dsp:spPr>
        <a:xfrm rot="10800000">
          <a:off x="2846968" y="972108"/>
          <a:ext cx="560343" cy="655495"/>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nl-NL" sz="2500" kern="1200"/>
        </a:p>
      </dsp:txBody>
      <dsp:txXfrm rot="10800000">
        <a:off x="3015071" y="1103207"/>
        <a:ext cx="392240" cy="393297"/>
      </dsp:txXfrm>
    </dsp:sp>
    <dsp:sp modelId="{1A065E79-CBC3-42E8-9087-1126CB1D0246}">
      <dsp:nvSpPr>
        <dsp:cNvPr id="0" name=""/>
        <dsp:cNvSpPr/>
      </dsp:nvSpPr>
      <dsp:spPr>
        <a:xfrm>
          <a:off x="8843" y="179169"/>
          <a:ext cx="2643128" cy="158587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nl-NL" sz="3300" b="1" kern="1200" dirty="0" err="1"/>
            <a:t>mechanics</a:t>
          </a:r>
          <a:endParaRPr lang="nl-NL" sz="3300" b="1" kern="1200" dirty="0"/>
        </a:p>
      </dsp:txBody>
      <dsp:txXfrm>
        <a:off x="55292" y="225618"/>
        <a:ext cx="2550230" cy="149297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479612" y="360000"/>
            <a:ext cx="27900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573016" y="360000"/>
            <a:ext cx="2790000" cy="457200"/>
          </a:xfrm>
          <a:prstGeom prst="rect">
            <a:avLst/>
          </a:prstGeom>
        </p:spPr>
        <p:txBody>
          <a:bodyPr vert="horz" lIns="91440" tIns="45720" rIns="91440" bIns="45720" rtlCol="0"/>
          <a:lstStyle>
            <a:lvl1pPr algn="r">
              <a:defRPr sz="1200"/>
            </a:lvl1pPr>
          </a:lstStyle>
          <a:p>
            <a:fld id="{2D7757D0-0DA8-4B50-962C-F8908CCD91C6}" type="datetimeFigureOut">
              <a:rPr lang="nl-NL" smtClean="0"/>
              <a:pPr/>
              <a:t>20-5-2022</a:t>
            </a:fld>
            <a:endParaRPr lang="nl-NL" dirty="0"/>
          </a:p>
        </p:txBody>
      </p:sp>
      <p:sp>
        <p:nvSpPr>
          <p:cNvPr id="4" name="Tijdelijke aanduiding voor voettekst 3"/>
          <p:cNvSpPr>
            <a:spLocks noGrp="1"/>
          </p:cNvSpPr>
          <p:nvPr>
            <p:ph type="ftr" sz="quarter" idx="2"/>
          </p:nvPr>
        </p:nvSpPr>
        <p:spPr>
          <a:xfrm>
            <a:off x="479520" y="8326800"/>
            <a:ext cx="2790000" cy="457200"/>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573000" y="8326800"/>
            <a:ext cx="2790000" cy="457200"/>
          </a:xfrm>
          <a:prstGeom prst="rect">
            <a:avLst/>
          </a:prstGeom>
        </p:spPr>
        <p:txBody>
          <a:bodyPr vert="horz" lIns="91440" tIns="45720" rIns="91440" bIns="45720" rtlCol="0" anchor="b"/>
          <a:lstStyle>
            <a:lvl1pPr algn="r">
              <a:defRPr sz="1200"/>
            </a:lvl1pPr>
          </a:lstStyle>
          <a:p>
            <a:fld id="{8393B2BB-416B-4E85-A754-0B695991D3F5}" type="slidenum">
              <a:rPr lang="nl-NL" smtClean="0"/>
              <a:pPr/>
              <a:t>‹nr.›</a:t>
            </a:fld>
            <a:endParaRPr lang="nl-NL" dirty="0"/>
          </a:p>
        </p:txBody>
      </p:sp>
    </p:spTree>
    <p:extLst>
      <p:ext uri="{BB962C8B-B14F-4D97-AF65-F5344CB8AC3E}">
        <p14:creationId xmlns:p14="http://schemas.microsoft.com/office/powerpoint/2010/main" val="2267354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380880" y="36000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505200" y="360000"/>
            <a:ext cx="2971800" cy="457200"/>
          </a:xfrm>
          <a:prstGeom prst="rect">
            <a:avLst/>
          </a:prstGeom>
        </p:spPr>
        <p:txBody>
          <a:bodyPr vert="horz" lIns="91440" tIns="45720" rIns="91440" bIns="45720" rtlCol="0"/>
          <a:lstStyle>
            <a:lvl1pPr algn="r">
              <a:defRPr sz="1200"/>
            </a:lvl1pPr>
          </a:lstStyle>
          <a:p>
            <a:fld id="{7CAC0B33-3943-42F1-973C-9CDD51C76BBD}" type="datetimeFigureOut">
              <a:rPr lang="nl-NL" smtClean="0"/>
              <a:pPr/>
              <a:t>20-5-2022</a:t>
            </a:fld>
            <a:endParaRPr lang="nl-NL" dirty="0"/>
          </a:p>
        </p:txBody>
      </p:sp>
      <p:sp>
        <p:nvSpPr>
          <p:cNvPr id="4" name="Tijdelijke aanduiding voor dia-afbeelding 3"/>
          <p:cNvSpPr>
            <a:spLocks noGrp="1" noRot="1" noChangeAspect="1"/>
          </p:cNvSpPr>
          <p:nvPr>
            <p:ph type="sldImg" idx="2"/>
          </p:nvPr>
        </p:nvSpPr>
        <p:spPr>
          <a:xfrm>
            <a:off x="381000" y="963613"/>
            <a:ext cx="6096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525652"/>
            <a:ext cx="5486400" cy="363600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380880" y="8326800"/>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505320" y="8326800"/>
            <a:ext cx="2971800" cy="457200"/>
          </a:xfrm>
          <a:prstGeom prst="rect">
            <a:avLst/>
          </a:prstGeom>
        </p:spPr>
        <p:txBody>
          <a:bodyPr vert="horz" lIns="91440" tIns="45720" rIns="91440" bIns="45720" rtlCol="0" anchor="b"/>
          <a:lstStyle>
            <a:lvl1pPr algn="r">
              <a:defRPr sz="1200"/>
            </a:lvl1pPr>
          </a:lstStyle>
          <a:p>
            <a:fld id="{697381A9-0C9E-4D3A-A28B-AC4E168A57BC}" type="slidenum">
              <a:rPr lang="nl-NL" smtClean="0"/>
              <a:pPr/>
              <a:t>‹nr.›</a:t>
            </a:fld>
            <a:endParaRPr lang="nl-NL" dirty="0"/>
          </a:p>
        </p:txBody>
      </p:sp>
    </p:spTree>
    <p:extLst>
      <p:ext uri="{BB962C8B-B14F-4D97-AF65-F5344CB8AC3E}">
        <p14:creationId xmlns:p14="http://schemas.microsoft.com/office/powerpoint/2010/main" val="3545252254"/>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a:t>
            </a:fld>
            <a:endParaRPr lang="nl-NL" dirty="0"/>
          </a:p>
        </p:txBody>
      </p:sp>
    </p:spTree>
    <p:extLst>
      <p:ext uri="{BB962C8B-B14F-4D97-AF65-F5344CB8AC3E}">
        <p14:creationId xmlns:p14="http://schemas.microsoft.com/office/powerpoint/2010/main" val="2524700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a:t>
            </a:fld>
            <a:endParaRPr lang="nl-NL" dirty="0"/>
          </a:p>
        </p:txBody>
      </p:sp>
    </p:spTree>
    <p:extLst>
      <p:ext uri="{BB962C8B-B14F-4D97-AF65-F5344CB8AC3E}">
        <p14:creationId xmlns:p14="http://schemas.microsoft.com/office/powerpoint/2010/main" val="2124696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4</a:t>
            </a:fld>
            <a:endParaRPr lang="nl-NL" dirty="0"/>
          </a:p>
        </p:txBody>
      </p:sp>
    </p:spTree>
    <p:extLst>
      <p:ext uri="{BB962C8B-B14F-4D97-AF65-F5344CB8AC3E}">
        <p14:creationId xmlns:p14="http://schemas.microsoft.com/office/powerpoint/2010/main" val="3740466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12</a:t>
            </a:fld>
            <a:endParaRPr lang="nl-NL" dirty="0"/>
          </a:p>
        </p:txBody>
      </p:sp>
    </p:spTree>
    <p:extLst>
      <p:ext uri="{BB962C8B-B14F-4D97-AF65-F5344CB8AC3E}">
        <p14:creationId xmlns:p14="http://schemas.microsoft.com/office/powerpoint/2010/main" val="1868889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E3000B"/>
        </a:solidFill>
        <a:effectLst/>
      </p:bgPr>
    </p:bg>
    <p:spTree>
      <p:nvGrpSpPr>
        <p:cNvPr id="1" name=""/>
        <p:cNvGrpSpPr/>
        <p:nvPr/>
      </p:nvGrpSpPr>
      <p:grpSpPr>
        <a:xfrm>
          <a:off x="0" y="0"/>
          <a:ext cx="0" cy="0"/>
          <a:chOff x="0" y="0"/>
          <a:chExt cx="0" cy="0"/>
        </a:xfrm>
      </p:grpSpPr>
      <p:sp>
        <p:nvSpPr>
          <p:cNvPr id="7" name="Vrije vorm: vorm 107">
            <a:extLst>
              <a:ext uri="{FF2B5EF4-FFF2-40B4-BE49-F238E27FC236}">
                <a16:creationId xmlns:a16="http://schemas.microsoft.com/office/drawing/2014/main" id="{81B5CE18-EE40-44F4-B54F-4217089F2ADF}"/>
              </a:ext>
            </a:extLst>
          </p:cNvPr>
          <p:cNvSpPr>
            <a:spLocks noSelect="1"/>
          </p:cNvSpPr>
          <p:nvPr userDrawn="1"/>
        </p:nvSpPr>
        <p:spPr bwMode="invGray">
          <a:xfrm>
            <a:off x="4578351" y="6500812"/>
            <a:ext cx="1303338" cy="103188"/>
          </a:xfrm>
          <a:custGeom>
            <a:avLst/>
            <a:gdLst>
              <a:gd name="connsiteX0" fmla="*/ 124181 w 1303338"/>
              <a:gd name="connsiteY0" fmla="*/ 71438 h 103188"/>
              <a:gd name="connsiteX1" fmla="*/ 123565 w 1303338"/>
              <a:gd name="connsiteY1" fmla="*/ 71766 h 103188"/>
              <a:gd name="connsiteX2" fmla="*/ 122025 w 1303338"/>
              <a:gd name="connsiteY2" fmla="*/ 72093 h 103188"/>
              <a:gd name="connsiteX3" fmla="*/ 110320 w 1303338"/>
              <a:gd name="connsiteY3" fmla="*/ 75697 h 103188"/>
              <a:gd name="connsiteX4" fmla="*/ 104775 w 1303338"/>
              <a:gd name="connsiteY4" fmla="*/ 84214 h 103188"/>
              <a:gd name="connsiteX5" fmla="*/ 112168 w 1303338"/>
              <a:gd name="connsiteY5" fmla="*/ 92076 h 103188"/>
              <a:gd name="connsiteX6" fmla="*/ 122949 w 1303338"/>
              <a:gd name="connsiteY6" fmla="*/ 86835 h 103188"/>
              <a:gd name="connsiteX7" fmla="*/ 125413 w 1303338"/>
              <a:gd name="connsiteY7" fmla="*/ 77662 h 103188"/>
              <a:gd name="connsiteX8" fmla="*/ 125413 w 1303338"/>
              <a:gd name="connsiteY8" fmla="*/ 73731 h 103188"/>
              <a:gd name="connsiteX9" fmla="*/ 124181 w 1303338"/>
              <a:gd name="connsiteY9" fmla="*/ 71438 h 103188"/>
              <a:gd name="connsiteX10" fmla="*/ 338465 w 1303338"/>
              <a:gd name="connsiteY10" fmla="*/ 44450 h 103188"/>
              <a:gd name="connsiteX11" fmla="*/ 322263 w 1303338"/>
              <a:gd name="connsiteY11" fmla="*/ 67790 h 103188"/>
              <a:gd name="connsiteX12" fmla="*/ 339400 w 1303338"/>
              <a:gd name="connsiteY12" fmla="*/ 92075 h 103188"/>
              <a:gd name="connsiteX13" fmla="*/ 355601 w 1303338"/>
              <a:gd name="connsiteY13" fmla="*/ 69997 h 103188"/>
              <a:gd name="connsiteX14" fmla="*/ 338465 w 1303338"/>
              <a:gd name="connsiteY14" fmla="*/ 44450 h 103188"/>
              <a:gd name="connsiteX15" fmla="*/ 266701 w 1303338"/>
              <a:gd name="connsiteY15" fmla="*/ 44450 h 103188"/>
              <a:gd name="connsiteX16" fmla="*/ 254636 w 1303338"/>
              <a:gd name="connsiteY16" fmla="*/ 54811 h 103188"/>
              <a:gd name="connsiteX17" fmla="*/ 252413 w 1303338"/>
              <a:gd name="connsiteY17" fmla="*/ 72294 h 103188"/>
              <a:gd name="connsiteX18" fmla="*/ 254001 w 1303338"/>
              <a:gd name="connsiteY18" fmla="*/ 88483 h 103188"/>
              <a:gd name="connsiteX19" fmla="*/ 263208 w 1303338"/>
              <a:gd name="connsiteY19" fmla="*/ 93663 h 103188"/>
              <a:gd name="connsiteX20" fmla="*/ 280988 w 1303338"/>
              <a:gd name="connsiteY20" fmla="*/ 67762 h 103188"/>
              <a:gd name="connsiteX21" fmla="*/ 266701 w 1303338"/>
              <a:gd name="connsiteY21" fmla="*/ 44450 h 103188"/>
              <a:gd name="connsiteX22" fmla="*/ 490400 w 1303338"/>
              <a:gd name="connsiteY22" fmla="*/ 42863 h 103188"/>
              <a:gd name="connsiteX23" fmla="*/ 474663 w 1303338"/>
              <a:gd name="connsiteY23" fmla="*/ 66041 h 103188"/>
              <a:gd name="connsiteX24" fmla="*/ 490400 w 1303338"/>
              <a:gd name="connsiteY24" fmla="*/ 90488 h 103188"/>
              <a:gd name="connsiteX25" fmla="*/ 504826 w 1303338"/>
              <a:gd name="connsiteY25" fmla="*/ 66993 h 103188"/>
              <a:gd name="connsiteX26" fmla="*/ 501876 w 1303338"/>
              <a:gd name="connsiteY26" fmla="*/ 49531 h 103188"/>
              <a:gd name="connsiteX27" fmla="*/ 490400 w 1303338"/>
              <a:gd name="connsiteY27" fmla="*/ 42863 h 103188"/>
              <a:gd name="connsiteX28" fmla="*/ 185083 w 1303338"/>
              <a:gd name="connsiteY28" fmla="*/ 42863 h 103188"/>
              <a:gd name="connsiteX29" fmla="*/ 169863 w 1303338"/>
              <a:gd name="connsiteY29" fmla="*/ 66041 h 103188"/>
              <a:gd name="connsiteX30" fmla="*/ 185083 w 1303338"/>
              <a:gd name="connsiteY30" fmla="*/ 90488 h 103188"/>
              <a:gd name="connsiteX31" fmla="*/ 198438 w 1303338"/>
              <a:gd name="connsiteY31" fmla="*/ 66993 h 103188"/>
              <a:gd name="connsiteX32" fmla="*/ 195643 w 1303338"/>
              <a:gd name="connsiteY32" fmla="*/ 49531 h 103188"/>
              <a:gd name="connsiteX33" fmla="*/ 185083 w 1303338"/>
              <a:gd name="connsiteY33" fmla="*/ 42863 h 103188"/>
              <a:gd name="connsiteX34" fmla="*/ 1176894 w 1303338"/>
              <a:gd name="connsiteY34" fmla="*/ 41275 h 103188"/>
              <a:gd name="connsiteX35" fmla="*/ 1165679 w 1303338"/>
              <a:gd name="connsiteY35" fmla="*/ 46342 h 103188"/>
              <a:gd name="connsiteX36" fmla="*/ 1162050 w 1303338"/>
              <a:gd name="connsiteY36" fmla="*/ 55461 h 103188"/>
              <a:gd name="connsiteX37" fmla="*/ 1164029 w 1303338"/>
              <a:gd name="connsiteY37" fmla="*/ 57150 h 103188"/>
              <a:gd name="connsiteX38" fmla="*/ 1166998 w 1303338"/>
              <a:gd name="connsiteY38" fmla="*/ 57150 h 103188"/>
              <a:gd name="connsiteX39" fmla="*/ 1173266 w 1303338"/>
              <a:gd name="connsiteY39" fmla="*/ 56475 h 103188"/>
              <a:gd name="connsiteX40" fmla="*/ 1184481 w 1303338"/>
              <a:gd name="connsiteY40" fmla="*/ 55461 h 103188"/>
              <a:gd name="connsiteX41" fmla="*/ 1187450 w 1303338"/>
              <a:gd name="connsiteY41" fmla="*/ 52422 h 103188"/>
              <a:gd name="connsiteX42" fmla="*/ 1184811 w 1303338"/>
              <a:gd name="connsiteY42" fmla="*/ 44653 h 103188"/>
              <a:gd name="connsiteX43" fmla="*/ 1176894 w 1303338"/>
              <a:gd name="connsiteY43" fmla="*/ 41275 h 103188"/>
              <a:gd name="connsiteX44" fmla="*/ 891340 w 1303338"/>
              <a:gd name="connsiteY44" fmla="*/ 41275 h 103188"/>
              <a:gd name="connsiteX45" fmla="*/ 879977 w 1303338"/>
              <a:gd name="connsiteY45" fmla="*/ 46342 h 103188"/>
              <a:gd name="connsiteX46" fmla="*/ 876300 w 1303338"/>
              <a:gd name="connsiteY46" fmla="*/ 55461 h 103188"/>
              <a:gd name="connsiteX47" fmla="*/ 877971 w 1303338"/>
              <a:gd name="connsiteY47" fmla="*/ 57150 h 103188"/>
              <a:gd name="connsiteX48" fmla="*/ 880979 w 1303338"/>
              <a:gd name="connsiteY48" fmla="*/ 57150 h 103188"/>
              <a:gd name="connsiteX49" fmla="*/ 887329 w 1303338"/>
              <a:gd name="connsiteY49" fmla="*/ 56475 h 103188"/>
              <a:gd name="connsiteX50" fmla="*/ 899027 w 1303338"/>
              <a:gd name="connsiteY50" fmla="*/ 55461 h 103188"/>
              <a:gd name="connsiteX51" fmla="*/ 901700 w 1303338"/>
              <a:gd name="connsiteY51" fmla="*/ 52422 h 103188"/>
              <a:gd name="connsiteX52" fmla="*/ 899361 w 1303338"/>
              <a:gd name="connsiteY52" fmla="*/ 44653 h 103188"/>
              <a:gd name="connsiteX53" fmla="*/ 891340 w 1303338"/>
              <a:gd name="connsiteY53" fmla="*/ 41275 h 103188"/>
              <a:gd name="connsiteX54" fmla="*/ 1235711 w 1303338"/>
              <a:gd name="connsiteY54" fmla="*/ 33338 h 103188"/>
              <a:gd name="connsiteX55" fmla="*/ 1237298 w 1303338"/>
              <a:gd name="connsiteY55" fmla="*/ 35890 h 103188"/>
              <a:gd name="connsiteX56" fmla="*/ 1237298 w 1303338"/>
              <a:gd name="connsiteY56" fmla="*/ 41314 h 103188"/>
              <a:gd name="connsiteX57" fmla="*/ 1236981 w 1303338"/>
              <a:gd name="connsiteY57" fmla="*/ 63645 h 103188"/>
              <a:gd name="connsiteX58" fmla="*/ 1236981 w 1303338"/>
              <a:gd name="connsiteY58" fmla="*/ 70344 h 103188"/>
              <a:gd name="connsiteX59" fmla="*/ 1237298 w 1303338"/>
              <a:gd name="connsiteY59" fmla="*/ 88210 h 103188"/>
              <a:gd name="connsiteX60" fmla="*/ 1242061 w 1303338"/>
              <a:gd name="connsiteY60" fmla="*/ 92995 h 103188"/>
              <a:gd name="connsiteX61" fmla="*/ 1246188 w 1303338"/>
              <a:gd name="connsiteY61" fmla="*/ 96185 h 103188"/>
              <a:gd name="connsiteX62" fmla="*/ 1246188 w 1303338"/>
              <a:gd name="connsiteY62" fmla="*/ 98418 h 103188"/>
              <a:gd name="connsiteX63" fmla="*/ 1244601 w 1303338"/>
              <a:gd name="connsiteY63" fmla="*/ 100013 h 103188"/>
              <a:gd name="connsiteX64" fmla="*/ 1243648 w 1303338"/>
              <a:gd name="connsiteY64" fmla="*/ 100013 h 103188"/>
              <a:gd name="connsiteX65" fmla="*/ 1229678 w 1303338"/>
              <a:gd name="connsiteY65" fmla="*/ 99694 h 103188"/>
              <a:gd name="connsiteX66" fmla="*/ 1215390 w 1303338"/>
              <a:gd name="connsiteY66" fmla="*/ 100013 h 103188"/>
              <a:gd name="connsiteX67" fmla="*/ 1214437 w 1303338"/>
              <a:gd name="connsiteY67" fmla="*/ 100013 h 103188"/>
              <a:gd name="connsiteX68" fmla="*/ 1212850 w 1303338"/>
              <a:gd name="connsiteY68" fmla="*/ 98418 h 103188"/>
              <a:gd name="connsiteX69" fmla="*/ 1212850 w 1303338"/>
              <a:gd name="connsiteY69" fmla="*/ 96185 h 103188"/>
              <a:gd name="connsiteX70" fmla="*/ 1216977 w 1303338"/>
              <a:gd name="connsiteY70" fmla="*/ 92995 h 103188"/>
              <a:gd name="connsiteX71" fmla="*/ 1221740 w 1303338"/>
              <a:gd name="connsiteY71" fmla="*/ 88210 h 103188"/>
              <a:gd name="connsiteX72" fmla="*/ 1222058 w 1303338"/>
              <a:gd name="connsiteY72" fmla="*/ 70344 h 103188"/>
              <a:gd name="connsiteX73" fmla="*/ 1222058 w 1303338"/>
              <a:gd name="connsiteY73" fmla="*/ 59498 h 103188"/>
              <a:gd name="connsiteX74" fmla="*/ 1216660 w 1303338"/>
              <a:gd name="connsiteY74" fmla="*/ 42271 h 103188"/>
              <a:gd name="connsiteX75" fmla="*/ 1212850 w 1303338"/>
              <a:gd name="connsiteY75" fmla="*/ 40038 h 103188"/>
              <a:gd name="connsiteX76" fmla="*/ 1212850 w 1303338"/>
              <a:gd name="connsiteY76" fmla="*/ 37805 h 103188"/>
              <a:gd name="connsiteX77" fmla="*/ 1215072 w 1303338"/>
              <a:gd name="connsiteY77" fmla="*/ 35571 h 103188"/>
              <a:gd name="connsiteX78" fmla="*/ 1233806 w 1303338"/>
              <a:gd name="connsiteY78" fmla="*/ 33657 h 103188"/>
              <a:gd name="connsiteX79" fmla="*/ 1234758 w 1303338"/>
              <a:gd name="connsiteY79" fmla="*/ 33657 h 103188"/>
              <a:gd name="connsiteX80" fmla="*/ 1235711 w 1303338"/>
              <a:gd name="connsiteY80" fmla="*/ 33338 h 103188"/>
              <a:gd name="connsiteX81" fmla="*/ 1177658 w 1303338"/>
              <a:gd name="connsiteY81" fmla="*/ 33338 h 103188"/>
              <a:gd name="connsiteX82" fmla="*/ 1201738 w 1303338"/>
              <a:gd name="connsiteY82" fmla="*/ 57900 h 103188"/>
              <a:gd name="connsiteX83" fmla="*/ 1195317 w 1303338"/>
              <a:gd name="connsiteY83" fmla="*/ 62685 h 103188"/>
              <a:gd name="connsiteX84" fmla="*/ 1164815 w 1303338"/>
              <a:gd name="connsiteY84" fmla="*/ 62685 h 103188"/>
              <a:gd name="connsiteX85" fmla="*/ 1159357 w 1303338"/>
              <a:gd name="connsiteY85" fmla="*/ 67470 h 103188"/>
              <a:gd name="connsiteX86" fmla="*/ 1178942 w 1303338"/>
              <a:gd name="connsiteY86" fmla="*/ 89799 h 103188"/>
              <a:gd name="connsiteX87" fmla="*/ 1199170 w 1303338"/>
              <a:gd name="connsiteY87" fmla="*/ 82781 h 103188"/>
              <a:gd name="connsiteX88" fmla="*/ 1199812 w 1303338"/>
              <a:gd name="connsiteY88" fmla="*/ 82462 h 103188"/>
              <a:gd name="connsiteX89" fmla="*/ 1200454 w 1303338"/>
              <a:gd name="connsiteY89" fmla="*/ 83738 h 103188"/>
              <a:gd name="connsiteX90" fmla="*/ 1199170 w 1303338"/>
              <a:gd name="connsiteY90" fmla="*/ 95541 h 103188"/>
              <a:gd name="connsiteX91" fmla="*/ 1193712 w 1303338"/>
              <a:gd name="connsiteY91" fmla="*/ 98411 h 103188"/>
              <a:gd name="connsiteX92" fmla="*/ 1177016 w 1303338"/>
              <a:gd name="connsiteY92" fmla="*/ 101601 h 103188"/>
              <a:gd name="connsiteX93" fmla="*/ 1144588 w 1303338"/>
              <a:gd name="connsiteY93" fmla="*/ 69384 h 103188"/>
              <a:gd name="connsiteX94" fmla="*/ 1177658 w 1303338"/>
              <a:gd name="connsiteY94" fmla="*/ 33338 h 103188"/>
              <a:gd name="connsiteX95" fmla="*/ 1070830 w 1303338"/>
              <a:gd name="connsiteY95" fmla="*/ 33338 h 103188"/>
              <a:gd name="connsiteX96" fmla="*/ 1072433 w 1303338"/>
              <a:gd name="connsiteY96" fmla="*/ 35890 h 103188"/>
              <a:gd name="connsiteX97" fmla="*/ 1072433 w 1303338"/>
              <a:gd name="connsiteY97" fmla="*/ 41314 h 103188"/>
              <a:gd name="connsiteX98" fmla="*/ 1072112 w 1303338"/>
              <a:gd name="connsiteY98" fmla="*/ 63645 h 103188"/>
              <a:gd name="connsiteX99" fmla="*/ 1072112 w 1303338"/>
              <a:gd name="connsiteY99" fmla="*/ 70344 h 103188"/>
              <a:gd name="connsiteX100" fmla="*/ 1072433 w 1303338"/>
              <a:gd name="connsiteY100" fmla="*/ 88210 h 103188"/>
              <a:gd name="connsiteX101" fmla="*/ 1077241 w 1303338"/>
              <a:gd name="connsiteY101" fmla="*/ 92995 h 103188"/>
              <a:gd name="connsiteX102" fmla="*/ 1081088 w 1303338"/>
              <a:gd name="connsiteY102" fmla="*/ 96185 h 103188"/>
              <a:gd name="connsiteX103" fmla="*/ 1081088 w 1303338"/>
              <a:gd name="connsiteY103" fmla="*/ 98418 h 103188"/>
              <a:gd name="connsiteX104" fmla="*/ 1079806 w 1303338"/>
              <a:gd name="connsiteY104" fmla="*/ 100013 h 103188"/>
              <a:gd name="connsiteX105" fmla="*/ 1078844 w 1303338"/>
              <a:gd name="connsiteY105" fmla="*/ 100013 h 103188"/>
              <a:gd name="connsiteX106" fmla="*/ 1064739 w 1303338"/>
              <a:gd name="connsiteY106" fmla="*/ 99694 h 103188"/>
              <a:gd name="connsiteX107" fmla="*/ 1050314 w 1303338"/>
              <a:gd name="connsiteY107" fmla="*/ 100013 h 103188"/>
              <a:gd name="connsiteX108" fmla="*/ 1049353 w 1303338"/>
              <a:gd name="connsiteY108" fmla="*/ 100013 h 103188"/>
              <a:gd name="connsiteX109" fmla="*/ 1047750 w 1303338"/>
              <a:gd name="connsiteY109" fmla="*/ 98418 h 103188"/>
              <a:gd name="connsiteX110" fmla="*/ 1047750 w 1303338"/>
              <a:gd name="connsiteY110" fmla="*/ 96185 h 103188"/>
              <a:gd name="connsiteX111" fmla="*/ 1051917 w 1303338"/>
              <a:gd name="connsiteY111" fmla="*/ 92995 h 103188"/>
              <a:gd name="connsiteX112" fmla="*/ 1057046 w 1303338"/>
              <a:gd name="connsiteY112" fmla="*/ 88210 h 103188"/>
              <a:gd name="connsiteX113" fmla="*/ 1057046 w 1303338"/>
              <a:gd name="connsiteY113" fmla="*/ 70344 h 103188"/>
              <a:gd name="connsiteX114" fmla="*/ 1057046 w 1303338"/>
              <a:gd name="connsiteY114" fmla="*/ 59498 h 103188"/>
              <a:gd name="connsiteX115" fmla="*/ 1051596 w 1303338"/>
              <a:gd name="connsiteY115" fmla="*/ 42271 h 103188"/>
              <a:gd name="connsiteX116" fmla="*/ 1047750 w 1303338"/>
              <a:gd name="connsiteY116" fmla="*/ 40038 h 103188"/>
              <a:gd name="connsiteX117" fmla="*/ 1047750 w 1303338"/>
              <a:gd name="connsiteY117" fmla="*/ 37805 h 103188"/>
              <a:gd name="connsiteX118" fmla="*/ 1049994 w 1303338"/>
              <a:gd name="connsiteY118" fmla="*/ 35571 h 103188"/>
              <a:gd name="connsiteX119" fmla="*/ 1068907 w 1303338"/>
              <a:gd name="connsiteY119" fmla="*/ 33657 h 103188"/>
              <a:gd name="connsiteX120" fmla="*/ 1069868 w 1303338"/>
              <a:gd name="connsiteY120" fmla="*/ 33657 h 103188"/>
              <a:gd name="connsiteX121" fmla="*/ 1070830 w 1303338"/>
              <a:gd name="connsiteY121" fmla="*/ 33338 h 103188"/>
              <a:gd name="connsiteX122" fmla="*/ 1017588 w 1303338"/>
              <a:gd name="connsiteY122" fmla="*/ 33338 h 103188"/>
              <a:gd name="connsiteX123" fmla="*/ 1030923 w 1303338"/>
              <a:gd name="connsiteY123" fmla="*/ 35571 h 103188"/>
              <a:gd name="connsiteX124" fmla="*/ 1033780 w 1303338"/>
              <a:gd name="connsiteY124" fmla="*/ 38761 h 103188"/>
              <a:gd name="connsiteX125" fmla="*/ 1033780 w 1303338"/>
              <a:gd name="connsiteY125" fmla="*/ 39080 h 103188"/>
              <a:gd name="connsiteX126" fmla="*/ 1032828 w 1303338"/>
              <a:gd name="connsiteY126" fmla="*/ 47055 h 103188"/>
              <a:gd name="connsiteX127" fmla="*/ 1030923 w 1303338"/>
              <a:gd name="connsiteY127" fmla="*/ 49607 h 103188"/>
              <a:gd name="connsiteX128" fmla="*/ 1029018 w 1303338"/>
              <a:gd name="connsiteY128" fmla="*/ 49607 h 103188"/>
              <a:gd name="connsiteX129" fmla="*/ 1026160 w 1303338"/>
              <a:gd name="connsiteY129" fmla="*/ 46098 h 103188"/>
              <a:gd name="connsiteX130" fmla="*/ 1015048 w 1303338"/>
              <a:gd name="connsiteY130" fmla="*/ 40675 h 103188"/>
              <a:gd name="connsiteX131" fmla="*/ 1004887 w 1303338"/>
              <a:gd name="connsiteY131" fmla="*/ 49288 h 103188"/>
              <a:gd name="connsiteX132" fmla="*/ 1011555 w 1303338"/>
              <a:gd name="connsiteY132" fmla="*/ 58219 h 103188"/>
              <a:gd name="connsiteX133" fmla="*/ 1023303 w 1303338"/>
              <a:gd name="connsiteY133" fmla="*/ 63961 h 103188"/>
              <a:gd name="connsiteX134" fmla="*/ 1036638 w 1303338"/>
              <a:gd name="connsiteY134" fmla="*/ 81505 h 103188"/>
              <a:gd name="connsiteX135" fmla="*/ 1009650 w 1303338"/>
              <a:gd name="connsiteY135" fmla="*/ 101601 h 103188"/>
              <a:gd name="connsiteX136" fmla="*/ 992822 w 1303338"/>
              <a:gd name="connsiteY136" fmla="*/ 98092 h 103188"/>
              <a:gd name="connsiteX137" fmla="*/ 990600 w 1303338"/>
              <a:gd name="connsiteY137" fmla="*/ 94265 h 103188"/>
              <a:gd name="connsiteX138" fmla="*/ 991552 w 1303338"/>
              <a:gd name="connsiteY138" fmla="*/ 85333 h 103188"/>
              <a:gd name="connsiteX139" fmla="*/ 993775 w 1303338"/>
              <a:gd name="connsiteY139" fmla="*/ 82781 h 103188"/>
              <a:gd name="connsiteX140" fmla="*/ 995997 w 1303338"/>
              <a:gd name="connsiteY140" fmla="*/ 82781 h 103188"/>
              <a:gd name="connsiteX141" fmla="*/ 998220 w 1303338"/>
              <a:gd name="connsiteY141" fmla="*/ 86290 h 103188"/>
              <a:gd name="connsiteX142" fmla="*/ 1010920 w 1303338"/>
              <a:gd name="connsiteY142" fmla="*/ 94265 h 103188"/>
              <a:gd name="connsiteX143" fmla="*/ 1022350 w 1303338"/>
              <a:gd name="connsiteY143" fmla="*/ 85652 h 103188"/>
              <a:gd name="connsiteX144" fmla="*/ 1013142 w 1303338"/>
              <a:gd name="connsiteY144" fmla="*/ 76082 h 103188"/>
              <a:gd name="connsiteX145" fmla="*/ 992187 w 1303338"/>
              <a:gd name="connsiteY145" fmla="*/ 54072 h 103188"/>
              <a:gd name="connsiteX146" fmla="*/ 1017588 w 1303338"/>
              <a:gd name="connsiteY146" fmla="*/ 33338 h 103188"/>
              <a:gd name="connsiteX147" fmla="*/ 950175 w 1303338"/>
              <a:gd name="connsiteY147" fmla="*/ 33338 h 103188"/>
              <a:gd name="connsiteX148" fmla="*/ 951735 w 1303338"/>
              <a:gd name="connsiteY148" fmla="*/ 35571 h 103188"/>
              <a:gd name="connsiteX149" fmla="*/ 951423 w 1303338"/>
              <a:gd name="connsiteY149" fmla="*/ 41633 h 103188"/>
              <a:gd name="connsiteX150" fmla="*/ 952670 w 1303338"/>
              <a:gd name="connsiteY150" fmla="*/ 48332 h 103188"/>
              <a:gd name="connsiteX151" fmla="*/ 955165 w 1303338"/>
              <a:gd name="connsiteY151" fmla="*/ 46099 h 103188"/>
              <a:gd name="connsiteX152" fmla="*/ 960154 w 1303338"/>
              <a:gd name="connsiteY152" fmla="*/ 40357 h 103188"/>
              <a:gd name="connsiteX153" fmla="*/ 968574 w 1303338"/>
              <a:gd name="connsiteY153" fmla="*/ 34295 h 103188"/>
              <a:gd name="connsiteX154" fmla="*/ 974810 w 1303338"/>
              <a:gd name="connsiteY154" fmla="*/ 33338 h 103188"/>
              <a:gd name="connsiteX155" fmla="*/ 979176 w 1303338"/>
              <a:gd name="connsiteY155" fmla="*/ 36528 h 103188"/>
              <a:gd name="connsiteX156" fmla="*/ 978864 w 1303338"/>
              <a:gd name="connsiteY156" fmla="*/ 46099 h 103188"/>
              <a:gd name="connsiteX157" fmla="*/ 976993 w 1303338"/>
              <a:gd name="connsiteY157" fmla="*/ 49289 h 103188"/>
              <a:gd name="connsiteX158" fmla="*/ 975746 w 1303338"/>
              <a:gd name="connsiteY158" fmla="*/ 48970 h 103188"/>
              <a:gd name="connsiteX159" fmla="*/ 968262 w 1303338"/>
              <a:gd name="connsiteY159" fmla="*/ 48332 h 103188"/>
              <a:gd name="connsiteX160" fmla="*/ 957659 w 1303338"/>
              <a:gd name="connsiteY160" fmla="*/ 51841 h 103188"/>
              <a:gd name="connsiteX161" fmla="*/ 954229 w 1303338"/>
              <a:gd name="connsiteY161" fmla="*/ 70663 h 103188"/>
              <a:gd name="connsiteX162" fmla="*/ 954229 w 1303338"/>
              <a:gd name="connsiteY162" fmla="*/ 76406 h 103188"/>
              <a:gd name="connsiteX163" fmla="*/ 954541 w 1303338"/>
              <a:gd name="connsiteY163" fmla="*/ 85019 h 103188"/>
              <a:gd name="connsiteX164" fmla="*/ 956724 w 1303338"/>
              <a:gd name="connsiteY164" fmla="*/ 91400 h 103188"/>
              <a:gd name="connsiteX165" fmla="*/ 963272 w 1303338"/>
              <a:gd name="connsiteY165" fmla="*/ 93314 h 103188"/>
              <a:gd name="connsiteX166" fmla="*/ 967326 w 1303338"/>
              <a:gd name="connsiteY166" fmla="*/ 96185 h 103188"/>
              <a:gd name="connsiteX167" fmla="*/ 967326 w 1303338"/>
              <a:gd name="connsiteY167" fmla="*/ 98099 h 103188"/>
              <a:gd name="connsiteX168" fmla="*/ 965455 w 1303338"/>
              <a:gd name="connsiteY168" fmla="*/ 100013 h 103188"/>
              <a:gd name="connsiteX169" fmla="*/ 965143 w 1303338"/>
              <a:gd name="connsiteY169" fmla="*/ 100013 h 103188"/>
              <a:gd name="connsiteX170" fmla="*/ 946122 w 1303338"/>
              <a:gd name="connsiteY170" fmla="*/ 99694 h 103188"/>
              <a:gd name="connsiteX171" fmla="*/ 933025 w 1303338"/>
              <a:gd name="connsiteY171" fmla="*/ 100013 h 103188"/>
              <a:gd name="connsiteX172" fmla="*/ 932089 w 1303338"/>
              <a:gd name="connsiteY172" fmla="*/ 100013 h 103188"/>
              <a:gd name="connsiteX173" fmla="*/ 930530 w 1303338"/>
              <a:gd name="connsiteY173" fmla="*/ 98418 h 103188"/>
              <a:gd name="connsiteX174" fmla="*/ 930530 w 1303338"/>
              <a:gd name="connsiteY174" fmla="*/ 96185 h 103188"/>
              <a:gd name="connsiteX175" fmla="*/ 934584 w 1303338"/>
              <a:gd name="connsiteY175" fmla="*/ 92995 h 103188"/>
              <a:gd name="connsiteX176" fmla="*/ 939261 w 1303338"/>
              <a:gd name="connsiteY176" fmla="*/ 88210 h 103188"/>
              <a:gd name="connsiteX177" fmla="*/ 939573 w 1303338"/>
              <a:gd name="connsiteY177" fmla="*/ 70344 h 103188"/>
              <a:gd name="connsiteX178" fmla="*/ 939573 w 1303338"/>
              <a:gd name="connsiteY178" fmla="*/ 65878 h 103188"/>
              <a:gd name="connsiteX179" fmla="*/ 937390 w 1303338"/>
              <a:gd name="connsiteY179" fmla="*/ 48013 h 103188"/>
              <a:gd name="connsiteX180" fmla="*/ 930530 w 1303338"/>
              <a:gd name="connsiteY180" fmla="*/ 43547 h 103188"/>
              <a:gd name="connsiteX181" fmla="*/ 927100 w 1303338"/>
              <a:gd name="connsiteY181" fmla="*/ 41633 h 103188"/>
              <a:gd name="connsiteX182" fmla="*/ 927100 w 1303338"/>
              <a:gd name="connsiteY182" fmla="*/ 39400 h 103188"/>
              <a:gd name="connsiteX183" fmla="*/ 929594 w 1303338"/>
              <a:gd name="connsiteY183" fmla="*/ 36528 h 103188"/>
              <a:gd name="connsiteX184" fmla="*/ 947993 w 1303338"/>
              <a:gd name="connsiteY184" fmla="*/ 33657 h 103188"/>
              <a:gd name="connsiteX185" fmla="*/ 948928 w 1303338"/>
              <a:gd name="connsiteY185" fmla="*/ 33657 h 103188"/>
              <a:gd name="connsiteX186" fmla="*/ 950175 w 1303338"/>
              <a:gd name="connsiteY186" fmla="*/ 33338 h 103188"/>
              <a:gd name="connsiteX187" fmla="*/ 892445 w 1303338"/>
              <a:gd name="connsiteY187" fmla="*/ 33338 h 103188"/>
              <a:gd name="connsiteX188" fmla="*/ 915988 w 1303338"/>
              <a:gd name="connsiteY188" fmla="*/ 57900 h 103188"/>
              <a:gd name="connsiteX189" fmla="*/ 909710 w 1303338"/>
              <a:gd name="connsiteY189" fmla="*/ 62685 h 103188"/>
              <a:gd name="connsiteX190" fmla="*/ 879574 w 1303338"/>
              <a:gd name="connsiteY190" fmla="*/ 62685 h 103188"/>
              <a:gd name="connsiteX191" fmla="*/ 874551 w 1303338"/>
              <a:gd name="connsiteY191" fmla="*/ 67470 h 103188"/>
              <a:gd name="connsiteX192" fmla="*/ 893700 w 1303338"/>
              <a:gd name="connsiteY192" fmla="*/ 89799 h 103188"/>
              <a:gd name="connsiteX193" fmla="*/ 913477 w 1303338"/>
              <a:gd name="connsiteY193" fmla="*/ 82781 h 103188"/>
              <a:gd name="connsiteX194" fmla="*/ 913791 w 1303338"/>
              <a:gd name="connsiteY194" fmla="*/ 82462 h 103188"/>
              <a:gd name="connsiteX195" fmla="*/ 914733 w 1303338"/>
              <a:gd name="connsiteY195" fmla="*/ 83738 h 103188"/>
              <a:gd name="connsiteX196" fmla="*/ 913163 w 1303338"/>
              <a:gd name="connsiteY196" fmla="*/ 95541 h 103188"/>
              <a:gd name="connsiteX197" fmla="*/ 907826 w 1303338"/>
              <a:gd name="connsiteY197" fmla="*/ 98411 h 103188"/>
              <a:gd name="connsiteX198" fmla="*/ 891817 w 1303338"/>
              <a:gd name="connsiteY198" fmla="*/ 101601 h 103188"/>
              <a:gd name="connsiteX199" fmla="*/ 860425 w 1303338"/>
              <a:gd name="connsiteY199" fmla="*/ 69384 h 103188"/>
              <a:gd name="connsiteX200" fmla="*/ 892445 w 1303338"/>
              <a:gd name="connsiteY200" fmla="*/ 33338 h 103188"/>
              <a:gd name="connsiteX201" fmla="*/ 792786 w 1303338"/>
              <a:gd name="connsiteY201" fmla="*/ 33338 h 103188"/>
              <a:gd name="connsiteX202" fmla="*/ 799106 w 1303338"/>
              <a:gd name="connsiteY202" fmla="*/ 33662 h 103188"/>
              <a:gd name="connsiteX203" fmla="*/ 805741 w 1303338"/>
              <a:gd name="connsiteY203" fmla="*/ 33985 h 103188"/>
              <a:gd name="connsiteX204" fmla="*/ 819327 w 1303338"/>
              <a:gd name="connsiteY204" fmla="*/ 33338 h 103188"/>
              <a:gd name="connsiteX205" fmla="*/ 820907 w 1303338"/>
              <a:gd name="connsiteY205" fmla="*/ 33338 h 103188"/>
              <a:gd name="connsiteX206" fmla="*/ 822803 w 1303338"/>
              <a:gd name="connsiteY206" fmla="*/ 35279 h 103188"/>
              <a:gd name="connsiteX207" fmla="*/ 822803 w 1303338"/>
              <a:gd name="connsiteY207" fmla="*/ 37544 h 103188"/>
              <a:gd name="connsiteX208" fmla="*/ 819011 w 1303338"/>
              <a:gd name="connsiteY208" fmla="*/ 40456 h 103188"/>
              <a:gd name="connsiteX209" fmla="*/ 813956 w 1303338"/>
              <a:gd name="connsiteY209" fmla="*/ 44014 h 103188"/>
              <a:gd name="connsiteX210" fmla="*/ 814588 w 1303338"/>
              <a:gd name="connsiteY210" fmla="*/ 46926 h 103188"/>
              <a:gd name="connsiteX211" fmla="*/ 816168 w 1303338"/>
              <a:gd name="connsiteY211" fmla="*/ 52750 h 103188"/>
              <a:gd name="connsiteX212" fmla="*/ 819643 w 1303338"/>
              <a:gd name="connsiteY212" fmla="*/ 63426 h 103188"/>
              <a:gd name="connsiteX213" fmla="*/ 826594 w 1303338"/>
              <a:gd name="connsiteY213" fmla="*/ 85425 h 103188"/>
              <a:gd name="connsiteX214" fmla="*/ 826910 w 1303338"/>
              <a:gd name="connsiteY214" fmla="*/ 83808 h 103188"/>
              <a:gd name="connsiteX215" fmla="*/ 827542 w 1303338"/>
              <a:gd name="connsiteY215" fmla="*/ 81866 h 103188"/>
              <a:gd name="connsiteX216" fmla="*/ 828806 w 1303338"/>
              <a:gd name="connsiteY216" fmla="*/ 78308 h 103188"/>
              <a:gd name="connsiteX217" fmla="*/ 831018 w 1303338"/>
              <a:gd name="connsiteY217" fmla="*/ 70867 h 103188"/>
              <a:gd name="connsiteX218" fmla="*/ 834809 w 1303338"/>
              <a:gd name="connsiteY218" fmla="*/ 60191 h 103188"/>
              <a:gd name="connsiteX219" fmla="*/ 839865 w 1303338"/>
              <a:gd name="connsiteY219" fmla="*/ 43367 h 103188"/>
              <a:gd name="connsiteX220" fmla="*/ 834493 w 1303338"/>
              <a:gd name="connsiteY220" fmla="*/ 39809 h 103188"/>
              <a:gd name="connsiteX221" fmla="*/ 832598 w 1303338"/>
              <a:gd name="connsiteY221" fmla="*/ 37544 h 103188"/>
              <a:gd name="connsiteX222" fmla="*/ 832598 w 1303338"/>
              <a:gd name="connsiteY222" fmla="*/ 35279 h 103188"/>
              <a:gd name="connsiteX223" fmla="*/ 834177 w 1303338"/>
              <a:gd name="connsiteY223" fmla="*/ 33338 h 103188"/>
              <a:gd name="connsiteX224" fmla="*/ 835441 w 1303338"/>
              <a:gd name="connsiteY224" fmla="*/ 33662 h 103188"/>
              <a:gd name="connsiteX225" fmla="*/ 844920 w 1303338"/>
              <a:gd name="connsiteY225" fmla="*/ 33985 h 103188"/>
              <a:gd name="connsiteX226" fmla="*/ 853135 w 1303338"/>
              <a:gd name="connsiteY226" fmla="*/ 33338 h 103188"/>
              <a:gd name="connsiteX227" fmla="*/ 854399 w 1303338"/>
              <a:gd name="connsiteY227" fmla="*/ 33338 h 103188"/>
              <a:gd name="connsiteX228" fmla="*/ 855663 w 1303338"/>
              <a:gd name="connsiteY228" fmla="*/ 35279 h 103188"/>
              <a:gd name="connsiteX229" fmla="*/ 855663 w 1303338"/>
              <a:gd name="connsiteY229" fmla="*/ 37544 h 103188"/>
              <a:gd name="connsiteX230" fmla="*/ 853135 w 1303338"/>
              <a:gd name="connsiteY230" fmla="*/ 40132 h 103188"/>
              <a:gd name="connsiteX231" fmla="*/ 848712 w 1303338"/>
              <a:gd name="connsiteY231" fmla="*/ 47897 h 103188"/>
              <a:gd name="connsiteX232" fmla="*/ 836073 w 1303338"/>
              <a:gd name="connsiteY232" fmla="*/ 79602 h 103188"/>
              <a:gd name="connsiteX233" fmla="*/ 830070 w 1303338"/>
              <a:gd name="connsiteY233" fmla="*/ 95131 h 103188"/>
              <a:gd name="connsiteX234" fmla="*/ 828490 w 1303338"/>
              <a:gd name="connsiteY234" fmla="*/ 99337 h 103188"/>
              <a:gd name="connsiteX235" fmla="*/ 825646 w 1303338"/>
              <a:gd name="connsiteY235" fmla="*/ 100631 h 103188"/>
              <a:gd name="connsiteX236" fmla="*/ 819643 w 1303338"/>
              <a:gd name="connsiteY236" fmla="*/ 101601 h 103188"/>
              <a:gd name="connsiteX237" fmla="*/ 818063 w 1303338"/>
              <a:gd name="connsiteY237" fmla="*/ 101601 h 103188"/>
              <a:gd name="connsiteX238" fmla="*/ 815536 w 1303338"/>
              <a:gd name="connsiteY238" fmla="*/ 97072 h 103188"/>
              <a:gd name="connsiteX239" fmla="*/ 806689 w 1303338"/>
              <a:gd name="connsiteY239" fmla="*/ 72808 h 103188"/>
              <a:gd name="connsiteX240" fmla="*/ 795946 w 1303338"/>
              <a:gd name="connsiteY240" fmla="*/ 43367 h 103188"/>
              <a:gd name="connsiteX241" fmla="*/ 791839 w 1303338"/>
              <a:gd name="connsiteY241" fmla="*/ 39809 h 103188"/>
              <a:gd name="connsiteX242" fmla="*/ 790575 w 1303338"/>
              <a:gd name="connsiteY242" fmla="*/ 37544 h 103188"/>
              <a:gd name="connsiteX243" fmla="*/ 790575 w 1303338"/>
              <a:gd name="connsiteY243" fmla="*/ 35279 h 103188"/>
              <a:gd name="connsiteX244" fmla="*/ 792786 w 1303338"/>
              <a:gd name="connsiteY244" fmla="*/ 33338 h 103188"/>
              <a:gd name="connsiteX245" fmla="*/ 775335 w 1303338"/>
              <a:gd name="connsiteY245" fmla="*/ 33338 h 103188"/>
              <a:gd name="connsiteX246" fmla="*/ 776923 w 1303338"/>
              <a:gd name="connsiteY246" fmla="*/ 35890 h 103188"/>
              <a:gd name="connsiteX247" fmla="*/ 776923 w 1303338"/>
              <a:gd name="connsiteY247" fmla="*/ 41314 h 103188"/>
              <a:gd name="connsiteX248" fmla="*/ 776605 w 1303338"/>
              <a:gd name="connsiteY248" fmla="*/ 63645 h 103188"/>
              <a:gd name="connsiteX249" fmla="*/ 776605 w 1303338"/>
              <a:gd name="connsiteY249" fmla="*/ 70344 h 103188"/>
              <a:gd name="connsiteX250" fmla="*/ 776923 w 1303338"/>
              <a:gd name="connsiteY250" fmla="*/ 88210 h 103188"/>
              <a:gd name="connsiteX251" fmla="*/ 781685 w 1303338"/>
              <a:gd name="connsiteY251" fmla="*/ 92995 h 103188"/>
              <a:gd name="connsiteX252" fmla="*/ 785813 w 1303338"/>
              <a:gd name="connsiteY252" fmla="*/ 96185 h 103188"/>
              <a:gd name="connsiteX253" fmla="*/ 785813 w 1303338"/>
              <a:gd name="connsiteY253" fmla="*/ 98418 h 103188"/>
              <a:gd name="connsiteX254" fmla="*/ 784225 w 1303338"/>
              <a:gd name="connsiteY254" fmla="*/ 100013 h 103188"/>
              <a:gd name="connsiteX255" fmla="*/ 783273 w 1303338"/>
              <a:gd name="connsiteY255" fmla="*/ 100013 h 103188"/>
              <a:gd name="connsiteX256" fmla="*/ 769303 w 1303338"/>
              <a:gd name="connsiteY256" fmla="*/ 99694 h 103188"/>
              <a:gd name="connsiteX257" fmla="*/ 754697 w 1303338"/>
              <a:gd name="connsiteY257" fmla="*/ 100013 h 103188"/>
              <a:gd name="connsiteX258" fmla="*/ 753745 w 1303338"/>
              <a:gd name="connsiteY258" fmla="*/ 100013 h 103188"/>
              <a:gd name="connsiteX259" fmla="*/ 752475 w 1303338"/>
              <a:gd name="connsiteY259" fmla="*/ 98418 h 103188"/>
              <a:gd name="connsiteX260" fmla="*/ 752475 w 1303338"/>
              <a:gd name="connsiteY260" fmla="*/ 96185 h 103188"/>
              <a:gd name="connsiteX261" fmla="*/ 756602 w 1303338"/>
              <a:gd name="connsiteY261" fmla="*/ 92995 h 103188"/>
              <a:gd name="connsiteX262" fmla="*/ 761365 w 1303338"/>
              <a:gd name="connsiteY262" fmla="*/ 88210 h 103188"/>
              <a:gd name="connsiteX263" fmla="*/ 761682 w 1303338"/>
              <a:gd name="connsiteY263" fmla="*/ 70344 h 103188"/>
              <a:gd name="connsiteX264" fmla="*/ 761682 w 1303338"/>
              <a:gd name="connsiteY264" fmla="*/ 59498 h 103188"/>
              <a:gd name="connsiteX265" fmla="*/ 755967 w 1303338"/>
              <a:gd name="connsiteY265" fmla="*/ 42271 h 103188"/>
              <a:gd name="connsiteX266" fmla="*/ 752475 w 1303338"/>
              <a:gd name="connsiteY266" fmla="*/ 40038 h 103188"/>
              <a:gd name="connsiteX267" fmla="*/ 752475 w 1303338"/>
              <a:gd name="connsiteY267" fmla="*/ 37805 h 103188"/>
              <a:gd name="connsiteX268" fmla="*/ 754697 w 1303338"/>
              <a:gd name="connsiteY268" fmla="*/ 35571 h 103188"/>
              <a:gd name="connsiteX269" fmla="*/ 773113 w 1303338"/>
              <a:gd name="connsiteY269" fmla="*/ 33657 h 103188"/>
              <a:gd name="connsiteX270" fmla="*/ 774383 w 1303338"/>
              <a:gd name="connsiteY270" fmla="*/ 33657 h 103188"/>
              <a:gd name="connsiteX271" fmla="*/ 775335 w 1303338"/>
              <a:gd name="connsiteY271" fmla="*/ 33338 h 103188"/>
              <a:gd name="connsiteX272" fmla="*/ 686303 w 1303338"/>
              <a:gd name="connsiteY272" fmla="*/ 33338 h 103188"/>
              <a:gd name="connsiteX273" fmla="*/ 688224 w 1303338"/>
              <a:gd name="connsiteY273" fmla="*/ 35890 h 103188"/>
              <a:gd name="connsiteX274" fmla="*/ 688544 w 1303338"/>
              <a:gd name="connsiteY274" fmla="*/ 43866 h 103188"/>
              <a:gd name="connsiteX275" fmla="*/ 689824 w 1303338"/>
              <a:gd name="connsiteY275" fmla="*/ 46737 h 103188"/>
              <a:gd name="connsiteX276" fmla="*/ 691105 w 1303338"/>
              <a:gd name="connsiteY276" fmla="*/ 45780 h 103188"/>
              <a:gd name="connsiteX277" fmla="*/ 692385 w 1303338"/>
              <a:gd name="connsiteY277" fmla="*/ 44504 h 103188"/>
              <a:gd name="connsiteX278" fmla="*/ 694946 w 1303338"/>
              <a:gd name="connsiteY278" fmla="*/ 41952 h 103188"/>
              <a:gd name="connsiteX279" fmla="*/ 712232 w 1303338"/>
              <a:gd name="connsiteY279" fmla="*/ 33338 h 103188"/>
              <a:gd name="connsiteX280" fmla="*/ 731119 w 1303338"/>
              <a:gd name="connsiteY280" fmla="*/ 43228 h 103188"/>
              <a:gd name="connsiteX281" fmla="*/ 732079 w 1303338"/>
              <a:gd name="connsiteY281" fmla="*/ 65878 h 103188"/>
              <a:gd name="connsiteX282" fmla="*/ 732079 w 1303338"/>
              <a:gd name="connsiteY282" fmla="*/ 70344 h 103188"/>
              <a:gd name="connsiteX283" fmla="*/ 732400 w 1303338"/>
              <a:gd name="connsiteY283" fmla="*/ 88210 h 103188"/>
              <a:gd name="connsiteX284" fmla="*/ 737201 w 1303338"/>
              <a:gd name="connsiteY284" fmla="*/ 92995 h 103188"/>
              <a:gd name="connsiteX285" fmla="*/ 741363 w 1303338"/>
              <a:gd name="connsiteY285" fmla="*/ 96185 h 103188"/>
              <a:gd name="connsiteX286" fmla="*/ 741363 w 1303338"/>
              <a:gd name="connsiteY286" fmla="*/ 98418 h 103188"/>
              <a:gd name="connsiteX287" fmla="*/ 739762 w 1303338"/>
              <a:gd name="connsiteY287" fmla="*/ 100013 h 103188"/>
              <a:gd name="connsiteX288" fmla="*/ 739122 w 1303338"/>
              <a:gd name="connsiteY288" fmla="*/ 100013 h 103188"/>
              <a:gd name="connsiteX289" fmla="*/ 724717 w 1303338"/>
              <a:gd name="connsiteY289" fmla="*/ 99694 h 103188"/>
              <a:gd name="connsiteX290" fmla="*/ 710312 w 1303338"/>
              <a:gd name="connsiteY290" fmla="*/ 100013 h 103188"/>
              <a:gd name="connsiteX291" fmla="*/ 709351 w 1303338"/>
              <a:gd name="connsiteY291" fmla="*/ 100013 h 103188"/>
              <a:gd name="connsiteX292" fmla="*/ 708071 w 1303338"/>
              <a:gd name="connsiteY292" fmla="*/ 98418 h 103188"/>
              <a:gd name="connsiteX293" fmla="*/ 708071 w 1303338"/>
              <a:gd name="connsiteY293" fmla="*/ 96185 h 103188"/>
              <a:gd name="connsiteX294" fmla="*/ 711912 w 1303338"/>
              <a:gd name="connsiteY294" fmla="*/ 92995 h 103188"/>
              <a:gd name="connsiteX295" fmla="*/ 717034 w 1303338"/>
              <a:gd name="connsiteY295" fmla="*/ 88210 h 103188"/>
              <a:gd name="connsiteX296" fmla="*/ 717354 w 1303338"/>
              <a:gd name="connsiteY296" fmla="*/ 70344 h 103188"/>
              <a:gd name="connsiteX297" fmla="*/ 717354 w 1303338"/>
              <a:gd name="connsiteY297" fmla="*/ 65878 h 103188"/>
              <a:gd name="connsiteX298" fmla="*/ 715754 w 1303338"/>
              <a:gd name="connsiteY298" fmla="*/ 51203 h 103188"/>
              <a:gd name="connsiteX299" fmla="*/ 706150 w 1303338"/>
              <a:gd name="connsiteY299" fmla="*/ 45461 h 103188"/>
              <a:gd name="connsiteX300" fmla="*/ 692705 w 1303338"/>
              <a:gd name="connsiteY300" fmla="*/ 52160 h 103188"/>
              <a:gd name="connsiteX301" fmla="*/ 689824 w 1303338"/>
              <a:gd name="connsiteY301" fmla="*/ 66835 h 103188"/>
              <a:gd name="connsiteX302" fmla="*/ 689824 w 1303338"/>
              <a:gd name="connsiteY302" fmla="*/ 70344 h 103188"/>
              <a:gd name="connsiteX303" fmla="*/ 690144 w 1303338"/>
              <a:gd name="connsiteY303" fmla="*/ 88210 h 103188"/>
              <a:gd name="connsiteX304" fmla="*/ 694946 w 1303338"/>
              <a:gd name="connsiteY304" fmla="*/ 92995 h 103188"/>
              <a:gd name="connsiteX305" fmla="*/ 699108 w 1303338"/>
              <a:gd name="connsiteY305" fmla="*/ 96185 h 103188"/>
              <a:gd name="connsiteX306" fmla="*/ 699108 w 1303338"/>
              <a:gd name="connsiteY306" fmla="*/ 98418 h 103188"/>
              <a:gd name="connsiteX307" fmla="*/ 697507 w 1303338"/>
              <a:gd name="connsiteY307" fmla="*/ 100013 h 103188"/>
              <a:gd name="connsiteX308" fmla="*/ 696547 w 1303338"/>
              <a:gd name="connsiteY308" fmla="*/ 100013 h 103188"/>
              <a:gd name="connsiteX309" fmla="*/ 682462 w 1303338"/>
              <a:gd name="connsiteY309" fmla="*/ 99694 h 103188"/>
              <a:gd name="connsiteX310" fmla="*/ 668056 w 1303338"/>
              <a:gd name="connsiteY310" fmla="*/ 100013 h 103188"/>
              <a:gd name="connsiteX311" fmla="*/ 667096 w 1303338"/>
              <a:gd name="connsiteY311" fmla="*/ 100013 h 103188"/>
              <a:gd name="connsiteX312" fmla="*/ 665495 w 1303338"/>
              <a:gd name="connsiteY312" fmla="*/ 98418 h 103188"/>
              <a:gd name="connsiteX313" fmla="*/ 665495 w 1303338"/>
              <a:gd name="connsiteY313" fmla="*/ 96185 h 103188"/>
              <a:gd name="connsiteX314" fmla="*/ 669657 w 1303338"/>
              <a:gd name="connsiteY314" fmla="*/ 92995 h 103188"/>
              <a:gd name="connsiteX315" fmla="*/ 674779 w 1303338"/>
              <a:gd name="connsiteY315" fmla="*/ 88210 h 103188"/>
              <a:gd name="connsiteX316" fmla="*/ 674779 w 1303338"/>
              <a:gd name="connsiteY316" fmla="*/ 70344 h 103188"/>
              <a:gd name="connsiteX317" fmla="*/ 674779 w 1303338"/>
              <a:gd name="connsiteY317" fmla="*/ 65559 h 103188"/>
              <a:gd name="connsiteX318" fmla="*/ 673498 w 1303338"/>
              <a:gd name="connsiteY318" fmla="*/ 46418 h 103188"/>
              <a:gd name="connsiteX319" fmla="*/ 667416 w 1303338"/>
              <a:gd name="connsiteY319" fmla="*/ 42909 h 103188"/>
              <a:gd name="connsiteX320" fmla="*/ 663575 w 1303338"/>
              <a:gd name="connsiteY320" fmla="*/ 41314 h 103188"/>
              <a:gd name="connsiteX321" fmla="*/ 663575 w 1303338"/>
              <a:gd name="connsiteY321" fmla="*/ 38762 h 103188"/>
              <a:gd name="connsiteX322" fmla="*/ 665495 w 1303338"/>
              <a:gd name="connsiteY322" fmla="*/ 35890 h 103188"/>
              <a:gd name="connsiteX323" fmla="*/ 684062 w 1303338"/>
              <a:gd name="connsiteY323" fmla="*/ 33657 h 103188"/>
              <a:gd name="connsiteX324" fmla="*/ 686303 w 1303338"/>
              <a:gd name="connsiteY324" fmla="*/ 33338 h 103188"/>
              <a:gd name="connsiteX325" fmla="*/ 401220 w 1303338"/>
              <a:gd name="connsiteY325" fmla="*/ 33338 h 103188"/>
              <a:gd name="connsiteX326" fmla="*/ 402485 w 1303338"/>
              <a:gd name="connsiteY326" fmla="*/ 34926 h 103188"/>
              <a:gd name="connsiteX327" fmla="*/ 402485 w 1303338"/>
              <a:gd name="connsiteY327" fmla="*/ 37783 h 103188"/>
              <a:gd name="connsiteX328" fmla="*/ 401853 w 1303338"/>
              <a:gd name="connsiteY328" fmla="*/ 59056 h 103188"/>
              <a:gd name="connsiteX329" fmla="*/ 401853 w 1303338"/>
              <a:gd name="connsiteY329" fmla="*/ 69216 h 103188"/>
              <a:gd name="connsiteX330" fmla="*/ 404066 w 1303338"/>
              <a:gd name="connsiteY330" fmla="*/ 86044 h 103188"/>
              <a:gd name="connsiteX331" fmla="*/ 411970 w 1303338"/>
              <a:gd name="connsiteY331" fmla="*/ 89536 h 103188"/>
              <a:gd name="connsiteX332" fmla="*/ 425881 w 1303338"/>
              <a:gd name="connsiteY332" fmla="*/ 81916 h 103188"/>
              <a:gd name="connsiteX333" fmla="*/ 427778 w 1303338"/>
              <a:gd name="connsiteY333" fmla="*/ 65723 h 103188"/>
              <a:gd name="connsiteX334" fmla="*/ 427778 w 1303338"/>
              <a:gd name="connsiteY334" fmla="*/ 59056 h 103188"/>
              <a:gd name="connsiteX335" fmla="*/ 427461 w 1303338"/>
              <a:gd name="connsiteY335" fmla="*/ 45721 h 103188"/>
              <a:gd name="connsiteX336" fmla="*/ 422403 w 1303338"/>
              <a:gd name="connsiteY336" fmla="*/ 41911 h 103188"/>
              <a:gd name="connsiteX337" fmla="*/ 418609 w 1303338"/>
              <a:gd name="connsiteY337" fmla="*/ 40006 h 103188"/>
              <a:gd name="connsiteX338" fmla="*/ 418609 w 1303338"/>
              <a:gd name="connsiteY338" fmla="*/ 37466 h 103188"/>
              <a:gd name="connsiteX339" fmla="*/ 420822 w 1303338"/>
              <a:gd name="connsiteY339" fmla="*/ 35561 h 103188"/>
              <a:gd name="connsiteX340" fmla="*/ 439475 w 1303338"/>
              <a:gd name="connsiteY340" fmla="*/ 33656 h 103188"/>
              <a:gd name="connsiteX341" fmla="*/ 441688 w 1303338"/>
              <a:gd name="connsiteY341" fmla="*/ 33338 h 103188"/>
              <a:gd name="connsiteX342" fmla="*/ 443269 w 1303338"/>
              <a:gd name="connsiteY342" fmla="*/ 34926 h 103188"/>
              <a:gd name="connsiteX343" fmla="*/ 443269 w 1303338"/>
              <a:gd name="connsiteY343" fmla="*/ 38418 h 103188"/>
              <a:gd name="connsiteX344" fmla="*/ 442953 w 1303338"/>
              <a:gd name="connsiteY344" fmla="*/ 47626 h 103188"/>
              <a:gd name="connsiteX345" fmla="*/ 442637 w 1303338"/>
              <a:gd name="connsiteY345" fmla="*/ 56198 h 103188"/>
              <a:gd name="connsiteX346" fmla="*/ 442637 w 1303338"/>
              <a:gd name="connsiteY346" fmla="*/ 65723 h 103188"/>
              <a:gd name="connsiteX347" fmla="*/ 443269 w 1303338"/>
              <a:gd name="connsiteY347" fmla="*/ 87314 h 103188"/>
              <a:gd name="connsiteX348" fmla="*/ 449908 w 1303338"/>
              <a:gd name="connsiteY348" fmla="*/ 92394 h 103188"/>
              <a:gd name="connsiteX349" fmla="*/ 452438 w 1303338"/>
              <a:gd name="connsiteY349" fmla="*/ 94616 h 103188"/>
              <a:gd name="connsiteX350" fmla="*/ 452438 w 1303338"/>
              <a:gd name="connsiteY350" fmla="*/ 96521 h 103188"/>
              <a:gd name="connsiteX351" fmla="*/ 450225 w 1303338"/>
              <a:gd name="connsiteY351" fmla="*/ 98744 h 103188"/>
              <a:gd name="connsiteX352" fmla="*/ 432520 w 1303338"/>
              <a:gd name="connsiteY352" fmla="*/ 101284 h 103188"/>
              <a:gd name="connsiteX353" fmla="*/ 430939 w 1303338"/>
              <a:gd name="connsiteY353" fmla="*/ 101601 h 103188"/>
              <a:gd name="connsiteX354" fmla="*/ 428410 w 1303338"/>
              <a:gd name="connsiteY354" fmla="*/ 92394 h 103188"/>
              <a:gd name="connsiteX355" fmla="*/ 427145 w 1303338"/>
              <a:gd name="connsiteY355" fmla="*/ 89536 h 103188"/>
              <a:gd name="connsiteX356" fmla="*/ 424300 w 1303338"/>
              <a:gd name="connsiteY356" fmla="*/ 91441 h 103188"/>
              <a:gd name="connsiteX357" fmla="*/ 405963 w 1303338"/>
              <a:gd name="connsiteY357" fmla="*/ 101284 h 103188"/>
              <a:gd name="connsiteX358" fmla="*/ 393000 w 1303338"/>
              <a:gd name="connsiteY358" fmla="*/ 97791 h 103188"/>
              <a:gd name="connsiteX359" fmla="*/ 386993 w 1303338"/>
              <a:gd name="connsiteY359" fmla="*/ 83186 h 103188"/>
              <a:gd name="connsiteX360" fmla="*/ 386993 w 1303338"/>
              <a:gd name="connsiteY360" fmla="*/ 77471 h 103188"/>
              <a:gd name="connsiteX361" fmla="*/ 386993 w 1303338"/>
              <a:gd name="connsiteY361" fmla="*/ 70804 h 103188"/>
              <a:gd name="connsiteX362" fmla="*/ 386993 w 1303338"/>
              <a:gd name="connsiteY362" fmla="*/ 59373 h 103188"/>
              <a:gd name="connsiteX363" fmla="*/ 381619 w 1303338"/>
              <a:gd name="connsiteY363" fmla="*/ 42228 h 103188"/>
              <a:gd name="connsiteX364" fmla="*/ 377825 w 1303338"/>
              <a:gd name="connsiteY364" fmla="*/ 40006 h 103188"/>
              <a:gd name="connsiteX365" fmla="*/ 377825 w 1303338"/>
              <a:gd name="connsiteY365" fmla="*/ 37783 h 103188"/>
              <a:gd name="connsiteX366" fmla="*/ 380038 w 1303338"/>
              <a:gd name="connsiteY366" fmla="*/ 35561 h 103188"/>
              <a:gd name="connsiteX367" fmla="*/ 399007 w 1303338"/>
              <a:gd name="connsiteY367" fmla="*/ 33656 h 103188"/>
              <a:gd name="connsiteX368" fmla="*/ 401220 w 1303338"/>
              <a:gd name="connsiteY368" fmla="*/ 33338 h 103188"/>
              <a:gd name="connsiteX369" fmla="*/ 339251 w 1303338"/>
              <a:gd name="connsiteY369" fmla="*/ 33338 h 103188"/>
              <a:gd name="connsiteX370" fmla="*/ 366690 w 1303338"/>
              <a:gd name="connsiteY370" fmla="*/ 47374 h 103188"/>
              <a:gd name="connsiteX371" fmla="*/ 371476 w 1303338"/>
              <a:gd name="connsiteY371" fmla="*/ 65875 h 103188"/>
              <a:gd name="connsiteX372" fmla="*/ 363181 w 1303338"/>
              <a:gd name="connsiteY372" fmla="*/ 90118 h 103188"/>
              <a:gd name="connsiteX373" fmla="*/ 337018 w 1303338"/>
              <a:gd name="connsiteY373" fmla="*/ 101601 h 103188"/>
              <a:gd name="connsiteX374" fmla="*/ 306388 w 1303338"/>
              <a:gd name="connsiteY374" fmla="*/ 69384 h 103188"/>
              <a:gd name="connsiteX375" fmla="*/ 315641 w 1303338"/>
              <a:gd name="connsiteY375" fmla="*/ 43227 h 103188"/>
              <a:gd name="connsiteX376" fmla="*/ 339251 w 1303338"/>
              <a:gd name="connsiteY376" fmla="*/ 33338 h 103188"/>
              <a:gd name="connsiteX377" fmla="*/ 115607 w 1303338"/>
              <a:gd name="connsiteY377" fmla="*/ 33338 h 103188"/>
              <a:gd name="connsiteX378" fmla="*/ 139171 w 1303338"/>
              <a:gd name="connsiteY378" fmla="*/ 52330 h 103188"/>
              <a:gd name="connsiteX379" fmla="*/ 138857 w 1303338"/>
              <a:gd name="connsiteY379" fmla="*/ 76793 h 103188"/>
              <a:gd name="connsiteX380" fmla="*/ 140428 w 1303338"/>
              <a:gd name="connsiteY380" fmla="*/ 91922 h 103188"/>
              <a:gd name="connsiteX381" fmla="*/ 146083 w 1303338"/>
              <a:gd name="connsiteY381" fmla="*/ 93532 h 103188"/>
              <a:gd name="connsiteX382" fmla="*/ 149225 w 1303338"/>
              <a:gd name="connsiteY382" fmla="*/ 95785 h 103188"/>
              <a:gd name="connsiteX383" fmla="*/ 149225 w 1303338"/>
              <a:gd name="connsiteY383" fmla="*/ 98038 h 103188"/>
              <a:gd name="connsiteX384" fmla="*/ 146712 w 1303338"/>
              <a:gd name="connsiteY384" fmla="*/ 100291 h 103188"/>
              <a:gd name="connsiteX385" fmla="*/ 131316 w 1303338"/>
              <a:gd name="connsiteY385" fmla="*/ 102866 h 103188"/>
              <a:gd name="connsiteX386" fmla="*/ 128489 w 1303338"/>
              <a:gd name="connsiteY386" fmla="*/ 103188 h 103188"/>
              <a:gd name="connsiteX387" fmla="*/ 126289 w 1303338"/>
              <a:gd name="connsiteY387" fmla="*/ 101257 h 103188"/>
              <a:gd name="connsiteX388" fmla="*/ 125661 w 1303338"/>
              <a:gd name="connsiteY388" fmla="*/ 95785 h 103188"/>
              <a:gd name="connsiteX389" fmla="*/ 124718 w 1303338"/>
              <a:gd name="connsiteY389" fmla="*/ 92244 h 103188"/>
              <a:gd name="connsiteX390" fmla="*/ 124090 w 1303338"/>
              <a:gd name="connsiteY390" fmla="*/ 92888 h 103188"/>
              <a:gd name="connsiteX391" fmla="*/ 116235 w 1303338"/>
              <a:gd name="connsiteY391" fmla="*/ 98682 h 103188"/>
              <a:gd name="connsiteX392" fmla="*/ 103353 w 1303338"/>
              <a:gd name="connsiteY392" fmla="*/ 102223 h 103188"/>
              <a:gd name="connsiteX393" fmla="*/ 88900 w 1303338"/>
              <a:gd name="connsiteY393" fmla="*/ 85162 h 103188"/>
              <a:gd name="connsiteX394" fmla="*/ 92042 w 1303338"/>
              <a:gd name="connsiteY394" fmla="*/ 72287 h 103188"/>
              <a:gd name="connsiteX395" fmla="*/ 100211 w 1303338"/>
              <a:gd name="connsiteY395" fmla="*/ 69390 h 103188"/>
              <a:gd name="connsiteX396" fmla="*/ 117178 w 1303338"/>
              <a:gd name="connsiteY396" fmla="*/ 65849 h 103188"/>
              <a:gd name="connsiteX397" fmla="*/ 125347 w 1303338"/>
              <a:gd name="connsiteY397" fmla="*/ 59733 h 103188"/>
              <a:gd name="connsiteX398" fmla="*/ 125347 w 1303338"/>
              <a:gd name="connsiteY398" fmla="*/ 57158 h 103188"/>
              <a:gd name="connsiteX399" fmla="*/ 113407 w 1303338"/>
              <a:gd name="connsiteY399" fmla="*/ 44604 h 103188"/>
              <a:gd name="connsiteX400" fmla="*/ 95498 w 1303338"/>
              <a:gd name="connsiteY400" fmla="*/ 49755 h 103188"/>
              <a:gd name="connsiteX401" fmla="*/ 93613 w 1303338"/>
              <a:gd name="connsiteY401" fmla="*/ 50720 h 103188"/>
              <a:gd name="connsiteX402" fmla="*/ 92671 w 1303338"/>
              <a:gd name="connsiteY402" fmla="*/ 49111 h 103188"/>
              <a:gd name="connsiteX403" fmla="*/ 92671 w 1303338"/>
              <a:gd name="connsiteY403" fmla="*/ 48145 h 103188"/>
              <a:gd name="connsiteX404" fmla="*/ 93613 w 1303338"/>
              <a:gd name="connsiteY404" fmla="*/ 41385 h 103188"/>
              <a:gd name="connsiteX405" fmla="*/ 98954 w 1303338"/>
              <a:gd name="connsiteY405" fmla="*/ 35591 h 103188"/>
              <a:gd name="connsiteX406" fmla="*/ 115607 w 1303338"/>
              <a:gd name="connsiteY406" fmla="*/ 33338 h 103188"/>
              <a:gd name="connsiteX407" fmla="*/ 28982 w 1303338"/>
              <a:gd name="connsiteY407" fmla="*/ 15875 h 103188"/>
              <a:gd name="connsiteX408" fmla="*/ 25400 w 1303338"/>
              <a:gd name="connsiteY408" fmla="*/ 17761 h 103188"/>
              <a:gd name="connsiteX409" fmla="*/ 25400 w 1303338"/>
              <a:gd name="connsiteY409" fmla="*/ 20591 h 103188"/>
              <a:gd name="connsiteX410" fmla="*/ 25400 w 1303338"/>
              <a:gd name="connsiteY410" fmla="*/ 36308 h 103188"/>
              <a:gd name="connsiteX411" fmla="*/ 25400 w 1303338"/>
              <a:gd name="connsiteY411" fmla="*/ 41024 h 103188"/>
              <a:gd name="connsiteX412" fmla="*/ 25400 w 1303338"/>
              <a:gd name="connsiteY412" fmla="*/ 44796 h 103188"/>
              <a:gd name="connsiteX413" fmla="*/ 28331 w 1303338"/>
              <a:gd name="connsiteY413" fmla="*/ 47625 h 103188"/>
              <a:gd name="connsiteX414" fmla="*/ 44939 w 1303338"/>
              <a:gd name="connsiteY414" fmla="*/ 44482 h 103188"/>
              <a:gd name="connsiteX415" fmla="*/ 50800 w 1303338"/>
              <a:gd name="connsiteY415" fmla="*/ 31279 h 103188"/>
              <a:gd name="connsiteX416" fmla="*/ 40380 w 1303338"/>
              <a:gd name="connsiteY416" fmla="*/ 16818 h 103188"/>
              <a:gd name="connsiteX417" fmla="*/ 28982 w 1303338"/>
              <a:gd name="connsiteY417" fmla="*/ 15875 h 103188"/>
              <a:gd name="connsiteX418" fmla="*/ 1279718 w 1303338"/>
              <a:gd name="connsiteY418" fmla="*/ 9525 h 103188"/>
              <a:gd name="connsiteX419" fmla="*/ 1281012 w 1303338"/>
              <a:gd name="connsiteY419" fmla="*/ 11748 h 103188"/>
              <a:gd name="connsiteX420" fmla="*/ 1280365 w 1303338"/>
              <a:gd name="connsiteY420" fmla="*/ 15558 h 103188"/>
              <a:gd name="connsiteX421" fmla="*/ 1279071 w 1303338"/>
              <a:gd name="connsiteY421" fmla="*/ 32385 h 103188"/>
              <a:gd name="connsiteX422" fmla="*/ 1283601 w 1303338"/>
              <a:gd name="connsiteY422" fmla="*/ 35243 h 103188"/>
              <a:gd name="connsiteX423" fmla="*/ 1294602 w 1303338"/>
              <a:gd name="connsiteY423" fmla="*/ 35243 h 103188"/>
              <a:gd name="connsiteX424" fmla="*/ 1301397 w 1303338"/>
              <a:gd name="connsiteY424" fmla="*/ 34925 h 103188"/>
              <a:gd name="connsiteX425" fmla="*/ 1302044 w 1303338"/>
              <a:gd name="connsiteY425" fmla="*/ 34925 h 103188"/>
              <a:gd name="connsiteX426" fmla="*/ 1303338 w 1303338"/>
              <a:gd name="connsiteY426" fmla="*/ 35878 h 103188"/>
              <a:gd name="connsiteX427" fmla="*/ 1301720 w 1303338"/>
              <a:gd name="connsiteY427" fmla="*/ 41910 h 103188"/>
              <a:gd name="connsiteX428" fmla="*/ 1298161 w 1303338"/>
              <a:gd name="connsiteY428" fmla="*/ 45403 h 103188"/>
              <a:gd name="connsiteX429" fmla="*/ 1293955 w 1303338"/>
              <a:gd name="connsiteY429" fmla="*/ 45085 h 103188"/>
              <a:gd name="connsiteX430" fmla="*/ 1289101 w 1303338"/>
              <a:gd name="connsiteY430" fmla="*/ 44768 h 103188"/>
              <a:gd name="connsiteX431" fmla="*/ 1283924 w 1303338"/>
              <a:gd name="connsiteY431" fmla="*/ 44768 h 103188"/>
              <a:gd name="connsiteX432" fmla="*/ 1279718 w 1303338"/>
              <a:gd name="connsiteY432" fmla="*/ 50165 h 103188"/>
              <a:gd name="connsiteX433" fmla="*/ 1279718 w 1303338"/>
              <a:gd name="connsiteY433" fmla="*/ 70803 h 103188"/>
              <a:gd name="connsiteX434" fmla="*/ 1281336 w 1303338"/>
              <a:gd name="connsiteY434" fmla="*/ 86995 h 103188"/>
              <a:gd name="connsiteX435" fmla="*/ 1289425 w 1303338"/>
              <a:gd name="connsiteY435" fmla="*/ 90805 h 103188"/>
              <a:gd name="connsiteX436" fmla="*/ 1300103 w 1303338"/>
              <a:gd name="connsiteY436" fmla="*/ 89218 h 103188"/>
              <a:gd name="connsiteX437" fmla="*/ 1302044 w 1303338"/>
              <a:gd name="connsiteY437" fmla="*/ 88583 h 103188"/>
              <a:gd name="connsiteX438" fmla="*/ 1303015 w 1303338"/>
              <a:gd name="connsiteY438" fmla="*/ 89853 h 103188"/>
              <a:gd name="connsiteX439" fmla="*/ 1301397 w 1303338"/>
              <a:gd name="connsiteY439" fmla="*/ 98425 h 103188"/>
              <a:gd name="connsiteX440" fmla="*/ 1284895 w 1303338"/>
              <a:gd name="connsiteY440" fmla="*/ 101600 h 103188"/>
              <a:gd name="connsiteX441" fmla="*/ 1264510 w 1303338"/>
              <a:gd name="connsiteY441" fmla="*/ 85725 h 103188"/>
              <a:gd name="connsiteX442" fmla="*/ 1264510 w 1303338"/>
              <a:gd name="connsiteY442" fmla="*/ 77788 h 103188"/>
              <a:gd name="connsiteX443" fmla="*/ 1264834 w 1303338"/>
              <a:gd name="connsiteY443" fmla="*/ 70803 h 103188"/>
              <a:gd name="connsiteX444" fmla="*/ 1264834 w 1303338"/>
              <a:gd name="connsiteY444" fmla="*/ 52705 h 103188"/>
              <a:gd name="connsiteX445" fmla="*/ 1261598 w 1303338"/>
              <a:gd name="connsiteY445" fmla="*/ 45085 h 103188"/>
              <a:gd name="connsiteX446" fmla="*/ 1259010 w 1303338"/>
              <a:gd name="connsiteY446" fmla="*/ 45085 h 103188"/>
              <a:gd name="connsiteX447" fmla="*/ 1255774 w 1303338"/>
              <a:gd name="connsiteY447" fmla="*/ 45085 h 103188"/>
              <a:gd name="connsiteX448" fmla="*/ 1253833 w 1303338"/>
              <a:gd name="connsiteY448" fmla="*/ 45403 h 103188"/>
              <a:gd name="connsiteX449" fmla="*/ 1252538 w 1303338"/>
              <a:gd name="connsiteY449" fmla="*/ 44450 h 103188"/>
              <a:gd name="connsiteX450" fmla="*/ 1252862 w 1303338"/>
              <a:gd name="connsiteY450" fmla="*/ 42863 h 103188"/>
              <a:gd name="connsiteX451" fmla="*/ 1254480 w 1303338"/>
              <a:gd name="connsiteY451" fmla="*/ 38418 h 103188"/>
              <a:gd name="connsiteX452" fmla="*/ 1257068 w 1303338"/>
              <a:gd name="connsiteY452" fmla="*/ 35243 h 103188"/>
              <a:gd name="connsiteX453" fmla="*/ 1260304 w 1303338"/>
              <a:gd name="connsiteY453" fmla="*/ 35560 h 103188"/>
              <a:gd name="connsiteX454" fmla="*/ 1261922 w 1303338"/>
              <a:gd name="connsiteY454" fmla="*/ 35560 h 103188"/>
              <a:gd name="connsiteX455" fmla="*/ 1265157 w 1303338"/>
              <a:gd name="connsiteY455" fmla="*/ 32703 h 103188"/>
              <a:gd name="connsiteX456" fmla="*/ 1264834 w 1303338"/>
              <a:gd name="connsiteY456" fmla="*/ 24130 h 103188"/>
              <a:gd name="connsiteX457" fmla="*/ 1264834 w 1303338"/>
              <a:gd name="connsiteY457" fmla="*/ 18415 h 103188"/>
              <a:gd name="connsiteX458" fmla="*/ 1268393 w 1303338"/>
              <a:gd name="connsiteY458" fmla="*/ 13653 h 103188"/>
              <a:gd name="connsiteX459" fmla="*/ 1276482 w 1303338"/>
              <a:gd name="connsiteY459" fmla="*/ 10478 h 103188"/>
              <a:gd name="connsiteX460" fmla="*/ 1279718 w 1303338"/>
              <a:gd name="connsiteY460" fmla="*/ 9525 h 103188"/>
              <a:gd name="connsiteX461" fmla="*/ 1114941 w 1303338"/>
              <a:gd name="connsiteY461" fmla="*/ 9525 h 103188"/>
              <a:gd name="connsiteX462" fmla="*/ 1116235 w 1303338"/>
              <a:gd name="connsiteY462" fmla="*/ 11748 h 103188"/>
              <a:gd name="connsiteX463" fmla="*/ 1115912 w 1303338"/>
              <a:gd name="connsiteY463" fmla="*/ 15558 h 103188"/>
              <a:gd name="connsiteX464" fmla="*/ 1114617 w 1303338"/>
              <a:gd name="connsiteY464" fmla="*/ 32385 h 103188"/>
              <a:gd name="connsiteX465" fmla="*/ 1118824 w 1303338"/>
              <a:gd name="connsiteY465" fmla="*/ 35243 h 103188"/>
              <a:gd name="connsiteX466" fmla="*/ 1129825 w 1303338"/>
              <a:gd name="connsiteY466" fmla="*/ 35243 h 103188"/>
              <a:gd name="connsiteX467" fmla="*/ 1136296 w 1303338"/>
              <a:gd name="connsiteY467" fmla="*/ 34925 h 103188"/>
              <a:gd name="connsiteX468" fmla="*/ 1137267 w 1303338"/>
              <a:gd name="connsiteY468" fmla="*/ 34925 h 103188"/>
              <a:gd name="connsiteX469" fmla="*/ 1138238 w 1303338"/>
              <a:gd name="connsiteY469" fmla="*/ 35878 h 103188"/>
              <a:gd name="connsiteX470" fmla="*/ 1136620 w 1303338"/>
              <a:gd name="connsiteY470" fmla="*/ 41910 h 103188"/>
              <a:gd name="connsiteX471" fmla="*/ 1133384 w 1303338"/>
              <a:gd name="connsiteY471" fmla="*/ 45403 h 103188"/>
              <a:gd name="connsiteX472" fmla="*/ 1129501 w 1303338"/>
              <a:gd name="connsiteY472" fmla="*/ 45085 h 103188"/>
              <a:gd name="connsiteX473" fmla="*/ 1124324 w 1303338"/>
              <a:gd name="connsiteY473" fmla="*/ 44768 h 103188"/>
              <a:gd name="connsiteX474" fmla="*/ 1119471 w 1303338"/>
              <a:gd name="connsiteY474" fmla="*/ 44768 h 103188"/>
              <a:gd name="connsiteX475" fmla="*/ 1115265 w 1303338"/>
              <a:gd name="connsiteY475" fmla="*/ 50165 h 103188"/>
              <a:gd name="connsiteX476" fmla="*/ 1115265 w 1303338"/>
              <a:gd name="connsiteY476" fmla="*/ 70803 h 103188"/>
              <a:gd name="connsiteX477" fmla="*/ 1116559 w 1303338"/>
              <a:gd name="connsiteY477" fmla="*/ 86995 h 103188"/>
              <a:gd name="connsiteX478" fmla="*/ 1124648 w 1303338"/>
              <a:gd name="connsiteY478" fmla="*/ 90805 h 103188"/>
              <a:gd name="connsiteX479" fmla="*/ 1135326 w 1303338"/>
              <a:gd name="connsiteY479" fmla="*/ 89218 h 103188"/>
              <a:gd name="connsiteX480" fmla="*/ 1136943 w 1303338"/>
              <a:gd name="connsiteY480" fmla="*/ 88583 h 103188"/>
              <a:gd name="connsiteX481" fmla="*/ 1137914 w 1303338"/>
              <a:gd name="connsiteY481" fmla="*/ 89853 h 103188"/>
              <a:gd name="connsiteX482" fmla="*/ 1136620 w 1303338"/>
              <a:gd name="connsiteY482" fmla="*/ 98425 h 103188"/>
              <a:gd name="connsiteX483" fmla="*/ 1120442 w 1303338"/>
              <a:gd name="connsiteY483" fmla="*/ 101600 h 103188"/>
              <a:gd name="connsiteX484" fmla="*/ 1099410 w 1303338"/>
              <a:gd name="connsiteY484" fmla="*/ 85725 h 103188"/>
              <a:gd name="connsiteX485" fmla="*/ 1099733 w 1303338"/>
              <a:gd name="connsiteY485" fmla="*/ 77788 h 103188"/>
              <a:gd name="connsiteX486" fmla="*/ 1100057 w 1303338"/>
              <a:gd name="connsiteY486" fmla="*/ 70803 h 103188"/>
              <a:gd name="connsiteX487" fmla="*/ 1100057 w 1303338"/>
              <a:gd name="connsiteY487" fmla="*/ 52705 h 103188"/>
              <a:gd name="connsiteX488" fmla="*/ 1096498 w 1303338"/>
              <a:gd name="connsiteY488" fmla="*/ 45085 h 103188"/>
              <a:gd name="connsiteX489" fmla="*/ 1094233 w 1303338"/>
              <a:gd name="connsiteY489" fmla="*/ 45085 h 103188"/>
              <a:gd name="connsiteX490" fmla="*/ 1090673 w 1303338"/>
              <a:gd name="connsiteY490" fmla="*/ 45085 h 103188"/>
              <a:gd name="connsiteX491" fmla="*/ 1088732 w 1303338"/>
              <a:gd name="connsiteY491" fmla="*/ 45403 h 103188"/>
              <a:gd name="connsiteX492" fmla="*/ 1087438 w 1303338"/>
              <a:gd name="connsiteY492" fmla="*/ 44450 h 103188"/>
              <a:gd name="connsiteX493" fmla="*/ 1088085 w 1303338"/>
              <a:gd name="connsiteY493" fmla="*/ 42863 h 103188"/>
              <a:gd name="connsiteX494" fmla="*/ 1089703 w 1303338"/>
              <a:gd name="connsiteY494" fmla="*/ 38418 h 103188"/>
              <a:gd name="connsiteX495" fmla="*/ 1092291 w 1303338"/>
              <a:gd name="connsiteY495" fmla="*/ 35243 h 103188"/>
              <a:gd name="connsiteX496" fmla="*/ 1095527 w 1303338"/>
              <a:gd name="connsiteY496" fmla="*/ 35560 h 103188"/>
              <a:gd name="connsiteX497" fmla="*/ 1097145 w 1303338"/>
              <a:gd name="connsiteY497" fmla="*/ 35560 h 103188"/>
              <a:gd name="connsiteX498" fmla="*/ 1100380 w 1303338"/>
              <a:gd name="connsiteY498" fmla="*/ 32703 h 103188"/>
              <a:gd name="connsiteX499" fmla="*/ 1100057 w 1303338"/>
              <a:gd name="connsiteY499" fmla="*/ 24130 h 103188"/>
              <a:gd name="connsiteX500" fmla="*/ 1099733 w 1303338"/>
              <a:gd name="connsiteY500" fmla="*/ 18415 h 103188"/>
              <a:gd name="connsiteX501" fmla="*/ 1103616 w 1303338"/>
              <a:gd name="connsiteY501" fmla="*/ 13653 h 103188"/>
              <a:gd name="connsiteX502" fmla="*/ 1111705 w 1303338"/>
              <a:gd name="connsiteY502" fmla="*/ 10478 h 103188"/>
              <a:gd name="connsiteX503" fmla="*/ 1114941 w 1303338"/>
              <a:gd name="connsiteY503" fmla="*/ 9525 h 103188"/>
              <a:gd name="connsiteX504" fmla="*/ 1228577 w 1303338"/>
              <a:gd name="connsiteY504" fmla="*/ 6350 h 103188"/>
              <a:gd name="connsiteX505" fmla="*/ 1238251 w 1303338"/>
              <a:gd name="connsiteY505" fmla="*/ 14638 h 103188"/>
              <a:gd name="connsiteX506" fmla="*/ 1227932 w 1303338"/>
              <a:gd name="connsiteY506" fmla="*/ 23813 h 103188"/>
              <a:gd name="connsiteX507" fmla="*/ 1217613 w 1303338"/>
              <a:gd name="connsiteY507" fmla="*/ 14934 h 103188"/>
              <a:gd name="connsiteX508" fmla="*/ 1228577 w 1303338"/>
              <a:gd name="connsiteY508" fmla="*/ 6350 h 103188"/>
              <a:gd name="connsiteX509" fmla="*/ 1063477 w 1303338"/>
              <a:gd name="connsiteY509" fmla="*/ 6350 h 103188"/>
              <a:gd name="connsiteX510" fmla="*/ 1073151 w 1303338"/>
              <a:gd name="connsiteY510" fmla="*/ 14638 h 103188"/>
              <a:gd name="connsiteX511" fmla="*/ 1062832 w 1303338"/>
              <a:gd name="connsiteY511" fmla="*/ 23813 h 103188"/>
              <a:gd name="connsiteX512" fmla="*/ 1052513 w 1303338"/>
              <a:gd name="connsiteY512" fmla="*/ 14934 h 103188"/>
              <a:gd name="connsiteX513" fmla="*/ 1063477 w 1303338"/>
              <a:gd name="connsiteY513" fmla="*/ 6350 h 103188"/>
              <a:gd name="connsiteX514" fmla="*/ 767879 w 1303338"/>
              <a:gd name="connsiteY514" fmla="*/ 6350 h 103188"/>
              <a:gd name="connsiteX515" fmla="*/ 777876 w 1303338"/>
              <a:gd name="connsiteY515" fmla="*/ 14638 h 103188"/>
              <a:gd name="connsiteX516" fmla="*/ 767557 w 1303338"/>
              <a:gd name="connsiteY516" fmla="*/ 23813 h 103188"/>
              <a:gd name="connsiteX517" fmla="*/ 757238 w 1303338"/>
              <a:gd name="connsiteY517" fmla="*/ 14934 h 103188"/>
              <a:gd name="connsiteX518" fmla="*/ 767879 w 1303338"/>
              <a:gd name="connsiteY518" fmla="*/ 6350 h 103188"/>
              <a:gd name="connsiteX519" fmla="*/ 570243 w 1303338"/>
              <a:gd name="connsiteY519" fmla="*/ 6350 h 103188"/>
              <a:gd name="connsiteX520" fmla="*/ 575358 w 1303338"/>
              <a:gd name="connsiteY520" fmla="*/ 6669 h 103188"/>
              <a:gd name="connsiteX521" fmla="*/ 585589 w 1303338"/>
              <a:gd name="connsiteY521" fmla="*/ 6987 h 103188"/>
              <a:gd name="connsiteX522" fmla="*/ 596459 w 1303338"/>
              <a:gd name="connsiteY522" fmla="*/ 6669 h 103188"/>
              <a:gd name="connsiteX523" fmla="*/ 601254 w 1303338"/>
              <a:gd name="connsiteY523" fmla="*/ 6350 h 103188"/>
              <a:gd name="connsiteX524" fmla="*/ 603173 w 1303338"/>
              <a:gd name="connsiteY524" fmla="*/ 8262 h 103188"/>
              <a:gd name="connsiteX525" fmla="*/ 603173 w 1303338"/>
              <a:gd name="connsiteY525" fmla="*/ 11129 h 103188"/>
              <a:gd name="connsiteX526" fmla="*/ 599656 w 1303338"/>
              <a:gd name="connsiteY526" fmla="*/ 13996 h 103188"/>
              <a:gd name="connsiteX527" fmla="*/ 594541 w 1303338"/>
              <a:gd name="connsiteY527" fmla="*/ 19411 h 103188"/>
              <a:gd name="connsiteX528" fmla="*/ 594221 w 1303338"/>
              <a:gd name="connsiteY528" fmla="*/ 42666 h 103188"/>
              <a:gd name="connsiteX529" fmla="*/ 594221 w 1303338"/>
              <a:gd name="connsiteY529" fmla="*/ 56683 h 103188"/>
              <a:gd name="connsiteX530" fmla="*/ 597098 w 1303338"/>
              <a:gd name="connsiteY530" fmla="*/ 81849 h 103188"/>
              <a:gd name="connsiteX531" fmla="*/ 616920 w 1303338"/>
              <a:gd name="connsiteY531" fmla="*/ 92043 h 103188"/>
              <a:gd name="connsiteX532" fmla="*/ 638340 w 1303338"/>
              <a:gd name="connsiteY532" fmla="*/ 79301 h 103188"/>
              <a:gd name="connsiteX533" fmla="*/ 640258 w 1303338"/>
              <a:gd name="connsiteY533" fmla="*/ 56046 h 103188"/>
              <a:gd name="connsiteX534" fmla="*/ 640258 w 1303338"/>
              <a:gd name="connsiteY534" fmla="*/ 42666 h 103188"/>
              <a:gd name="connsiteX535" fmla="*/ 639939 w 1303338"/>
              <a:gd name="connsiteY535" fmla="*/ 19411 h 103188"/>
              <a:gd name="connsiteX536" fmla="*/ 634504 w 1303338"/>
              <a:gd name="connsiteY536" fmla="*/ 13996 h 103188"/>
              <a:gd name="connsiteX537" fmla="*/ 630987 w 1303338"/>
              <a:gd name="connsiteY537" fmla="*/ 11129 h 103188"/>
              <a:gd name="connsiteX538" fmla="*/ 630987 w 1303338"/>
              <a:gd name="connsiteY538" fmla="*/ 8262 h 103188"/>
              <a:gd name="connsiteX539" fmla="*/ 632585 w 1303338"/>
              <a:gd name="connsiteY539" fmla="*/ 6350 h 103188"/>
              <a:gd name="connsiteX540" fmla="*/ 638020 w 1303338"/>
              <a:gd name="connsiteY540" fmla="*/ 6669 h 103188"/>
              <a:gd name="connsiteX541" fmla="*/ 645374 w 1303338"/>
              <a:gd name="connsiteY541" fmla="*/ 6987 h 103188"/>
              <a:gd name="connsiteX542" fmla="*/ 653366 w 1303338"/>
              <a:gd name="connsiteY542" fmla="*/ 6669 h 103188"/>
              <a:gd name="connsiteX543" fmla="*/ 658801 w 1303338"/>
              <a:gd name="connsiteY543" fmla="*/ 6350 h 103188"/>
              <a:gd name="connsiteX544" fmla="*/ 660400 w 1303338"/>
              <a:gd name="connsiteY544" fmla="*/ 8262 h 103188"/>
              <a:gd name="connsiteX545" fmla="*/ 660400 w 1303338"/>
              <a:gd name="connsiteY545" fmla="*/ 11129 h 103188"/>
              <a:gd name="connsiteX546" fmla="*/ 656883 w 1303338"/>
              <a:gd name="connsiteY546" fmla="*/ 13996 h 103188"/>
              <a:gd name="connsiteX547" fmla="*/ 651448 w 1303338"/>
              <a:gd name="connsiteY547" fmla="*/ 19411 h 103188"/>
              <a:gd name="connsiteX548" fmla="*/ 651128 w 1303338"/>
              <a:gd name="connsiteY548" fmla="*/ 42666 h 103188"/>
              <a:gd name="connsiteX549" fmla="*/ 651128 w 1303338"/>
              <a:gd name="connsiteY549" fmla="*/ 55409 h 103188"/>
              <a:gd name="connsiteX550" fmla="*/ 649849 w 1303338"/>
              <a:gd name="connsiteY550" fmla="*/ 79301 h 103188"/>
              <a:gd name="connsiteX551" fmla="*/ 613403 w 1303338"/>
              <a:gd name="connsiteY551" fmla="*/ 101600 h 103188"/>
              <a:gd name="connsiteX552" fmla="*/ 581113 w 1303338"/>
              <a:gd name="connsiteY552" fmla="*/ 86946 h 103188"/>
              <a:gd name="connsiteX553" fmla="*/ 577596 w 1303338"/>
              <a:gd name="connsiteY553" fmla="*/ 56046 h 103188"/>
              <a:gd name="connsiteX554" fmla="*/ 577596 w 1303338"/>
              <a:gd name="connsiteY554" fmla="*/ 42666 h 103188"/>
              <a:gd name="connsiteX555" fmla="*/ 577596 w 1303338"/>
              <a:gd name="connsiteY555" fmla="*/ 19411 h 103188"/>
              <a:gd name="connsiteX556" fmla="*/ 571842 w 1303338"/>
              <a:gd name="connsiteY556" fmla="*/ 13996 h 103188"/>
              <a:gd name="connsiteX557" fmla="*/ 568325 w 1303338"/>
              <a:gd name="connsiteY557" fmla="*/ 11129 h 103188"/>
              <a:gd name="connsiteX558" fmla="*/ 568325 w 1303338"/>
              <a:gd name="connsiteY558" fmla="*/ 8262 h 103188"/>
              <a:gd name="connsiteX559" fmla="*/ 570243 w 1303338"/>
              <a:gd name="connsiteY559" fmla="*/ 6350 h 103188"/>
              <a:gd name="connsiteX560" fmla="*/ 1569 w 1303338"/>
              <a:gd name="connsiteY560" fmla="*/ 6350 h 103188"/>
              <a:gd name="connsiteX561" fmla="*/ 6902 w 1303338"/>
              <a:gd name="connsiteY561" fmla="*/ 6669 h 103188"/>
              <a:gd name="connsiteX562" fmla="*/ 16314 w 1303338"/>
              <a:gd name="connsiteY562" fmla="*/ 6987 h 103188"/>
              <a:gd name="connsiteX563" fmla="*/ 34511 w 1303338"/>
              <a:gd name="connsiteY563" fmla="*/ 6350 h 103188"/>
              <a:gd name="connsiteX564" fmla="*/ 41727 w 1303338"/>
              <a:gd name="connsiteY564" fmla="*/ 6350 h 103188"/>
              <a:gd name="connsiteX565" fmla="*/ 60865 w 1303338"/>
              <a:gd name="connsiteY565" fmla="*/ 13040 h 103188"/>
              <a:gd name="connsiteX566" fmla="*/ 67140 w 1303338"/>
              <a:gd name="connsiteY566" fmla="*/ 29288 h 103188"/>
              <a:gd name="connsiteX567" fmla="*/ 52708 w 1303338"/>
              <a:gd name="connsiteY567" fmla="*/ 51270 h 103188"/>
              <a:gd name="connsiteX568" fmla="*/ 49570 w 1303338"/>
              <a:gd name="connsiteY568" fmla="*/ 52863 h 103188"/>
              <a:gd name="connsiteX569" fmla="*/ 49884 w 1303338"/>
              <a:gd name="connsiteY569" fmla="*/ 53500 h 103188"/>
              <a:gd name="connsiteX570" fmla="*/ 52080 w 1303338"/>
              <a:gd name="connsiteY570" fmla="*/ 57642 h 103188"/>
              <a:gd name="connsiteX571" fmla="*/ 67767 w 1303338"/>
              <a:gd name="connsiteY571" fmla="*/ 85358 h 103188"/>
              <a:gd name="connsiteX572" fmla="*/ 76865 w 1303338"/>
              <a:gd name="connsiteY572" fmla="*/ 93004 h 103188"/>
              <a:gd name="connsiteX573" fmla="*/ 79375 w 1303338"/>
              <a:gd name="connsiteY573" fmla="*/ 95872 h 103188"/>
              <a:gd name="connsiteX574" fmla="*/ 79375 w 1303338"/>
              <a:gd name="connsiteY574" fmla="*/ 98102 h 103188"/>
              <a:gd name="connsiteX575" fmla="*/ 77493 w 1303338"/>
              <a:gd name="connsiteY575" fmla="*/ 100013 h 103188"/>
              <a:gd name="connsiteX576" fmla="*/ 76238 w 1303338"/>
              <a:gd name="connsiteY576" fmla="*/ 100013 h 103188"/>
              <a:gd name="connsiteX577" fmla="*/ 65885 w 1303338"/>
              <a:gd name="connsiteY577" fmla="*/ 100013 h 103188"/>
              <a:gd name="connsiteX578" fmla="*/ 58355 w 1303338"/>
              <a:gd name="connsiteY578" fmla="*/ 100013 h 103188"/>
              <a:gd name="connsiteX579" fmla="*/ 56473 w 1303338"/>
              <a:gd name="connsiteY579" fmla="*/ 100013 h 103188"/>
              <a:gd name="connsiteX580" fmla="*/ 50825 w 1303338"/>
              <a:gd name="connsiteY580" fmla="*/ 92049 h 103188"/>
              <a:gd name="connsiteX581" fmla="*/ 36394 w 1303338"/>
              <a:gd name="connsiteY581" fmla="*/ 60509 h 103188"/>
              <a:gd name="connsiteX582" fmla="*/ 30433 w 1303338"/>
              <a:gd name="connsiteY582" fmla="*/ 55412 h 103188"/>
              <a:gd name="connsiteX583" fmla="*/ 29805 w 1303338"/>
              <a:gd name="connsiteY583" fmla="*/ 55412 h 103188"/>
              <a:gd name="connsiteX584" fmla="*/ 28864 w 1303338"/>
              <a:gd name="connsiteY584" fmla="*/ 55412 h 103188"/>
              <a:gd name="connsiteX585" fmla="*/ 26668 w 1303338"/>
              <a:gd name="connsiteY585" fmla="*/ 55412 h 103188"/>
              <a:gd name="connsiteX586" fmla="*/ 25413 w 1303338"/>
              <a:gd name="connsiteY586" fmla="*/ 57642 h 103188"/>
              <a:gd name="connsiteX587" fmla="*/ 25413 w 1303338"/>
              <a:gd name="connsiteY587" fmla="*/ 64014 h 103188"/>
              <a:gd name="connsiteX588" fmla="*/ 25727 w 1303338"/>
              <a:gd name="connsiteY588" fmla="*/ 86951 h 103188"/>
              <a:gd name="connsiteX589" fmla="*/ 31060 w 1303338"/>
              <a:gd name="connsiteY589" fmla="*/ 92367 h 103188"/>
              <a:gd name="connsiteX590" fmla="*/ 34197 w 1303338"/>
              <a:gd name="connsiteY590" fmla="*/ 95235 h 103188"/>
              <a:gd name="connsiteX591" fmla="*/ 34197 w 1303338"/>
              <a:gd name="connsiteY591" fmla="*/ 98102 h 103188"/>
              <a:gd name="connsiteX592" fmla="*/ 32629 w 1303338"/>
              <a:gd name="connsiteY592" fmla="*/ 100013 h 103188"/>
              <a:gd name="connsiteX593" fmla="*/ 27609 w 1303338"/>
              <a:gd name="connsiteY593" fmla="*/ 100013 h 103188"/>
              <a:gd name="connsiteX594" fmla="*/ 17569 w 1303338"/>
              <a:gd name="connsiteY594" fmla="*/ 99695 h 103188"/>
              <a:gd name="connsiteX595" fmla="*/ 6902 w 1303338"/>
              <a:gd name="connsiteY595" fmla="*/ 100013 h 103188"/>
              <a:gd name="connsiteX596" fmla="*/ 1883 w 1303338"/>
              <a:gd name="connsiteY596" fmla="*/ 100013 h 103188"/>
              <a:gd name="connsiteX597" fmla="*/ 0 w 1303338"/>
              <a:gd name="connsiteY597" fmla="*/ 98102 h 103188"/>
              <a:gd name="connsiteX598" fmla="*/ 0 w 1303338"/>
              <a:gd name="connsiteY598" fmla="*/ 95235 h 103188"/>
              <a:gd name="connsiteX599" fmla="*/ 3451 w 1303338"/>
              <a:gd name="connsiteY599" fmla="*/ 92367 h 103188"/>
              <a:gd name="connsiteX600" fmla="*/ 8785 w 1303338"/>
              <a:gd name="connsiteY600" fmla="*/ 86951 h 103188"/>
              <a:gd name="connsiteX601" fmla="*/ 9099 w 1303338"/>
              <a:gd name="connsiteY601" fmla="*/ 64014 h 103188"/>
              <a:gd name="connsiteX602" fmla="*/ 9099 w 1303338"/>
              <a:gd name="connsiteY602" fmla="*/ 42669 h 103188"/>
              <a:gd name="connsiteX603" fmla="*/ 8785 w 1303338"/>
              <a:gd name="connsiteY603" fmla="*/ 19412 h 103188"/>
              <a:gd name="connsiteX604" fmla="*/ 3451 w 1303338"/>
              <a:gd name="connsiteY604" fmla="*/ 13996 h 103188"/>
              <a:gd name="connsiteX605" fmla="*/ 0 w 1303338"/>
              <a:gd name="connsiteY605" fmla="*/ 11129 h 103188"/>
              <a:gd name="connsiteX606" fmla="*/ 0 w 1303338"/>
              <a:gd name="connsiteY606" fmla="*/ 8580 h 103188"/>
              <a:gd name="connsiteX607" fmla="*/ 1569 w 1303338"/>
              <a:gd name="connsiteY607" fmla="*/ 6350 h 103188"/>
              <a:gd name="connsiteX608" fmla="*/ 517314 w 1303338"/>
              <a:gd name="connsiteY608" fmla="*/ 0 h 103188"/>
              <a:gd name="connsiteX609" fmla="*/ 519201 w 1303338"/>
              <a:gd name="connsiteY609" fmla="*/ 2556 h 103188"/>
              <a:gd name="connsiteX610" fmla="*/ 518257 w 1303338"/>
              <a:gd name="connsiteY610" fmla="*/ 42809 h 103188"/>
              <a:gd name="connsiteX611" fmla="*/ 518257 w 1303338"/>
              <a:gd name="connsiteY611" fmla="*/ 66769 h 103188"/>
              <a:gd name="connsiteX612" fmla="*/ 519201 w 1303338"/>
              <a:gd name="connsiteY612" fmla="*/ 89771 h 103188"/>
              <a:gd name="connsiteX613" fmla="*/ 526751 w 1303338"/>
              <a:gd name="connsiteY613" fmla="*/ 93604 h 103188"/>
              <a:gd name="connsiteX614" fmla="*/ 528638 w 1303338"/>
              <a:gd name="connsiteY614" fmla="*/ 94882 h 103188"/>
              <a:gd name="connsiteX615" fmla="*/ 528638 w 1303338"/>
              <a:gd name="connsiteY615" fmla="*/ 97438 h 103188"/>
              <a:gd name="connsiteX616" fmla="*/ 525807 w 1303338"/>
              <a:gd name="connsiteY616" fmla="*/ 99674 h 103188"/>
              <a:gd name="connsiteX617" fmla="*/ 509449 w 1303338"/>
              <a:gd name="connsiteY617" fmla="*/ 102869 h 103188"/>
              <a:gd name="connsiteX618" fmla="*/ 506933 w 1303338"/>
              <a:gd name="connsiteY618" fmla="*/ 103188 h 103188"/>
              <a:gd name="connsiteX619" fmla="*/ 505360 w 1303338"/>
              <a:gd name="connsiteY619" fmla="*/ 100952 h 103188"/>
              <a:gd name="connsiteX620" fmla="*/ 505045 w 1303338"/>
              <a:gd name="connsiteY620" fmla="*/ 95202 h 103188"/>
              <a:gd name="connsiteX621" fmla="*/ 503787 w 1303338"/>
              <a:gd name="connsiteY621" fmla="*/ 91687 h 103188"/>
              <a:gd name="connsiteX622" fmla="*/ 502843 w 1303338"/>
              <a:gd name="connsiteY622" fmla="*/ 92646 h 103188"/>
              <a:gd name="connsiteX623" fmla="*/ 495922 w 1303338"/>
              <a:gd name="connsiteY623" fmla="*/ 98077 h 103188"/>
              <a:gd name="connsiteX624" fmla="*/ 484283 w 1303338"/>
              <a:gd name="connsiteY624" fmla="*/ 101910 h 103188"/>
              <a:gd name="connsiteX625" fmla="*/ 460375 w 1303338"/>
              <a:gd name="connsiteY625" fmla="*/ 69964 h 103188"/>
              <a:gd name="connsiteX626" fmla="*/ 489631 w 1303338"/>
              <a:gd name="connsiteY626" fmla="*/ 33544 h 103188"/>
              <a:gd name="connsiteX627" fmla="*/ 501585 w 1303338"/>
              <a:gd name="connsiteY627" fmla="*/ 36100 h 103188"/>
              <a:gd name="connsiteX628" fmla="*/ 502528 w 1303338"/>
              <a:gd name="connsiteY628" fmla="*/ 36739 h 103188"/>
              <a:gd name="connsiteX629" fmla="*/ 503787 w 1303338"/>
              <a:gd name="connsiteY629" fmla="*/ 34503 h 103188"/>
              <a:gd name="connsiteX630" fmla="*/ 503472 w 1303338"/>
              <a:gd name="connsiteY630" fmla="*/ 32266 h 103188"/>
              <a:gd name="connsiteX631" fmla="*/ 503472 w 1303338"/>
              <a:gd name="connsiteY631" fmla="*/ 17890 h 103188"/>
              <a:gd name="connsiteX632" fmla="*/ 497181 w 1303338"/>
              <a:gd name="connsiteY632" fmla="*/ 9584 h 103188"/>
              <a:gd name="connsiteX633" fmla="*/ 494349 w 1303338"/>
              <a:gd name="connsiteY633" fmla="*/ 7029 h 103188"/>
              <a:gd name="connsiteX634" fmla="*/ 494349 w 1303338"/>
              <a:gd name="connsiteY634" fmla="*/ 4792 h 103188"/>
              <a:gd name="connsiteX635" fmla="*/ 496866 w 1303338"/>
              <a:gd name="connsiteY635" fmla="*/ 2556 h 103188"/>
              <a:gd name="connsiteX636" fmla="*/ 515741 w 1303338"/>
              <a:gd name="connsiteY636" fmla="*/ 320 h 103188"/>
              <a:gd name="connsiteX637" fmla="*/ 517314 w 1303338"/>
              <a:gd name="connsiteY637" fmla="*/ 0 h 103188"/>
              <a:gd name="connsiteX638" fmla="*/ 251656 w 1303338"/>
              <a:gd name="connsiteY638" fmla="*/ 0 h 103188"/>
              <a:gd name="connsiteX639" fmla="*/ 253214 w 1303338"/>
              <a:gd name="connsiteY639" fmla="*/ 2230 h 103188"/>
              <a:gd name="connsiteX640" fmla="*/ 253214 w 1303338"/>
              <a:gd name="connsiteY640" fmla="*/ 4141 h 103188"/>
              <a:gd name="connsiteX641" fmla="*/ 252902 w 1303338"/>
              <a:gd name="connsiteY641" fmla="*/ 21658 h 103188"/>
              <a:gd name="connsiteX642" fmla="*/ 252591 w 1303338"/>
              <a:gd name="connsiteY642" fmla="*/ 40131 h 103188"/>
              <a:gd name="connsiteX643" fmla="*/ 252279 w 1303338"/>
              <a:gd name="connsiteY643" fmla="*/ 42360 h 103188"/>
              <a:gd name="connsiteX644" fmla="*/ 252279 w 1303338"/>
              <a:gd name="connsiteY644" fmla="*/ 43316 h 103188"/>
              <a:gd name="connsiteX645" fmla="*/ 252902 w 1303338"/>
              <a:gd name="connsiteY645" fmla="*/ 43953 h 103188"/>
              <a:gd name="connsiteX646" fmla="*/ 258199 w 1303338"/>
              <a:gd name="connsiteY646" fmla="*/ 39494 h 103188"/>
              <a:gd name="connsiteX647" fmla="*/ 271285 w 1303338"/>
              <a:gd name="connsiteY647" fmla="*/ 33442 h 103188"/>
              <a:gd name="connsiteX648" fmla="*/ 295275 w 1303338"/>
              <a:gd name="connsiteY648" fmla="*/ 64336 h 103188"/>
              <a:gd name="connsiteX649" fmla="*/ 261315 w 1303338"/>
              <a:gd name="connsiteY649" fmla="*/ 101600 h 103188"/>
              <a:gd name="connsiteX650" fmla="*/ 239817 w 1303338"/>
              <a:gd name="connsiteY650" fmla="*/ 95867 h 103188"/>
              <a:gd name="connsiteX651" fmla="*/ 237636 w 1303338"/>
              <a:gd name="connsiteY651" fmla="*/ 91408 h 103188"/>
              <a:gd name="connsiteX652" fmla="*/ 237636 w 1303338"/>
              <a:gd name="connsiteY652" fmla="*/ 90134 h 103188"/>
              <a:gd name="connsiteX653" fmla="*/ 238259 w 1303338"/>
              <a:gd name="connsiteY653" fmla="*/ 48412 h 103188"/>
              <a:gd name="connsiteX654" fmla="*/ 238259 w 1303338"/>
              <a:gd name="connsiteY654" fmla="*/ 41086 h 103188"/>
              <a:gd name="connsiteX655" fmla="*/ 237636 w 1303338"/>
              <a:gd name="connsiteY655" fmla="*/ 14014 h 103188"/>
              <a:gd name="connsiteX656" fmla="*/ 232651 w 1303338"/>
              <a:gd name="connsiteY656" fmla="*/ 9237 h 103188"/>
              <a:gd name="connsiteX657" fmla="*/ 228600 w 1303338"/>
              <a:gd name="connsiteY657" fmla="*/ 7007 h 103188"/>
              <a:gd name="connsiteX658" fmla="*/ 228600 w 1303338"/>
              <a:gd name="connsiteY658" fmla="*/ 5096 h 103188"/>
              <a:gd name="connsiteX659" fmla="*/ 230781 w 1303338"/>
              <a:gd name="connsiteY659" fmla="*/ 3185 h 103188"/>
              <a:gd name="connsiteX660" fmla="*/ 249475 w 1303338"/>
              <a:gd name="connsiteY660" fmla="*/ 319 h 103188"/>
              <a:gd name="connsiteX661" fmla="*/ 251656 w 1303338"/>
              <a:gd name="connsiteY661" fmla="*/ 0 h 103188"/>
              <a:gd name="connsiteX662" fmla="*/ 212250 w 1303338"/>
              <a:gd name="connsiteY662" fmla="*/ 0 h 103188"/>
              <a:gd name="connsiteX663" fmla="*/ 213860 w 1303338"/>
              <a:gd name="connsiteY663" fmla="*/ 2556 h 103188"/>
              <a:gd name="connsiteX664" fmla="*/ 213216 w 1303338"/>
              <a:gd name="connsiteY664" fmla="*/ 42809 h 103188"/>
              <a:gd name="connsiteX665" fmla="*/ 213216 w 1303338"/>
              <a:gd name="connsiteY665" fmla="*/ 66769 h 103188"/>
              <a:gd name="connsiteX666" fmla="*/ 214182 w 1303338"/>
              <a:gd name="connsiteY666" fmla="*/ 89771 h 103188"/>
              <a:gd name="connsiteX667" fmla="*/ 221907 w 1303338"/>
              <a:gd name="connsiteY667" fmla="*/ 93604 h 103188"/>
              <a:gd name="connsiteX668" fmla="*/ 223838 w 1303338"/>
              <a:gd name="connsiteY668" fmla="*/ 94882 h 103188"/>
              <a:gd name="connsiteX669" fmla="*/ 223838 w 1303338"/>
              <a:gd name="connsiteY669" fmla="*/ 97438 h 103188"/>
              <a:gd name="connsiteX670" fmla="*/ 220941 w 1303338"/>
              <a:gd name="connsiteY670" fmla="*/ 99674 h 103188"/>
              <a:gd name="connsiteX671" fmla="*/ 203881 w 1303338"/>
              <a:gd name="connsiteY671" fmla="*/ 102869 h 103188"/>
              <a:gd name="connsiteX672" fmla="*/ 201628 w 1303338"/>
              <a:gd name="connsiteY672" fmla="*/ 103188 h 103188"/>
              <a:gd name="connsiteX673" fmla="*/ 200018 w 1303338"/>
              <a:gd name="connsiteY673" fmla="*/ 100952 h 103188"/>
              <a:gd name="connsiteX674" fmla="*/ 199697 w 1303338"/>
              <a:gd name="connsiteY674" fmla="*/ 95202 h 103188"/>
              <a:gd name="connsiteX675" fmla="*/ 198409 w 1303338"/>
              <a:gd name="connsiteY675" fmla="*/ 91687 h 103188"/>
              <a:gd name="connsiteX676" fmla="*/ 197443 w 1303338"/>
              <a:gd name="connsiteY676" fmla="*/ 92646 h 103188"/>
              <a:gd name="connsiteX677" fmla="*/ 190684 w 1303338"/>
              <a:gd name="connsiteY677" fmla="*/ 98077 h 103188"/>
              <a:gd name="connsiteX678" fmla="*/ 178774 w 1303338"/>
              <a:gd name="connsiteY678" fmla="*/ 101910 h 103188"/>
              <a:gd name="connsiteX679" fmla="*/ 153988 w 1303338"/>
              <a:gd name="connsiteY679" fmla="*/ 69964 h 103188"/>
              <a:gd name="connsiteX680" fmla="*/ 184246 w 1303338"/>
              <a:gd name="connsiteY680" fmla="*/ 33544 h 103188"/>
              <a:gd name="connsiteX681" fmla="*/ 196156 w 1303338"/>
              <a:gd name="connsiteY681" fmla="*/ 36100 h 103188"/>
              <a:gd name="connsiteX682" fmla="*/ 197121 w 1303338"/>
              <a:gd name="connsiteY682" fmla="*/ 36739 h 103188"/>
              <a:gd name="connsiteX683" fmla="*/ 198409 w 1303338"/>
              <a:gd name="connsiteY683" fmla="*/ 34503 h 103188"/>
              <a:gd name="connsiteX684" fmla="*/ 198087 w 1303338"/>
              <a:gd name="connsiteY684" fmla="*/ 32266 h 103188"/>
              <a:gd name="connsiteX685" fmla="*/ 198087 w 1303338"/>
              <a:gd name="connsiteY685" fmla="*/ 17890 h 103188"/>
              <a:gd name="connsiteX686" fmla="*/ 191971 w 1303338"/>
              <a:gd name="connsiteY686" fmla="*/ 9584 h 103188"/>
              <a:gd name="connsiteX687" fmla="*/ 189074 w 1303338"/>
              <a:gd name="connsiteY687" fmla="*/ 7029 h 103188"/>
              <a:gd name="connsiteX688" fmla="*/ 189074 w 1303338"/>
              <a:gd name="connsiteY688" fmla="*/ 4792 h 103188"/>
              <a:gd name="connsiteX689" fmla="*/ 191649 w 1303338"/>
              <a:gd name="connsiteY689" fmla="*/ 2556 h 103188"/>
              <a:gd name="connsiteX690" fmla="*/ 210641 w 1303338"/>
              <a:gd name="connsiteY690" fmla="*/ 320 h 103188"/>
              <a:gd name="connsiteX691" fmla="*/ 212250 w 1303338"/>
              <a:gd name="connsiteY691" fmla="*/ 0 h 10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Lst>
            <a:rect l="l" t="t" r="r" b="b"/>
            <a:pathLst>
              <a:path w="1303338" h="103188">
                <a:moveTo>
                  <a:pt x="124181" y="71438"/>
                </a:moveTo>
                <a:cubicBezTo>
                  <a:pt x="124181" y="71438"/>
                  <a:pt x="123873" y="71438"/>
                  <a:pt x="123565" y="71766"/>
                </a:cubicBezTo>
                <a:cubicBezTo>
                  <a:pt x="122025" y="72093"/>
                  <a:pt x="122025" y="72093"/>
                  <a:pt x="122025" y="72093"/>
                </a:cubicBezTo>
                <a:cubicBezTo>
                  <a:pt x="115248" y="73404"/>
                  <a:pt x="112784" y="73731"/>
                  <a:pt x="110320" y="75697"/>
                </a:cubicBezTo>
                <a:cubicBezTo>
                  <a:pt x="106623" y="77662"/>
                  <a:pt x="104775" y="80611"/>
                  <a:pt x="104775" y="84214"/>
                </a:cubicBezTo>
                <a:cubicBezTo>
                  <a:pt x="104775" y="88800"/>
                  <a:pt x="107856" y="92076"/>
                  <a:pt x="112168" y="92076"/>
                </a:cubicBezTo>
                <a:cubicBezTo>
                  <a:pt x="115864" y="92076"/>
                  <a:pt x="120177" y="89783"/>
                  <a:pt x="122949" y="86835"/>
                </a:cubicBezTo>
                <a:cubicBezTo>
                  <a:pt x="124797" y="84542"/>
                  <a:pt x="125413" y="82576"/>
                  <a:pt x="125413" y="77662"/>
                </a:cubicBezTo>
                <a:lnTo>
                  <a:pt x="125413" y="73731"/>
                </a:lnTo>
                <a:cubicBezTo>
                  <a:pt x="125413" y="72093"/>
                  <a:pt x="125105" y="71438"/>
                  <a:pt x="124181" y="71438"/>
                </a:cubicBezTo>
                <a:close/>
                <a:moveTo>
                  <a:pt x="338465" y="44450"/>
                </a:moveTo>
                <a:cubicBezTo>
                  <a:pt x="328806" y="44450"/>
                  <a:pt x="322263" y="54228"/>
                  <a:pt x="322263" y="67790"/>
                </a:cubicBezTo>
                <a:cubicBezTo>
                  <a:pt x="322263" y="81667"/>
                  <a:pt x="329429" y="92075"/>
                  <a:pt x="339400" y="92075"/>
                </a:cubicBezTo>
                <a:cubicBezTo>
                  <a:pt x="348435" y="92075"/>
                  <a:pt x="355601" y="82298"/>
                  <a:pt x="355601" y="69997"/>
                </a:cubicBezTo>
                <a:cubicBezTo>
                  <a:pt x="355601" y="54858"/>
                  <a:pt x="348435" y="44450"/>
                  <a:pt x="338465" y="44450"/>
                </a:cubicBezTo>
                <a:close/>
                <a:moveTo>
                  <a:pt x="266701" y="44450"/>
                </a:moveTo>
                <a:cubicBezTo>
                  <a:pt x="261621" y="44450"/>
                  <a:pt x="256858" y="48335"/>
                  <a:pt x="254636" y="54811"/>
                </a:cubicBezTo>
                <a:cubicBezTo>
                  <a:pt x="253048" y="58372"/>
                  <a:pt x="252413" y="63876"/>
                  <a:pt x="252413" y="72294"/>
                </a:cubicBezTo>
                <a:cubicBezTo>
                  <a:pt x="252413" y="82655"/>
                  <a:pt x="252731" y="86217"/>
                  <a:pt x="254001" y="88483"/>
                </a:cubicBezTo>
                <a:cubicBezTo>
                  <a:pt x="255271" y="91397"/>
                  <a:pt x="259716" y="93663"/>
                  <a:pt x="263208" y="93663"/>
                </a:cubicBezTo>
                <a:cubicBezTo>
                  <a:pt x="273368" y="93663"/>
                  <a:pt x="280988" y="82655"/>
                  <a:pt x="280988" y="67762"/>
                </a:cubicBezTo>
                <a:cubicBezTo>
                  <a:pt x="280988" y="53840"/>
                  <a:pt x="275273" y="44450"/>
                  <a:pt x="266701" y="44450"/>
                </a:cubicBezTo>
                <a:close/>
                <a:moveTo>
                  <a:pt x="490400" y="42863"/>
                </a:moveTo>
                <a:cubicBezTo>
                  <a:pt x="481220" y="42863"/>
                  <a:pt x="474663" y="52388"/>
                  <a:pt x="474663" y="66041"/>
                </a:cubicBezTo>
                <a:cubicBezTo>
                  <a:pt x="474663" y="80328"/>
                  <a:pt x="480893" y="90488"/>
                  <a:pt x="490400" y="90488"/>
                </a:cubicBezTo>
                <a:cubicBezTo>
                  <a:pt x="499908" y="90488"/>
                  <a:pt x="504826" y="82551"/>
                  <a:pt x="504826" y="66993"/>
                </a:cubicBezTo>
                <a:cubicBezTo>
                  <a:pt x="504826" y="58738"/>
                  <a:pt x="503843" y="53341"/>
                  <a:pt x="501876" y="49531"/>
                </a:cubicBezTo>
                <a:cubicBezTo>
                  <a:pt x="499253" y="45403"/>
                  <a:pt x="494990" y="42863"/>
                  <a:pt x="490400" y="42863"/>
                </a:cubicBezTo>
                <a:close/>
                <a:moveTo>
                  <a:pt x="185083" y="42863"/>
                </a:moveTo>
                <a:cubicBezTo>
                  <a:pt x="176075" y="42863"/>
                  <a:pt x="169863" y="52388"/>
                  <a:pt x="169863" y="66041"/>
                </a:cubicBezTo>
                <a:cubicBezTo>
                  <a:pt x="169863" y="80328"/>
                  <a:pt x="176075" y="90488"/>
                  <a:pt x="185083" y="90488"/>
                </a:cubicBezTo>
                <a:cubicBezTo>
                  <a:pt x="194090" y="90488"/>
                  <a:pt x="198438" y="82551"/>
                  <a:pt x="198438" y="66993"/>
                </a:cubicBezTo>
                <a:cubicBezTo>
                  <a:pt x="198438" y="58738"/>
                  <a:pt x="197506" y="53341"/>
                  <a:pt x="195643" y="49531"/>
                </a:cubicBezTo>
                <a:cubicBezTo>
                  <a:pt x="193469" y="45403"/>
                  <a:pt x="189431" y="42863"/>
                  <a:pt x="185083" y="42863"/>
                </a:cubicBezTo>
                <a:close/>
                <a:moveTo>
                  <a:pt x="1176894" y="41275"/>
                </a:moveTo>
                <a:cubicBezTo>
                  <a:pt x="1172606" y="41275"/>
                  <a:pt x="1168318" y="43302"/>
                  <a:pt x="1165679" y="46342"/>
                </a:cubicBezTo>
                <a:cubicBezTo>
                  <a:pt x="1163700" y="49044"/>
                  <a:pt x="1162050" y="53097"/>
                  <a:pt x="1162050" y="55461"/>
                </a:cubicBezTo>
                <a:cubicBezTo>
                  <a:pt x="1162050" y="56812"/>
                  <a:pt x="1162380" y="57150"/>
                  <a:pt x="1164029" y="57150"/>
                </a:cubicBezTo>
                <a:lnTo>
                  <a:pt x="1166998" y="57150"/>
                </a:lnTo>
                <a:cubicBezTo>
                  <a:pt x="1173266" y="56475"/>
                  <a:pt x="1173266" y="56475"/>
                  <a:pt x="1173266" y="56475"/>
                </a:cubicBezTo>
                <a:cubicBezTo>
                  <a:pt x="1175575" y="56137"/>
                  <a:pt x="1182172" y="55799"/>
                  <a:pt x="1184481" y="55461"/>
                </a:cubicBezTo>
                <a:cubicBezTo>
                  <a:pt x="1186461" y="55124"/>
                  <a:pt x="1187450" y="54448"/>
                  <a:pt x="1187450" y="52422"/>
                </a:cubicBezTo>
                <a:cubicBezTo>
                  <a:pt x="1187450" y="50057"/>
                  <a:pt x="1186461" y="47017"/>
                  <a:pt x="1184811" y="44653"/>
                </a:cubicBezTo>
                <a:cubicBezTo>
                  <a:pt x="1183162" y="42289"/>
                  <a:pt x="1180523" y="41275"/>
                  <a:pt x="1176894" y="41275"/>
                </a:cubicBezTo>
                <a:close/>
                <a:moveTo>
                  <a:pt x="891340" y="41275"/>
                </a:moveTo>
                <a:cubicBezTo>
                  <a:pt x="886661" y="41275"/>
                  <a:pt x="882650" y="43302"/>
                  <a:pt x="879977" y="46342"/>
                </a:cubicBezTo>
                <a:cubicBezTo>
                  <a:pt x="877971" y="49044"/>
                  <a:pt x="876300" y="53097"/>
                  <a:pt x="876300" y="55461"/>
                </a:cubicBezTo>
                <a:cubicBezTo>
                  <a:pt x="876300" y="56812"/>
                  <a:pt x="876634" y="57150"/>
                  <a:pt x="877971" y="57150"/>
                </a:cubicBezTo>
                <a:lnTo>
                  <a:pt x="880979" y="57150"/>
                </a:lnTo>
                <a:cubicBezTo>
                  <a:pt x="887329" y="56475"/>
                  <a:pt x="887329" y="56475"/>
                  <a:pt x="887329" y="56475"/>
                </a:cubicBezTo>
                <a:cubicBezTo>
                  <a:pt x="890003" y="56137"/>
                  <a:pt x="896687" y="55799"/>
                  <a:pt x="899027" y="55461"/>
                </a:cubicBezTo>
                <a:cubicBezTo>
                  <a:pt x="901032" y="55124"/>
                  <a:pt x="901700" y="54448"/>
                  <a:pt x="901700" y="52422"/>
                </a:cubicBezTo>
                <a:cubicBezTo>
                  <a:pt x="901700" y="50057"/>
                  <a:pt x="901032" y="47017"/>
                  <a:pt x="899361" y="44653"/>
                </a:cubicBezTo>
                <a:cubicBezTo>
                  <a:pt x="897690" y="42289"/>
                  <a:pt x="895016" y="41275"/>
                  <a:pt x="891340" y="41275"/>
                </a:cubicBezTo>
                <a:close/>
                <a:moveTo>
                  <a:pt x="1235711" y="33338"/>
                </a:moveTo>
                <a:cubicBezTo>
                  <a:pt x="1236981" y="33338"/>
                  <a:pt x="1237298" y="34295"/>
                  <a:pt x="1237298" y="35890"/>
                </a:cubicBezTo>
                <a:cubicBezTo>
                  <a:pt x="1237298" y="36209"/>
                  <a:pt x="1237298" y="36209"/>
                  <a:pt x="1237298" y="41314"/>
                </a:cubicBezTo>
                <a:cubicBezTo>
                  <a:pt x="1236981" y="43547"/>
                  <a:pt x="1236981" y="56308"/>
                  <a:pt x="1236981" y="63645"/>
                </a:cubicBezTo>
                <a:cubicBezTo>
                  <a:pt x="1236981" y="70344"/>
                  <a:pt x="1236981" y="70344"/>
                  <a:pt x="1236981" y="70344"/>
                </a:cubicBezTo>
                <a:cubicBezTo>
                  <a:pt x="1236981" y="78001"/>
                  <a:pt x="1236981" y="85019"/>
                  <a:pt x="1237298" y="88210"/>
                </a:cubicBezTo>
                <a:cubicBezTo>
                  <a:pt x="1237616" y="91081"/>
                  <a:pt x="1238251" y="91719"/>
                  <a:pt x="1242061" y="92995"/>
                </a:cubicBezTo>
                <a:cubicBezTo>
                  <a:pt x="1245871" y="94271"/>
                  <a:pt x="1246188" y="94271"/>
                  <a:pt x="1246188" y="96185"/>
                </a:cubicBezTo>
                <a:cubicBezTo>
                  <a:pt x="1246188" y="98418"/>
                  <a:pt x="1246188" y="98418"/>
                  <a:pt x="1246188" y="98418"/>
                </a:cubicBezTo>
                <a:cubicBezTo>
                  <a:pt x="1246188" y="99694"/>
                  <a:pt x="1245553" y="100013"/>
                  <a:pt x="1244601" y="100013"/>
                </a:cubicBezTo>
                <a:cubicBezTo>
                  <a:pt x="1243648" y="100013"/>
                  <a:pt x="1243648" y="100013"/>
                  <a:pt x="1243648" y="100013"/>
                </a:cubicBezTo>
                <a:cubicBezTo>
                  <a:pt x="1240473" y="100013"/>
                  <a:pt x="1234441" y="99694"/>
                  <a:pt x="1229678" y="99694"/>
                </a:cubicBezTo>
                <a:cubicBezTo>
                  <a:pt x="1224598" y="99694"/>
                  <a:pt x="1218565" y="100013"/>
                  <a:pt x="1215390" y="100013"/>
                </a:cubicBezTo>
                <a:cubicBezTo>
                  <a:pt x="1214437" y="100013"/>
                  <a:pt x="1214437" y="100013"/>
                  <a:pt x="1214437" y="100013"/>
                </a:cubicBezTo>
                <a:cubicBezTo>
                  <a:pt x="1213167" y="100013"/>
                  <a:pt x="1212850" y="99694"/>
                  <a:pt x="1212850" y="98418"/>
                </a:cubicBezTo>
                <a:cubicBezTo>
                  <a:pt x="1212850" y="96185"/>
                  <a:pt x="1212850" y="96185"/>
                  <a:pt x="1212850" y="96185"/>
                </a:cubicBezTo>
                <a:cubicBezTo>
                  <a:pt x="1212850" y="94271"/>
                  <a:pt x="1212850" y="94271"/>
                  <a:pt x="1216977" y="92995"/>
                </a:cubicBezTo>
                <a:cubicBezTo>
                  <a:pt x="1221105" y="91719"/>
                  <a:pt x="1221740" y="91081"/>
                  <a:pt x="1221740" y="88210"/>
                </a:cubicBezTo>
                <a:cubicBezTo>
                  <a:pt x="1222058" y="84700"/>
                  <a:pt x="1222058" y="78639"/>
                  <a:pt x="1222058" y="70344"/>
                </a:cubicBezTo>
                <a:lnTo>
                  <a:pt x="1222058" y="59498"/>
                </a:lnTo>
                <a:cubicBezTo>
                  <a:pt x="1222058" y="43547"/>
                  <a:pt x="1221740" y="42590"/>
                  <a:pt x="1216660" y="42271"/>
                </a:cubicBezTo>
                <a:cubicBezTo>
                  <a:pt x="1213485" y="41952"/>
                  <a:pt x="1212850" y="41314"/>
                  <a:pt x="1212850" y="40038"/>
                </a:cubicBezTo>
                <a:cubicBezTo>
                  <a:pt x="1212850" y="37805"/>
                  <a:pt x="1212850" y="37805"/>
                  <a:pt x="1212850" y="37805"/>
                </a:cubicBezTo>
                <a:cubicBezTo>
                  <a:pt x="1212850" y="36209"/>
                  <a:pt x="1213167" y="35890"/>
                  <a:pt x="1215072" y="35571"/>
                </a:cubicBezTo>
                <a:cubicBezTo>
                  <a:pt x="1233806" y="33657"/>
                  <a:pt x="1233806" y="33657"/>
                  <a:pt x="1233806" y="33657"/>
                </a:cubicBezTo>
                <a:cubicBezTo>
                  <a:pt x="1234758" y="33657"/>
                  <a:pt x="1234758" y="33657"/>
                  <a:pt x="1234758" y="33657"/>
                </a:cubicBezTo>
                <a:cubicBezTo>
                  <a:pt x="1235076" y="33338"/>
                  <a:pt x="1235393" y="33338"/>
                  <a:pt x="1235711" y="33338"/>
                </a:cubicBezTo>
                <a:close/>
                <a:moveTo>
                  <a:pt x="1177658" y="33338"/>
                </a:moveTo>
                <a:cubicBezTo>
                  <a:pt x="1193069" y="33338"/>
                  <a:pt x="1201738" y="42270"/>
                  <a:pt x="1201738" y="57900"/>
                </a:cubicBezTo>
                <a:cubicBezTo>
                  <a:pt x="1201738" y="61728"/>
                  <a:pt x="1200133" y="62685"/>
                  <a:pt x="1195317" y="62685"/>
                </a:cubicBezTo>
                <a:lnTo>
                  <a:pt x="1164815" y="62685"/>
                </a:lnTo>
                <a:cubicBezTo>
                  <a:pt x="1159678" y="62685"/>
                  <a:pt x="1159357" y="63004"/>
                  <a:pt x="1159357" y="67470"/>
                </a:cubicBezTo>
                <a:cubicBezTo>
                  <a:pt x="1159357" y="80229"/>
                  <a:pt x="1167705" y="89799"/>
                  <a:pt x="1178942" y="89799"/>
                </a:cubicBezTo>
                <a:cubicBezTo>
                  <a:pt x="1185364" y="89799"/>
                  <a:pt x="1194996" y="86609"/>
                  <a:pt x="1199170" y="82781"/>
                </a:cubicBezTo>
                <a:cubicBezTo>
                  <a:pt x="1199491" y="82781"/>
                  <a:pt x="1199491" y="82462"/>
                  <a:pt x="1199812" y="82462"/>
                </a:cubicBezTo>
                <a:cubicBezTo>
                  <a:pt x="1200133" y="82462"/>
                  <a:pt x="1200454" y="83100"/>
                  <a:pt x="1200454" y="83738"/>
                </a:cubicBezTo>
                <a:cubicBezTo>
                  <a:pt x="1200454" y="85652"/>
                  <a:pt x="1199491" y="94584"/>
                  <a:pt x="1199170" y="95541"/>
                </a:cubicBezTo>
                <a:cubicBezTo>
                  <a:pt x="1198849" y="96178"/>
                  <a:pt x="1197243" y="97135"/>
                  <a:pt x="1193712" y="98411"/>
                </a:cubicBezTo>
                <a:cubicBezTo>
                  <a:pt x="1188896" y="100325"/>
                  <a:pt x="1182474" y="101601"/>
                  <a:pt x="1177016" y="101601"/>
                </a:cubicBezTo>
                <a:cubicBezTo>
                  <a:pt x="1157752" y="101601"/>
                  <a:pt x="1144588" y="88523"/>
                  <a:pt x="1144588" y="69384"/>
                </a:cubicBezTo>
                <a:cubicBezTo>
                  <a:pt x="1144588" y="48969"/>
                  <a:pt x="1158715" y="33338"/>
                  <a:pt x="1177658" y="33338"/>
                </a:cubicBezTo>
                <a:close/>
                <a:moveTo>
                  <a:pt x="1070830" y="33338"/>
                </a:moveTo>
                <a:cubicBezTo>
                  <a:pt x="1071792" y="33338"/>
                  <a:pt x="1072433" y="34295"/>
                  <a:pt x="1072433" y="35890"/>
                </a:cubicBezTo>
                <a:cubicBezTo>
                  <a:pt x="1072433" y="36209"/>
                  <a:pt x="1072433" y="36209"/>
                  <a:pt x="1072433" y="41314"/>
                </a:cubicBezTo>
                <a:cubicBezTo>
                  <a:pt x="1072112" y="43547"/>
                  <a:pt x="1072112" y="56308"/>
                  <a:pt x="1072112" y="63645"/>
                </a:cubicBezTo>
                <a:cubicBezTo>
                  <a:pt x="1072112" y="70344"/>
                  <a:pt x="1072112" y="70344"/>
                  <a:pt x="1072112" y="70344"/>
                </a:cubicBezTo>
                <a:cubicBezTo>
                  <a:pt x="1072112" y="78001"/>
                  <a:pt x="1072112" y="85019"/>
                  <a:pt x="1072433" y="88210"/>
                </a:cubicBezTo>
                <a:cubicBezTo>
                  <a:pt x="1072433" y="91081"/>
                  <a:pt x="1073394" y="91719"/>
                  <a:pt x="1077241" y="92995"/>
                </a:cubicBezTo>
                <a:cubicBezTo>
                  <a:pt x="1081088" y="94271"/>
                  <a:pt x="1081088" y="94271"/>
                  <a:pt x="1081088" y="96185"/>
                </a:cubicBezTo>
                <a:cubicBezTo>
                  <a:pt x="1081088" y="98418"/>
                  <a:pt x="1081088" y="98418"/>
                  <a:pt x="1081088" y="98418"/>
                </a:cubicBezTo>
                <a:cubicBezTo>
                  <a:pt x="1081088" y="99694"/>
                  <a:pt x="1080767" y="100013"/>
                  <a:pt x="1079806" y="100013"/>
                </a:cubicBezTo>
                <a:cubicBezTo>
                  <a:pt x="1078844" y="100013"/>
                  <a:pt x="1078844" y="100013"/>
                  <a:pt x="1078844" y="100013"/>
                </a:cubicBezTo>
                <a:cubicBezTo>
                  <a:pt x="1075318" y="100013"/>
                  <a:pt x="1069548" y="99694"/>
                  <a:pt x="1064739" y="99694"/>
                </a:cubicBezTo>
                <a:cubicBezTo>
                  <a:pt x="1059931" y="99694"/>
                  <a:pt x="1053520" y="100013"/>
                  <a:pt x="1050314" y="100013"/>
                </a:cubicBezTo>
                <a:cubicBezTo>
                  <a:pt x="1049353" y="100013"/>
                  <a:pt x="1049353" y="100013"/>
                  <a:pt x="1049353" y="100013"/>
                </a:cubicBezTo>
                <a:cubicBezTo>
                  <a:pt x="1048070" y="100013"/>
                  <a:pt x="1047750" y="99694"/>
                  <a:pt x="1047750" y="98418"/>
                </a:cubicBezTo>
                <a:cubicBezTo>
                  <a:pt x="1047750" y="96185"/>
                  <a:pt x="1047750" y="96185"/>
                  <a:pt x="1047750" y="96185"/>
                </a:cubicBezTo>
                <a:cubicBezTo>
                  <a:pt x="1047750" y="94271"/>
                  <a:pt x="1047750" y="94271"/>
                  <a:pt x="1051917" y="92995"/>
                </a:cubicBezTo>
                <a:cubicBezTo>
                  <a:pt x="1056084" y="91719"/>
                  <a:pt x="1056725" y="91081"/>
                  <a:pt x="1057046" y="88210"/>
                </a:cubicBezTo>
                <a:cubicBezTo>
                  <a:pt x="1057046" y="84700"/>
                  <a:pt x="1057046" y="78639"/>
                  <a:pt x="1057046" y="70344"/>
                </a:cubicBezTo>
                <a:lnTo>
                  <a:pt x="1057046" y="59498"/>
                </a:lnTo>
                <a:cubicBezTo>
                  <a:pt x="1057046" y="43547"/>
                  <a:pt x="1057046" y="42590"/>
                  <a:pt x="1051596" y="42271"/>
                </a:cubicBezTo>
                <a:cubicBezTo>
                  <a:pt x="1048711" y="41952"/>
                  <a:pt x="1047750" y="41314"/>
                  <a:pt x="1047750" y="40038"/>
                </a:cubicBezTo>
                <a:cubicBezTo>
                  <a:pt x="1047750" y="37805"/>
                  <a:pt x="1047750" y="37805"/>
                  <a:pt x="1047750" y="37805"/>
                </a:cubicBezTo>
                <a:cubicBezTo>
                  <a:pt x="1047750" y="36209"/>
                  <a:pt x="1048391" y="35890"/>
                  <a:pt x="1049994" y="35571"/>
                </a:cubicBezTo>
                <a:cubicBezTo>
                  <a:pt x="1068907" y="33657"/>
                  <a:pt x="1068907" y="33657"/>
                  <a:pt x="1068907" y="33657"/>
                </a:cubicBezTo>
                <a:cubicBezTo>
                  <a:pt x="1069868" y="33657"/>
                  <a:pt x="1069868" y="33657"/>
                  <a:pt x="1069868" y="33657"/>
                </a:cubicBezTo>
                <a:cubicBezTo>
                  <a:pt x="1070189" y="33338"/>
                  <a:pt x="1070509" y="33338"/>
                  <a:pt x="1070830" y="33338"/>
                </a:cubicBezTo>
                <a:close/>
                <a:moveTo>
                  <a:pt x="1017588" y="33338"/>
                </a:moveTo>
                <a:cubicBezTo>
                  <a:pt x="1022668" y="33338"/>
                  <a:pt x="1028065" y="34295"/>
                  <a:pt x="1030923" y="35571"/>
                </a:cubicBezTo>
                <a:cubicBezTo>
                  <a:pt x="1033145" y="36528"/>
                  <a:pt x="1033780" y="37166"/>
                  <a:pt x="1033780" y="38761"/>
                </a:cubicBezTo>
                <a:cubicBezTo>
                  <a:pt x="1033780" y="39080"/>
                  <a:pt x="1033780" y="39080"/>
                  <a:pt x="1033780" y="39080"/>
                </a:cubicBezTo>
                <a:lnTo>
                  <a:pt x="1032828" y="47055"/>
                </a:lnTo>
                <a:cubicBezTo>
                  <a:pt x="1032510" y="49288"/>
                  <a:pt x="1032510" y="49607"/>
                  <a:pt x="1030923" y="49607"/>
                </a:cubicBezTo>
                <a:cubicBezTo>
                  <a:pt x="1029018" y="49607"/>
                  <a:pt x="1029018" y="49607"/>
                  <a:pt x="1029018" y="49607"/>
                </a:cubicBezTo>
                <a:cubicBezTo>
                  <a:pt x="1027430" y="49607"/>
                  <a:pt x="1027430" y="49607"/>
                  <a:pt x="1026160" y="46098"/>
                </a:cubicBezTo>
                <a:cubicBezTo>
                  <a:pt x="1024890" y="42589"/>
                  <a:pt x="1020763" y="40675"/>
                  <a:pt x="1015048" y="40675"/>
                </a:cubicBezTo>
                <a:cubicBezTo>
                  <a:pt x="1009015" y="40675"/>
                  <a:pt x="1004887" y="44184"/>
                  <a:pt x="1004887" y="49288"/>
                </a:cubicBezTo>
                <a:cubicBezTo>
                  <a:pt x="1004887" y="52796"/>
                  <a:pt x="1006475" y="55348"/>
                  <a:pt x="1011555" y="58219"/>
                </a:cubicBezTo>
                <a:cubicBezTo>
                  <a:pt x="1014730" y="59814"/>
                  <a:pt x="1014730" y="59814"/>
                  <a:pt x="1023303" y="63961"/>
                </a:cubicBezTo>
                <a:cubicBezTo>
                  <a:pt x="1031558" y="67789"/>
                  <a:pt x="1036638" y="74168"/>
                  <a:pt x="1036638" y="81505"/>
                </a:cubicBezTo>
                <a:cubicBezTo>
                  <a:pt x="1036638" y="93308"/>
                  <a:pt x="1025843" y="101601"/>
                  <a:pt x="1009650" y="101601"/>
                </a:cubicBezTo>
                <a:cubicBezTo>
                  <a:pt x="1003300" y="101601"/>
                  <a:pt x="996950" y="100325"/>
                  <a:pt x="992822" y="98092"/>
                </a:cubicBezTo>
                <a:cubicBezTo>
                  <a:pt x="990917" y="97135"/>
                  <a:pt x="990600" y="96497"/>
                  <a:pt x="990600" y="94265"/>
                </a:cubicBezTo>
                <a:cubicBezTo>
                  <a:pt x="991552" y="85333"/>
                  <a:pt x="991552" y="85333"/>
                  <a:pt x="991552" y="85333"/>
                </a:cubicBezTo>
                <a:cubicBezTo>
                  <a:pt x="991552" y="83738"/>
                  <a:pt x="992187" y="82781"/>
                  <a:pt x="993775" y="82781"/>
                </a:cubicBezTo>
                <a:cubicBezTo>
                  <a:pt x="995997" y="82781"/>
                  <a:pt x="995997" y="82781"/>
                  <a:pt x="995997" y="82781"/>
                </a:cubicBezTo>
                <a:cubicBezTo>
                  <a:pt x="997267" y="82781"/>
                  <a:pt x="997585" y="82781"/>
                  <a:pt x="998220" y="86290"/>
                </a:cubicBezTo>
                <a:cubicBezTo>
                  <a:pt x="999490" y="91075"/>
                  <a:pt x="1004887" y="94265"/>
                  <a:pt x="1010920" y="94265"/>
                </a:cubicBezTo>
                <a:cubicBezTo>
                  <a:pt x="1017588" y="94265"/>
                  <a:pt x="1022350" y="90756"/>
                  <a:pt x="1022350" y="85652"/>
                </a:cubicBezTo>
                <a:cubicBezTo>
                  <a:pt x="1022350" y="81505"/>
                  <a:pt x="1020128" y="79591"/>
                  <a:pt x="1013142" y="76082"/>
                </a:cubicBezTo>
                <a:cubicBezTo>
                  <a:pt x="996315" y="68427"/>
                  <a:pt x="992187" y="63961"/>
                  <a:pt x="992187" y="54072"/>
                </a:cubicBezTo>
                <a:cubicBezTo>
                  <a:pt x="992187" y="41313"/>
                  <a:pt x="1001712" y="33338"/>
                  <a:pt x="1017588" y="33338"/>
                </a:cubicBezTo>
                <a:close/>
                <a:moveTo>
                  <a:pt x="950175" y="33338"/>
                </a:moveTo>
                <a:cubicBezTo>
                  <a:pt x="951111" y="33338"/>
                  <a:pt x="951735" y="34295"/>
                  <a:pt x="951735" y="35571"/>
                </a:cubicBezTo>
                <a:cubicBezTo>
                  <a:pt x="951423" y="41633"/>
                  <a:pt x="951423" y="41633"/>
                  <a:pt x="951423" y="41633"/>
                </a:cubicBezTo>
                <a:cubicBezTo>
                  <a:pt x="951423" y="47375"/>
                  <a:pt x="951735" y="48332"/>
                  <a:pt x="952670" y="48332"/>
                </a:cubicBezTo>
                <a:cubicBezTo>
                  <a:pt x="952982" y="48332"/>
                  <a:pt x="954229" y="47375"/>
                  <a:pt x="955165" y="46099"/>
                </a:cubicBezTo>
                <a:cubicBezTo>
                  <a:pt x="957036" y="43866"/>
                  <a:pt x="957036" y="43866"/>
                  <a:pt x="960154" y="40357"/>
                </a:cubicBezTo>
                <a:cubicBezTo>
                  <a:pt x="963584" y="36209"/>
                  <a:pt x="964832" y="35252"/>
                  <a:pt x="968574" y="34295"/>
                </a:cubicBezTo>
                <a:cubicBezTo>
                  <a:pt x="970445" y="33657"/>
                  <a:pt x="972316" y="33338"/>
                  <a:pt x="974810" y="33338"/>
                </a:cubicBezTo>
                <a:cubicBezTo>
                  <a:pt x="977929" y="33338"/>
                  <a:pt x="979488" y="34295"/>
                  <a:pt x="979176" y="36528"/>
                </a:cubicBezTo>
                <a:cubicBezTo>
                  <a:pt x="978864" y="46099"/>
                  <a:pt x="978864" y="46099"/>
                  <a:pt x="978864" y="46099"/>
                </a:cubicBezTo>
                <a:cubicBezTo>
                  <a:pt x="978552" y="48332"/>
                  <a:pt x="977929" y="49289"/>
                  <a:pt x="976993" y="49289"/>
                </a:cubicBezTo>
                <a:cubicBezTo>
                  <a:pt x="976681" y="49289"/>
                  <a:pt x="976369" y="48970"/>
                  <a:pt x="975746" y="48970"/>
                </a:cubicBezTo>
                <a:cubicBezTo>
                  <a:pt x="974187" y="48332"/>
                  <a:pt x="971380" y="48332"/>
                  <a:pt x="968262" y="48332"/>
                </a:cubicBezTo>
                <a:cubicBezTo>
                  <a:pt x="963584" y="48332"/>
                  <a:pt x="960154" y="49608"/>
                  <a:pt x="957659" y="51841"/>
                </a:cubicBezTo>
                <a:cubicBezTo>
                  <a:pt x="954853" y="55032"/>
                  <a:pt x="954229" y="57584"/>
                  <a:pt x="954229" y="70663"/>
                </a:cubicBezTo>
                <a:cubicBezTo>
                  <a:pt x="954229" y="76406"/>
                  <a:pt x="954229" y="76406"/>
                  <a:pt x="954229" y="76406"/>
                </a:cubicBezTo>
                <a:cubicBezTo>
                  <a:pt x="954541" y="85019"/>
                  <a:pt x="954541" y="85019"/>
                  <a:pt x="954541" y="85019"/>
                </a:cubicBezTo>
                <a:cubicBezTo>
                  <a:pt x="954541" y="89486"/>
                  <a:pt x="954853" y="90443"/>
                  <a:pt x="956724" y="91400"/>
                </a:cubicBezTo>
                <a:cubicBezTo>
                  <a:pt x="957659" y="92038"/>
                  <a:pt x="957659" y="92038"/>
                  <a:pt x="963272" y="93314"/>
                </a:cubicBezTo>
                <a:cubicBezTo>
                  <a:pt x="967014" y="94271"/>
                  <a:pt x="967326" y="94271"/>
                  <a:pt x="967326" y="96185"/>
                </a:cubicBezTo>
                <a:cubicBezTo>
                  <a:pt x="967326" y="98099"/>
                  <a:pt x="967326" y="98099"/>
                  <a:pt x="967326" y="98099"/>
                </a:cubicBezTo>
                <a:cubicBezTo>
                  <a:pt x="967326" y="99375"/>
                  <a:pt x="966703" y="100013"/>
                  <a:pt x="965455" y="100013"/>
                </a:cubicBezTo>
                <a:cubicBezTo>
                  <a:pt x="965143" y="100013"/>
                  <a:pt x="965143" y="100013"/>
                  <a:pt x="965143" y="100013"/>
                </a:cubicBezTo>
                <a:cubicBezTo>
                  <a:pt x="961401" y="100013"/>
                  <a:pt x="951111" y="99694"/>
                  <a:pt x="946122" y="99694"/>
                </a:cubicBezTo>
                <a:cubicBezTo>
                  <a:pt x="942068" y="99694"/>
                  <a:pt x="935831" y="100013"/>
                  <a:pt x="933025" y="100013"/>
                </a:cubicBezTo>
                <a:cubicBezTo>
                  <a:pt x="932089" y="100013"/>
                  <a:pt x="932089" y="100013"/>
                  <a:pt x="932089" y="100013"/>
                </a:cubicBezTo>
                <a:cubicBezTo>
                  <a:pt x="931154" y="100013"/>
                  <a:pt x="930530" y="99694"/>
                  <a:pt x="930530" y="98418"/>
                </a:cubicBezTo>
                <a:cubicBezTo>
                  <a:pt x="930530" y="96185"/>
                  <a:pt x="930530" y="96185"/>
                  <a:pt x="930530" y="96185"/>
                </a:cubicBezTo>
                <a:cubicBezTo>
                  <a:pt x="930530" y="94271"/>
                  <a:pt x="930530" y="94271"/>
                  <a:pt x="934584" y="92995"/>
                </a:cubicBezTo>
                <a:cubicBezTo>
                  <a:pt x="938326" y="91719"/>
                  <a:pt x="938949" y="91081"/>
                  <a:pt x="939261" y="88210"/>
                </a:cubicBezTo>
                <a:cubicBezTo>
                  <a:pt x="939261" y="85019"/>
                  <a:pt x="939573" y="78958"/>
                  <a:pt x="939573" y="70344"/>
                </a:cubicBezTo>
                <a:cubicBezTo>
                  <a:pt x="939573" y="65878"/>
                  <a:pt x="939573" y="65878"/>
                  <a:pt x="939573" y="65878"/>
                </a:cubicBezTo>
                <a:cubicBezTo>
                  <a:pt x="939573" y="59179"/>
                  <a:pt x="938638" y="51522"/>
                  <a:pt x="937390" y="48013"/>
                </a:cubicBezTo>
                <a:cubicBezTo>
                  <a:pt x="936143" y="44823"/>
                  <a:pt x="934272" y="43547"/>
                  <a:pt x="930530" y="43547"/>
                </a:cubicBezTo>
                <a:cubicBezTo>
                  <a:pt x="927723" y="43228"/>
                  <a:pt x="927100" y="42909"/>
                  <a:pt x="927100" y="41633"/>
                </a:cubicBezTo>
                <a:lnTo>
                  <a:pt x="927100" y="39400"/>
                </a:lnTo>
                <a:cubicBezTo>
                  <a:pt x="927100" y="37166"/>
                  <a:pt x="927723" y="36847"/>
                  <a:pt x="929594" y="36528"/>
                </a:cubicBezTo>
                <a:cubicBezTo>
                  <a:pt x="947993" y="33657"/>
                  <a:pt x="947993" y="33657"/>
                  <a:pt x="947993" y="33657"/>
                </a:cubicBezTo>
                <a:cubicBezTo>
                  <a:pt x="948928" y="33657"/>
                  <a:pt x="948928" y="33657"/>
                  <a:pt x="948928" y="33657"/>
                </a:cubicBezTo>
                <a:cubicBezTo>
                  <a:pt x="949552" y="33338"/>
                  <a:pt x="949864" y="33338"/>
                  <a:pt x="950175" y="33338"/>
                </a:cubicBezTo>
                <a:close/>
                <a:moveTo>
                  <a:pt x="892445" y="33338"/>
                </a:moveTo>
                <a:cubicBezTo>
                  <a:pt x="907513" y="33338"/>
                  <a:pt x="915988" y="42270"/>
                  <a:pt x="915988" y="57900"/>
                </a:cubicBezTo>
                <a:cubicBezTo>
                  <a:pt x="915988" y="61728"/>
                  <a:pt x="914419" y="62685"/>
                  <a:pt x="909710" y="62685"/>
                </a:cubicBezTo>
                <a:lnTo>
                  <a:pt x="879574" y="62685"/>
                </a:lnTo>
                <a:cubicBezTo>
                  <a:pt x="874865" y="62685"/>
                  <a:pt x="874551" y="63004"/>
                  <a:pt x="874551" y="67470"/>
                </a:cubicBezTo>
                <a:cubicBezTo>
                  <a:pt x="874551" y="80229"/>
                  <a:pt x="882399" y="89799"/>
                  <a:pt x="893700" y="89799"/>
                </a:cubicBezTo>
                <a:cubicBezTo>
                  <a:pt x="899979" y="89799"/>
                  <a:pt x="909082" y="86609"/>
                  <a:pt x="913477" y="82781"/>
                </a:cubicBezTo>
                <a:cubicBezTo>
                  <a:pt x="913791" y="82781"/>
                  <a:pt x="913791" y="82462"/>
                  <a:pt x="913791" y="82462"/>
                </a:cubicBezTo>
                <a:cubicBezTo>
                  <a:pt x="914419" y="82462"/>
                  <a:pt x="914733" y="83100"/>
                  <a:pt x="914733" y="83738"/>
                </a:cubicBezTo>
                <a:cubicBezTo>
                  <a:pt x="914733" y="85652"/>
                  <a:pt x="913477" y="94584"/>
                  <a:pt x="913163" y="95541"/>
                </a:cubicBezTo>
                <a:cubicBezTo>
                  <a:pt x="912849" y="96178"/>
                  <a:pt x="911593" y="97135"/>
                  <a:pt x="907826" y="98411"/>
                </a:cubicBezTo>
                <a:cubicBezTo>
                  <a:pt x="903432" y="100325"/>
                  <a:pt x="897153" y="101601"/>
                  <a:pt x="891817" y="101601"/>
                </a:cubicBezTo>
                <a:cubicBezTo>
                  <a:pt x="872982" y="101601"/>
                  <a:pt x="860425" y="88523"/>
                  <a:pt x="860425" y="69384"/>
                </a:cubicBezTo>
                <a:cubicBezTo>
                  <a:pt x="860425" y="48969"/>
                  <a:pt x="873924" y="33338"/>
                  <a:pt x="892445" y="33338"/>
                </a:cubicBezTo>
                <a:close/>
                <a:moveTo>
                  <a:pt x="792786" y="33338"/>
                </a:moveTo>
                <a:cubicBezTo>
                  <a:pt x="793102" y="33338"/>
                  <a:pt x="793102" y="33338"/>
                  <a:pt x="799106" y="33662"/>
                </a:cubicBezTo>
                <a:cubicBezTo>
                  <a:pt x="800370" y="33985"/>
                  <a:pt x="802581" y="33985"/>
                  <a:pt x="805741" y="33985"/>
                </a:cubicBezTo>
                <a:cubicBezTo>
                  <a:pt x="811744" y="33985"/>
                  <a:pt x="815536" y="33662"/>
                  <a:pt x="819327" y="33338"/>
                </a:cubicBezTo>
                <a:cubicBezTo>
                  <a:pt x="820907" y="33338"/>
                  <a:pt x="820907" y="33338"/>
                  <a:pt x="820907" y="33338"/>
                </a:cubicBezTo>
                <a:cubicBezTo>
                  <a:pt x="822171" y="33338"/>
                  <a:pt x="822803" y="33985"/>
                  <a:pt x="822803" y="35279"/>
                </a:cubicBezTo>
                <a:cubicBezTo>
                  <a:pt x="822803" y="37544"/>
                  <a:pt x="822803" y="37544"/>
                  <a:pt x="822803" y="37544"/>
                </a:cubicBezTo>
                <a:cubicBezTo>
                  <a:pt x="822803" y="39485"/>
                  <a:pt x="822487" y="39485"/>
                  <a:pt x="819011" y="40456"/>
                </a:cubicBezTo>
                <a:cubicBezTo>
                  <a:pt x="815536" y="41426"/>
                  <a:pt x="813956" y="42397"/>
                  <a:pt x="813956" y="44014"/>
                </a:cubicBezTo>
                <a:cubicBezTo>
                  <a:pt x="813956" y="44661"/>
                  <a:pt x="813956" y="45632"/>
                  <a:pt x="814588" y="46926"/>
                </a:cubicBezTo>
                <a:cubicBezTo>
                  <a:pt x="815220" y="48867"/>
                  <a:pt x="815852" y="50808"/>
                  <a:pt x="816168" y="52750"/>
                </a:cubicBezTo>
                <a:cubicBezTo>
                  <a:pt x="819643" y="63426"/>
                  <a:pt x="819643" y="63426"/>
                  <a:pt x="819643" y="63426"/>
                </a:cubicBezTo>
                <a:cubicBezTo>
                  <a:pt x="823435" y="76690"/>
                  <a:pt x="826278" y="85425"/>
                  <a:pt x="826594" y="85425"/>
                </a:cubicBezTo>
                <a:cubicBezTo>
                  <a:pt x="826594" y="85425"/>
                  <a:pt x="826910" y="84455"/>
                  <a:pt x="826910" y="83808"/>
                </a:cubicBezTo>
                <a:cubicBezTo>
                  <a:pt x="827542" y="81866"/>
                  <a:pt x="827542" y="81866"/>
                  <a:pt x="827542" y="81866"/>
                </a:cubicBezTo>
                <a:cubicBezTo>
                  <a:pt x="828806" y="78308"/>
                  <a:pt x="828806" y="78308"/>
                  <a:pt x="828806" y="78308"/>
                </a:cubicBezTo>
                <a:cubicBezTo>
                  <a:pt x="829438" y="76043"/>
                  <a:pt x="830386" y="73455"/>
                  <a:pt x="831018" y="70867"/>
                </a:cubicBezTo>
                <a:cubicBezTo>
                  <a:pt x="834809" y="60191"/>
                  <a:pt x="834809" y="60191"/>
                  <a:pt x="834809" y="60191"/>
                </a:cubicBezTo>
                <a:cubicBezTo>
                  <a:pt x="838917" y="48544"/>
                  <a:pt x="839865" y="44985"/>
                  <a:pt x="839865" y="43367"/>
                </a:cubicBezTo>
                <a:cubicBezTo>
                  <a:pt x="839865" y="41750"/>
                  <a:pt x="837653" y="40456"/>
                  <a:pt x="834493" y="39809"/>
                </a:cubicBezTo>
                <a:cubicBezTo>
                  <a:pt x="832914" y="39162"/>
                  <a:pt x="832598" y="38838"/>
                  <a:pt x="832598" y="37544"/>
                </a:cubicBezTo>
                <a:cubicBezTo>
                  <a:pt x="832598" y="35279"/>
                  <a:pt x="832598" y="35279"/>
                  <a:pt x="832598" y="35279"/>
                </a:cubicBezTo>
                <a:cubicBezTo>
                  <a:pt x="832598" y="33985"/>
                  <a:pt x="833230" y="33338"/>
                  <a:pt x="834177" y="33338"/>
                </a:cubicBezTo>
                <a:cubicBezTo>
                  <a:pt x="834493" y="33338"/>
                  <a:pt x="834809" y="33338"/>
                  <a:pt x="835441" y="33662"/>
                </a:cubicBezTo>
                <a:cubicBezTo>
                  <a:pt x="837021" y="33662"/>
                  <a:pt x="842392" y="33985"/>
                  <a:pt x="844920" y="33985"/>
                </a:cubicBezTo>
                <a:cubicBezTo>
                  <a:pt x="847448" y="33985"/>
                  <a:pt x="850291" y="33662"/>
                  <a:pt x="853135" y="33338"/>
                </a:cubicBezTo>
                <a:cubicBezTo>
                  <a:pt x="854399" y="33338"/>
                  <a:pt x="854399" y="33338"/>
                  <a:pt x="854399" y="33338"/>
                </a:cubicBezTo>
                <a:cubicBezTo>
                  <a:pt x="855347" y="33338"/>
                  <a:pt x="855663" y="33985"/>
                  <a:pt x="855663" y="35279"/>
                </a:cubicBezTo>
                <a:lnTo>
                  <a:pt x="855663" y="37544"/>
                </a:lnTo>
                <a:cubicBezTo>
                  <a:pt x="855663" y="39485"/>
                  <a:pt x="855663" y="39485"/>
                  <a:pt x="853135" y="40132"/>
                </a:cubicBezTo>
                <a:cubicBezTo>
                  <a:pt x="851555" y="41103"/>
                  <a:pt x="850607" y="42397"/>
                  <a:pt x="848712" y="47897"/>
                </a:cubicBezTo>
                <a:cubicBezTo>
                  <a:pt x="847132" y="51779"/>
                  <a:pt x="847132" y="51779"/>
                  <a:pt x="836073" y="79602"/>
                </a:cubicBezTo>
                <a:cubicBezTo>
                  <a:pt x="831966" y="89954"/>
                  <a:pt x="831018" y="92543"/>
                  <a:pt x="830070" y="95131"/>
                </a:cubicBezTo>
                <a:cubicBezTo>
                  <a:pt x="829122" y="98366"/>
                  <a:pt x="829122" y="98366"/>
                  <a:pt x="828490" y="99337"/>
                </a:cubicBezTo>
                <a:cubicBezTo>
                  <a:pt x="828174" y="99984"/>
                  <a:pt x="827542" y="100307"/>
                  <a:pt x="825646" y="100631"/>
                </a:cubicBezTo>
                <a:cubicBezTo>
                  <a:pt x="824699" y="100631"/>
                  <a:pt x="824067" y="100631"/>
                  <a:pt x="819643" y="101601"/>
                </a:cubicBezTo>
                <a:cubicBezTo>
                  <a:pt x="819011" y="101601"/>
                  <a:pt x="818695" y="101601"/>
                  <a:pt x="818063" y="101601"/>
                </a:cubicBezTo>
                <a:cubicBezTo>
                  <a:pt x="816800" y="101601"/>
                  <a:pt x="816800" y="101601"/>
                  <a:pt x="815536" y="97072"/>
                </a:cubicBezTo>
                <a:cubicBezTo>
                  <a:pt x="813640" y="92543"/>
                  <a:pt x="812692" y="89307"/>
                  <a:pt x="806689" y="72808"/>
                </a:cubicBezTo>
                <a:cubicBezTo>
                  <a:pt x="800370" y="55338"/>
                  <a:pt x="798158" y="48544"/>
                  <a:pt x="795946" y="43367"/>
                </a:cubicBezTo>
                <a:cubicBezTo>
                  <a:pt x="794998" y="41103"/>
                  <a:pt x="794682" y="40779"/>
                  <a:pt x="791839" y="39809"/>
                </a:cubicBezTo>
                <a:cubicBezTo>
                  <a:pt x="790891" y="39485"/>
                  <a:pt x="790575" y="38838"/>
                  <a:pt x="790575" y="37544"/>
                </a:cubicBezTo>
                <a:cubicBezTo>
                  <a:pt x="790575" y="35279"/>
                  <a:pt x="790575" y="35279"/>
                  <a:pt x="790575" y="35279"/>
                </a:cubicBezTo>
                <a:cubicBezTo>
                  <a:pt x="790575" y="33985"/>
                  <a:pt x="791207" y="33338"/>
                  <a:pt x="792786" y="33338"/>
                </a:cubicBezTo>
                <a:close/>
                <a:moveTo>
                  <a:pt x="775335" y="33338"/>
                </a:moveTo>
                <a:cubicBezTo>
                  <a:pt x="776605" y="33338"/>
                  <a:pt x="776923" y="34295"/>
                  <a:pt x="776923" y="35890"/>
                </a:cubicBezTo>
                <a:cubicBezTo>
                  <a:pt x="776923" y="36209"/>
                  <a:pt x="776923" y="36209"/>
                  <a:pt x="776923" y="41314"/>
                </a:cubicBezTo>
                <a:cubicBezTo>
                  <a:pt x="776605" y="43547"/>
                  <a:pt x="776605" y="56308"/>
                  <a:pt x="776605" y="63645"/>
                </a:cubicBezTo>
                <a:cubicBezTo>
                  <a:pt x="776605" y="70344"/>
                  <a:pt x="776605" y="70344"/>
                  <a:pt x="776605" y="70344"/>
                </a:cubicBezTo>
                <a:cubicBezTo>
                  <a:pt x="776605" y="78001"/>
                  <a:pt x="776605" y="85019"/>
                  <a:pt x="776923" y="88210"/>
                </a:cubicBezTo>
                <a:cubicBezTo>
                  <a:pt x="777240" y="91081"/>
                  <a:pt x="777875" y="91719"/>
                  <a:pt x="781685" y="92995"/>
                </a:cubicBezTo>
                <a:cubicBezTo>
                  <a:pt x="785495" y="94271"/>
                  <a:pt x="785813" y="94271"/>
                  <a:pt x="785813" y="96185"/>
                </a:cubicBezTo>
                <a:cubicBezTo>
                  <a:pt x="785813" y="98418"/>
                  <a:pt x="785813" y="98418"/>
                  <a:pt x="785813" y="98418"/>
                </a:cubicBezTo>
                <a:cubicBezTo>
                  <a:pt x="785813" y="99694"/>
                  <a:pt x="785178" y="100013"/>
                  <a:pt x="784225" y="100013"/>
                </a:cubicBezTo>
                <a:cubicBezTo>
                  <a:pt x="783273" y="100013"/>
                  <a:pt x="783273" y="100013"/>
                  <a:pt x="783273" y="100013"/>
                </a:cubicBezTo>
                <a:cubicBezTo>
                  <a:pt x="780098" y="100013"/>
                  <a:pt x="774065" y="99694"/>
                  <a:pt x="769303" y="99694"/>
                </a:cubicBezTo>
                <a:cubicBezTo>
                  <a:pt x="764222" y="99694"/>
                  <a:pt x="758190" y="100013"/>
                  <a:pt x="754697" y="100013"/>
                </a:cubicBezTo>
                <a:cubicBezTo>
                  <a:pt x="753745" y="100013"/>
                  <a:pt x="753745" y="100013"/>
                  <a:pt x="753745" y="100013"/>
                </a:cubicBezTo>
                <a:cubicBezTo>
                  <a:pt x="752792" y="100013"/>
                  <a:pt x="752475" y="99694"/>
                  <a:pt x="752475" y="98418"/>
                </a:cubicBezTo>
                <a:cubicBezTo>
                  <a:pt x="752475" y="96185"/>
                  <a:pt x="752475" y="96185"/>
                  <a:pt x="752475" y="96185"/>
                </a:cubicBezTo>
                <a:cubicBezTo>
                  <a:pt x="752475" y="94271"/>
                  <a:pt x="752475" y="94271"/>
                  <a:pt x="756602" y="92995"/>
                </a:cubicBezTo>
                <a:cubicBezTo>
                  <a:pt x="760412" y="91719"/>
                  <a:pt x="761047" y="91081"/>
                  <a:pt x="761365" y="88210"/>
                </a:cubicBezTo>
                <a:cubicBezTo>
                  <a:pt x="761682" y="84700"/>
                  <a:pt x="761682" y="78639"/>
                  <a:pt x="761682" y="70344"/>
                </a:cubicBezTo>
                <a:lnTo>
                  <a:pt x="761682" y="59498"/>
                </a:lnTo>
                <a:cubicBezTo>
                  <a:pt x="761682" y="43547"/>
                  <a:pt x="761365" y="42590"/>
                  <a:pt x="755967" y="42271"/>
                </a:cubicBezTo>
                <a:cubicBezTo>
                  <a:pt x="753110" y="41952"/>
                  <a:pt x="752475" y="41314"/>
                  <a:pt x="752475" y="40038"/>
                </a:cubicBezTo>
                <a:cubicBezTo>
                  <a:pt x="752475" y="37805"/>
                  <a:pt x="752475" y="37805"/>
                  <a:pt x="752475" y="37805"/>
                </a:cubicBezTo>
                <a:cubicBezTo>
                  <a:pt x="752475" y="36209"/>
                  <a:pt x="752792" y="35890"/>
                  <a:pt x="754697" y="35571"/>
                </a:cubicBezTo>
                <a:cubicBezTo>
                  <a:pt x="773113" y="33657"/>
                  <a:pt x="773113" y="33657"/>
                  <a:pt x="773113" y="33657"/>
                </a:cubicBezTo>
                <a:cubicBezTo>
                  <a:pt x="774383" y="33657"/>
                  <a:pt x="774383" y="33657"/>
                  <a:pt x="774383" y="33657"/>
                </a:cubicBezTo>
                <a:cubicBezTo>
                  <a:pt x="774700" y="33338"/>
                  <a:pt x="775018" y="33338"/>
                  <a:pt x="775335" y="33338"/>
                </a:cubicBezTo>
                <a:close/>
                <a:moveTo>
                  <a:pt x="686303" y="33338"/>
                </a:moveTo>
                <a:cubicBezTo>
                  <a:pt x="687263" y="33338"/>
                  <a:pt x="687904" y="34295"/>
                  <a:pt x="688224" y="35890"/>
                </a:cubicBezTo>
                <a:cubicBezTo>
                  <a:pt x="688224" y="37166"/>
                  <a:pt x="688544" y="43228"/>
                  <a:pt x="688544" y="43866"/>
                </a:cubicBezTo>
                <a:cubicBezTo>
                  <a:pt x="688544" y="45461"/>
                  <a:pt x="689184" y="46737"/>
                  <a:pt x="689824" y="46737"/>
                </a:cubicBezTo>
                <a:cubicBezTo>
                  <a:pt x="690144" y="46737"/>
                  <a:pt x="690785" y="46418"/>
                  <a:pt x="691105" y="45780"/>
                </a:cubicBezTo>
                <a:cubicBezTo>
                  <a:pt x="692385" y="44504"/>
                  <a:pt x="692385" y="44504"/>
                  <a:pt x="692385" y="44504"/>
                </a:cubicBezTo>
                <a:cubicBezTo>
                  <a:pt x="694946" y="41952"/>
                  <a:pt x="694946" y="41952"/>
                  <a:pt x="694946" y="41952"/>
                </a:cubicBezTo>
                <a:cubicBezTo>
                  <a:pt x="701348" y="34933"/>
                  <a:pt x="704550" y="33338"/>
                  <a:pt x="712232" y="33338"/>
                </a:cubicBezTo>
                <a:cubicBezTo>
                  <a:pt x="721516" y="33338"/>
                  <a:pt x="728558" y="37166"/>
                  <a:pt x="731119" y="43228"/>
                </a:cubicBezTo>
                <a:cubicBezTo>
                  <a:pt x="732079" y="46418"/>
                  <a:pt x="732079" y="46418"/>
                  <a:pt x="732079" y="65878"/>
                </a:cubicBezTo>
                <a:cubicBezTo>
                  <a:pt x="732079" y="70344"/>
                  <a:pt x="732079" y="70344"/>
                  <a:pt x="732079" y="70344"/>
                </a:cubicBezTo>
                <a:cubicBezTo>
                  <a:pt x="732079" y="78001"/>
                  <a:pt x="732400" y="85657"/>
                  <a:pt x="732400" y="88210"/>
                </a:cubicBezTo>
                <a:cubicBezTo>
                  <a:pt x="732720" y="91081"/>
                  <a:pt x="733360" y="91719"/>
                  <a:pt x="737201" y="92995"/>
                </a:cubicBezTo>
                <a:cubicBezTo>
                  <a:pt x="741363" y="94271"/>
                  <a:pt x="741363" y="94271"/>
                  <a:pt x="741363" y="96185"/>
                </a:cubicBezTo>
                <a:cubicBezTo>
                  <a:pt x="741363" y="98418"/>
                  <a:pt x="741363" y="98418"/>
                  <a:pt x="741363" y="98418"/>
                </a:cubicBezTo>
                <a:cubicBezTo>
                  <a:pt x="741363" y="99694"/>
                  <a:pt x="741043" y="100013"/>
                  <a:pt x="739762" y="100013"/>
                </a:cubicBezTo>
                <a:cubicBezTo>
                  <a:pt x="739122" y="100013"/>
                  <a:pt x="739122" y="100013"/>
                  <a:pt x="739122" y="100013"/>
                </a:cubicBezTo>
                <a:cubicBezTo>
                  <a:pt x="735601" y="100013"/>
                  <a:pt x="729518" y="99694"/>
                  <a:pt x="724717" y="99694"/>
                </a:cubicBezTo>
                <a:cubicBezTo>
                  <a:pt x="719915" y="99694"/>
                  <a:pt x="713833" y="100013"/>
                  <a:pt x="710312" y="100013"/>
                </a:cubicBezTo>
                <a:cubicBezTo>
                  <a:pt x="709351" y="100013"/>
                  <a:pt x="709351" y="100013"/>
                  <a:pt x="709351" y="100013"/>
                </a:cubicBezTo>
                <a:cubicBezTo>
                  <a:pt x="708391" y="100013"/>
                  <a:pt x="708071" y="99694"/>
                  <a:pt x="708071" y="98418"/>
                </a:cubicBezTo>
                <a:cubicBezTo>
                  <a:pt x="708071" y="96185"/>
                  <a:pt x="708071" y="96185"/>
                  <a:pt x="708071" y="96185"/>
                </a:cubicBezTo>
                <a:cubicBezTo>
                  <a:pt x="708071" y="94271"/>
                  <a:pt x="708071" y="94271"/>
                  <a:pt x="711912" y="92995"/>
                </a:cubicBezTo>
                <a:cubicBezTo>
                  <a:pt x="716074" y="91719"/>
                  <a:pt x="716714" y="91081"/>
                  <a:pt x="717034" y="88210"/>
                </a:cubicBezTo>
                <a:cubicBezTo>
                  <a:pt x="717034" y="85338"/>
                  <a:pt x="717354" y="78001"/>
                  <a:pt x="717354" y="70344"/>
                </a:cubicBezTo>
                <a:cubicBezTo>
                  <a:pt x="717354" y="65878"/>
                  <a:pt x="717354" y="65878"/>
                  <a:pt x="717354" y="65878"/>
                </a:cubicBezTo>
                <a:cubicBezTo>
                  <a:pt x="717354" y="57584"/>
                  <a:pt x="716714" y="53755"/>
                  <a:pt x="715754" y="51203"/>
                </a:cubicBezTo>
                <a:cubicBezTo>
                  <a:pt x="714473" y="47375"/>
                  <a:pt x="710952" y="45461"/>
                  <a:pt x="706150" y="45461"/>
                </a:cubicBezTo>
                <a:cubicBezTo>
                  <a:pt x="700708" y="45461"/>
                  <a:pt x="695586" y="48013"/>
                  <a:pt x="692705" y="52160"/>
                </a:cubicBezTo>
                <a:cubicBezTo>
                  <a:pt x="690464" y="55351"/>
                  <a:pt x="689824" y="58222"/>
                  <a:pt x="689824" y="66835"/>
                </a:cubicBezTo>
                <a:cubicBezTo>
                  <a:pt x="689824" y="70344"/>
                  <a:pt x="689824" y="70344"/>
                  <a:pt x="689824" y="70344"/>
                </a:cubicBezTo>
                <a:cubicBezTo>
                  <a:pt x="689824" y="78320"/>
                  <a:pt x="690144" y="85338"/>
                  <a:pt x="690144" y="88210"/>
                </a:cubicBezTo>
                <a:cubicBezTo>
                  <a:pt x="690464" y="91081"/>
                  <a:pt x="691105" y="91719"/>
                  <a:pt x="694946" y="92995"/>
                </a:cubicBezTo>
                <a:cubicBezTo>
                  <a:pt x="698787" y="94271"/>
                  <a:pt x="699108" y="94271"/>
                  <a:pt x="699108" y="96185"/>
                </a:cubicBezTo>
                <a:cubicBezTo>
                  <a:pt x="699108" y="98418"/>
                  <a:pt x="699108" y="98418"/>
                  <a:pt x="699108" y="98418"/>
                </a:cubicBezTo>
                <a:cubicBezTo>
                  <a:pt x="699108" y="99694"/>
                  <a:pt x="698787" y="100013"/>
                  <a:pt x="697507" y="100013"/>
                </a:cubicBezTo>
                <a:cubicBezTo>
                  <a:pt x="696547" y="100013"/>
                  <a:pt x="696547" y="100013"/>
                  <a:pt x="696547" y="100013"/>
                </a:cubicBezTo>
                <a:cubicBezTo>
                  <a:pt x="693345" y="100013"/>
                  <a:pt x="687583" y="99694"/>
                  <a:pt x="682462" y="99694"/>
                </a:cubicBezTo>
                <a:cubicBezTo>
                  <a:pt x="677660" y="99694"/>
                  <a:pt x="670937" y="100013"/>
                  <a:pt x="668056" y="100013"/>
                </a:cubicBezTo>
                <a:cubicBezTo>
                  <a:pt x="667096" y="100013"/>
                  <a:pt x="667096" y="100013"/>
                  <a:pt x="667096" y="100013"/>
                </a:cubicBezTo>
                <a:cubicBezTo>
                  <a:pt x="666136" y="100013"/>
                  <a:pt x="665495" y="99694"/>
                  <a:pt x="665495" y="98418"/>
                </a:cubicBezTo>
                <a:cubicBezTo>
                  <a:pt x="665495" y="96185"/>
                  <a:pt x="665495" y="96185"/>
                  <a:pt x="665495" y="96185"/>
                </a:cubicBezTo>
                <a:cubicBezTo>
                  <a:pt x="665495" y="94271"/>
                  <a:pt x="665816" y="94271"/>
                  <a:pt x="669657" y="92995"/>
                </a:cubicBezTo>
                <a:cubicBezTo>
                  <a:pt x="673498" y="91719"/>
                  <a:pt x="674459" y="91081"/>
                  <a:pt x="674779" y="88210"/>
                </a:cubicBezTo>
                <a:cubicBezTo>
                  <a:pt x="674779" y="85338"/>
                  <a:pt x="674779" y="78320"/>
                  <a:pt x="674779" y="70344"/>
                </a:cubicBezTo>
                <a:cubicBezTo>
                  <a:pt x="674779" y="65559"/>
                  <a:pt x="674779" y="65559"/>
                  <a:pt x="674779" y="65559"/>
                </a:cubicBezTo>
                <a:cubicBezTo>
                  <a:pt x="674779" y="59179"/>
                  <a:pt x="674139" y="48651"/>
                  <a:pt x="673498" y="46418"/>
                </a:cubicBezTo>
                <a:cubicBezTo>
                  <a:pt x="672538" y="44185"/>
                  <a:pt x="671258" y="43228"/>
                  <a:pt x="667416" y="42909"/>
                </a:cubicBezTo>
                <a:cubicBezTo>
                  <a:pt x="664215" y="42590"/>
                  <a:pt x="663575" y="42590"/>
                  <a:pt x="663575" y="41314"/>
                </a:cubicBezTo>
                <a:lnTo>
                  <a:pt x="663575" y="38762"/>
                </a:lnTo>
                <a:cubicBezTo>
                  <a:pt x="663575" y="36528"/>
                  <a:pt x="663895" y="36209"/>
                  <a:pt x="665495" y="35890"/>
                </a:cubicBezTo>
                <a:cubicBezTo>
                  <a:pt x="684062" y="33657"/>
                  <a:pt x="684062" y="33657"/>
                  <a:pt x="684062" y="33657"/>
                </a:cubicBezTo>
                <a:cubicBezTo>
                  <a:pt x="685343" y="33657"/>
                  <a:pt x="685983" y="33338"/>
                  <a:pt x="686303" y="33338"/>
                </a:cubicBezTo>
                <a:close/>
                <a:moveTo>
                  <a:pt x="401220" y="33338"/>
                </a:moveTo>
                <a:cubicBezTo>
                  <a:pt x="402169" y="33338"/>
                  <a:pt x="402485" y="33973"/>
                  <a:pt x="402485" y="34926"/>
                </a:cubicBezTo>
                <a:cubicBezTo>
                  <a:pt x="402485" y="35561"/>
                  <a:pt x="402485" y="36831"/>
                  <a:pt x="402485" y="37783"/>
                </a:cubicBezTo>
                <a:cubicBezTo>
                  <a:pt x="401853" y="44133"/>
                  <a:pt x="401853" y="52706"/>
                  <a:pt x="401853" y="59056"/>
                </a:cubicBezTo>
                <a:cubicBezTo>
                  <a:pt x="401853" y="69216"/>
                  <a:pt x="401853" y="69216"/>
                  <a:pt x="401853" y="69216"/>
                </a:cubicBezTo>
                <a:cubicBezTo>
                  <a:pt x="401853" y="81281"/>
                  <a:pt x="401853" y="83186"/>
                  <a:pt x="404066" y="86044"/>
                </a:cubicBezTo>
                <a:cubicBezTo>
                  <a:pt x="405647" y="88266"/>
                  <a:pt x="408492" y="89536"/>
                  <a:pt x="411970" y="89536"/>
                </a:cubicBezTo>
                <a:cubicBezTo>
                  <a:pt x="417977" y="89536"/>
                  <a:pt x="423667" y="86679"/>
                  <a:pt x="425881" y="81916"/>
                </a:cubicBezTo>
                <a:cubicBezTo>
                  <a:pt x="427461" y="79059"/>
                  <a:pt x="427778" y="75566"/>
                  <a:pt x="427778" y="65723"/>
                </a:cubicBezTo>
                <a:cubicBezTo>
                  <a:pt x="427778" y="59056"/>
                  <a:pt x="427778" y="59056"/>
                  <a:pt x="427778" y="59056"/>
                </a:cubicBezTo>
                <a:cubicBezTo>
                  <a:pt x="427778" y="53976"/>
                  <a:pt x="427778" y="46991"/>
                  <a:pt x="427461" y="45721"/>
                </a:cubicBezTo>
                <a:cubicBezTo>
                  <a:pt x="426829" y="43498"/>
                  <a:pt x="425564" y="42228"/>
                  <a:pt x="422403" y="41911"/>
                </a:cubicBezTo>
                <a:cubicBezTo>
                  <a:pt x="419241" y="41593"/>
                  <a:pt x="418609" y="41276"/>
                  <a:pt x="418609" y="40006"/>
                </a:cubicBezTo>
                <a:cubicBezTo>
                  <a:pt x="418609" y="37466"/>
                  <a:pt x="418609" y="37466"/>
                  <a:pt x="418609" y="37466"/>
                </a:cubicBezTo>
                <a:cubicBezTo>
                  <a:pt x="418609" y="36196"/>
                  <a:pt x="419241" y="35561"/>
                  <a:pt x="420822" y="35561"/>
                </a:cubicBezTo>
                <a:cubicBezTo>
                  <a:pt x="439475" y="33656"/>
                  <a:pt x="439475" y="33656"/>
                  <a:pt x="439475" y="33656"/>
                </a:cubicBezTo>
                <a:cubicBezTo>
                  <a:pt x="440424" y="33338"/>
                  <a:pt x="441056" y="33338"/>
                  <a:pt x="441688" y="33338"/>
                </a:cubicBezTo>
                <a:cubicBezTo>
                  <a:pt x="442953" y="33338"/>
                  <a:pt x="443269" y="33973"/>
                  <a:pt x="443269" y="34926"/>
                </a:cubicBezTo>
                <a:cubicBezTo>
                  <a:pt x="443269" y="38418"/>
                  <a:pt x="443269" y="38418"/>
                  <a:pt x="443269" y="38418"/>
                </a:cubicBezTo>
                <a:cubicBezTo>
                  <a:pt x="442953" y="41911"/>
                  <a:pt x="442953" y="41911"/>
                  <a:pt x="442953" y="47626"/>
                </a:cubicBezTo>
                <a:cubicBezTo>
                  <a:pt x="442637" y="50166"/>
                  <a:pt x="442637" y="53023"/>
                  <a:pt x="442637" y="56198"/>
                </a:cubicBezTo>
                <a:lnTo>
                  <a:pt x="442637" y="65723"/>
                </a:lnTo>
                <a:cubicBezTo>
                  <a:pt x="442953" y="77789"/>
                  <a:pt x="442953" y="85091"/>
                  <a:pt x="443269" y="87314"/>
                </a:cubicBezTo>
                <a:cubicBezTo>
                  <a:pt x="443902" y="90806"/>
                  <a:pt x="445166" y="91759"/>
                  <a:pt x="449908" y="92394"/>
                </a:cubicBezTo>
                <a:cubicBezTo>
                  <a:pt x="452122" y="92711"/>
                  <a:pt x="452438" y="93029"/>
                  <a:pt x="452438" y="94616"/>
                </a:cubicBezTo>
                <a:cubicBezTo>
                  <a:pt x="452438" y="96521"/>
                  <a:pt x="452438" y="96521"/>
                  <a:pt x="452438" y="96521"/>
                </a:cubicBezTo>
                <a:cubicBezTo>
                  <a:pt x="452438" y="98109"/>
                  <a:pt x="452122" y="98744"/>
                  <a:pt x="450225" y="98744"/>
                </a:cubicBezTo>
                <a:cubicBezTo>
                  <a:pt x="432520" y="101284"/>
                  <a:pt x="432520" y="101284"/>
                  <a:pt x="432520" y="101284"/>
                </a:cubicBezTo>
                <a:cubicBezTo>
                  <a:pt x="431888" y="101284"/>
                  <a:pt x="430939" y="101601"/>
                  <a:pt x="430939" y="101601"/>
                </a:cubicBezTo>
                <a:cubicBezTo>
                  <a:pt x="429358" y="101601"/>
                  <a:pt x="429358" y="101601"/>
                  <a:pt x="428410" y="92394"/>
                </a:cubicBezTo>
                <a:cubicBezTo>
                  <a:pt x="428410" y="90489"/>
                  <a:pt x="427778" y="89536"/>
                  <a:pt x="427145" y="89536"/>
                </a:cubicBezTo>
                <a:cubicBezTo>
                  <a:pt x="426829" y="89536"/>
                  <a:pt x="426197" y="89854"/>
                  <a:pt x="424300" y="91441"/>
                </a:cubicBezTo>
                <a:cubicBezTo>
                  <a:pt x="415764" y="99696"/>
                  <a:pt x="413234" y="101284"/>
                  <a:pt x="405963" y="101284"/>
                </a:cubicBezTo>
                <a:cubicBezTo>
                  <a:pt x="401220" y="101284"/>
                  <a:pt x="396162" y="100014"/>
                  <a:pt x="393000" y="97791"/>
                </a:cubicBezTo>
                <a:cubicBezTo>
                  <a:pt x="388890" y="94934"/>
                  <a:pt x="386993" y="90489"/>
                  <a:pt x="386993" y="83186"/>
                </a:cubicBezTo>
                <a:cubicBezTo>
                  <a:pt x="386993" y="82234"/>
                  <a:pt x="386993" y="80011"/>
                  <a:pt x="386993" y="77471"/>
                </a:cubicBezTo>
                <a:cubicBezTo>
                  <a:pt x="386993" y="70804"/>
                  <a:pt x="386993" y="70804"/>
                  <a:pt x="386993" y="70804"/>
                </a:cubicBezTo>
                <a:cubicBezTo>
                  <a:pt x="386993" y="59373"/>
                  <a:pt x="386993" y="59373"/>
                  <a:pt x="386993" y="59373"/>
                </a:cubicBezTo>
                <a:cubicBezTo>
                  <a:pt x="386993" y="43816"/>
                  <a:pt x="386677" y="42546"/>
                  <a:pt x="381619" y="42228"/>
                </a:cubicBezTo>
                <a:cubicBezTo>
                  <a:pt x="378457" y="41911"/>
                  <a:pt x="377825" y="41276"/>
                  <a:pt x="377825" y="40006"/>
                </a:cubicBezTo>
                <a:cubicBezTo>
                  <a:pt x="377825" y="37783"/>
                  <a:pt x="377825" y="37783"/>
                  <a:pt x="377825" y="37783"/>
                </a:cubicBezTo>
                <a:cubicBezTo>
                  <a:pt x="377825" y="36196"/>
                  <a:pt x="378141" y="35878"/>
                  <a:pt x="380038" y="35561"/>
                </a:cubicBezTo>
                <a:cubicBezTo>
                  <a:pt x="399007" y="33656"/>
                  <a:pt x="399007" y="33656"/>
                  <a:pt x="399007" y="33656"/>
                </a:cubicBezTo>
                <a:cubicBezTo>
                  <a:pt x="400272" y="33656"/>
                  <a:pt x="401220" y="33338"/>
                  <a:pt x="401220" y="33338"/>
                </a:cubicBezTo>
                <a:close/>
                <a:moveTo>
                  <a:pt x="339251" y="33338"/>
                </a:moveTo>
                <a:cubicBezTo>
                  <a:pt x="351695" y="33338"/>
                  <a:pt x="361585" y="38442"/>
                  <a:pt x="366690" y="47374"/>
                </a:cubicBezTo>
                <a:cubicBezTo>
                  <a:pt x="369562" y="52477"/>
                  <a:pt x="371476" y="59176"/>
                  <a:pt x="371476" y="65875"/>
                </a:cubicBezTo>
                <a:cubicBezTo>
                  <a:pt x="371476" y="74806"/>
                  <a:pt x="368286" y="83738"/>
                  <a:pt x="363181" y="90118"/>
                </a:cubicBezTo>
                <a:cubicBezTo>
                  <a:pt x="357119" y="97773"/>
                  <a:pt x="348185" y="101601"/>
                  <a:pt x="337018" y="101601"/>
                </a:cubicBezTo>
                <a:cubicBezTo>
                  <a:pt x="318512" y="101601"/>
                  <a:pt x="306388" y="88842"/>
                  <a:pt x="306388" y="69384"/>
                </a:cubicBezTo>
                <a:cubicBezTo>
                  <a:pt x="306388" y="58857"/>
                  <a:pt x="309579" y="49607"/>
                  <a:pt x="315641" y="43227"/>
                </a:cubicBezTo>
                <a:cubicBezTo>
                  <a:pt x="321703" y="36528"/>
                  <a:pt x="329360" y="33338"/>
                  <a:pt x="339251" y="33338"/>
                </a:cubicBezTo>
                <a:close/>
                <a:moveTo>
                  <a:pt x="115607" y="33338"/>
                </a:moveTo>
                <a:cubicBezTo>
                  <a:pt x="131630" y="33338"/>
                  <a:pt x="139171" y="39454"/>
                  <a:pt x="139171" y="52330"/>
                </a:cubicBezTo>
                <a:cubicBezTo>
                  <a:pt x="138857" y="76793"/>
                  <a:pt x="138857" y="76793"/>
                  <a:pt x="138857" y="76793"/>
                </a:cubicBezTo>
                <a:cubicBezTo>
                  <a:pt x="138857" y="90313"/>
                  <a:pt x="138857" y="90635"/>
                  <a:pt x="140428" y="91922"/>
                </a:cubicBezTo>
                <a:cubicBezTo>
                  <a:pt x="141685" y="92888"/>
                  <a:pt x="142941" y="93210"/>
                  <a:pt x="146083" y="93532"/>
                </a:cubicBezTo>
                <a:cubicBezTo>
                  <a:pt x="148597" y="93853"/>
                  <a:pt x="149225" y="94175"/>
                  <a:pt x="149225" y="95785"/>
                </a:cubicBezTo>
                <a:cubicBezTo>
                  <a:pt x="149225" y="98038"/>
                  <a:pt x="149225" y="98038"/>
                  <a:pt x="149225" y="98038"/>
                </a:cubicBezTo>
                <a:cubicBezTo>
                  <a:pt x="149225" y="99647"/>
                  <a:pt x="148911" y="99647"/>
                  <a:pt x="146712" y="100291"/>
                </a:cubicBezTo>
                <a:cubicBezTo>
                  <a:pt x="131316" y="102866"/>
                  <a:pt x="131316" y="102866"/>
                  <a:pt x="131316" y="102866"/>
                </a:cubicBezTo>
                <a:cubicBezTo>
                  <a:pt x="130688" y="103188"/>
                  <a:pt x="129431" y="103188"/>
                  <a:pt x="128489" y="103188"/>
                </a:cubicBezTo>
                <a:cubicBezTo>
                  <a:pt x="127232" y="103188"/>
                  <a:pt x="126603" y="102544"/>
                  <a:pt x="126289" y="101257"/>
                </a:cubicBezTo>
                <a:cubicBezTo>
                  <a:pt x="125975" y="100291"/>
                  <a:pt x="125661" y="97072"/>
                  <a:pt x="125661" y="95785"/>
                </a:cubicBezTo>
                <a:cubicBezTo>
                  <a:pt x="125661" y="93532"/>
                  <a:pt x="125347" y="92244"/>
                  <a:pt x="124718" y="92244"/>
                </a:cubicBezTo>
                <a:cubicBezTo>
                  <a:pt x="124718" y="92244"/>
                  <a:pt x="124404" y="92566"/>
                  <a:pt x="124090" y="92888"/>
                </a:cubicBezTo>
                <a:cubicBezTo>
                  <a:pt x="123147" y="93853"/>
                  <a:pt x="117806" y="97716"/>
                  <a:pt x="116235" y="98682"/>
                </a:cubicBezTo>
                <a:cubicBezTo>
                  <a:pt x="112779" y="100935"/>
                  <a:pt x="108066" y="102223"/>
                  <a:pt x="103353" y="102223"/>
                </a:cubicBezTo>
                <a:cubicBezTo>
                  <a:pt x="95498" y="102223"/>
                  <a:pt x="88900" y="94819"/>
                  <a:pt x="88900" y="85162"/>
                </a:cubicBezTo>
                <a:cubicBezTo>
                  <a:pt x="88900" y="80656"/>
                  <a:pt x="90471" y="74862"/>
                  <a:pt x="92042" y="72287"/>
                </a:cubicBezTo>
                <a:cubicBezTo>
                  <a:pt x="93299" y="70999"/>
                  <a:pt x="93299" y="70677"/>
                  <a:pt x="100211" y="69390"/>
                </a:cubicBezTo>
                <a:cubicBezTo>
                  <a:pt x="117178" y="65849"/>
                  <a:pt x="117178" y="65849"/>
                  <a:pt x="117178" y="65849"/>
                </a:cubicBezTo>
                <a:cubicBezTo>
                  <a:pt x="124404" y="64240"/>
                  <a:pt x="125347" y="63596"/>
                  <a:pt x="125347" y="59733"/>
                </a:cubicBezTo>
                <a:cubicBezTo>
                  <a:pt x="125347" y="57158"/>
                  <a:pt x="125347" y="57158"/>
                  <a:pt x="125347" y="57158"/>
                </a:cubicBezTo>
                <a:cubicBezTo>
                  <a:pt x="125347" y="48145"/>
                  <a:pt x="121890" y="44604"/>
                  <a:pt x="113407" y="44604"/>
                </a:cubicBezTo>
                <a:cubicBezTo>
                  <a:pt x="107752" y="44604"/>
                  <a:pt x="100525" y="46858"/>
                  <a:pt x="95498" y="49755"/>
                </a:cubicBezTo>
                <a:cubicBezTo>
                  <a:pt x="94556" y="50398"/>
                  <a:pt x="93927" y="50720"/>
                  <a:pt x="93613" y="50720"/>
                </a:cubicBezTo>
                <a:cubicBezTo>
                  <a:pt x="92985" y="50720"/>
                  <a:pt x="92671" y="50076"/>
                  <a:pt x="92671" y="49111"/>
                </a:cubicBezTo>
                <a:cubicBezTo>
                  <a:pt x="92671" y="48145"/>
                  <a:pt x="92671" y="48145"/>
                  <a:pt x="92671" y="48145"/>
                </a:cubicBezTo>
                <a:lnTo>
                  <a:pt x="93613" y="41385"/>
                </a:lnTo>
                <a:cubicBezTo>
                  <a:pt x="93927" y="37523"/>
                  <a:pt x="94870" y="36557"/>
                  <a:pt x="98954" y="35591"/>
                </a:cubicBezTo>
                <a:cubicBezTo>
                  <a:pt x="103353" y="34304"/>
                  <a:pt x="110580" y="33338"/>
                  <a:pt x="115607" y="33338"/>
                </a:cubicBezTo>
                <a:close/>
                <a:moveTo>
                  <a:pt x="28982" y="15875"/>
                </a:moveTo>
                <a:cubicBezTo>
                  <a:pt x="26052" y="15875"/>
                  <a:pt x="25400" y="16190"/>
                  <a:pt x="25400" y="17761"/>
                </a:cubicBezTo>
                <a:lnTo>
                  <a:pt x="25400" y="20591"/>
                </a:lnTo>
                <a:cubicBezTo>
                  <a:pt x="25400" y="36308"/>
                  <a:pt x="25400" y="36308"/>
                  <a:pt x="25400" y="36308"/>
                </a:cubicBezTo>
                <a:cubicBezTo>
                  <a:pt x="25400" y="41024"/>
                  <a:pt x="25400" y="41024"/>
                  <a:pt x="25400" y="41024"/>
                </a:cubicBezTo>
                <a:cubicBezTo>
                  <a:pt x="25400" y="44796"/>
                  <a:pt x="25400" y="44796"/>
                  <a:pt x="25400" y="44796"/>
                </a:cubicBezTo>
                <a:cubicBezTo>
                  <a:pt x="25400" y="47311"/>
                  <a:pt x="25726" y="47625"/>
                  <a:pt x="28331" y="47625"/>
                </a:cubicBezTo>
                <a:cubicBezTo>
                  <a:pt x="36798" y="47625"/>
                  <a:pt x="42008" y="46682"/>
                  <a:pt x="44939" y="44482"/>
                </a:cubicBezTo>
                <a:cubicBezTo>
                  <a:pt x="48846" y="41338"/>
                  <a:pt x="50800" y="36623"/>
                  <a:pt x="50800" y="31279"/>
                </a:cubicBezTo>
                <a:cubicBezTo>
                  <a:pt x="50800" y="24049"/>
                  <a:pt x="46893" y="18390"/>
                  <a:pt x="40380" y="16818"/>
                </a:cubicBezTo>
                <a:cubicBezTo>
                  <a:pt x="37775" y="16190"/>
                  <a:pt x="33867" y="15875"/>
                  <a:pt x="28982" y="15875"/>
                </a:cubicBezTo>
                <a:close/>
                <a:moveTo>
                  <a:pt x="1279718" y="9525"/>
                </a:moveTo>
                <a:cubicBezTo>
                  <a:pt x="1280365" y="9525"/>
                  <a:pt x="1281012" y="10478"/>
                  <a:pt x="1281012" y="11748"/>
                </a:cubicBezTo>
                <a:cubicBezTo>
                  <a:pt x="1281012" y="12383"/>
                  <a:pt x="1280689" y="13970"/>
                  <a:pt x="1280365" y="15558"/>
                </a:cubicBezTo>
                <a:cubicBezTo>
                  <a:pt x="1280041" y="18733"/>
                  <a:pt x="1279071" y="29845"/>
                  <a:pt x="1279071" y="32385"/>
                </a:cubicBezTo>
                <a:cubicBezTo>
                  <a:pt x="1279071" y="34925"/>
                  <a:pt x="1279718" y="35243"/>
                  <a:pt x="1283601" y="35243"/>
                </a:cubicBezTo>
                <a:cubicBezTo>
                  <a:pt x="1294602" y="35243"/>
                  <a:pt x="1294602" y="35243"/>
                  <a:pt x="1294602" y="35243"/>
                </a:cubicBezTo>
                <a:cubicBezTo>
                  <a:pt x="1297514" y="35243"/>
                  <a:pt x="1299455" y="34925"/>
                  <a:pt x="1301397" y="34925"/>
                </a:cubicBezTo>
                <a:cubicBezTo>
                  <a:pt x="1302044" y="34925"/>
                  <a:pt x="1302044" y="34925"/>
                  <a:pt x="1302044" y="34925"/>
                </a:cubicBezTo>
                <a:cubicBezTo>
                  <a:pt x="1302691" y="34925"/>
                  <a:pt x="1303338" y="35243"/>
                  <a:pt x="1303338" y="35878"/>
                </a:cubicBezTo>
                <a:cubicBezTo>
                  <a:pt x="1303338" y="36830"/>
                  <a:pt x="1302691" y="38100"/>
                  <a:pt x="1301720" y="41910"/>
                </a:cubicBezTo>
                <a:cubicBezTo>
                  <a:pt x="1300750" y="44768"/>
                  <a:pt x="1300103" y="45403"/>
                  <a:pt x="1298161" y="45403"/>
                </a:cubicBezTo>
                <a:cubicBezTo>
                  <a:pt x="1297514" y="45403"/>
                  <a:pt x="1297514" y="45403"/>
                  <a:pt x="1293955" y="45085"/>
                </a:cubicBezTo>
                <a:cubicBezTo>
                  <a:pt x="1292984" y="45085"/>
                  <a:pt x="1291690" y="44768"/>
                  <a:pt x="1289101" y="44768"/>
                </a:cubicBezTo>
                <a:cubicBezTo>
                  <a:pt x="1286189" y="44768"/>
                  <a:pt x="1285219" y="44768"/>
                  <a:pt x="1283924" y="44768"/>
                </a:cubicBezTo>
                <a:cubicBezTo>
                  <a:pt x="1279718" y="44768"/>
                  <a:pt x="1279718" y="44768"/>
                  <a:pt x="1279718" y="50165"/>
                </a:cubicBezTo>
                <a:cubicBezTo>
                  <a:pt x="1279718" y="70803"/>
                  <a:pt x="1279718" y="70803"/>
                  <a:pt x="1279718" y="70803"/>
                </a:cubicBezTo>
                <a:cubicBezTo>
                  <a:pt x="1279718" y="80963"/>
                  <a:pt x="1280041" y="84455"/>
                  <a:pt x="1281336" y="86995"/>
                </a:cubicBezTo>
                <a:cubicBezTo>
                  <a:pt x="1282630" y="89535"/>
                  <a:pt x="1285219" y="90805"/>
                  <a:pt x="1289425" y="90805"/>
                </a:cubicBezTo>
                <a:cubicBezTo>
                  <a:pt x="1292337" y="90805"/>
                  <a:pt x="1295249" y="90170"/>
                  <a:pt x="1300103" y="89218"/>
                </a:cubicBezTo>
                <a:cubicBezTo>
                  <a:pt x="1301073" y="88900"/>
                  <a:pt x="1301720" y="88583"/>
                  <a:pt x="1302044" y="88583"/>
                </a:cubicBezTo>
                <a:cubicBezTo>
                  <a:pt x="1302691" y="88583"/>
                  <a:pt x="1303015" y="89218"/>
                  <a:pt x="1303015" y="89853"/>
                </a:cubicBezTo>
                <a:cubicBezTo>
                  <a:pt x="1303015" y="91758"/>
                  <a:pt x="1301720" y="98108"/>
                  <a:pt x="1301397" y="98425"/>
                </a:cubicBezTo>
                <a:cubicBezTo>
                  <a:pt x="1300426" y="100013"/>
                  <a:pt x="1291043" y="101600"/>
                  <a:pt x="1284895" y="101600"/>
                </a:cubicBezTo>
                <a:cubicBezTo>
                  <a:pt x="1270011" y="101600"/>
                  <a:pt x="1264510" y="97155"/>
                  <a:pt x="1264510" y="85725"/>
                </a:cubicBezTo>
                <a:cubicBezTo>
                  <a:pt x="1264510" y="77788"/>
                  <a:pt x="1264510" y="77788"/>
                  <a:pt x="1264510" y="77788"/>
                </a:cubicBezTo>
                <a:cubicBezTo>
                  <a:pt x="1264834" y="74613"/>
                  <a:pt x="1264834" y="72390"/>
                  <a:pt x="1264834" y="70803"/>
                </a:cubicBezTo>
                <a:lnTo>
                  <a:pt x="1264834" y="52705"/>
                </a:lnTo>
                <a:cubicBezTo>
                  <a:pt x="1264834" y="45085"/>
                  <a:pt x="1264834" y="45085"/>
                  <a:pt x="1261598" y="45085"/>
                </a:cubicBezTo>
                <a:cubicBezTo>
                  <a:pt x="1260951" y="45085"/>
                  <a:pt x="1260951" y="45085"/>
                  <a:pt x="1259010" y="45085"/>
                </a:cubicBezTo>
                <a:cubicBezTo>
                  <a:pt x="1255774" y="45085"/>
                  <a:pt x="1255774" y="45085"/>
                  <a:pt x="1255774" y="45085"/>
                </a:cubicBezTo>
                <a:cubicBezTo>
                  <a:pt x="1254803" y="45403"/>
                  <a:pt x="1253833" y="45403"/>
                  <a:pt x="1253833" y="45403"/>
                </a:cubicBezTo>
                <a:cubicBezTo>
                  <a:pt x="1252862" y="45403"/>
                  <a:pt x="1252538" y="44768"/>
                  <a:pt x="1252538" y="44450"/>
                </a:cubicBezTo>
                <a:cubicBezTo>
                  <a:pt x="1252538" y="44133"/>
                  <a:pt x="1252538" y="43498"/>
                  <a:pt x="1252862" y="42863"/>
                </a:cubicBezTo>
                <a:cubicBezTo>
                  <a:pt x="1254480" y="38418"/>
                  <a:pt x="1254480" y="38418"/>
                  <a:pt x="1254480" y="38418"/>
                </a:cubicBezTo>
                <a:cubicBezTo>
                  <a:pt x="1255450" y="35560"/>
                  <a:pt x="1255774" y="35243"/>
                  <a:pt x="1257068" y="35243"/>
                </a:cubicBezTo>
                <a:cubicBezTo>
                  <a:pt x="1257715" y="35243"/>
                  <a:pt x="1258686" y="35243"/>
                  <a:pt x="1260304" y="35560"/>
                </a:cubicBezTo>
                <a:cubicBezTo>
                  <a:pt x="1260951" y="35560"/>
                  <a:pt x="1261275" y="35560"/>
                  <a:pt x="1261922" y="35560"/>
                </a:cubicBezTo>
                <a:cubicBezTo>
                  <a:pt x="1264187" y="35560"/>
                  <a:pt x="1265157" y="34925"/>
                  <a:pt x="1265157" y="32703"/>
                </a:cubicBezTo>
                <a:cubicBezTo>
                  <a:pt x="1265157" y="32068"/>
                  <a:pt x="1265157" y="27940"/>
                  <a:pt x="1264834" y="24130"/>
                </a:cubicBezTo>
                <a:cubicBezTo>
                  <a:pt x="1264834" y="21908"/>
                  <a:pt x="1264834" y="20003"/>
                  <a:pt x="1264834" y="18415"/>
                </a:cubicBezTo>
                <a:cubicBezTo>
                  <a:pt x="1264834" y="15558"/>
                  <a:pt x="1265481" y="14605"/>
                  <a:pt x="1268393" y="13653"/>
                </a:cubicBezTo>
                <a:cubicBezTo>
                  <a:pt x="1276482" y="10478"/>
                  <a:pt x="1276482" y="10478"/>
                  <a:pt x="1276482" y="10478"/>
                </a:cubicBezTo>
                <a:cubicBezTo>
                  <a:pt x="1279071" y="9525"/>
                  <a:pt x="1279071" y="9525"/>
                  <a:pt x="1279718" y="9525"/>
                </a:cubicBezTo>
                <a:close/>
                <a:moveTo>
                  <a:pt x="1114941" y="9525"/>
                </a:moveTo>
                <a:cubicBezTo>
                  <a:pt x="1115588" y="9525"/>
                  <a:pt x="1116235" y="10478"/>
                  <a:pt x="1116235" y="11748"/>
                </a:cubicBezTo>
                <a:cubicBezTo>
                  <a:pt x="1116235" y="12383"/>
                  <a:pt x="1116235" y="13970"/>
                  <a:pt x="1115912" y="15558"/>
                </a:cubicBezTo>
                <a:cubicBezTo>
                  <a:pt x="1115265" y="18733"/>
                  <a:pt x="1114617" y="29845"/>
                  <a:pt x="1114617" y="32385"/>
                </a:cubicBezTo>
                <a:cubicBezTo>
                  <a:pt x="1114617" y="34925"/>
                  <a:pt x="1115265" y="35243"/>
                  <a:pt x="1118824" y="35243"/>
                </a:cubicBezTo>
                <a:cubicBezTo>
                  <a:pt x="1129825" y="35243"/>
                  <a:pt x="1129825" y="35243"/>
                  <a:pt x="1129825" y="35243"/>
                </a:cubicBezTo>
                <a:cubicBezTo>
                  <a:pt x="1133061" y="35243"/>
                  <a:pt x="1134679" y="34925"/>
                  <a:pt x="1136296" y="34925"/>
                </a:cubicBezTo>
                <a:cubicBezTo>
                  <a:pt x="1137267" y="34925"/>
                  <a:pt x="1137267" y="34925"/>
                  <a:pt x="1137267" y="34925"/>
                </a:cubicBezTo>
                <a:cubicBezTo>
                  <a:pt x="1137914" y="34925"/>
                  <a:pt x="1138238" y="35243"/>
                  <a:pt x="1138238" y="35878"/>
                </a:cubicBezTo>
                <a:cubicBezTo>
                  <a:pt x="1138238" y="36830"/>
                  <a:pt x="1137914" y="38100"/>
                  <a:pt x="1136620" y="41910"/>
                </a:cubicBezTo>
                <a:cubicBezTo>
                  <a:pt x="1135973" y="44768"/>
                  <a:pt x="1135326" y="45403"/>
                  <a:pt x="1133384" y="45403"/>
                </a:cubicBezTo>
                <a:cubicBezTo>
                  <a:pt x="1132737" y="45403"/>
                  <a:pt x="1132737" y="45403"/>
                  <a:pt x="1129501" y="45085"/>
                </a:cubicBezTo>
                <a:cubicBezTo>
                  <a:pt x="1128531" y="45085"/>
                  <a:pt x="1126913" y="44768"/>
                  <a:pt x="1124324" y="44768"/>
                </a:cubicBezTo>
                <a:cubicBezTo>
                  <a:pt x="1121412" y="44768"/>
                  <a:pt x="1120442" y="44768"/>
                  <a:pt x="1119471" y="44768"/>
                </a:cubicBezTo>
                <a:cubicBezTo>
                  <a:pt x="1115265" y="44768"/>
                  <a:pt x="1115265" y="44768"/>
                  <a:pt x="1115265" y="50165"/>
                </a:cubicBezTo>
                <a:cubicBezTo>
                  <a:pt x="1115265" y="70803"/>
                  <a:pt x="1115265" y="70803"/>
                  <a:pt x="1115265" y="70803"/>
                </a:cubicBezTo>
                <a:cubicBezTo>
                  <a:pt x="1115265" y="80963"/>
                  <a:pt x="1115265" y="84455"/>
                  <a:pt x="1116559" y="86995"/>
                </a:cubicBezTo>
                <a:cubicBezTo>
                  <a:pt x="1117853" y="89535"/>
                  <a:pt x="1120442" y="90805"/>
                  <a:pt x="1124648" y="90805"/>
                </a:cubicBezTo>
                <a:cubicBezTo>
                  <a:pt x="1127560" y="90805"/>
                  <a:pt x="1130796" y="90170"/>
                  <a:pt x="1135326" y="89218"/>
                </a:cubicBezTo>
                <a:cubicBezTo>
                  <a:pt x="1136296" y="88900"/>
                  <a:pt x="1136943" y="88583"/>
                  <a:pt x="1136943" y="88583"/>
                </a:cubicBezTo>
                <a:cubicBezTo>
                  <a:pt x="1137914" y="88583"/>
                  <a:pt x="1137914" y="89218"/>
                  <a:pt x="1137914" y="89853"/>
                </a:cubicBezTo>
                <a:cubicBezTo>
                  <a:pt x="1137914" y="91758"/>
                  <a:pt x="1136943" y="98108"/>
                  <a:pt x="1136620" y="98425"/>
                </a:cubicBezTo>
                <a:cubicBezTo>
                  <a:pt x="1135649" y="100013"/>
                  <a:pt x="1126589" y="101600"/>
                  <a:pt x="1120442" y="101600"/>
                </a:cubicBezTo>
                <a:cubicBezTo>
                  <a:pt x="1105234" y="101600"/>
                  <a:pt x="1099410" y="97155"/>
                  <a:pt x="1099410" y="85725"/>
                </a:cubicBezTo>
                <a:cubicBezTo>
                  <a:pt x="1099733" y="77788"/>
                  <a:pt x="1099733" y="77788"/>
                  <a:pt x="1099733" y="77788"/>
                </a:cubicBezTo>
                <a:cubicBezTo>
                  <a:pt x="1099733" y="74613"/>
                  <a:pt x="1100057" y="72390"/>
                  <a:pt x="1100057" y="70803"/>
                </a:cubicBezTo>
                <a:lnTo>
                  <a:pt x="1100057" y="52705"/>
                </a:lnTo>
                <a:cubicBezTo>
                  <a:pt x="1099733" y="45085"/>
                  <a:pt x="1099733" y="45085"/>
                  <a:pt x="1096498" y="45085"/>
                </a:cubicBezTo>
                <a:cubicBezTo>
                  <a:pt x="1096174" y="45085"/>
                  <a:pt x="1096174" y="45085"/>
                  <a:pt x="1094233" y="45085"/>
                </a:cubicBezTo>
                <a:cubicBezTo>
                  <a:pt x="1090673" y="45085"/>
                  <a:pt x="1090673" y="45085"/>
                  <a:pt x="1090673" y="45085"/>
                </a:cubicBezTo>
                <a:cubicBezTo>
                  <a:pt x="1089703" y="45403"/>
                  <a:pt x="1089056" y="45403"/>
                  <a:pt x="1088732" y="45403"/>
                </a:cubicBezTo>
                <a:cubicBezTo>
                  <a:pt x="1088085" y="45403"/>
                  <a:pt x="1087438" y="44768"/>
                  <a:pt x="1087438" y="44450"/>
                </a:cubicBezTo>
                <a:cubicBezTo>
                  <a:pt x="1087438" y="44133"/>
                  <a:pt x="1087761" y="43498"/>
                  <a:pt x="1088085" y="42863"/>
                </a:cubicBezTo>
                <a:cubicBezTo>
                  <a:pt x="1089703" y="38418"/>
                  <a:pt x="1089703" y="38418"/>
                  <a:pt x="1089703" y="38418"/>
                </a:cubicBezTo>
                <a:cubicBezTo>
                  <a:pt x="1090673" y="35560"/>
                  <a:pt x="1090997" y="35243"/>
                  <a:pt x="1092291" y="35243"/>
                </a:cubicBezTo>
                <a:cubicBezTo>
                  <a:pt x="1092615" y="35243"/>
                  <a:pt x="1093909" y="35243"/>
                  <a:pt x="1095527" y="35560"/>
                </a:cubicBezTo>
                <a:cubicBezTo>
                  <a:pt x="1095850" y="35560"/>
                  <a:pt x="1096498" y="35560"/>
                  <a:pt x="1097145" y="35560"/>
                </a:cubicBezTo>
                <a:cubicBezTo>
                  <a:pt x="1099410" y="35560"/>
                  <a:pt x="1100380" y="34925"/>
                  <a:pt x="1100380" y="32703"/>
                </a:cubicBezTo>
                <a:cubicBezTo>
                  <a:pt x="1100380" y="32068"/>
                  <a:pt x="1100057" y="27940"/>
                  <a:pt x="1100057" y="24130"/>
                </a:cubicBezTo>
                <a:cubicBezTo>
                  <a:pt x="1099733" y="21908"/>
                  <a:pt x="1099733" y="20003"/>
                  <a:pt x="1099733" y="18415"/>
                </a:cubicBezTo>
                <a:cubicBezTo>
                  <a:pt x="1099733" y="15558"/>
                  <a:pt x="1100704" y="14605"/>
                  <a:pt x="1103616" y="13653"/>
                </a:cubicBezTo>
                <a:cubicBezTo>
                  <a:pt x="1111705" y="10478"/>
                  <a:pt x="1111705" y="10478"/>
                  <a:pt x="1111705" y="10478"/>
                </a:cubicBezTo>
                <a:cubicBezTo>
                  <a:pt x="1114617" y="9525"/>
                  <a:pt x="1114617" y="9525"/>
                  <a:pt x="1114941" y="9525"/>
                </a:cubicBezTo>
                <a:close/>
                <a:moveTo>
                  <a:pt x="1228577" y="6350"/>
                </a:moveTo>
                <a:cubicBezTo>
                  <a:pt x="1234382" y="6350"/>
                  <a:pt x="1238251" y="9606"/>
                  <a:pt x="1238251" y="14638"/>
                </a:cubicBezTo>
                <a:cubicBezTo>
                  <a:pt x="1238251" y="19965"/>
                  <a:pt x="1233737" y="23813"/>
                  <a:pt x="1227932" y="23813"/>
                </a:cubicBezTo>
                <a:cubicBezTo>
                  <a:pt x="1222128" y="23813"/>
                  <a:pt x="1217613" y="19965"/>
                  <a:pt x="1217613" y="14934"/>
                </a:cubicBezTo>
                <a:cubicBezTo>
                  <a:pt x="1217613" y="9606"/>
                  <a:pt x="1222128" y="6350"/>
                  <a:pt x="1228577" y="6350"/>
                </a:cubicBezTo>
                <a:close/>
                <a:moveTo>
                  <a:pt x="1063477" y="6350"/>
                </a:moveTo>
                <a:cubicBezTo>
                  <a:pt x="1068959" y="6350"/>
                  <a:pt x="1073151" y="9606"/>
                  <a:pt x="1073151" y="14638"/>
                </a:cubicBezTo>
                <a:cubicBezTo>
                  <a:pt x="1073151" y="19965"/>
                  <a:pt x="1068636" y="23813"/>
                  <a:pt x="1062832" y="23813"/>
                </a:cubicBezTo>
                <a:cubicBezTo>
                  <a:pt x="1057350" y="23813"/>
                  <a:pt x="1052513" y="19965"/>
                  <a:pt x="1052513" y="14934"/>
                </a:cubicBezTo>
                <a:cubicBezTo>
                  <a:pt x="1052513" y="9606"/>
                  <a:pt x="1057027" y="6350"/>
                  <a:pt x="1063477" y="6350"/>
                </a:cubicBezTo>
                <a:close/>
                <a:moveTo>
                  <a:pt x="767879" y="6350"/>
                </a:moveTo>
                <a:cubicBezTo>
                  <a:pt x="773684" y="6350"/>
                  <a:pt x="777876" y="9606"/>
                  <a:pt x="777876" y="14638"/>
                </a:cubicBezTo>
                <a:cubicBezTo>
                  <a:pt x="777876" y="19965"/>
                  <a:pt x="773361" y="23813"/>
                  <a:pt x="767557" y="23813"/>
                </a:cubicBezTo>
                <a:cubicBezTo>
                  <a:pt x="761752" y="23813"/>
                  <a:pt x="757238" y="19965"/>
                  <a:pt x="757238" y="14934"/>
                </a:cubicBezTo>
                <a:cubicBezTo>
                  <a:pt x="757238" y="9606"/>
                  <a:pt x="761430" y="6350"/>
                  <a:pt x="767879" y="6350"/>
                </a:cubicBezTo>
                <a:close/>
                <a:moveTo>
                  <a:pt x="570243" y="6350"/>
                </a:moveTo>
                <a:cubicBezTo>
                  <a:pt x="570882" y="6350"/>
                  <a:pt x="573440" y="6350"/>
                  <a:pt x="575358" y="6669"/>
                </a:cubicBezTo>
                <a:cubicBezTo>
                  <a:pt x="577916" y="6669"/>
                  <a:pt x="581752" y="6987"/>
                  <a:pt x="585589" y="6987"/>
                </a:cubicBezTo>
                <a:cubicBezTo>
                  <a:pt x="590384" y="6987"/>
                  <a:pt x="593901" y="6669"/>
                  <a:pt x="596459" y="6669"/>
                </a:cubicBezTo>
                <a:cubicBezTo>
                  <a:pt x="598377" y="6350"/>
                  <a:pt x="600615" y="6350"/>
                  <a:pt x="601254" y="6350"/>
                </a:cubicBezTo>
                <a:cubicBezTo>
                  <a:pt x="602533" y="6350"/>
                  <a:pt x="603173" y="6987"/>
                  <a:pt x="603173" y="8262"/>
                </a:cubicBezTo>
                <a:cubicBezTo>
                  <a:pt x="603173" y="11129"/>
                  <a:pt x="603173" y="11129"/>
                  <a:pt x="603173" y="11129"/>
                </a:cubicBezTo>
                <a:cubicBezTo>
                  <a:pt x="603173" y="13040"/>
                  <a:pt x="602533" y="13359"/>
                  <a:pt x="599656" y="13996"/>
                </a:cubicBezTo>
                <a:cubicBezTo>
                  <a:pt x="595500" y="15270"/>
                  <a:pt x="594541" y="16226"/>
                  <a:pt x="594541" y="19411"/>
                </a:cubicBezTo>
                <a:cubicBezTo>
                  <a:pt x="594221" y="23871"/>
                  <a:pt x="594221" y="35658"/>
                  <a:pt x="594221" y="42666"/>
                </a:cubicBezTo>
                <a:cubicBezTo>
                  <a:pt x="594221" y="56683"/>
                  <a:pt x="594221" y="56683"/>
                  <a:pt x="594221" y="56683"/>
                </a:cubicBezTo>
                <a:cubicBezTo>
                  <a:pt x="594221" y="71974"/>
                  <a:pt x="594860" y="77708"/>
                  <a:pt x="597098" y="81849"/>
                </a:cubicBezTo>
                <a:cubicBezTo>
                  <a:pt x="600295" y="88221"/>
                  <a:pt x="607648" y="92043"/>
                  <a:pt x="616920" y="92043"/>
                </a:cubicBezTo>
                <a:cubicBezTo>
                  <a:pt x="627790" y="92043"/>
                  <a:pt x="635463" y="87584"/>
                  <a:pt x="638340" y="79301"/>
                </a:cubicBezTo>
                <a:cubicBezTo>
                  <a:pt x="640258" y="74204"/>
                  <a:pt x="640258" y="72611"/>
                  <a:pt x="640258" y="56046"/>
                </a:cubicBezTo>
                <a:cubicBezTo>
                  <a:pt x="640258" y="42666"/>
                  <a:pt x="640258" y="42666"/>
                  <a:pt x="640258" y="42666"/>
                </a:cubicBezTo>
                <a:cubicBezTo>
                  <a:pt x="640258" y="34702"/>
                  <a:pt x="640258" y="24508"/>
                  <a:pt x="639939" y="19411"/>
                </a:cubicBezTo>
                <a:cubicBezTo>
                  <a:pt x="639939" y="16226"/>
                  <a:pt x="638980" y="15270"/>
                  <a:pt x="634504" y="13996"/>
                </a:cubicBezTo>
                <a:cubicBezTo>
                  <a:pt x="631626" y="13359"/>
                  <a:pt x="630987" y="13040"/>
                  <a:pt x="630987" y="11129"/>
                </a:cubicBezTo>
                <a:cubicBezTo>
                  <a:pt x="630987" y="8262"/>
                  <a:pt x="630987" y="8262"/>
                  <a:pt x="630987" y="8262"/>
                </a:cubicBezTo>
                <a:cubicBezTo>
                  <a:pt x="630987" y="6987"/>
                  <a:pt x="631307" y="6350"/>
                  <a:pt x="632585" y="6350"/>
                </a:cubicBezTo>
                <a:cubicBezTo>
                  <a:pt x="633545" y="6350"/>
                  <a:pt x="635782" y="6350"/>
                  <a:pt x="638020" y="6669"/>
                </a:cubicBezTo>
                <a:cubicBezTo>
                  <a:pt x="640578" y="6669"/>
                  <a:pt x="643136" y="6987"/>
                  <a:pt x="645374" y="6987"/>
                </a:cubicBezTo>
                <a:cubicBezTo>
                  <a:pt x="648251" y="6987"/>
                  <a:pt x="650809" y="6669"/>
                  <a:pt x="653366" y="6669"/>
                </a:cubicBezTo>
                <a:cubicBezTo>
                  <a:pt x="655604" y="6350"/>
                  <a:pt x="657842" y="6350"/>
                  <a:pt x="658801" y="6350"/>
                </a:cubicBezTo>
                <a:cubicBezTo>
                  <a:pt x="660080" y="6350"/>
                  <a:pt x="660400" y="6987"/>
                  <a:pt x="660400" y="8262"/>
                </a:cubicBezTo>
                <a:cubicBezTo>
                  <a:pt x="660400" y="11129"/>
                  <a:pt x="660400" y="11129"/>
                  <a:pt x="660400" y="11129"/>
                </a:cubicBezTo>
                <a:cubicBezTo>
                  <a:pt x="660400" y="13040"/>
                  <a:pt x="659760" y="13359"/>
                  <a:pt x="656883" y="13996"/>
                </a:cubicBezTo>
                <a:cubicBezTo>
                  <a:pt x="652407" y="15270"/>
                  <a:pt x="651448" y="16226"/>
                  <a:pt x="651448" y="19411"/>
                </a:cubicBezTo>
                <a:cubicBezTo>
                  <a:pt x="651128" y="23871"/>
                  <a:pt x="651128" y="35339"/>
                  <a:pt x="651128" y="42666"/>
                </a:cubicBezTo>
                <a:cubicBezTo>
                  <a:pt x="651128" y="55409"/>
                  <a:pt x="651128" y="55409"/>
                  <a:pt x="651128" y="55409"/>
                </a:cubicBezTo>
                <a:cubicBezTo>
                  <a:pt x="651128" y="71018"/>
                  <a:pt x="650809" y="74841"/>
                  <a:pt x="649849" y="79301"/>
                </a:cubicBezTo>
                <a:cubicBezTo>
                  <a:pt x="646333" y="93955"/>
                  <a:pt x="633864" y="101600"/>
                  <a:pt x="613403" y="101600"/>
                </a:cubicBezTo>
                <a:cubicBezTo>
                  <a:pt x="597418" y="101600"/>
                  <a:pt x="586228" y="96503"/>
                  <a:pt x="581113" y="86946"/>
                </a:cubicBezTo>
                <a:cubicBezTo>
                  <a:pt x="578555" y="81212"/>
                  <a:pt x="577596" y="75160"/>
                  <a:pt x="577596" y="56046"/>
                </a:cubicBezTo>
                <a:lnTo>
                  <a:pt x="577596" y="42666"/>
                </a:lnTo>
                <a:cubicBezTo>
                  <a:pt x="577596" y="34384"/>
                  <a:pt x="577596" y="24827"/>
                  <a:pt x="577596" y="19411"/>
                </a:cubicBezTo>
                <a:cubicBezTo>
                  <a:pt x="577276" y="16226"/>
                  <a:pt x="576317" y="15270"/>
                  <a:pt x="571842" y="13996"/>
                </a:cubicBezTo>
                <a:cubicBezTo>
                  <a:pt x="568964" y="13359"/>
                  <a:pt x="568325" y="13040"/>
                  <a:pt x="568325" y="11129"/>
                </a:cubicBezTo>
                <a:cubicBezTo>
                  <a:pt x="568325" y="8262"/>
                  <a:pt x="568325" y="8262"/>
                  <a:pt x="568325" y="8262"/>
                </a:cubicBezTo>
                <a:cubicBezTo>
                  <a:pt x="568325" y="6987"/>
                  <a:pt x="568964" y="6350"/>
                  <a:pt x="570243" y="6350"/>
                </a:cubicBezTo>
                <a:close/>
                <a:moveTo>
                  <a:pt x="1569" y="6350"/>
                </a:moveTo>
                <a:cubicBezTo>
                  <a:pt x="2824" y="6350"/>
                  <a:pt x="4706" y="6350"/>
                  <a:pt x="6902" y="6669"/>
                </a:cubicBezTo>
                <a:cubicBezTo>
                  <a:pt x="9412" y="6669"/>
                  <a:pt x="12236" y="6987"/>
                  <a:pt x="16314" y="6987"/>
                </a:cubicBezTo>
                <a:cubicBezTo>
                  <a:pt x="22903" y="6987"/>
                  <a:pt x="22903" y="6987"/>
                  <a:pt x="34511" y="6350"/>
                </a:cubicBezTo>
                <a:cubicBezTo>
                  <a:pt x="37335" y="6350"/>
                  <a:pt x="39531" y="6350"/>
                  <a:pt x="41727" y="6350"/>
                </a:cubicBezTo>
                <a:cubicBezTo>
                  <a:pt x="50512" y="6350"/>
                  <a:pt x="56473" y="8262"/>
                  <a:pt x="60865" y="13040"/>
                </a:cubicBezTo>
                <a:cubicBezTo>
                  <a:pt x="64630" y="17182"/>
                  <a:pt x="67140" y="23235"/>
                  <a:pt x="67140" y="29288"/>
                </a:cubicBezTo>
                <a:cubicBezTo>
                  <a:pt x="67140" y="39483"/>
                  <a:pt x="60865" y="48722"/>
                  <a:pt x="52708" y="51270"/>
                </a:cubicBezTo>
                <a:cubicBezTo>
                  <a:pt x="49884" y="51907"/>
                  <a:pt x="49570" y="52226"/>
                  <a:pt x="49570" y="52863"/>
                </a:cubicBezTo>
                <a:cubicBezTo>
                  <a:pt x="49570" y="52863"/>
                  <a:pt x="49570" y="53182"/>
                  <a:pt x="49884" y="53500"/>
                </a:cubicBezTo>
                <a:cubicBezTo>
                  <a:pt x="50825" y="55093"/>
                  <a:pt x="51767" y="56368"/>
                  <a:pt x="52080" y="57642"/>
                </a:cubicBezTo>
                <a:cubicBezTo>
                  <a:pt x="54904" y="64014"/>
                  <a:pt x="63375" y="79305"/>
                  <a:pt x="67767" y="85358"/>
                </a:cubicBezTo>
                <a:cubicBezTo>
                  <a:pt x="71218" y="90456"/>
                  <a:pt x="73101" y="92049"/>
                  <a:pt x="76865" y="93004"/>
                </a:cubicBezTo>
                <a:cubicBezTo>
                  <a:pt x="79375" y="93642"/>
                  <a:pt x="79375" y="93642"/>
                  <a:pt x="79375" y="95872"/>
                </a:cubicBezTo>
                <a:cubicBezTo>
                  <a:pt x="79375" y="98102"/>
                  <a:pt x="79375" y="98102"/>
                  <a:pt x="79375" y="98102"/>
                </a:cubicBezTo>
                <a:cubicBezTo>
                  <a:pt x="79375" y="99376"/>
                  <a:pt x="78748" y="100013"/>
                  <a:pt x="77493" y="100013"/>
                </a:cubicBezTo>
                <a:cubicBezTo>
                  <a:pt x="76238" y="100013"/>
                  <a:pt x="76238" y="100013"/>
                  <a:pt x="76238" y="100013"/>
                </a:cubicBezTo>
                <a:cubicBezTo>
                  <a:pt x="73414" y="100013"/>
                  <a:pt x="69022" y="100013"/>
                  <a:pt x="65885" y="100013"/>
                </a:cubicBezTo>
                <a:cubicBezTo>
                  <a:pt x="64002" y="100013"/>
                  <a:pt x="61179" y="100013"/>
                  <a:pt x="58355" y="100013"/>
                </a:cubicBezTo>
                <a:cubicBezTo>
                  <a:pt x="56473" y="100013"/>
                  <a:pt x="56473" y="100013"/>
                  <a:pt x="56473" y="100013"/>
                </a:cubicBezTo>
                <a:cubicBezTo>
                  <a:pt x="53963" y="100013"/>
                  <a:pt x="53963" y="100013"/>
                  <a:pt x="50825" y="92049"/>
                </a:cubicBezTo>
                <a:cubicBezTo>
                  <a:pt x="49570" y="89181"/>
                  <a:pt x="40786" y="70385"/>
                  <a:pt x="36394" y="60509"/>
                </a:cubicBezTo>
                <a:cubicBezTo>
                  <a:pt x="34197" y="55730"/>
                  <a:pt x="33570" y="55412"/>
                  <a:pt x="30433" y="55412"/>
                </a:cubicBezTo>
                <a:cubicBezTo>
                  <a:pt x="29805" y="55412"/>
                  <a:pt x="29805" y="55412"/>
                  <a:pt x="29805" y="55412"/>
                </a:cubicBezTo>
                <a:cubicBezTo>
                  <a:pt x="29178" y="55412"/>
                  <a:pt x="28864" y="55412"/>
                  <a:pt x="28864" y="55412"/>
                </a:cubicBezTo>
                <a:cubicBezTo>
                  <a:pt x="26668" y="55412"/>
                  <a:pt x="26668" y="55412"/>
                  <a:pt x="26668" y="55412"/>
                </a:cubicBezTo>
                <a:cubicBezTo>
                  <a:pt x="26040" y="55412"/>
                  <a:pt x="25413" y="56368"/>
                  <a:pt x="25413" y="57642"/>
                </a:cubicBezTo>
                <a:lnTo>
                  <a:pt x="25413" y="64014"/>
                </a:lnTo>
                <a:cubicBezTo>
                  <a:pt x="25413" y="71022"/>
                  <a:pt x="25413" y="82491"/>
                  <a:pt x="25727" y="86951"/>
                </a:cubicBezTo>
                <a:cubicBezTo>
                  <a:pt x="25727" y="90137"/>
                  <a:pt x="26668" y="91093"/>
                  <a:pt x="31060" y="92367"/>
                </a:cubicBezTo>
                <a:cubicBezTo>
                  <a:pt x="33884" y="93004"/>
                  <a:pt x="34197" y="93323"/>
                  <a:pt x="34197" y="95235"/>
                </a:cubicBezTo>
                <a:cubicBezTo>
                  <a:pt x="34197" y="98102"/>
                  <a:pt x="34197" y="98102"/>
                  <a:pt x="34197" y="98102"/>
                </a:cubicBezTo>
                <a:cubicBezTo>
                  <a:pt x="34197" y="99695"/>
                  <a:pt x="33884" y="100013"/>
                  <a:pt x="32629" y="100013"/>
                </a:cubicBezTo>
                <a:cubicBezTo>
                  <a:pt x="31688" y="100013"/>
                  <a:pt x="29805" y="100013"/>
                  <a:pt x="27609" y="100013"/>
                </a:cubicBezTo>
                <a:cubicBezTo>
                  <a:pt x="25099" y="99695"/>
                  <a:pt x="21334" y="99695"/>
                  <a:pt x="17569" y="99695"/>
                </a:cubicBezTo>
                <a:cubicBezTo>
                  <a:pt x="12863" y="99695"/>
                  <a:pt x="9412" y="99695"/>
                  <a:pt x="6902" y="100013"/>
                </a:cubicBezTo>
                <a:cubicBezTo>
                  <a:pt x="4706" y="100013"/>
                  <a:pt x="2510" y="100013"/>
                  <a:pt x="1883" y="100013"/>
                </a:cubicBezTo>
                <a:cubicBezTo>
                  <a:pt x="314" y="100013"/>
                  <a:pt x="0" y="99695"/>
                  <a:pt x="0" y="98102"/>
                </a:cubicBezTo>
                <a:cubicBezTo>
                  <a:pt x="0" y="95235"/>
                  <a:pt x="0" y="95235"/>
                  <a:pt x="0" y="95235"/>
                </a:cubicBezTo>
                <a:cubicBezTo>
                  <a:pt x="0" y="93323"/>
                  <a:pt x="628" y="93004"/>
                  <a:pt x="3451" y="92367"/>
                </a:cubicBezTo>
                <a:cubicBezTo>
                  <a:pt x="7844" y="91093"/>
                  <a:pt x="8785" y="90137"/>
                  <a:pt x="8785" y="86951"/>
                </a:cubicBezTo>
                <a:cubicBezTo>
                  <a:pt x="9099" y="81854"/>
                  <a:pt x="9099" y="72297"/>
                  <a:pt x="9099" y="64014"/>
                </a:cubicBezTo>
                <a:cubicBezTo>
                  <a:pt x="9099" y="42669"/>
                  <a:pt x="9099" y="42669"/>
                  <a:pt x="9099" y="42669"/>
                </a:cubicBezTo>
                <a:cubicBezTo>
                  <a:pt x="9099" y="34385"/>
                  <a:pt x="9099" y="24828"/>
                  <a:pt x="8785" y="19412"/>
                </a:cubicBezTo>
                <a:cubicBezTo>
                  <a:pt x="8785" y="16226"/>
                  <a:pt x="7844" y="15271"/>
                  <a:pt x="3451" y="13996"/>
                </a:cubicBezTo>
                <a:cubicBezTo>
                  <a:pt x="628" y="13359"/>
                  <a:pt x="0" y="13040"/>
                  <a:pt x="0" y="11129"/>
                </a:cubicBezTo>
                <a:cubicBezTo>
                  <a:pt x="0" y="8580"/>
                  <a:pt x="0" y="8580"/>
                  <a:pt x="0" y="8580"/>
                </a:cubicBezTo>
                <a:cubicBezTo>
                  <a:pt x="0" y="6987"/>
                  <a:pt x="314" y="6350"/>
                  <a:pt x="1569" y="6350"/>
                </a:cubicBezTo>
                <a:close/>
                <a:moveTo>
                  <a:pt x="517314" y="0"/>
                </a:moveTo>
                <a:cubicBezTo>
                  <a:pt x="518572" y="0"/>
                  <a:pt x="519201" y="959"/>
                  <a:pt x="519201" y="2556"/>
                </a:cubicBezTo>
                <a:cubicBezTo>
                  <a:pt x="518257" y="42809"/>
                  <a:pt x="518257" y="42809"/>
                  <a:pt x="518257" y="42809"/>
                </a:cubicBezTo>
                <a:cubicBezTo>
                  <a:pt x="518257" y="66769"/>
                  <a:pt x="518257" y="66769"/>
                  <a:pt x="518257" y="66769"/>
                </a:cubicBezTo>
                <a:cubicBezTo>
                  <a:pt x="518257" y="83701"/>
                  <a:pt x="518257" y="88173"/>
                  <a:pt x="519201" y="89771"/>
                </a:cubicBezTo>
                <a:cubicBezTo>
                  <a:pt x="520459" y="92326"/>
                  <a:pt x="521088" y="92965"/>
                  <a:pt x="526751" y="93604"/>
                </a:cubicBezTo>
                <a:cubicBezTo>
                  <a:pt x="528009" y="93604"/>
                  <a:pt x="528638" y="93924"/>
                  <a:pt x="528638" y="94882"/>
                </a:cubicBezTo>
                <a:cubicBezTo>
                  <a:pt x="528638" y="97438"/>
                  <a:pt x="528638" y="97438"/>
                  <a:pt x="528638" y="97438"/>
                </a:cubicBezTo>
                <a:cubicBezTo>
                  <a:pt x="528638" y="98716"/>
                  <a:pt x="528324" y="99355"/>
                  <a:pt x="525807" y="99674"/>
                </a:cubicBezTo>
                <a:cubicBezTo>
                  <a:pt x="509449" y="102869"/>
                  <a:pt x="509449" y="102869"/>
                  <a:pt x="509449" y="102869"/>
                </a:cubicBezTo>
                <a:cubicBezTo>
                  <a:pt x="508191" y="103188"/>
                  <a:pt x="507562" y="103188"/>
                  <a:pt x="506933" y="103188"/>
                </a:cubicBezTo>
                <a:cubicBezTo>
                  <a:pt x="505989" y="103188"/>
                  <a:pt x="505674" y="102549"/>
                  <a:pt x="505360" y="100952"/>
                </a:cubicBezTo>
                <a:cubicBezTo>
                  <a:pt x="505045" y="95202"/>
                  <a:pt x="505045" y="95202"/>
                  <a:pt x="505045" y="95202"/>
                </a:cubicBezTo>
                <a:cubicBezTo>
                  <a:pt x="504730" y="92007"/>
                  <a:pt x="504730" y="91687"/>
                  <a:pt x="503787" y="91687"/>
                </a:cubicBezTo>
                <a:cubicBezTo>
                  <a:pt x="503787" y="91687"/>
                  <a:pt x="503158" y="92007"/>
                  <a:pt x="502843" y="92646"/>
                </a:cubicBezTo>
                <a:cubicBezTo>
                  <a:pt x="501585" y="93604"/>
                  <a:pt x="498124" y="96479"/>
                  <a:pt x="495922" y="98077"/>
                </a:cubicBezTo>
                <a:cubicBezTo>
                  <a:pt x="492147" y="100952"/>
                  <a:pt x="488687" y="101910"/>
                  <a:pt x="484283" y="101910"/>
                </a:cubicBezTo>
                <a:cubicBezTo>
                  <a:pt x="470442" y="101910"/>
                  <a:pt x="460375" y="88493"/>
                  <a:pt x="460375" y="69964"/>
                </a:cubicBezTo>
                <a:cubicBezTo>
                  <a:pt x="460375" y="48559"/>
                  <a:pt x="472329" y="33544"/>
                  <a:pt x="489631" y="33544"/>
                </a:cubicBezTo>
                <a:cubicBezTo>
                  <a:pt x="493091" y="33544"/>
                  <a:pt x="500012" y="35142"/>
                  <a:pt x="501585" y="36100"/>
                </a:cubicBezTo>
                <a:cubicBezTo>
                  <a:pt x="502214" y="36739"/>
                  <a:pt x="502528" y="36739"/>
                  <a:pt x="502528" y="36739"/>
                </a:cubicBezTo>
                <a:cubicBezTo>
                  <a:pt x="503158" y="36739"/>
                  <a:pt x="503787" y="35781"/>
                  <a:pt x="503787" y="34503"/>
                </a:cubicBezTo>
                <a:cubicBezTo>
                  <a:pt x="503787" y="34503"/>
                  <a:pt x="503787" y="34503"/>
                  <a:pt x="503472" y="32266"/>
                </a:cubicBezTo>
                <a:cubicBezTo>
                  <a:pt x="503472" y="17890"/>
                  <a:pt x="503472" y="17890"/>
                  <a:pt x="503472" y="17890"/>
                </a:cubicBezTo>
                <a:cubicBezTo>
                  <a:pt x="503472" y="10862"/>
                  <a:pt x="503158" y="10543"/>
                  <a:pt x="497181" y="9584"/>
                </a:cubicBezTo>
                <a:cubicBezTo>
                  <a:pt x="494979" y="9265"/>
                  <a:pt x="494349" y="8945"/>
                  <a:pt x="494349" y="7029"/>
                </a:cubicBezTo>
                <a:cubicBezTo>
                  <a:pt x="494349" y="4792"/>
                  <a:pt x="494349" y="4792"/>
                  <a:pt x="494349" y="4792"/>
                </a:cubicBezTo>
                <a:cubicBezTo>
                  <a:pt x="494349" y="3514"/>
                  <a:pt x="494979" y="2875"/>
                  <a:pt x="496866" y="2556"/>
                </a:cubicBezTo>
                <a:lnTo>
                  <a:pt x="515741" y="320"/>
                </a:lnTo>
                <a:cubicBezTo>
                  <a:pt x="516370" y="0"/>
                  <a:pt x="516999" y="0"/>
                  <a:pt x="517314" y="0"/>
                </a:cubicBezTo>
                <a:close/>
                <a:moveTo>
                  <a:pt x="251656" y="0"/>
                </a:moveTo>
                <a:cubicBezTo>
                  <a:pt x="252591" y="0"/>
                  <a:pt x="253214" y="956"/>
                  <a:pt x="253214" y="2230"/>
                </a:cubicBezTo>
                <a:cubicBezTo>
                  <a:pt x="253214" y="2548"/>
                  <a:pt x="253214" y="3185"/>
                  <a:pt x="253214" y="4141"/>
                </a:cubicBezTo>
                <a:cubicBezTo>
                  <a:pt x="252902" y="7007"/>
                  <a:pt x="252902" y="10829"/>
                  <a:pt x="252902" y="21658"/>
                </a:cubicBezTo>
                <a:cubicBezTo>
                  <a:pt x="252902" y="29939"/>
                  <a:pt x="252591" y="36309"/>
                  <a:pt x="252591" y="40131"/>
                </a:cubicBezTo>
                <a:cubicBezTo>
                  <a:pt x="252279" y="42360"/>
                  <a:pt x="252279" y="42360"/>
                  <a:pt x="252279" y="42360"/>
                </a:cubicBezTo>
                <a:cubicBezTo>
                  <a:pt x="252279" y="43316"/>
                  <a:pt x="252279" y="43316"/>
                  <a:pt x="252279" y="43316"/>
                </a:cubicBezTo>
                <a:cubicBezTo>
                  <a:pt x="252279" y="43634"/>
                  <a:pt x="252591" y="43953"/>
                  <a:pt x="252902" y="43953"/>
                </a:cubicBezTo>
                <a:cubicBezTo>
                  <a:pt x="253837" y="43953"/>
                  <a:pt x="255083" y="42679"/>
                  <a:pt x="258199" y="39494"/>
                </a:cubicBezTo>
                <a:cubicBezTo>
                  <a:pt x="261938" y="34716"/>
                  <a:pt x="265053" y="33442"/>
                  <a:pt x="271285" y="33442"/>
                </a:cubicBezTo>
                <a:cubicBezTo>
                  <a:pt x="285928" y="33442"/>
                  <a:pt x="295275" y="45227"/>
                  <a:pt x="295275" y="64336"/>
                </a:cubicBezTo>
                <a:cubicBezTo>
                  <a:pt x="295275" y="86312"/>
                  <a:pt x="281566" y="101600"/>
                  <a:pt x="261315" y="101600"/>
                </a:cubicBezTo>
                <a:cubicBezTo>
                  <a:pt x="254460" y="101600"/>
                  <a:pt x="245425" y="99052"/>
                  <a:pt x="239817" y="95867"/>
                </a:cubicBezTo>
                <a:cubicBezTo>
                  <a:pt x="238259" y="94912"/>
                  <a:pt x="237636" y="93638"/>
                  <a:pt x="237636" y="91408"/>
                </a:cubicBezTo>
                <a:cubicBezTo>
                  <a:pt x="237636" y="90134"/>
                  <a:pt x="237636" y="90134"/>
                  <a:pt x="237636" y="90134"/>
                </a:cubicBezTo>
                <a:cubicBezTo>
                  <a:pt x="237947" y="78669"/>
                  <a:pt x="237947" y="64973"/>
                  <a:pt x="238259" y="48412"/>
                </a:cubicBezTo>
                <a:lnTo>
                  <a:pt x="238259" y="41086"/>
                </a:lnTo>
                <a:cubicBezTo>
                  <a:pt x="238259" y="29620"/>
                  <a:pt x="237947" y="16562"/>
                  <a:pt x="237636" y="14014"/>
                </a:cubicBezTo>
                <a:cubicBezTo>
                  <a:pt x="237636" y="10829"/>
                  <a:pt x="236078" y="9874"/>
                  <a:pt x="232651" y="9237"/>
                </a:cubicBezTo>
                <a:cubicBezTo>
                  <a:pt x="229223" y="9237"/>
                  <a:pt x="228600" y="8600"/>
                  <a:pt x="228600" y="7007"/>
                </a:cubicBezTo>
                <a:cubicBezTo>
                  <a:pt x="228600" y="5096"/>
                  <a:pt x="228600" y="5096"/>
                  <a:pt x="228600" y="5096"/>
                </a:cubicBezTo>
                <a:cubicBezTo>
                  <a:pt x="228600" y="3822"/>
                  <a:pt x="229223" y="3504"/>
                  <a:pt x="230781" y="3185"/>
                </a:cubicBezTo>
                <a:cubicBezTo>
                  <a:pt x="249475" y="319"/>
                  <a:pt x="249475" y="319"/>
                  <a:pt x="249475" y="319"/>
                </a:cubicBezTo>
                <a:cubicBezTo>
                  <a:pt x="251656" y="0"/>
                  <a:pt x="251656" y="0"/>
                  <a:pt x="251656" y="0"/>
                </a:cubicBezTo>
                <a:close/>
                <a:moveTo>
                  <a:pt x="212250" y="0"/>
                </a:moveTo>
                <a:cubicBezTo>
                  <a:pt x="213216" y="0"/>
                  <a:pt x="213860" y="959"/>
                  <a:pt x="213860" y="2556"/>
                </a:cubicBezTo>
                <a:cubicBezTo>
                  <a:pt x="213216" y="42809"/>
                  <a:pt x="213216" y="42809"/>
                  <a:pt x="213216" y="42809"/>
                </a:cubicBezTo>
                <a:cubicBezTo>
                  <a:pt x="213216" y="66769"/>
                  <a:pt x="213216" y="66769"/>
                  <a:pt x="213216" y="66769"/>
                </a:cubicBezTo>
                <a:cubicBezTo>
                  <a:pt x="213216" y="83701"/>
                  <a:pt x="213216" y="88173"/>
                  <a:pt x="214182" y="89771"/>
                </a:cubicBezTo>
                <a:cubicBezTo>
                  <a:pt x="215469" y="92326"/>
                  <a:pt x="216113" y="92965"/>
                  <a:pt x="221907" y="93604"/>
                </a:cubicBezTo>
                <a:cubicBezTo>
                  <a:pt x="223194" y="93604"/>
                  <a:pt x="223838" y="93924"/>
                  <a:pt x="223838" y="94882"/>
                </a:cubicBezTo>
                <a:cubicBezTo>
                  <a:pt x="223838" y="97438"/>
                  <a:pt x="223838" y="97438"/>
                  <a:pt x="223838" y="97438"/>
                </a:cubicBezTo>
                <a:cubicBezTo>
                  <a:pt x="223838" y="98716"/>
                  <a:pt x="223516" y="99355"/>
                  <a:pt x="220941" y="99674"/>
                </a:cubicBezTo>
                <a:cubicBezTo>
                  <a:pt x="203881" y="102869"/>
                  <a:pt x="203881" y="102869"/>
                  <a:pt x="203881" y="102869"/>
                </a:cubicBezTo>
                <a:cubicBezTo>
                  <a:pt x="202915" y="103188"/>
                  <a:pt x="202272" y="103188"/>
                  <a:pt x="201628" y="103188"/>
                </a:cubicBezTo>
                <a:cubicBezTo>
                  <a:pt x="200662" y="103188"/>
                  <a:pt x="200340" y="102549"/>
                  <a:pt x="200018" y="100952"/>
                </a:cubicBezTo>
                <a:cubicBezTo>
                  <a:pt x="199697" y="95202"/>
                  <a:pt x="199697" y="95202"/>
                  <a:pt x="199697" y="95202"/>
                </a:cubicBezTo>
                <a:cubicBezTo>
                  <a:pt x="199375" y="92007"/>
                  <a:pt x="199375" y="91687"/>
                  <a:pt x="198409" y="91687"/>
                </a:cubicBezTo>
                <a:cubicBezTo>
                  <a:pt x="198409" y="91687"/>
                  <a:pt x="197765" y="92007"/>
                  <a:pt x="197443" y="92646"/>
                </a:cubicBezTo>
                <a:cubicBezTo>
                  <a:pt x="196156" y="93604"/>
                  <a:pt x="192937" y="96479"/>
                  <a:pt x="190684" y="98077"/>
                </a:cubicBezTo>
                <a:cubicBezTo>
                  <a:pt x="186499" y="100952"/>
                  <a:pt x="183280" y="101910"/>
                  <a:pt x="178774" y="101910"/>
                </a:cubicBezTo>
                <a:cubicBezTo>
                  <a:pt x="164289" y="101910"/>
                  <a:pt x="153988" y="88493"/>
                  <a:pt x="153988" y="69964"/>
                </a:cubicBezTo>
                <a:cubicBezTo>
                  <a:pt x="153988" y="48559"/>
                  <a:pt x="166542" y="33544"/>
                  <a:pt x="184246" y="33544"/>
                </a:cubicBezTo>
                <a:cubicBezTo>
                  <a:pt x="187787" y="33544"/>
                  <a:pt x="194546" y="35142"/>
                  <a:pt x="196156" y="36100"/>
                </a:cubicBezTo>
                <a:cubicBezTo>
                  <a:pt x="196800" y="36739"/>
                  <a:pt x="197121" y="36739"/>
                  <a:pt x="197121" y="36739"/>
                </a:cubicBezTo>
                <a:cubicBezTo>
                  <a:pt x="197765" y="36739"/>
                  <a:pt x="198409" y="35781"/>
                  <a:pt x="198409" y="34503"/>
                </a:cubicBezTo>
                <a:cubicBezTo>
                  <a:pt x="198409" y="34503"/>
                  <a:pt x="198409" y="34503"/>
                  <a:pt x="198087" y="32266"/>
                </a:cubicBezTo>
                <a:cubicBezTo>
                  <a:pt x="198087" y="17890"/>
                  <a:pt x="198087" y="17890"/>
                  <a:pt x="198087" y="17890"/>
                </a:cubicBezTo>
                <a:cubicBezTo>
                  <a:pt x="198087" y="10862"/>
                  <a:pt x="197443" y="10543"/>
                  <a:pt x="191971" y="9584"/>
                </a:cubicBezTo>
                <a:cubicBezTo>
                  <a:pt x="189396" y="9265"/>
                  <a:pt x="189074" y="8945"/>
                  <a:pt x="189074" y="7029"/>
                </a:cubicBezTo>
                <a:cubicBezTo>
                  <a:pt x="189074" y="4792"/>
                  <a:pt x="189074" y="4792"/>
                  <a:pt x="189074" y="4792"/>
                </a:cubicBezTo>
                <a:cubicBezTo>
                  <a:pt x="189074" y="3514"/>
                  <a:pt x="189396" y="2875"/>
                  <a:pt x="191649" y="2556"/>
                </a:cubicBezTo>
                <a:lnTo>
                  <a:pt x="210641" y="320"/>
                </a:lnTo>
                <a:cubicBezTo>
                  <a:pt x="211285" y="0"/>
                  <a:pt x="211928" y="0"/>
                  <a:pt x="212250"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nl-NL" dirty="0"/>
          </a:p>
        </p:txBody>
      </p:sp>
      <p:sp>
        <p:nvSpPr>
          <p:cNvPr id="8" name="Vrije vorm: vorm 112">
            <a:extLst>
              <a:ext uri="{FF2B5EF4-FFF2-40B4-BE49-F238E27FC236}">
                <a16:creationId xmlns:a16="http://schemas.microsoft.com/office/drawing/2014/main" id="{9668B9EC-76A2-44F2-BE3A-70ABD9A97E44}"/>
              </a:ext>
            </a:extLst>
          </p:cNvPr>
          <p:cNvSpPr>
            <a:spLocks noSelect="1"/>
          </p:cNvSpPr>
          <p:nvPr userDrawn="1"/>
        </p:nvSpPr>
        <p:spPr bwMode="invGray">
          <a:xfrm>
            <a:off x="5966129" y="6361113"/>
            <a:ext cx="274335" cy="352426"/>
          </a:xfrm>
          <a:custGeom>
            <a:avLst/>
            <a:gdLst>
              <a:gd name="connsiteX0" fmla="*/ 179614 w 274335"/>
              <a:gd name="connsiteY0" fmla="*/ 329218 h 352426"/>
              <a:gd name="connsiteX1" fmla="*/ 183242 w 274335"/>
              <a:gd name="connsiteY1" fmla="*/ 330730 h 352426"/>
              <a:gd name="connsiteX2" fmla="*/ 182033 w 274335"/>
              <a:gd name="connsiteY2" fmla="*/ 334358 h 352426"/>
              <a:gd name="connsiteX3" fmla="*/ 178102 w 274335"/>
              <a:gd name="connsiteY3" fmla="*/ 332847 h 352426"/>
              <a:gd name="connsiteX4" fmla="*/ 179614 w 274335"/>
              <a:gd name="connsiteY4" fmla="*/ 329218 h 352426"/>
              <a:gd name="connsiteX5" fmla="*/ 121935 w 274335"/>
              <a:gd name="connsiteY5" fmla="*/ 325438 h 352426"/>
              <a:gd name="connsiteX6" fmla="*/ 126698 w 274335"/>
              <a:gd name="connsiteY6" fmla="*/ 327026 h 352426"/>
              <a:gd name="connsiteX7" fmla="*/ 140985 w 274335"/>
              <a:gd name="connsiteY7" fmla="*/ 344489 h 352426"/>
              <a:gd name="connsiteX8" fmla="*/ 139398 w 274335"/>
              <a:gd name="connsiteY8" fmla="*/ 330201 h 352426"/>
              <a:gd name="connsiteX9" fmla="*/ 137810 w 274335"/>
              <a:gd name="connsiteY9" fmla="*/ 328613 h 352426"/>
              <a:gd name="connsiteX10" fmla="*/ 137810 w 274335"/>
              <a:gd name="connsiteY10" fmla="*/ 327026 h 352426"/>
              <a:gd name="connsiteX11" fmla="*/ 142573 w 274335"/>
              <a:gd name="connsiteY11" fmla="*/ 327026 h 352426"/>
              <a:gd name="connsiteX12" fmla="*/ 142573 w 274335"/>
              <a:gd name="connsiteY12" fmla="*/ 328613 h 352426"/>
              <a:gd name="connsiteX13" fmla="*/ 142573 w 274335"/>
              <a:gd name="connsiteY13" fmla="*/ 330201 h 352426"/>
              <a:gd name="connsiteX14" fmla="*/ 144160 w 274335"/>
              <a:gd name="connsiteY14" fmla="*/ 352426 h 352426"/>
              <a:gd name="connsiteX15" fmla="*/ 140985 w 274335"/>
              <a:gd name="connsiteY15" fmla="*/ 352426 h 352426"/>
              <a:gd name="connsiteX16" fmla="*/ 126698 w 274335"/>
              <a:gd name="connsiteY16" fmla="*/ 334963 h 352426"/>
              <a:gd name="connsiteX17" fmla="*/ 125110 w 274335"/>
              <a:gd name="connsiteY17" fmla="*/ 349251 h 352426"/>
              <a:gd name="connsiteX18" fmla="*/ 126698 w 274335"/>
              <a:gd name="connsiteY18" fmla="*/ 350839 h 352426"/>
              <a:gd name="connsiteX19" fmla="*/ 126698 w 274335"/>
              <a:gd name="connsiteY19" fmla="*/ 352426 h 352426"/>
              <a:gd name="connsiteX20" fmla="*/ 118760 w 274335"/>
              <a:gd name="connsiteY20" fmla="*/ 352426 h 352426"/>
              <a:gd name="connsiteX21" fmla="*/ 118760 w 274335"/>
              <a:gd name="connsiteY21" fmla="*/ 350839 h 352426"/>
              <a:gd name="connsiteX22" fmla="*/ 120348 w 274335"/>
              <a:gd name="connsiteY22" fmla="*/ 349251 h 352426"/>
              <a:gd name="connsiteX23" fmla="*/ 123523 w 274335"/>
              <a:gd name="connsiteY23" fmla="*/ 328613 h 352426"/>
              <a:gd name="connsiteX24" fmla="*/ 121935 w 274335"/>
              <a:gd name="connsiteY24" fmla="*/ 327026 h 352426"/>
              <a:gd name="connsiteX25" fmla="*/ 166854 w 274335"/>
              <a:gd name="connsiteY25" fmla="*/ 323850 h 352426"/>
              <a:gd name="connsiteX26" fmla="*/ 168153 w 274335"/>
              <a:gd name="connsiteY26" fmla="*/ 329248 h 352426"/>
              <a:gd name="connsiteX27" fmla="*/ 167178 w 274335"/>
              <a:gd name="connsiteY27" fmla="*/ 329883 h 352426"/>
              <a:gd name="connsiteX28" fmla="*/ 159385 w 274335"/>
              <a:gd name="connsiteY28" fmla="*/ 327660 h 352426"/>
              <a:gd name="connsiteX29" fmla="*/ 154190 w 274335"/>
              <a:gd name="connsiteY29" fmla="*/ 337503 h 352426"/>
              <a:gd name="connsiteX30" fmla="*/ 166529 w 274335"/>
              <a:gd name="connsiteY30" fmla="*/ 334963 h 352426"/>
              <a:gd name="connsiteX31" fmla="*/ 167503 w 274335"/>
              <a:gd name="connsiteY31" fmla="*/ 332740 h 352426"/>
              <a:gd name="connsiteX32" fmla="*/ 168802 w 274335"/>
              <a:gd name="connsiteY32" fmla="*/ 332423 h 352426"/>
              <a:gd name="connsiteX33" fmla="*/ 170426 w 274335"/>
              <a:gd name="connsiteY33" fmla="*/ 338138 h 352426"/>
              <a:gd name="connsiteX34" fmla="*/ 169127 w 274335"/>
              <a:gd name="connsiteY34" fmla="*/ 338455 h 352426"/>
              <a:gd name="connsiteX35" fmla="*/ 167828 w 274335"/>
              <a:gd name="connsiteY35" fmla="*/ 337503 h 352426"/>
              <a:gd name="connsiteX36" fmla="*/ 155164 w 274335"/>
              <a:gd name="connsiteY36" fmla="*/ 340360 h 352426"/>
              <a:gd name="connsiteX37" fmla="*/ 165230 w 274335"/>
              <a:gd name="connsiteY37" fmla="*/ 347663 h 352426"/>
              <a:gd name="connsiteX38" fmla="*/ 171725 w 274335"/>
              <a:gd name="connsiteY38" fmla="*/ 339725 h 352426"/>
              <a:gd name="connsiteX39" fmla="*/ 172374 w 274335"/>
              <a:gd name="connsiteY39" fmla="*/ 339725 h 352426"/>
              <a:gd name="connsiteX40" fmla="*/ 174322 w 274335"/>
              <a:gd name="connsiteY40" fmla="*/ 345440 h 352426"/>
              <a:gd name="connsiteX41" fmla="*/ 165880 w 274335"/>
              <a:gd name="connsiteY41" fmla="*/ 350838 h 352426"/>
              <a:gd name="connsiteX42" fmla="*/ 148994 w 274335"/>
              <a:gd name="connsiteY42" fmla="*/ 341313 h 352426"/>
              <a:gd name="connsiteX43" fmla="*/ 160035 w 274335"/>
              <a:gd name="connsiteY43" fmla="*/ 324803 h 352426"/>
              <a:gd name="connsiteX44" fmla="*/ 166854 w 274335"/>
              <a:gd name="connsiteY44" fmla="*/ 323850 h 352426"/>
              <a:gd name="connsiteX45" fmla="*/ 109235 w 274335"/>
              <a:gd name="connsiteY45" fmla="*/ 323850 h 352426"/>
              <a:gd name="connsiteX46" fmla="*/ 117173 w 274335"/>
              <a:gd name="connsiteY46" fmla="*/ 325438 h 352426"/>
              <a:gd name="connsiteX47" fmla="*/ 117173 w 274335"/>
              <a:gd name="connsiteY47" fmla="*/ 327025 h 352426"/>
              <a:gd name="connsiteX48" fmla="*/ 115586 w 274335"/>
              <a:gd name="connsiteY48" fmla="*/ 327025 h 352426"/>
              <a:gd name="connsiteX49" fmla="*/ 110823 w 274335"/>
              <a:gd name="connsiteY49" fmla="*/ 347663 h 352426"/>
              <a:gd name="connsiteX50" fmla="*/ 112411 w 274335"/>
              <a:gd name="connsiteY50" fmla="*/ 349251 h 352426"/>
              <a:gd name="connsiteX51" fmla="*/ 112411 w 274335"/>
              <a:gd name="connsiteY51" fmla="*/ 350838 h 352426"/>
              <a:gd name="connsiteX52" fmla="*/ 102885 w 274335"/>
              <a:gd name="connsiteY52" fmla="*/ 349251 h 352426"/>
              <a:gd name="connsiteX53" fmla="*/ 104473 w 274335"/>
              <a:gd name="connsiteY53" fmla="*/ 347663 h 352426"/>
              <a:gd name="connsiteX54" fmla="*/ 106060 w 274335"/>
              <a:gd name="connsiteY54" fmla="*/ 347663 h 352426"/>
              <a:gd name="connsiteX55" fmla="*/ 110823 w 274335"/>
              <a:gd name="connsiteY55" fmla="*/ 327025 h 352426"/>
              <a:gd name="connsiteX56" fmla="*/ 109235 w 274335"/>
              <a:gd name="connsiteY56" fmla="*/ 325438 h 352426"/>
              <a:gd name="connsiteX57" fmla="*/ 82248 w 274335"/>
              <a:gd name="connsiteY57" fmla="*/ 312738 h 352426"/>
              <a:gd name="connsiteX58" fmla="*/ 85423 w 274335"/>
              <a:gd name="connsiteY58" fmla="*/ 314326 h 352426"/>
              <a:gd name="connsiteX59" fmla="*/ 85423 w 274335"/>
              <a:gd name="connsiteY59" fmla="*/ 330201 h 352426"/>
              <a:gd name="connsiteX60" fmla="*/ 94948 w 274335"/>
              <a:gd name="connsiteY60" fmla="*/ 319088 h 352426"/>
              <a:gd name="connsiteX61" fmla="*/ 101298 w 274335"/>
              <a:gd name="connsiteY61" fmla="*/ 320676 h 352426"/>
              <a:gd name="connsiteX62" fmla="*/ 101298 w 274335"/>
              <a:gd name="connsiteY62" fmla="*/ 322263 h 352426"/>
              <a:gd name="connsiteX63" fmla="*/ 99711 w 274335"/>
              <a:gd name="connsiteY63" fmla="*/ 323851 h 352426"/>
              <a:gd name="connsiteX64" fmla="*/ 96536 w 274335"/>
              <a:gd name="connsiteY64" fmla="*/ 344488 h 352426"/>
              <a:gd name="connsiteX65" fmla="*/ 98123 w 274335"/>
              <a:gd name="connsiteY65" fmla="*/ 346076 h 352426"/>
              <a:gd name="connsiteX66" fmla="*/ 98123 w 274335"/>
              <a:gd name="connsiteY66" fmla="*/ 347663 h 352426"/>
              <a:gd name="connsiteX67" fmla="*/ 90186 w 274335"/>
              <a:gd name="connsiteY67" fmla="*/ 344488 h 352426"/>
              <a:gd name="connsiteX68" fmla="*/ 91773 w 274335"/>
              <a:gd name="connsiteY68" fmla="*/ 342901 h 352426"/>
              <a:gd name="connsiteX69" fmla="*/ 94948 w 274335"/>
              <a:gd name="connsiteY69" fmla="*/ 325438 h 352426"/>
              <a:gd name="connsiteX70" fmla="*/ 82248 w 274335"/>
              <a:gd name="connsiteY70" fmla="*/ 341313 h 352426"/>
              <a:gd name="connsiteX71" fmla="*/ 79073 w 274335"/>
              <a:gd name="connsiteY71" fmla="*/ 339726 h 352426"/>
              <a:gd name="connsiteX72" fmla="*/ 80660 w 274335"/>
              <a:gd name="connsiteY72" fmla="*/ 320676 h 352426"/>
              <a:gd name="connsiteX73" fmla="*/ 69548 w 274335"/>
              <a:gd name="connsiteY73" fmla="*/ 333376 h 352426"/>
              <a:gd name="connsiteX74" fmla="*/ 71135 w 274335"/>
              <a:gd name="connsiteY74" fmla="*/ 334963 h 352426"/>
              <a:gd name="connsiteX75" fmla="*/ 71135 w 274335"/>
              <a:gd name="connsiteY75" fmla="*/ 336551 h 352426"/>
              <a:gd name="connsiteX76" fmla="*/ 64785 w 274335"/>
              <a:gd name="connsiteY76" fmla="*/ 331788 h 352426"/>
              <a:gd name="connsiteX77" fmla="*/ 66373 w 274335"/>
              <a:gd name="connsiteY77" fmla="*/ 331788 h 352426"/>
              <a:gd name="connsiteX78" fmla="*/ 67960 w 274335"/>
              <a:gd name="connsiteY78" fmla="*/ 331788 h 352426"/>
              <a:gd name="connsiteX79" fmla="*/ 82248 w 274335"/>
              <a:gd name="connsiteY79" fmla="*/ 315913 h 352426"/>
              <a:gd name="connsiteX80" fmla="*/ 80660 w 274335"/>
              <a:gd name="connsiteY80" fmla="*/ 314326 h 352426"/>
              <a:gd name="connsiteX81" fmla="*/ 59506 w 274335"/>
              <a:gd name="connsiteY81" fmla="*/ 305157 h 352426"/>
              <a:gd name="connsiteX82" fmla="*/ 54756 w 274335"/>
              <a:gd name="connsiteY82" fmla="*/ 308928 h 352426"/>
              <a:gd name="connsiteX83" fmla="*/ 50497 w 274335"/>
              <a:gd name="connsiteY83" fmla="*/ 317183 h 352426"/>
              <a:gd name="connsiteX84" fmla="*/ 52463 w 274335"/>
              <a:gd name="connsiteY84" fmla="*/ 320358 h 352426"/>
              <a:gd name="connsiteX85" fmla="*/ 52790 w 274335"/>
              <a:gd name="connsiteY85" fmla="*/ 320676 h 352426"/>
              <a:gd name="connsiteX86" fmla="*/ 56721 w 274335"/>
              <a:gd name="connsiteY86" fmla="*/ 322263 h 352426"/>
              <a:gd name="connsiteX87" fmla="*/ 64256 w 274335"/>
              <a:gd name="connsiteY87" fmla="*/ 318453 h 352426"/>
              <a:gd name="connsiteX88" fmla="*/ 66877 w 274335"/>
              <a:gd name="connsiteY88" fmla="*/ 306070 h 352426"/>
              <a:gd name="connsiteX89" fmla="*/ 66221 w 274335"/>
              <a:gd name="connsiteY89" fmla="*/ 305435 h 352426"/>
              <a:gd name="connsiteX90" fmla="*/ 59506 w 274335"/>
              <a:gd name="connsiteY90" fmla="*/ 305157 h 352426"/>
              <a:gd name="connsiteX91" fmla="*/ 202691 w 274335"/>
              <a:gd name="connsiteY91" fmla="*/ 304800 h 352426"/>
              <a:gd name="connsiteX92" fmla="*/ 201195 w 274335"/>
              <a:gd name="connsiteY92" fmla="*/ 307947 h 352426"/>
              <a:gd name="connsiteX93" fmla="*/ 200896 w 274335"/>
              <a:gd name="connsiteY93" fmla="*/ 310149 h 352426"/>
              <a:gd name="connsiteX94" fmla="*/ 197905 w 274335"/>
              <a:gd name="connsiteY94" fmla="*/ 310778 h 352426"/>
              <a:gd name="connsiteX95" fmla="*/ 190427 w 274335"/>
              <a:gd name="connsiteY95" fmla="*/ 315183 h 352426"/>
              <a:gd name="connsiteX96" fmla="*/ 193718 w 274335"/>
              <a:gd name="connsiteY96" fmla="*/ 322420 h 352426"/>
              <a:gd name="connsiteX97" fmla="*/ 200298 w 274335"/>
              <a:gd name="connsiteY97" fmla="*/ 318644 h 352426"/>
              <a:gd name="connsiteX98" fmla="*/ 202092 w 274335"/>
              <a:gd name="connsiteY98" fmla="*/ 316442 h 352426"/>
              <a:gd name="connsiteX99" fmla="*/ 204485 w 274335"/>
              <a:gd name="connsiteY99" fmla="*/ 321476 h 352426"/>
              <a:gd name="connsiteX100" fmla="*/ 201494 w 274335"/>
              <a:gd name="connsiteY100" fmla="*/ 321476 h 352426"/>
              <a:gd name="connsiteX101" fmla="*/ 195213 w 274335"/>
              <a:gd name="connsiteY101" fmla="*/ 324937 h 352426"/>
              <a:gd name="connsiteX102" fmla="*/ 199700 w 274335"/>
              <a:gd name="connsiteY102" fmla="*/ 335006 h 352426"/>
              <a:gd name="connsiteX103" fmla="*/ 201494 w 274335"/>
              <a:gd name="connsiteY103" fmla="*/ 335320 h 352426"/>
              <a:gd name="connsiteX104" fmla="*/ 202092 w 274335"/>
              <a:gd name="connsiteY104" fmla="*/ 335950 h 352426"/>
              <a:gd name="connsiteX105" fmla="*/ 195512 w 274335"/>
              <a:gd name="connsiteY105" fmla="*/ 339725 h 352426"/>
              <a:gd name="connsiteX106" fmla="*/ 194914 w 274335"/>
              <a:gd name="connsiteY106" fmla="*/ 338467 h 352426"/>
              <a:gd name="connsiteX107" fmla="*/ 195213 w 274335"/>
              <a:gd name="connsiteY107" fmla="*/ 336893 h 352426"/>
              <a:gd name="connsiteX108" fmla="*/ 186240 w 274335"/>
              <a:gd name="connsiteY108" fmla="*/ 317700 h 352426"/>
              <a:gd name="connsiteX109" fmla="*/ 184146 w 274335"/>
              <a:gd name="connsiteY109" fmla="*/ 317700 h 352426"/>
              <a:gd name="connsiteX110" fmla="*/ 183847 w 274335"/>
              <a:gd name="connsiteY110" fmla="*/ 316442 h 352426"/>
              <a:gd name="connsiteX111" fmla="*/ 202691 w 274335"/>
              <a:gd name="connsiteY111" fmla="*/ 304800 h 352426"/>
              <a:gd name="connsiteX112" fmla="*/ 59543 w 274335"/>
              <a:gd name="connsiteY112" fmla="*/ 300352 h 352426"/>
              <a:gd name="connsiteX113" fmla="*/ 68644 w 274335"/>
              <a:gd name="connsiteY113" fmla="*/ 302863 h 352426"/>
              <a:gd name="connsiteX114" fmla="*/ 68957 w 274335"/>
              <a:gd name="connsiteY114" fmla="*/ 303176 h 352426"/>
              <a:gd name="connsiteX115" fmla="*/ 69271 w 274335"/>
              <a:gd name="connsiteY115" fmla="*/ 303490 h 352426"/>
              <a:gd name="connsiteX116" fmla="*/ 69585 w 274335"/>
              <a:gd name="connsiteY116" fmla="*/ 304118 h 352426"/>
              <a:gd name="connsiteX117" fmla="*/ 72409 w 274335"/>
              <a:gd name="connsiteY117" fmla="*/ 312905 h 352426"/>
              <a:gd name="connsiteX118" fmla="*/ 67388 w 274335"/>
              <a:gd name="connsiteY118" fmla="*/ 322633 h 352426"/>
              <a:gd name="connsiteX119" fmla="*/ 50756 w 274335"/>
              <a:gd name="connsiteY119" fmla="*/ 322947 h 352426"/>
              <a:gd name="connsiteX120" fmla="*/ 50442 w 274335"/>
              <a:gd name="connsiteY120" fmla="*/ 322633 h 352426"/>
              <a:gd name="connsiteX121" fmla="*/ 49815 w 274335"/>
              <a:gd name="connsiteY121" fmla="*/ 306315 h 352426"/>
              <a:gd name="connsiteX122" fmla="*/ 59543 w 274335"/>
              <a:gd name="connsiteY122" fmla="*/ 300352 h 352426"/>
              <a:gd name="connsiteX123" fmla="*/ 216912 w 274335"/>
              <a:gd name="connsiteY123" fmla="*/ 293688 h 352426"/>
              <a:gd name="connsiteX124" fmla="*/ 220873 w 274335"/>
              <a:gd name="connsiteY124" fmla="*/ 297857 h 352426"/>
              <a:gd name="connsiteX125" fmla="*/ 220264 w 274335"/>
              <a:gd name="connsiteY125" fmla="*/ 299140 h 352426"/>
              <a:gd name="connsiteX126" fmla="*/ 212952 w 274335"/>
              <a:gd name="connsiteY126" fmla="*/ 300744 h 352426"/>
              <a:gd name="connsiteX127" fmla="*/ 212952 w 274335"/>
              <a:gd name="connsiteY127" fmla="*/ 311969 h 352426"/>
              <a:gd name="connsiteX128" fmla="*/ 222092 w 274335"/>
              <a:gd name="connsiteY128" fmla="*/ 303630 h 352426"/>
              <a:gd name="connsiteX129" fmla="*/ 222092 w 274335"/>
              <a:gd name="connsiteY129" fmla="*/ 301065 h 352426"/>
              <a:gd name="connsiteX130" fmla="*/ 222701 w 274335"/>
              <a:gd name="connsiteY130" fmla="*/ 300102 h 352426"/>
              <a:gd name="connsiteX131" fmla="*/ 226662 w 274335"/>
              <a:gd name="connsiteY131" fmla="*/ 304272 h 352426"/>
              <a:gd name="connsiteX132" fmla="*/ 225748 w 274335"/>
              <a:gd name="connsiteY132" fmla="*/ 305234 h 352426"/>
              <a:gd name="connsiteX133" fmla="*/ 224225 w 274335"/>
              <a:gd name="connsiteY133" fmla="*/ 304913 h 352426"/>
              <a:gd name="connsiteX134" fmla="*/ 215084 w 274335"/>
              <a:gd name="connsiteY134" fmla="*/ 314214 h 352426"/>
              <a:gd name="connsiteX135" fmla="*/ 226662 w 274335"/>
              <a:gd name="connsiteY135" fmla="*/ 315496 h 352426"/>
              <a:gd name="connsiteX136" fmla="*/ 228490 w 274335"/>
              <a:gd name="connsiteY136" fmla="*/ 305234 h 352426"/>
              <a:gd name="connsiteX137" fmla="*/ 229404 w 274335"/>
              <a:gd name="connsiteY137" fmla="*/ 304592 h 352426"/>
              <a:gd name="connsiteX138" fmla="*/ 233060 w 274335"/>
              <a:gd name="connsiteY138" fmla="*/ 309082 h 352426"/>
              <a:gd name="connsiteX139" fmla="*/ 228490 w 274335"/>
              <a:gd name="connsiteY139" fmla="*/ 318062 h 352426"/>
              <a:gd name="connsiteX140" fmla="*/ 209905 w 274335"/>
              <a:gd name="connsiteY140" fmla="*/ 318062 h 352426"/>
              <a:gd name="connsiteX141" fmla="*/ 212038 w 274335"/>
              <a:gd name="connsiteY141" fmla="*/ 297857 h 352426"/>
              <a:gd name="connsiteX142" fmla="*/ 216912 w 274335"/>
              <a:gd name="connsiteY142" fmla="*/ 293688 h 352426"/>
              <a:gd name="connsiteX143" fmla="*/ 225963 w 274335"/>
              <a:gd name="connsiteY143" fmla="*/ 282575 h 352426"/>
              <a:gd name="connsiteX144" fmla="*/ 227208 w 274335"/>
              <a:gd name="connsiteY144" fmla="*/ 283528 h 352426"/>
              <a:gd name="connsiteX145" fmla="*/ 226586 w 274335"/>
              <a:gd name="connsiteY145" fmla="*/ 285433 h 352426"/>
              <a:gd name="connsiteX146" fmla="*/ 242772 w 274335"/>
              <a:gd name="connsiteY146" fmla="*/ 299086 h 352426"/>
              <a:gd name="connsiteX147" fmla="*/ 248064 w 274335"/>
              <a:gd name="connsiteY147" fmla="*/ 291148 h 352426"/>
              <a:gd name="connsiteX148" fmla="*/ 247752 w 274335"/>
              <a:gd name="connsiteY148" fmla="*/ 286703 h 352426"/>
              <a:gd name="connsiteX149" fmla="*/ 249309 w 274335"/>
              <a:gd name="connsiteY149" fmla="*/ 284798 h 352426"/>
              <a:gd name="connsiteX150" fmla="*/ 252110 w 274335"/>
              <a:gd name="connsiteY150" fmla="*/ 291783 h 352426"/>
              <a:gd name="connsiteX151" fmla="*/ 239659 w 274335"/>
              <a:gd name="connsiteY151" fmla="*/ 306388 h 352426"/>
              <a:gd name="connsiteX152" fmla="*/ 239037 w 274335"/>
              <a:gd name="connsiteY152" fmla="*/ 305118 h 352426"/>
              <a:gd name="connsiteX153" fmla="*/ 239348 w 274335"/>
              <a:gd name="connsiteY153" fmla="*/ 303213 h 352426"/>
              <a:gd name="connsiteX154" fmla="*/ 223473 w 274335"/>
              <a:gd name="connsiteY154" fmla="*/ 289878 h 352426"/>
              <a:gd name="connsiteX155" fmla="*/ 221917 w 274335"/>
              <a:gd name="connsiteY155" fmla="*/ 290830 h 352426"/>
              <a:gd name="connsiteX156" fmla="*/ 220360 w 274335"/>
              <a:gd name="connsiteY156" fmla="*/ 289878 h 352426"/>
              <a:gd name="connsiteX157" fmla="*/ 225963 w 274335"/>
              <a:gd name="connsiteY157" fmla="*/ 282575 h 352426"/>
              <a:gd name="connsiteX158" fmla="*/ 42559 w 274335"/>
              <a:gd name="connsiteY158" fmla="*/ 276225 h 352426"/>
              <a:gd name="connsiteX159" fmla="*/ 45734 w 274335"/>
              <a:gd name="connsiteY159" fmla="*/ 279400 h 352426"/>
              <a:gd name="connsiteX160" fmla="*/ 40972 w 274335"/>
              <a:gd name="connsiteY160" fmla="*/ 301626 h 352426"/>
              <a:gd name="connsiteX161" fmla="*/ 52084 w 274335"/>
              <a:gd name="connsiteY161" fmla="*/ 290513 h 352426"/>
              <a:gd name="connsiteX162" fmla="*/ 52084 w 274335"/>
              <a:gd name="connsiteY162" fmla="*/ 288925 h 352426"/>
              <a:gd name="connsiteX163" fmla="*/ 56847 w 274335"/>
              <a:gd name="connsiteY163" fmla="*/ 292100 h 352426"/>
              <a:gd name="connsiteX164" fmla="*/ 55260 w 274335"/>
              <a:gd name="connsiteY164" fmla="*/ 293688 h 352426"/>
              <a:gd name="connsiteX165" fmla="*/ 53672 w 274335"/>
              <a:gd name="connsiteY165" fmla="*/ 293688 h 352426"/>
              <a:gd name="connsiteX166" fmla="*/ 37797 w 274335"/>
              <a:gd name="connsiteY166" fmla="*/ 309563 h 352426"/>
              <a:gd name="connsiteX167" fmla="*/ 34622 w 274335"/>
              <a:gd name="connsiteY167" fmla="*/ 307976 h 352426"/>
              <a:gd name="connsiteX168" fmla="*/ 39384 w 274335"/>
              <a:gd name="connsiteY168" fmla="*/ 284163 h 352426"/>
              <a:gd name="connsiteX169" fmla="*/ 28272 w 274335"/>
              <a:gd name="connsiteY169" fmla="*/ 293688 h 352426"/>
              <a:gd name="connsiteX170" fmla="*/ 28272 w 274335"/>
              <a:gd name="connsiteY170" fmla="*/ 295276 h 352426"/>
              <a:gd name="connsiteX171" fmla="*/ 26684 w 274335"/>
              <a:gd name="connsiteY171" fmla="*/ 296863 h 352426"/>
              <a:gd name="connsiteX172" fmla="*/ 21922 w 274335"/>
              <a:gd name="connsiteY172" fmla="*/ 290513 h 352426"/>
              <a:gd name="connsiteX173" fmla="*/ 23509 w 274335"/>
              <a:gd name="connsiteY173" fmla="*/ 288925 h 352426"/>
              <a:gd name="connsiteX174" fmla="*/ 25097 w 274335"/>
              <a:gd name="connsiteY174" fmla="*/ 290513 h 352426"/>
              <a:gd name="connsiteX175" fmla="*/ 42559 w 274335"/>
              <a:gd name="connsiteY175" fmla="*/ 277813 h 352426"/>
              <a:gd name="connsiteX176" fmla="*/ 28489 w 274335"/>
              <a:gd name="connsiteY176" fmla="*/ 272068 h 352426"/>
              <a:gd name="connsiteX177" fmla="*/ 33901 w 274335"/>
              <a:gd name="connsiteY177" fmla="*/ 273580 h 352426"/>
              <a:gd name="connsiteX178" fmla="*/ 32097 w 274335"/>
              <a:gd name="connsiteY178" fmla="*/ 277208 h 352426"/>
              <a:gd name="connsiteX179" fmla="*/ 27406 w 274335"/>
              <a:gd name="connsiteY179" fmla="*/ 275697 h 352426"/>
              <a:gd name="connsiteX180" fmla="*/ 28489 w 274335"/>
              <a:gd name="connsiteY180" fmla="*/ 272068 h 352426"/>
              <a:gd name="connsiteX181" fmla="*/ 236235 w 274335"/>
              <a:gd name="connsiteY181" fmla="*/ 266700 h 352426"/>
              <a:gd name="connsiteX182" fmla="*/ 237823 w 274335"/>
              <a:gd name="connsiteY182" fmla="*/ 268288 h 352426"/>
              <a:gd name="connsiteX183" fmla="*/ 236235 w 274335"/>
              <a:gd name="connsiteY183" fmla="*/ 268288 h 352426"/>
              <a:gd name="connsiteX184" fmla="*/ 256873 w 274335"/>
              <a:gd name="connsiteY184" fmla="*/ 279401 h 352426"/>
              <a:gd name="connsiteX185" fmla="*/ 258461 w 274335"/>
              <a:gd name="connsiteY185" fmla="*/ 279401 h 352426"/>
              <a:gd name="connsiteX186" fmla="*/ 260048 w 274335"/>
              <a:gd name="connsiteY186" fmla="*/ 279401 h 352426"/>
              <a:gd name="connsiteX187" fmla="*/ 255286 w 274335"/>
              <a:gd name="connsiteY187" fmla="*/ 287338 h 352426"/>
              <a:gd name="connsiteX188" fmla="*/ 253698 w 274335"/>
              <a:gd name="connsiteY188" fmla="*/ 285751 h 352426"/>
              <a:gd name="connsiteX189" fmla="*/ 253698 w 274335"/>
              <a:gd name="connsiteY189" fmla="*/ 284163 h 352426"/>
              <a:gd name="connsiteX190" fmla="*/ 236235 w 274335"/>
              <a:gd name="connsiteY190" fmla="*/ 273050 h 352426"/>
              <a:gd name="connsiteX191" fmla="*/ 233060 w 274335"/>
              <a:gd name="connsiteY191" fmla="*/ 274638 h 352426"/>
              <a:gd name="connsiteX192" fmla="*/ 31447 w 274335"/>
              <a:gd name="connsiteY192" fmla="*/ 255588 h 352426"/>
              <a:gd name="connsiteX193" fmla="*/ 36210 w 274335"/>
              <a:gd name="connsiteY193" fmla="*/ 263526 h 352426"/>
              <a:gd name="connsiteX194" fmla="*/ 34622 w 274335"/>
              <a:gd name="connsiteY194" fmla="*/ 263526 h 352426"/>
              <a:gd name="connsiteX195" fmla="*/ 33035 w 274335"/>
              <a:gd name="connsiteY195" fmla="*/ 261938 h 352426"/>
              <a:gd name="connsiteX196" fmla="*/ 13984 w 274335"/>
              <a:gd name="connsiteY196" fmla="*/ 271463 h 352426"/>
              <a:gd name="connsiteX197" fmla="*/ 13984 w 274335"/>
              <a:gd name="connsiteY197" fmla="*/ 273051 h 352426"/>
              <a:gd name="connsiteX198" fmla="*/ 12397 w 274335"/>
              <a:gd name="connsiteY198" fmla="*/ 274638 h 352426"/>
              <a:gd name="connsiteX199" fmla="*/ 9222 w 274335"/>
              <a:gd name="connsiteY199" fmla="*/ 265113 h 352426"/>
              <a:gd name="connsiteX200" fmla="*/ 10809 w 274335"/>
              <a:gd name="connsiteY200" fmla="*/ 266701 h 352426"/>
              <a:gd name="connsiteX201" fmla="*/ 31447 w 274335"/>
              <a:gd name="connsiteY201" fmla="*/ 258763 h 352426"/>
              <a:gd name="connsiteX202" fmla="*/ 247030 w 274335"/>
              <a:gd name="connsiteY202" fmla="*/ 242888 h 352426"/>
              <a:gd name="connsiteX203" fmla="*/ 252428 w 274335"/>
              <a:gd name="connsiteY203" fmla="*/ 244855 h 352426"/>
              <a:gd name="connsiteX204" fmla="*/ 252110 w 274335"/>
              <a:gd name="connsiteY204" fmla="*/ 246495 h 352426"/>
              <a:gd name="connsiteX205" fmla="*/ 245760 w 274335"/>
              <a:gd name="connsiteY205" fmla="*/ 250757 h 352426"/>
              <a:gd name="connsiteX206" fmla="*/ 250840 w 274335"/>
              <a:gd name="connsiteY206" fmla="*/ 261576 h 352426"/>
              <a:gd name="connsiteX207" fmla="*/ 264811 w 274335"/>
              <a:gd name="connsiteY207" fmla="*/ 258953 h 352426"/>
              <a:gd name="connsiteX208" fmla="*/ 262588 w 274335"/>
              <a:gd name="connsiteY208" fmla="*/ 248790 h 352426"/>
              <a:gd name="connsiteX209" fmla="*/ 263541 w 274335"/>
              <a:gd name="connsiteY209" fmla="*/ 247806 h 352426"/>
              <a:gd name="connsiteX210" fmla="*/ 268621 w 274335"/>
              <a:gd name="connsiteY210" fmla="*/ 250101 h 352426"/>
              <a:gd name="connsiteX211" fmla="*/ 267668 w 274335"/>
              <a:gd name="connsiteY211" fmla="*/ 261248 h 352426"/>
              <a:gd name="connsiteX212" fmla="*/ 248935 w 274335"/>
              <a:gd name="connsiteY212" fmla="*/ 268789 h 352426"/>
              <a:gd name="connsiteX213" fmla="*/ 243855 w 274335"/>
              <a:gd name="connsiteY213" fmla="*/ 248790 h 352426"/>
              <a:gd name="connsiteX214" fmla="*/ 247030 w 274335"/>
              <a:gd name="connsiteY214" fmla="*/ 242888 h 352426"/>
              <a:gd name="connsiteX215" fmla="*/ 158446 w 274335"/>
              <a:gd name="connsiteY215" fmla="*/ 239713 h 352426"/>
              <a:gd name="connsiteX216" fmla="*/ 158446 w 274335"/>
              <a:gd name="connsiteY216" fmla="*/ 280988 h 352426"/>
              <a:gd name="connsiteX217" fmla="*/ 179084 w 274335"/>
              <a:gd name="connsiteY217" fmla="*/ 239713 h 352426"/>
              <a:gd name="connsiteX218" fmla="*/ 158446 w 274335"/>
              <a:gd name="connsiteY218" fmla="*/ 239713 h 352426"/>
              <a:gd name="connsiteX219" fmla="*/ 94946 w 274335"/>
              <a:gd name="connsiteY219" fmla="*/ 239713 h 352426"/>
              <a:gd name="connsiteX220" fmla="*/ 117171 w 274335"/>
              <a:gd name="connsiteY220" fmla="*/ 280988 h 352426"/>
              <a:gd name="connsiteX221" fmla="*/ 117171 w 274335"/>
              <a:gd name="connsiteY221" fmla="*/ 239713 h 352426"/>
              <a:gd name="connsiteX222" fmla="*/ 94946 w 274335"/>
              <a:gd name="connsiteY222" fmla="*/ 239713 h 352426"/>
              <a:gd name="connsiteX223" fmla="*/ 13217 w 274335"/>
              <a:gd name="connsiteY223" fmla="*/ 233399 h 352426"/>
              <a:gd name="connsiteX224" fmla="*/ 30453 w 274335"/>
              <a:gd name="connsiteY224" fmla="*/ 244636 h 352426"/>
              <a:gd name="connsiteX225" fmla="*/ 31448 w 274335"/>
              <a:gd name="connsiteY225" fmla="*/ 250737 h 352426"/>
              <a:gd name="connsiteX226" fmla="*/ 25813 w 274335"/>
              <a:gd name="connsiteY226" fmla="*/ 252342 h 352426"/>
              <a:gd name="connsiteX227" fmla="*/ 25150 w 274335"/>
              <a:gd name="connsiteY227" fmla="*/ 251379 h 352426"/>
              <a:gd name="connsiteX228" fmla="*/ 27139 w 274335"/>
              <a:gd name="connsiteY228" fmla="*/ 243673 h 352426"/>
              <a:gd name="connsiteX229" fmla="*/ 17195 w 274335"/>
              <a:gd name="connsiteY229" fmla="*/ 238857 h 352426"/>
              <a:gd name="connsiteX230" fmla="*/ 20178 w 274335"/>
              <a:gd name="connsiteY230" fmla="*/ 251058 h 352426"/>
              <a:gd name="connsiteX231" fmla="*/ 22167 w 274335"/>
              <a:gd name="connsiteY231" fmla="*/ 252021 h 352426"/>
              <a:gd name="connsiteX232" fmla="*/ 22830 w 274335"/>
              <a:gd name="connsiteY232" fmla="*/ 253305 h 352426"/>
              <a:gd name="connsiteX233" fmla="*/ 16863 w 274335"/>
              <a:gd name="connsiteY233" fmla="*/ 254910 h 352426"/>
              <a:gd name="connsiteX234" fmla="*/ 16201 w 274335"/>
              <a:gd name="connsiteY234" fmla="*/ 253626 h 352426"/>
              <a:gd name="connsiteX235" fmla="*/ 17195 w 274335"/>
              <a:gd name="connsiteY235" fmla="*/ 252342 h 352426"/>
              <a:gd name="connsiteX236" fmla="*/ 13880 w 274335"/>
              <a:gd name="connsiteY236" fmla="*/ 239820 h 352426"/>
              <a:gd name="connsiteX237" fmla="*/ 6257 w 274335"/>
              <a:gd name="connsiteY237" fmla="*/ 249773 h 352426"/>
              <a:gd name="connsiteX238" fmla="*/ 14875 w 274335"/>
              <a:gd name="connsiteY238" fmla="*/ 256516 h 352426"/>
              <a:gd name="connsiteX239" fmla="*/ 14875 w 274335"/>
              <a:gd name="connsiteY239" fmla="*/ 257479 h 352426"/>
              <a:gd name="connsiteX240" fmla="*/ 8908 w 274335"/>
              <a:gd name="connsiteY240" fmla="*/ 258763 h 352426"/>
              <a:gd name="connsiteX241" fmla="*/ 3274 w 274335"/>
              <a:gd name="connsiteY241" fmla="*/ 250415 h 352426"/>
              <a:gd name="connsiteX242" fmla="*/ 13217 w 274335"/>
              <a:gd name="connsiteY242" fmla="*/ 233399 h 352426"/>
              <a:gd name="connsiteX243" fmla="*/ 247348 w 274335"/>
              <a:gd name="connsiteY243" fmla="*/ 231775 h 352426"/>
              <a:gd name="connsiteX244" fmla="*/ 248935 w 274335"/>
              <a:gd name="connsiteY244" fmla="*/ 231775 h 352426"/>
              <a:gd name="connsiteX245" fmla="*/ 248935 w 274335"/>
              <a:gd name="connsiteY245" fmla="*/ 233363 h 352426"/>
              <a:gd name="connsiteX246" fmla="*/ 271161 w 274335"/>
              <a:gd name="connsiteY246" fmla="*/ 236538 h 352426"/>
              <a:gd name="connsiteX247" fmla="*/ 272748 w 274335"/>
              <a:gd name="connsiteY247" fmla="*/ 234950 h 352426"/>
              <a:gd name="connsiteX248" fmla="*/ 271161 w 274335"/>
              <a:gd name="connsiteY248" fmla="*/ 244475 h 352426"/>
              <a:gd name="connsiteX249" fmla="*/ 269573 w 274335"/>
              <a:gd name="connsiteY249" fmla="*/ 244475 h 352426"/>
              <a:gd name="connsiteX250" fmla="*/ 269573 w 274335"/>
              <a:gd name="connsiteY250" fmla="*/ 241300 h 352426"/>
              <a:gd name="connsiteX251" fmla="*/ 248935 w 274335"/>
              <a:gd name="connsiteY251" fmla="*/ 238125 h 352426"/>
              <a:gd name="connsiteX252" fmla="*/ 247348 w 274335"/>
              <a:gd name="connsiteY252" fmla="*/ 239713 h 352426"/>
              <a:gd name="connsiteX253" fmla="*/ 245760 w 274335"/>
              <a:gd name="connsiteY253" fmla="*/ 239713 h 352426"/>
              <a:gd name="connsiteX254" fmla="*/ 3170 w 274335"/>
              <a:gd name="connsiteY254" fmla="*/ 209550 h 352426"/>
              <a:gd name="connsiteX255" fmla="*/ 3170 w 274335"/>
              <a:gd name="connsiteY255" fmla="*/ 214746 h 352426"/>
              <a:gd name="connsiteX256" fmla="*/ 13588 w 274335"/>
              <a:gd name="connsiteY256" fmla="*/ 223514 h 352426"/>
              <a:gd name="connsiteX257" fmla="*/ 21327 w 274335"/>
              <a:gd name="connsiteY257" fmla="*/ 216045 h 352426"/>
              <a:gd name="connsiteX258" fmla="*/ 21922 w 274335"/>
              <a:gd name="connsiteY258" fmla="*/ 210200 h 352426"/>
              <a:gd name="connsiteX259" fmla="*/ 3170 w 274335"/>
              <a:gd name="connsiteY259" fmla="*/ 209550 h 352426"/>
              <a:gd name="connsiteX260" fmla="*/ 11 w 274335"/>
              <a:gd name="connsiteY260" fmla="*/ 201613 h 352426"/>
              <a:gd name="connsiteX261" fmla="*/ 1580 w 274335"/>
              <a:gd name="connsiteY261" fmla="*/ 201613 h 352426"/>
              <a:gd name="connsiteX262" fmla="*/ 2835 w 274335"/>
              <a:gd name="connsiteY262" fmla="*/ 203541 h 352426"/>
              <a:gd name="connsiteX263" fmla="*/ 24175 w 274335"/>
              <a:gd name="connsiteY263" fmla="*/ 203862 h 352426"/>
              <a:gd name="connsiteX264" fmla="*/ 25116 w 274335"/>
              <a:gd name="connsiteY264" fmla="*/ 202256 h 352426"/>
              <a:gd name="connsiteX265" fmla="*/ 26685 w 274335"/>
              <a:gd name="connsiteY265" fmla="*/ 202256 h 352426"/>
              <a:gd name="connsiteX266" fmla="*/ 26058 w 274335"/>
              <a:gd name="connsiteY266" fmla="*/ 213822 h 352426"/>
              <a:gd name="connsiteX267" fmla="*/ 14133 w 274335"/>
              <a:gd name="connsiteY267" fmla="*/ 228601 h 352426"/>
              <a:gd name="connsiteX268" fmla="*/ 11 w 274335"/>
              <a:gd name="connsiteY268" fmla="*/ 215107 h 352426"/>
              <a:gd name="connsiteX269" fmla="*/ 11 w 274335"/>
              <a:gd name="connsiteY269" fmla="*/ 201613 h 352426"/>
              <a:gd name="connsiteX270" fmla="*/ 247347 w 274335"/>
              <a:gd name="connsiteY270" fmla="*/ 200025 h 352426"/>
              <a:gd name="connsiteX271" fmla="*/ 253862 w 274335"/>
              <a:gd name="connsiteY271" fmla="*/ 204374 h 352426"/>
              <a:gd name="connsiteX272" fmla="*/ 252311 w 274335"/>
              <a:gd name="connsiteY272" fmla="*/ 204995 h 352426"/>
              <a:gd name="connsiteX273" fmla="*/ 251380 w 274335"/>
              <a:gd name="connsiteY273" fmla="*/ 213070 h 352426"/>
              <a:gd name="connsiteX274" fmla="*/ 272784 w 274335"/>
              <a:gd name="connsiteY274" fmla="*/ 212760 h 352426"/>
              <a:gd name="connsiteX275" fmla="*/ 273094 w 274335"/>
              <a:gd name="connsiteY275" fmla="*/ 211828 h 352426"/>
              <a:gd name="connsiteX276" fmla="*/ 274335 w 274335"/>
              <a:gd name="connsiteY276" fmla="*/ 211828 h 352426"/>
              <a:gd name="connsiteX277" fmla="*/ 274335 w 274335"/>
              <a:gd name="connsiteY277" fmla="*/ 219593 h 352426"/>
              <a:gd name="connsiteX278" fmla="*/ 273715 w 274335"/>
              <a:gd name="connsiteY278" fmla="*/ 219593 h 352426"/>
              <a:gd name="connsiteX279" fmla="*/ 272784 w 274335"/>
              <a:gd name="connsiteY279" fmla="*/ 217729 h 352426"/>
              <a:gd name="connsiteX280" fmla="*/ 251690 w 274335"/>
              <a:gd name="connsiteY280" fmla="*/ 218040 h 352426"/>
              <a:gd name="connsiteX281" fmla="*/ 252000 w 274335"/>
              <a:gd name="connsiteY281" fmla="*/ 224252 h 352426"/>
              <a:gd name="connsiteX282" fmla="*/ 253241 w 274335"/>
              <a:gd name="connsiteY282" fmla="*/ 224873 h 352426"/>
              <a:gd name="connsiteX283" fmla="*/ 247657 w 274335"/>
              <a:gd name="connsiteY283" fmla="*/ 228600 h 352426"/>
              <a:gd name="connsiteX284" fmla="*/ 248588 w 274335"/>
              <a:gd name="connsiteY284" fmla="*/ 224873 h 352426"/>
              <a:gd name="connsiteX285" fmla="*/ 248898 w 274335"/>
              <a:gd name="connsiteY285" fmla="*/ 205305 h 352426"/>
              <a:gd name="connsiteX286" fmla="*/ 247347 w 274335"/>
              <a:gd name="connsiteY286" fmla="*/ 200025 h 352426"/>
              <a:gd name="connsiteX287" fmla="*/ 12926 w 274335"/>
              <a:gd name="connsiteY287" fmla="*/ 192844 h 352426"/>
              <a:gd name="connsiteX288" fmla="*/ 16555 w 274335"/>
              <a:gd name="connsiteY288" fmla="*/ 193978 h 352426"/>
              <a:gd name="connsiteX289" fmla="*/ 15043 w 274335"/>
              <a:gd name="connsiteY289" fmla="*/ 199270 h 352426"/>
              <a:gd name="connsiteX290" fmla="*/ 11415 w 274335"/>
              <a:gd name="connsiteY290" fmla="*/ 197380 h 352426"/>
              <a:gd name="connsiteX291" fmla="*/ 12926 w 274335"/>
              <a:gd name="connsiteY291" fmla="*/ 192844 h 352426"/>
              <a:gd name="connsiteX292" fmla="*/ 158446 w 274335"/>
              <a:gd name="connsiteY292" fmla="*/ 177800 h 352426"/>
              <a:gd name="connsiteX293" fmla="*/ 158446 w 274335"/>
              <a:gd name="connsiteY293" fmla="*/ 200025 h 352426"/>
              <a:gd name="connsiteX294" fmla="*/ 195747 w 274335"/>
              <a:gd name="connsiteY294" fmla="*/ 200025 h 352426"/>
              <a:gd name="connsiteX295" fmla="*/ 202896 w 274335"/>
              <a:gd name="connsiteY295" fmla="*/ 177800 h 352426"/>
              <a:gd name="connsiteX296" fmla="*/ 158446 w 274335"/>
              <a:gd name="connsiteY296" fmla="*/ 177800 h 352426"/>
              <a:gd name="connsiteX297" fmla="*/ 125369 w 274335"/>
              <a:gd name="connsiteY297" fmla="*/ 177800 h 352426"/>
              <a:gd name="connsiteX298" fmla="*/ 125369 w 274335"/>
              <a:gd name="connsiteY298" fmla="*/ 208990 h 352426"/>
              <a:gd name="connsiteX299" fmla="*/ 82246 w 274335"/>
              <a:gd name="connsiteY299" fmla="*/ 208990 h 352426"/>
              <a:gd name="connsiteX300" fmla="*/ 83820 w 274335"/>
              <a:gd name="connsiteY300" fmla="*/ 212491 h 352426"/>
              <a:gd name="connsiteX301" fmla="*/ 91374 w 274335"/>
              <a:gd name="connsiteY301" fmla="*/ 230632 h 352426"/>
              <a:gd name="connsiteX302" fmla="*/ 120962 w 274335"/>
              <a:gd name="connsiteY302" fmla="*/ 230632 h 352426"/>
              <a:gd name="connsiteX303" fmla="*/ 125369 w 274335"/>
              <a:gd name="connsiteY303" fmla="*/ 230632 h 352426"/>
              <a:gd name="connsiteX304" fmla="*/ 125369 w 274335"/>
              <a:gd name="connsiteY304" fmla="*/ 295559 h 352426"/>
              <a:gd name="connsiteX305" fmla="*/ 134182 w 274335"/>
              <a:gd name="connsiteY305" fmla="*/ 307017 h 352426"/>
              <a:gd name="connsiteX306" fmla="*/ 136700 w 274335"/>
              <a:gd name="connsiteY306" fmla="*/ 309563 h 352426"/>
              <a:gd name="connsiteX307" fmla="*/ 139219 w 274335"/>
              <a:gd name="connsiteY307" fmla="*/ 307017 h 352426"/>
              <a:gd name="connsiteX308" fmla="*/ 148347 w 274335"/>
              <a:gd name="connsiteY308" fmla="*/ 295559 h 352426"/>
              <a:gd name="connsiteX309" fmla="*/ 148347 w 274335"/>
              <a:gd name="connsiteY309" fmla="*/ 230632 h 352426"/>
              <a:gd name="connsiteX310" fmla="*/ 152753 w 274335"/>
              <a:gd name="connsiteY310" fmla="*/ 230632 h 352426"/>
              <a:gd name="connsiteX311" fmla="*/ 182656 w 274335"/>
              <a:gd name="connsiteY311" fmla="*/ 230632 h 352426"/>
              <a:gd name="connsiteX312" fmla="*/ 190525 w 274335"/>
              <a:gd name="connsiteY312" fmla="*/ 212491 h 352426"/>
              <a:gd name="connsiteX313" fmla="*/ 191784 w 274335"/>
              <a:gd name="connsiteY313" fmla="*/ 208990 h 352426"/>
              <a:gd name="connsiteX314" fmla="*/ 148347 w 274335"/>
              <a:gd name="connsiteY314" fmla="*/ 208990 h 352426"/>
              <a:gd name="connsiteX315" fmla="*/ 148347 w 274335"/>
              <a:gd name="connsiteY315" fmla="*/ 177800 h 352426"/>
              <a:gd name="connsiteX316" fmla="*/ 136700 w 274335"/>
              <a:gd name="connsiteY316" fmla="*/ 177800 h 352426"/>
              <a:gd name="connsiteX317" fmla="*/ 125369 w 274335"/>
              <a:gd name="connsiteY317" fmla="*/ 177800 h 352426"/>
              <a:gd name="connsiteX318" fmla="*/ 71134 w 274335"/>
              <a:gd name="connsiteY318" fmla="*/ 177800 h 352426"/>
              <a:gd name="connsiteX319" fmla="*/ 78266 w 274335"/>
              <a:gd name="connsiteY319" fmla="*/ 200025 h 352426"/>
              <a:gd name="connsiteX320" fmla="*/ 117172 w 274335"/>
              <a:gd name="connsiteY320" fmla="*/ 200025 h 352426"/>
              <a:gd name="connsiteX321" fmla="*/ 117172 w 274335"/>
              <a:gd name="connsiteY321" fmla="*/ 177800 h 352426"/>
              <a:gd name="connsiteX322" fmla="*/ 71134 w 274335"/>
              <a:gd name="connsiteY322" fmla="*/ 177800 h 352426"/>
              <a:gd name="connsiteX323" fmla="*/ 265125 w 274335"/>
              <a:gd name="connsiteY323" fmla="*/ 173038 h 352426"/>
              <a:gd name="connsiteX324" fmla="*/ 271091 w 274335"/>
              <a:gd name="connsiteY324" fmla="*/ 181707 h 352426"/>
              <a:gd name="connsiteX325" fmla="*/ 260816 w 274335"/>
              <a:gd name="connsiteY325" fmla="*/ 198724 h 352426"/>
              <a:gd name="connsiteX326" fmla="*/ 243911 w 274335"/>
              <a:gd name="connsiteY326" fmla="*/ 187486 h 352426"/>
              <a:gd name="connsiteX327" fmla="*/ 242585 w 274335"/>
              <a:gd name="connsiteY327" fmla="*/ 180744 h 352426"/>
              <a:gd name="connsiteX328" fmla="*/ 248220 w 274335"/>
              <a:gd name="connsiteY328" fmla="*/ 179460 h 352426"/>
              <a:gd name="connsiteX329" fmla="*/ 249214 w 274335"/>
              <a:gd name="connsiteY329" fmla="*/ 180423 h 352426"/>
              <a:gd name="connsiteX330" fmla="*/ 246894 w 274335"/>
              <a:gd name="connsiteY330" fmla="*/ 188128 h 352426"/>
              <a:gd name="connsiteX331" fmla="*/ 257170 w 274335"/>
              <a:gd name="connsiteY331" fmla="*/ 193265 h 352426"/>
              <a:gd name="connsiteX332" fmla="*/ 254186 w 274335"/>
              <a:gd name="connsiteY332" fmla="*/ 180744 h 352426"/>
              <a:gd name="connsiteX333" fmla="*/ 251866 w 274335"/>
              <a:gd name="connsiteY333" fmla="*/ 179781 h 352426"/>
              <a:gd name="connsiteX334" fmla="*/ 251535 w 274335"/>
              <a:gd name="connsiteY334" fmla="*/ 178496 h 352426"/>
              <a:gd name="connsiteX335" fmla="*/ 257501 w 274335"/>
              <a:gd name="connsiteY335" fmla="*/ 176891 h 352426"/>
              <a:gd name="connsiteX336" fmla="*/ 257832 w 274335"/>
              <a:gd name="connsiteY336" fmla="*/ 177854 h 352426"/>
              <a:gd name="connsiteX337" fmla="*/ 256838 w 274335"/>
              <a:gd name="connsiteY337" fmla="*/ 179460 h 352426"/>
              <a:gd name="connsiteX338" fmla="*/ 260153 w 274335"/>
              <a:gd name="connsiteY338" fmla="*/ 192302 h 352426"/>
              <a:gd name="connsiteX339" fmla="*/ 267776 w 274335"/>
              <a:gd name="connsiteY339" fmla="*/ 182349 h 352426"/>
              <a:gd name="connsiteX340" fmla="*/ 259158 w 274335"/>
              <a:gd name="connsiteY340" fmla="*/ 175286 h 352426"/>
              <a:gd name="connsiteX341" fmla="*/ 259158 w 274335"/>
              <a:gd name="connsiteY341" fmla="*/ 174323 h 352426"/>
              <a:gd name="connsiteX342" fmla="*/ 265125 w 274335"/>
              <a:gd name="connsiteY342" fmla="*/ 173038 h 352426"/>
              <a:gd name="connsiteX343" fmla="*/ 10809 w 274335"/>
              <a:gd name="connsiteY343" fmla="*/ 160338 h 352426"/>
              <a:gd name="connsiteX344" fmla="*/ 12397 w 274335"/>
              <a:gd name="connsiteY344" fmla="*/ 160338 h 352426"/>
              <a:gd name="connsiteX345" fmla="*/ 12397 w 274335"/>
              <a:gd name="connsiteY345" fmla="*/ 161926 h 352426"/>
              <a:gd name="connsiteX346" fmla="*/ 31447 w 274335"/>
              <a:gd name="connsiteY346" fmla="*/ 169863 h 352426"/>
              <a:gd name="connsiteX347" fmla="*/ 33034 w 274335"/>
              <a:gd name="connsiteY347" fmla="*/ 169863 h 352426"/>
              <a:gd name="connsiteX348" fmla="*/ 34622 w 274335"/>
              <a:gd name="connsiteY348" fmla="*/ 169863 h 352426"/>
              <a:gd name="connsiteX349" fmla="*/ 33034 w 274335"/>
              <a:gd name="connsiteY349" fmla="*/ 174626 h 352426"/>
              <a:gd name="connsiteX350" fmla="*/ 12397 w 274335"/>
              <a:gd name="connsiteY350" fmla="*/ 182564 h 352426"/>
              <a:gd name="connsiteX351" fmla="*/ 26684 w 274335"/>
              <a:gd name="connsiteY351" fmla="*/ 185739 h 352426"/>
              <a:gd name="connsiteX352" fmla="*/ 28272 w 274335"/>
              <a:gd name="connsiteY352" fmla="*/ 184151 h 352426"/>
              <a:gd name="connsiteX353" fmla="*/ 28272 w 274335"/>
              <a:gd name="connsiteY353" fmla="*/ 185739 h 352426"/>
              <a:gd name="connsiteX354" fmla="*/ 26684 w 274335"/>
              <a:gd name="connsiteY354" fmla="*/ 190501 h 352426"/>
              <a:gd name="connsiteX355" fmla="*/ 25097 w 274335"/>
              <a:gd name="connsiteY355" fmla="*/ 188914 h 352426"/>
              <a:gd name="connsiteX356" fmla="*/ 2872 w 274335"/>
              <a:gd name="connsiteY356" fmla="*/ 184151 h 352426"/>
              <a:gd name="connsiteX357" fmla="*/ 4459 w 274335"/>
              <a:gd name="connsiteY357" fmla="*/ 180976 h 352426"/>
              <a:gd name="connsiteX358" fmla="*/ 25097 w 274335"/>
              <a:gd name="connsiteY358" fmla="*/ 171451 h 352426"/>
              <a:gd name="connsiteX359" fmla="*/ 12397 w 274335"/>
              <a:gd name="connsiteY359" fmla="*/ 166688 h 352426"/>
              <a:gd name="connsiteX360" fmla="*/ 10809 w 274335"/>
              <a:gd name="connsiteY360" fmla="*/ 168276 h 352426"/>
              <a:gd name="connsiteX361" fmla="*/ 9222 w 274335"/>
              <a:gd name="connsiteY361" fmla="*/ 166688 h 352426"/>
              <a:gd name="connsiteX362" fmla="*/ 140984 w 274335"/>
              <a:gd name="connsiteY362" fmla="*/ 157163 h 352426"/>
              <a:gd name="connsiteX363" fmla="*/ 140984 w 274335"/>
              <a:gd name="connsiteY363" fmla="*/ 168276 h 352426"/>
              <a:gd name="connsiteX364" fmla="*/ 148922 w 274335"/>
              <a:gd name="connsiteY364" fmla="*/ 168276 h 352426"/>
              <a:gd name="connsiteX365" fmla="*/ 133047 w 274335"/>
              <a:gd name="connsiteY365" fmla="*/ 157163 h 352426"/>
              <a:gd name="connsiteX366" fmla="*/ 125109 w 274335"/>
              <a:gd name="connsiteY366" fmla="*/ 168276 h 352426"/>
              <a:gd name="connsiteX367" fmla="*/ 133047 w 274335"/>
              <a:gd name="connsiteY367" fmla="*/ 168276 h 352426"/>
              <a:gd name="connsiteX368" fmla="*/ 243426 w 274335"/>
              <a:gd name="connsiteY368" fmla="*/ 155576 h 352426"/>
              <a:gd name="connsiteX369" fmla="*/ 240344 w 274335"/>
              <a:gd name="connsiteY369" fmla="*/ 169863 h 352426"/>
              <a:gd name="connsiteX370" fmla="*/ 253698 w 274335"/>
              <a:gd name="connsiteY370" fmla="*/ 163513 h 352426"/>
              <a:gd name="connsiteX371" fmla="*/ 243426 w 274335"/>
              <a:gd name="connsiteY371" fmla="*/ 155576 h 352426"/>
              <a:gd name="connsiteX372" fmla="*/ 150509 w 274335"/>
              <a:gd name="connsiteY372" fmla="*/ 153988 h 352426"/>
              <a:gd name="connsiteX373" fmla="*/ 160034 w 274335"/>
              <a:gd name="connsiteY373" fmla="*/ 168276 h 352426"/>
              <a:gd name="connsiteX374" fmla="*/ 182259 w 274335"/>
              <a:gd name="connsiteY374" fmla="*/ 168276 h 352426"/>
              <a:gd name="connsiteX375" fmla="*/ 123521 w 274335"/>
              <a:gd name="connsiteY375" fmla="*/ 153988 h 352426"/>
              <a:gd name="connsiteX376" fmla="*/ 91771 w 274335"/>
              <a:gd name="connsiteY376" fmla="*/ 168276 h 352426"/>
              <a:gd name="connsiteX377" fmla="*/ 113996 w 274335"/>
              <a:gd name="connsiteY377" fmla="*/ 168276 h 352426"/>
              <a:gd name="connsiteX378" fmla="*/ 17159 w 274335"/>
              <a:gd name="connsiteY378" fmla="*/ 147638 h 352426"/>
              <a:gd name="connsiteX379" fmla="*/ 17159 w 274335"/>
              <a:gd name="connsiteY379" fmla="*/ 149226 h 352426"/>
              <a:gd name="connsiteX380" fmla="*/ 18747 w 274335"/>
              <a:gd name="connsiteY380" fmla="*/ 150813 h 352426"/>
              <a:gd name="connsiteX381" fmla="*/ 36210 w 274335"/>
              <a:gd name="connsiteY381" fmla="*/ 160339 h 352426"/>
              <a:gd name="connsiteX382" fmla="*/ 37797 w 274335"/>
              <a:gd name="connsiteY382" fmla="*/ 158751 h 352426"/>
              <a:gd name="connsiteX383" fmla="*/ 39385 w 274335"/>
              <a:gd name="connsiteY383" fmla="*/ 160339 h 352426"/>
              <a:gd name="connsiteX384" fmla="*/ 36210 w 274335"/>
              <a:gd name="connsiteY384" fmla="*/ 168276 h 352426"/>
              <a:gd name="connsiteX385" fmla="*/ 34622 w 274335"/>
              <a:gd name="connsiteY385" fmla="*/ 166689 h 352426"/>
              <a:gd name="connsiteX386" fmla="*/ 34622 w 274335"/>
              <a:gd name="connsiteY386" fmla="*/ 165101 h 352426"/>
              <a:gd name="connsiteX387" fmla="*/ 15572 w 274335"/>
              <a:gd name="connsiteY387" fmla="*/ 155576 h 352426"/>
              <a:gd name="connsiteX388" fmla="*/ 13984 w 274335"/>
              <a:gd name="connsiteY388" fmla="*/ 157163 h 352426"/>
              <a:gd name="connsiteX389" fmla="*/ 12397 w 274335"/>
              <a:gd name="connsiteY389" fmla="*/ 157163 h 352426"/>
              <a:gd name="connsiteX390" fmla="*/ 155271 w 274335"/>
              <a:gd name="connsiteY390" fmla="*/ 146050 h 352426"/>
              <a:gd name="connsiteX391" fmla="*/ 205733 w 274335"/>
              <a:gd name="connsiteY391" fmla="*/ 168275 h 352426"/>
              <a:gd name="connsiteX392" fmla="*/ 209246 w 274335"/>
              <a:gd name="connsiteY392" fmla="*/ 154075 h 352426"/>
              <a:gd name="connsiteX393" fmla="*/ 155271 w 274335"/>
              <a:gd name="connsiteY393" fmla="*/ 146050 h 352426"/>
              <a:gd name="connsiteX394" fmla="*/ 118759 w 274335"/>
              <a:gd name="connsiteY394" fmla="*/ 146050 h 352426"/>
              <a:gd name="connsiteX395" fmla="*/ 64784 w 274335"/>
              <a:gd name="connsiteY395" fmla="*/ 154075 h 352426"/>
              <a:gd name="connsiteX396" fmla="*/ 68297 w 274335"/>
              <a:gd name="connsiteY396" fmla="*/ 168275 h 352426"/>
              <a:gd name="connsiteX397" fmla="*/ 118759 w 274335"/>
              <a:gd name="connsiteY397" fmla="*/ 146050 h 352426"/>
              <a:gd name="connsiteX398" fmla="*/ 251158 w 274335"/>
              <a:gd name="connsiteY398" fmla="*/ 141288 h 352426"/>
              <a:gd name="connsiteX399" fmla="*/ 256238 w 274335"/>
              <a:gd name="connsiteY399" fmla="*/ 149226 h 352426"/>
              <a:gd name="connsiteX400" fmla="*/ 255603 w 274335"/>
              <a:gd name="connsiteY400" fmla="*/ 162243 h 352426"/>
              <a:gd name="connsiteX401" fmla="*/ 261953 w 274335"/>
              <a:gd name="connsiteY401" fmla="*/ 159068 h 352426"/>
              <a:gd name="connsiteX402" fmla="*/ 264810 w 274335"/>
              <a:gd name="connsiteY402" fmla="*/ 164783 h 352426"/>
              <a:gd name="connsiteX403" fmla="*/ 263858 w 274335"/>
              <a:gd name="connsiteY403" fmla="*/ 165101 h 352426"/>
              <a:gd name="connsiteX404" fmla="*/ 262270 w 274335"/>
              <a:gd name="connsiteY404" fmla="*/ 164148 h 352426"/>
              <a:gd name="connsiteX405" fmla="*/ 243220 w 274335"/>
              <a:gd name="connsiteY405" fmla="*/ 173991 h 352426"/>
              <a:gd name="connsiteX406" fmla="*/ 242903 w 274335"/>
              <a:gd name="connsiteY406" fmla="*/ 175261 h 352426"/>
              <a:gd name="connsiteX407" fmla="*/ 240998 w 274335"/>
              <a:gd name="connsiteY407" fmla="*/ 176213 h 352426"/>
              <a:gd name="connsiteX408" fmla="*/ 235600 w 274335"/>
              <a:gd name="connsiteY408" fmla="*/ 163831 h 352426"/>
              <a:gd name="connsiteX409" fmla="*/ 241633 w 274335"/>
              <a:gd name="connsiteY409" fmla="*/ 151448 h 352426"/>
              <a:gd name="connsiteX410" fmla="*/ 251793 w 274335"/>
              <a:gd name="connsiteY410" fmla="*/ 155258 h 352426"/>
              <a:gd name="connsiteX411" fmla="*/ 252110 w 274335"/>
              <a:gd name="connsiteY411" fmla="*/ 146051 h 352426"/>
              <a:gd name="connsiteX412" fmla="*/ 250205 w 274335"/>
              <a:gd name="connsiteY412" fmla="*/ 142241 h 352426"/>
              <a:gd name="connsiteX413" fmla="*/ 251158 w 274335"/>
              <a:gd name="connsiteY413" fmla="*/ 141288 h 352426"/>
              <a:gd name="connsiteX414" fmla="*/ 60660 w 274335"/>
              <a:gd name="connsiteY414" fmla="*/ 107950 h 352426"/>
              <a:gd name="connsiteX415" fmla="*/ 60021 w 274335"/>
              <a:gd name="connsiteY415" fmla="*/ 116956 h 352426"/>
              <a:gd name="connsiteX416" fmla="*/ 62577 w 274335"/>
              <a:gd name="connsiteY416" fmla="*/ 144940 h 352426"/>
              <a:gd name="connsiteX417" fmla="*/ 122319 w 274335"/>
              <a:gd name="connsiteY417" fmla="*/ 135612 h 352426"/>
              <a:gd name="connsiteX418" fmla="*/ 121041 w 274335"/>
              <a:gd name="connsiteY418" fmla="*/ 141402 h 352426"/>
              <a:gd name="connsiteX419" fmla="*/ 136376 w 274335"/>
              <a:gd name="connsiteY419" fmla="*/ 157163 h 352426"/>
              <a:gd name="connsiteX420" fmla="*/ 136696 w 274335"/>
              <a:gd name="connsiteY420" fmla="*/ 157163 h 352426"/>
              <a:gd name="connsiteX421" fmla="*/ 137335 w 274335"/>
              <a:gd name="connsiteY421" fmla="*/ 157163 h 352426"/>
              <a:gd name="connsiteX422" fmla="*/ 152670 w 274335"/>
              <a:gd name="connsiteY422" fmla="*/ 141402 h 352426"/>
              <a:gd name="connsiteX423" fmla="*/ 151711 w 274335"/>
              <a:gd name="connsiteY423" fmla="*/ 135612 h 352426"/>
              <a:gd name="connsiteX424" fmla="*/ 211453 w 274335"/>
              <a:gd name="connsiteY424" fmla="*/ 144940 h 352426"/>
              <a:gd name="connsiteX425" fmla="*/ 214009 w 274335"/>
              <a:gd name="connsiteY425" fmla="*/ 116956 h 352426"/>
              <a:gd name="connsiteX426" fmla="*/ 213690 w 274335"/>
              <a:gd name="connsiteY426" fmla="*/ 107950 h 352426"/>
              <a:gd name="connsiteX427" fmla="*/ 177269 w 274335"/>
              <a:gd name="connsiteY427" fmla="*/ 107950 h 352426"/>
              <a:gd name="connsiteX428" fmla="*/ 166407 w 274335"/>
              <a:gd name="connsiteY428" fmla="*/ 109558 h 352426"/>
              <a:gd name="connsiteX429" fmla="*/ 166407 w 274335"/>
              <a:gd name="connsiteY429" fmla="*/ 112453 h 352426"/>
              <a:gd name="connsiteX430" fmla="*/ 171838 w 274335"/>
              <a:gd name="connsiteY430" fmla="*/ 120173 h 352426"/>
              <a:gd name="connsiteX431" fmla="*/ 171838 w 274335"/>
              <a:gd name="connsiteY431" fmla="*/ 120494 h 352426"/>
              <a:gd name="connsiteX432" fmla="*/ 160337 w 274335"/>
              <a:gd name="connsiteY432" fmla="*/ 129179 h 352426"/>
              <a:gd name="connsiteX433" fmla="*/ 149475 w 274335"/>
              <a:gd name="connsiteY433" fmla="*/ 133360 h 352426"/>
              <a:gd name="connsiteX434" fmla="*/ 147877 w 274335"/>
              <a:gd name="connsiteY434" fmla="*/ 132074 h 352426"/>
              <a:gd name="connsiteX435" fmla="*/ 138932 w 274335"/>
              <a:gd name="connsiteY435" fmla="*/ 119529 h 352426"/>
              <a:gd name="connsiteX436" fmla="*/ 140849 w 274335"/>
              <a:gd name="connsiteY436" fmla="*/ 112131 h 352426"/>
              <a:gd name="connsiteX437" fmla="*/ 136696 w 274335"/>
              <a:gd name="connsiteY437" fmla="*/ 107950 h 352426"/>
              <a:gd name="connsiteX438" fmla="*/ 136376 w 274335"/>
              <a:gd name="connsiteY438" fmla="*/ 107950 h 352426"/>
              <a:gd name="connsiteX439" fmla="*/ 135737 w 274335"/>
              <a:gd name="connsiteY439" fmla="*/ 107950 h 352426"/>
              <a:gd name="connsiteX440" fmla="*/ 130306 w 274335"/>
              <a:gd name="connsiteY440" fmla="*/ 111810 h 352426"/>
              <a:gd name="connsiteX441" fmla="*/ 133182 w 274335"/>
              <a:gd name="connsiteY441" fmla="*/ 114704 h 352426"/>
              <a:gd name="connsiteX442" fmla="*/ 133182 w 274335"/>
              <a:gd name="connsiteY442" fmla="*/ 115026 h 352426"/>
              <a:gd name="connsiteX443" fmla="*/ 134140 w 274335"/>
              <a:gd name="connsiteY443" fmla="*/ 117278 h 352426"/>
              <a:gd name="connsiteX444" fmla="*/ 134459 w 274335"/>
              <a:gd name="connsiteY444" fmla="*/ 119529 h 352426"/>
              <a:gd name="connsiteX445" fmla="*/ 125514 w 274335"/>
              <a:gd name="connsiteY445" fmla="*/ 132074 h 352426"/>
              <a:gd name="connsiteX446" fmla="*/ 123597 w 274335"/>
              <a:gd name="connsiteY446" fmla="*/ 133360 h 352426"/>
              <a:gd name="connsiteX447" fmla="*/ 113054 w 274335"/>
              <a:gd name="connsiteY447" fmla="*/ 129179 h 352426"/>
              <a:gd name="connsiteX448" fmla="*/ 101553 w 274335"/>
              <a:gd name="connsiteY448" fmla="*/ 120494 h 352426"/>
              <a:gd name="connsiteX449" fmla="*/ 101553 w 274335"/>
              <a:gd name="connsiteY449" fmla="*/ 120173 h 352426"/>
              <a:gd name="connsiteX450" fmla="*/ 106984 w 274335"/>
              <a:gd name="connsiteY450" fmla="*/ 112453 h 352426"/>
              <a:gd name="connsiteX451" fmla="*/ 107304 w 274335"/>
              <a:gd name="connsiteY451" fmla="*/ 109558 h 352426"/>
              <a:gd name="connsiteX452" fmla="*/ 96122 w 274335"/>
              <a:gd name="connsiteY452" fmla="*/ 107950 h 352426"/>
              <a:gd name="connsiteX453" fmla="*/ 60660 w 274335"/>
              <a:gd name="connsiteY453" fmla="*/ 107950 h 352426"/>
              <a:gd name="connsiteX454" fmla="*/ 62567 w 274335"/>
              <a:gd name="connsiteY454" fmla="*/ 95250 h 352426"/>
              <a:gd name="connsiteX455" fmla="*/ 61609 w 274335"/>
              <a:gd name="connsiteY455" fmla="*/ 99796 h 352426"/>
              <a:gd name="connsiteX456" fmla="*/ 96117 w 274335"/>
              <a:gd name="connsiteY456" fmla="*/ 99796 h 352426"/>
              <a:gd name="connsiteX457" fmla="*/ 117525 w 274335"/>
              <a:gd name="connsiteY457" fmla="*/ 112135 h 352426"/>
              <a:gd name="connsiteX458" fmla="*/ 113371 w 274335"/>
              <a:gd name="connsiteY458" fmla="*/ 119928 h 352426"/>
              <a:gd name="connsiteX459" fmla="*/ 123276 w 274335"/>
              <a:gd name="connsiteY459" fmla="*/ 123825 h 352426"/>
              <a:gd name="connsiteX460" fmla="*/ 125513 w 274335"/>
              <a:gd name="connsiteY460" fmla="*/ 117655 h 352426"/>
              <a:gd name="connsiteX461" fmla="*/ 123276 w 274335"/>
              <a:gd name="connsiteY461" fmla="*/ 116032 h 352426"/>
              <a:gd name="connsiteX462" fmla="*/ 120720 w 274335"/>
              <a:gd name="connsiteY462" fmla="*/ 115382 h 352426"/>
              <a:gd name="connsiteX463" fmla="*/ 120720 w 274335"/>
              <a:gd name="connsiteY463" fmla="*/ 111486 h 352426"/>
              <a:gd name="connsiteX464" fmla="*/ 126791 w 274335"/>
              <a:gd name="connsiteY464" fmla="*/ 104342 h 352426"/>
              <a:gd name="connsiteX465" fmla="*/ 127430 w 274335"/>
              <a:gd name="connsiteY465" fmla="*/ 103692 h 352426"/>
              <a:gd name="connsiteX466" fmla="*/ 136696 w 274335"/>
              <a:gd name="connsiteY466" fmla="*/ 100445 h 352426"/>
              <a:gd name="connsiteX467" fmla="*/ 149477 w 274335"/>
              <a:gd name="connsiteY467" fmla="*/ 111810 h 352426"/>
              <a:gd name="connsiteX468" fmla="*/ 147240 w 274335"/>
              <a:gd name="connsiteY468" fmla="*/ 118954 h 352426"/>
              <a:gd name="connsiteX469" fmla="*/ 150116 w 274335"/>
              <a:gd name="connsiteY469" fmla="*/ 123825 h 352426"/>
              <a:gd name="connsiteX470" fmla="*/ 160021 w 274335"/>
              <a:gd name="connsiteY470" fmla="*/ 119928 h 352426"/>
              <a:gd name="connsiteX471" fmla="*/ 155867 w 274335"/>
              <a:gd name="connsiteY471" fmla="*/ 112135 h 352426"/>
              <a:gd name="connsiteX472" fmla="*/ 177275 w 274335"/>
              <a:gd name="connsiteY472" fmla="*/ 99796 h 352426"/>
              <a:gd name="connsiteX473" fmla="*/ 212422 w 274335"/>
              <a:gd name="connsiteY473" fmla="*/ 99796 h 352426"/>
              <a:gd name="connsiteX474" fmla="*/ 211464 w 274335"/>
              <a:gd name="connsiteY474" fmla="*/ 95250 h 352426"/>
              <a:gd name="connsiteX475" fmla="*/ 136696 w 274335"/>
              <a:gd name="connsiteY475" fmla="*/ 95250 h 352426"/>
              <a:gd name="connsiteX476" fmla="*/ 62567 w 274335"/>
              <a:gd name="connsiteY476" fmla="*/ 95250 h 352426"/>
              <a:gd name="connsiteX477" fmla="*/ 175483 w 274335"/>
              <a:gd name="connsiteY477" fmla="*/ 57150 h 352426"/>
              <a:gd name="connsiteX478" fmla="*/ 164536 w 274335"/>
              <a:gd name="connsiteY478" fmla="*/ 59076 h 352426"/>
              <a:gd name="connsiteX479" fmla="*/ 163209 w 274335"/>
              <a:gd name="connsiteY479" fmla="*/ 62929 h 352426"/>
              <a:gd name="connsiteX480" fmla="*/ 163209 w 274335"/>
              <a:gd name="connsiteY480" fmla="*/ 85725 h 352426"/>
              <a:gd name="connsiteX481" fmla="*/ 185434 w 274335"/>
              <a:gd name="connsiteY481" fmla="*/ 85725 h 352426"/>
              <a:gd name="connsiteX482" fmla="*/ 185434 w 274335"/>
              <a:gd name="connsiteY482" fmla="*/ 63892 h 352426"/>
              <a:gd name="connsiteX483" fmla="*/ 175483 w 274335"/>
              <a:gd name="connsiteY483" fmla="*/ 57150 h 352426"/>
              <a:gd name="connsiteX484" fmla="*/ 98940 w 274335"/>
              <a:gd name="connsiteY484" fmla="*/ 57150 h 352426"/>
              <a:gd name="connsiteX485" fmla="*/ 90184 w 274335"/>
              <a:gd name="connsiteY485" fmla="*/ 63892 h 352426"/>
              <a:gd name="connsiteX486" fmla="*/ 90184 w 274335"/>
              <a:gd name="connsiteY486" fmla="*/ 85725 h 352426"/>
              <a:gd name="connsiteX487" fmla="*/ 110822 w 274335"/>
              <a:gd name="connsiteY487" fmla="*/ 85725 h 352426"/>
              <a:gd name="connsiteX488" fmla="*/ 110822 w 274335"/>
              <a:gd name="connsiteY488" fmla="*/ 62929 h 352426"/>
              <a:gd name="connsiteX489" fmla="*/ 109571 w 274335"/>
              <a:gd name="connsiteY489" fmla="*/ 59076 h 352426"/>
              <a:gd name="connsiteX490" fmla="*/ 98940 w 274335"/>
              <a:gd name="connsiteY490" fmla="*/ 57150 h 352426"/>
              <a:gd name="connsiteX491" fmla="*/ 136862 w 274335"/>
              <a:gd name="connsiteY491" fmla="*/ 49213 h 352426"/>
              <a:gd name="connsiteX492" fmla="*/ 120346 w 274335"/>
              <a:gd name="connsiteY492" fmla="*/ 63183 h 352426"/>
              <a:gd name="connsiteX493" fmla="*/ 120346 w 274335"/>
              <a:gd name="connsiteY493" fmla="*/ 85726 h 352426"/>
              <a:gd name="connsiteX494" fmla="*/ 136862 w 274335"/>
              <a:gd name="connsiteY494" fmla="*/ 85726 h 352426"/>
              <a:gd name="connsiteX495" fmla="*/ 153684 w 274335"/>
              <a:gd name="connsiteY495" fmla="*/ 85726 h 352426"/>
              <a:gd name="connsiteX496" fmla="*/ 153684 w 274335"/>
              <a:gd name="connsiteY496" fmla="*/ 63183 h 352426"/>
              <a:gd name="connsiteX497" fmla="*/ 136862 w 274335"/>
              <a:gd name="connsiteY497" fmla="*/ 49213 h 352426"/>
              <a:gd name="connsiteX498" fmla="*/ 147334 w 274335"/>
              <a:gd name="connsiteY498" fmla="*/ 38100 h 352426"/>
              <a:gd name="connsiteX499" fmla="*/ 147334 w 274335"/>
              <a:gd name="connsiteY499" fmla="*/ 40957 h 352426"/>
              <a:gd name="connsiteX500" fmla="*/ 160794 w 274335"/>
              <a:gd name="connsiteY500" fmla="*/ 50800 h 352426"/>
              <a:gd name="connsiteX501" fmla="*/ 169559 w 274335"/>
              <a:gd name="connsiteY501" fmla="*/ 48260 h 352426"/>
              <a:gd name="connsiteX502" fmla="*/ 147334 w 274335"/>
              <a:gd name="connsiteY502" fmla="*/ 38100 h 352426"/>
              <a:gd name="connsiteX503" fmla="*/ 126696 w 274335"/>
              <a:gd name="connsiteY503" fmla="*/ 38100 h 352426"/>
              <a:gd name="connsiteX504" fmla="*/ 104471 w 274335"/>
              <a:gd name="connsiteY504" fmla="*/ 48260 h 352426"/>
              <a:gd name="connsiteX505" fmla="*/ 113361 w 274335"/>
              <a:gd name="connsiteY505" fmla="*/ 50800 h 352426"/>
              <a:gd name="connsiteX506" fmla="*/ 126696 w 274335"/>
              <a:gd name="connsiteY506" fmla="*/ 40957 h 352426"/>
              <a:gd name="connsiteX507" fmla="*/ 126696 w 274335"/>
              <a:gd name="connsiteY507" fmla="*/ 38100 h 352426"/>
              <a:gd name="connsiteX508" fmla="*/ 134634 w 274335"/>
              <a:gd name="connsiteY508" fmla="*/ 6350 h 352426"/>
              <a:gd name="connsiteX509" fmla="*/ 134634 w 274335"/>
              <a:gd name="connsiteY509" fmla="*/ 20637 h 352426"/>
              <a:gd name="connsiteX510" fmla="*/ 120346 w 274335"/>
              <a:gd name="connsiteY510" fmla="*/ 20637 h 352426"/>
              <a:gd name="connsiteX511" fmla="*/ 120346 w 274335"/>
              <a:gd name="connsiteY511" fmla="*/ 26988 h 352426"/>
              <a:gd name="connsiteX512" fmla="*/ 134634 w 274335"/>
              <a:gd name="connsiteY512" fmla="*/ 26988 h 352426"/>
              <a:gd name="connsiteX513" fmla="*/ 134634 w 274335"/>
              <a:gd name="connsiteY513" fmla="*/ 39688 h 352426"/>
              <a:gd name="connsiteX514" fmla="*/ 136221 w 274335"/>
              <a:gd name="connsiteY514" fmla="*/ 39688 h 352426"/>
              <a:gd name="connsiteX515" fmla="*/ 139397 w 274335"/>
              <a:gd name="connsiteY515" fmla="*/ 39688 h 352426"/>
              <a:gd name="connsiteX516" fmla="*/ 139397 w 274335"/>
              <a:gd name="connsiteY516" fmla="*/ 26988 h 352426"/>
              <a:gd name="connsiteX517" fmla="*/ 153684 w 274335"/>
              <a:gd name="connsiteY517" fmla="*/ 26988 h 352426"/>
              <a:gd name="connsiteX518" fmla="*/ 153684 w 274335"/>
              <a:gd name="connsiteY518" fmla="*/ 20637 h 352426"/>
              <a:gd name="connsiteX519" fmla="*/ 139397 w 274335"/>
              <a:gd name="connsiteY519" fmla="*/ 20637 h 352426"/>
              <a:gd name="connsiteX520" fmla="*/ 139397 w 274335"/>
              <a:gd name="connsiteY520" fmla="*/ 6350 h 352426"/>
              <a:gd name="connsiteX521" fmla="*/ 136221 w 274335"/>
              <a:gd name="connsiteY521" fmla="*/ 6350 h 352426"/>
              <a:gd name="connsiteX522" fmla="*/ 127511 w 274335"/>
              <a:gd name="connsiteY522" fmla="*/ 0 h 352426"/>
              <a:gd name="connsiteX523" fmla="*/ 137335 w 274335"/>
              <a:gd name="connsiteY523" fmla="*/ 0 h 352426"/>
              <a:gd name="connsiteX524" fmla="*/ 147476 w 274335"/>
              <a:gd name="connsiteY524" fmla="*/ 0 h 352426"/>
              <a:gd name="connsiteX525" fmla="*/ 147476 w 274335"/>
              <a:gd name="connsiteY525" fmla="*/ 13309 h 352426"/>
              <a:gd name="connsiteX526" fmla="*/ 161103 w 274335"/>
              <a:gd name="connsiteY526" fmla="*/ 13309 h 352426"/>
              <a:gd name="connsiteX527" fmla="*/ 161103 w 274335"/>
              <a:gd name="connsiteY527" fmla="*/ 33272 h 352426"/>
              <a:gd name="connsiteX528" fmla="*/ 183604 w 274335"/>
              <a:gd name="connsiteY528" fmla="*/ 49749 h 352426"/>
              <a:gd name="connsiteX529" fmla="*/ 194696 w 274335"/>
              <a:gd name="connsiteY529" fmla="*/ 64642 h 352426"/>
              <a:gd name="connsiteX530" fmla="*/ 194696 w 274335"/>
              <a:gd name="connsiteY530" fmla="*/ 86189 h 352426"/>
              <a:gd name="connsiteX531" fmla="*/ 218465 w 274335"/>
              <a:gd name="connsiteY531" fmla="*/ 86189 h 352426"/>
              <a:gd name="connsiteX532" fmla="*/ 219415 w 274335"/>
              <a:gd name="connsiteY532" fmla="*/ 89674 h 352426"/>
              <a:gd name="connsiteX533" fmla="*/ 223535 w 274335"/>
              <a:gd name="connsiteY533" fmla="*/ 117876 h 352426"/>
              <a:gd name="connsiteX534" fmla="*/ 200084 w 274335"/>
              <a:gd name="connsiteY534" fmla="*/ 216422 h 352426"/>
              <a:gd name="connsiteX535" fmla="*/ 146842 w 274335"/>
              <a:gd name="connsiteY535" fmla="*/ 313701 h 352426"/>
              <a:gd name="connsiteX536" fmla="*/ 137652 w 274335"/>
              <a:gd name="connsiteY536" fmla="*/ 319088 h 352426"/>
              <a:gd name="connsiteX537" fmla="*/ 137335 w 274335"/>
              <a:gd name="connsiteY537" fmla="*/ 319088 h 352426"/>
              <a:gd name="connsiteX538" fmla="*/ 137018 w 274335"/>
              <a:gd name="connsiteY538" fmla="*/ 319088 h 352426"/>
              <a:gd name="connsiteX539" fmla="*/ 128144 w 274335"/>
              <a:gd name="connsiteY539" fmla="*/ 313701 h 352426"/>
              <a:gd name="connsiteX540" fmla="*/ 75220 w 274335"/>
              <a:gd name="connsiteY540" fmla="*/ 216422 h 352426"/>
              <a:gd name="connsiteX541" fmla="*/ 52085 w 274335"/>
              <a:gd name="connsiteY541" fmla="*/ 117876 h 352426"/>
              <a:gd name="connsiteX542" fmla="*/ 56205 w 274335"/>
              <a:gd name="connsiteY542" fmla="*/ 89674 h 352426"/>
              <a:gd name="connsiteX543" fmla="*/ 57156 w 274335"/>
              <a:gd name="connsiteY543" fmla="*/ 86189 h 352426"/>
              <a:gd name="connsiteX544" fmla="*/ 80607 w 274335"/>
              <a:gd name="connsiteY544" fmla="*/ 86189 h 352426"/>
              <a:gd name="connsiteX545" fmla="*/ 80607 w 274335"/>
              <a:gd name="connsiteY545" fmla="*/ 64642 h 352426"/>
              <a:gd name="connsiteX546" fmla="*/ 91382 w 274335"/>
              <a:gd name="connsiteY546" fmla="*/ 49749 h 352426"/>
              <a:gd name="connsiteX547" fmla="*/ 114200 w 274335"/>
              <a:gd name="connsiteY547" fmla="*/ 33272 h 352426"/>
              <a:gd name="connsiteX548" fmla="*/ 114200 w 274335"/>
              <a:gd name="connsiteY548" fmla="*/ 13309 h 352426"/>
              <a:gd name="connsiteX549" fmla="*/ 127511 w 274335"/>
              <a:gd name="connsiteY549" fmla="*/ 13309 h 352426"/>
              <a:gd name="connsiteX550" fmla="*/ 127511 w 274335"/>
              <a:gd name="connsiteY550" fmla="*/ 0 h 35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Lst>
            <a:rect l="l" t="t" r="r" b="b"/>
            <a:pathLst>
              <a:path w="274335" h="352426">
                <a:moveTo>
                  <a:pt x="179614" y="329218"/>
                </a:moveTo>
                <a:cubicBezTo>
                  <a:pt x="181126" y="328613"/>
                  <a:pt x="182638" y="329218"/>
                  <a:pt x="183242" y="330730"/>
                </a:cubicBezTo>
                <a:cubicBezTo>
                  <a:pt x="183847" y="331939"/>
                  <a:pt x="183545" y="333754"/>
                  <a:pt x="182033" y="334358"/>
                </a:cubicBezTo>
                <a:cubicBezTo>
                  <a:pt x="180521" y="334963"/>
                  <a:pt x="178707" y="334358"/>
                  <a:pt x="178102" y="332847"/>
                </a:cubicBezTo>
                <a:cubicBezTo>
                  <a:pt x="177497" y="331637"/>
                  <a:pt x="178102" y="329823"/>
                  <a:pt x="179614" y="329218"/>
                </a:cubicBezTo>
                <a:close/>
                <a:moveTo>
                  <a:pt x="121935" y="325438"/>
                </a:moveTo>
                <a:lnTo>
                  <a:pt x="126698" y="327026"/>
                </a:lnTo>
                <a:lnTo>
                  <a:pt x="140985" y="344489"/>
                </a:lnTo>
                <a:lnTo>
                  <a:pt x="139398" y="330201"/>
                </a:lnTo>
                <a:lnTo>
                  <a:pt x="137810" y="328613"/>
                </a:lnTo>
                <a:lnTo>
                  <a:pt x="137810" y="327026"/>
                </a:lnTo>
                <a:lnTo>
                  <a:pt x="142573" y="327026"/>
                </a:lnTo>
                <a:lnTo>
                  <a:pt x="142573" y="328613"/>
                </a:lnTo>
                <a:lnTo>
                  <a:pt x="142573" y="330201"/>
                </a:lnTo>
                <a:lnTo>
                  <a:pt x="144160" y="352426"/>
                </a:lnTo>
                <a:lnTo>
                  <a:pt x="140985" y="352426"/>
                </a:lnTo>
                <a:lnTo>
                  <a:pt x="126698" y="334963"/>
                </a:lnTo>
                <a:lnTo>
                  <a:pt x="125110" y="349251"/>
                </a:lnTo>
                <a:lnTo>
                  <a:pt x="126698" y="350839"/>
                </a:lnTo>
                <a:lnTo>
                  <a:pt x="126698" y="352426"/>
                </a:lnTo>
                <a:lnTo>
                  <a:pt x="118760" y="352426"/>
                </a:lnTo>
                <a:lnTo>
                  <a:pt x="118760" y="350839"/>
                </a:lnTo>
                <a:lnTo>
                  <a:pt x="120348" y="349251"/>
                </a:lnTo>
                <a:lnTo>
                  <a:pt x="123523" y="328613"/>
                </a:lnTo>
                <a:lnTo>
                  <a:pt x="121935" y="327026"/>
                </a:lnTo>
                <a:close/>
                <a:moveTo>
                  <a:pt x="166854" y="323850"/>
                </a:moveTo>
                <a:cubicBezTo>
                  <a:pt x="168153" y="329248"/>
                  <a:pt x="168153" y="329248"/>
                  <a:pt x="168153" y="329248"/>
                </a:cubicBezTo>
                <a:cubicBezTo>
                  <a:pt x="167178" y="329883"/>
                  <a:pt x="167178" y="329883"/>
                  <a:pt x="167178" y="329883"/>
                </a:cubicBezTo>
                <a:cubicBezTo>
                  <a:pt x="165230" y="327660"/>
                  <a:pt x="162308" y="327025"/>
                  <a:pt x="159385" y="327660"/>
                </a:cubicBezTo>
                <a:cubicBezTo>
                  <a:pt x="155164" y="328613"/>
                  <a:pt x="152566" y="333693"/>
                  <a:pt x="154190" y="337503"/>
                </a:cubicBezTo>
                <a:cubicBezTo>
                  <a:pt x="166529" y="334963"/>
                  <a:pt x="166529" y="334963"/>
                  <a:pt x="166529" y="334963"/>
                </a:cubicBezTo>
                <a:cubicBezTo>
                  <a:pt x="167503" y="332740"/>
                  <a:pt x="167503" y="332740"/>
                  <a:pt x="167503" y="332740"/>
                </a:cubicBezTo>
                <a:cubicBezTo>
                  <a:pt x="168802" y="332423"/>
                  <a:pt x="168802" y="332423"/>
                  <a:pt x="168802" y="332423"/>
                </a:cubicBezTo>
                <a:cubicBezTo>
                  <a:pt x="170426" y="338138"/>
                  <a:pt x="170426" y="338138"/>
                  <a:pt x="170426" y="338138"/>
                </a:cubicBezTo>
                <a:cubicBezTo>
                  <a:pt x="169127" y="338455"/>
                  <a:pt x="169127" y="338455"/>
                  <a:pt x="169127" y="338455"/>
                </a:cubicBezTo>
                <a:cubicBezTo>
                  <a:pt x="167828" y="337503"/>
                  <a:pt x="167828" y="337503"/>
                  <a:pt x="167828" y="337503"/>
                </a:cubicBezTo>
                <a:cubicBezTo>
                  <a:pt x="155164" y="340360"/>
                  <a:pt x="155164" y="340360"/>
                  <a:pt x="155164" y="340360"/>
                </a:cubicBezTo>
                <a:cubicBezTo>
                  <a:pt x="155489" y="345123"/>
                  <a:pt x="160359" y="348615"/>
                  <a:pt x="165230" y="347663"/>
                </a:cubicBezTo>
                <a:cubicBezTo>
                  <a:pt x="168153" y="347028"/>
                  <a:pt x="171725" y="343535"/>
                  <a:pt x="171725" y="339725"/>
                </a:cubicBezTo>
                <a:cubicBezTo>
                  <a:pt x="172374" y="339725"/>
                  <a:pt x="172374" y="339725"/>
                  <a:pt x="172374" y="339725"/>
                </a:cubicBezTo>
                <a:cubicBezTo>
                  <a:pt x="174322" y="345440"/>
                  <a:pt x="174322" y="345440"/>
                  <a:pt x="174322" y="345440"/>
                </a:cubicBezTo>
                <a:cubicBezTo>
                  <a:pt x="172049" y="348298"/>
                  <a:pt x="169776" y="349885"/>
                  <a:pt x="165880" y="350838"/>
                </a:cubicBezTo>
                <a:cubicBezTo>
                  <a:pt x="158086" y="352425"/>
                  <a:pt x="151267" y="350520"/>
                  <a:pt x="148994" y="341313"/>
                </a:cubicBezTo>
                <a:cubicBezTo>
                  <a:pt x="145747" y="331153"/>
                  <a:pt x="152242" y="327025"/>
                  <a:pt x="160035" y="324803"/>
                </a:cubicBezTo>
                <a:cubicBezTo>
                  <a:pt x="162632" y="324168"/>
                  <a:pt x="164256" y="324168"/>
                  <a:pt x="166854" y="323850"/>
                </a:cubicBezTo>
                <a:close/>
                <a:moveTo>
                  <a:pt x="109235" y="323850"/>
                </a:moveTo>
                <a:lnTo>
                  <a:pt x="117173" y="325438"/>
                </a:lnTo>
                <a:lnTo>
                  <a:pt x="117173" y="327025"/>
                </a:lnTo>
                <a:lnTo>
                  <a:pt x="115586" y="327025"/>
                </a:lnTo>
                <a:lnTo>
                  <a:pt x="110823" y="347663"/>
                </a:lnTo>
                <a:lnTo>
                  <a:pt x="112411" y="349251"/>
                </a:lnTo>
                <a:lnTo>
                  <a:pt x="112411" y="350838"/>
                </a:lnTo>
                <a:lnTo>
                  <a:pt x="102885" y="349251"/>
                </a:lnTo>
                <a:lnTo>
                  <a:pt x="104473" y="347663"/>
                </a:lnTo>
                <a:lnTo>
                  <a:pt x="106060" y="347663"/>
                </a:lnTo>
                <a:lnTo>
                  <a:pt x="110823" y="327025"/>
                </a:lnTo>
                <a:lnTo>
                  <a:pt x="109235" y="325438"/>
                </a:lnTo>
                <a:close/>
                <a:moveTo>
                  <a:pt x="82248" y="312738"/>
                </a:moveTo>
                <a:lnTo>
                  <a:pt x="85423" y="314326"/>
                </a:lnTo>
                <a:lnTo>
                  <a:pt x="85423" y="330201"/>
                </a:lnTo>
                <a:lnTo>
                  <a:pt x="94948" y="319088"/>
                </a:lnTo>
                <a:lnTo>
                  <a:pt x="101298" y="320676"/>
                </a:lnTo>
                <a:lnTo>
                  <a:pt x="101298" y="322263"/>
                </a:lnTo>
                <a:lnTo>
                  <a:pt x="99711" y="323851"/>
                </a:lnTo>
                <a:lnTo>
                  <a:pt x="96536" y="344488"/>
                </a:lnTo>
                <a:lnTo>
                  <a:pt x="98123" y="346076"/>
                </a:lnTo>
                <a:lnTo>
                  <a:pt x="98123" y="347663"/>
                </a:lnTo>
                <a:lnTo>
                  <a:pt x="90186" y="344488"/>
                </a:lnTo>
                <a:lnTo>
                  <a:pt x="91773" y="342901"/>
                </a:lnTo>
                <a:lnTo>
                  <a:pt x="94948" y="325438"/>
                </a:lnTo>
                <a:lnTo>
                  <a:pt x="82248" y="341313"/>
                </a:lnTo>
                <a:lnTo>
                  <a:pt x="79073" y="339726"/>
                </a:lnTo>
                <a:lnTo>
                  <a:pt x="80660" y="320676"/>
                </a:lnTo>
                <a:lnTo>
                  <a:pt x="69548" y="333376"/>
                </a:lnTo>
                <a:lnTo>
                  <a:pt x="71135" y="334963"/>
                </a:lnTo>
                <a:lnTo>
                  <a:pt x="71135" y="336551"/>
                </a:lnTo>
                <a:lnTo>
                  <a:pt x="64785" y="331788"/>
                </a:lnTo>
                <a:lnTo>
                  <a:pt x="66373" y="331788"/>
                </a:lnTo>
                <a:lnTo>
                  <a:pt x="67960" y="331788"/>
                </a:lnTo>
                <a:lnTo>
                  <a:pt x="82248" y="315913"/>
                </a:lnTo>
                <a:lnTo>
                  <a:pt x="80660" y="314326"/>
                </a:lnTo>
                <a:close/>
                <a:moveTo>
                  <a:pt x="59506" y="305157"/>
                </a:moveTo>
                <a:cubicBezTo>
                  <a:pt x="57377" y="306308"/>
                  <a:pt x="55575" y="308134"/>
                  <a:pt x="54756" y="308928"/>
                </a:cubicBezTo>
                <a:cubicBezTo>
                  <a:pt x="53118" y="310833"/>
                  <a:pt x="50497" y="314326"/>
                  <a:pt x="50497" y="317183"/>
                </a:cubicBezTo>
                <a:cubicBezTo>
                  <a:pt x="50825" y="318453"/>
                  <a:pt x="51152" y="319406"/>
                  <a:pt x="52463" y="320358"/>
                </a:cubicBezTo>
                <a:cubicBezTo>
                  <a:pt x="52463" y="320358"/>
                  <a:pt x="52463" y="320358"/>
                  <a:pt x="52790" y="320676"/>
                </a:cubicBezTo>
                <a:cubicBezTo>
                  <a:pt x="53773" y="321946"/>
                  <a:pt x="55083" y="322263"/>
                  <a:pt x="56721" y="322263"/>
                </a:cubicBezTo>
                <a:cubicBezTo>
                  <a:pt x="59997" y="322263"/>
                  <a:pt x="63273" y="319088"/>
                  <a:pt x="64256" y="318453"/>
                </a:cubicBezTo>
                <a:cubicBezTo>
                  <a:pt x="65566" y="317183"/>
                  <a:pt x="71135" y="310198"/>
                  <a:pt x="66877" y="306070"/>
                </a:cubicBezTo>
                <a:cubicBezTo>
                  <a:pt x="66877" y="306070"/>
                  <a:pt x="66877" y="306070"/>
                  <a:pt x="66221" y="305435"/>
                </a:cubicBezTo>
                <a:cubicBezTo>
                  <a:pt x="64092" y="303530"/>
                  <a:pt x="61635" y="304007"/>
                  <a:pt x="59506" y="305157"/>
                </a:cubicBezTo>
                <a:close/>
                <a:moveTo>
                  <a:pt x="202691" y="304800"/>
                </a:moveTo>
                <a:cubicBezTo>
                  <a:pt x="202691" y="304800"/>
                  <a:pt x="201494" y="306688"/>
                  <a:pt x="201195" y="307947"/>
                </a:cubicBezTo>
                <a:cubicBezTo>
                  <a:pt x="200896" y="308576"/>
                  <a:pt x="200896" y="310149"/>
                  <a:pt x="200896" y="310149"/>
                </a:cubicBezTo>
                <a:cubicBezTo>
                  <a:pt x="200896" y="310149"/>
                  <a:pt x="198802" y="310464"/>
                  <a:pt x="197905" y="310778"/>
                </a:cubicBezTo>
                <a:cubicBezTo>
                  <a:pt x="195213" y="311722"/>
                  <a:pt x="190427" y="315183"/>
                  <a:pt x="190427" y="315183"/>
                </a:cubicBezTo>
                <a:cubicBezTo>
                  <a:pt x="190427" y="315183"/>
                  <a:pt x="190427" y="315183"/>
                  <a:pt x="193718" y="322420"/>
                </a:cubicBezTo>
                <a:cubicBezTo>
                  <a:pt x="193718" y="322420"/>
                  <a:pt x="198503" y="320532"/>
                  <a:pt x="200298" y="318644"/>
                </a:cubicBezTo>
                <a:cubicBezTo>
                  <a:pt x="201195" y="318015"/>
                  <a:pt x="202092" y="316442"/>
                  <a:pt x="202092" y="316442"/>
                </a:cubicBezTo>
                <a:cubicBezTo>
                  <a:pt x="202092" y="316442"/>
                  <a:pt x="202092" y="316442"/>
                  <a:pt x="204485" y="321476"/>
                </a:cubicBezTo>
                <a:cubicBezTo>
                  <a:pt x="204485" y="321476"/>
                  <a:pt x="202691" y="321476"/>
                  <a:pt x="201494" y="321476"/>
                </a:cubicBezTo>
                <a:cubicBezTo>
                  <a:pt x="198802" y="322105"/>
                  <a:pt x="195213" y="324937"/>
                  <a:pt x="195213" y="324937"/>
                </a:cubicBezTo>
                <a:cubicBezTo>
                  <a:pt x="195213" y="324937"/>
                  <a:pt x="195213" y="324937"/>
                  <a:pt x="199700" y="335006"/>
                </a:cubicBezTo>
                <a:cubicBezTo>
                  <a:pt x="199700" y="335006"/>
                  <a:pt x="199700" y="335006"/>
                  <a:pt x="201494" y="335320"/>
                </a:cubicBezTo>
                <a:cubicBezTo>
                  <a:pt x="201494" y="335320"/>
                  <a:pt x="201494" y="335320"/>
                  <a:pt x="202092" y="335950"/>
                </a:cubicBezTo>
                <a:cubicBezTo>
                  <a:pt x="202092" y="335950"/>
                  <a:pt x="202092" y="335950"/>
                  <a:pt x="195512" y="339725"/>
                </a:cubicBezTo>
                <a:lnTo>
                  <a:pt x="194914" y="338467"/>
                </a:lnTo>
                <a:cubicBezTo>
                  <a:pt x="194914" y="338467"/>
                  <a:pt x="194914" y="338467"/>
                  <a:pt x="195213" y="336893"/>
                </a:cubicBezTo>
                <a:cubicBezTo>
                  <a:pt x="195213" y="336893"/>
                  <a:pt x="195213" y="336893"/>
                  <a:pt x="186240" y="317700"/>
                </a:cubicBezTo>
                <a:cubicBezTo>
                  <a:pt x="186240" y="317700"/>
                  <a:pt x="186240" y="317700"/>
                  <a:pt x="184146" y="317700"/>
                </a:cubicBezTo>
                <a:cubicBezTo>
                  <a:pt x="184146" y="317700"/>
                  <a:pt x="184146" y="317700"/>
                  <a:pt x="183847" y="316442"/>
                </a:cubicBezTo>
                <a:cubicBezTo>
                  <a:pt x="183847" y="316442"/>
                  <a:pt x="183847" y="316442"/>
                  <a:pt x="202691" y="304800"/>
                </a:cubicBezTo>
                <a:close/>
                <a:moveTo>
                  <a:pt x="59543" y="300352"/>
                </a:moveTo>
                <a:cubicBezTo>
                  <a:pt x="62995" y="300038"/>
                  <a:pt x="66133" y="300666"/>
                  <a:pt x="68644" y="302863"/>
                </a:cubicBezTo>
                <a:cubicBezTo>
                  <a:pt x="68644" y="302863"/>
                  <a:pt x="68644" y="302863"/>
                  <a:pt x="68957" y="303176"/>
                </a:cubicBezTo>
                <a:cubicBezTo>
                  <a:pt x="68957" y="303176"/>
                  <a:pt x="68957" y="303176"/>
                  <a:pt x="69271" y="303490"/>
                </a:cubicBezTo>
                <a:cubicBezTo>
                  <a:pt x="69271" y="303490"/>
                  <a:pt x="69271" y="303490"/>
                  <a:pt x="69585" y="304118"/>
                </a:cubicBezTo>
                <a:cubicBezTo>
                  <a:pt x="72096" y="306315"/>
                  <a:pt x="72723" y="309453"/>
                  <a:pt x="72409" y="312905"/>
                </a:cubicBezTo>
                <a:cubicBezTo>
                  <a:pt x="72409" y="316670"/>
                  <a:pt x="70527" y="320122"/>
                  <a:pt x="67388" y="322633"/>
                </a:cubicBezTo>
                <a:cubicBezTo>
                  <a:pt x="62367" y="327026"/>
                  <a:pt x="55777" y="327026"/>
                  <a:pt x="50756" y="322947"/>
                </a:cubicBezTo>
                <a:cubicBezTo>
                  <a:pt x="50756" y="322947"/>
                  <a:pt x="50756" y="322947"/>
                  <a:pt x="50442" y="322633"/>
                </a:cubicBezTo>
                <a:cubicBezTo>
                  <a:pt x="45735" y="317926"/>
                  <a:pt x="45735" y="311336"/>
                  <a:pt x="49815" y="306315"/>
                </a:cubicBezTo>
                <a:cubicBezTo>
                  <a:pt x="52012" y="302863"/>
                  <a:pt x="55777" y="300666"/>
                  <a:pt x="59543" y="300352"/>
                </a:cubicBezTo>
                <a:close/>
                <a:moveTo>
                  <a:pt x="216912" y="293688"/>
                </a:moveTo>
                <a:cubicBezTo>
                  <a:pt x="220873" y="297857"/>
                  <a:pt x="220873" y="297857"/>
                  <a:pt x="220873" y="297857"/>
                </a:cubicBezTo>
                <a:cubicBezTo>
                  <a:pt x="220264" y="299140"/>
                  <a:pt x="220264" y="299140"/>
                  <a:pt x="220264" y="299140"/>
                </a:cubicBezTo>
                <a:cubicBezTo>
                  <a:pt x="217522" y="298178"/>
                  <a:pt x="214780" y="298820"/>
                  <a:pt x="212952" y="300744"/>
                </a:cubicBezTo>
                <a:cubicBezTo>
                  <a:pt x="209600" y="303630"/>
                  <a:pt x="209905" y="309082"/>
                  <a:pt x="212952" y="311969"/>
                </a:cubicBezTo>
                <a:cubicBezTo>
                  <a:pt x="222092" y="303630"/>
                  <a:pt x="222092" y="303630"/>
                  <a:pt x="222092" y="303630"/>
                </a:cubicBezTo>
                <a:cubicBezTo>
                  <a:pt x="222092" y="301065"/>
                  <a:pt x="222092" y="301065"/>
                  <a:pt x="222092" y="301065"/>
                </a:cubicBezTo>
                <a:cubicBezTo>
                  <a:pt x="222701" y="300102"/>
                  <a:pt x="222701" y="300102"/>
                  <a:pt x="222701" y="300102"/>
                </a:cubicBezTo>
                <a:cubicBezTo>
                  <a:pt x="226662" y="304272"/>
                  <a:pt x="226662" y="304272"/>
                  <a:pt x="226662" y="304272"/>
                </a:cubicBezTo>
                <a:cubicBezTo>
                  <a:pt x="225748" y="305234"/>
                  <a:pt x="225748" y="305234"/>
                  <a:pt x="225748" y="305234"/>
                </a:cubicBezTo>
                <a:cubicBezTo>
                  <a:pt x="224225" y="304913"/>
                  <a:pt x="224225" y="304913"/>
                  <a:pt x="224225" y="304913"/>
                </a:cubicBezTo>
                <a:cubicBezTo>
                  <a:pt x="215084" y="314214"/>
                  <a:pt x="215084" y="314214"/>
                  <a:pt x="215084" y="314214"/>
                </a:cubicBezTo>
                <a:cubicBezTo>
                  <a:pt x="217217" y="318383"/>
                  <a:pt x="223006" y="319345"/>
                  <a:pt x="226662" y="315496"/>
                </a:cubicBezTo>
                <a:cubicBezTo>
                  <a:pt x="228795" y="313572"/>
                  <a:pt x="230013" y="308761"/>
                  <a:pt x="228490" y="305234"/>
                </a:cubicBezTo>
                <a:cubicBezTo>
                  <a:pt x="229404" y="304592"/>
                  <a:pt x="229404" y="304592"/>
                  <a:pt x="229404" y="304592"/>
                </a:cubicBezTo>
                <a:cubicBezTo>
                  <a:pt x="233060" y="309082"/>
                  <a:pt x="233060" y="309082"/>
                  <a:pt x="233060" y="309082"/>
                </a:cubicBezTo>
                <a:cubicBezTo>
                  <a:pt x="232451" y="313251"/>
                  <a:pt x="231232" y="315496"/>
                  <a:pt x="228490" y="318062"/>
                </a:cubicBezTo>
                <a:cubicBezTo>
                  <a:pt x="223006" y="323835"/>
                  <a:pt x="216303" y="325438"/>
                  <a:pt x="209905" y="318062"/>
                </a:cubicBezTo>
                <a:cubicBezTo>
                  <a:pt x="202897" y="310365"/>
                  <a:pt x="206553" y="303309"/>
                  <a:pt x="212038" y="297857"/>
                </a:cubicBezTo>
                <a:cubicBezTo>
                  <a:pt x="213561" y="296254"/>
                  <a:pt x="215084" y="295292"/>
                  <a:pt x="216912" y="293688"/>
                </a:cubicBezTo>
                <a:close/>
                <a:moveTo>
                  <a:pt x="225963" y="282575"/>
                </a:moveTo>
                <a:cubicBezTo>
                  <a:pt x="225963" y="282575"/>
                  <a:pt x="225963" y="282575"/>
                  <a:pt x="227208" y="283528"/>
                </a:cubicBezTo>
                <a:cubicBezTo>
                  <a:pt x="227208" y="283528"/>
                  <a:pt x="227208" y="283528"/>
                  <a:pt x="226586" y="285433"/>
                </a:cubicBezTo>
                <a:cubicBezTo>
                  <a:pt x="226586" y="285433"/>
                  <a:pt x="226586" y="285433"/>
                  <a:pt x="242772" y="299086"/>
                </a:cubicBezTo>
                <a:cubicBezTo>
                  <a:pt x="242772" y="299086"/>
                  <a:pt x="247441" y="294641"/>
                  <a:pt x="248064" y="291148"/>
                </a:cubicBezTo>
                <a:cubicBezTo>
                  <a:pt x="248375" y="289560"/>
                  <a:pt x="247752" y="286703"/>
                  <a:pt x="247752" y="286703"/>
                </a:cubicBezTo>
                <a:cubicBezTo>
                  <a:pt x="247752" y="286703"/>
                  <a:pt x="247752" y="286703"/>
                  <a:pt x="249309" y="284798"/>
                </a:cubicBezTo>
                <a:cubicBezTo>
                  <a:pt x="249309" y="284798"/>
                  <a:pt x="249309" y="284798"/>
                  <a:pt x="252110" y="291783"/>
                </a:cubicBezTo>
                <a:cubicBezTo>
                  <a:pt x="252110" y="291783"/>
                  <a:pt x="252110" y="291783"/>
                  <a:pt x="239659" y="306388"/>
                </a:cubicBezTo>
                <a:lnTo>
                  <a:pt x="239037" y="305118"/>
                </a:lnTo>
                <a:cubicBezTo>
                  <a:pt x="239037" y="305118"/>
                  <a:pt x="239037" y="305118"/>
                  <a:pt x="239348" y="303213"/>
                </a:cubicBezTo>
                <a:cubicBezTo>
                  <a:pt x="239348" y="303213"/>
                  <a:pt x="239348" y="303213"/>
                  <a:pt x="223473" y="289878"/>
                </a:cubicBezTo>
                <a:cubicBezTo>
                  <a:pt x="223473" y="289878"/>
                  <a:pt x="223473" y="289878"/>
                  <a:pt x="221917" y="290830"/>
                </a:cubicBezTo>
                <a:cubicBezTo>
                  <a:pt x="221917" y="290830"/>
                  <a:pt x="221917" y="290830"/>
                  <a:pt x="220360" y="289878"/>
                </a:cubicBezTo>
                <a:cubicBezTo>
                  <a:pt x="220360" y="289878"/>
                  <a:pt x="220360" y="289878"/>
                  <a:pt x="225963" y="282575"/>
                </a:cubicBezTo>
                <a:close/>
                <a:moveTo>
                  <a:pt x="42559" y="276225"/>
                </a:moveTo>
                <a:lnTo>
                  <a:pt x="45734" y="279400"/>
                </a:lnTo>
                <a:lnTo>
                  <a:pt x="40972" y="301626"/>
                </a:lnTo>
                <a:lnTo>
                  <a:pt x="52084" y="290513"/>
                </a:lnTo>
                <a:lnTo>
                  <a:pt x="52084" y="288925"/>
                </a:lnTo>
                <a:lnTo>
                  <a:pt x="56847" y="292100"/>
                </a:lnTo>
                <a:lnTo>
                  <a:pt x="55260" y="293688"/>
                </a:lnTo>
                <a:lnTo>
                  <a:pt x="53672" y="293688"/>
                </a:lnTo>
                <a:lnTo>
                  <a:pt x="37797" y="309563"/>
                </a:lnTo>
                <a:lnTo>
                  <a:pt x="34622" y="307976"/>
                </a:lnTo>
                <a:lnTo>
                  <a:pt x="39384" y="284163"/>
                </a:lnTo>
                <a:lnTo>
                  <a:pt x="28272" y="293688"/>
                </a:lnTo>
                <a:lnTo>
                  <a:pt x="28272" y="295276"/>
                </a:lnTo>
                <a:lnTo>
                  <a:pt x="26684" y="296863"/>
                </a:lnTo>
                <a:lnTo>
                  <a:pt x="21922" y="290513"/>
                </a:lnTo>
                <a:lnTo>
                  <a:pt x="23509" y="288925"/>
                </a:lnTo>
                <a:lnTo>
                  <a:pt x="25097" y="290513"/>
                </a:lnTo>
                <a:lnTo>
                  <a:pt x="42559" y="277813"/>
                </a:lnTo>
                <a:close/>
                <a:moveTo>
                  <a:pt x="28489" y="272068"/>
                </a:moveTo>
                <a:cubicBezTo>
                  <a:pt x="30293" y="271463"/>
                  <a:pt x="32458" y="272068"/>
                  <a:pt x="33901" y="273580"/>
                </a:cubicBezTo>
                <a:cubicBezTo>
                  <a:pt x="34623" y="274789"/>
                  <a:pt x="33540" y="276604"/>
                  <a:pt x="32097" y="277208"/>
                </a:cubicBezTo>
                <a:cubicBezTo>
                  <a:pt x="30293" y="277813"/>
                  <a:pt x="28128" y="277208"/>
                  <a:pt x="27406" y="275697"/>
                </a:cubicBezTo>
                <a:cubicBezTo>
                  <a:pt x="26685" y="274185"/>
                  <a:pt x="27406" y="272673"/>
                  <a:pt x="28489" y="272068"/>
                </a:cubicBezTo>
                <a:close/>
                <a:moveTo>
                  <a:pt x="236235" y="266700"/>
                </a:moveTo>
                <a:lnTo>
                  <a:pt x="237823" y="268288"/>
                </a:lnTo>
                <a:lnTo>
                  <a:pt x="236235" y="268288"/>
                </a:lnTo>
                <a:lnTo>
                  <a:pt x="256873" y="279401"/>
                </a:lnTo>
                <a:lnTo>
                  <a:pt x="258461" y="279401"/>
                </a:lnTo>
                <a:lnTo>
                  <a:pt x="260048" y="279401"/>
                </a:lnTo>
                <a:lnTo>
                  <a:pt x="255286" y="287338"/>
                </a:lnTo>
                <a:lnTo>
                  <a:pt x="253698" y="285751"/>
                </a:lnTo>
                <a:lnTo>
                  <a:pt x="253698" y="284163"/>
                </a:lnTo>
                <a:lnTo>
                  <a:pt x="236235" y="273050"/>
                </a:lnTo>
                <a:lnTo>
                  <a:pt x="233060" y="274638"/>
                </a:lnTo>
                <a:close/>
                <a:moveTo>
                  <a:pt x="31447" y="255588"/>
                </a:moveTo>
                <a:lnTo>
                  <a:pt x="36210" y="263526"/>
                </a:lnTo>
                <a:lnTo>
                  <a:pt x="34622" y="263526"/>
                </a:lnTo>
                <a:lnTo>
                  <a:pt x="33035" y="261938"/>
                </a:lnTo>
                <a:lnTo>
                  <a:pt x="13984" y="271463"/>
                </a:lnTo>
                <a:lnTo>
                  <a:pt x="13984" y="273051"/>
                </a:lnTo>
                <a:lnTo>
                  <a:pt x="12397" y="274638"/>
                </a:lnTo>
                <a:lnTo>
                  <a:pt x="9222" y="265113"/>
                </a:lnTo>
                <a:lnTo>
                  <a:pt x="10809" y="266701"/>
                </a:lnTo>
                <a:lnTo>
                  <a:pt x="31447" y="258763"/>
                </a:lnTo>
                <a:close/>
                <a:moveTo>
                  <a:pt x="247030" y="242888"/>
                </a:moveTo>
                <a:cubicBezTo>
                  <a:pt x="252428" y="244855"/>
                  <a:pt x="252428" y="244855"/>
                  <a:pt x="252428" y="244855"/>
                </a:cubicBezTo>
                <a:cubicBezTo>
                  <a:pt x="252110" y="246495"/>
                  <a:pt x="252110" y="246495"/>
                  <a:pt x="252110" y="246495"/>
                </a:cubicBezTo>
                <a:cubicBezTo>
                  <a:pt x="249253" y="246495"/>
                  <a:pt x="247030" y="248134"/>
                  <a:pt x="245760" y="250757"/>
                </a:cubicBezTo>
                <a:cubicBezTo>
                  <a:pt x="243855" y="255019"/>
                  <a:pt x="247030" y="258625"/>
                  <a:pt x="250840" y="261576"/>
                </a:cubicBezTo>
                <a:cubicBezTo>
                  <a:pt x="254651" y="264527"/>
                  <a:pt x="262588" y="263543"/>
                  <a:pt x="264811" y="258953"/>
                </a:cubicBezTo>
                <a:cubicBezTo>
                  <a:pt x="266081" y="256003"/>
                  <a:pt x="265446" y="251740"/>
                  <a:pt x="262588" y="248790"/>
                </a:cubicBezTo>
                <a:cubicBezTo>
                  <a:pt x="263541" y="247806"/>
                  <a:pt x="263541" y="247806"/>
                  <a:pt x="263541" y="247806"/>
                </a:cubicBezTo>
                <a:cubicBezTo>
                  <a:pt x="268621" y="250101"/>
                  <a:pt x="268621" y="250101"/>
                  <a:pt x="268621" y="250101"/>
                </a:cubicBezTo>
                <a:cubicBezTo>
                  <a:pt x="269573" y="254363"/>
                  <a:pt x="269256" y="257314"/>
                  <a:pt x="267668" y="261248"/>
                </a:cubicBezTo>
                <a:cubicBezTo>
                  <a:pt x="264176" y="268133"/>
                  <a:pt x="258778" y="273051"/>
                  <a:pt x="248935" y="268789"/>
                </a:cubicBezTo>
                <a:cubicBezTo>
                  <a:pt x="239410" y="264527"/>
                  <a:pt x="240680" y="256330"/>
                  <a:pt x="243855" y="248790"/>
                </a:cubicBezTo>
                <a:cubicBezTo>
                  <a:pt x="244808" y="246167"/>
                  <a:pt x="245760" y="245183"/>
                  <a:pt x="247030" y="242888"/>
                </a:cubicBezTo>
                <a:close/>
                <a:moveTo>
                  <a:pt x="158446" y="239713"/>
                </a:moveTo>
                <a:lnTo>
                  <a:pt x="158446" y="280988"/>
                </a:lnTo>
                <a:cubicBezTo>
                  <a:pt x="164915" y="269380"/>
                  <a:pt x="172000" y="255191"/>
                  <a:pt x="179084" y="239713"/>
                </a:cubicBezTo>
                <a:cubicBezTo>
                  <a:pt x="158446" y="239713"/>
                  <a:pt x="158446" y="239713"/>
                  <a:pt x="158446" y="239713"/>
                </a:cubicBezTo>
                <a:close/>
                <a:moveTo>
                  <a:pt x="94946" y="239713"/>
                </a:moveTo>
                <a:cubicBezTo>
                  <a:pt x="102244" y="255191"/>
                  <a:pt x="109873" y="269380"/>
                  <a:pt x="117171" y="280988"/>
                </a:cubicBezTo>
                <a:cubicBezTo>
                  <a:pt x="117171" y="239713"/>
                  <a:pt x="117171" y="239713"/>
                  <a:pt x="117171" y="239713"/>
                </a:cubicBezTo>
                <a:cubicBezTo>
                  <a:pt x="94946" y="239713"/>
                  <a:pt x="94946" y="239713"/>
                  <a:pt x="94946" y="239713"/>
                </a:cubicBezTo>
                <a:close/>
                <a:moveTo>
                  <a:pt x="13217" y="233399"/>
                </a:moveTo>
                <a:cubicBezTo>
                  <a:pt x="23824" y="230188"/>
                  <a:pt x="28133" y="236610"/>
                  <a:pt x="30453" y="244636"/>
                </a:cubicBezTo>
                <a:cubicBezTo>
                  <a:pt x="31116" y="246884"/>
                  <a:pt x="31116" y="248489"/>
                  <a:pt x="31448" y="250737"/>
                </a:cubicBezTo>
                <a:cubicBezTo>
                  <a:pt x="25813" y="252342"/>
                  <a:pt x="25813" y="252342"/>
                  <a:pt x="25813" y="252342"/>
                </a:cubicBezTo>
                <a:cubicBezTo>
                  <a:pt x="25150" y="251379"/>
                  <a:pt x="25150" y="251379"/>
                  <a:pt x="25150" y="251379"/>
                </a:cubicBezTo>
                <a:cubicBezTo>
                  <a:pt x="27139" y="249452"/>
                  <a:pt x="28133" y="246563"/>
                  <a:pt x="27139" y="243673"/>
                </a:cubicBezTo>
                <a:cubicBezTo>
                  <a:pt x="26144" y="239499"/>
                  <a:pt x="21172" y="237252"/>
                  <a:pt x="17195" y="238857"/>
                </a:cubicBezTo>
                <a:cubicBezTo>
                  <a:pt x="20178" y="251058"/>
                  <a:pt x="20178" y="251058"/>
                  <a:pt x="20178" y="251058"/>
                </a:cubicBezTo>
                <a:cubicBezTo>
                  <a:pt x="22167" y="252021"/>
                  <a:pt x="22167" y="252021"/>
                  <a:pt x="22167" y="252021"/>
                </a:cubicBezTo>
                <a:cubicBezTo>
                  <a:pt x="22830" y="253305"/>
                  <a:pt x="22830" y="253305"/>
                  <a:pt x="22830" y="253305"/>
                </a:cubicBezTo>
                <a:cubicBezTo>
                  <a:pt x="16863" y="254910"/>
                  <a:pt x="16863" y="254910"/>
                  <a:pt x="16863" y="254910"/>
                </a:cubicBezTo>
                <a:cubicBezTo>
                  <a:pt x="16201" y="253626"/>
                  <a:pt x="16201" y="253626"/>
                  <a:pt x="16201" y="253626"/>
                </a:cubicBezTo>
                <a:cubicBezTo>
                  <a:pt x="17195" y="252342"/>
                  <a:pt x="17195" y="252342"/>
                  <a:pt x="17195" y="252342"/>
                </a:cubicBezTo>
                <a:cubicBezTo>
                  <a:pt x="13880" y="239820"/>
                  <a:pt x="13880" y="239820"/>
                  <a:pt x="13880" y="239820"/>
                </a:cubicBezTo>
                <a:cubicBezTo>
                  <a:pt x="8908" y="240141"/>
                  <a:pt x="5262" y="244957"/>
                  <a:pt x="6257" y="249773"/>
                </a:cubicBezTo>
                <a:cubicBezTo>
                  <a:pt x="7251" y="252663"/>
                  <a:pt x="10897" y="256195"/>
                  <a:pt x="14875" y="256516"/>
                </a:cubicBezTo>
                <a:cubicBezTo>
                  <a:pt x="14875" y="257479"/>
                  <a:pt x="14875" y="257479"/>
                  <a:pt x="14875" y="257479"/>
                </a:cubicBezTo>
                <a:cubicBezTo>
                  <a:pt x="8908" y="258763"/>
                  <a:pt x="8908" y="258763"/>
                  <a:pt x="8908" y="258763"/>
                </a:cubicBezTo>
                <a:cubicBezTo>
                  <a:pt x="5594" y="256516"/>
                  <a:pt x="4268" y="254268"/>
                  <a:pt x="3274" y="250415"/>
                </a:cubicBezTo>
                <a:cubicBezTo>
                  <a:pt x="1285" y="243031"/>
                  <a:pt x="3274" y="235967"/>
                  <a:pt x="13217" y="233399"/>
                </a:cubicBezTo>
                <a:close/>
                <a:moveTo>
                  <a:pt x="247348" y="231775"/>
                </a:moveTo>
                <a:lnTo>
                  <a:pt x="248935" y="231775"/>
                </a:lnTo>
                <a:lnTo>
                  <a:pt x="248935" y="233363"/>
                </a:lnTo>
                <a:lnTo>
                  <a:pt x="271161" y="236538"/>
                </a:lnTo>
                <a:lnTo>
                  <a:pt x="272748" y="234950"/>
                </a:lnTo>
                <a:lnTo>
                  <a:pt x="271161" y="244475"/>
                </a:lnTo>
                <a:lnTo>
                  <a:pt x="269573" y="244475"/>
                </a:lnTo>
                <a:lnTo>
                  <a:pt x="269573" y="241300"/>
                </a:lnTo>
                <a:lnTo>
                  <a:pt x="248935" y="238125"/>
                </a:lnTo>
                <a:lnTo>
                  <a:pt x="247348" y="239713"/>
                </a:lnTo>
                <a:lnTo>
                  <a:pt x="245760" y="239713"/>
                </a:lnTo>
                <a:close/>
                <a:moveTo>
                  <a:pt x="3170" y="209550"/>
                </a:moveTo>
                <a:cubicBezTo>
                  <a:pt x="3170" y="209550"/>
                  <a:pt x="2872" y="210524"/>
                  <a:pt x="3170" y="214746"/>
                </a:cubicBezTo>
                <a:cubicBezTo>
                  <a:pt x="3468" y="218643"/>
                  <a:pt x="8230" y="223838"/>
                  <a:pt x="13588" y="223514"/>
                </a:cubicBezTo>
                <a:cubicBezTo>
                  <a:pt x="17457" y="223189"/>
                  <a:pt x="21029" y="219292"/>
                  <a:pt x="21327" y="216045"/>
                </a:cubicBezTo>
                <a:cubicBezTo>
                  <a:pt x="21922" y="213772"/>
                  <a:pt x="21922" y="212473"/>
                  <a:pt x="21922" y="210200"/>
                </a:cubicBezTo>
                <a:cubicBezTo>
                  <a:pt x="21922" y="210200"/>
                  <a:pt x="21922" y="210200"/>
                  <a:pt x="3170" y="209550"/>
                </a:cubicBezTo>
                <a:close/>
                <a:moveTo>
                  <a:pt x="11" y="201613"/>
                </a:moveTo>
                <a:cubicBezTo>
                  <a:pt x="11" y="201613"/>
                  <a:pt x="11" y="201613"/>
                  <a:pt x="1580" y="201613"/>
                </a:cubicBezTo>
                <a:cubicBezTo>
                  <a:pt x="1580" y="201613"/>
                  <a:pt x="1580" y="201613"/>
                  <a:pt x="2835" y="203541"/>
                </a:cubicBezTo>
                <a:cubicBezTo>
                  <a:pt x="2835" y="203541"/>
                  <a:pt x="2835" y="203541"/>
                  <a:pt x="24175" y="203862"/>
                </a:cubicBezTo>
                <a:cubicBezTo>
                  <a:pt x="24175" y="203862"/>
                  <a:pt x="24175" y="203862"/>
                  <a:pt x="25116" y="202256"/>
                </a:cubicBezTo>
                <a:lnTo>
                  <a:pt x="26685" y="202256"/>
                </a:lnTo>
                <a:cubicBezTo>
                  <a:pt x="26685" y="202256"/>
                  <a:pt x="26685" y="202256"/>
                  <a:pt x="26058" y="213822"/>
                </a:cubicBezTo>
                <a:cubicBezTo>
                  <a:pt x="25430" y="220569"/>
                  <a:pt x="21664" y="227959"/>
                  <a:pt x="14133" y="228601"/>
                </a:cubicBezTo>
                <a:cubicBezTo>
                  <a:pt x="5974" y="228601"/>
                  <a:pt x="-303" y="221212"/>
                  <a:pt x="11" y="215107"/>
                </a:cubicBezTo>
                <a:cubicBezTo>
                  <a:pt x="11" y="215107"/>
                  <a:pt x="11" y="215107"/>
                  <a:pt x="11" y="201613"/>
                </a:cubicBezTo>
                <a:close/>
                <a:moveTo>
                  <a:pt x="247347" y="200025"/>
                </a:moveTo>
                <a:cubicBezTo>
                  <a:pt x="253862" y="204374"/>
                  <a:pt x="253862" y="204374"/>
                  <a:pt x="253862" y="204374"/>
                </a:cubicBezTo>
                <a:cubicBezTo>
                  <a:pt x="253241" y="204374"/>
                  <a:pt x="252621" y="204684"/>
                  <a:pt x="252311" y="204995"/>
                </a:cubicBezTo>
                <a:cubicBezTo>
                  <a:pt x="251380" y="205616"/>
                  <a:pt x="251380" y="208722"/>
                  <a:pt x="251380" y="213070"/>
                </a:cubicBezTo>
                <a:cubicBezTo>
                  <a:pt x="272784" y="212760"/>
                  <a:pt x="272784" y="212760"/>
                  <a:pt x="272784" y="212760"/>
                </a:cubicBezTo>
                <a:cubicBezTo>
                  <a:pt x="273094" y="211828"/>
                  <a:pt x="273094" y="211828"/>
                  <a:pt x="273094" y="211828"/>
                </a:cubicBezTo>
                <a:cubicBezTo>
                  <a:pt x="274335" y="211828"/>
                  <a:pt x="274335" y="211828"/>
                  <a:pt x="274335" y="211828"/>
                </a:cubicBezTo>
                <a:cubicBezTo>
                  <a:pt x="274335" y="219593"/>
                  <a:pt x="274335" y="219593"/>
                  <a:pt x="274335" y="219593"/>
                </a:cubicBezTo>
                <a:cubicBezTo>
                  <a:pt x="273715" y="219593"/>
                  <a:pt x="273715" y="219593"/>
                  <a:pt x="273715" y="219593"/>
                </a:cubicBezTo>
                <a:cubicBezTo>
                  <a:pt x="272784" y="217729"/>
                  <a:pt x="272784" y="217729"/>
                  <a:pt x="272784" y="217729"/>
                </a:cubicBezTo>
                <a:cubicBezTo>
                  <a:pt x="251690" y="218040"/>
                  <a:pt x="251690" y="218040"/>
                  <a:pt x="251690" y="218040"/>
                </a:cubicBezTo>
                <a:cubicBezTo>
                  <a:pt x="251690" y="220214"/>
                  <a:pt x="251380" y="223631"/>
                  <a:pt x="252000" y="224252"/>
                </a:cubicBezTo>
                <a:cubicBezTo>
                  <a:pt x="252000" y="224562"/>
                  <a:pt x="252621" y="224873"/>
                  <a:pt x="253241" y="224873"/>
                </a:cubicBezTo>
                <a:cubicBezTo>
                  <a:pt x="247657" y="228600"/>
                  <a:pt x="247657" y="228600"/>
                  <a:pt x="247657" y="228600"/>
                </a:cubicBezTo>
                <a:lnTo>
                  <a:pt x="248588" y="224873"/>
                </a:lnTo>
                <a:cubicBezTo>
                  <a:pt x="248898" y="205305"/>
                  <a:pt x="248898" y="205305"/>
                  <a:pt x="248898" y="205305"/>
                </a:cubicBezTo>
                <a:cubicBezTo>
                  <a:pt x="247347" y="200025"/>
                  <a:pt x="247347" y="200025"/>
                  <a:pt x="247347" y="200025"/>
                </a:cubicBezTo>
                <a:close/>
                <a:moveTo>
                  <a:pt x="12926" y="192844"/>
                </a:moveTo>
                <a:cubicBezTo>
                  <a:pt x="14136" y="192088"/>
                  <a:pt x="15950" y="192466"/>
                  <a:pt x="16555" y="193978"/>
                </a:cubicBezTo>
                <a:cubicBezTo>
                  <a:pt x="17160" y="195868"/>
                  <a:pt x="16555" y="197758"/>
                  <a:pt x="15043" y="199270"/>
                </a:cubicBezTo>
                <a:cubicBezTo>
                  <a:pt x="13834" y="200026"/>
                  <a:pt x="12019" y="199270"/>
                  <a:pt x="11415" y="197380"/>
                </a:cubicBezTo>
                <a:cubicBezTo>
                  <a:pt x="10810" y="195490"/>
                  <a:pt x="11415" y="193600"/>
                  <a:pt x="12926" y="192844"/>
                </a:cubicBezTo>
                <a:close/>
                <a:moveTo>
                  <a:pt x="158446" y="177800"/>
                </a:moveTo>
                <a:lnTo>
                  <a:pt x="158446" y="200025"/>
                </a:lnTo>
                <a:cubicBezTo>
                  <a:pt x="195747" y="200025"/>
                  <a:pt x="195747" y="200025"/>
                  <a:pt x="195747" y="200025"/>
                </a:cubicBezTo>
                <a:cubicBezTo>
                  <a:pt x="198544" y="192507"/>
                  <a:pt x="200720" y="184990"/>
                  <a:pt x="202896" y="177800"/>
                </a:cubicBezTo>
                <a:cubicBezTo>
                  <a:pt x="158446" y="177800"/>
                  <a:pt x="158446" y="177800"/>
                  <a:pt x="158446" y="177800"/>
                </a:cubicBezTo>
                <a:close/>
                <a:moveTo>
                  <a:pt x="125369" y="177800"/>
                </a:moveTo>
                <a:cubicBezTo>
                  <a:pt x="125369" y="208990"/>
                  <a:pt x="125369" y="208990"/>
                  <a:pt x="125369" y="208990"/>
                </a:cubicBezTo>
                <a:cubicBezTo>
                  <a:pt x="82246" y="208990"/>
                  <a:pt x="82246" y="208990"/>
                  <a:pt x="82246" y="208990"/>
                </a:cubicBezTo>
                <a:cubicBezTo>
                  <a:pt x="82875" y="209945"/>
                  <a:pt x="83190" y="211218"/>
                  <a:pt x="83820" y="212491"/>
                </a:cubicBezTo>
                <a:cubicBezTo>
                  <a:pt x="86023" y="218538"/>
                  <a:pt x="88541" y="224585"/>
                  <a:pt x="91374" y="230632"/>
                </a:cubicBezTo>
                <a:cubicBezTo>
                  <a:pt x="120962" y="230632"/>
                  <a:pt x="120962" y="230632"/>
                  <a:pt x="120962" y="230632"/>
                </a:cubicBezTo>
                <a:cubicBezTo>
                  <a:pt x="125369" y="230632"/>
                  <a:pt x="125369" y="230632"/>
                  <a:pt x="125369" y="230632"/>
                </a:cubicBezTo>
                <a:cubicBezTo>
                  <a:pt x="125369" y="295559"/>
                  <a:pt x="125369" y="295559"/>
                  <a:pt x="125369" y="295559"/>
                </a:cubicBezTo>
                <a:cubicBezTo>
                  <a:pt x="128831" y="300333"/>
                  <a:pt x="131664" y="304471"/>
                  <a:pt x="134182" y="307017"/>
                </a:cubicBezTo>
                <a:cubicBezTo>
                  <a:pt x="135127" y="307972"/>
                  <a:pt x="136071" y="308927"/>
                  <a:pt x="136700" y="309563"/>
                </a:cubicBezTo>
                <a:cubicBezTo>
                  <a:pt x="137645" y="308927"/>
                  <a:pt x="138589" y="307972"/>
                  <a:pt x="139219" y="307017"/>
                </a:cubicBezTo>
                <a:cubicBezTo>
                  <a:pt x="141737" y="304471"/>
                  <a:pt x="144884" y="300333"/>
                  <a:pt x="148347" y="295559"/>
                </a:cubicBezTo>
                <a:cubicBezTo>
                  <a:pt x="148347" y="230632"/>
                  <a:pt x="148347" y="230632"/>
                  <a:pt x="148347" y="230632"/>
                </a:cubicBezTo>
                <a:cubicBezTo>
                  <a:pt x="152753" y="230632"/>
                  <a:pt x="152753" y="230632"/>
                  <a:pt x="152753" y="230632"/>
                </a:cubicBezTo>
                <a:cubicBezTo>
                  <a:pt x="182656" y="230632"/>
                  <a:pt x="182656" y="230632"/>
                  <a:pt x="182656" y="230632"/>
                </a:cubicBezTo>
                <a:cubicBezTo>
                  <a:pt x="185489" y="224585"/>
                  <a:pt x="188007" y="218538"/>
                  <a:pt x="190525" y="212491"/>
                </a:cubicBezTo>
                <a:cubicBezTo>
                  <a:pt x="190840" y="211218"/>
                  <a:pt x="191469" y="209945"/>
                  <a:pt x="191784" y="208990"/>
                </a:cubicBezTo>
                <a:cubicBezTo>
                  <a:pt x="148347" y="208990"/>
                  <a:pt x="148347" y="208990"/>
                  <a:pt x="148347" y="208990"/>
                </a:cubicBezTo>
                <a:lnTo>
                  <a:pt x="148347" y="177800"/>
                </a:lnTo>
                <a:cubicBezTo>
                  <a:pt x="136700" y="177800"/>
                  <a:pt x="136700" y="177800"/>
                  <a:pt x="136700" y="177800"/>
                </a:cubicBezTo>
                <a:cubicBezTo>
                  <a:pt x="125369" y="177800"/>
                  <a:pt x="125369" y="177800"/>
                  <a:pt x="125369" y="177800"/>
                </a:cubicBezTo>
                <a:close/>
                <a:moveTo>
                  <a:pt x="71134" y="177800"/>
                </a:moveTo>
                <a:cubicBezTo>
                  <a:pt x="73079" y="184990"/>
                  <a:pt x="75673" y="192507"/>
                  <a:pt x="78266" y="200025"/>
                </a:cubicBezTo>
                <a:cubicBezTo>
                  <a:pt x="117172" y="200025"/>
                  <a:pt x="117172" y="200025"/>
                  <a:pt x="117172" y="200025"/>
                </a:cubicBezTo>
                <a:lnTo>
                  <a:pt x="117172" y="177800"/>
                </a:lnTo>
                <a:cubicBezTo>
                  <a:pt x="71134" y="177800"/>
                  <a:pt x="71134" y="177800"/>
                  <a:pt x="71134" y="177800"/>
                </a:cubicBezTo>
                <a:close/>
                <a:moveTo>
                  <a:pt x="265125" y="173038"/>
                </a:moveTo>
                <a:cubicBezTo>
                  <a:pt x="268439" y="175607"/>
                  <a:pt x="270097" y="177854"/>
                  <a:pt x="271091" y="181707"/>
                </a:cubicBezTo>
                <a:cubicBezTo>
                  <a:pt x="272748" y="189092"/>
                  <a:pt x="270759" y="196155"/>
                  <a:pt x="260816" y="198724"/>
                </a:cubicBezTo>
                <a:cubicBezTo>
                  <a:pt x="250540" y="201613"/>
                  <a:pt x="245900" y="195192"/>
                  <a:pt x="243911" y="187486"/>
                </a:cubicBezTo>
                <a:cubicBezTo>
                  <a:pt x="243248" y="184918"/>
                  <a:pt x="243248" y="183312"/>
                  <a:pt x="242585" y="180744"/>
                </a:cubicBezTo>
                <a:cubicBezTo>
                  <a:pt x="248220" y="179460"/>
                  <a:pt x="248220" y="179460"/>
                  <a:pt x="248220" y="179460"/>
                </a:cubicBezTo>
                <a:cubicBezTo>
                  <a:pt x="249214" y="180423"/>
                  <a:pt x="249214" y="180423"/>
                  <a:pt x="249214" y="180423"/>
                </a:cubicBezTo>
                <a:cubicBezTo>
                  <a:pt x="246894" y="182349"/>
                  <a:pt x="246231" y="185239"/>
                  <a:pt x="246894" y="188128"/>
                </a:cubicBezTo>
                <a:cubicBezTo>
                  <a:pt x="247889" y="192302"/>
                  <a:pt x="252861" y="194871"/>
                  <a:pt x="257170" y="193265"/>
                </a:cubicBezTo>
                <a:cubicBezTo>
                  <a:pt x="254186" y="180744"/>
                  <a:pt x="254186" y="180744"/>
                  <a:pt x="254186" y="180744"/>
                </a:cubicBezTo>
                <a:cubicBezTo>
                  <a:pt x="251866" y="179781"/>
                  <a:pt x="251866" y="179781"/>
                  <a:pt x="251866" y="179781"/>
                </a:cubicBezTo>
                <a:cubicBezTo>
                  <a:pt x="251535" y="178496"/>
                  <a:pt x="251535" y="178496"/>
                  <a:pt x="251535" y="178496"/>
                </a:cubicBezTo>
                <a:cubicBezTo>
                  <a:pt x="257501" y="176891"/>
                  <a:pt x="257501" y="176891"/>
                  <a:pt x="257501" y="176891"/>
                </a:cubicBezTo>
                <a:cubicBezTo>
                  <a:pt x="257832" y="177854"/>
                  <a:pt x="257832" y="177854"/>
                  <a:pt x="257832" y="177854"/>
                </a:cubicBezTo>
                <a:cubicBezTo>
                  <a:pt x="256838" y="179460"/>
                  <a:pt x="256838" y="179460"/>
                  <a:pt x="256838" y="179460"/>
                </a:cubicBezTo>
                <a:cubicBezTo>
                  <a:pt x="260153" y="192302"/>
                  <a:pt x="260153" y="192302"/>
                  <a:pt x="260153" y="192302"/>
                </a:cubicBezTo>
                <a:cubicBezTo>
                  <a:pt x="265125" y="191981"/>
                  <a:pt x="268771" y="186844"/>
                  <a:pt x="267776" y="182349"/>
                </a:cubicBezTo>
                <a:cubicBezTo>
                  <a:pt x="267113" y="179139"/>
                  <a:pt x="263467" y="175928"/>
                  <a:pt x="259158" y="175286"/>
                </a:cubicBezTo>
                <a:cubicBezTo>
                  <a:pt x="259158" y="174323"/>
                  <a:pt x="259158" y="174323"/>
                  <a:pt x="259158" y="174323"/>
                </a:cubicBezTo>
                <a:cubicBezTo>
                  <a:pt x="265125" y="173038"/>
                  <a:pt x="265125" y="173038"/>
                  <a:pt x="265125" y="173038"/>
                </a:cubicBezTo>
                <a:close/>
                <a:moveTo>
                  <a:pt x="10809" y="160338"/>
                </a:moveTo>
                <a:lnTo>
                  <a:pt x="12397" y="160338"/>
                </a:lnTo>
                <a:lnTo>
                  <a:pt x="12397" y="161926"/>
                </a:lnTo>
                <a:lnTo>
                  <a:pt x="31447" y="169863"/>
                </a:lnTo>
                <a:lnTo>
                  <a:pt x="33034" y="169863"/>
                </a:lnTo>
                <a:lnTo>
                  <a:pt x="34622" y="169863"/>
                </a:lnTo>
                <a:lnTo>
                  <a:pt x="33034" y="174626"/>
                </a:lnTo>
                <a:lnTo>
                  <a:pt x="12397" y="182564"/>
                </a:lnTo>
                <a:lnTo>
                  <a:pt x="26684" y="185739"/>
                </a:lnTo>
                <a:lnTo>
                  <a:pt x="28272" y="184151"/>
                </a:lnTo>
                <a:lnTo>
                  <a:pt x="28272" y="185739"/>
                </a:lnTo>
                <a:lnTo>
                  <a:pt x="26684" y="190501"/>
                </a:lnTo>
                <a:lnTo>
                  <a:pt x="25097" y="188914"/>
                </a:lnTo>
                <a:lnTo>
                  <a:pt x="2872" y="184151"/>
                </a:lnTo>
                <a:lnTo>
                  <a:pt x="4459" y="180976"/>
                </a:lnTo>
                <a:lnTo>
                  <a:pt x="25097" y="171451"/>
                </a:lnTo>
                <a:lnTo>
                  <a:pt x="12397" y="166688"/>
                </a:lnTo>
                <a:lnTo>
                  <a:pt x="10809" y="168276"/>
                </a:lnTo>
                <a:lnTo>
                  <a:pt x="9222" y="166688"/>
                </a:lnTo>
                <a:close/>
                <a:moveTo>
                  <a:pt x="140984" y="157163"/>
                </a:moveTo>
                <a:lnTo>
                  <a:pt x="140984" y="168276"/>
                </a:lnTo>
                <a:lnTo>
                  <a:pt x="148922" y="168276"/>
                </a:lnTo>
                <a:close/>
                <a:moveTo>
                  <a:pt x="133047" y="157163"/>
                </a:moveTo>
                <a:lnTo>
                  <a:pt x="125109" y="168276"/>
                </a:lnTo>
                <a:lnTo>
                  <a:pt x="133047" y="168276"/>
                </a:lnTo>
                <a:close/>
                <a:moveTo>
                  <a:pt x="243426" y="155576"/>
                </a:moveTo>
                <a:cubicBezTo>
                  <a:pt x="236235" y="157163"/>
                  <a:pt x="237947" y="164783"/>
                  <a:pt x="240344" y="169863"/>
                </a:cubicBezTo>
                <a:lnTo>
                  <a:pt x="253698" y="163513"/>
                </a:lnTo>
                <a:cubicBezTo>
                  <a:pt x="253013" y="159386"/>
                  <a:pt x="249589" y="153988"/>
                  <a:pt x="243426" y="155576"/>
                </a:cubicBezTo>
                <a:close/>
                <a:moveTo>
                  <a:pt x="150509" y="153988"/>
                </a:moveTo>
                <a:lnTo>
                  <a:pt x="160034" y="168276"/>
                </a:lnTo>
                <a:lnTo>
                  <a:pt x="182259" y="168276"/>
                </a:lnTo>
                <a:close/>
                <a:moveTo>
                  <a:pt x="123521" y="153988"/>
                </a:moveTo>
                <a:lnTo>
                  <a:pt x="91771" y="168276"/>
                </a:lnTo>
                <a:lnTo>
                  <a:pt x="113996" y="168276"/>
                </a:lnTo>
                <a:close/>
                <a:moveTo>
                  <a:pt x="17159" y="147638"/>
                </a:moveTo>
                <a:lnTo>
                  <a:pt x="17159" y="149226"/>
                </a:lnTo>
                <a:lnTo>
                  <a:pt x="18747" y="150813"/>
                </a:lnTo>
                <a:lnTo>
                  <a:pt x="36210" y="160339"/>
                </a:lnTo>
                <a:lnTo>
                  <a:pt x="37797" y="158751"/>
                </a:lnTo>
                <a:lnTo>
                  <a:pt x="39385" y="160339"/>
                </a:lnTo>
                <a:lnTo>
                  <a:pt x="36210" y="168276"/>
                </a:lnTo>
                <a:lnTo>
                  <a:pt x="34622" y="166689"/>
                </a:lnTo>
                <a:lnTo>
                  <a:pt x="34622" y="165101"/>
                </a:lnTo>
                <a:lnTo>
                  <a:pt x="15572" y="155576"/>
                </a:lnTo>
                <a:lnTo>
                  <a:pt x="13984" y="157163"/>
                </a:lnTo>
                <a:lnTo>
                  <a:pt x="12397" y="157163"/>
                </a:lnTo>
                <a:close/>
                <a:moveTo>
                  <a:pt x="155271" y="146050"/>
                </a:moveTo>
                <a:lnTo>
                  <a:pt x="205733" y="168275"/>
                </a:lnTo>
                <a:cubicBezTo>
                  <a:pt x="207011" y="163336"/>
                  <a:pt x="208288" y="158706"/>
                  <a:pt x="209246" y="154075"/>
                </a:cubicBezTo>
                <a:cubicBezTo>
                  <a:pt x="198707" y="152532"/>
                  <a:pt x="173156" y="148519"/>
                  <a:pt x="155271" y="146050"/>
                </a:cubicBezTo>
                <a:close/>
                <a:moveTo>
                  <a:pt x="118759" y="146050"/>
                </a:moveTo>
                <a:cubicBezTo>
                  <a:pt x="100874" y="148519"/>
                  <a:pt x="75323" y="152532"/>
                  <a:pt x="64784" y="154075"/>
                </a:cubicBezTo>
                <a:cubicBezTo>
                  <a:pt x="65742" y="158706"/>
                  <a:pt x="67019" y="163336"/>
                  <a:pt x="68297" y="168275"/>
                </a:cubicBezTo>
                <a:cubicBezTo>
                  <a:pt x="118759" y="146050"/>
                  <a:pt x="118759" y="146050"/>
                  <a:pt x="118759" y="146050"/>
                </a:cubicBezTo>
                <a:close/>
                <a:moveTo>
                  <a:pt x="251158" y="141288"/>
                </a:moveTo>
                <a:cubicBezTo>
                  <a:pt x="254333" y="144146"/>
                  <a:pt x="255603" y="145098"/>
                  <a:pt x="256238" y="149226"/>
                </a:cubicBezTo>
                <a:cubicBezTo>
                  <a:pt x="256873" y="152083"/>
                  <a:pt x="255603" y="157481"/>
                  <a:pt x="255603" y="162243"/>
                </a:cubicBezTo>
                <a:cubicBezTo>
                  <a:pt x="255603" y="162243"/>
                  <a:pt x="255603" y="162243"/>
                  <a:pt x="261953" y="159068"/>
                </a:cubicBezTo>
                <a:lnTo>
                  <a:pt x="264810" y="164783"/>
                </a:lnTo>
                <a:cubicBezTo>
                  <a:pt x="264810" y="164783"/>
                  <a:pt x="264810" y="164783"/>
                  <a:pt x="263858" y="165101"/>
                </a:cubicBezTo>
                <a:cubicBezTo>
                  <a:pt x="263858" y="165101"/>
                  <a:pt x="263858" y="165101"/>
                  <a:pt x="262270" y="164148"/>
                </a:cubicBezTo>
                <a:cubicBezTo>
                  <a:pt x="262270" y="164148"/>
                  <a:pt x="262270" y="164148"/>
                  <a:pt x="243220" y="173991"/>
                </a:cubicBezTo>
                <a:cubicBezTo>
                  <a:pt x="243220" y="173991"/>
                  <a:pt x="243220" y="173991"/>
                  <a:pt x="242903" y="175261"/>
                </a:cubicBezTo>
                <a:cubicBezTo>
                  <a:pt x="242903" y="175261"/>
                  <a:pt x="242903" y="175261"/>
                  <a:pt x="240998" y="176213"/>
                </a:cubicBezTo>
                <a:cubicBezTo>
                  <a:pt x="240998" y="176213"/>
                  <a:pt x="240998" y="176213"/>
                  <a:pt x="235600" y="163831"/>
                </a:cubicBezTo>
                <a:cubicBezTo>
                  <a:pt x="233060" y="158751"/>
                  <a:pt x="236235" y="153036"/>
                  <a:pt x="241633" y="151448"/>
                </a:cubicBezTo>
                <a:cubicBezTo>
                  <a:pt x="246078" y="150178"/>
                  <a:pt x="250205" y="151766"/>
                  <a:pt x="251793" y="155258"/>
                </a:cubicBezTo>
                <a:cubicBezTo>
                  <a:pt x="252745" y="151766"/>
                  <a:pt x="252745" y="149543"/>
                  <a:pt x="252110" y="146051"/>
                </a:cubicBezTo>
                <a:cubicBezTo>
                  <a:pt x="251475" y="143828"/>
                  <a:pt x="251158" y="143828"/>
                  <a:pt x="250205" y="142241"/>
                </a:cubicBezTo>
                <a:cubicBezTo>
                  <a:pt x="250205" y="142241"/>
                  <a:pt x="250205" y="142241"/>
                  <a:pt x="251158" y="141288"/>
                </a:cubicBezTo>
                <a:close/>
                <a:moveTo>
                  <a:pt x="60660" y="107950"/>
                </a:moveTo>
                <a:cubicBezTo>
                  <a:pt x="60340" y="110845"/>
                  <a:pt x="60021" y="113740"/>
                  <a:pt x="60021" y="116956"/>
                </a:cubicBezTo>
                <a:cubicBezTo>
                  <a:pt x="60021" y="125319"/>
                  <a:pt x="60979" y="134647"/>
                  <a:pt x="62577" y="144940"/>
                </a:cubicBezTo>
                <a:cubicBezTo>
                  <a:pt x="122319" y="135612"/>
                  <a:pt x="122319" y="135612"/>
                  <a:pt x="122319" y="135612"/>
                </a:cubicBezTo>
                <a:cubicBezTo>
                  <a:pt x="121680" y="137220"/>
                  <a:pt x="121041" y="139472"/>
                  <a:pt x="121041" y="141402"/>
                </a:cubicBezTo>
                <a:cubicBezTo>
                  <a:pt x="121041" y="150086"/>
                  <a:pt x="127750" y="157163"/>
                  <a:pt x="136376" y="157163"/>
                </a:cubicBezTo>
                <a:cubicBezTo>
                  <a:pt x="136376" y="157163"/>
                  <a:pt x="136696" y="157163"/>
                  <a:pt x="136696" y="157163"/>
                </a:cubicBezTo>
                <a:cubicBezTo>
                  <a:pt x="137015" y="157163"/>
                  <a:pt x="137015" y="157163"/>
                  <a:pt x="137335" y="157163"/>
                </a:cubicBezTo>
                <a:cubicBezTo>
                  <a:pt x="145961" y="157163"/>
                  <a:pt x="152670" y="150086"/>
                  <a:pt x="152670" y="141402"/>
                </a:cubicBezTo>
                <a:cubicBezTo>
                  <a:pt x="152670" y="139472"/>
                  <a:pt x="152350" y="137220"/>
                  <a:pt x="151711" y="135612"/>
                </a:cubicBezTo>
                <a:cubicBezTo>
                  <a:pt x="211453" y="144940"/>
                  <a:pt x="211453" y="144940"/>
                  <a:pt x="211453" y="144940"/>
                </a:cubicBezTo>
                <a:cubicBezTo>
                  <a:pt x="213051" y="134647"/>
                  <a:pt x="214009" y="125319"/>
                  <a:pt x="214009" y="116956"/>
                </a:cubicBezTo>
                <a:cubicBezTo>
                  <a:pt x="214009" y="113740"/>
                  <a:pt x="214009" y="110845"/>
                  <a:pt x="213690" y="107950"/>
                </a:cubicBezTo>
                <a:cubicBezTo>
                  <a:pt x="177269" y="107950"/>
                  <a:pt x="177269" y="107950"/>
                  <a:pt x="177269" y="107950"/>
                </a:cubicBezTo>
                <a:cubicBezTo>
                  <a:pt x="167685" y="107950"/>
                  <a:pt x="166727" y="109236"/>
                  <a:pt x="166407" y="109558"/>
                </a:cubicBezTo>
                <a:cubicBezTo>
                  <a:pt x="165449" y="110201"/>
                  <a:pt x="165449" y="111810"/>
                  <a:pt x="166407" y="112453"/>
                </a:cubicBezTo>
                <a:cubicBezTo>
                  <a:pt x="168643" y="113740"/>
                  <a:pt x="171838" y="115348"/>
                  <a:pt x="171838" y="120173"/>
                </a:cubicBezTo>
                <a:cubicBezTo>
                  <a:pt x="171838" y="120494"/>
                  <a:pt x="171838" y="120494"/>
                  <a:pt x="171838" y="120494"/>
                </a:cubicBezTo>
                <a:cubicBezTo>
                  <a:pt x="171838" y="124354"/>
                  <a:pt x="168324" y="125962"/>
                  <a:pt x="160337" y="129179"/>
                </a:cubicBezTo>
                <a:cubicBezTo>
                  <a:pt x="157781" y="129822"/>
                  <a:pt x="149475" y="133360"/>
                  <a:pt x="149475" y="133360"/>
                </a:cubicBezTo>
                <a:cubicBezTo>
                  <a:pt x="147877" y="132074"/>
                  <a:pt x="147877" y="132074"/>
                  <a:pt x="147877" y="132074"/>
                </a:cubicBezTo>
                <a:cubicBezTo>
                  <a:pt x="145002" y="130787"/>
                  <a:pt x="138932" y="126606"/>
                  <a:pt x="138932" y="119529"/>
                </a:cubicBezTo>
                <a:cubicBezTo>
                  <a:pt x="138932" y="115669"/>
                  <a:pt x="140849" y="115026"/>
                  <a:pt x="140849" y="112131"/>
                </a:cubicBezTo>
                <a:cubicBezTo>
                  <a:pt x="140849" y="109880"/>
                  <a:pt x="139252" y="107950"/>
                  <a:pt x="136696" y="107950"/>
                </a:cubicBezTo>
                <a:cubicBezTo>
                  <a:pt x="136376" y="107950"/>
                  <a:pt x="136376" y="107950"/>
                  <a:pt x="136376" y="107950"/>
                </a:cubicBezTo>
                <a:cubicBezTo>
                  <a:pt x="136057" y="107950"/>
                  <a:pt x="136057" y="107950"/>
                  <a:pt x="135737" y="107950"/>
                </a:cubicBezTo>
                <a:cubicBezTo>
                  <a:pt x="130945" y="108271"/>
                  <a:pt x="130306" y="111810"/>
                  <a:pt x="130306" y="111810"/>
                </a:cubicBezTo>
                <a:cubicBezTo>
                  <a:pt x="130306" y="111810"/>
                  <a:pt x="131904" y="112453"/>
                  <a:pt x="133182" y="114704"/>
                </a:cubicBezTo>
                <a:cubicBezTo>
                  <a:pt x="133182" y="115026"/>
                  <a:pt x="133182" y="115026"/>
                  <a:pt x="133182" y="115026"/>
                </a:cubicBezTo>
                <a:cubicBezTo>
                  <a:pt x="133501" y="115669"/>
                  <a:pt x="133820" y="116313"/>
                  <a:pt x="134140" y="117278"/>
                </a:cubicBezTo>
                <a:cubicBezTo>
                  <a:pt x="134140" y="117921"/>
                  <a:pt x="134459" y="118564"/>
                  <a:pt x="134459" y="119529"/>
                </a:cubicBezTo>
                <a:cubicBezTo>
                  <a:pt x="134459" y="126606"/>
                  <a:pt x="128389" y="130787"/>
                  <a:pt x="125514" y="132074"/>
                </a:cubicBezTo>
                <a:cubicBezTo>
                  <a:pt x="123597" y="133360"/>
                  <a:pt x="123597" y="133360"/>
                  <a:pt x="123597" y="133360"/>
                </a:cubicBezTo>
                <a:cubicBezTo>
                  <a:pt x="123597" y="133360"/>
                  <a:pt x="115610" y="129822"/>
                  <a:pt x="113054" y="129179"/>
                </a:cubicBezTo>
                <a:cubicBezTo>
                  <a:pt x="105068" y="125962"/>
                  <a:pt x="101553" y="124354"/>
                  <a:pt x="101553" y="120494"/>
                </a:cubicBezTo>
                <a:cubicBezTo>
                  <a:pt x="101553" y="120173"/>
                  <a:pt x="101553" y="120173"/>
                  <a:pt x="101553" y="120173"/>
                </a:cubicBezTo>
                <a:cubicBezTo>
                  <a:pt x="101553" y="115348"/>
                  <a:pt x="105068" y="113740"/>
                  <a:pt x="106984" y="112453"/>
                </a:cubicBezTo>
                <a:cubicBezTo>
                  <a:pt x="107943" y="111810"/>
                  <a:pt x="107943" y="110201"/>
                  <a:pt x="107304" y="109558"/>
                </a:cubicBezTo>
                <a:cubicBezTo>
                  <a:pt x="106665" y="109236"/>
                  <a:pt x="106026" y="107950"/>
                  <a:pt x="96122" y="107950"/>
                </a:cubicBezTo>
                <a:cubicBezTo>
                  <a:pt x="60660" y="107950"/>
                  <a:pt x="60660" y="107950"/>
                  <a:pt x="60660" y="107950"/>
                </a:cubicBezTo>
                <a:close/>
                <a:moveTo>
                  <a:pt x="62567" y="95250"/>
                </a:moveTo>
                <a:cubicBezTo>
                  <a:pt x="62248" y="96549"/>
                  <a:pt x="61928" y="98172"/>
                  <a:pt x="61609" y="99796"/>
                </a:cubicBezTo>
                <a:cubicBezTo>
                  <a:pt x="96117" y="99796"/>
                  <a:pt x="96117" y="99796"/>
                  <a:pt x="96117" y="99796"/>
                </a:cubicBezTo>
                <a:cubicBezTo>
                  <a:pt x="111135" y="99796"/>
                  <a:pt x="117525" y="103368"/>
                  <a:pt x="117525" y="112135"/>
                </a:cubicBezTo>
                <a:cubicBezTo>
                  <a:pt x="117525" y="115057"/>
                  <a:pt x="115927" y="117980"/>
                  <a:pt x="113371" y="119928"/>
                </a:cubicBezTo>
                <a:cubicBezTo>
                  <a:pt x="115288" y="120578"/>
                  <a:pt x="122318" y="123175"/>
                  <a:pt x="123276" y="123825"/>
                </a:cubicBezTo>
                <a:cubicBezTo>
                  <a:pt x="125513" y="122526"/>
                  <a:pt x="126472" y="119279"/>
                  <a:pt x="125513" y="117655"/>
                </a:cubicBezTo>
                <a:cubicBezTo>
                  <a:pt x="124874" y="117006"/>
                  <a:pt x="124555" y="116356"/>
                  <a:pt x="123276" y="116032"/>
                </a:cubicBezTo>
                <a:cubicBezTo>
                  <a:pt x="122318" y="115382"/>
                  <a:pt x="120720" y="115382"/>
                  <a:pt x="120720" y="115382"/>
                </a:cubicBezTo>
                <a:cubicBezTo>
                  <a:pt x="120720" y="111486"/>
                  <a:pt x="120720" y="111486"/>
                  <a:pt x="120720" y="111486"/>
                </a:cubicBezTo>
                <a:cubicBezTo>
                  <a:pt x="120720" y="107914"/>
                  <a:pt x="122957" y="105316"/>
                  <a:pt x="126791" y="104342"/>
                </a:cubicBezTo>
                <a:cubicBezTo>
                  <a:pt x="127111" y="104017"/>
                  <a:pt x="127111" y="104017"/>
                  <a:pt x="127430" y="103692"/>
                </a:cubicBezTo>
                <a:cubicBezTo>
                  <a:pt x="129347" y="102069"/>
                  <a:pt x="132223" y="100770"/>
                  <a:pt x="136696" y="100445"/>
                </a:cubicBezTo>
                <a:cubicBezTo>
                  <a:pt x="145962" y="100770"/>
                  <a:pt x="149477" y="106290"/>
                  <a:pt x="149477" y="111810"/>
                </a:cubicBezTo>
                <a:cubicBezTo>
                  <a:pt x="149477" y="115382"/>
                  <a:pt x="148199" y="117655"/>
                  <a:pt x="147240" y="118954"/>
                </a:cubicBezTo>
                <a:cubicBezTo>
                  <a:pt x="147560" y="121227"/>
                  <a:pt x="149157" y="122851"/>
                  <a:pt x="150116" y="123825"/>
                </a:cubicBezTo>
                <a:cubicBezTo>
                  <a:pt x="151075" y="123175"/>
                  <a:pt x="158104" y="120578"/>
                  <a:pt x="160021" y="119928"/>
                </a:cubicBezTo>
                <a:cubicBezTo>
                  <a:pt x="157465" y="117980"/>
                  <a:pt x="155867" y="115057"/>
                  <a:pt x="155867" y="112135"/>
                </a:cubicBezTo>
                <a:cubicBezTo>
                  <a:pt x="155867" y="103368"/>
                  <a:pt x="162258" y="99796"/>
                  <a:pt x="177275" y="99796"/>
                </a:cubicBezTo>
                <a:cubicBezTo>
                  <a:pt x="212422" y="99796"/>
                  <a:pt x="212422" y="99796"/>
                  <a:pt x="212422" y="99796"/>
                </a:cubicBezTo>
                <a:cubicBezTo>
                  <a:pt x="212103" y="98172"/>
                  <a:pt x="211783" y="96549"/>
                  <a:pt x="211464" y="95250"/>
                </a:cubicBezTo>
                <a:cubicBezTo>
                  <a:pt x="136696" y="95250"/>
                  <a:pt x="136696" y="95250"/>
                  <a:pt x="136696" y="95250"/>
                </a:cubicBezTo>
                <a:cubicBezTo>
                  <a:pt x="62567" y="95250"/>
                  <a:pt x="62567" y="95250"/>
                  <a:pt x="62567" y="95250"/>
                </a:cubicBezTo>
                <a:close/>
                <a:moveTo>
                  <a:pt x="175483" y="57150"/>
                </a:moveTo>
                <a:cubicBezTo>
                  <a:pt x="168517" y="57150"/>
                  <a:pt x="165531" y="58113"/>
                  <a:pt x="164536" y="59076"/>
                </a:cubicBezTo>
                <a:cubicBezTo>
                  <a:pt x="163873" y="59397"/>
                  <a:pt x="163209" y="60039"/>
                  <a:pt x="163209" y="62929"/>
                </a:cubicBezTo>
                <a:cubicBezTo>
                  <a:pt x="163209" y="85725"/>
                  <a:pt x="163209" y="85725"/>
                  <a:pt x="163209" y="85725"/>
                </a:cubicBezTo>
                <a:cubicBezTo>
                  <a:pt x="185434" y="85725"/>
                  <a:pt x="185434" y="85725"/>
                  <a:pt x="185434" y="85725"/>
                </a:cubicBezTo>
                <a:cubicBezTo>
                  <a:pt x="185434" y="63892"/>
                  <a:pt x="185434" y="63892"/>
                  <a:pt x="185434" y="63892"/>
                </a:cubicBezTo>
                <a:cubicBezTo>
                  <a:pt x="185434" y="61003"/>
                  <a:pt x="184439" y="57150"/>
                  <a:pt x="175483" y="57150"/>
                </a:cubicBezTo>
                <a:close/>
                <a:moveTo>
                  <a:pt x="98940" y="57150"/>
                </a:moveTo>
                <a:cubicBezTo>
                  <a:pt x="90809" y="57150"/>
                  <a:pt x="90184" y="61003"/>
                  <a:pt x="90184" y="63892"/>
                </a:cubicBezTo>
                <a:cubicBezTo>
                  <a:pt x="90184" y="85725"/>
                  <a:pt x="90184" y="85725"/>
                  <a:pt x="90184" y="85725"/>
                </a:cubicBezTo>
                <a:cubicBezTo>
                  <a:pt x="110822" y="85725"/>
                  <a:pt x="110822" y="85725"/>
                  <a:pt x="110822" y="85725"/>
                </a:cubicBezTo>
                <a:cubicBezTo>
                  <a:pt x="110822" y="78019"/>
                  <a:pt x="110822" y="62929"/>
                  <a:pt x="110822" y="62929"/>
                </a:cubicBezTo>
                <a:cubicBezTo>
                  <a:pt x="110822" y="60039"/>
                  <a:pt x="110197" y="59397"/>
                  <a:pt x="109571" y="59076"/>
                </a:cubicBezTo>
                <a:cubicBezTo>
                  <a:pt x="108321" y="58113"/>
                  <a:pt x="105819" y="57150"/>
                  <a:pt x="98940" y="57150"/>
                </a:cubicBezTo>
                <a:close/>
                <a:moveTo>
                  <a:pt x="136862" y="49213"/>
                </a:moveTo>
                <a:cubicBezTo>
                  <a:pt x="124628" y="49213"/>
                  <a:pt x="120346" y="56515"/>
                  <a:pt x="120346" y="63183"/>
                </a:cubicBezTo>
                <a:cubicBezTo>
                  <a:pt x="120346" y="85726"/>
                  <a:pt x="120346" y="85726"/>
                  <a:pt x="120346" y="85726"/>
                </a:cubicBezTo>
                <a:cubicBezTo>
                  <a:pt x="136862" y="85726"/>
                  <a:pt x="136862" y="85726"/>
                  <a:pt x="136862" y="85726"/>
                </a:cubicBezTo>
                <a:cubicBezTo>
                  <a:pt x="153684" y="85726"/>
                  <a:pt x="153684" y="85726"/>
                  <a:pt x="153684" y="85726"/>
                </a:cubicBezTo>
                <a:cubicBezTo>
                  <a:pt x="153684" y="63183"/>
                  <a:pt x="153684" y="63183"/>
                  <a:pt x="153684" y="63183"/>
                </a:cubicBezTo>
                <a:cubicBezTo>
                  <a:pt x="153684" y="56515"/>
                  <a:pt x="149402" y="49213"/>
                  <a:pt x="136862" y="49213"/>
                </a:cubicBezTo>
                <a:close/>
                <a:moveTo>
                  <a:pt x="147334" y="38100"/>
                </a:moveTo>
                <a:lnTo>
                  <a:pt x="147334" y="40957"/>
                </a:lnTo>
                <a:cubicBezTo>
                  <a:pt x="152969" y="42862"/>
                  <a:pt x="157664" y="46037"/>
                  <a:pt x="160794" y="50800"/>
                </a:cubicBezTo>
                <a:cubicBezTo>
                  <a:pt x="163299" y="49212"/>
                  <a:pt x="166429" y="48577"/>
                  <a:pt x="169559" y="48260"/>
                </a:cubicBezTo>
                <a:cubicBezTo>
                  <a:pt x="163299" y="43180"/>
                  <a:pt x="155473" y="39687"/>
                  <a:pt x="147334" y="38100"/>
                </a:cubicBezTo>
                <a:close/>
                <a:moveTo>
                  <a:pt x="126696" y="38100"/>
                </a:moveTo>
                <a:cubicBezTo>
                  <a:pt x="118441" y="39687"/>
                  <a:pt x="110821" y="43180"/>
                  <a:pt x="104471" y="48260"/>
                </a:cubicBezTo>
                <a:cubicBezTo>
                  <a:pt x="107646" y="48577"/>
                  <a:pt x="110821" y="49212"/>
                  <a:pt x="113361" y="50800"/>
                </a:cubicBezTo>
                <a:cubicBezTo>
                  <a:pt x="116536" y="46037"/>
                  <a:pt x="120981" y="42862"/>
                  <a:pt x="126696" y="40957"/>
                </a:cubicBezTo>
                <a:cubicBezTo>
                  <a:pt x="126696" y="38100"/>
                  <a:pt x="126696" y="38100"/>
                  <a:pt x="126696" y="38100"/>
                </a:cubicBezTo>
                <a:close/>
                <a:moveTo>
                  <a:pt x="134634" y="6350"/>
                </a:moveTo>
                <a:lnTo>
                  <a:pt x="134634" y="20637"/>
                </a:lnTo>
                <a:lnTo>
                  <a:pt x="120346" y="20637"/>
                </a:lnTo>
                <a:lnTo>
                  <a:pt x="120346" y="26988"/>
                </a:lnTo>
                <a:lnTo>
                  <a:pt x="134634" y="26988"/>
                </a:lnTo>
                <a:lnTo>
                  <a:pt x="134634" y="39688"/>
                </a:lnTo>
                <a:lnTo>
                  <a:pt x="136221" y="39688"/>
                </a:lnTo>
                <a:lnTo>
                  <a:pt x="139397" y="39688"/>
                </a:lnTo>
                <a:lnTo>
                  <a:pt x="139397" y="26988"/>
                </a:lnTo>
                <a:lnTo>
                  <a:pt x="153684" y="26988"/>
                </a:lnTo>
                <a:lnTo>
                  <a:pt x="153684" y="20637"/>
                </a:lnTo>
                <a:lnTo>
                  <a:pt x="139397" y="20637"/>
                </a:lnTo>
                <a:lnTo>
                  <a:pt x="139397" y="6350"/>
                </a:lnTo>
                <a:lnTo>
                  <a:pt x="136221" y="6350"/>
                </a:lnTo>
                <a:close/>
                <a:moveTo>
                  <a:pt x="127511" y="0"/>
                </a:moveTo>
                <a:cubicBezTo>
                  <a:pt x="127511" y="0"/>
                  <a:pt x="127511" y="0"/>
                  <a:pt x="137335" y="0"/>
                </a:cubicBezTo>
                <a:cubicBezTo>
                  <a:pt x="137335" y="0"/>
                  <a:pt x="137335" y="0"/>
                  <a:pt x="147476" y="0"/>
                </a:cubicBezTo>
                <a:cubicBezTo>
                  <a:pt x="147476" y="0"/>
                  <a:pt x="147476" y="0"/>
                  <a:pt x="147476" y="13309"/>
                </a:cubicBezTo>
                <a:cubicBezTo>
                  <a:pt x="147476" y="13309"/>
                  <a:pt x="147476" y="13309"/>
                  <a:pt x="161103" y="13309"/>
                </a:cubicBezTo>
                <a:cubicBezTo>
                  <a:pt x="161103" y="13309"/>
                  <a:pt x="161103" y="13309"/>
                  <a:pt x="161103" y="33272"/>
                </a:cubicBezTo>
                <a:cubicBezTo>
                  <a:pt x="169977" y="37074"/>
                  <a:pt x="177900" y="42778"/>
                  <a:pt x="183604" y="49749"/>
                </a:cubicBezTo>
                <a:cubicBezTo>
                  <a:pt x="191844" y="52284"/>
                  <a:pt x="194696" y="58621"/>
                  <a:pt x="194696" y="64642"/>
                </a:cubicBezTo>
                <a:cubicBezTo>
                  <a:pt x="194696" y="64642"/>
                  <a:pt x="194696" y="64642"/>
                  <a:pt x="194696" y="86189"/>
                </a:cubicBezTo>
                <a:cubicBezTo>
                  <a:pt x="194696" y="86189"/>
                  <a:pt x="194696" y="86189"/>
                  <a:pt x="218465" y="86189"/>
                </a:cubicBezTo>
                <a:cubicBezTo>
                  <a:pt x="218465" y="86189"/>
                  <a:pt x="218465" y="86189"/>
                  <a:pt x="219415" y="89674"/>
                </a:cubicBezTo>
                <a:cubicBezTo>
                  <a:pt x="222268" y="98230"/>
                  <a:pt x="223535" y="107736"/>
                  <a:pt x="223535" y="117876"/>
                </a:cubicBezTo>
                <a:cubicBezTo>
                  <a:pt x="223535" y="149880"/>
                  <a:pt x="211809" y="187270"/>
                  <a:pt x="200084" y="216422"/>
                </a:cubicBezTo>
                <a:cubicBezTo>
                  <a:pt x="182337" y="260467"/>
                  <a:pt x="159202" y="300393"/>
                  <a:pt x="146842" y="313701"/>
                </a:cubicBezTo>
                <a:cubicBezTo>
                  <a:pt x="143990" y="316553"/>
                  <a:pt x="141455" y="319088"/>
                  <a:pt x="137652" y="319088"/>
                </a:cubicBezTo>
                <a:cubicBezTo>
                  <a:pt x="137652" y="319088"/>
                  <a:pt x="137652" y="319088"/>
                  <a:pt x="137335" y="319088"/>
                </a:cubicBezTo>
                <a:cubicBezTo>
                  <a:pt x="137335" y="319088"/>
                  <a:pt x="137335" y="319088"/>
                  <a:pt x="137018" y="319088"/>
                </a:cubicBezTo>
                <a:cubicBezTo>
                  <a:pt x="133215" y="319088"/>
                  <a:pt x="130997" y="316553"/>
                  <a:pt x="128144" y="313701"/>
                </a:cubicBezTo>
                <a:cubicBezTo>
                  <a:pt x="116102" y="300393"/>
                  <a:pt x="92967" y="260467"/>
                  <a:pt x="75220" y="216422"/>
                </a:cubicBezTo>
                <a:cubicBezTo>
                  <a:pt x="63811" y="187270"/>
                  <a:pt x="52085" y="149880"/>
                  <a:pt x="52085" y="117876"/>
                </a:cubicBezTo>
                <a:cubicBezTo>
                  <a:pt x="52085" y="107736"/>
                  <a:pt x="53353" y="98230"/>
                  <a:pt x="56205" y="89674"/>
                </a:cubicBezTo>
                <a:cubicBezTo>
                  <a:pt x="56205" y="89674"/>
                  <a:pt x="56205" y="89674"/>
                  <a:pt x="57156" y="86189"/>
                </a:cubicBezTo>
                <a:cubicBezTo>
                  <a:pt x="57156" y="86189"/>
                  <a:pt x="57156" y="86189"/>
                  <a:pt x="80607" y="86189"/>
                </a:cubicBezTo>
                <a:cubicBezTo>
                  <a:pt x="80607" y="86189"/>
                  <a:pt x="80607" y="86189"/>
                  <a:pt x="80607" y="64642"/>
                </a:cubicBezTo>
                <a:cubicBezTo>
                  <a:pt x="80607" y="58621"/>
                  <a:pt x="83777" y="52284"/>
                  <a:pt x="91382" y="49749"/>
                </a:cubicBezTo>
                <a:cubicBezTo>
                  <a:pt x="97087" y="42778"/>
                  <a:pt x="105327" y="37074"/>
                  <a:pt x="114200" y="33272"/>
                </a:cubicBezTo>
                <a:cubicBezTo>
                  <a:pt x="114200" y="33272"/>
                  <a:pt x="114200" y="33272"/>
                  <a:pt x="114200" y="13309"/>
                </a:cubicBezTo>
                <a:cubicBezTo>
                  <a:pt x="114200" y="13309"/>
                  <a:pt x="114200" y="13309"/>
                  <a:pt x="127511" y="13309"/>
                </a:cubicBezTo>
                <a:cubicBezTo>
                  <a:pt x="127511" y="13309"/>
                  <a:pt x="127511" y="13309"/>
                  <a:pt x="127511"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nl-NL" dirty="0"/>
          </a:p>
        </p:txBody>
      </p:sp>
      <p:sp>
        <p:nvSpPr>
          <p:cNvPr id="13" name="Vrije tekstregel voor toelichting"/>
          <p:cNvSpPr>
            <a:spLocks noGrp="1" noSelect="1"/>
          </p:cNvSpPr>
          <p:nvPr>
            <p:ph type="body" sz="quarter" idx="16" hasCustomPrompt="1"/>
          </p:nvPr>
        </p:nvSpPr>
        <p:spPr>
          <a:xfrm>
            <a:off x="939613" y="5018400"/>
            <a:ext cx="9900000" cy="216000"/>
          </a:xfrm>
        </p:spPr>
        <p:txBody>
          <a:bodyPr/>
          <a:lstStyle>
            <a:lvl1pPr marL="0" indent="0">
              <a:spcBef>
                <a:spcPts val="0"/>
              </a:spcBef>
              <a:buNone/>
              <a:defRPr b="0" baseline="0">
                <a:solidFill>
                  <a:srgbClr val="8C201B"/>
                </a:solidFill>
              </a:defRPr>
            </a:lvl1pPr>
            <a:lvl2pPr marL="0" indent="0">
              <a:spcBef>
                <a:spcPts val="0"/>
              </a:spcBef>
              <a:buNone/>
              <a:defRPr b="0">
                <a:solidFill>
                  <a:srgbClr val="8C201B"/>
                </a:solidFill>
              </a:defRPr>
            </a:lvl2pPr>
            <a:lvl3pPr marL="0" indent="0">
              <a:spcBef>
                <a:spcPts val="0"/>
              </a:spcBef>
              <a:buFont typeface="Arial" panose="020B0604020202020204" pitchFamily="34" charset="0"/>
              <a:buNone/>
              <a:defRPr b="0">
                <a:solidFill>
                  <a:srgbClr val="8C201B"/>
                </a:solidFill>
              </a:defRPr>
            </a:lvl3pPr>
            <a:lvl4pPr marL="0" indent="0">
              <a:spcBef>
                <a:spcPts val="0"/>
              </a:spcBef>
              <a:buFont typeface="Arial" panose="020B0604020202020204" pitchFamily="34" charset="0"/>
              <a:buNone/>
              <a:defRPr b="0">
                <a:solidFill>
                  <a:srgbClr val="8C201B"/>
                </a:solidFill>
              </a:defRPr>
            </a:lvl4pPr>
            <a:lvl5pPr marL="0" indent="0">
              <a:spcBef>
                <a:spcPts val="0"/>
              </a:spcBef>
              <a:buFont typeface="Arial" panose="020B0604020202020204" pitchFamily="34" charset="0"/>
              <a:buNone/>
              <a:defRPr b="0">
                <a:solidFill>
                  <a:srgbClr val="8C201B"/>
                </a:solidFill>
              </a:defRPr>
            </a:lvl5pPr>
            <a:lvl6pPr marL="0" indent="0">
              <a:spcBef>
                <a:spcPts val="0"/>
              </a:spcBef>
              <a:buFont typeface="Arial" panose="020B0604020202020204" pitchFamily="34" charset="0"/>
              <a:buNone/>
              <a:defRPr b="0">
                <a:solidFill>
                  <a:srgbClr val="8C201B"/>
                </a:solidFill>
              </a:defRPr>
            </a:lvl6pPr>
            <a:lvl7pPr marL="0" indent="0">
              <a:spcBef>
                <a:spcPts val="0"/>
              </a:spcBef>
              <a:buFont typeface="Arial" panose="020B0604020202020204" pitchFamily="34" charset="0"/>
              <a:buNone/>
              <a:defRPr b="0">
                <a:solidFill>
                  <a:srgbClr val="8C201B"/>
                </a:solidFill>
              </a:defRPr>
            </a:lvl7pPr>
            <a:lvl8pPr marL="0" indent="0">
              <a:spcBef>
                <a:spcPts val="0"/>
              </a:spcBef>
              <a:buFont typeface="Arial" panose="020B0604020202020204" pitchFamily="34" charset="0"/>
              <a:buNone/>
              <a:defRPr b="0">
                <a:solidFill>
                  <a:srgbClr val="8C201B"/>
                </a:solidFill>
              </a:defRPr>
            </a:lvl8pPr>
            <a:lvl9pPr marL="0" indent="0">
              <a:spcBef>
                <a:spcPts val="0"/>
              </a:spcBef>
              <a:buFont typeface="Arial" panose="020B0604020202020204" pitchFamily="34" charset="0"/>
              <a:buNone/>
              <a:defRPr b="0">
                <a:solidFill>
                  <a:srgbClr val="8C201B"/>
                </a:solidFill>
              </a:defRPr>
            </a:lvl9pPr>
          </a:lstStyle>
          <a:p>
            <a:pPr lvl="0"/>
            <a:r>
              <a:rPr lang="nl-NL" dirty="0"/>
              <a:t>[Vrije tekstregel voor toelichting]</a:t>
            </a:r>
          </a:p>
        </p:txBody>
      </p:sp>
      <p:sp>
        <p:nvSpPr>
          <p:cNvPr id="12" name="Naam van presentator"/>
          <p:cNvSpPr>
            <a:spLocks noGrp="1" noSelect="1"/>
          </p:cNvSpPr>
          <p:nvPr>
            <p:ph type="body" sz="quarter" idx="15" hasCustomPrompt="1"/>
          </p:nvPr>
        </p:nvSpPr>
        <p:spPr>
          <a:xfrm>
            <a:off x="939613" y="4774496"/>
            <a:ext cx="9900000" cy="216000"/>
          </a:xfrm>
        </p:spPr>
        <p:txBody>
          <a:bodyPr/>
          <a:lstStyle>
            <a:lvl1pPr marL="0" indent="0">
              <a:spcBef>
                <a:spcPts val="0"/>
              </a:spcBef>
              <a:buNone/>
              <a:defRPr b="0" baseline="0">
                <a:solidFill>
                  <a:srgbClr val="8C201B"/>
                </a:solidFill>
              </a:defRPr>
            </a:lvl1pPr>
            <a:lvl2pPr marL="0" indent="0">
              <a:spcBef>
                <a:spcPts val="0"/>
              </a:spcBef>
              <a:buNone/>
              <a:defRPr b="0">
                <a:solidFill>
                  <a:srgbClr val="8C201B"/>
                </a:solidFill>
              </a:defRPr>
            </a:lvl2pPr>
            <a:lvl3pPr marL="0" indent="0">
              <a:spcBef>
                <a:spcPts val="0"/>
              </a:spcBef>
              <a:buFont typeface="Arial" panose="020B0604020202020204" pitchFamily="34" charset="0"/>
              <a:buNone/>
              <a:defRPr b="0">
                <a:solidFill>
                  <a:srgbClr val="8C201B"/>
                </a:solidFill>
              </a:defRPr>
            </a:lvl3pPr>
            <a:lvl4pPr marL="0" indent="0">
              <a:spcBef>
                <a:spcPts val="0"/>
              </a:spcBef>
              <a:buFont typeface="Arial" panose="020B0604020202020204" pitchFamily="34" charset="0"/>
              <a:buNone/>
              <a:defRPr b="0">
                <a:solidFill>
                  <a:srgbClr val="8C201B"/>
                </a:solidFill>
              </a:defRPr>
            </a:lvl4pPr>
            <a:lvl5pPr marL="0" indent="0">
              <a:spcBef>
                <a:spcPts val="0"/>
              </a:spcBef>
              <a:buFont typeface="Arial" panose="020B0604020202020204" pitchFamily="34" charset="0"/>
              <a:buNone/>
              <a:defRPr b="0">
                <a:solidFill>
                  <a:srgbClr val="8C201B"/>
                </a:solidFill>
              </a:defRPr>
            </a:lvl5pPr>
            <a:lvl6pPr marL="0" indent="0">
              <a:spcBef>
                <a:spcPts val="0"/>
              </a:spcBef>
              <a:buFont typeface="Arial" panose="020B0604020202020204" pitchFamily="34" charset="0"/>
              <a:buNone/>
              <a:defRPr b="0">
                <a:solidFill>
                  <a:srgbClr val="8C201B"/>
                </a:solidFill>
              </a:defRPr>
            </a:lvl6pPr>
            <a:lvl7pPr marL="0" indent="0">
              <a:spcBef>
                <a:spcPts val="0"/>
              </a:spcBef>
              <a:buFont typeface="Arial" panose="020B0604020202020204" pitchFamily="34" charset="0"/>
              <a:buNone/>
              <a:defRPr b="0">
                <a:solidFill>
                  <a:srgbClr val="8C201B"/>
                </a:solidFill>
              </a:defRPr>
            </a:lvl7pPr>
            <a:lvl8pPr marL="0" indent="0">
              <a:spcBef>
                <a:spcPts val="0"/>
              </a:spcBef>
              <a:buFont typeface="Arial" panose="020B0604020202020204" pitchFamily="34" charset="0"/>
              <a:buNone/>
              <a:defRPr b="0">
                <a:solidFill>
                  <a:srgbClr val="8C201B"/>
                </a:solidFill>
              </a:defRPr>
            </a:lvl8pPr>
            <a:lvl9pPr marL="0" indent="0">
              <a:spcBef>
                <a:spcPts val="0"/>
              </a:spcBef>
              <a:buFont typeface="Arial" panose="020B0604020202020204" pitchFamily="34" charset="0"/>
              <a:buNone/>
              <a:defRPr b="0">
                <a:solidFill>
                  <a:srgbClr val="8C201B"/>
                </a:solidFill>
              </a:defRPr>
            </a:lvl9pPr>
          </a:lstStyle>
          <a:p>
            <a:pPr lvl="0"/>
            <a:r>
              <a:rPr lang="nl-NL" dirty="0"/>
              <a:t>[Eventueel naam van presentator]</a:t>
            </a:r>
          </a:p>
        </p:txBody>
      </p:sp>
      <p:sp>
        <p:nvSpPr>
          <p:cNvPr id="11" name="Datum van presentatie (JU-Free)"/>
          <p:cNvSpPr>
            <a:spLocks noGrp="1"/>
          </p:cNvSpPr>
          <p:nvPr>
            <p:ph type="body" sz="quarter" idx="14" hasCustomPrompt="1"/>
          </p:nvPr>
        </p:nvSpPr>
        <p:spPr>
          <a:xfrm>
            <a:off x="939613" y="4528107"/>
            <a:ext cx="9900000" cy="216000"/>
          </a:xfrm>
        </p:spPr>
        <p:txBody>
          <a:bodyPr/>
          <a:lstStyle>
            <a:lvl1pPr marL="0" indent="0">
              <a:spcBef>
                <a:spcPts val="0"/>
              </a:spcBef>
              <a:buNone/>
              <a:defRPr b="0" baseline="0">
                <a:solidFill>
                  <a:srgbClr val="8C201B"/>
                </a:solidFill>
              </a:defRPr>
            </a:lvl1pPr>
            <a:lvl2pPr marL="0" indent="0">
              <a:spcBef>
                <a:spcPts val="0"/>
              </a:spcBef>
              <a:buNone/>
              <a:defRPr b="0">
                <a:solidFill>
                  <a:srgbClr val="8C201B"/>
                </a:solidFill>
              </a:defRPr>
            </a:lvl2pPr>
            <a:lvl3pPr marL="0" indent="0">
              <a:spcBef>
                <a:spcPts val="0"/>
              </a:spcBef>
              <a:buFont typeface="Arial" panose="020B0604020202020204" pitchFamily="34" charset="0"/>
              <a:buNone/>
              <a:defRPr b="0">
                <a:solidFill>
                  <a:srgbClr val="8C201B"/>
                </a:solidFill>
              </a:defRPr>
            </a:lvl3pPr>
            <a:lvl4pPr marL="0" indent="0">
              <a:spcBef>
                <a:spcPts val="0"/>
              </a:spcBef>
              <a:buFont typeface="Arial" panose="020B0604020202020204" pitchFamily="34" charset="0"/>
              <a:buNone/>
              <a:defRPr b="0">
                <a:solidFill>
                  <a:srgbClr val="8C201B"/>
                </a:solidFill>
                <a:latin typeface="+mn-lt"/>
              </a:defRPr>
            </a:lvl4pPr>
            <a:lvl5pPr marL="0" indent="0">
              <a:spcBef>
                <a:spcPts val="0"/>
              </a:spcBef>
              <a:buFont typeface="Arial" panose="020B0604020202020204" pitchFamily="34" charset="0"/>
              <a:buNone/>
              <a:defRPr b="0">
                <a:solidFill>
                  <a:srgbClr val="8C201B"/>
                </a:solidFill>
              </a:defRPr>
            </a:lvl5pPr>
            <a:lvl6pPr marL="0" indent="0">
              <a:spcBef>
                <a:spcPts val="0"/>
              </a:spcBef>
              <a:buFont typeface="Arial" panose="020B0604020202020204" pitchFamily="34" charset="0"/>
              <a:buNone/>
              <a:defRPr b="0">
                <a:solidFill>
                  <a:srgbClr val="8C201B"/>
                </a:solidFill>
              </a:defRPr>
            </a:lvl6pPr>
            <a:lvl7pPr marL="0" indent="0">
              <a:spcBef>
                <a:spcPts val="0"/>
              </a:spcBef>
              <a:buFont typeface="Arial" panose="020B0604020202020204" pitchFamily="34" charset="0"/>
              <a:buNone/>
              <a:defRPr b="0">
                <a:solidFill>
                  <a:srgbClr val="8C201B"/>
                </a:solidFill>
              </a:defRPr>
            </a:lvl7pPr>
            <a:lvl8pPr marL="0" indent="0">
              <a:spcBef>
                <a:spcPts val="0"/>
              </a:spcBef>
              <a:buFont typeface="Arial" panose="020B0604020202020204" pitchFamily="34" charset="0"/>
              <a:buNone/>
              <a:defRPr b="0">
                <a:solidFill>
                  <a:srgbClr val="8C201B"/>
                </a:solidFill>
              </a:defRPr>
            </a:lvl8pPr>
            <a:lvl9pPr marL="0" indent="0">
              <a:spcBef>
                <a:spcPts val="0"/>
              </a:spcBef>
              <a:buFont typeface="Arial" panose="020B0604020202020204" pitchFamily="34" charset="0"/>
              <a:buNone/>
              <a:defRPr b="0">
                <a:solidFill>
                  <a:srgbClr val="8C201B"/>
                </a:solidFill>
              </a:defRPr>
            </a:lvl9pPr>
          </a:lstStyle>
          <a:p>
            <a:pPr lvl="0"/>
            <a:r>
              <a:rPr lang="nl-NL" dirty="0"/>
              <a:t>[Datum van presentatie]</a:t>
            </a:r>
          </a:p>
          <a:p>
            <a:pPr lvl="0"/>
            <a:r>
              <a:rPr lang="nl-NL" dirty="0"/>
              <a:t>JU-LEVEL1=Standaard</a:t>
            </a:r>
          </a:p>
        </p:txBody>
      </p:sp>
      <p:sp>
        <p:nvSpPr>
          <p:cNvPr id="6" name="Tijdelijke aanduiding voor titel 2 niveaus (JU-Free)"/>
          <p:cNvSpPr>
            <a:spLocks noGrp="1"/>
          </p:cNvSpPr>
          <p:nvPr>
            <p:ph type="body" sz="quarter" idx="13" hasCustomPrompt="1"/>
          </p:nvPr>
        </p:nvSpPr>
        <p:spPr>
          <a:xfrm>
            <a:off x="863545" y="714375"/>
            <a:ext cx="10080000" cy="3446202"/>
          </a:xfrm>
        </p:spPr>
        <p:txBody>
          <a:bodyPr anchor="b"/>
          <a:lstStyle>
            <a:lvl1pPr marL="0" indent="0">
              <a:lnSpc>
                <a:spcPct val="85000"/>
              </a:lnSpc>
              <a:spcBef>
                <a:spcPts val="0"/>
              </a:spcBef>
              <a:buNone/>
              <a:defRPr sz="6800" b="0">
                <a:solidFill>
                  <a:schemeClr val="bg1"/>
                </a:solidFill>
                <a:latin typeface="+mj-lt"/>
              </a:defRPr>
            </a:lvl1pPr>
            <a:lvl2pPr marL="0" indent="0">
              <a:lnSpc>
                <a:spcPct val="85000"/>
              </a:lnSpc>
              <a:spcBef>
                <a:spcPts val="0"/>
              </a:spcBef>
              <a:buNone/>
              <a:defRPr sz="6800" b="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6pPr>
            <a:lvl7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7pPr>
            <a:lvl8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8pPr>
            <a:lvl9pPr marL="0" indent="0">
              <a:lnSpc>
                <a:spcPct val="85000"/>
              </a:lnSpc>
              <a:spcBef>
                <a:spcPts val="0"/>
              </a:spcBef>
              <a:buFont typeface="Arial" panose="020B0604020202020204" pitchFamily="34" charset="0"/>
              <a:buNone/>
              <a:defRPr sz="6800" b="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9pPr>
          </a:lstStyle>
          <a:p>
            <a:pPr lvl="0"/>
            <a:r>
              <a:rPr lang="nl-NL" dirty="0"/>
              <a:t>[Titel]</a:t>
            </a:r>
          </a:p>
          <a:p>
            <a:pPr lvl="0"/>
            <a:r>
              <a:rPr lang="nl-NL" dirty="0"/>
              <a:t>JU-LEVEL1=Standaard</a:t>
            </a:r>
          </a:p>
          <a:p>
            <a:pPr lvl="1"/>
            <a:r>
              <a:rPr lang="nl-NL" dirty="0"/>
              <a:t>JU-LEVEL2=Titel light</a:t>
            </a:r>
          </a:p>
        </p:txBody>
      </p:sp>
      <p:grpSp>
        <p:nvGrpSpPr>
          <p:cNvPr id="2" name="Groep 1">
            <a:extLst>
              <a:ext uri="{FF2B5EF4-FFF2-40B4-BE49-F238E27FC236}">
                <a16:creationId xmlns:a16="http://schemas.microsoft.com/office/drawing/2014/main" id="{29F84645-2C77-4B10-B4D4-A06E24CC445B}"/>
              </a:ext>
            </a:extLst>
          </p:cNvPr>
          <p:cNvGrpSpPr>
            <a:grpSpLocks noSelect="1"/>
          </p:cNvGrpSpPr>
          <p:nvPr userDrawn="1"/>
        </p:nvGrpSpPr>
        <p:grpSpPr bwMode="invGray">
          <a:xfrm>
            <a:off x="5534025" y="255588"/>
            <a:ext cx="1978026" cy="403225"/>
            <a:chOff x="5534025" y="255588"/>
            <a:chExt cx="1978026" cy="403225"/>
          </a:xfrm>
        </p:grpSpPr>
        <p:sp>
          <p:nvSpPr>
            <p:cNvPr id="10" name="Freeform 5">
              <a:extLst>
                <a:ext uri="{FF2B5EF4-FFF2-40B4-BE49-F238E27FC236}">
                  <a16:creationId xmlns:a16="http://schemas.microsoft.com/office/drawing/2014/main" id="{6C946C34-26F5-467E-98BE-E7A060723B42}"/>
                </a:ext>
              </a:extLst>
            </p:cNvPr>
            <p:cNvSpPr>
              <a:spLocks noSelect="1"/>
            </p:cNvSpPr>
            <p:nvPr userDrawn="1"/>
          </p:nvSpPr>
          <p:spPr bwMode="invGray">
            <a:xfrm>
              <a:off x="5538788" y="481013"/>
              <a:ext cx="1973263" cy="177800"/>
            </a:xfrm>
            <a:custGeom>
              <a:avLst/>
              <a:gdLst>
                <a:gd name="T0" fmla="*/ 1758 w 6213"/>
                <a:gd name="T1" fmla="*/ 192 h 562"/>
                <a:gd name="T2" fmla="*/ 1619 w 6213"/>
                <a:gd name="T3" fmla="*/ 168 h 562"/>
                <a:gd name="T4" fmla="*/ 1110 w 6213"/>
                <a:gd name="T5" fmla="*/ 209 h 562"/>
                <a:gd name="T6" fmla="*/ 1018 w 6213"/>
                <a:gd name="T7" fmla="*/ 562 h 562"/>
                <a:gd name="T8" fmla="*/ 914 w 6213"/>
                <a:gd name="T9" fmla="*/ 236 h 562"/>
                <a:gd name="T10" fmla="*/ 2160 w 6213"/>
                <a:gd name="T11" fmla="*/ 168 h 562"/>
                <a:gd name="T12" fmla="*/ 1952 w 6213"/>
                <a:gd name="T13" fmla="*/ 198 h 562"/>
                <a:gd name="T14" fmla="*/ 2169 w 6213"/>
                <a:gd name="T15" fmla="*/ 525 h 562"/>
                <a:gd name="T16" fmla="*/ 1213 w 6213"/>
                <a:gd name="T17" fmla="*/ 366 h 562"/>
                <a:gd name="T18" fmla="*/ 1417 w 6213"/>
                <a:gd name="T19" fmla="*/ 557 h 562"/>
                <a:gd name="T20" fmla="*/ 1453 w 6213"/>
                <a:gd name="T21" fmla="*/ 208 h 562"/>
                <a:gd name="T22" fmla="*/ 1455 w 6213"/>
                <a:gd name="T23" fmla="*/ 335 h 562"/>
                <a:gd name="T24" fmla="*/ 444 w 6213"/>
                <a:gd name="T25" fmla="*/ 467 h 562"/>
                <a:gd name="T26" fmla="*/ 694 w 6213"/>
                <a:gd name="T27" fmla="*/ 236 h 562"/>
                <a:gd name="T28" fmla="*/ 694 w 6213"/>
                <a:gd name="T29" fmla="*/ 486 h 562"/>
                <a:gd name="T30" fmla="*/ 295 w 6213"/>
                <a:gd name="T31" fmla="*/ 496 h 562"/>
                <a:gd name="T32" fmla="*/ 164 w 6213"/>
                <a:gd name="T33" fmla="*/ 160 h 562"/>
                <a:gd name="T34" fmla="*/ 292 w 6213"/>
                <a:gd name="T35" fmla="*/ 361 h 562"/>
                <a:gd name="T36" fmla="*/ 261 w 6213"/>
                <a:gd name="T37" fmla="*/ 493 h 562"/>
                <a:gd name="T38" fmla="*/ 6076 w 6213"/>
                <a:gd name="T39" fmla="*/ 530 h 562"/>
                <a:gd name="T40" fmla="*/ 5944 w 6213"/>
                <a:gd name="T41" fmla="*/ 510 h 562"/>
                <a:gd name="T42" fmla="*/ 6213 w 6213"/>
                <a:gd name="T43" fmla="*/ 366 h 562"/>
                <a:gd name="T44" fmla="*/ 6176 w 6213"/>
                <a:gd name="T45" fmla="*/ 335 h 562"/>
                <a:gd name="T46" fmla="*/ 4172 w 6213"/>
                <a:gd name="T47" fmla="*/ 194 h 562"/>
                <a:gd name="T48" fmla="*/ 4106 w 6213"/>
                <a:gd name="T49" fmla="*/ 547 h 562"/>
                <a:gd name="T50" fmla="*/ 4170 w 6213"/>
                <a:gd name="T51" fmla="*/ 329 h 562"/>
                <a:gd name="T52" fmla="*/ 4077 w 6213"/>
                <a:gd name="T53" fmla="*/ 161 h 562"/>
                <a:gd name="T54" fmla="*/ 3972 w 6213"/>
                <a:gd name="T55" fmla="*/ 510 h 562"/>
                <a:gd name="T56" fmla="*/ 5760 w 6213"/>
                <a:gd name="T57" fmla="*/ 60 h 562"/>
                <a:gd name="T58" fmla="*/ 4996 w 6213"/>
                <a:gd name="T59" fmla="*/ 208 h 562"/>
                <a:gd name="T60" fmla="*/ 4957 w 6213"/>
                <a:gd name="T61" fmla="*/ 526 h 562"/>
                <a:gd name="T62" fmla="*/ 4719 w 6213"/>
                <a:gd name="T63" fmla="*/ 364 h 562"/>
                <a:gd name="T64" fmla="*/ 4888 w 6213"/>
                <a:gd name="T65" fmla="*/ 192 h 562"/>
                <a:gd name="T66" fmla="*/ 3863 w 6213"/>
                <a:gd name="T67" fmla="*/ 178 h 562"/>
                <a:gd name="T68" fmla="*/ 3858 w 6213"/>
                <a:gd name="T69" fmla="*/ 544 h 562"/>
                <a:gd name="T70" fmla="*/ 3766 w 6213"/>
                <a:gd name="T71" fmla="*/ 192 h 562"/>
                <a:gd name="T72" fmla="*/ 5216 w 6213"/>
                <a:gd name="T73" fmla="*/ 176 h 562"/>
                <a:gd name="T74" fmla="*/ 5167 w 6213"/>
                <a:gd name="T75" fmla="*/ 555 h 562"/>
                <a:gd name="T76" fmla="*/ 5409 w 6213"/>
                <a:gd name="T77" fmla="*/ 555 h 562"/>
                <a:gd name="T78" fmla="*/ 5616 w 6213"/>
                <a:gd name="T79" fmla="*/ 555 h 562"/>
                <a:gd name="T80" fmla="*/ 2671 w 6213"/>
                <a:gd name="T81" fmla="*/ 221 h 562"/>
                <a:gd name="T82" fmla="*/ 2667 w 6213"/>
                <a:gd name="T83" fmla="*/ 341 h 562"/>
                <a:gd name="T84" fmla="*/ 2937 w 6213"/>
                <a:gd name="T85" fmla="*/ 555 h 562"/>
                <a:gd name="T86" fmla="*/ 3466 w 6213"/>
                <a:gd name="T87" fmla="*/ 555 h 562"/>
                <a:gd name="T88" fmla="*/ 3200 w 6213"/>
                <a:gd name="T89" fmla="*/ 452 h 562"/>
                <a:gd name="T90" fmla="*/ 3363 w 6213"/>
                <a:gd name="T91" fmla="*/ 192 h 562"/>
                <a:gd name="T92" fmla="*/ 3389 w 6213"/>
                <a:gd name="T93" fmla="*/ 361 h 562"/>
                <a:gd name="T94" fmla="*/ 3457 w 6213"/>
                <a:gd name="T95" fmla="*/ 396 h 562"/>
                <a:gd name="T96" fmla="*/ 2294 w 6213"/>
                <a:gd name="T97" fmla="*/ 488 h 562"/>
                <a:gd name="T98" fmla="*/ 2399 w 6213"/>
                <a:gd name="T99" fmla="*/ 562 h 562"/>
                <a:gd name="T100" fmla="*/ 2498 w 6213"/>
                <a:gd name="T101" fmla="*/ 335 h 562"/>
                <a:gd name="T102" fmla="*/ 4588 w 6213"/>
                <a:gd name="T103" fmla="*/ 0 h 562"/>
                <a:gd name="T104" fmla="*/ 4461 w 6213"/>
                <a:gd name="T105" fmla="*/ 562 h 562"/>
                <a:gd name="T106" fmla="*/ 4588 w 6213"/>
                <a:gd name="T107" fmla="*/ 228 h 562"/>
                <a:gd name="T108" fmla="*/ 4460 w 6213"/>
                <a:gd name="T109" fmla="*/ 192 h 562"/>
                <a:gd name="T110" fmla="*/ 4588 w 6213"/>
                <a:gd name="T111" fmla="*/ 36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13" h="562">
                  <a:moveTo>
                    <a:pt x="1894" y="302"/>
                  </a:moveTo>
                  <a:cubicBezTo>
                    <a:pt x="1894" y="555"/>
                    <a:pt x="1894" y="555"/>
                    <a:pt x="1894" y="555"/>
                  </a:cubicBezTo>
                  <a:cubicBezTo>
                    <a:pt x="1859" y="555"/>
                    <a:pt x="1859" y="555"/>
                    <a:pt x="1859" y="555"/>
                  </a:cubicBezTo>
                  <a:cubicBezTo>
                    <a:pt x="1859" y="304"/>
                    <a:pt x="1859" y="304"/>
                    <a:pt x="1859" y="304"/>
                  </a:cubicBezTo>
                  <a:cubicBezTo>
                    <a:pt x="1859" y="265"/>
                    <a:pt x="1851" y="237"/>
                    <a:pt x="1834" y="219"/>
                  </a:cubicBezTo>
                  <a:cubicBezTo>
                    <a:pt x="1818" y="201"/>
                    <a:pt x="1792" y="192"/>
                    <a:pt x="1758" y="192"/>
                  </a:cubicBezTo>
                  <a:cubicBezTo>
                    <a:pt x="1712" y="192"/>
                    <a:pt x="1678" y="204"/>
                    <a:pt x="1656" y="227"/>
                  </a:cubicBezTo>
                  <a:cubicBezTo>
                    <a:pt x="1635" y="251"/>
                    <a:pt x="1624" y="289"/>
                    <a:pt x="1624" y="341"/>
                  </a:cubicBezTo>
                  <a:cubicBezTo>
                    <a:pt x="1624" y="555"/>
                    <a:pt x="1624" y="555"/>
                    <a:pt x="1624" y="555"/>
                  </a:cubicBezTo>
                  <a:cubicBezTo>
                    <a:pt x="1589" y="555"/>
                    <a:pt x="1589" y="555"/>
                    <a:pt x="1589" y="555"/>
                  </a:cubicBezTo>
                  <a:cubicBezTo>
                    <a:pt x="1589" y="168"/>
                    <a:pt x="1589" y="168"/>
                    <a:pt x="1589" y="168"/>
                  </a:cubicBezTo>
                  <a:cubicBezTo>
                    <a:pt x="1619" y="168"/>
                    <a:pt x="1619" y="168"/>
                    <a:pt x="1619" y="168"/>
                  </a:cubicBezTo>
                  <a:cubicBezTo>
                    <a:pt x="1625" y="221"/>
                    <a:pt x="1625" y="221"/>
                    <a:pt x="1625" y="221"/>
                  </a:cubicBezTo>
                  <a:cubicBezTo>
                    <a:pt x="1627" y="221"/>
                    <a:pt x="1627" y="221"/>
                    <a:pt x="1627" y="221"/>
                  </a:cubicBezTo>
                  <a:cubicBezTo>
                    <a:pt x="1653" y="180"/>
                    <a:pt x="1697" y="160"/>
                    <a:pt x="1762" y="160"/>
                  </a:cubicBezTo>
                  <a:cubicBezTo>
                    <a:pt x="1850" y="160"/>
                    <a:pt x="1894" y="207"/>
                    <a:pt x="1894" y="302"/>
                  </a:cubicBezTo>
                  <a:close/>
                  <a:moveTo>
                    <a:pt x="1022" y="192"/>
                  </a:moveTo>
                  <a:cubicBezTo>
                    <a:pt x="1047" y="192"/>
                    <a:pt x="1076" y="198"/>
                    <a:pt x="1110" y="209"/>
                  </a:cubicBezTo>
                  <a:cubicBezTo>
                    <a:pt x="1119" y="178"/>
                    <a:pt x="1119" y="178"/>
                    <a:pt x="1119" y="178"/>
                  </a:cubicBezTo>
                  <a:cubicBezTo>
                    <a:pt x="1089" y="166"/>
                    <a:pt x="1056" y="160"/>
                    <a:pt x="1023" y="160"/>
                  </a:cubicBezTo>
                  <a:cubicBezTo>
                    <a:pt x="966" y="160"/>
                    <a:pt x="922" y="178"/>
                    <a:pt x="889" y="214"/>
                  </a:cubicBezTo>
                  <a:cubicBezTo>
                    <a:pt x="857" y="250"/>
                    <a:pt x="840" y="300"/>
                    <a:pt x="840" y="364"/>
                  </a:cubicBezTo>
                  <a:cubicBezTo>
                    <a:pt x="840" y="426"/>
                    <a:pt x="856" y="475"/>
                    <a:pt x="887" y="510"/>
                  </a:cubicBezTo>
                  <a:cubicBezTo>
                    <a:pt x="919" y="545"/>
                    <a:pt x="962" y="562"/>
                    <a:pt x="1018" y="562"/>
                  </a:cubicBezTo>
                  <a:cubicBezTo>
                    <a:pt x="1058" y="562"/>
                    <a:pt x="1090" y="556"/>
                    <a:pt x="1115" y="544"/>
                  </a:cubicBezTo>
                  <a:cubicBezTo>
                    <a:pt x="1115" y="511"/>
                    <a:pt x="1115" y="511"/>
                    <a:pt x="1115" y="511"/>
                  </a:cubicBezTo>
                  <a:cubicBezTo>
                    <a:pt x="1085" y="524"/>
                    <a:pt x="1052" y="530"/>
                    <a:pt x="1017" y="530"/>
                  </a:cubicBezTo>
                  <a:cubicBezTo>
                    <a:pt x="973" y="530"/>
                    <a:pt x="939" y="515"/>
                    <a:pt x="914" y="486"/>
                  </a:cubicBezTo>
                  <a:cubicBezTo>
                    <a:pt x="890" y="456"/>
                    <a:pt x="877" y="415"/>
                    <a:pt x="877" y="363"/>
                  </a:cubicBezTo>
                  <a:cubicBezTo>
                    <a:pt x="877" y="308"/>
                    <a:pt x="890" y="266"/>
                    <a:pt x="914" y="236"/>
                  </a:cubicBezTo>
                  <a:cubicBezTo>
                    <a:pt x="939" y="207"/>
                    <a:pt x="975" y="192"/>
                    <a:pt x="1022" y="192"/>
                  </a:cubicBezTo>
                  <a:close/>
                  <a:moveTo>
                    <a:pt x="2062" y="510"/>
                  </a:moveTo>
                  <a:cubicBezTo>
                    <a:pt x="2051" y="495"/>
                    <a:pt x="2046" y="473"/>
                    <a:pt x="2046" y="444"/>
                  </a:cubicBezTo>
                  <a:cubicBezTo>
                    <a:pt x="2046" y="198"/>
                    <a:pt x="2046" y="198"/>
                    <a:pt x="2046" y="198"/>
                  </a:cubicBezTo>
                  <a:cubicBezTo>
                    <a:pt x="2160" y="198"/>
                    <a:pt x="2160" y="198"/>
                    <a:pt x="2160" y="198"/>
                  </a:cubicBezTo>
                  <a:cubicBezTo>
                    <a:pt x="2160" y="168"/>
                    <a:pt x="2160" y="168"/>
                    <a:pt x="2160" y="168"/>
                  </a:cubicBezTo>
                  <a:cubicBezTo>
                    <a:pt x="2046" y="168"/>
                    <a:pt x="2046" y="168"/>
                    <a:pt x="2046" y="168"/>
                  </a:cubicBezTo>
                  <a:cubicBezTo>
                    <a:pt x="2046" y="74"/>
                    <a:pt x="2046" y="74"/>
                    <a:pt x="2046" y="74"/>
                  </a:cubicBezTo>
                  <a:cubicBezTo>
                    <a:pt x="2028" y="74"/>
                    <a:pt x="2028" y="74"/>
                    <a:pt x="2028" y="74"/>
                  </a:cubicBezTo>
                  <a:cubicBezTo>
                    <a:pt x="2010" y="162"/>
                    <a:pt x="2010" y="162"/>
                    <a:pt x="2010" y="162"/>
                  </a:cubicBezTo>
                  <a:cubicBezTo>
                    <a:pt x="1952" y="178"/>
                    <a:pt x="1952" y="178"/>
                    <a:pt x="1952" y="178"/>
                  </a:cubicBezTo>
                  <a:cubicBezTo>
                    <a:pt x="1952" y="198"/>
                    <a:pt x="1952" y="198"/>
                    <a:pt x="1952" y="198"/>
                  </a:cubicBezTo>
                  <a:cubicBezTo>
                    <a:pt x="2010" y="198"/>
                    <a:pt x="2010" y="198"/>
                    <a:pt x="2010" y="198"/>
                  </a:cubicBezTo>
                  <a:cubicBezTo>
                    <a:pt x="2010" y="449"/>
                    <a:pt x="2010" y="449"/>
                    <a:pt x="2010" y="449"/>
                  </a:cubicBezTo>
                  <a:cubicBezTo>
                    <a:pt x="2010" y="488"/>
                    <a:pt x="2018" y="517"/>
                    <a:pt x="2034" y="535"/>
                  </a:cubicBezTo>
                  <a:cubicBezTo>
                    <a:pt x="2051" y="553"/>
                    <a:pt x="2076" y="562"/>
                    <a:pt x="2110" y="562"/>
                  </a:cubicBezTo>
                  <a:cubicBezTo>
                    <a:pt x="2132" y="562"/>
                    <a:pt x="2152" y="559"/>
                    <a:pt x="2169" y="554"/>
                  </a:cubicBezTo>
                  <a:cubicBezTo>
                    <a:pt x="2169" y="525"/>
                    <a:pt x="2169" y="525"/>
                    <a:pt x="2169" y="525"/>
                  </a:cubicBezTo>
                  <a:cubicBezTo>
                    <a:pt x="2153" y="529"/>
                    <a:pt x="2133" y="531"/>
                    <a:pt x="2111" y="531"/>
                  </a:cubicBezTo>
                  <a:cubicBezTo>
                    <a:pt x="2088" y="531"/>
                    <a:pt x="2072" y="524"/>
                    <a:pt x="2062" y="510"/>
                  </a:cubicBezTo>
                  <a:close/>
                  <a:moveTo>
                    <a:pt x="1453" y="208"/>
                  </a:moveTo>
                  <a:cubicBezTo>
                    <a:pt x="1479" y="240"/>
                    <a:pt x="1493" y="283"/>
                    <a:pt x="1493" y="338"/>
                  </a:cubicBezTo>
                  <a:cubicBezTo>
                    <a:pt x="1493" y="366"/>
                    <a:pt x="1493" y="366"/>
                    <a:pt x="1493" y="366"/>
                  </a:cubicBezTo>
                  <a:cubicBezTo>
                    <a:pt x="1213" y="366"/>
                    <a:pt x="1213" y="366"/>
                    <a:pt x="1213" y="366"/>
                  </a:cubicBezTo>
                  <a:cubicBezTo>
                    <a:pt x="1214" y="419"/>
                    <a:pt x="1226" y="460"/>
                    <a:pt x="1251" y="488"/>
                  </a:cubicBezTo>
                  <a:cubicBezTo>
                    <a:pt x="1275" y="516"/>
                    <a:pt x="1310" y="530"/>
                    <a:pt x="1355" y="530"/>
                  </a:cubicBezTo>
                  <a:cubicBezTo>
                    <a:pt x="1377" y="530"/>
                    <a:pt x="1397" y="529"/>
                    <a:pt x="1414" y="526"/>
                  </a:cubicBezTo>
                  <a:cubicBezTo>
                    <a:pt x="1430" y="523"/>
                    <a:pt x="1452" y="516"/>
                    <a:pt x="1477" y="506"/>
                  </a:cubicBezTo>
                  <a:cubicBezTo>
                    <a:pt x="1477" y="538"/>
                    <a:pt x="1477" y="538"/>
                    <a:pt x="1477" y="538"/>
                  </a:cubicBezTo>
                  <a:cubicBezTo>
                    <a:pt x="1455" y="547"/>
                    <a:pt x="1435" y="554"/>
                    <a:pt x="1417" y="557"/>
                  </a:cubicBezTo>
                  <a:cubicBezTo>
                    <a:pt x="1398" y="561"/>
                    <a:pt x="1378" y="562"/>
                    <a:pt x="1355" y="562"/>
                  </a:cubicBezTo>
                  <a:cubicBezTo>
                    <a:pt x="1299" y="562"/>
                    <a:pt x="1255" y="545"/>
                    <a:pt x="1224" y="510"/>
                  </a:cubicBezTo>
                  <a:cubicBezTo>
                    <a:pt x="1192" y="476"/>
                    <a:pt x="1176" y="427"/>
                    <a:pt x="1176" y="364"/>
                  </a:cubicBezTo>
                  <a:cubicBezTo>
                    <a:pt x="1176" y="303"/>
                    <a:pt x="1192" y="253"/>
                    <a:pt x="1222" y="216"/>
                  </a:cubicBezTo>
                  <a:cubicBezTo>
                    <a:pt x="1252" y="179"/>
                    <a:pt x="1293" y="160"/>
                    <a:pt x="1345" y="160"/>
                  </a:cubicBezTo>
                  <a:cubicBezTo>
                    <a:pt x="1391" y="160"/>
                    <a:pt x="1427" y="176"/>
                    <a:pt x="1453" y="208"/>
                  </a:cubicBezTo>
                  <a:close/>
                  <a:moveTo>
                    <a:pt x="1455" y="335"/>
                  </a:moveTo>
                  <a:cubicBezTo>
                    <a:pt x="1455" y="290"/>
                    <a:pt x="1445" y="255"/>
                    <a:pt x="1426" y="230"/>
                  </a:cubicBezTo>
                  <a:cubicBezTo>
                    <a:pt x="1406" y="204"/>
                    <a:pt x="1379" y="192"/>
                    <a:pt x="1345" y="192"/>
                  </a:cubicBezTo>
                  <a:cubicBezTo>
                    <a:pt x="1308" y="192"/>
                    <a:pt x="1278" y="204"/>
                    <a:pt x="1255" y="228"/>
                  </a:cubicBezTo>
                  <a:cubicBezTo>
                    <a:pt x="1233" y="253"/>
                    <a:pt x="1219" y="289"/>
                    <a:pt x="1216" y="335"/>
                  </a:cubicBezTo>
                  <a:lnTo>
                    <a:pt x="1455" y="335"/>
                  </a:lnTo>
                  <a:close/>
                  <a:moveTo>
                    <a:pt x="721" y="214"/>
                  </a:moveTo>
                  <a:cubicBezTo>
                    <a:pt x="751" y="250"/>
                    <a:pt x="767" y="299"/>
                    <a:pt x="767" y="361"/>
                  </a:cubicBezTo>
                  <a:cubicBezTo>
                    <a:pt x="767" y="424"/>
                    <a:pt x="751" y="474"/>
                    <a:pt x="721" y="509"/>
                  </a:cubicBezTo>
                  <a:cubicBezTo>
                    <a:pt x="690" y="545"/>
                    <a:pt x="648" y="562"/>
                    <a:pt x="594" y="562"/>
                  </a:cubicBezTo>
                  <a:cubicBezTo>
                    <a:pt x="560" y="562"/>
                    <a:pt x="530" y="554"/>
                    <a:pt x="504" y="538"/>
                  </a:cubicBezTo>
                  <a:cubicBezTo>
                    <a:pt x="478" y="521"/>
                    <a:pt x="458" y="498"/>
                    <a:pt x="444" y="467"/>
                  </a:cubicBezTo>
                  <a:cubicBezTo>
                    <a:pt x="430" y="436"/>
                    <a:pt x="424" y="401"/>
                    <a:pt x="424" y="361"/>
                  </a:cubicBezTo>
                  <a:cubicBezTo>
                    <a:pt x="424" y="298"/>
                    <a:pt x="439" y="248"/>
                    <a:pt x="470" y="213"/>
                  </a:cubicBezTo>
                  <a:cubicBezTo>
                    <a:pt x="500" y="178"/>
                    <a:pt x="542" y="160"/>
                    <a:pt x="596" y="160"/>
                  </a:cubicBezTo>
                  <a:cubicBezTo>
                    <a:pt x="649" y="160"/>
                    <a:pt x="691" y="178"/>
                    <a:pt x="721" y="214"/>
                  </a:cubicBezTo>
                  <a:close/>
                  <a:moveTo>
                    <a:pt x="729" y="361"/>
                  </a:moveTo>
                  <a:cubicBezTo>
                    <a:pt x="729" y="307"/>
                    <a:pt x="718" y="266"/>
                    <a:pt x="694" y="236"/>
                  </a:cubicBezTo>
                  <a:cubicBezTo>
                    <a:pt x="670" y="207"/>
                    <a:pt x="637" y="192"/>
                    <a:pt x="594" y="192"/>
                  </a:cubicBezTo>
                  <a:cubicBezTo>
                    <a:pt x="552" y="192"/>
                    <a:pt x="519" y="207"/>
                    <a:pt x="495" y="236"/>
                  </a:cubicBezTo>
                  <a:cubicBezTo>
                    <a:pt x="472" y="266"/>
                    <a:pt x="461" y="307"/>
                    <a:pt x="461" y="361"/>
                  </a:cubicBezTo>
                  <a:cubicBezTo>
                    <a:pt x="461" y="414"/>
                    <a:pt x="472" y="456"/>
                    <a:pt x="496" y="486"/>
                  </a:cubicBezTo>
                  <a:cubicBezTo>
                    <a:pt x="519" y="515"/>
                    <a:pt x="552" y="530"/>
                    <a:pt x="595" y="530"/>
                  </a:cubicBezTo>
                  <a:cubicBezTo>
                    <a:pt x="638" y="530"/>
                    <a:pt x="671" y="515"/>
                    <a:pt x="694" y="486"/>
                  </a:cubicBezTo>
                  <a:cubicBezTo>
                    <a:pt x="718" y="456"/>
                    <a:pt x="729" y="414"/>
                    <a:pt x="729" y="361"/>
                  </a:cubicBezTo>
                  <a:close/>
                  <a:moveTo>
                    <a:pt x="292" y="0"/>
                  </a:moveTo>
                  <a:cubicBezTo>
                    <a:pt x="327" y="0"/>
                    <a:pt x="327" y="0"/>
                    <a:pt x="327" y="0"/>
                  </a:cubicBezTo>
                  <a:cubicBezTo>
                    <a:pt x="327" y="555"/>
                    <a:pt x="327" y="555"/>
                    <a:pt x="327" y="555"/>
                  </a:cubicBezTo>
                  <a:cubicBezTo>
                    <a:pt x="304" y="555"/>
                    <a:pt x="304" y="555"/>
                    <a:pt x="304" y="555"/>
                  </a:cubicBezTo>
                  <a:cubicBezTo>
                    <a:pt x="295" y="496"/>
                    <a:pt x="295" y="496"/>
                    <a:pt x="295" y="496"/>
                  </a:cubicBezTo>
                  <a:cubicBezTo>
                    <a:pt x="292" y="496"/>
                    <a:pt x="292" y="496"/>
                    <a:pt x="292" y="496"/>
                  </a:cubicBezTo>
                  <a:cubicBezTo>
                    <a:pt x="262" y="540"/>
                    <a:pt x="220" y="562"/>
                    <a:pt x="165" y="562"/>
                  </a:cubicBezTo>
                  <a:cubicBezTo>
                    <a:pt x="111" y="562"/>
                    <a:pt x="71" y="546"/>
                    <a:pt x="42" y="512"/>
                  </a:cubicBezTo>
                  <a:cubicBezTo>
                    <a:pt x="14" y="479"/>
                    <a:pt x="0" y="431"/>
                    <a:pt x="0" y="367"/>
                  </a:cubicBezTo>
                  <a:cubicBezTo>
                    <a:pt x="0" y="300"/>
                    <a:pt x="14" y="249"/>
                    <a:pt x="42" y="213"/>
                  </a:cubicBezTo>
                  <a:cubicBezTo>
                    <a:pt x="70" y="178"/>
                    <a:pt x="111" y="160"/>
                    <a:pt x="164" y="160"/>
                  </a:cubicBezTo>
                  <a:cubicBezTo>
                    <a:pt x="192" y="160"/>
                    <a:pt x="216" y="165"/>
                    <a:pt x="237" y="175"/>
                  </a:cubicBezTo>
                  <a:cubicBezTo>
                    <a:pt x="257" y="186"/>
                    <a:pt x="276" y="203"/>
                    <a:pt x="292" y="228"/>
                  </a:cubicBezTo>
                  <a:cubicBezTo>
                    <a:pt x="294" y="228"/>
                    <a:pt x="294" y="228"/>
                    <a:pt x="294" y="228"/>
                  </a:cubicBezTo>
                  <a:cubicBezTo>
                    <a:pt x="293" y="198"/>
                    <a:pt x="292" y="169"/>
                    <a:pt x="292" y="140"/>
                  </a:cubicBezTo>
                  <a:lnTo>
                    <a:pt x="292" y="0"/>
                  </a:lnTo>
                  <a:close/>
                  <a:moveTo>
                    <a:pt x="292" y="361"/>
                  </a:moveTo>
                  <a:cubicBezTo>
                    <a:pt x="292" y="301"/>
                    <a:pt x="282" y="258"/>
                    <a:pt x="262" y="232"/>
                  </a:cubicBezTo>
                  <a:cubicBezTo>
                    <a:pt x="242" y="205"/>
                    <a:pt x="209" y="192"/>
                    <a:pt x="164" y="192"/>
                  </a:cubicBezTo>
                  <a:cubicBezTo>
                    <a:pt x="122" y="192"/>
                    <a:pt x="90" y="207"/>
                    <a:pt x="69" y="237"/>
                  </a:cubicBezTo>
                  <a:cubicBezTo>
                    <a:pt x="48" y="267"/>
                    <a:pt x="37" y="310"/>
                    <a:pt x="37" y="366"/>
                  </a:cubicBezTo>
                  <a:cubicBezTo>
                    <a:pt x="37" y="476"/>
                    <a:pt x="80" y="531"/>
                    <a:pt x="165" y="531"/>
                  </a:cubicBezTo>
                  <a:cubicBezTo>
                    <a:pt x="209" y="531"/>
                    <a:pt x="241" y="518"/>
                    <a:pt x="261" y="493"/>
                  </a:cubicBezTo>
                  <a:cubicBezTo>
                    <a:pt x="282" y="467"/>
                    <a:pt x="292" y="425"/>
                    <a:pt x="292" y="367"/>
                  </a:cubicBezTo>
                  <a:lnTo>
                    <a:pt x="292" y="361"/>
                  </a:lnTo>
                  <a:close/>
                  <a:moveTo>
                    <a:pt x="6213" y="366"/>
                  </a:moveTo>
                  <a:cubicBezTo>
                    <a:pt x="5934" y="366"/>
                    <a:pt x="5934" y="366"/>
                    <a:pt x="5934" y="366"/>
                  </a:cubicBezTo>
                  <a:cubicBezTo>
                    <a:pt x="5934" y="419"/>
                    <a:pt x="5947" y="460"/>
                    <a:pt x="5971" y="488"/>
                  </a:cubicBezTo>
                  <a:cubicBezTo>
                    <a:pt x="5996" y="516"/>
                    <a:pt x="6030" y="530"/>
                    <a:pt x="6076" y="530"/>
                  </a:cubicBezTo>
                  <a:cubicBezTo>
                    <a:pt x="6098" y="530"/>
                    <a:pt x="6117" y="529"/>
                    <a:pt x="6134" y="526"/>
                  </a:cubicBezTo>
                  <a:cubicBezTo>
                    <a:pt x="6151" y="523"/>
                    <a:pt x="6172" y="516"/>
                    <a:pt x="6198" y="506"/>
                  </a:cubicBezTo>
                  <a:cubicBezTo>
                    <a:pt x="6198" y="538"/>
                    <a:pt x="6198" y="538"/>
                    <a:pt x="6198" y="538"/>
                  </a:cubicBezTo>
                  <a:cubicBezTo>
                    <a:pt x="6176" y="547"/>
                    <a:pt x="6156" y="554"/>
                    <a:pt x="6137" y="557"/>
                  </a:cubicBezTo>
                  <a:cubicBezTo>
                    <a:pt x="6119" y="561"/>
                    <a:pt x="6098" y="562"/>
                    <a:pt x="6076" y="562"/>
                  </a:cubicBezTo>
                  <a:cubicBezTo>
                    <a:pt x="6020" y="562"/>
                    <a:pt x="5976" y="545"/>
                    <a:pt x="5944" y="510"/>
                  </a:cubicBezTo>
                  <a:cubicBezTo>
                    <a:pt x="5913" y="476"/>
                    <a:pt x="5897" y="427"/>
                    <a:pt x="5897" y="364"/>
                  </a:cubicBezTo>
                  <a:cubicBezTo>
                    <a:pt x="5897" y="303"/>
                    <a:pt x="5912" y="253"/>
                    <a:pt x="5943" y="216"/>
                  </a:cubicBezTo>
                  <a:cubicBezTo>
                    <a:pt x="5973" y="179"/>
                    <a:pt x="6014" y="160"/>
                    <a:pt x="6066" y="160"/>
                  </a:cubicBezTo>
                  <a:cubicBezTo>
                    <a:pt x="6111" y="160"/>
                    <a:pt x="6147" y="176"/>
                    <a:pt x="6174" y="208"/>
                  </a:cubicBezTo>
                  <a:cubicBezTo>
                    <a:pt x="6200" y="240"/>
                    <a:pt x="6213" y="283"/>
                    <a:pt x="6213" y="338"/>
                  </a:cubicBezTo>
                  <a:lnTo>
                    <a:pt x="6213" y="366"/>
                  </a:lnTo>
                  <a:close/>
                  <a:moveTo>
                    <a:pt x="6176" y="335"/>
                  </a:moveTo>
                  <a:cubicBezTo>
                    <a:pt x="6176" y="290"/>
                    <a:pt x="6166" y="255"/>
                    <a:pt x="6146" y="230"/>
                  </a:cubicBezTo>
                  <a:cubicBezTo>
                    <a:pt x="6127" y="204"/>
                    <a:pt x="6100" y="192"/>
                    <a:pt x="6066" y="192"/>
                  </a:cubicBezTo>
                  <a:cubicBezTo>
                    <a:pt x="6028" y="192"/>
                    <a:pt x="5998" y="204"/>
                    <a:pt x="5976" y="228"/>
                  </a:cubicBezTo>
                  <a:cubicBezTo>
                    <a:pt x="5953" y="253"/>
                    <a:pt x="5940" y="289"/>
                    <a:pt x="5936" y="335"/>
                  </a:cubicBezTo>
                  <a:lnTo>
                    <a:pt x="6176" y="335"/>
                  </a:lnTo>
                  <a:close/>
                  <a:moveTo>
                    <a:pt x="5765" y="555"/>
                  </a:moveTo>
                  <a:cubicBezTo>
                    <a:pt x="5801" y="555"/>
                    <a:pt x="5801" y="555"/>
                    <a:pt x="5801" y="555"/>
                  </a:cubicBezTo>
                  <a:cubicBezTo>
                    <a:pt x="5801" y="168"/>
                    <a:pt x="5801" y="168"/>
                    <a:pt x="5801" y="168"/>
                  </a:cubicBezTo>
                  <a:cubicBezTo>
                    <a:pt x="5765" y="168"/>
                    <a:pt x="5765" y="168"/>
                    <a:pt x="5765" y="168"/>
                  </a:cubicBezTo>
                  <a:lnTo>
                    <a:pt x="5765" y="555"/>
                  </a:lnTo>
                  <a:close/>
                  <a:moveTo>
                    <a:pt x="4172" y="194"/>
                  </a:moveTo>
                  <a:cubicBezTo>
                    <a:pt x="4193" y="216"/>
                    <a:pt x="4204" y="251"/>
                    <a:pt x="4204" y="297"/>
                  </a:cubicBezTo>
                  <a:cubicBezTo>
                    <a:pt x="4204" y="555"/>
                    <a:pt x="4204" y="555"/>
                    <a:pt x="4204" y="555"/>
                  </a:cubicBezTo>
                  <a:cubicBezTo>
                    <a:pt x="4177" y="555"/>
                    <a:pt x="4177" y="555"/>
                    <a:pt x="4177" y="555"/>
                  </a:cubicBezTo>
                  <a:cubicBezTo>
                    <a:pt x="4169" y="494"/>
                    <a:pt x="4169" y="494"/>
                    <a:pt x="4169" y="494"/>
                  </a:cubicBezTo>
                  <a:cubicBezTo>
                    <a:pt x="4166" y="494"/>
                    <a:pt x="4166" y="494"/>
                    <a:pt x="4166" y="494"/>
                  </a:cubicBezTo>
                  <a:cubicBezTo>
                    <a:pt x="4146" y="519"/>
                    <a:pt x="4126" y="536"/>
                    <a:pt x="4106" y="547"/>
                  </a:cubicBezTo>
                  <a:cubicBezTo>
                    <a:pt x="4085" y="557"/>
                    <a:pt x="4061" y="562"/>
                    <a:pt x="4033" y="562"/>
                  </a:cubicBezTo>
                  <a:cubicBezTo>
                    <a:pt x="3995" y="562"/>
                    <a:pt x="3965" y="553"/>
                    <a:pt x="3944" y="533"/>
                  </a:cubicBezTo>
                  <a:cubicBezTo>
                    <a:pt x="3923" y="514"/>
                    <a:pt x="3912" y="487"/>
                    <a:pt x="3912" y="452"/>
                  </a:cubicBezTo>
                  <a:cubicBezTo>
                    <a:pt x="3912" y="414"/>
                    <a:pt x="3928" y="385"/>
                    <a:pt x="3959" y="364"/>
                  </a:cubicBezTo>
                  <a:cubicBezTo>
                    <a:pt x="3991" y="343"/>
                    <a:pt x="4037" y="332"/>
                    <a:pt x="4096" y="331"/>
                  </a:cubicBezTo>
                  <a:cubicBezTo>
                    <a:pt x="4170" y="329"/>
                    <a:pt x="4170" y="329"/>
                    <a:pt x="4170" y="329"/>
                  </a:cubicBezTo>
                  <a:cubicBezTo>
                    <a:pt x="4170" y="303"/>
                    <a:pt x="4170" y="303"/>
                    <a:pt x="4170" y="303"/>
                  </a:cubicBezTo>
                  <a:cubicBezTo>
                    <a:pt x="4170" y="266"/>
                    <a:pt x="4163" y="238"/>
                    <a:pt x="4148" y="220"/>
                  </a:cubicBezTo>
                  <a:cubicBezTo>
                    <a:pt x="4133" y="201"/>
                    <a:pt x="4108" y="192"/>
                    <a:pt x="4075" y="192"/>
                  </a:cubicBezTo>
                  <a:cubicBezTo>
                    <a:pt x="4039" y="192"/>
                    <a:pt x="4002" y="202"/>
                    <a:pt x="3964" y="221"/>
                  </a:cubicBezTo>
                  <a:cubicBezTo>
                    <a:pt x="3950" y="191"/>
                    <a:pt x="3950" y="191"/>
                    <a:pt x="3950" y="191"/>
                  </a:cubicBezTo>
                  <a:cubicBezTo>
                    <a:pt x="3993" y="171"/>
                    <a:pt x="4035" y="161"/>
                    <a:pt x="4077" y="161"/>
                  </a:cubicBezTo>
                  <a:cubicBezTo>
                    <a:pt x="4119" y="161"/>
                    <a:pt x="4151" y="172"/>
                    <a:pt x="4172" y="194"/>
                  </a:cubicBezTo>
                  <a:close/>
                  <a:moveTo>
                    <a:pt x="4169" y="358"/>
                  </a:moveTo>
                  <a:cubicBezTo>
                    <a:pt x="4101" y="361"/>
                    <a:pt x="4101" y="361"/>
                    <a:pt x="4101" y="361"/>
                  </a:cubicBezTo>
                  <a:cubicBezTo>
                    <a:pt x="4046" y="364"/>
                    <a:pt x="4008" y="372"/>
                    <a:pt x="3984" y="386"/>
                  </a:cubicBezTo>
                  <a:cubicBezTo>
                    <a:pt x="3961" y="401"/>
                    <a:pt x="3950" y="423"/>
                    <a:pt x="3950" y="454"/>
                  </a:cubicBezTo>
                  <a:cubicBezTo>
                    <a:pt x="3950" y="478"/>
                    <a:pt x="3957" y="497"/>
                    <a:pt x="3972" y="510"/>
                  </a:cubicBezTo>
                  <a:cubicBezTo>
                    <a:pt x="3987" y="524"/>
                    <a:pt x="4008" y="530"/>
                    <a:pt x="4035" y="530"/>
                  </a:cubicBezTo>
                  <a:cubicBezTo>
                    <a:pt x="4076" y="530"/>
                    <a:pt x="4109" y="518"/>
                    <a:pt x="4133" y="495"/>
                  </a:cubicBezTo>
                  <a:cubicBezTo>
                    <a:pt x="4157" y="471"/>
                    <a:pt x="4169" y="438"/>
                    <a:pt x="4169" y="396"/>
                  </a:cubicBezTo>
                  <a:lnTo>
                    <a:pt x="4169" y="358"/>
                  </a:lnTo>
                  <a:close/>
                  <a:moveTo>
                    <a:pt x="5783" y="26"/>
                  </a:moveTo>
                  <a:cubicBezTo>
                    <a:pt x="5768" y="26"/>
                    <a:pt x="5760" y="37"/>
                    <a:pt x="5760" y="60"/>
                  </a:cubicBezTo>
                  <a:cubicBezTo>
                    <a:pt x="5760" y="83"/>
                    <a:pt x="5768" y="95"/>
                    <a:pt x="5783" y="95"/>
                  </a:cubicBezTo>
                  <a:cubicBezTo>
                    <a:pt x="5790" y="95"/>
                    <a:pt x="5796" y="91"/>
                    <a:pt x="5800" y="85"/>
                  </a:cubicBezTo>
                  <a:cubicBezTo>
                    <a:pt x="5804" y="79"/>
                    <a:pt x="5806" y="71"/>
                    <a:pt x="5806" y="60"/>
                  </a:cubicBezTo>
                  <a:cubicBezTo>
                    <a:pt x="5806" y="49"/>
                    <a:pt x="5804" y="41"/>
                    <a:pt x="5800" y="35"/>
                  </a:cubicBezTo>
                  <a:cubicBezTo>
                    <a:pt x="5796" y="29"/>
                    <a:pt x="5790" y="26"/>
                    <a:pt x="5783" y="26"/>
                  </a:cubicBezTo>
                  <a:close/>
                  <a:moveTo>
                    <a:pt x="4996" y="208"/>
                  </a:moveTo>
                  <a:cubicBezTo>
                    <a:pt x="5022" y="240"/>
                    <a:pt x="5036" y="283"/>
                    <a:pt x="5036" y="338"/>
                  </a:cubicBezTo>
                  <a:cubicBezTo>
                    <a:pt x="5036" y="366"/>
                    <a:pt x="5036" y="366"/>
                    <a:pt x="5036" y="366"/>
                  </a:cubicBezTo>
                  <a:cubicBezTo>
                    <a:pt x="4756" y="366"/>
                    <a:pt x="4756" y="366"/>
                    <a:pt x="4756" y="366"/>
                  </a:cubicBezTo>
                  <a:cubicBezTo>
                    <a:pt x="4757" y="419"/>
                    <a:pt x="4769" y="460"/>
                    <a:pt x="4794" y="488"/>
                  </a:cubicBezTo>
                  <a:cubicBezTo>
                    <a:pt x="4818" y="516"/>
                    <a:pt x="4853" y="530"/>
                    <a:pt x="4898" y="530"/>
                  </a:cubicBezTo>
                  <a:cubicBezTo>
                    <a:pt x="4920" y="530"/>
                    <a:pt x="4940" y="529"/>
                    <a:pt x="4957" y="526"/>
                  </a:cubicBezTo>
                  <a:cubicBezTo>
                    <a:pt x="4973" y="523"/>
                    <a:pt x="4995" y="516"/>
                    <a:pt x="5020" y="506"/>
                  </a:cubicBezTo>
                  <a:cubicBezTo>
                    <a:pt x="5020" y="538"/>
                    <a:pt x="5020" y="538"/>
                    <a:pt x="5020" y="538"/>
                  </a:cubicBezTo>
                  <a:cubicBezTo>
                    <a:pt x="4998" y="547"/>
                    <a:pt x="4978" y="554"/>
                    <a:pt x="4960" y="557"/>
                  </a:cubicBezTo>
                  <a:cubicBezTo>
                    <a:pt x="4941" y="561"/>
                    <a:pt x="4921" y="562"/>
                    <a:pt x="4898" y="562"/>
                  </a:cubicBezTo>
                  <a:cubicBezTo>
                    <a:pt x="4842" y="562"/>
                    <a:pt x="4798" y="545"/>
                    <a:pt x="4767" y="510"/>
                  </a:cubicBezTo>
                  <a:cubicBezTo>
                    <a:pt x="4735" y="476"/>
                    <a:pt x="4719" y="427"/>
                    <a:pt x="4719" y="364"/>
                  </a:cubicBezTo>
                  <a:cubicBezTo>
                    <a:pt x="4719" y="303"/>
                    <a:pt x="4734" y="253"/>
                    <a:pt x="4765" y="216"/>
                  </a:cubicBezTo>
                  <a:cubicBezTo>
                    <a:pt x="4795" y="179"/>
                    <a:pt x="4836" y="160"/>
                    <a:pt x="4888" y="160"/>
                  </a:cubicBezTo>
                  <a:cubicBezTo>
                    <a:pt x="4934" y="160"/>
                    <a:pt x="4970" y="176"/>
                    <a:pt x="4996" y="208"/>
                  </a:cubicBezTo>
                  <a:close/>
                  <a:moveTo>
                    <a:pt x="4998" y="335"/>
                  </a:moveTo>
                  <a:cubicBezTo>
                    <a:pt x="4998" y="290"/>
                    <a:pt x="4988" y="255"/>
                    <a:pt x="4969" y="230"/>
                  </a:cubicBezTo>
                  <a:cubicBezTo>
                    <a:pt x="4949" y="204"/>
                    <a:pt x="4922" y="192"/>
                    <a:pt x="4888" y="192"/>
                  </a:cubicBezTo>
                  <a:cubicBezTo>
                    <a:pt x="4851" y="192"/>
                    <a:pt x="4821" y="204"/>
                    <a:pt x="4798" y="228"/>
                  </a:cubicBezTo>
                  <a:cubicBezTo>
                    <a:pt x="4775" y="253"/>
                    <a:pt x="4762" y="289"/>
                    <a:pt x="4758" y="335"/>
                  </a:cubicBezTo>
                  <a:lnTo>
                    <a:pt x="4998" y="335"/>
                  </a:lnTo>
                  <a:close/>
                  <a:moveTo>
                    <a:pt x="3766" y="192"/>
                  </a:moveTo>
                  <a:cubicBezTo>
                    <a:pt x="3790" y="192"/>
                    <a:pt x="3819" y="198"/>
                    <a:pt x="3853" y="209"/>
                  </a:cubicBezTo>
                  <a:cubicBezTo>
                    <a:pt x="3863" y="178"/>
                    <a:pt x="3863" y="178"/>
                    <a:pt x="3863" y="178"/>
                  </a:cubicBezTo>
                  <a:cubicBezTo>
                    <a:pt x="3832" y="166"/>
                    <a:pt x="3800" y="160"/>
                    <a:pt x="3766" y="160"/>
                  </a:cubicBezTo>
                  <a:cubicBezTo>
                    <a:pt x="3710" y="160"/>
                    <a:pt x="3665" y="178"/>
                    <a:pt x="3633" y="214"/>
                  </a:cubicBezTo>
                  <a:cubicBezTo>
                    <a:pt x="3600" y="250"/>
                    <a:pt x="3584" y="300"/>
                    <a:pt x="3584" y="364"/>
                  </a:cubicBezTo>
                  <a:cubicBezTo>
                    <a:pt x="3584" y="426"/>
                    <a:pt x="3599" y="475"/>
                    <a:pt x="3631" y="510"/>
                  </a:cubicBezTo>
                  <a:cubicBezTo>
                    <a:pt x="3662" y="545"/>
                    <a:pt x="3706" y="562"/>
                    <a:pt x="3761" y="562"/>
                  </a:cubicBezTo>
                  <a:cubicBezTo>
                    <a:pt x="3801" y="562"/>
                    <a:pt x="3834" y="556"/>
                    <a:pt x="3858" y="544"/>
                  </a:cubicBezTo>
                  <a:cubicBezTo>
                    <a:pt x="3858" y="511"/>
                    <a:pt x="3858" y="511"/>
                    <a:pt x="3858" y="511"/>
                  </a:cubicBezTo>
                  <a:cubicBezTo>
                    <a:pt x="3828" y="524"/>
                    <a:pt x="3795" y="530"/>
                    <a:pt x="3760" y="530"/>
                  </a:cubicBezTo>
                  <a:cubicBezTo>
                    <a:pt x="3716" y="530"/>
                    <a:pt x="3682" y="515"/>
                    <a:pt x="3658" y="486"/>
                  </a:cubicBezTo>
                  <a:cubicBezTo>
                    <a:pt x="3633" y="456"/>
                    <a:pt x="3621" y="415"/>
                    <a:pt x="3621" y="363"/>
                  </a:cubicBezTo>
                  <a:cubicBezTo>
                    <a:pt x="3621" y="308"/>
                    <a:pt x="3633" y="266"/>
                    <a:pt x="3658" y="236"/>
                  </a:cubicBezTo>
                  <a:cubicBezTo>
                    <a:pt x="3682" y="207"/>
                    <a:pt x="3718" y="192"/>
                    <a:pt x="3766" y="192"/>
                  </a:cubicBezTo>
                  <a:close/>
                  <a:moveTo>
                    <a:pt x="5524" y="160"/>
                  </a:moveTo>
                  <a:cubicBezTo>
                    <a:pt x="5497" y="160"/>
                    <a:pt x="5472" y="166"/>
                    <a:pt x="5451" y="178"/>
                  </a:cubicBezTo>
                  <a:cubicBezTo>
                    <a:pt x="5430" y="190"/>
                    <a:pt x="5413" y="207"/>
                    <a:pt x="5400" y="229"/>
                  </a:cubicBezTo>
                  <a:cubicBezTo>
                    <a:pt x="5399" y="229"/>
                    <a:pt x="5399" y="229"/>
                    <a:pt x="5399" y="229"/>
                  </a:cubicBezTo>
                  <a:cubicBezTo>
                    <a:pt x="5382" y="183"/>
                    <a:pt x="5342" y="160"/>
                    <a:pt x="5281" y="160"/>
                  </a:cubicBezTo>
                  <a:cubicBezTo>
                    <a:pt x="5257" y="160"/>
                    <a:pt x="5236" y="165"/>
                    <a:pt x="5216" y="176"/>
                  </a:cubicBezTo>
                  <a:cubicBezTo>
                    <a:pt x="5196" y="187"/>
                    <a:pt x="5181" y="202"/>
                    <a:pt x="5170" y="221"/>
                  </a:cubicBezTo>
                  <a:cubicBezTo>
                    <a:pt x="5168" y="221"/>
                    <a:pt x="5168" y="221"/>
                    <a:pt x="5168" y="221"/>
                  </a:cubicBezTo>
                  <a:cubicBezTo>
                    <a:pt x="5161" y="168"/>
                    <a:pt x="5161" y="168"/>
                    <a:pt x="5161" y="168"/>
                  </a:cubicBezTo>
                  <a:cubicBezTo>
                    <a:pt x="5132" y="168"/>
                    <a:pt x="5132" y="168"/>
                    <a:pt x="5132" y="168"/>
                  </a:cubicBezTo>
                  <a:cubicBezTo>
                    <a:pt x="5132" y="555"/>
                    <a:pt x="5132" y="555"/>
                    <a:pt x="5132" y="555"/>
                  </a:cubicBezTo>
                  <a:cubicBezTo>
                    <a:pt x="5167" y="555"/>
                    <a:pt x="5167" y="555"/>
                    <a:pt x="5167" y="555"/>
                  </a:cubicBezTo>
                  <a:cubicBezTo>
                    <a:pt x="5167" y="341"/>
                    <a:pt x="5167" y="341"/>
                    <a:pt x="5167" y="341"/>
                  </a:cubicBezTo>
                  <a:cubicBezTo>
                    <a:pt x="5167" y="289"/>
                    <a:pt x="5176" y="251"/>
                    <a:pt x="5195" y="228"/>
                  </a:cubicBezTo>
                  <a:cubicBezTo>
                    <a:pt x="5213" y="204"/>
                    <a:pt x="5243" y="192"/>
                    <a:pt x="5283" y="192"/>
                  </a:cubicBezTo>
                  <a:cubicBezTo>
                    <a:pt x="5343" y="192"/>
                    <a:pt x="5373" y="225"/>
                    <a:pt x="5373" y="290"/>
                  </a:cubicBezTo>
                  <a:cubicBezTo>
                    <a:pt x="5373" y="555"/>
                    <a:pt x="5373" y="555"/>
                    <a:pt x="5373" y="555"/>
                  </a:cubicBezTo>
                  <a:cubicBezTo>
                    <a:pt x="5409" y="555"/>
                    <a:pt x="5409" y="555"/>
                    <a:pt x="5409" y="555"/>
                  </a:cubicBezTo>
                  <a:cubicBezTo>
                    <a:pt x="5409" y="328"/>
                    <a:pt x="5409" y="328"/>
                    <a:pt x="5409" y="328"/>
                  </a:cubicBezTo>
                  <a:cubicBezTo>
                    <a:pt x="5409" y="281"/>
                    <a:pt x="5419" y="247"/>
                    <a:pt x="5438" y="225"/>
                  </a:cubicBezTo>
                  <a:cubicBezTo>
                    <a:pt x="5457" y="203"/>
                    <a:pt x="5486" y="192"/>
                    <a:pt x="5526" y="192"/>
                  </a:cubicBezTo>
                  <a:cubicBezTo>
                    <a:pt x="5556" y="192"/>
                    <a:pt x="5579" y="201"/>
                    <a:pt x="5594" y="218"/>
                  </a:cubicBezTo>
                  <a:cubicBezTo>
                    <a:pt x="5608" y="236"/>
                    <a:pt x="5616" y="263"/>
                    <a:pt x="5616" y="301"/>
                  </a:cubicBezTo>
                  <a:cubicBezTo>
                    <a:pt x="5616" y="555"/>
                    <a:pt x="5616" y="555"/>
                    <a:pt x="5616" y="555"/>
                  </a:cubicBezTo>
                  <a:cubicBezTo>
                    <a:pt x="5651" y="555"/>
                    <a:pt x="5651" y="555"/>
                    <a:pt x="5651" y="555"/>
                  </a:cubicBezTo>
                  <a:cubicBezTo>
                    <a:pt x="5651" y="302"/>
                    <a:pt x="5651" y="302"/>
                    <a:pt x="5651" y="302"/>
                  </a:cubicBezTo>
                  <a:cubicBezTo>
                    <a:pt x="5651" y="253"/>
                    <a:pt x="5640" y="217"/>
                    <a:pt x="5619" y="194"/>
                  </a:cubicBezTo>
                  <a:cubicBezTo>
                    <a:pt x="5598" y="171"/>
                    <a:pt x="5566" y="160"/>
                    <a:pt x="5524" y="160"/>
                  </a:cubicBezTo>
                  <a:close/>
                  <a:moveTo>
                    <a:pt x="2805" y="160"/>
                  </a:moveTo>
                  <a:cubicBezTo>
                    <a:pt x="2741" y="160"/>
                    <a:pt x="2696" y="180"/>
                    <a:pt x="2671" y="221"/>
                  </a:cubicBezTo>
                  <a:cubicBezTo>
                    <a:pt x="2669" y="221"/>
                    <a:pt x="2669" y="221"/>
                    <a:pt x="2669" y="221"/>
                  </a:cubicBezTo>
                  <a:cubicBezTo>
                    <a:pt x="2662" y="168"/>
                    <a:pt x="2662" y="168"/>
                    <a:pt x="2662" y="168"/>
                  </a:cubicBezTo>
                  <a:cubicBezTo>
                    <a:pt x="2632" y="168"/>
                    <a:pt x="2632" y="168"/>
                    <a:pt x="2632" y="168"/>
                  </a:cubicBezTo>
                  <a:cubicBezTo>
                    <a:pt x="2632" y="555"/>
                    <a:pt x="2632" y="555"/>
                    <a:pt x="2632" y="555"/>
                  </a:cubicBezTo>
                  <a:cubicBezTo>
                    <a:pt x="2667" y="555"/>
                    <a:pt x="2667" y="555"/>
                    <a:pt x="2667" y="555"/>
                  </a:cubicBezTo>
                  <a:cubicBezTo>
                    <a:pt x="2667" y="341"/>
                    <a:pt x="2667" y="341"/>
                    <a:pt x="2667" y="341"/>
                  </a:cubicBezTo>
                  <a:cubicBezTo>
                    <a:pt x="2667" y="289"/>
                    <a:pt x="2678" y="251"/>
                    <a:pt x="2699" y="227"/>
                  </a:cubicBezTo>
                  <a:cubicBezTo>
                    <a:pt x="2721" y="204"/>
                    <a:pt x="2755" y="192"/>
                    <a:pt x="2801" y="192"/>
                  </a:cubicBezTo>
                  <a:cubicBezTo>
                    <a:pt x="2836" y="192"/>
                    <a:pt x="2861" y="201"/>
                    <a:pt x="2877" y="219"/>
                  </a:cubicBezTo>
                  <a:cubicBezTo>
                    <a:pt x="2894" y="237"/>
                    <a:pt x="2902" y="265"/>
                    <a:pt x="2902" y="304"/>
                  </a:cubicBezTo>
                  <a:cubicBezTo>
                    <a:pt x="2902" y="555"/>
                    <a:pt x="2902" y="555"/>
                    <a:pt x="2902" y="555"/>
                  </a:cubicBezTo>
                  <a:cubicBezTo>
                    <a:pt x="2937" y="555"/>
                    <a:pt x="2937" y="555"/>
                    <a:pt x="2937" y="555"/>
                  </a:cubicBezTo>
                  <a:cubicBezTo>
                    <a:pt x="2937" y="302"/>
                    <a:pt x="2937" y="302"/>
                    <a:pt x="2937" y="302"/>
                  </a:cubicBezTo>
                  <a:cubicBezTo>
                    <a:pt x="2937" y="207"/>
                    <a:pt x="2893" y="160"/>
                    <a:pt x="2805" y="160"/>
                  </a:cubicBezTo>
                  <a:close/>
                  <a:moveTo>
                    <a:pt x="3460" y="194"/>
                  </a:moveTo>
                  <a:cubicBezTo>
                    <a:pt x="3481" y="216"/>
                    <a:pt x="3492" y="251"/>
                    <a:pt x="3492" y="297"/>
                  </a:cubicBezTo>
                  <a:cubicBezTo>
                    <a:pt x="3492" y="555"/>
                    <a:pt x="3492" y="555"/>
                    <a:pt x="3492" y="555"/>
                  </a:cubicBezTo>
                  <a:cubicBezTo>
                    <a:pt x="3466" y="555"/>
                    <a:pt x="3466" y="555"/>
                    <a:pt x="3466" y="555"/>
                  </a:cubicBezTo>
                  <a:cubicBezTo>
                    <a:pt x="3457" y="494"/>
                    <a:pt x="3457" y="494"/>
                    <a:pt x="3457" y="494"/>
                  </a:cubicBezTo>
                  <a:cubicBezTo>
                    <a:pt x="3454" y="494"/>
                    <a:pt x="3454" y="494"/>
                    <a:pt x="3454" y="494"/>
                  </a:cubicBezTo>
                  <a:cubicBezTo>
                    <a:pt x="3434" y="519"/>
                    <a:pt x="3414" y="536"/>
                    <a:pt x="3394" y="547"/>
                  </a:cubicBezTo>
                  <a:cubicBezTo>
                    <a:pt x="3373" y="557"/>
                    <a:pt x="3349" y="562"/>
                    <a:pt x="3321" y="562"/>
                  </a:cubicBezTo>
                  <a:cubicBezTo>
                    <a:pt x="3283" y="562"/>
                    <a:pt x="3253" y="553"/>
                    <a:pt x="3232" y="533"/>
                  </a:cubicBezTo>
                  <a:cubicBezTo>
                    <a:pt x="3211" y="514"/>
                    <a:pt x="3200" y="487"/>
                    <a:pt x="3200" y="452"/>
                  </a:cubicBezTo>
                  <a:cubicBezTo>
                    <a:pt x="3200" y="414"/>
                    <a:pt x="3216" y="385"/>
                    <a:pt x="3248" y="364"/>
                  </a:cubicBezTo>
                  <a:cubicBezTo>
                    <a:pt x="3279" y="343"/>
                    <a:pt x="3325" y="332"/>
                    <a:pt x="3384" y="331"/>
                  </a:cubicBezTo>
                  <a:cubicBezTo>
                    <a:pt x="3458" y="329"/>
                    <a:pt x="3458" y="329"/>
                    <a:pt x="3458" y="329"/>
                  </a:cubicBezTo>
                  <a:cubicBezTo>
                    <a:pt x="3458" y="303"/>
                    <a:pt x="3458" y="303"/>
                    <a:pt x="3458" y="303"/>
                  </a:cubicBezTo>
                  <a:cubicBezTo>
                    <a:pt x="3458" y="266"/>
                    <a:pt x="3451" y="238"/>
                    <a:pt x="3436" y="220"/>
                  </a:cubicBezTo>
                  <a:cubicBezTo>
                    <a:pt x="3421" y="201"/>
                    <a:pt x="3397" y="192"/>
                    <a:pt x="3363" y="192"/>
                  </a:cubicBezTo>
                  <a:cubicBezTo>
                    <a:pt x="3327" y="192"/>
                    <a:pt x="3290" y="202"/>
                    <a:pt x="3252" y="221"/>
                  </a:cubicBezTo>
                  <a:cubicBezTo>
                    <a:pt x="3239" y="191"/>
                    <a:pt x="3239" y="191"/>
                    <a:pt x="3239" y="191"/>
                  </a:cubicBezTo>
                  <a:cubicBezTo>
                    <a:pt x="3281" y="171"/>
                    <a:pt x="3323" y="161"/>
                    <a:pt x="3365" y="161"/>
                  </a:cubicBezTo>
                  <a:cubicBezTo>
                    <a:pt x="3407" y="161"/>
                    <a:pt x="3439" y="172"/>
                    <a:pt x="3460" y="194"/>
                  </a:cubicBezTo>
                  <a:close/>
                  <a:moveTo>
                    <a:pt x="3457" y="358"/>
                  </a:moveTo>
                  <a:cubicBezTo>
                    <a:pt x="3389" y="361"/>
                    <a:pt x="3389" y="361"/>
                    <a:pt x="3389" y="361"/>
                  </a:cubicBezTo>
                  <a:cubicBezTo>
                    <a:pt x="3335" y="364"/>
                    <a:pt x="3296" y="372"/>
                    <a:pt x="3273" y="386"/>
                  </a:cubicBezTo>
                  <a:cubicBezTo>
                    <a:pt x="3249" y="401"/>
                    <a:pt x="3238" y="423"/>
                    <a:pt x="3238" y="454"/>
                  </a:cubicBezTo>
                  <a:cubicBezTo>
                    <a:pt x="3238" y="478"/>
                    <a:pt x="3245" y="497"/>
                    <a:pt x="3260" y="510"/>
                  </a:cubicBezTo>
                  <a:cubicBezTo>
                    <a:pt x="3275" y="524"/>
                    <a:pt x="3296" y="530"/>
                    <a:pt x="3323" y="530"/>
                  </a:cubicBezTo>
                  <a:cubicBezTo>
                    <a:pt x="3364" y="530"/>
                    <a:pt x="3397" y="518"/>
                    <a:pt x="3421" y="495"/>
                  </a:cubicBezTo>
                  <a:cubicBezTo>
                    <a:pt x="3445" y="471"/>
                    <a:pt x="3457" y="438"/>
                    <a:pt x="3457" y="396"/>
                  </a:cubicBezTo>
                  <a:lnTo>
                    <a:pt x="3457" y="358"/>
                  </a:lnTo>
                  <a:close/>
                  <a:moveTo>
                    <a:pt x="2496" y="208"/>
                  </a:moveTo>
                  <a:cubicBezTo>
                    <a:pt x="2523" y="240"/>
                    <a:pt x="2536" y="283"/>
                    <a:pt x="2536" y="338"/>
                  </a:cubicBezTo>
                  <a:cubicBezTo>
                    <a:pt x="2536" y="366"/>
                    <a:pt x="2536" y="366"/>
                    <a:pt x="2536" y="366"/>
                  </a:cubicBezTo>
                  <a:cubicBezTo>
                    <a:pt x="2257" y="366"/>
                    <a:pt x="2257" y="366"/>
                    <a:pt x="2257" y="366"/>
                  </a:cubicBezTo>
                  <a:cubicBezTo>
                    <a:pt x="2257" y="419"/>
                    <a:pt x="2270" y="460"/>
                    <a:pt x="2294" y="488"/>
                  </a:cubicBezTo>
                  <a:cubicBezTo>
                    <a:pt x="2318" y="516"/>
                    <a:pt x="2353" y="530"/>
                    <a:pt x="2399" y="530"/>
                  </a:cubicBezTo>
                  <a:cubicBezTo>
                    <a:pt x="2421" y="530"/>
                    <a:pt x="2440" y="529"/>
                    <a:pt x="2457" y="526"/>
                  </a:cubicBezTo>
                  <a:cubicBezTo>
                    <a:pt x="2474" y="523"/>
                    <a:pt x="2495" y="516"/>
                    <a:pt x="2520" y="506"/>
                  </a:cubicBezTo>
                  <a:cubicBezTo>
                    <a:pt x="2520" y="538"/>
                    <a:pt x="2520" y="538"/>
                    <a:pt x="2520" y="538"/>
                  </a:cubicBezTo>
                  <a:cubicBezTo>
                    <a:pt x="2499" y="547"/>
                    <a:pt x="2478" y="554"/>
                    <a:pt x="2460" y="557"/>
                  </a:cubicBezTo>
                  <a:cubicBezTo>
                    <a:pt x="2441" y="561"/>
                    <a:pt x="2421" y="562"/>
                    <a:pt x="2399" y="562"/>
                  </a:cubicBezTo>
                  <a:cubicBezTo>
                    <a:pt x="2342" y="562"/>
                    <a:pt x="2298" y="545"/>
                    <a:pt x="2267" y="510"/>
                  </a:cubicBezTo>
                  <a:cubicBezTo>
                    <a:pt x="2235" y="476"/>
                    <a:pt x="2220" y="427"/>
                    <a:pt x="2220" y="364"/>
                  </a:cubicBezTo>
                  <a:cubicBezTo>
                    <a:pt x="2220" y="303"/>
                    <a:pt x="2235" y="253"/>
                    <a:pt x="2265" y="216"/>
                  </a:cubicBezTo>
                  <a:cubicBezTo>
                    <a:pt x="2296" y="179"/>
                    <a:pt x="2337" y="160"/>
                    <a:pt x="2388" y="160"/>
                  </a:cubicBezTo>
                  <a:cubicBezTo>
                    <a:pt x="2434" y="160"/>
                    <a:pt x="2470" y="176"/>
                    <a:pt x="2496" y="208"/>
                  </a:cubicBezTo>
                  <a:close/>
                  <a:moveTo>
                    <a:pt x="2498" y="335"/>
                  </a:moveTo>
                  <a:cubicBezTo>
                    <a:pt x="2498" y="290"/>
                    <a:pt x="2489" y="255"/>
                    <a:pt x="2469" y="230"/>
                  </a:cubicBezTo>
                  <a:cubicBezTo>
                    <a:pt x="2450" y="204"/>
                    <a:pt x="2423" y="192"/>
                    <a:pt x="2388" y="192"/>
                  </a:cubicBezTo>
                  <a:cubicBezTo>
                    <a:pt x="2351" y="192"/>
                    <a:pt x="2321" y="204"/>
                    <a:pt x="2298" y="228"/>
                  </a:cubicBezTo>
                  <a:cubicBezTo>
                    <a:pt x="2276" y="253"/>
                    <a:pt x="2263" y="289"/>
                    <a:pt x="2259" y="335"/>
                  </a:cubicBezTo>
                  <a:lnTo>
                    <a:pt x="2498" y="335"/>
                  </a:lnTo>
                  <a:close/>
                  <a:moveTo>
                    <a:pt x="4588" y="0"/>
                  </a:moveTo>
                  <a:cubicBezTo>
                    <a:pt x="4623" y="0"/>
                    <a:pt x="4623" y="0"/>
                    <a:pt x="4623" y="0"/>
                  </a:cubicBezTo>
                  <a:cubicBezTo>
                    <a:pt x="4623" y="555"/>
                    <a:pt x="4623" y="555"/>
                    <a:pt x="4623" y="555"/>
                  </a:cubicBezTo>
                  <a:cubicBezTo>
                    <a:pt x="4599" y="555"/>
                    <a:pt x="4599" y="555"/>
                    <a:pt x="4599" y="555"/>
                  </a:cubicBezTo>
                  <a:cubicBezTo>
                    <a:pt x="4590" y="496"/>
                    <a:pt x="4590" y="496"/>
                    <a:pt x="4590" y="496"/>
                  </a:cubicBezTo>
                  <a:cubicBezTo>
                    <a:pt x="4588" y="496"/>
                    <a:pt x="4588" y="496"/>
                    <a:pt x="4588" y="496"/>
                  </a:cubicBezTo>
                  <a:cubicBezTo>
                    <a:pt x="4558" y="540"/>
                    <a:pt x="4516" y="562"/>
                    <a:pt x="4461" y="562"/>
                  </a:cubicBezTo>
                  <a:cubicBezTo>
                    <a:pt x="4407" y="562"/>
                    <a:pt x="4366" y="546"/>
                    <a:pt x="4338" y="512"/>
                  </a:cubicBezTo>
                  <a:cubicBezTo>
                    <a:pt x="4310" y="479"/>
                    <a:pt x="4296" y="431"/>
                    <a:pt x="4296" y="367"/>
                  </a:cubicBezTo>
                  <a:cubicBezTo>
                    <a:pt x="4296" y="300"/>
                    <a:pt x="4310" y="249"/>
                    <a:pt x="4338" y="213"/>
                  </a:cubicBezTo>
                  <a:cubicBezTo>
                    <a:pt x="4366" y="178"/>
                    <a:pt x="4406" y="160"/>
                    <a:pt x="4460" y="160"/>
                  </a:cubicBezTo>
                  <a:cubicBezTo>
                    <a:pt x="4488" y="160"/>
                    <a:pt x="4512" y="165"/>
                    <a:pt x="4533" y="175"/>
                  </a:cubicBezTo>
                  <a:cubicBezTo>
                    <a:pt x="4553" y="186"/>
                    <a:pt x="4571" y="203"/>
                    <a:pt x="4588" y="228"/>
                  </a:cubicBezTo>
                  <a:cubicBezTo>
                    <a:pt x="4590" y="228"/>
                    <a:pt x="4590" y="228"/>
                    <a:pt x="4590" y="228"/>
                  </a:cubicBezTo>
                  <a:cubicBezTo>
                    <a:pt x="4588" y="198"/>
                    <a:pt x="4588" y="169"/>
                    <a:pt x="4588" y="140"/>
                  </a:cubicBezTo>
                  <a:lnTo>
                    <a:pt x="4588" y="0"/>
                  </a:lnTo>
                  <a:close/>
                  <a:moveTo>
                    <a:pt x="4588" y="361"/>
                  </a:moveTo>
                  <a:cubicBezTo>
                    <a:pt x="4588" y="301"/>
                    <a:pt x="4578" y="258"/>
                    <a:pt x="4557" y="232"/>
                  </a:cubicBezTo>
                  <a:cubicBezTo>
                    <a:pt x="4537" y="205"/>
                    <a:pt x="4505" y="192"/>
                    <a:pt x="4460" y="192"/>
                  </a:cubicBezTo>
                  <a:cubicBezTo>
                    <a:pt x="4418" y="192"/>
                    <a:pt x="4386" y="207"/>
                    <a:pt x="4365" y="237"/>
                  </a:cubicBezTo>
                  <a:cubicBezTo>
                    <a:pt x="4343" y="267"/>
                    <a:pt x="4333" y="310"/>
                    <a:pt x="4333" y="366"/>
                  </a:cubicBezTo>
                  <a:cubicBezTo>
                    <a:pt x="4333" y="476"/>
                    <a:pt x="4375" y="531"/>
                    <a:pt x="4461" y="531"/>
                  </a:cubicBezTo>
                  <a:cubicBezTo>
                    <a:pt x="4504" y="531"/>
                    <a:pt x="4536" y="518"/>
                    <a:pt x="4557" y="493"/>
                  </a:cubicBezTo>
                  <a:cubicBezTo>
                    <a:pt x="4577" y="467"/>
                    <a:pt x="4588" y="425"/>
                    <a:pt x="4588" y="367"/>
                  </a:cubicBezTo>
                  <a:lnTo>
                    <a:pt x="4588" y="36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4" name="Freeform 6">
              <a:extLst>
                <a:ext uri="{FF2B5EF4-FFF2-40B4-BE49-F238E27FC236}">
                  <a16:creationId xmlns:a16="http://schemas.microsoft.com/office/drawing/2014/main" id="{94060AB6-C3BA-43C7-90E3-3EC841293019}"/>
                </a:ext>
              </a:extLst>
            </p:cNvPr>
            <p:cNvSpPr>
              <a:spLocks noSelect="1"/>
            </p:cNvSpPr>
            <p:nvPr userDrawn="1"/>
          </p:nvSpPr>
          <p:spPr bwMode="invGray">
            <a:xfrm>
              <a:off x="5534025" y="255588"/>
              <a:ext cx="1116013" cy="169863"/>
            </a:xfrm>
            <a:custGeom>
              <a:avLst/>
              <a:gdLst>
                <a:gd name="T0" fmla="*/ 171 w 3516"/>
                <a:gd name="T1" fmla="*/ 8 h 536"/>
                <a:gd name="T2" fmla="*/ 0 w 3516"/>
                <a:gd name="T3" fmla="*/ 529 h 536"/>
                <a:gd name="T4" fmla="*/ 141 w 3516"/>
                <a:gd name="T5" fmla="*/ 340 h 536"/>
                <a:gd name="T6" fmla="*/ 287 w 3516"/>
                <a:gd name="T7" fmla="*/ 529 h 536"/>
                <a:gd name="T8" fmla="*/ 295 w 3516"/>
                <a:gd name="T9" fmla="*/ 302 h 536"/>
                <a:gd name="T10" fmla="*/ 167 w 3516"/>
                <a:gd name="T11" fmla="*/ 234 h 536"/>
                <a:gd name="T12" fmla="*/ 141 w 3516"/>
                <a:gd name="T13" fmla="*/ 114 h 536"/>
                <a:gd name="T14" fmla="*/ 241 w 3516"/>
                <a:gd name="T15" fmla="*/ 168 h 536"/>
                <a:gd name="T16" fmla="*/ 625 w 3516"/>
                <a:gd name="T17" fmla="*/ 6 h 536"/>
                <a:gd name="T18" fmla="*/ 610 w 3516"/>
                <a:gd name="T19" fmla="*/ 529 h 536"/>
                <a:gd name="T20" fmla="*/ 806 w 3516"/>
                <a:gd name="T21" fmla="*/ 432 h 536"/>
                <a:gd name="T22" fmla="*/ 986 w 3516"/>
                <a:gd name="T23" fmla="*/ 529 h 536"/>
                <a:gd name="T24" fmla="*/ 625 w 3516"/>
                <a:gd name="T25" fmla="*/ 6 h 536"/>
                <a:gd name="T26" fmla="*/ 708 w 3516"/>
                <a:gd name="T27" fmla="*/ 152 h 536"/>
                <a:gd name="T28" fmla="*/ 735 w 3516"/>
                <a:gd name="T29" fmla="*/ 157 h 536"/>
                <a:gd name="T30" fmla="*/ 777 w 3516"/>
                <a:gd name="T31" fmla="*/ 316 h 536"/>
                <a:gd name="T32" fmla="*/ 1203 w 3516"/>
                <a:gd name="T33" fmla="*/ 8 h 536"/>
                <a:gd name="T34" fmla="*/ 1022 w 3516"/>
                <a:gd name="T35" fmla="*/ 529 h 536"/>
                <a:gd name="T36" fmla="*/ 1393 w 3516"/>
                <a:gd name="T37" fmla="*/ 459 h 536"/>
                <a:gd name="T38" fmla="*/ 1397 w 3516"/>
                <a:gd name="T39" fmla="*/ 72 h 536"/>
                <a:gd name="T40" fmla="*/ 1289 w 3516"/>
                <a:gd name="T41" fmla="*/ 376 h 536"/>
                <a:gd name="T42" fmla="*/ 1163 w 3516"/>
                <a:gd name="T43" fmla="*/ 414 h 536"/>
                <a:gd name="T44" fmla="*/ 1204 w 3516"/>
                <a:gd name="T45" fmla="*/ 122 h 536"/>
                <a:gd name="T46" fmla="*/ 1319 w 3516"/>
                <a:gd name="T47" fmla="*/ 262 h 536"/>
                <a:gd name="T48" fmla="*/ 1835 w 3516"/>
                <a:gd name="T49" fmla="*/ 256 h 536"/>
                <a:gd name="T50" fmla="*/ 1894 w 3516"/>
                <a:gd name="T51" fmla="*/ 213 h 536"/>
                <a:gd name="T52" fmla="*/ 1865 w 3516"/>
                <a:gd name="T53" fmla="*/ 39 h 536"/>
                <a:gd name="T54" fmla="*/ 1525 w 3516"/>
                <a:gd name="T55" fmla="*/ 8 h 536"/>
                <a:gd name="T56" fmla="*/ 1728 w 3516"/>
                <a:gd name="T57" fmla="*/ 529 h 536"/>
                <a:gd name="T58" fmla="*/ 1927 w 3516"/>
                <a:gd name="T59" fmla="*/ 377 h 536"/>
                <a:gd name="T60" fmla="*/ 1835 w 3516"/>
                <a:gd name="T61" fmla="*/ 256 h 536"/>
                <a:gd name="T62" fmla="*/ 1706 w 3516"/>
                <a:gd name="T63" fmla="*/ 114 h 536"/>
                <a:gd name="T64" fmla="*/ 1755 w 3516"/>
                <a:gd name="T65" fmla="*/ 195 h 536"/>
                <a:gd name="T66" fmla="*/ 1666 w 3516"/>
                <a:gd name="T67" fmla="*/ 208 h 536"/>
                <a:gd name="T68" fmla="*/ 1716 w 3516"/>
                <a:gd name="T69" fmla="*/ 420 h 536"/>
                <a:gd name="T70" fmla="*/ 1666 w 3516"/>
                <a:gd name="T71" fmla="*/ 311 h 536"/>
                <a:gd name="T72" fmla="*/ 1764 w 3516"/>
                <a:gd name="T73" fmla="*/ 325 h 536"/>
                <a:gd name="T74" fmla="*/ 1716 w 3516"/>
                <a:gd name="T75" fmla="*/ 420 h 536"/>
                <a:gd name="T76" fmla="*/ 2041 w 3516"/>
                <a:gd name="T77" fmla="*/ 68 h 536"/>
                <a:gd name="T78" fmla="*/ 2042 w 3516"/>
                <a:gd name="T79" fmla="*/ 468 h 536"/>
                <a:gd name="T80" fmla="*/ 2419 w 3516"/>
                <a:gd name="T81" fmla="*/ 468 h 536"/>
                <a:gd name="T82" fmla="*/ 2419 w 3516"/>
                <a:gd name="T83" fmla="*/ 68 h 536"/>
                <a:gd name="T84" fmla="*/ 2309 w 3516"/>
                <a:gd name="T85" fmla="*/ 382 h 536"/>
                <a:gd name="T86" fmla="*/ 2125 w 3516"/>
                <a:gd name="T87" fmla="*/ 268 h 536"/>
                <a:gd name="T88" fmla="*/ 2309 w 3516"/>
                <a:gd name="T89" fmla="*/ 152 h 536"/>
                <a:gd name="T90" fmla="*/ 2309 w 3516"/>
                <a:gd name="T91" fmla="*/ 382 h 536"/>
                <a:gd name="T92" fmla="*/ 2999 w 3516"/>
                <a:gd name="T93" fmla="*/ 8 h 536"/>
                <a:gd name="T94" fmla="*/ 2941 w 3516"/>
                <a:gd name="T95" fmla="*/ 480 h 536"/>
                <a:gd name="T96" fmla="*/ 2610 w 3516"/>
                <a:gd name="T97" fmla="*/ 482 h 536"/>
                <a:gd name="T98" fmla="*/ 2553 w 3516"/>
                <a:gd name="T99" fmla="*/ 8 h 536"/>
                <a:gd name="T100" fmla="*/ 2694 w 3516"/>
                <a:gd name="T101" fmla="*/ 314 h 536"/>
                <a:gd name="T102" fmla="*/ 2776 w 3516"/>
                <a:gd name="T103" fmla="*/ 419 h 536"/>
                <a:gd name="T104" fmla="*/ 2858 w 3516"/>
                <a:gd name="T105" fmla="*/ 313 h 536"/>
                <a:gd name="T106" fmla="*/ 3447 w 3516"/>
                <a:gd name="T107" fmla="*/ 72 h 536"/>
                <a:gd name="T108" fmla="*/ 3073 w 3516"/>
                <a:gd name="T109" fmla="*/ 8 h 536"/>
                <a:gd name="T110" fmla="*/ 3242 w 3516"/>
                <a:gd name="T111" fmla="*/ 529 h 536"/>
                <a:gd name="T112" fmla="*/ 3516 w 3516"/>
                <a:gd name="T113" fmla="*/ 257 h 536"/>
                <a:gd name="T114" fmla="*/ 3339 w 3516"/>
                <a:gd name="T115" fmla="*/ 376 h 536"/>
                <a:gd name="T116" fmla="*/ 3214 w 3516"/>
                <a:gd name="T117" fmla="*/ 414 h 536"/>
                <a:gd name="T118" fmla="*/ 3255 w 3516"/>
                <a:gd name="T119" fmla="*/ 122 h 536"/>
                <a:gd name="T120" fmla="*/ 3369 w 3516"/>
                <a:gd name="T121" fmla="*/ 26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16" h="536">
                  <a:moveTo>
                    <a:pt x="383" y="162"/>
                  </a:moveTo>
                  <a:cubicBezTo>
                    <a:pt x="383" y="59"/>
                    <a:pt x="312" y="8"/>
                    <a:pt x="171" y="8"/>
                  </a:cubicBezTo>
                  <a:cubicBezTo>
                    <a:pt x="0" y="8"/>
                    <a:pt x="0" y="8"/>
                    <a:pt x="0" y="8"/>
                  </a:cubicBezTo>
                  <a:cubicBezTo>
                    <a:pt x="0" y="529"/>
                    <a:pt x="0" y="529"/>
                    <a:pt x="0" y="529"/>
                  </a:cubicBezTo>
                  <a:cubicBezTo>
                    <a:pt x="141" y="529"/>
                    <a:pt x="141" y="529"/>
                    <a:pt x="141" y="529"/>
                  </a:cubicBezTo>
                  <a:cubicBezTo>
                    <a:pt x="141" y="340"/>
                    <a:pt x="141" y="340"/>
                    <a:pt x="141" y="340"/>
                  </a:cubicBezTo>
                  <a:cubicBezTo>
                    <a:pt x="176" y="340"/>
                    <a:pt x="176" y="340"/>
                    <a:pt x="176" y="340"/>
                  </a:cubicBezTo>
                  <a:cubicBezTo>
                    <a:pt x="287" y="529"/>
                    <a:pt x="287" y="529"/>
                    <a:pt x="287" y="529"/>
                  </a:cubicBezTo>
                  <a:cubicBezTo>
                    <a:pt x="447" y="529"/>
                    <a:pt x="447" y="529"/>
                    <a:pt x="447" y="529"/>
                  </a:cubicBezTo>
                  <a:cubicBezTo>
                    <a:pt x="295" y="302"/>
                    <a:pt x="295" y="302"/>
                    <a:pt x="295" y="302"/>
                  </a:cubicBezTo>
                  <a:cubicBezTo>
                    <a:pt x="354" y="269"/>
                    <a:pt x="383" y="222"/>
                    <a:pt x="383" y="162"/>
                  </a:cubicBezTo>
                  <a:close/>
                  <a:moveTo>
                    <a:pt x="167" y="234"/>
                  </a:moveTo>
                  <a:cubicBezTo>
                    <a:pt x="141" y="234"/>
                    <a:pt x="141" y="234"/>
                    <a:pt x="141" y="234"/>
                  </a:cubicBezTo>
                  <a:cubicBezTo>
                    <a:pt x="141" y="114"/>
                    <a:pt x="141" y="114"/>
                    <a:pt x="141" y="114"/>
                  </a:cubicBezTo>
                  <a:cubicBezTo>
                    <a:pt x="169" y="114"/>
                    <a:pt x="169" y="114"/>
                    <a:pt x="169" y="114"/>
                  </a:cubicBezTo>
                  <a:cubicBezTo>
                    <a:pt x="217" y="114"/>
                    <a:pt x="241" y="132"/>
                    <a:pt x="241" y="168"/>
                  </a:cubicBezTo>
                  <a:cubicBezTo>
                    <a:pt x="241" y="212"/>
                    <a:pt x="216" y="234"/>
                    <a:pt x="167" y="234"/>
                  </a:cubicBezTo>
                  <a:close/>
                  <a:moveTo>
                    <a:pt x="625" y="6"/>
                  </a:moveTo>
                  <a:cubicBezTo>
                    <a:pt x="455" y="529"/>
                    <a:pt x="455" y="529"/>
                    <a:pt x="455" y="529"/>
                  </a:cubicBezTo>
                  <a:cubicBezTo>
                    <a:pt x="610" y="529"/>
                    <a:pt x="610" y="529"/>
                    <a:pt x="610" y="529"/>
                  </a:cubicBezTo>
                  <a:cubicBezTo>
                    <a:pt x="636" y="432"/>
                    <a:pt x="636" y="432"/>
                    <a:pt x="636" y="432"/>
                  </a:cubicBezTo>
                  <a:cubicBezTo>
                    <a:pt x="806" y="432"/>
                    <a:pt x="806" y="432"/>
                    <a:pt x="806" y="432"/>
                  </a:cubicBezTo>
                  <a:cubicBezTo>
                    <a:pt x="832" y="529"/>
                    <a:pt x="832" y="529"/>
                    <a:pt x="832" y="529"/>
                  </a:cubicBezTo>
                  <a:cubicBezTo>
                    <a:pt x="986" y="529"/>
                    <a:pt x="986" y="529"/>
                    <a:pt x="986" y="529"/>
                  </a:cubicBezTo>
                  <a:cubicBezTo>
                    <a:pt x="813" y="6"/>
                    <a:pt x="813" y="6"/>
                    <a:pt x="813" y="6"/>
                  </a:cubicBezTo>
                  <a:lnTo>
                    <a:pt x="625" y="6"/>
                  </a:lnTo>
                  <a:close/>
                  <a:moveTo>
                    <a:pt x="666" y="316"/>
                  </a:moveTo>
                  <a:cubicBezTo>
                    <a:pt x="687" y="234"/>
                    <a:pt x="701" y="179"/>
                    <a:pt x="708" y="152"/>
                  </a:cubicBezTo>
                  <a:cubicBezTo>
                    <a:pt x="714" y="124"/>
                    <a:pt x="718" y="104"/>
                    <a:pt x="720" y="92"/>
                  </a:cubicBezTo>
                  <a:cubicBezTo>
                    <a:pt x="723" y="105"/>
                    <a:pt x="728" y="126"/>
                    <a:pt x="735" y="157"/>
                  </a:cubicBezTo>
                  <a:cubicBezTo>
                    <a:pt x="743" y="187"/>
                    <a:pt x="749" y="211"/>
                    <a:pt x="754" y="230"/>
                  </a:cubicBezTo>
                  <a:cubicBezTo>
                    <a:pt x="777" y="316"/>
                    <a:pt x="777" y="316"/>
                    <a:pt x="777" y="316"/>
                  </a:cubicBezTo>
                  <a:lnTo>
                    <a:pt x="666" y="316"/>
                  </a:lnTo>
                  <a:close/>
                  <a:moveTo>
                    <a:pt x="1203" y="8"/>
                  </a:moveTo>
                  <a:cubicBezTo>
                    <a:pt x="1022" y="8"/>
                    <a:pt x="1022" y="8"/>
                    <a:pt x="1022" y="8"/>
                  </a:cubicBezTo>
                  <a:cubicBezTo>
                    <a:pt x="1022" y="529"/>
                    <a:pt x="1022" y="529"/>
                    <a:pt x="1022" y="529"/>
                  </a:cubicBezTo>
                  <a:cubicBezTo>
                    <a:pt x="1191" y="529"/>
                    <a:pt x="1191" y="529"/>
                    <a:pt x="1191" y="529"/>
                  </a:cubicBezTo>
                  <a:cubicBezTo>
                    <a:pt x="1278" y="529"/>
                    <a:pt x="1345" y="506"/>
                    <a:pt x="1393" y="459"/>
                  </a:cubicBezTo>
                  <a:cubicBezTo>
                    <a:pt x="1441" y="412"/>
                    <a:pt x="1465" y="344"/>
                    <a:pt x="1465" y="257"/>
                  </a:cubicBezTo>
                  <a:cubicBezTo>
                    <a:pt x="1465" y="177"/>
                    <a:pt x="1442" y="115"/>
                    <a:pt x="1397" y="72"/>
                  </a:cubicBezTo>
                  <a:cubicBezTo>
                    <a:pt x="1351" y="29"/>
                    <a:pt x="1286" y="8"/>
                    <a:pt x="1203" y="8"/>
                  </a:cubicBezTo>
                  <a:close/>
                  <a:moveTo>
                    <a:pt x="1289" y="376"/>
                  </a:moveTo>
                  <a:cubicBezTo>
                    <a:pt x="1269" y="401"/>
                    <a:pt x="1237" y="414"/>
                    <a:pt x="1195" y="414"/>
                  </a:cubicBezTo>
                  <a:cubicBezTo>
                    <a:pt x="1163" y="414"/>
                    <a:pt x="1163" y="414"/>
                    <a:pt x="1163" y="414"/>
                  </a:cubicBezTo>
                  <a:cubicBezTo>
                    <a:pt x="1163" y="122"/>
                    <a:pt x="1163" y="122"/>
                    <a:pt x="1163" y="122"/>
                  </a:cubicBezTo>
                  <a:cubicBezTo>
                    <a:pt x="1204" y="122"/>
                    <a:pt x="1204" y="122"/>
                    <a:pt x="1204" y="122"/>
                  </a:cubicBezTo>
                  <a:cubicBezTo>
                    <a:pt x="1243" y="122"/>
                    <a:pt x="1271" y="133"/>
                    <a:pt x="1290" y="156"/>
                  </a:cubicBezTo>
                  <a:cubicBezTo>
                    <a:pt x="1309" y="179"/>
                    <a:pt x="1319" y="215"/>
                    <a:pt x="1319" y="262"/>
                  </a:cubicBezTo>
                  <a:cubicBezTo>
                    <a:pt x="1319" y="314"/>
                    <a:pt x="1309" y="352"/>
                    <a:pt x="1289" y="376"/>
                  </a:cubicBezTo>
                  <a:close/>
                  <a:moveTo>
                    <a:pt x="1835" y="256"/>
                  </a:moveTo>
                  <a:cubicBezTo>
                    <a:pt x="1835" y="252"/>
                    <a:pt x="1835" y="252"/>
                    <a:pt x="1835" y="252"/>
                  </a:cubicBezTo>
                  <a:cubicBezTo>
                    <a:pt x="1859" y="247"/>
                    <a:pt x="1879" y="233"/>
                    <a:pt x="1894" y="213"/>
                  </a:cubicBezTo>
                  <a:cubicBezTo>
                    <a:pt x="1909" y="192"/>
                    <a:pt x="1916" y="167"/>
                    <a:pt x="1916" y="138"/>
                  </a:cubicBezTo>
                  <a:cubicBezTo>
                    <a:pt x="1916" y="93"/>
                    <a:pt x="1899" y="60"/>
                    <a:pt x="1865" y="39"/>
                  </a:cubicBezTo>
                  <a:cubicBezTo>
                    <a:pt x="1830" y="18"/>
                    <a:pt x="1778" y="8"/>
                    <a:pt x="1707" y="8"/>
                  </a:cubicBezTo>
                  <a:cubicBezTo>
                    <a:pt x="1525" y="8"/>
                    <a:pt x="1525" y="8"/>
                    <a:pt x="1525" y="8"/>
                  </a:cubicBezTo>
                  <a:cubicBezTo>
                    <a:pt x="1525" y="529"/>
                    <a:pt x="1525" y="529"/>
                    <a:pt x="1525" y="529"/>
                  </a:cubicBezTo>
                  <a:cubicBezTo>
                    <a:pt x="1728" y="529"/>
                    <a:pt x="1728" y="529"/>
                    <a:pt x="1728" y="529"/>
                  </a:cubicBezTo>
                  <a:cubicBezTo>
                    <a:pt x="1789" y="529"/>
                    <a:pt x="1838" y="516"/>
                    <a:pt x="1873" y="488"/>
                  </a:cubicBezTo>
                  <a:cubicBezTo>
                    <a:pt x="1909" y="461"/>
                    <a:pt x="1927" y="424"/>
                    <a:pt x="1927" y="377"/>
                  </a:cubicBezTo>
                  <a:cubicBezTo>
                    <a:pt x="1927" y="345"/>
                    <a:pt x="1919" y="319"/>
                    <a:pt x="1905" y="299"/>
                  </a:cubicBezTo>
                  <a:cubicBezTo>
                    <a:pt x="1890" y="279"/>
                    <a:pt x="1867" y="265"/>
                    <a:pt x="1835" y="256"/>
                  </a:cubicBezTo>
                  <a:close/>
                  <a:moveTo>
                    <a:pt x="1666" y="114"/>
                  </a:moveTo>
                  <a:cubicBezTo>
                    <a:pt x="1706" y="114"/>
                    <a:pt x="1706" y="114"/>
                    <a:pt x="1706" y="114"/>
                  </a:cubicBezTo>
                  <a:cubicBezTo>
                    <a:pt x="1750" y="114"/>
                    <a:pt x="1772" y="129"/>
                    <a:pt x="1772" y="158"/>
                  </a:cubicBezTo>
                  <a:cubicBezTo>
                    <a:pt x="1772" y="175"/>
                    <a:pt x="1766" y="187"/>
                    <a:pt x="1755" y="195"/>
                  </a:cubicBezTo>
                  <a:cubicBezTo>
                    <a:pt x="1744" y="204"/>
                    <a:pt x="1729" y="208"/>
                    <a:pt x="1708" y="208"/>
                  </a:cubicBezTo>
                  <a:cubicBezTo>
                    <a:pt x="1666" y="208"/>
                    <a:pt x="1666" y="208"/>
                    <a:pt x="1666" y="208"/>
                  </a:cubicBezTo>
                  <a:lnTo>
                    <a:pt x="1666" y="114"/>
                  </a:lnTo>
                  <a:close/>
                  <a:moveTo>
                    <a:pt x="1716" y="420"/>
                  </a:moveTo>
                  <a:cubicBezTo>
                    <a:pt x="1666" y="420"/>
                    <a:pt x="1666" y="420"/>
                    <a:pt x="1666" y="420"/>
                  </a:cubicBezTo>
                  <a:cubicBezTo>
                    <a:pt x="1666" y="311"/>
                    <a:pt x="1666" y="311"/>
                    <a:pt x="1666" y="311"/>
                  </a:cubicBezTo>
                  <a:cubicBezTo>
                    <a:pt x="1713" y="311"/>
                    <a:pt x="1713" y="311"/>
                    <a:pt x="1713" y="311"/>
                  </a:cubicBezTo>
                  <a:cubicBezTo>
                    <a:pt x="1735" y="311"/>
                    <a:pt x="1752" y="316"/>
                    <a:pt x="1764" y="325"/>
                  </a:cubicBezTo>
                  <a:cubicBezTo>
                    <a:pt x="1776" y="334"/>
                    <a:pt x="1781" y="347"/>
                    <a:pt x="1781" y="365"/>
                  </a:cubicBezTo>
                  <a:cubicBezTo>
                    <a:pt x="1781" y="402"/>
                    <a:pt x="1760" y="420"/>
                    <a:pt x="1716" y="420"/>
                  </a:cubicBezTo>
                  <a:close/>
                  <a:moveTo>
                    <a:pt x="2230" y="0"/>
                  </a:moveTo>
                  <a:cubicBezTo>
                    <a:pt x="2148" y="0"/>
                    <a:pt x="2085" y="22"/>
                    <a:pt x="2041" y="68"/>
                  </a:cubicBezTo>
                  <a:cubicBezTo>
                    <a:pt x="1998" y="114"/>
                    <a:pt x="1976" y="180"/>
                    <a:pt x="1976" y="267"/>
                  </a:cubicBezTo>
                  <a:cubicBezTo>
                    <a:pt x="1976" y="355"/>
                    <a:pt x="1998" y="422"/>
                    <a:pt x="2042" y="468"/>
                  </a:cubicBezTo>
                  <a:cubicBezTo>
                    <a:pt x="2085" y="513"/>
                    <a:pt x="2148" y="536"/>
                    <a:pt x="2230" y="536"/>
                  </a:cubicBezTo>
                  <a:cubicBezTo>
                    <a:pt x="2313" y="536"/>
                    <a:pt x="2376" y="514"/>
                    <a:pt x="2419" y="468"/>
                  </a:cubicBezTo>
                  <a:cubicBezTo>
                    <a:pt x="2462" y="422"/>
                    <a:pt x="2483" y="356"/>
                    <a:pt x="2483" y="268"/>
                  </a:cubicBezTo>
                  <a:cubicBezTo>
                    <a:pt x="2483" y="180"/>
                    <a:pt x="2462" y="113"/>
                    <a:pt x="2419" y="68"/>
                  </a:cubicBezTo>
                  <a:cubicBezTo>
                    <a:pt x="2376" y="22"/>
                    <a:pt x="2313" y="0"/>
                    <a:pt x="2230" y="0"/>
                  </a:cubicBezTo>
                  <a:close/>
                  <a:moveTo>
                    <a:pt x="2309" y="382"/>
                  </a:moveTo>
                  <a:cubicBezTo>
                    <a:pt x="2292" y="407"/>
                    <a:pt x="2265" y="419"/>
                    <a:pt x="2230" y="419"/>
                  </a:cubicBezTo>
                  <a:cubicBezTo>
                    <a:pt x="2160" y="419"/>
                    <a:pt x="2125" y="369"/>
                    <a:pt x="2125" y="268"/>
                  </a:cubicBezTo>
                  <a:cubicBezTo>
                    <a:pt x="2125" y="166"/>
                    <a:pt x="2160" y="115"/>
                    <a:pt x="2230" y="115"/>
                  </a:cubicBezTo>
                  <a:cubicBezTo>
                    <a:pt x="2265" y="115"/>
                    <a:pt x="2291" y="128"/>
                    <a:pt x="2309" y="152"/>
                  </a:cubicBezTo>
                  <a:cubicBezTo>
                    <a:pt x="2326" y="177"/>
                    <a:pt x="2335" y="216"/>
                    <a:pt x="2335" y="268"/>
                  </a:cubicBezTo>
                  <a:cubicBezTo>
                    <a:pt x="2335" y="320"/>
                    <a:pt x="2326" y="358"/>
                    <a:pt x="2309" y="382"/>
                  </a:cubicBezTo>
                  <a:close/>
                  <a:moveTo>
                    <a:pt x="2858" y="8"/>
                  </a:moveTo>
                  <a:cubicBezTo>
                    <a:pt x="2999" y="8"/>
                    <a:pt x="2999" y="8"/>
                    <a:pt x="2999" y="8"/>
                  </a:cubicBezTo>
                  <a:cubicBezTo>
                    <a:pt x="2999" y="322"/>
                    <a:pt x="2999" y="322"/>
                    <a:pt x="2999" y="322"/>
                  </a:cubicBezTo>
                  <a:cubicBezTo>
                    <a:pt x="2999" y="390"/>
                    <a:pt x="2980" y="443"/>
                    <a:pt x="2941" y="480"/>
                  </a:cubicBezTo>
                  <a:cubicBezTo>
                    <a:pt x="2902" y="518"/>
                    <a:pt x="2847" y="536"/>
                    <a:pt x="2774" y="536"/>
                  </a:cubicBezTo>
                  <a:cubicBezTo>
                    <a:pt x="2703" y="536"/>
                    <a:pt x="2648" y="518"/>
                    <a:pt x="2610" y="482"/>
                  </a:cubicBezTo>
                  <a:cubicBezTo>
                    <a:pt x="2572" y="445"/>
                    <a:pt x="2553" y="393"/>
                    <a:pt x="2553" y="325"/>
                  </a:cubicBezTo>
                  <a:cubicBezTo>
                    <a:pt x="2553" y="8"/>
                    <a:pt x="2553" y="8"/>
                    <a:pt x="2553" y="8"/>
                  </a:cubicBezTo>
                  <a:cubicBezTo>
                    <a:pt x="2694" y="8"/>
                    <a:pt x="2694" y="8"/>
                    <a:pt x="2694" y="8"/>
                  </a:cubicBezTo>
                  <a:cubicBezTo>
                    <a:pt x="2694" y="314"/>
                    <a:pt x="2694" y="314"/>
                    <a:pt x="2694" y="314"/>
                  </a:cubicBezTo>
                  <a:cubicBezTo>
                    <a:pt x="2694" y="351"/>
                    <a:pt x="2701" y="377"/>
                    <a:pt x="2715" y="394"/>
                  </a:cubicBezTo>
                  <a:cubicBezTo>
                    <a:pt x="2729" y="411"/>
                    <a:pt x="2749" y="419"/>
                    <a:pt x="2776" y="419"/>
                  </a:cubicBezTo>
                  <a:cubicBezTo>
                    <a:pt x="2805" y="419"/>
                    <a:pt x="2826" y="411"/>
                    <a:pt x="2839" y="394"/>
                  </a:cubicBezTo>
                  <a:cubicBezTo>
                    <a:pt x="2852" y="378"/>
                    <a:pt x="2858" y="351"/>
                    <a:pt x="2858" y="313"/>
                  </a:cubicBezTo>
                  <a:lnTo>
                    <a:pt x="2858" y="8"/>
                  </a:lnTo>
                  <a:close/>
                  <a:moveTo>
                    <a:pt x="3447" y="72"/>
                  </a:moveTo>
                  <a:cubicBezTo>
                    <a:pt x="3402" y="29"/>
                    <a:pt x="3337" y="8"/>
                    <a:pt x="3253" y="8"/>
                  </a:cubicBezTo>
                  <a:cubicBezTo>
                    <a:pt x="3073" y="8"/>
                    <a:pt x="3073" y="8"/>
                    <a:pt x="3073" y="8"/>
                  </a:cubicBezTo>
                  <a:cubicBezTo>
                    <a:pt x="3073" y="529"/>
                    <a:pt x="3073" y="529"/>
                    <a:pt x="3073" y="529"/>
                  </a:cubicBezTo>
                  <a:cubicBezTo>
                    <a:pt x="3242" y="529"/>
                    <a:pt x="3242" y="529"/>
                    <a:pt x="3242" y="529"/>
                  </a:cubicBezTo>
                  <a:cubicBezTo>
                    <a:pt x="3328" y="529"/>
                    <a:pt x="3396" y="506"/>
                    <a:pt x="3444" y="459"/>
                  </a:cubicBezTo>
                  <a:cubicBezTo>
                    <a:pt x="3492" y="412"/>
                    <a:pt x="3516" y="344"/>
                    <a:pt x="3516" y="257"/>
                  </a:cubicBezTo>
                  <a:cubicBezTo>
                    <a:pt x="3516" y="177"/>
                    <a:pt x="3493" y="115"/>
                    <a:pt x="3447" y="72"/>
                  </a:cubicBezTo>
                  <a:close/>
                  <a:moveTo>
                    <a:pt x="3339" y="376"/>
                  </a:moveTo>
                  <a:cubicBezTo>
                    <a:pt x="3319" y="401"/>
                    <a:pt x="3288" y="414"/>
                    <a:pt x="3245" y="414"/>
                  </a:cubicBezTo>
                  <a:cubicBezTo>
                    <a:pt x="3214" y="414"/>
                    <a:pt x="3214" y="414"/>
                    <a:pt x="3214" y="414"/>
                  </a:cubicBezTo>
                  <a:cubicBezTo>
                    <a:pt x="3214" y="122"/>
                    <a:pt x="3214" y="122"/>
                    <a:pt x="3214" y="122"/>
                  </a:cubicBezTo>
                  <a:cubicBezTo>
                    <a:pt x="3255" y="122"/>
                    <a:pt x="3255" y="122"/>
                    <a:pt x="3255" y="122"/>
                  </a:cubicBezTo>
                  <a:cubicBezTo>
                    <a:pt x="3293" y="122"/>
                    <a:pt x="3322" y="133"/>
                    <a:pt x="3341" y="156"/>
                  </a:cubicBezTo>
                  <a:cubicBezTo>
                    <a:pt x="3360" y="179"/>
                    <a:pt x="3369" y="215"/>
                    <a:pt x="3369" y="262"/>
                  </a:cubicBezTo>
                  <a:cubicBezTo>
                    <a:pt x="3369" y="314"/>
                    <a:pt x="3359" y="352"/>
                    <a:pt x="3339" y="37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83525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ard">
    <p:bg>
      <p:bgPr>
        <a:solidFill>
          <a:srgbClr val="F2F2F2"/>
        </a:solidFill>
        <a:effectLst/>
      </p:bgPr>
    </p:bg>
    <p:spTree>
      <p:nvGrpSpPr>
        <p:cNvPr id="1" name=""/>
        <p:cNvGrpSpPr/>
        <p:nvPr/>
      </p:nvGrpSpPr>
      <p:grpSpPr>
        <a:xfrm>
          <a:off x="0" y="0"/>
          <a:ext cx="0" cy="0"/>
          <a:chOff x="0" y="0"/>
          <a:chExt cx="0" cy="0"/>
        </a:xfrm>
      </p:grpSpPr>
      <p:sp>
        <p:nvSpPr>
          <p:cNvPr id="11" name="Achtergrondvlak"/>
          <p:cNvSpPr>
            <a:spLocks noSelect="1"/>
          </p:cNvSpPr>
          <p:nvPr userDrawn="1"/>
        </p:nvSpPr>
        <p:spPr>
          <a:xfrm>
            <a:off x="864000" y="1484784"/>
            <a:ext cx="10440000" cy="4716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inhoud 2 (JU-Free)"/>
          <p:cNvSpPr>
            <a:spLocks noGrp="1"/>
          </p:cNvSpPr>
          <p:nvPr>
            <p:ph idx="1" hasCustomPrompt="1"/>
          </p:nvPr>
        </p:nvSpPr>
        <p:spPr bwMode="gray">
          <a:xfrm>
            <a:off x="1066027" y="1773930"/>
            <a:ext cx="10062000" cy="4212000"/>
          </a:xfrm>
        </p:spPr>
        <p:txBody>
          <a:bodyPr/>
          <a:lstStyle>
            <a:lvl1pPr>
              <a:defRPr baseline="0"/>
            </a:lvl1pPr>
          </a:lstStyle>
          <a:p>
            <a:pPr lvl="0"/>
            <a:r>
              <a:rPr lang="nl-NL" dirty="0"/>
              <a:t>[Tekst 2-kolomsindeling]</a:t>
            </a:r>
          </a:p>
          <a:p>
            <a:pPr lvl="0"/>
            <a:r>
              <a:rPr lang="nl-NL" dirty="0"/>
              <a:t>JU-LEVEL1=Standaard</a:t>
            </a:r>
          </a:p>
          <a:p>
            <a:pPr lvl="1"/>
            <a:r>
              <a:rPr lang="nl-NL" dirty="0"/>
              <a:t>JU-LEVEL2=</a:t>
            </a:r>
            <a:r>
              <a:rPr lang="nl-NL" noProof="1"/>
              <a:t> Opsomming 2e niveau</a:t>
            </a:r>
            <a:endParaRPr lang="nl-NL" dirty="0"/>
          </a:p>
          <a:p>
            <a:pPr lvl="2"/>
            <a:r>
              <a:rPr lang="nl-NL" dirty="0"/>
              <a:t>JU-LEVEL3=</a:t>
            </a:r>
            <a:r>
              <a:rPr lang="nl-NL" noProof="1"/>
              <a:t> Opsomming nummer 1e niveau</a:t>
            </a:r>
            <a:endParaRPr lang="nl-NL" dirty="0"/>
          </a:p>
          <a:p>
            <a:pPr lvl="3"/>
            <a:r>
              <a:rPr lang="nl-NL" dirty="0"/>
              <a:t>JU-LEVEL4=Kop</a:t>
            </a:r>
          </a:p>
          <a:p>
            <a:pPr lvl="4"/>
            <a:r>
              <a:rPr lang="nl-NL" dirty="0"/>
              <a:t>JU-LEVEL5=Basistekst</a:t>
            </a:r>
          </a:p>
          <a:p>
            <a:pPr lvl="5"/>
            <a:r>
              <a:rPr lang="nl-NL" dirty="0"/>
              <a:t>JU-LEVEL6=Zwevend 1e niveau</a:t>
            </a:r>
          </a:p>
          <a:p>
            <a:pPr lvl="6"/>
            <a:r>
              <a:rPr lang="nl-NL" dirty="0"/>
              <a:t>JU-LEVEL7=Zwevend 2e niveau</a:t>
            </a:r>
          </a:p>
          <a:p>
            <a:pPr lvl="0"/>
            <a:endParaRPr lang="nl-NL" noProof="1"/>
          </a:p>
        </p:txBody>
      </p:sp>
      <p:sp>
        <p:nvSpPr>
          <p:cNvPr id="7" name="Tijdelijke aanduiding voor datum 6"/>
          <p:cNvSpPr>
            <a:spLocks noGrp="1" noSelect="1"/>
          </p:cNvSpPr>
          <p:nvPr>
            <p:ph type="dt" sz="half" idx="10"/>
          </p:nvPr>
        </p:nvSpPr>
        <p:spPr/>
        <p:txBody>
          <a:bodyPr/>
          <a:lstStyle/>
          <a:p>
            <a:fld id="{3173DE11-90EF-4400-A6F5-8A2DCCBD9698}" type="datetime4">
              <a:rPr lang="nl-NL" noProof="1" smtClean="0"/>
              <a:t>20 mei 2022</a:t>
            </a:fld>
            <a:endParaRPr lang="nl-NL" noProof="1"/>
          </a:p>
        </p:txBody>
      </p:sp>
      <p:sp>
        <p:nvSpPr>
          <p:cNvPr id="8" name="Tijdelijke aanduiding voor voettekst 7"/>
          <p:cNvSpPr>
            <a:spLocks noGrp="1" noSelect="1"/>
          </p:cNvSpPr>
          <p:nvPr>
            <p:ph type="ftr" sz="quarter" idx="11"/>
          </p:nvPr>
        </p:nvSpPr>
        <p:spPr/>
        <p:txBody>
          <a:bodyPr/>
          <a:lstStyle/>
          <a:p>
            <a:r>
              <a:rPr lang="nl-NL" noProof="1"/>
              <a:t>[Voettekst]</a:t>
            </a:r>
          </a:p>
        </p:txBody>
      </p:sp>
      <p:sp>
        <p:nvSpPr>
          <p:cNvPr id="9" name="Tijdelijke aanduiding voor dianummer 8"/>
          <p:cNvSpPr>
            <a:spLocks noGrp="1" noSelect="1"/>
          </p:cNvSpPr>
          <p:nvPr>
            <p:ph type="sldNum" sz="quarter" idx="12"/>
          </p:nvPr>
        </p:nvSpPr>
        <p:spPr/>
        <p:txBody>
          <a:bodyPr/>
          <a:lstStyle/>
          <a:p>
            <a:r>
              <a:rPr lang="nl-NL" noProof="1"/>
              <a:t>| </a:t>
            </a:r>
            <a:fld id="{1336C48C-F87C-4E4B-81EF-5027B17D1F61}" type="slidenum">
              <a:rPr lang="nl-NL" noProof="1" smtClean="0"/>
              <a:pPr/>
              <a:t>‹nr.›</a:t>
            </a:fld>
            <a:endParaRPr lang="nl-NL" noProof="1"/>
          </a:p>
        </p:txBody>
      </p:sp>
      <p:sp>
        <p:nvSpPr>
          <p:cNvPr id="2" name="Titel 1"/>
          <p:cNvSpPr>
            <a:spLocks noGrp="1" noSelect="1"/>
          </p:cNvSpPr>
          <p:nvPr>
            <p:ph type="title" hasCustomPrompt="1"/>
          </p:nvPr>
        </p:nvSpPr>
        <p:spPr bwMode="gray">
          <a:xfrm>
            <a:off x="864000" y="895740"/>
            <a:ext cx="10440000" cy="288000"/>
          </a:xfrm>
        </p:spPr>
        <p:txBody>
          <a:bodyPr/>
          <a:lstStyle>
            <a:lvl1pPr>
              <a:defRPr sz="2000"/>
            </a:lvl1pPr>
          </a:lstStyle>
          <a:p>
            <a:r>
              <a:rPr lang="nl-NL" noProof="1"/>
              <a:t>[Titel]</a:t>
            </a:r>
          </a:p>
        </p:txBody>
      </p:sp>
      <p:sp>
        <p:nvSpPr>
          <p:cNvPr id="10" name="Kopregel (JU-Free)"/>
          <p:cNvSpPr>
            <a:spLocks noGrp="1"/>
          </p:cNvSpPr>
          <p:nvPr>
            <p:ph type="body" sz="quarter" idx="1002" hasCustomPrompt="1"/>
          </p:nvPr>
        </p:nvSpPr>
        <p:spPr>
          <a:xfrm>
            <a:off x="864000" y="680400"/>
            <a:ext cx="10463213" cy="216000"/>
          </a:xfrm>
        </p:spPr>
        <p:txBody>
          <a:bodyPr/>
          <a:lstStyle>
            <a:lvl1pPr marL="0" indent="0">
              <a:spcBef>
                <a:spcPts val="0"/>
              </a:spcBef>
              <a:buNone/>
              <a:defRPr cap="all">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nl-NL"/>
              <a:t>[kopregel]</a:t>
            </a:r>
          </a:p>
          <a:p>
            <a:pPr lvl="0"/>
            <a:r>
              <a:rPr lang="nl-NL"/>
              <a:t>JU-LEVEL1=Standaard</a:t>
            </a:r>
            <a:endParaRPr lang="nl-NL" dirty="0"/>
          </a:p>
        </p:txBody>
      </p:sp>
    </p:spTree>
    <p:extLst>
      <p:ext uri="{BB962C8B-B14F-4D97-AF65-F5344CB8AC3E}">
        <p14:creationId xmlns:p14="http://schemas.microsoft.com/office/powerpoint/2010/main" val="3553092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kader (2)">
    <p:bg>
      <p:bgPr>
        <a:solidFill>
          <a:srgbClr val="F2F2F2"/>
        </a:solidFill>
        <a:effectLst/>
      </p:bgPr>
    </p:bg>
    <p:spTree>
      <p:nvGrpSpPr>
        <p:cNvPr id="1" name=""/>
        <p:cNvGrpSpPr/>
        <p:nvPr/>
      </p:nvGrpSpPr>
      <p:grpSpPr>
        <a:xfrm>
          <a:off x="0" y="0"/>
          <a:ext cx="0" cy="0"/>
          <a:chOff x="0" y="0"/>
          <a:chExt cx="0" cy="0"/>
        </a:xfrm>
      </p:grpSpPr>
      <p:sp>
        <p:nvSpPr>
          <p:cNvPr id="11" name="Achtergrondvlak"/>
          <p:cNvSpPr>
            <a:spLocks noSelect="1"/>
          </p:cNvSpPr>
          <p:nvPr userDrawn="1"/>
        </p:nvSpPr>
        <p:spPr bwMode="auto">
          <a:xfrm>
            <a:off x="864000" y="1484784"/>
            <a:ext cx="10440000" cy="4716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ijdelijke aanduiding voor datum 6"/>
          <p:cNvSpPr>
            <a:spLocks noGrp="1" noSelect="1"/>
          </p:cNvSpPr>
          <p:nvPr>
            <p:ph type="dt" sz="half" idx="10"/>
          </p:nvPr>
        </p:nvSpPr>
        <p:spPr/>
        <p:txBody>
          <a:bodyPr/>
          <a:lstStyle/>
          <a:p>
            <a:fld id="{3173DE11-90EF-4400-A6F5-8A2DCCBD9698}" type="datetime4">
              <a:rPr lang="nl-NL" noProof="1" smtClean="0"/>
              <a:t>20 mei 2022</a:t>
            </a:fld>
            <a:endParaRPr lang="nl-NL" noProof="1"/>
          </a:p>
        </p:txBody>
      </p:sp>
      <p:sp>
        <p:nvSpPr>
          <p:cNvPr id="8" name="Tijdelijke aanduiding voor voettekst 7"/>
          <p:cNvSpPr>
            <a:spLocks noGrp="1" noSelect="1"/>
          </p:cNvSpPr>
          <p:nvPr>
            <p:ph type="ftr" sz="quarter" idx="11"/>
          </p:nvPr>
        </p:nvSpPr>
        <p:spPr/>
        <p:txBody>
          <a:bodyPr/>
          <a:lstStyle/>
          <a:p>
            <a:r>
              <a:rPr lang="nl-NL" noProof="1"/>
              <a:t>[Voettekst]</a:t>
            </a:r>
          </a:p>
        </p:txBody>
      </p:sp>
      <p:sp>
        <p:nvSpPr>
          <p:cNvPr id="9" name="Tijdelijke aanduiding voor dianummer 8"/>
          <p:cNvSpPr>
            <a:spLocks noGrp="1" noSelect="1"/>
          </p:cNvSpPr>
          <p:nvPr>
            <p:ph type="sldNum" sz="quarter" idx="12"/>
          </p:nvPr>
        </p:nvSpPr>
        <p:spPr/>
        <p:txBody>
          <a:bodyPr/>
          <a:lstStyle/>
          <a:p>
            <a:r>
              <a:rPr lang="nl-NL" noProof="1"/>
              <a:t>| </a:t>
            </a:r>
            <a:fld id="{1336C48C-F87C-4E4B-81EF-5027B17D1F61}" type="slidenum">
              <a:rPr lang="nl-NL" noProof="1" smtClean="0"/>
              <a:pPr/>
              <a:t>‹nr.›</a:t>
            </a:fld>
            <a:endParaRPr lang="nl-NL" noProof="1"/>
          </a:p>
        </p:txBody>
      </p:sp>
      <p:sp>
        <p:nvSpPr>
          <p:cNvPr id="13" name="Tijdelijke aanduiding voor inhoud R"/>
          <p:cNvSpPr>
            <a:spLocks noGrp="1" noSelect="1"/>
          </p:cNvSpPr>
          <p:nvPr>
            <p:ph idx="1004" hasCustomPrompt="1"/>
          </p:nvPr>
        </p:nvSpPr>
        <p:spPr bwMode="gray">
          <a:xfrm>
            <a:off x="6638827" y="1773930"/>
            <a:ext cx="4489200" cy="4212000"/>
          </a:xfrm>
        </p:spPr>
        <p:txBody>
          <a:bodyPr/>
          <a:lstStyle>
            <a:lvl1pPr>
              <a:defRPr baseline="0"/>
            </a:lvl1pPr>
          </a:lstStyle>
          <a:p>
            <a:pPr lvl="0"/>
            <a:r>
              <a:rPr lang="nl-NL" dirty="0"/>
              <a:t>[Tekst 2-kolomsindeling]</a:t>
            </a:r>
          </a:p>
        </p:txBody>
      </p:sp>
      <p:sp>
        <p:nvSpPr>
          <p:cNvPr id="12" name="Tijdelijke aanduiding voor inhoud L (JU-Free)"/>
          <p:cNvSpPr>
            <a:spLocks noGrp="1"/>
          </p:cNvSpPr>
          <p:nvPr>
            <p:ph idx="1003" hasCustomPrompt="1"/>
          </p:nvPr>
        </p:nvSpPr>
        <p:spPr bwMode="gray">
          <a:xfrm>
            <a:off x="1066027" y="1773930"/>
            <a:ext cx="4489200" cy="4212000"/>
          </a:xfrm>
        </p:spPr>
        <p:txBody>
          <a:bodyPr/>
          <a:lstStyle>
            <a:lvl1pPr>
              <a:defRPr baseline="0"/>
            </a:lvl1pPr>
          </a:lstStyle>
          <a:p>
            <a:pPr lvl="0"/>
            <a:r>
              <a:rPr lang="nl-NL" dirty="0"/>
              <a:t>[Tekst 2-kolomsindeling]</a:t>
            </a:r>
          </a:p>
          <a:p>
            <a:pPr lvl="0"/>
            <a:r>
              <a:rPr lang="nl-NL" dirty="0"/>
              <a:t>JU-LEVEL1=Standaard</a:t>
            </a:r>
          </a:p>
          <a:p>
            <a:pPr lvl="1"/>
            <a:r>
              <a:rPr lang="nl-NL" dirty="0"/>
              <a:t>JU-LEVEL2=</a:t>
            </a:r>
            <a:r>
              <a:rPr lang="nl-NL" noProof="1"/>
              <a:t> Opsomming 2e niveau</a:t>
            </a:r>
            <a:endParaRPr lang="nl-NL" dirty="0"/>
          </a:p>
          <a:p>
            <a:pPr lvl="2"/>
            <a:r>
              <a:rPr lang="nl-NL" dirty="0"/>
              <a:t>JU-LEVEL3=</a:t>
            </a:r>
            <a:r>
              <a:rPr lang="nl-NL" noProof="1"/>
              <a:t> Opsomming nummer 1e niveau</a:t>
            </a:r>
            <a:endParaRPr lang="nl-NL" dirty="0"/>
          </a:p>
          <a:p>
            <a:pPr lvl="3"/>
            <a:r>
              <a:rPr lang="nl-NL" dirty="0"/>
              <a:t>JU-LEVEL4=Kop</a:t>
            </a:r>
          </a:p>
          <a:p>
            <a:pPr lvl="4"/>
            <a:r>
              <a:rPr lang="nl-NL" dirty="0"/>
              <a:t>JU-LEVEL5=Basistekst</a:t>
            </a:r>
          </a:p>
          <a:p>
            <a:pPr lvl="5"/>
            <a:r>
              <a:rPr lang="nl-NL" dirty="0"/>
              <a:t>JU-LEVEL6=Zwevend 1e niveau</a:t>
            </a:r>
          </a:p>
          <a:p>
            <a:pPr lvl="6"/>
            <a:r>
              <a:rPr lang="nl-NL" dirty="0"/>
              <a:t>JU-LEVEL7=Zwevend 2e niveau</a:t>
            </a:r>
          </a:p>
          <a:p>
            <a:pPr lvl="0"/>
            <a:endParaRPr lang="nl-NL" noProof="1"/>
          </a:p>
        </p:txBody>
      </p:sp>
      <p:sp>
        <p:nvSpPr>
          <p:cNvPr id="2" name="Titel 1"/>
          <p:cNvSpPr>
            <a:spLocks noGrp="1" noSelect="1"/>
          </p:cNvSpPr>
          <p:nvPr>
            <p:ph type="title" hasCustomPrompt="1"/>
          </p:nvPr>
        </p:nvSpPr>
        <p:spPr bwMode="gray">
          <a:xfrm>
            <a:off x="864000" y="895740"/>
            <a:ext cx="10440000" cy="288000"/>
          </a:xfrm>
        </p:spPr>
        <p:txBody>
          <a:bodyPr/>
          <a:lstStyle>
            <a:lvl1pPr>
              <a:defRPr sz="2000"/>
            </a:lvl1pPr>
          </a:lstStyle>
          <a:p>
            <a:r>
              <a:rPr lang="nl-NL" noProof="1"/>
              <a:t>[Titel]</a:t>
            </a:r>
          </a:p>
        </p:txBody>
      </p:sp>
      <p:sp>
        <p:nvSpPr>
          <p:cNvPr id="10" name="Kopregel (JU-Free)"/>
          <p:cNvSpPr>
            <a:spLocks noGrp="1"/>
          </p:cNvSpPr>
          <p:nvPr>
            <p:ph type="body" sz="quarter" idx="1002" hasCustomPrompt="1"/>
          </p:nvPr>
        </p:nvSpPr>
        <p:spPr>
          <a:xfrm>
            <a:off x="864000" y="680400"/>
            <a:ext cx="10463213" cy="216000"/>
          </a:xfrm>
        </p:spPr>
        <p:txBody>
          <a:bodyPr/>
          <a:lstStyle>
            <a:lvl1pPr marL="0" indent="0">
              <a:spcBef>
                <a:spcPts val="0"/>
              </a:spcBef>
              <a:buNone/>
              <a:defRPr cap="all">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nl-NL"/>
              <a:t>[kopregel]</a:t>
            </a:r>
          </a:p>
          <a:p>
            <a:pPr lvl="0"/>
            <a:r>
              <a:rPr lang="nl-NL"/>
              <a:t>JU-LEVEL1=Standaard</a:t>
            </a:r>
            <a:endParaRPr lang="nl-NL" dirty="0"/>
          </a:p>
        </p:txBody>
      </p:sp>
    </p:spTree>
    <p:extLst>
      <p:ext uri="{BB962C8B-B14F-4D97-AF65-F5344CB8AC3E}">
        <p14:creationId xmlns:p14="http://schemas.microsoft.com/office/powerpoint/2010/main" val="2788175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fbeelding wit vlak">
    <p:spTree>
      <p:nvGrpSpPr>
        <p:cNvPr id="1" name=""/>
        <p:cNvGrpSpPr/>
        <p:nvPr/>
      </p:nvGrpSpPr>
      <p:grpSpPr>
        <a:xfrm>
          <a:off x="0" y="0"/>
          <a:ext cx="0" cy="0"/>
          <a:chOff x="0" y="0"/>
          <a:chExt cx="0" cy="0"/>
        </a:xfrm>
      </p:grpSpPr>
      <p:sp>
        <p:nvSpPr>
          <p:cNvPr id="7" name="Tijdelijke aandulding Afbeelding">
            <a:extLst>
              <a:ext uri="{FF2B5EF4-FFF2-40B4-BE49-F238E27FC236}">
                <a16:creationId xmlns:a16="http://schemas.microsoft.com/office/drawing/2014/main" id="{BE81EEA5-38C6-43FB-91DF-48597F8DEACD}"/>
              </a:ext>
            </a:extLst>
          </p:cNvPr>
          <p:cNvSpPr>
            <a:spLocks noGrp="1" noSelect="1"/>
          </p:cNvSpPr>
          <p:nvPr>
            <p:ph type="pic" sz="quarter" idx="13" hasCustomPrompt="1"/>
          </p:nvPr>
        </p:nvSpPr>
        <p:spPr bwMode="gray">
          <a:xfrm>
            <a:off x="0" y="0"/>
            <a:ext cx="12193200" cy="6858000"/>
          </a:xfrm>
          <a:custGeom>
            <a:avLst/>
            <a:gdLst>
              <a:gd name="connsiteX0" fmla="*/ 6862763 w 12193200"/>
              <a:gd name="connsiteY0" fmla="*/ 6675438 h 6858000"/>
              <a:gd name="connsiteX1" fmla="*/ 6862763 w 12193200"/>
              <a:gd name="connsiteY1" fmla="*/ 6687714 h 6858000"/>
              <a:gd name="connsiteX2" fmla="*/ 6851281 w 12193200"/>
              <a:gd name="connsiteY2" fmla="*/ 6719372 h 6858000"/>
              <a:gd name="connsiteX3" fmla="*/ 6820024 w 12193200"/>
              <a:gd name="connsiteY3" fmla="*/ 6731001 h 6858000"/>
              <a:gd name="connsiteX4" fmla="*/ 6799930 w 12193200"/>
              <a:gd name="connsiteY4" fmla="*/ 6724540 h 6858000"/>
              <a:gd name="connsiteX5" fmla="*/ 6792913 w 12193200"/>
              <a:gd name="connsiteY5" fmla="*/ 6706127 h 6858000"/>
              <a:gd name="connsiteX6" fmla="*/ 6803758 w 12193200"/>
              <a:gd name="connsiteY6" fmla="*/ 6684483 h 6858000"/>
              <a:gd name="connsiteX7" fmla="*/ 6841075 w 12193200"/>
              <a:gd name="connsiteY7" fmla="*/ 6676407 h 6858000"/>
              <a:gd name="connsiteX8" fmla="*/ 6862763 w 12193200"/>
              <a:gd name="connsiteY8" fmla="*/ 6675438 h 6858000"/>
              <a:gd name="connsiteX9" fmla="*/ 6637338 w 12193200"/>
              <a:gd name="connsiteY9" fmla="*/ 6675438 h 6858000"/>
              <a:gd name="connsiteX10" fmla="*/ 6637338 w 12193200"/>
              <a:gd name="connsiteY10" fmla="*/ 6687714 h 6858000"/>
              <a:gd name="connsiteX11" fmla="*/ 6625856 w 12193200"/>
              <a:gd name="connsiteY11" fmla="*/ 6719372 h 6858000"/>
              <a:gd name="connsiteX12" fmla="*/ 6594599 w 12193200"/>
              <a:gd name="connsiteY12" fmla="*/ 6731001 h 6858000"/>
              <a:gd name="connsiteX13" fmla="*/ 6574505 w 12193200"/>
              <a:gd name="connsiteY13" fmla="*/ 6724540 h 6858000"/>
              <a:gd name="connsiteX14" fmla="*/ 6567488 w 12193200"/>
              <a:gd name="connsiteY14" fmla="*/ 6706127 h 6858000"/>
              <a:gd name="connsiteX15" fmla="*/ 6578651 w 12193200"/>
              <a:gd name="connsiteY15" fmla="*/ 6684483 h 6858000"/>
              <a:gd name="connsiteX16" fmla="*/ 6615650 w 12193200"/>
              <a:gd name="connsiteY16" fmla="*/ 6676407 h 6858000"/>
              <a:gd name="connsiteX17" fmla="*/ 6637338 w 12193200"/>
              <a:gd name="connsiteY17" fmla="*/ 6675438 h 6858000"/>
              <a:gd name="connsiteX18" fmla="*/ 7465388 w 12193200"/>
              <a:gd name="connsiteY18" fmla="*/ 6623092 h 6858000"/>
              <a:gd name="connsiteX19" fmla="*/ 7491493 w 12193200"/>
              <a:gd name="connsiteY19" fmla="*/ 6634912 h 6858000"/>
              <a:gd name="connsiteX20" fmla="*/ 7500839 w 12193200"/>
              <a:gd name="connsiteY20" fmla="*/ 6667570 h 6858000"/>
              <a:gd name="connsiteX21" fmla="*/ 7423491 w 12193200"/>
              <a:gd name="connsiteY21" fmla="*/ 6667570 h 6858000"/>
              <a:gd name="connsiteX22" fmla="*/ 7436382 w 12193200"/>
              <a:gd name="connsiteY22" fmla="*/ 6634600 h 6858000"/>
              <a:gd name="connsiteX23" fmla="*/ 7465388 w 12193200"/>
              <a:gd name="connsiteY23" fmla="*/ 6623092 h 6858000"/>
              <a:gd name="connsiteX24" fmla="*/ 7091363 w 12193200"/>
              <a:gd name="connsiteY24" fmla="*/ 6623050 h 6858000"/>
              <a:gd name="connsiteX25" fmla="*/ 7117081 w 12193200"/>
              <a:gd name="connsiteY25" fmla="*/ 6634862 h 6858000"/>
              <a:gd name="connsiteX26" fmla="*/ 7126288 w 12193200"/>
              <a:gd name="connsiteY26" fmla="*/ 6667500 h 6858000"/>
              <a:gd name="connsiteX27" fmla="*/ 7050088 w 12193200"/>
              <a:gd name="connsiteY27" fmla="*/ 6667500 h 6858000"/>
              <a:gd name="connsiteX28" fmla="*/ 7062788 w 12193200"/>
              <a:gd name="connsiteY28" fmla="*/ 6634551 h 6858000"/>
              <a:gd name="connsiteX29" fmla="*/ 7091363 w 12193200"/>
              <a:gd name="connsiteY29" fmla="*/ 6623050 h 6858000"/>
              <a:gd name="connsiteX30" fmla="*/ 6955473 w 12193200"/>
              <a:gd name="connsiteY30" fmla="*/ 6623050 h 6858000"/>
              <a:gd name="connsiteX31" fmla="*/ 6986271 w 12193200"/>
              <a:gd name="connsiteY31" fmla="*/ 6635469 h 6858000"/>
              <a:gd name="connsiteX32" fmla="*/ 6996113 w 12193200"/>
              <a:gd name="connsiteY32" fmla="*/ 6676866 h 6858000"/>
              <a:gd name="connsiteX33" fmla="*/ 6996113 w 12193200"/>
              <a:gd name="connsiteY33" fmla="*/ 6678777 h 6858000"/>
              <a:gd name="connsiteX34" fmla="*/ 6986271 w 12193200"/>
              <a:gd name="connsiteY34" fmla="*/ 6718581 h 6858000"/>
              <a:gd name="connsiteX35" fmla="*/ 6955790 w 12193200"/>
              <a:gd name="connsiteY35" fmla="*/ 6731000 h 6858000"/>
              <a:gd name="connsiteX36" fmla="*/ 6915150 w 12193200"/>
              <a:gd name="connsiteY36" fmla="*/ 6678458 h 6858000"/>
              <a:gd name="connsiteX37" fmla="*/ 6925310 w 12193200"/>
              <a:gd name="connsiteY37" fmla="*/ 6637061 h 6858000"/>
              <a:gd name="connsiteX38" fmla="*/ 6955473 w 12193200"/>
              <a:gd name="connsiteY38" fmla="*/ 6623050 h 6858000"/>
              <a:gd name="connsiteX39" fmla="*/ 6297467 w 12193200"/>
              <a:gd name="connsiteY39" fmla="*/ 6623050 h 6858000"/>
              <a:gd name="connsiteX40" fmla="*/ 6323292 w 12193200"/>
              <a:gd name="connsiteY40" fmla="*/ 6634862 h 6858000"/>
              <a:gd name="connsiteX41" fmla="*/ 6332538 w 12193200"/>
              <a:gd name="connsiteY41" fmla="*/ 6667500 h 6858000"/>
              <a:gd name="connsiteX42" fmla="*/ 6256338 w 12193200"/>
              <a:gd name="connsiteY42" fmla="*/ 6667500 h 6858000"/>
              <a:gd name="connsiteX43" fmla="*/ 6268773 w 12193200"/>
              <a:gd name="connsiteY43" fmla="*/ 6634551 h 6858000"/>
              <a:gd name="connsiteX44" fmla="*/ 6297467 w 12193200"/>
              <a:gd name="connsiteY44" fmla="*/ 6623050 h 6858000"/>
              <a:gd name="connsiteX45" fmla="*/ 5965679 w 12193200"/>
              <a:gd name="connsiteY45" fmla="*/ 6623050 h 6858000"/>
              <a:gd name="connsiteX46" fmla="*/ 5991504 w 12193200"/>
              <a:gd name="connsiteY46" fmla="*/ 6634862 h 6858000"/>
              <a:gd name="connsiteX47" fmla="*/ 6000750 w 12193200"/>
              <a:gd name="connsiteY47" fmla="*/ 6667500 h 6858000"/>
              <a:gd name="connsiteX48" fmla="*/ 5924550 w 12193200"/>
              <a:gd name="connsiteY48" fmla="*/ 6667500 h 6858000"/>
              <a:gd name="connsiteX49" fmla="*/ 5936985 w 12193200"/>
              <a:gd name="connsiteY49" fmla="*/ 6634551 h 6858000"/>
              <a:gd name="connsiteX50" fmla="*/ 5965679 w 12193200"/>
              <a:gd name="connsiteY50" fmla="*/ 6623050 h 6858000"/>
              <a:gd name="connsiteX51" fmla="*/ 5727382 w 12193200"/>
              <a:gd name="connsiteY51" fmla="*/ 6623050 h 6858000"/>
              <a:gd name="connsiteX52" fmla="*/ 5759368 w 12193200"/>
              <a:gd name="connsiteY52" fmla="*/ 6637103 h 6858000"/>
              <a:gd name="connsiteX53" fmla="*/ 5770563 w 12193200"/>
              <a:gd name="connsiteY53" fmla="*/ 6677025 h 6858000"/>
              <a:gd name="connsiteX54" fmla="*/ 5759368 w 12193200"/>
              <a:gd name="connsiteY54" fmla="*/ 6716628 h 6858000"/>
              <a:gd name="connsiteX55" fmla="*/ 5727701 w 12193200"/>
              <a:gd name="connsiteY55" fmla="*/ 6731000 h 6858000"/>
              <a:gd name="connsiteX56" fmla="*/ 5696034 w 12193200"/>
              <a:gd name="connsiteY56" fmla="*/ 6716628 h 6858000"/>
              <a:gd name="connsiteX57" fmla="*/ 5684838 w 12193200"/>
              <a:gd name="connsiteY57" fmla="*/ 6677025 h 6858000"/>
              <a:gd name="connsiteX58" fmla="*/ 5695714 w 12193200"/>
              <a:gd name="connsiteY58" fmla="*/ 6637103 h 6858000"/>
              <a:gd name="connsiteX59" fmla="*/ 5727382 w 12193200"/>
              <a:gd name="connsiteY59" fmla="*/ 6623050 h 6858000"/>
              <a:gd name="connsiteX60" fmla="*/ 5591811 w 12193200"/>
              <a:gd name="connsiteY60" fmla="*/ 6623050 h 6858000"/>
              <a:gd name="connsiteX61" fmla="*/ 5622926 w 12193200"/>
              <a:gd name="connsiteY61" fmla="*/ 6635469 h 6858000"/>
              <a:gd name="connsiteX62" fmla="*/ 5632451 w 12193200"/>
              <a:gd name="connsiteY62" fmla="*/ 6676866 h 6858000"/>
              <a:gd name="connsiteX63" fmla="*/ 5632451 w 12193200"/>
              <a:gd name="connsiteY63" fmla="*/ 6678777 h 6858000"/>
              <a:gd name="connsiteX64" fmla="*/ 5622609 w 12193200"/>
              <a:gd name="connsiteY64" fmla="*/ 6718581 h 6858000"/>
              <a:gd name="connsiteX65" fmla="*/ 5592128 w 12193200"/>
              <a:gd name="connsiteY65" fmla="*/ 6731000 h 6858000"/>
              <a:gd name="connsiteX66" fmla="*/ 5551488 w 12193200"/>
              <a:gd name="connsiteY66" fmla="*/ 6678458 h 6858000"/>
              <a:gd name="connsiteX67" fmla="*/ 5561648 w 12193200"/>
              <a:gd name="connsiteY67" fmla="*/ 6637061 h 6858000"/>
              <a:gd name="connsiteX68" fmla="*/ 5591811 w 12193200"/>
              <a:gd name="connsiteY68" fmla="*/ 6623050 h 6858000"/>
              <a:gd name="connsiteX69" fmla="*/ 7369175 w 12193200"/>
              <a:gd name="connsiteY69" fmla="*/ 6615113 h 6858000"/>
              <a:gd name="connsiteX70" fmla="*/ 7369175 w 12193200"/>
              <a:gd name="connsiteY70" fmla="*/ 6738938 h 6858000"/>
              <a:gd name="connsiteX71" fmla="*/ 7380288 w 12193200"/>
              <a:gd name="connsiteY71" fmla="*/ 6738938 h 6858000"/>
              <a:gd name="connsiteX72" fmla="*/ 7380288 w 12193200"/>
              <a:gd name="connsiteY72" fmla="*/ 6615113 h 6858000"/>
              <a:gd name="connsiteX73" fmla="*/ 7464722 w 12193200"/>
              <a:gd name="connsiteY73" fmla="*/ 6613561 h 6858000"/>
              <a:gd name="connsiteX74" fmla="*/ 7425331 w 12193200"/>
              <a:gd name="connsiteY74" fmla="*/ 6631264 h 6858000"/>
              <a:gd name="connsiteX75" fmla="*/ 7410599 w 12193200"/>
              <a:gd name="connsiteY75" fmla="*/ 6678050 h 6858000"/>
              <a:gd name="connsiteX76" fmla="*/ 7425971 w 12193200"/>
              <a:gd name="connsiteY76" fmla="*/ 6724203 h 6858000"/>
              <a:gd name="connsiteX77" fmla="*/ 7467924 w 12193200"/>
              <a:gd name="connsiteY77" fmla="*/ 6740641 h 6858000"/>
              <a:gd name="connsiteX78" fmla="*/ 7487780 w 12193200"/>
              <a:gd name="connsiteY78" fmla="*/ 6739061 h 6858000"/>
              <a:gd name="connsiteX79" fmla="*/ 7506995 w 12193200"/>
              <a:gd name="connsiteY79" fmla="*/ 6732738 h 6858000"/>
              <a:gd name="connsiteX80" fmla="*/ 7506995 w 12193200"/>
              <a:gd name="connsiteY80" fmla="*/ 6722623 h 6858000"/>
              <a:gd name="connsiteX81" fmla="*/ 7486820 w 12193200"/>
              <a:gd name="connsiteY81" fmla="*/ 6728945 h 6858000"/>
              <a:gd name="connsiteX82" fmla="*/ 7467924 w 12193200"/>
              <a:gd name="connsiteY82" fmla="*/ 6730526 h 6858000"/>
              <a:gd name="connsiteX83" fmla="*/ 7434619 w 12193200"/>
              <a:gd name="connsiteY83" fmla="*/ 6717249 h 6858000"/>
              <a:gd name="connsiteX84" fmla="*/ 7422449 w 12193200"/>
              <a:gd name="connsiteY84" fmla="*/ 6678682 h 6858000"/>
              <a:gd name="connsiteX85" fmla="*/ 7512119 w 12193200"/>
              <a:gd name="connsiteY85" fmla="*/ 6678682 h 6858000"/>
              <a:gd name="connsiteX86" fmla="*/ 7512119 w 12193200"/>
              <a:gd name="connsiteY86" fmla="*/ 6669514 h 6858000"/>
              <a:gd name="connsiteX87" fmla="*/ 7499309 w 12193200"/>
              <a:gd name="connsiteY87" fmla="*/ 6628735 h 6858000"/>
              <a:gd name="connsiteX88" fmla="*/ 7464722 w 12193200"/>
              <a:gd name="connsiteY88" fmla="*/ 6613561 h 6858000"/>
              <a:gd name="connsiteX89" fmla="*/ 7214961 w 12193200"/>
              <a:gd name="connsiteY89" fmla="*/ 6613525 h 6858000"/>
              <a:gd name="connsiteX90" fmla="*/ 7194284 w 12193200"/>
              <a:gd name="connsiteY90" fmla="*/ 6618605 h 6858000"/>
              <a:gd name="connsiteX91" fmla="*/ 7179651 w 12193200"/>
              <a:gd name="connsiteY91" fmla="*/ 6632575 h 6858000"/>
              <a:gd name="connsiteX92" fmla="*/ 7179015 w 12193200"/>
              <a:gd name="connsiteY92" fmla="*/ 6632575 h 6858000"/>
              <a:gd name="connsiteX93" fmla="*/ 7176788 w 12193200"/>
              <a:gd name="connsiteY93" fmla="*/ 6615748 h 6858000"/>
              <a:gd name="connsiteX94" fmla="*/ 7167563 w 12193200"/>
              <a:gd name="connsiteY94" fmla="*/ 6615748 h 6858000"/>
              <a:gd name="connsiteX95" fmla="*/ 7167563 w 12193200"/>
              <a:gd name="connsiteY95" fmla="*/ 6738938 h 6858000"/>
              <a:gd name="connsiteX96" fmla="*/ 7178697 w 12193200"/>
              <a:gd name="connsiteY96" fmla="*/ 6738938 h 6858000"/>
              <a:gd name="connsiteX97" fmla="*/ 7178697 w 12193200"/>
              <a:gd name="connsiteY97" fmla="*/ 6670993 h 6858000"/>
              <a:gd name="connsiteX98" fmla="*/ 7187604 w 12193200"/>
              <a:gd name="connsiteY98" fmla="*/ 6634798 h 6858000"/>
              <a:gd name="connsiteX99" fmla="*/ 7215598 w 12193200"/>
              <a:gd name="connsiteY99" fmla="*/ 6623685 h 6858000"/>
              <a:gd name="connsiteX100" fmla="*/ 7244228 w 12193200"/>
              <a:gd name="connsiteY100" fmla="*/ 6654800 h 6858000"/>
              <a:gd name="connsiteX101" fmla="*/ 7244228 w 12193200"/>
              <a:gd name="connsiteY101" fmla="*/ 6738938 h 6858000"/>
              <a:gd name="connsiteX102" fmla="*/ 7255680 w 12193200"/>
              <a:gd name="connsiteY102" fmla="*/ 6738938 h 6858000"/>
              <a:gd name="connsiteX103" fmla="*/ 7255680 w 12193200"/>
              <a:gd name="connsiteY103" fmla="*/ 6666865 h 6858000"/>
              <a:gd name="connsiteX104" fmla="*/ 7264905 w 12193200"/>
              <a:gd name="connsiteY104" fmla="*/ 6634163 h 6858000"/>
              <a:gd name="connsiteX105" fmla="*/ 7292899 w 12193200"/>
              <a:gd name="connsiteY105" fmla="*/ 6623685 h 6858000"/>
              <a:gd name="connsiteX106" fmla="*/ 7314530 w 12193200"/>
              <a:gd name="connsiteY106" fmla="*/ 6631940 h 6858000"/>
              <a:gd name="connsiteX107" fmla="*/ 7321529 w 12193200"/>
              <a:gd name="connsiteY107" fmla="*/ 6658293 h 6858000"/>
              <a:gd name="connsiteX108" fmla="*/ 7321529 w 12193200"/>
              <a:gd name="connsiteY108" fmla="*/ 6738938 h 6858000"/>
              <a:gd name="connsiteX109" fmla="*/ 7332663 w 12193200"/>
              <a:gd name="connsiteY109" fmla="*/ 6738938 h 6858000"/>
              <a:gd name="connsiteX110" fmla="*/ 7332663 w 12193200"/>
              <a:gd name="connsiteY110" fmla="*/ 6658293 h 6858000"/>
              <a:gd name="connsiteX111" fmla="*/ 7322483 w 12193200"/>
              <a:gd name="connsiteY111" fmla="*/ 6624320 h 6858000"/>
              <a:gd name="connsiteX112" fmla="*/ 7292263 w 12193200"/>
              <a:gd name="connsiteY112" fmla="*/ 6613525 h 6858000"/>
              <a:gd name="connsiteX113" fmla="*/ 7269040 w 12193200"/>
              <a:gd name="connsiteY113" fmla="*/ 6619240 h 6858000"/>
              <a:gd name="connsiteX114" fmla="*/ 7252817 w 12193200"/>
              <a:gd name="connsiteY114" fmla="*/ 6635433 h 6858000"/>
              <a:gd name="connsiteX115" fmla="*/ 7252499 w 12193200"/>
              <a:gd name="connsiteY115" fmla="*/ 6635433 h 6858000"/>
              <a:gd name="connsiteX116" fmla="*/ 7214961 w 12193200"/>
              <a:gd name="connsiteY116" fmla="*/ 6613525 h 6858000"/>
              <a:gd name="connsiteX117" fmla="*/ 7090707 w 12193200"/>
              <a:gd name="connsiteY117" fmla="*/ 6613525 h 6858000"/>
              <a:gd name="connsiteX118" fmla="*/ 7051901 w 12193200"/>
              <a:gd name="connsiteY118" fmla="*/ 6631217 h 6858000"/>
              <a:gd name="connsiteX119" fmla="*/ 7037388 w 12193200"/>
              <a:gd name="connsiteY119" fmla="*/ 6677973 h 6858000"/>
              <a:gd name="connsiteX120" fmla="*/ 7052532 w 12193200"/>
              <a:gd name="connsiteY120" fmla="*/ 6724097 h 6858000"/>
              <a:gd name="connsiteX121" fmla="*/ 7093862 w 12193200"/>
              <a:gd name="connsiteY121" fmla="*/ 6740525 h 6858000"/>
              <a:gd name="connsiteX122" fmla="*/ 7113423 w 12193200"/>
              <a:gd name="connsiteY122" fmla="*/ 6738946 h 6858000"/>
              <a:gd name="connsiteX123" fmla="*/ 7132353 w 12193200"/>
              <a:gd name="connsiteY123" fmla="*/ 6732627 h 6858000"/>
              <a:gd name="connsiteX124" fmla="*/ 7132353 w 12193200"/>
              <a:gd name="connsiteY124" fmla="*/ 6722518 h 6858000"/>
              <a:gd name="connsiteX125" fmla="*/ 7112477 w 12193200"/>
              <a:gd name="connsiteY125" fmla="*/ 6728836 h 6858000"/>
              <a:gd name="connsiteX126" fmla="*/ 7093862 w 12193200"/>
              <a:gd name="connsiteY126" fmla="*/ 6730416 h 6858000"/>
              <a:gd name="connsiteX127" fmla="*/ 7061051 w 12193200"/>
              <a:gd name="connsiteY127" fmla="*/ 6717147 h 6858000"/>
              <a:gd name="connsiteX128" fmla="*/ 7049062 w 12193200"/>
              <a:gd name="connsiteY128" fmla="*/ 6678605 h 6858000"/>
              <a:gd name="connsiteX129" fmla="*/ 7137401 w 12193200"/>
              <a:gd name="connsiteY129" fmla="*/ 6678605 h 6858000"/>
              <a:gd name="connsiteX130" fmla="*/ 7137401 w 12193200"/>
              <a:gd name="connsiteY130" fmla="*/ 6669443 h 6858000"/>
              <a:gd name="connsiteX131" fmla="*/ 7124781 w 12193200"/>
              <a:gd name="connsiteY131" fmla="*/ 6628689 h 6858000"/>
              <a:gd name="connsiteX132" fmla="*/ 7090707 w 12193200"/>
              <a:gd name="connsiteY132" fmla="*/ 6613525 h 6858000"/>
              <a:gd name="connsiteX133" fmla="*/ 6833829 w 12193200"/>
              <a:gd name="connsiteY133" fmla="*/ 6613525 h 6858000"/>
              <a:gd name="connsiteX134" fmla="*/ 6793783 w 12193200"/>
              <a:gd name="connsiteY134" fmla="*/ 6623003 h 6858000"/>
              <a:gd name="connsiteX135" fmla="*/ 6798197 w 12193200"/>
              <a:gd name="connsiteY135" fmla="*/ 6632796 h 6858000"/>
              <a:gd name="connsiteX136" fmla="*/ 6833198 w 12193200"/>
              <a:gd name="connsiteY136" fmla="*/ 6623319 h 6858000"/>
              <a:gd name="connsiteX137" fmla="*/ 6856217 w 12193200"/>
              <a:gd name="connsiteY137" fmla="*/ 6632165 h 6858000"/>
              <a:gd name="connsiteX138" fmla="*/ 6863154 w 12193200"/>
              <a:gd name="connsiteY138" fmla="*/ 6658702 h 6858000"/>
              <a:gd name="connsiteX139" fmla="*/ 6863154 w 12193200"/>
              <a:gd name="connsiteY139" fmla="*/ 6666600 h 6858000"/>
              <a:gd name="connsiteX140" fmla="*/ 6839820 w 12193200"/>
              <a:gd name="connsiteY140" fmla="*/ 6667548 h 6858000"/>
              <a:gd name="connsiteX141" fmla="*/ 6796621 w 12193200"/>
              <a:gd name="connsiteY141" fmla="*/ 6677973 h 6858000"/>
              <a:gd name="connsiteX142" fmla="*/ 6781800 w 12193200"/>
              <a:gd name="connsiteY142" fmla="*/ 6705774 h 6858000"/>
              <a:gd name="connsiteX143" fmla="*/ 6791891 w 12193200"/>
              <a:gd name="connsiteY143" fmla="*/ 6731364 h 6858000"/>
              <a:gd name="connsiteX144" fmla="*/ 6819955 w 12193200"/>
              <a:gd name="connsiteY144" fmla="*/ 6740525 h 6858000"/>
              <a:gd name="connsiteX145" fmla="*/ 6842973 w 12193200"/>
              <a:gd name="connsiteY145" fmla="*/ 6735471 h 6858000"/>
              <a:gd name="connsiteX146" fmla="*/ 6861893 w 12193200"/>
              <a:gd name="connsiteY146" fmla="*/ 6718727 h 6858000"/>
              <a:gd name="connsiteX147" fmla="*/ 6862839 w 12193200"/>
              <a:gd name="connsiteY147" fmla="*/ 6718727 h 6858000"/>
              <a:gd name="connsiteX148" fmla="*/ 6865361 w 12193200"/>
              <a:gd name="connsiteY148" fmla="*/ 6738314 h 6858000"/>
              <a:gd name="connsiteX149" fmla="*/ 6873875 w 12193200"/>
              <a:gd name="connsiteY149" fmla="*/ 6738314 h 6858000"/>
              <a:gd name="connsiteX150" fmla="*/ 6873875 w 12193200"/>
              <a:gd name="connsiteY150" fmla="*/ 6656806 h 6858000"/>
              <a:gd name="connsiteX151" fmla="*/ 6863785 w 12193200"/>
              <a:gd name="connsiteY151" fmla="*/ 6624267 h 6858000"/>
              <a:gd name="connsiteX152" fmla="*/ 6833829 w 12193200"/>
              <a:gd name="connsiteY152" fmla="*/ 6613525 h 6858000"/>
              <a:gd name="connsiteX153" fmla="*/ 6735017 w 12193200"/>
              <a:gd name="connsiteY153" fmla="*/ 6613525 h 6858000"/>
              <a:gd name="connsiteX154" fmla="*/ 6692638 w 12193200"/>
              <a:gd name="connsiteY154" fmla="*/ 6630269 h 6858000"/>
              <a:gd name="connsiteX155" fmla="*/ 6677025 w 12193200"/>
              <a:gd name="connsiteY155" fmla="*/ 6677657 h 6858000"/>
              <a:gd name="connsiteX156" fmla="*/ 6692001 w 12193200"/>
              <a:gd name="connsiteY156" fmla="*/ 6724097 h 6858000"/>
              <a:gd name="connsiteX157" fmla="*/ 6733424 w 12193200"/>
              <a:gd name="connsiteY157" fmla="*/ 6740525 h 6858000"/>
              <a:gd name="connsiteX158" fmla="*/ 6764332 w 12193200"/>
              <a:gd name="connsiteY158" fmla="*/ 6734839 h 6858000"/>
              <a:gd name="connsiteX159" fmla="*/ 6764332 w 12193200"/>
              <a:gd name="connsiteY159" fmla="*/ 6724413 h 6858000"/>
              <a:gd name="connsiteX160" fmla="*/ 6733105 w 12193200"/>
              <a:gd name="connsiteY160" fmla="*/ 6730416 h 6858000"/>
              <a:gd name="connsiteX161" fmla="*/ 6700604 w 12193200"/>
              <a:gd name="connsiteY161" fmla="*/ 6716199 h 6858000"/>
              <a:gd name="connsiteX162" fmla="*/ 6688814 w 12193200"/>
              <a:gd name="connsiteY162" fmla="*/ 6677657 h 6858000"/>
              <a:gd name="connsiteX163" fmla="*/ 6700604 w 12193200"/>
              <a:gd name="connsiteY163" fmla="*/ 6637535 h 6858000"/>
              <a:gd name="connsiteX164" fmla="*/ 6735017 w 12193200"/>
              <a:gd name="connsiteY164" fmla="*/ 6623635 h 6858000"/>
              <a:gd name="connsiteX165" fmla="*/ 6762738 w 12193200"/>
              <a:gd name="connsiteY165" fmla="*/ 6629005 h 6858000"/>
              <a:gd name="connsiteX166" fmla="*/ 6765925 w 12193200"/>
              <a:gd name="connsiteY166" fmla="*/ 6618896 h 6858000"/>
              <a:gd name="connsiteX167" fmla="*/ 6735017 w 12193200"/>
              <a:gd name="connsiteY167" fmla="*/ 6613525 h 6858000"/>
              <a:gd name="connsiteX168" fmla="*/ 6607714 w 12193200"/>
              <a:gd name="connsiteY168" fmla="*/ 6613525 h 6858000"/>
              <a:gd name="connsiteX169" fmla="*/ 6567298 w 12193200"/>
              <a:gd name="connsiteY169" fmla="*/ 6623003 h 6858000"/>
              <a:gd name="connsiteX170" fmla="*/ 6571468 w 12193200"/>
              <a:gd name="connsiteY170" fmla="*/ 6632796 h 6858000"/>
              <a:gd name="connsiteX171" fmla="*/ 6607073 w 12193200"/>
              <a:gd name="connsiteY171" fmla="*/ 6623319 h 6858000"/>
              <a:gd name="connsiteX172" fmla="*/ 6630488 w 12193200"/>
              <a:gd name="connsiteY172" fmla="*/ 6632165 h 6858000"/>
              <a:gd name="connsiteX173" fmla="*/ 6637545 w 12193200"/>
              <a:gd name="connsiteY173" fmla="*/ 6658702 h 6858000"/>
              <a:gd name="connsiteX174" fmla="*/ 6637545 w 12193200"/>
              <a:gd name="connsiteY174" fmla="*/ 6666600 h 6858000"/>
              <a:gd name="connsiteX175" fmla="*/ 6613809 w 12193200"/>
              <a:gd name="connsiteY175" fmla="*/ 6667548 h 6858000"/>
              <a:gd name="connsiteX176" fmla="*/ 6570185 w 12193200"/>
              <a:gd name="connsiteY176" fmla="*/ 6677973 h 6858000"/>
              <a:gd name="connsiteX177" fmla="*/ 6554788 w 12193200"/>
              <a:gd name="connsiteY177" fmla="*/ 6705774 h 6858000"/>
              <a:gd name="connsiteX178" fmla="*/ 6565053 w 12193200"/>
              <a:gd name="connsiteY178" fmla="*/ 6731364 h 6858000"/>
              <a:gd name="connsiteX179" fmla="*/ 6593601 w 12193200"/>
              <a:gd name="connsiteY179" fmla="*/ 6740525 h 6858000"/>
              <a:gd name="connsiteX180" fmla="*/ 6617016 w 12193200"/>
              <a:gd name="connsiteY180" fmla="*/ 6735471 h 6858000"/>
              <a:gd name="connsiteX181" fmla="*/ 6636262 w 12193200"/>
              <a:gd name="connsiteY181" fmla="*/ 6718727 h 6858000"/>
              <a:gd name="connsiteX182" fmla="*/ 6637225 w 12193200"/>
              <a:gd name="connsiteY182" fmla="*/ 6718727 h 6858000"/>
              <a:gd name="connsiteX183" fmla="*/ 6640111 w 12193200"/>
              <a:gd name="connsiteY183" fmla="*/ 6738314 h 6858000"/>
              <a:gd name="connsiteX184" fmla="*/ 6648451 w 12193200"/>
              <a:gd name="connsiteY184" fmla="*/ 6738314 h 6858000"/>
              <a:gd name="connsiteX185" fmla="*/ 6648451 w 12193200"/>
              <a:gd name="connsiteY185" fmla="*/ 6656806 h 6858000"/>
              <a:gd name="connsiteX186" fmla="*/ 6638187 w 12193200"/>
              <a:gd name="connsiteY186" fmla="*/ 6624267 h 6858000"/>
              <a:gd name="connsiteX187" fmla="*/ 6607714 w 12193200"/>
              <a:gd name="connsiteY187" fmla="*/ 6613525 h 6858000"/>
              <a:gd name="connsiteX188" fmla="*/ 6430328 w 12193200"/>
              <a:gd name="connsiteY188" fmla="*/ 6613525 h 6858000"/>
              <a:gd name="connsiteX189" fmla="*/ 6387782 w 12193200"/>
              <a:gd name="connsiteY189" fmla="*/ 6632575 h 6858000"/>
              <a:gd name="connsiteX190" fmla="*/ 6387147 w 12193200"/>
              <a:gd name="connsiteY190" fmla="*/ 6632575 h 6858000"/>
              <a:gd name="connsiteX191" fmla="*/ 6384925 w 12193200"/>
              <a:gd name="connsiteY191" fmla="*/ 6615748 h 6858000"/>
              <a:gd name="connsiteX192" fmla="*/ 6375400 w 12193200"/>
              <a:gd name="connsiteY192" fmla="*/ 6615748 h 6858000"/>
              <a:gd name="connsiteX193" fmla="*/ 6375400 w 12193200"/>
              <a:gd name="connsiteY193" fmla="*/ 6738938 h 6858000"/>
              <a:gd name="connsiteX194" fmla="*/ 6386512 w 12193200"/>
              <a:gd name="connsiteY194" fmla="*/ 6738938 h 6858000"/>
              <a:gd name="connsiteX195" fmla="*/ 6386512 w 12193200"/>
              <a:gd name="connsiteY195" fmla="*/ 6670993 h 6858000"/>
              <a:gd name="connsiteX196" fmla="*/ 6396672 w 12193200"/>
              <a:gd name="connsiteY196" fmla="*/ 6634798 h 6858000"/>
              <a:gd name="connsiteX197" fmla="*/ 6429058 w 12193200"/>
              <a:gd name="connsiteY197" fmla="*/ 6623685 h 6858000"/>
              <a:gd name="connsiteX198" fmla="*/ 6453188 w 12193200"/>
              <a:gd name="connsiteY198" fmla="*/ 6631940 h 6858000"/>
              <a:gd name="connsiteX199" fmla="*/ 6461125 w 12193200"/>
              <a:gd name="connsiteY199" fmla="*/ 6658928 h 6858000"/>
              <a:gd name="connsiteX200" fmla="*/ 6461125 w 12193200"/>
              <a:gd name="connsiteY200" fmla="*/ 6738938 h 6858000"/>
              <a:gd name="connsiteX201" fmla="*/ 6472238 w 12193200"/>
              <a:gd name="connsiteY201" fmla="*/ 6738938 h 6858000"/>
              <a:gd name="connsiteX202" fmla="*/ 6472238 w 12193200"/>
              <a:gd name="connsiteY202" fmla="*/ 6658293 h 6858000"/>
              <a:gd name="connsiteX203" fmla="*/ 6468428 w 12193200"/>
              <a:gd name="connsiteY203" fmla="*/ 6635115 h 6858000"/>
              <a:gd name="connsiteX204" fmla="*/ 6452553 w 12193200"/>
              <a:gd name="connsiteY204" fmla="*/ 6617970 h 6858000"/>
              <a:gd name="connsiteX205" fmla="*/ 6430328 w 12193200"/>
              <a:gd name="connsiteY205" fmla="*/ 6613525 h 6858000"/>
              <a:gd name="connsiteX206" fmla="*/ 6296810 w 12193200"/>
              <a:gd name="connsiteY206" fmla="*/ 6613525 h 6858000"/>
              <a:gd name="connsiteX207" fmla="*/ 6257881 w 12193200"/>
              <a:gd name="connsiteY207" fmla="*/ 6631217 h 6858000"/>
              <a:gd name="connsiteX208" fmla="*/ 6243638 w 12193200"/>
              <a:gd name="connsiteY208" fmla="*/ 6677973 h 6858000"/>
              <a:gd name="connsiteX209" fmla="*/ 6258514 w 12193200"/>
              <a:gd name="connsiteY209" fmla="*/ 6724097 h 6858000"/>
              <a:gd name="connsiteX210" fmla="*/ 6300291 w 12193200"/>
              <a:gd name="connsiteY210" fmla="*/ 6740525 h 6858000"/>
              <a:gd name="connsiteX211" fmla="*/ 6319597 w 12193200"/>
              <a:gd name="connsiteY211" fmla="*/ 6738946 h 6858000"/>
              <a:gd name="connsiteX212" fmla="*/ 6338587 w 12193200"/>
              <a:gd name="connsiteY212" fmla="*/ 6732627 h 6858000"/>
              <a:gd name="connsiteX213" fmla="*/ 6338587 w 12193200"/>
              <a:gd name="connsiteY213" fmla="*/ 6722518 h 6858000"/>
              <a:gd name="connsiteX214" fmla="*/ 6318648 w 12193200"/>
              <a:gd name="connsiteY214" fmla="*/ 6728836 h 6858000"/>
              <a:gd name="connsiteX215" fmla="*/ 6300291 w 12193200"/>
              <a:gd name="connsiteY215" fmla="*/ 6730416 h 6858000"/>
              <a:gd name="connsiteX216" fmla="*/ 6267059 w 12193200"/>
              <a:gd name="connsiteY216" fmla="*/ 6717147 h 6858000"/>
              <a:gd name="connsiteX217" fmla="*/ 6255349 w 12193200"/>
              <a:gd name="connsiteY217" fmla="*/ 6678605 h 6858000"/>
              <a:gd name="connsiteX218" fmla="*/ 6343651 w 12193200"/>
              <a:gd name="connsiteY218" fmla="*/ 6678605 h 6858000"/>
              <a:gd name="connsiteX219" fmla="*/ 6343651 w 12193200"/>
              <a:gd name="connsiteY219" fmla="*/ 6669443 h 6858000"/>
              <a:gd name="connsiteX220" fmla="*/ 6330991 w 12193200"/>
              <a:gd name="connsiteY220" fmla="*/ 6628689 h 6858000"/>
              <a:gd name="connsiteX221" fmla="*/ 6296810 w 12193200"/>
              <a:gd name="connsiteY221" fmla="*/ 6613525 h 6858000"/>
              <a:gd name="connsiteX222" fmla="*/ 6098541 w 12193200"/>
              <a:gd name="connsiteY222" fmla="*/ 6613525 h 6858000"/>
              <a:gd name="connsiteX223" fmla="*/ 6055678 w 12193200"/>
              <a:gd name="connsiteY223" fmla="*/ 6632575 h 6858000"/>
              <a:gd name="connsiteX224" fmla="*/ 6055043 w 12193200"/>
              <a:gd name="connsiteY224" fmla="*/ 6632575 h 6858000"/>
              <a:gd name="connsiteX225" fmla="*/ 6053138 w 12193200"/>
              <a:gd name="connsiteY225" fmla="*/ 6615748 h 6858000"/>
              <a:gd name="connsiteX226" fmla="*/ 6043613 w 12193200"/>
              <a:gd name="connsiteY226" fmla="*/ 6615748 h 6858000"/>
              <a:gd name="connsiteX227" fmla="*/ 6043613 w 12193200"/>
              <a:gd name="connsiteY227" fmla="*/ 6738938 h 6858000"/>
              <a:gd name="connsiteX228" fmla="*/ 6054726 w 12193200"/>
              <a:gd name="connsiteY228" fmla="*/ 6738938 h 6858000"/>
              <a:gd name="connsiteX229" fmla="*/ 6054726 w 12193200"/>
              <a:gd name="connsiteY229" fmla="*/ 6670993 h 6858000"/>
              <a:gd name="connsiteX230" fmla="*/ 6064885 w 12193200"/>
              <a:gd name="connsiteY230" fmla="*/ 6634798 h 6858000"/>
              <a:gd name="connsiteX231" fmla="*/ 6097271 w 12193200"/>
              <a:gd name="connsiteY231" fmla="*/ 6623685 h 6858000"/>
              <a:gd name="connsiteX232" fmla="*/ 6121401 w 12193200"/>
              <a:gd name="connsiteY232" fmla="*/ 6631940 h 6858000"/>
              <a:gd name="connsiteX233" fmla="*/ 6129338 w 12193200"/>
              <a:gd name="connsiteY233" fmla="*/ 6658928 h 6858000"/>
              <a:gd name="connsiteX234" fmla="*/ 6129338 w 12193200"/>
              <a:gd name="connsiteY234" fmla="*/ 6738938 h 6858000"/>
              <a:gd name="connsiteX235" fmla="*/ 6140451 w 12193200"/>
              <a:gd name="connsiteY235" fmla="*/ 6738938 h 6858000"/>
              <a:gd name="connsiteX236" fmla="*/ 6140451 w 12193200"/>
              <a:gd name="connsiteY236" fmla="*/ 6658293 h 6858000"/>
              <a:gd name="connsiteX237" fmla="*/ 6133783 w 12193200"/>
              <a:gd name="connsiteY237" fmla="*/ 6629718 h 6858000"/>
              <a:gd name="connsiteX238" fmla="*/ 6116003 w 12193200"/>
              <a:gd name="connsiteY238" fmla="*/ 6616065 h 6858000"/>
              <a:gd name="connsiteX239" fmla="*/ 6098541 w 12193200"/>
              <a:gd name="connsiteY239" fmla="*/ 6613525 h 6858000"/>
              <a:gd name="connsiteX240" fmla="*/ 5966017 w 12193200"/>
              <a:gd name="connsiteY240" fmla="*/ 6613525 h 6858000"/>
              <a:gd name="connsiteX241" fmla="*/ 5926593 w 12193200"/>
              <a:gd name="connsiteY241" fmla="*/ 6631217 h 6858000"/>
              <a:gd name="connsiteX242" fmla="*/ 5911850 w 12193200"/>
              <a:gd name="connsiteY242" fmla="*/ 6677973 h 6858000"/>
              <a:gd name="connsiteX243" fmla="*/ 5927234 w 12193200"/>
              <a:gd name="connsiteY243" fmla="*/ 6724097 h 6858000"/>
              <a:gd name="connsiteX244" fmla="*/ 5969221 w 12193200"/>
              <a:gd name="connsiteY244" fmla="*/ 6740525 h 6858000"/>
              <a:gd name="connsiteX245" fmla="*/ 5989092 w 12193200"/>
              <a:gd name="connsiteY245" fmla="*/ 6738946 h 6858000"/>
              <a:gd name="connsiteX246" fmla="*/ 6008322 w 12193200"/>
              <a:gd name="connsiteY246" fmla="*/ 6732627 h 6858000"/>
              <a:gd name="connsiteX247" fmla="*/ 6008322 w 12193200"/>
              <a:gd name="connsiteY247" fmla="*/ 6722518 h 6858000"/>
              <a:gd name="connsiteX248" fmla="*/ 5988130 w 12193200"/>
              <a:gd name="connsiteY248" fmla="*/ 6728836 h 6858000"/>
              <a:gd name="connsiteX249" fmla="*/ 5969221 w 12193200"/>
              <a:gd name="connsiteY249" fmla="*/ 6730416 h 6858000"/>
              <a:gd name="connsiteX250" fmla="*/ 5935888 w 12193200"/>
              <a:gd name="connsiteY250" fmla="*/ 6717147 h 6858000"/>
              <a:gd name="connsiteX251" fmla="*/ 5923710 w 12193200"/>
              <a:gd name="connsiteY251" fmla="*/ 6678605 h 6858000"/>
              <a:gd name="connsiteX252" fmla="*/ 6013451 w 12193200"/>
              <a:gd name="connsiteY252" fmla="*/ 6678605 h 6858000"/>
              <a:gd name="connsiteX253" fmla="*/ 6013451 w 12193200"/>
              <a:gd name="connsiteY253" fmla="*/ 6669443 h 6858000"/>
              <a:gd name="connsiteX254" fmla="*/ 6000630 w 12193200"/>
              <a:gd name="connsiteY254" fmla="*/ 6628689 h 6858000"/>
              <a:gd name="connsiteX255" fmla="*/ 5966017 w 12193200"/>
              <a:gd name="connsiteY255" fmla="*/ 6613525 h 6858000"/>
              <a:gd name="connsiteX256" fmla="*/ 5863799 w 12193200"/>
              <a:gd name="connsiteY256" fmla="*/ 6613525 h 6858000"/>
              <a:gd name="connsiteX257" fmla="*/ 5821101 w 12193200"/>
              <a:gd name="connsiteY257" fmla="*/ 6630269 h 6858000"/>
              <a:gd name="connsiteX258" fmla="*/ 5805488 w 12193200"/>
              <a:gd name="connsiteY258" fmla="*/ 6677657 h 6858000"/>
              <a:gd name="connsiteX259" fmla="*/ 5820464 w 12193200"/>
              <a:gd name="connsiteY259" fmla="*/ 6724097 h 6858000"/>
              <a:gd name="connsiteX260" fmla="*/ 5862205 w 12193200"/>
              <a:gd name="connsiteY260" fmla="*/ 6740525 h 6858000"/>
              <a:gd name="connsiteX261" fmla="*/ 5893113 w 12193200"/>
              <a:gd name="connsiteY261" fmla="*/ 6734839 h 6858000"/>
              <a:gd name="connsiteX262" fmla="*/ 5893113 w 12193200"/>
              <a:gd name="connsiteY262" fmla="*/ 6724413 h 6858000"/>
              <a:gd name="connsiteX263" fmla="*/ 5861887 w 12193200"/>
              <a:gd name="connsiteY263" fmla="*/ 6730416 h 6858000"/>
              <a:gd name="connsiteX264" fmla="*/ 5829067 w 12193200"/>
              <a:gd name="connsiteY264" fmla="*/ 6716199 h 6858000"/>
              <a:gd name="connsiteX265" fmla="*/ 5817277 w 12193200"/>
              <a:gd name="connsiteY265" fmla="*/ 6677657 h 6858000"/>
              <a:gd name="connsiteX266" fmla="*/ 5829067 w 12193200"/>
              <a:gd name="connsiteY266" fmla="*/ 6637535 h 6858000"/>
              <a:gd name="connsiteX267" fmla="*/ 5863480 w 12193200"/>
              <a:gd name="connsiteY267" fmla="*/ 6623635 h 6858000"/>
              <a:gd name="connsiteX268" fmla="*/ 5891520 w 12193200"/>
              <a:gd name="connsiteY268" fmla="*/ 6629005 h 6858000"/>
              <a:gd name="connsiteX269" fmla="*/ 5894388 w 12193200"/>
              <a:gd name="connsiteY269" fmla="*/ 6618896 h 6858000"/>
              <a:gd name="connsiteX270" fmla="*/ 5863799 w 12193200"/>
              <a:gd name="connsiteY270" fmla="*/ 6613525 h 6858000"/>
              <a:gd name="connsiteX271" fmla="*/ 5728654 w 12193200"/>
              <a:gd name="connsiteY271" fmla="*/ 6613525 h 6858000"/>
              <a:gd name="connsiteX272" fmla="*/ 5688415 w 12193200"/>
              <a:gd name="connsiteY272" fmla="*/ 6630269 h 6858000"/>
              <a:gd name="connsiteX273" fmla="*/ 5673725 w 12193200"/>
              <a:gd name="connsiteY273" fmla="*/ 6677025 h 6858000"/>
              <a:gd name="connsiteX274" fmla="*/ 5680112 w 12193200"/>
              <a:gd name="connsiteY274" fmla="*/ 6710513 h 6858000"/>
              <a:gd name="connsiteX275" fmla="*/ 5699273 w 12193200"/>
              <a:gd name="connsiteY275" fmla="*/ 6732627 h 6858000"/>
              <a:gd name="connsiteX276" fmla="*/ 5728015 w 12193200"/>
              <a:gd name="connsiteY276" fmla="*/ 6740525 h 6858000"/>
              <a:gd name="connsiteX277" fmla="*/ 5768573 w 12193200"/>
              <a:gd name="connsiteY277" fmla="*/ 6723781 h 6858000"/>
              <a:gd name="connsiteX278" fmla="*/ 5783264 w 12193200"/>
              <a:gd name="connsiteY278" fmla="*/ 6677025 h 6858000"/>
              <a:gd name="connsiteX279" fmla="*/ 5768573 w 12193200"/>
              <a:gd name="connsiteY279" fmla="*/ 6630269 h 6858000"/>
              <a:gd name="connsiteX280" fmla="*/ 5728654 w 12193200"/>
              <a:gd name="connsiteY280" fmla="*/ 6613525 h 6858000"/>
              <a:gd name="connsiteX281" fmla="*/ 6183408 w 12193200"/>
              <a:gd name="connsiteY281" fmla="*/ 6584950 h 6858000"/>
              <a:gd name="connsiteX282" fmla="*/ 6177745 w 12193200"/>
              <a:gd name="connsiteY282" fmla="*/ 6612947 h 6858000"/>
              <a:gd name="connsiteX283" fmla="*/ 6159500 w 12193200"/>
              <a:gd name="connsiteY283" fmla="*/ 6618038 h 6858000"/>
              <a:gd name="connsiteX284" fmla="*/ 6159500 w 12193200"/>
              <a:gd name="connsiteY284" fmla="*/ 6624719 h 6858000"/>
              <a:gd name="connsiteX285" fmla="*/ 6177745 w 12193200"/>
              <a:gd name="connsiteY285" fmla="*/ 6624719 h 6858000"/>
              <a:gd name="connsiteX286" fmla="*/ 6177745 w 12193200"/>
              <a:gd name="connsiteY286" fmla="*/ 6704256 h 6858000"/>
              <a:gd name="connsiteX287" fmla="*/ 6185295 w 12193200"/>
              <a:gd name="connsiteY287" fmla="*/ 6731935 h 6858000"/>
              <a:gd name="connsiteX288" fmla="*/ 6209203 w 12193200"/>
              <a:gd name="connsiteY288" fmla="*/ 6740525 h 6858000"/>
              <a:gd name="connsiteX289" fmla="*/ 6227763 w 12193200"/>
              <a:gd name="connsiteY289" fmla="*/ 6737662 h 6858000"/>
              <a:gd name="connsiteX290" fmla="*/ 6227763 w 12193200"/>
              <a:gd name="connsiteY290" fmla="*/ 6728754 h 6858000"/>
              <a:gd name="connsiteX291" fmla="*/ 6209517 w 12193200"/>
              <a:gd name="connsiteY291" fmla="*/ 6730663 h 6858000"/>
              <a:gd name="connsiteX292" fmla="*/ 6194103 w 12193200"/>
              <a:gd name="connsiteY292" fmla="*/ 6723663 h 6858000"/>
              <a:gd name="connsiteX293" fmla="*/ 6189070 w 12193200"/>
              <a:gd name="connsiteY293" fmla="*/ 6702665 h 6858000"/>
              <a:gd name="connsiteX294" fmla="*/ 6189070 w 12193200"/>
              <a:gd name="connsiteY294" fmla="*/ 6624719 h 6858000"/>
              <a:gd name="connsiteX295" fmla="*/ 6224932 w 12193200"/>
              <a:gd name="connsiteY295" fmla="*/ 6624719 h 6858000"/>
              <a:gd name="connsiteX296" fmla="*/ 6224932 w 12193200"/>
              <a:gd name="connsiteY296" fmla="*/ 6614856 h 6858000"/>
              <a:gd name="connsiteX297" fmla="*/ 6189070 w 12193200"/>
              <a:gd name="connsiteY297" fmla="*/ 6614856 h 6858000"/>
              <a:gd name="connsiteX298" fmla="*/ 6189070 w 12193200"/>
              <a:gd name="connsiteY298" fmla="*/ 6584950 h 6858000"/>
              <a:gd name="connsiteX299" fmla="*/ 6183408 w 12193200"/>
              <a:gd name="connsiteY299" fmla="*/ 6584950 h 6858000"/>
              <a:gd name="connsiteX300" fmla="*/ 7374732 w 12193200"/>
              <a:gd name="connsiteY300" fmla="*/ 6570663 h 6858000"/>
              <a:gd name="connsiteX301" fmla="*/ 7367588 w 12193200"/>
              <a:gd name="connsiteY301" fmla="*/ 6581131 h 6858000"/>
              <a:gd name="connsiteX302" fmla="*/ 7367588 w 12193200"/>
              <a:gd name="connsiteY302" fmla="*/ 6581132 h 6858000"/>
              <a:gd name="connsiteX303" fmla="*/ 7374732 w 12193200"/>
              <a:gd name="connsiteY303" fmla="*/ 6591301 h 6858000"/>
              <a:gd name="connsiteX304" fmla="*/ 7380013 w 12193200"/>
              <a:gd name="connsiteY304" fmla="*/ 6588609 h 6858000"/>
              <a:gd name="connsiteX305" fmla="*/ 7381876 w 12193200"/>
              <a:gd name="connsiteY305" fmla="*/ 6581132 h 6858000"/>
              <a:gd name="connsiteX306" fmla="*/ 7381876 w 12193200"/>
              <a:gd name="connsiteY306" fmla="*/ 6581131 h 6858000"/>
              <a:gd name="connsiteX307" fmla="*/ 7381517 w 12193200"/>
              <a:gd name="connsiteY307" fmla="*/ 6579634 h 6858000"/>
              <a:gd name="connsiteX308" fmla="*/ 7380013 w 12193200"/>
              <a:gd name="connsiteY308" fmla="*/ 6573355 h 6858000"/>
              <a:gd name="connsiteX309" fmla="*/ 7374732 w 12193200"/>
              <a:gd name="connsiteY309" fmla="*/ 6570663 h 6858000"/>
              <a:gd name="connsiteX310" fmla="*/ 6996011 w 12193200"/>
              <a:gd name="connsiteY310" fmla="*/ 6562725 h 6858000"/>
              <a:gd name="connsiteX311" fmla="*/ 6996011 w 12193200"/>
              <a:gd name="connsiteY311" fmla="*/ 6606701 h 6858000"/>
              <a:gd name="connsiteX312" fmla="*/ 6996652 w 12193200"/>
              <a:gd name="connsiteY312" fmla="*/ 6634858 h 6858000"/>
              <a:gd name="connsiteX313" fmla="*/ 6996011 w 12193200"/>
              <a:gd name="connsiteY313" fmla="*/ 6634858 h 6858000"/>
              <a:gd name="connsiteX314" fmla="*/ 6978388 w 12193200"/>
              <a:gd name="connsiteY314" fmla="*/ 6618090 h 6858000"/>
              <a:gd name="connsiteX315" fmla="*/ 6954998 w 12193200"/>
              <a:gd name="connsiteY315" fmla="*/ 6613344 h 6858000"/>
              <a:gd name="connsiteX316" fmla="*/ 6915908 w 12193200"/>
              <a:gd name="connsiteY316" fmla="*/ 6630112 h 6858000"/>
              <a:gd name="connsiteX317" fmla="*/ 6902450 w 12193200"/>
              <a:gd name="connsiteY317" fmla="*/ 6678833 h 6858000"/>
              <a:gd name="connsiteX318" fmla="*/ 6915908 w 12193200"/>
              <a:gd name="connsiteY318" fmla="*/ 6724707 h 6858000"/>
              <a:gd name="connsiteX319" fmla="*/ 6955318 w 12193200"/>
              <a:gd name="connsiteY319" fmla="*/ 6740525 h 6858000"/>
              <a:gd name="connsiteX320" fmla="*/ 6996011 w 12193200"/>
              <a:gd name="connsiteY320" fmla="*/ 6719645 h 6858000"/>
              <a:gd name="connsiteX321" fmla="*/ 6996652 w 12193200"/>
              <a:gd name="connsiteY321" fmla="*/ 6719645 h 6858000"/>
              <a:gd name="connsiteX322" fmla="*/ 6999535 w 12193200"/>
              <a:gd name="connsiteY322" fmla="*/ 6738311 h 6858000"/>
              <a:gd name="connsiteX323" fmla="*/ 7007225 w 12193200"/>
              <a:gd name="connsiteY323" fmla="*/ 6738311 h 6858000"/>
              <a:gd name="connsiteX324" fmla="*/ 7007225 w 12193200"/>
              <a:gd name="connsiteY324" fmla="*/ 6562725 h 6858000"/>
              <a:gd name="connsiteX325" fmla="*/ 5632349 w 12193200"/>
              <a:gd name="connsiteY325" fmla="*/ 6562725 h 6858000"/>
              <a:gd name="connsiteX326" fmla="*/ 5632349 w 12193200"/>
              <a:gd name="connsiteY326" fmla="*/ 6606701 h 6858000"/>
              <a:gd name="connsiteX327" fmla="*/ 5632990 w 12193200"/>
              <a:gd name="connsiteY327" fmla="*/ 6634858 h 6858000"/>
              <a:gd name="connsiteX328" fmla="*/ 5632349 w 12193200"/>
              <a:gd name="connsiteY328" fmla="*/ 6634858 h 6858000"/>
              <a:gd name="connsiteX329" fmla="*/ 5614726 w 12193200"/>
              <a:gd name="connsiteY329" fmla="*/ 6618090 h 6858000"/>
              <a:gd name="connsiteX330" fmla="*/ 5591336 w 12193200"/>
              <a:gd name="connsiteY330" fmla="*/ 6613344 h 6858000"/>
              <a:gd name="connsiteX331" fmla="*/ 5552247 w 12193200"/>
              <a:gd name="connsiteY331" fmla="*/ 6630112 h 6858000"/>
              <a:gd name="connsiteX332" fmla="*/ 5538789 w 12193200"/>
              <a:gd name="connsiteY332" fmla="*/ 6678833 h 6858000"/>
              <a:gd name="connsiteX333" fmla="*/ 5552247 w 12193200"/>
              <a:gd name="connsiteY333" fmla="*/ 6724707 h 6858000"/>
              <a:gd name="connsiteX334" fmla="*/ 5591656 w 12193200"/>
              <a:gd name="connsiteY334" fmla="*/ 6740525 h 6858000"/>
              <a:gd name="connsiteX335" fmla="*/ 5632349 w 12193200"/>
              <a:gd name="connsiteY335" fmla="*/ 6719645 h 6858000"/>
              <a:gd name="connsiteX336" fmla="*/ 5633310 w 12193200"/>
              <a:gd name="connsiteY336" fmla="*/ 6719645 h 6858000"/>
              <a:gd name="connsiteX337" fmla="*/ 5636194 w 12193200"/>
              <a:gd name="connsiteY337" fmla="*/ 6738311 h 6858000"/>
              <a:gd name="connsiteX338" fmla="*/ 5643564 w 12193200"/>
              <a:gd name="connsiteY338" fmla="*/ 6738311 h 6858000"/>
              <a:gd name="connsiteX339" fmla="*/ 5643564 w 12193200"/>
              <a:gd name="connsiteY339" fmla="*/ 6562725 h 6858000"/>
              <a:gd name="connsiteX340" fmla="*/ 6062663 w 12193200"/>
              <a:gd name="connsiteY340" fmla="*/ 6435725 h 6858000"/>
              <a:gd name="connsiteX341" fmla="*/ 6077586 w 12193200"/>
              <a:gd name="connsiteY341" fmla="*/ 6435725 h 6858000"/>
              <a:gd name="connsiteX342" fmla="*/ 6093779 w 12193200"/>
              <a:gd name="connsiteY342" fmla="*/ 6439891 h 6858000"/>
              <a:gd name="connsiteX343" fmla="*/ 6099176 w 12193200"/>
              <a:gd name="connsiteY343" fmla="*/ 6452707 h 6858000"/>
              <a:gd name="connsiteX344" fmla="*/ 6078538 w 12193200"/>
              <a:gd name="connsiteY344" fmla="*/ 6470650 h 6858000"/>
              <a:gd name="connsiteX345" fmla="*/ 6062663 w 12193200"/>
              <a:gd name="connsiteY345" fmla="*/ 6470650 h 6858000"/>
              <a:gd name="connsiteX346" fmla="*/ 6062663 w 12193200"/>
              <a:gd name="connsiteY346" fmla="*/ 6435725 h 6858000"/>
              <a:gd name="connsiteX347" fmla="*/ 6554788 w 12193200"/>
              <a:gd name="connsiteY347" fmla="*/ 6375400 h 6858000"/>
              <a:gd name="connsiteX348" fmla="*/ 6567806 w 12193200"/>
              <a:gd name="connsiteY348" fmla="*/ 6375400 h 6858000"/>
              <a:gd name="connsiteX349" fmla="*/ 6595111 w 12193200"/>
              <a:gd name="connsiteY349" fmla="*/ 6386437 h 6858000"/>
              <a:gd name="connsiteX350" fmla="*/ 6604001 w 12193200"/>
              <a:gd name="connsiteY350" fmla="*/ 6419861 h 6858000"/>
              <a:gd name="connsiteX351" fmla="*/ 6594476 w 12193200"/>
              <a:gd name="connsiteY351" fmla="*/ 6455808 h 6858000"/>
              <a:gd name="connsiteX352" fmla="*/ 6564631 w 12193200"/>
              <a:gd name="connsiteY352" fmla="*/ 6467475 h 6858000"/>
              <a:gd name="connsiteX353" fmla="*/ 6554788 w 12193200"/>
              <a:gd name="connsiteY353" fmla="*/ 6467475 h 6858000"/>
              <a:gd name="connsiteX354" fmla="*/ 6554788 w 12193200"/>
              <a:gd name="connsiteY354" fmla="*/ 6375400 h 6858000"/>
              <a:gd name="connsiteX355" fmla="*/ 5903913 w 12193200"/>
              <a:gd name="connsiteY355" fmla="*/ 6375400 h 6858000"/>
              <a:gd name="connsiteX356" fmla="*/ 5916847 w 12193200"/>
              <a:gd name="connsiteY356" fmla="*/ 6375400 h 6858000"/>
              <a:gd name="connsiteX357" fmla="*/ 5943978 w 12193200"/>
              <a:gd name="connsiteY357" fmla="*/ 6386437 h 6858000"/>
              <a:gd name="connsiteX358" fmla="*/ 5953126 w 12193200"/>
              <a:gd name="connsiteY358" fmla="*/ 6419861 h 6858000"/>
              <a:gd name="connsiteX359" fmla="*/ 5943662 w 12193200"/>
              <a:gd name="connsiteY359" fmla="*/ 6455808 h 6858000"/>
              <a:gd name="connsiteX360" fmla="*/ 5914008 w 12193200"/>
              <a:gd name="connsiteY360" fmla="*/ 6467475 h 6858000"/>
              <a:gd name="connsiteX361" fmla="*/ 5903913 w 12193200"/>
              <a:gd name="connsiteY361" fmla="*/ 6467475 h 6858000"/>
              <a:gd name="connsiteX362" fmla="*/ 5903913 w 12193200"/>
              <a:gd name="connsiteY362" fmla="*/ 6375400 h 6858000"/>
              <a:gd name="connsiteX363" fmla="*/ 6242051 w 12193200"/>
              <a:gd name="connsiteY363" fmla="*/ 6373813 h 6858000"/>
              <a:gd name="connsiteX364" fmla="*/ 6267133 w 12193200"/>
              <a:gd name="connsiteY364" fmla="*/ 6385599 h 6858000"/>
              <a:gd name="connsiteX365" fmla="*/ 6275388 w 12193200"/>
              <a:gd name="connsiteY365" fmla="*/ 6422232 h 6858000"/>
              <a:gd name="connsiteX366" fmla="*/ 6267133 w 12193200"/>
              <a:gd name="connsiteY366" fmla="*/ 6458865 h 6858000"/>
              <a:gd name="connsiteX367" fmla="*/ 6242051 w 12193200"/>
              <a:gd name="connsiteY367" fmla="*/ 6470651 h 6858000"/>
              <a:gd name="connsiteX368" fmla="*/ 6208713 w 12193200"/>
              <a:gd name="connsiteY368" fmla="*/ 6422232 h 6858000"/>
              <a:gd name="connsiteX369" fmla="*/ 6242051 w 12193200"/>
              <a:gd name="connsiteY369" fmla="*/ 6373813 h 6858000"/>
              <a:gd name="connsiteX370" fmla="*/ 6062663 w 12193200"/>
              <a:gd name="connsiteY370" fmla="*/ 6373813 h 6858000"/>
              <a:gd name="connsiteX371" fmla="*/ 6075842 w 12193200"/>
              <a:gd name="connsiteY371" fmla="*/ 6373813 h 6858000"/>
              <a:gd name="connsiteX372" fmla="*/ 6097588 w 12193200"/>
              <a:gd name="connsiteY372" fmla="*/ 6387333 h 6858000"/>
              <a:gd name="connsiteX373" fmla="*/ 6091987 w 12193200"/>
              <a:gd name="connsiteY373" fmla="*/ 6398701 h 6858000"/>
              <a:gd name="connsiteX374" fmla="*/ 6076501 w 12193200"/>
              <a:gd name="connsiteY374" fmla="*/ 6402388 h 6858000"/>
              <a:gd name="connsiteX375" fmla="*/ 6062663 w 12193200"/>
              <a:gd name="connsiteY375" fmla="*/ 6402388 h 6858000"/>
              <a:gd name="connsiteX376" fmla="*/ 6062663 w 12193200"/>
              <a:gd name="connsiteY376" fmla="*/ 6373813 h 6858000"/>
              <a:gd name="connsiteX377" fmla="*/ 5578476 w 12193200"/>
              <a:gd name="connsiteY377" fmla="*/ 6373813 h 6858000"/>
              <a:gd name="connsiteX378" fmla="*/ 5587365 w 12193200"/>
              <a:gd name="connsiteY378" fmla="*/ 6373813 h 6858000"/>
              <a:gd name="connsiteX379" fmla="*/ 5610225 w 12193200"/>
              <a:gd name="connsiteY379" fmla="*/ 6390382 h 6858000"/>
              <a:gd name="connsiteX380" fmla="*/ 5586730 w 12193200"/>
              <a:gd name="connsiteY380" fmla="*/ 6410326 h 6858000"/>
              <a:gd name="connsiteX381" fmla="*/ 5578476 w 12193200"/>
              <a:gd name="connsiteY381" fmla="*/ 6410326 h 6858000"/>
              <a:gd name="connsiteX382" fmla="*/ 5578476 w 12193200"/>
              <a:gd name="connsiteY382" fmla="*/ 6373813 h 6858000"/>
              <a:gd name="connsiteX383" fmla="*/ 5762926 w 12193200"/>
              <a:gd name="connsiteY383" fmla="*/ 6365875 h 6858000"/>
              <a:gd name="connsiteX384" fmla="*/ 5767861 w 12193200"/>
              <a:gd name="connsiteY384" fmla="*/ 6386513 h 6858000"/>
              <a:gd name="connsiteX385" fmla="*/ 5774110 w 12193200"/>
              <a:gd name="connsiteY385" fmla="*/ 6410008 h 6858000"/>
              <a:gd name="connsiteX386" fmla="*/ 5781676 w 12193200"/>
              <a:gd name="connsiteY386" fmla="*/ 6437313 h 6858000"/>
              <a:gd name="connsiteX387" fmla="*/ 5745163 w 12193200"/>
              <a:gd name="connsiteY387" fmla="*/ 6437313 h 6858000"/>
              <a:gd name="connsiteX388" fmla="*/ 5758979 w 12193200"/>
              <a:gd name="connsiteY388" fmla="*/ 6384925 h 6858000"/>
              <a:gd name="connsiteX389" fmla="*/ 5762926 w 12193200"/>
              <a:gd name="connsiteY389" fmla="*/ 6365875 h 6858000"/>
              <a:gd name="connsiteX390" fmla="*/ 6510338 w 12193200"/>
              <a:gd name="connsiteY390" fmla="*/ 6338888 h 6858000"/>
              <a:gd name="connsiteX391" fmla="*/ 6510338 w 12193200"/>
              <a:gd name="connsiteY391" fmla="*/ 6505576 h 6858000"/>
              <a:gd name="connsiteX392" fmla="*/ 6563632 w 12193200"/>
              <a:gd name="connsiteY392" fmla="*/ 6505576 h 6858000"/>
              <a:gd name="connsiteX393" fmla="*/ 6627333 w 12193200"/>
              <a:gd name="connsiteY393" fmla="*/ 6482904 h 6858000"/>
              <a:gd name="connsiteX394" fmla="*/ 6650038 w 12193200"/>
              <a:gd name="connsiteY394" fmla="*/ 6418720 h 6858000"/>
              <a:gd name="connsiteX395" fmla="*/ 6628279 w 12193200"/>
              <a:gd name="connsiteY395" fmla="*/ 6359644 h 6858000"/>
              <a:gd name="connsiteX396" fmla="*/ 6567101 w 12193200"/>
              <a:gd name="connsiteY396" fmla="*/ 6338888 h 6858000"/>
              <a:gd name="connsiteX397" fmla="*/ 6510338 w 12193200"/>
              <a:gd name="connsiteY397" fmla="*/ 6338888 h 6858000"/>
              <a:gd name="connsiteX398" fmla="*/ 6345238 w 12193200"/>
              <a:gd name="connsiteY398" fmla="*/ 6338888 h 6858000"/>
              <a:gd name="connsiteX399" fmla="*/ 6345238 w 12193200"/>
              <a:gd name="connsiteY399" fmla="*/ 6439726 h 6858000"/>
              <a:gd name="connsiteX400" fmla="*/ 6363295 w 12193200"/>
              <a:gd name="connsiteY400" fmla="*/ 6489667 h 6858000"/>
              <a:gd name="connsiteX401" fmla="*/ 6415248 w 12193200"/>
              <a:gd name="connsiteY401" fmla="*/ 6507163 h 6858000"/>
              <a:gd name="connsiteX402" fmla="*/ 6468152 w 12193200"/>
              <a:gd name="connsiteY402" fmla="*/ 6489349 h 6858000"/>
              <a:gd name="connsiteX403" fmla="*/ 6486526 w 12193200"/>
              <a:gd name="connsiteY403" fmla="*/ 6438771 h 6858000"/>
              <a:gd name="connsiteX404" fmla="*/ 6486526 w 12193200"/>
              <a:gd name="connsiteY404" fmla="*/ 6338888 h 6858000"/>
              <a:gd name="connsiteX405" fmla="*/ 6441858 w 12193200"/>
              <a:gd name="connsiteY405" fmla="*/ 6338888 h 6858000"/>
              <a:gd name="connsiteX406" fmla="*/ 6441858 w 12193200"/>
              <a:gd name="connsiteY406" fmla="*/ 6436226 h 6858000"/>
              <a:gd name="connsiteX407" fmla="*/ 6435839 w 12193200"/>
              <a:gd name="connsiteY407" fmla="*/ 6461993 h 6858000"/>
              <a:gd name="connsiteX408" fmla="*/ 6415882 w 12193200"/>
              <a:gd name="connsiteY408" fmla="*/ 6469945 h 6858000"/>
              <a:gd name="connsiteX409" fmla="*/ 6396558 w 12193200"/>
              <a:gd name="connsiteY409" fmla="*/ 6461993 h 6858000"/>
              <a:gd name="connsiteX410" fmla="*/ 6389905 w 12193200"/>
              <a:gd name="connsiteY410" fmla="*/ 6436226 h 6858000"/>
              <a:gd name="connsiteX411" fmla="*/ 6389905 w 12193200"/>
              <a:gd name="connsiteY411" fmla="*/ 6338888 h 6858000"/>
              <a:gd name="connsiteX412" fmla="*/ 6345238 w 12193200"/>
              <a:gd name="connsiteY412" fmla="*/ 6338888 h 6858000"/>
              <a:gd name="connsiteX413" fmla="*/ 6018213 w 12193200"/>
              <a:gd name="connsiteY413" fmla="*/ 6338888 h 6858000"/>
              <a:gd name="connsiteX414" fmla="*/ 6018213 w 12193200"/>
              <a:gd name="connsiteY414" fmla="*/ 6505576 h 6858000"/>
              <a:gd name="connsiteX415" fmla="*/ 6083147 w 12193200"/>
              <a:gd name="connsiteY415" fmla="*/ 6505576 h 6858000"/>
              <a:gd name="connsiteX416" fmla="*/ 6129528 w 12193200"/>
              <a:gd name="connsiteY416" fmla="*/ 6492484 h 6858000"/>
              <a:gd name="connsiteX417" fmla="*/ 6146801 w 12193200"/>
              <a:gd name="connsiteY417" fmla="*/ 6456719 h 6858000"/>
              <a:gd name="connsiteX418" fmla="*/ 6139764 w 12193200"/>
              <a:gd name="connsiteY418" fmla="*/ 6431812 h 6858000"/>
              <a:gd name="connsiteX419" fmla="*/ 6117373 w 12193200"/>
              <a:gd name="connsiteY419" fmla="*/ 6418400 h 6858000"/>
              <a:gd name="connsiteX420" fmla="*/ 6117373 w 12193200"/>
              <a:gd name="connsiteY420" fmla="*/ 6417123 h 6858000"/>
              <a:gd name="connsiteX421" fmla="*/ 6136246 w 12193200"/>
              <a:gd name="connsiteY421" fmla="*/ 6404350 h 6858000"/>
              <a:gd name="connsiteX422" fmla="*/ 6143283 w 12193200"/>
              <a:gd name="connsiteY422" fmla="*/ 6380401 h 6858000"/>
              <a:gd name="connsiteX423" fmla="*/ 6126969 w 12193200"/>
              <a:gd name="connsiteY423" fmla="*/ 6349107 h 6858000"/>
              <a:gd name="connsiteX424" fmla="*/ 6076430 w 12193200"/>
              <a:gd name="connsiteY424" fmla="*/ 6338888 h 6858000"/>
              <a:gd name="connsiteX425" fmla="*/ 6018213 w 12193200"/>
              <a:gd name="connsiteY425" fmla="*/ 6338888 h 6858000"/>
              <a:gd name="connsiteX426" fmla="*/ 5859463 w 12193200"/>
              <a:gd name="connsiteY426" fmla="*/ 6338888 h 6858000"/>
              <a:gd name="connsiteX427" fmla="*/ 5859463 w 12193200"/>
              <a:gd name="connsiteY427" fmla="*/ 6505576 h 6858000"/>
              <a:gd name="connsiteX428" fmla="*/ 5912757 w 12193200"/>
              <a:gd name="connsiteY428" fmla="*/ 6505576 h 6858000"/>
              <a:gd name="connsiteX429" fmla="*/ 5976458 w 12193200"/>
              <a:gd name="connsiteY429" fmla="*/ 6482904 h 6858000"/>
              <a:gd name="connsiteX430" fmla="*/ 5999163 w 12193200"/>
              <a:gd name="connsiteY430" fmla="*/ 6418720 h 6858000"/>
              <a:gd name="connsiteX431" fmla="*/ 5977719 w 12193200"/>
              <a:gd name="connsiteY431" fmla="*/ 6359644 h 6858000"/>
              <a:gd name="connsiteX432" fmla="*/ 5916542 w 12193200"/>
              <a:gd name="connsiteY432" fmla="*/ 6338888 h 6858000"/>
              <a:gd name="connsiteX433" fmla="*/ 5859463 w 12193200"/>
              <a:gd name="connsiteY433" fmla="*/ 6338888 h 6858000"/>
              <a:gd name="connsiteX434" fmla="*/ 5732463 w 12193200"/>
              <a:gd name="connsiteY434" fmla="*/ 6338888 h 6858000"/>
              <a:gd name="connsiteX435" fmla="*/ 5678489 w 12193200"/>
              <a:gd name="connsiteY435" fmla="*/ 6505576 h 6858000"/>
              <a:gd name="connsiteX436" fmla="*/ 5727701 w 12193200"/>
              <a:gd name="connsiteY436" fmla="*/ 6505576 h 6858000"/>
              <a:gd name="connsiteX437" fmla="*/ 5735638 w 12193200"/>
              <a:gd name="connsiteY437" fmla="*/ 6473826 h 6858000"/>
              <a:gd name="connsiteX438" fmla="*/ 5789613 w 12193200"/>
              <a:gd name="connsiteY438" fmla="*/ 6473826 h 6858000"/>
              <a:gd name="connsiteX439" fmla="*/ 5799138 w 12193200"/>
              <a:gd name="connsiteY439" fmla="*/ 6505576 h 6858000"/>
              <a:gd name="connsiteX440" fmla="*/ 5846764 w 12193200"/>
              <a:gd name="connsiteY440" fmla="*/ 6505576 h 6858000"/>
              <a:gd name="connsiteX441" fmla="*/ 5792788 w 12193200"/>
              <a:gd name="connsiteY441" fmla="*/ 6338888 h 6858000"/>
              <a:gd name="connsiteX442" fmla="*/ 5534025 w 12193200"/>
              <a:gd name="connsiteY442" fmla="*/ 6338888 h 6858000"/>
              <a:gd name="connsiteX443" fmla="*/ 5534025 w 12193200"/>
              <a:gd name="connsiteY443" fmla="*/ 6505576 h 6858000"/>
              <a:gd name="connsiteX444" fmla="*/ 5579093 w 12193200"/>
              <a:gd name="connsiteY444" fmla="*/ 6505576 h 6858000"/>
              <a:gd name="connsiteX445" fmla="*/ 5579093 w 12193200"/>
              <a:gd name="connsiteY445" fmla="*/ 6444904 h 6858000"/>
              <a:gd name="connsiteX446" fmla="*/ 5590280 w 12193200"/>
              <a:gd name="connsiteY446" fmla="*/ 6444904 h 6858000"/>
              <a:gd name="connsiteX447" fmla="*/ 5625759 w 12193200"/>
              <a:gd name="connsiteY447" fmla="*/ 6505576 h 6858000"/>
              <a:gd name="connsiteX448" fmla="*/ 5676901 w 12193200"/>
              <a:gd name="connsiteY448" fmla="*/ 6505576 h 6858000"/>
              <a:gd name="connsiteX449" fmla="*/ 5628316 w 12193200"/>
              <a:gd name="connsiteY449" fmla="*/ 6433089 h 6858000"/>
              <a:gd name="connsiteX450" fmla="*/ 5656444 w 12193200"/>
              <a:gd name="connsiteY450" fmla="*/ 6388064 h 6858000"/>
              <a:gd name="connsiteX451" fmla="*/ 5588682 w 12193200"/>
              <a:gd name="connsiteY451" fmla="*/ 6338888 h 6858000"/>
              <a:gd name="connsiteX452" fmla="*/ 5534025 w 12193200"/>
              <a:gd name="connsiteY452" fmla="*/ 6338888 h 6858000"/>
              <a:gd name="connsiteX453" fmla="*/ 6242210 w 12193200"/>
              <a:gd name="connsiteY453" fmla="*/ 6337300 h 6858000"/>
              <a:gd name="connsiteX454" fmla="*/ 6181848 w 12193200"/>
              <a:gd name="connsiteY454" fmla="*/ 6359126 h 6858000"/>
              <a:gd name="connsiteX455" fmla="*/ 6161088 w 12193200"/>
              <a:gd name="connsiteY455" fmla="*/ 6422074 h 6858000"/>
              <a:gd name="connsiteX456" fmla="*/ 6182167 w 12193200"/>
              <a:gd name="connsiteY456" fmla="*/ 6485337 h 6858000"/>
              <a:gd name="connsiteX457" fmla="*/ 6242210 w 12193200"/>
              <a:gd name="connsiteY457" fmla="*/ 6507163 h 6858000"/>
              <a:gd name="connsiteX458" fmla="*/ 6302573 w 12193200"/>
              <a:gd name="connsiteY458" fmla="*/ 6485654 h 6858000"/>
              <a:gd name="connsiteX459" fmla="*/ 6323013 w 12193200"/>
              <a:gd name="connsiteY459" fmla="*/ 6422074 h 6858000"/>
              <a:gd name="connsiteX460" fmla="*/ 6302573 w 12193200"/>
              <a:gd name="connsiteY460" fmla="*/ 6358810 h 6858000"/>
              <a:gd name="connsiteX461" fmla="*/ 6242210 w 12193200"/>
              <a:gd name="connsiteY461" fmla="*/ 6337300 h 6858000"/>
              <a:gd name="connsiteX462" fmla="*/ 0 w 12193200"/>
              <a:gd name="connsiteY462" fmla="*/ 0 h 6858000"/>
              <a:gd name="connsiteX463" fmla="*/ 12193200 w 12193200"/>
              <a:gd name="connsiteY463" fmla="*/ 0 h 6858000"/>
              <a:gd name="connsiteX464" fmla="*/ 12193200 w 12193200"/>
              <a:gd name="connsiteY464" fmla="*/ 6858000 h 6858000"/>
              <a:gd name="connsiteX465" fmla="*/ 0 w 12193200"/>
              <a:gd name="connsiteY4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Lst>
            <a:rect l="l" t="t" r="r" b="b"/>
            <a:pathLst>
              <a:path w="12193200" h="6858000">
                <a:moveTo>
                  <a:pt x="6862763" y="6675438"/>
                </a:moveTo>
                <a:cubicBezTo>
                  <a:pt x="6862763" y="6675438"/>
                  <a:pt x="6862763" y="6675438"/>
                  <a:pt x="6862763" y="6687714"/>
                </a:cubicBezTo>
                <a:cubicBezTo>
                  <a:pt x="6862763" y="6701282"/>
                  <a:pt x="6858936" y="6711942"/>
                  <a:pt x="6851281" y="6719372"/>
                </a:cubicBezTo>
                <a:cubicBezTo>
                  <a:pt x="6843626" y="6727125"/>
                  <a:pt x="6833101" y="6731001"/>
                  <a:pt x="6820024" y="6731001"/>
                </a:cubicBezTo>
                <a:cubicBezTo>
                  <a:pt x="6811412" y="6731001"/>
                  <a:pt x="6804714" y="6728740"/>
                  <a:pt x="6799930" y="6724540"/>
                </a:cubicBezTo>
                <a:cubicBezTo>
                  <a:pt x="6795146" y="6720018"/>
                  <a:pt x="6792913" y="6713880"/>
                  <a:pt x="6792913" y="6706127"/>
                </a:cubicBezTo>
                <a:cubicBezTo>
                  <a:pt x="6792913" y="6696436"/>
                  <a:pt x="6796422" y="6689006"/>
                  <a:pt x="6803758" y="6684483"/>
                </a:cubicBezTo>
                <a:cubicBezTo>
                  <a:pt x="6811412" y="6679961"/>
                  <a:pt x="6823532" y="6677053"/>
                  <a:pt x="6841075" y="6676407"/>
                </a:cubicBezTo>
                <a:cubicBezTo>
                  <a:pt x="6841075" y="6676407"/>
                  <a:pt x="6841075" y="6676407"/>
                  <a:pt x="6862763" y="6675438"/>
                </a:cubicBezTo>
                <a:close/>
                <a:moveTo>
                  <a:pt x="6637338" y="6675438"/>
                </a:moveTo>
                <a:cubicBezTo>
                  <a:pt x="6637338" y="6675438"/>
                  <a:pt x="6637338" y="6675438"/>
                  <a:pt x="6637338" y="6687714"/>
                </a:cubicBezTo>
                <a:cubicBezTo>
                  <a:pt x="6637338" y="6701282"/>
                  <a:pt x="6633511" y="6711942"/>
                  <a:pt x="6625856" y="6719372"/>
                </a:cubicBezTo>
                <a:cubicBezTo>
                  <a:pt x="6618201" y="6727125"/>
                  <a:pt x="6607676" y="6731001"/>
                  <a:pt x="6594599" y="6731001"/>
                </a:cubicBezTo>
                <a:cubicBezTo>
                  <a:pt x="6585987" y="6731001"/>
                  <a:pt x="6579289" y="6728740"/>
                  <a:pt x="6574505" y="6724540"/>
                </a:cubicBezTo>
                <a:cubicBezTo>
                  <a:pt x="6569721" y="6720018"/>
                  <a:pt x="6567488" y="6713880"/>
                  <a:pt x="6567488" y="6706127"/>
                </a:cubicBezTo>
                <a:cubicBezTo>
                  <a:pt x="6567488" y="6696436"/>
                  <a:pt x="6570997" y="6689006"/>
                  <a:pt x="6578651" y="6684483"/>
                </a:cubicBezTo>
                <a:cubicBezTo>
                  <a:pt x="6585987" y="6679961"/>
                  <a:pt x="6598426" y="6677053"/>
                  <a:pt x="6615650" y="6676407"/>
                </a:cubicBezTo>
                <a:cubicBezTo>
                  <a:pt x="6615650" y="6676407"/>
                  <a:pt x="6615650" y="6676407"/>
                  <a:pt x="6637338" y="6675438"/>
                </a:cubicBezTo>
                <a:close/>
                <a:moveTo>
                  <a:pt x="7465388" y="6623092"/>
                </a:moveTo>
                <a:cubicBezTo>
                  <a:pt x="7476345" y="6623092"/>
                  <a:pt x="7485047" y="6627136"/>
                  <a:pt x="7491493" y="6634912"/>
                </a:cubicBezTo>
                <a:cubicBezTo>
                  <a:pt x="7497616" y="6642688"/>
                  <a:pt x="7500839" y="6653885"/>
                  <a:pt x="7500839" y="6667570"/>
                </a:cubicBezTo>
                <a:cubicBezTo>
                  <a:pt x="7500839" y="6667570"/>
                  <a:pt x="7500839" y="6667570"/>
                  <a:pt x="7423491" y="6667570"/>
                </a:cubicBezTo>
                <a:cubicBezTo>
                  <a:pt x="7424780" y="6653263"/>
                  <a:pt x="7428970" y="6642376"/>
                  <a:pt x="7436382" y="6634600"/>
                </a:cubicBezTo>
                <a:cubicBezTo>
                  <a:pt x="7443795" y="6626825"/>
                  <a:pt x="7453464" y="6623092"/>
                  <a:pt x="7465388" y="6623092"/>
                </a:cubicBezTo>
                <a:close/>
                <a:moveTo>
                  <a:pt x="7091363" y="6623050"/>
                </a:moveTo>
                <a:cubicBezTo>
                  <a:pt x="7102158" y="6623050"/>
                  <a:pt x="7110731" y="6627091"/>
                  <a:pt x="7117081" y="6634862"/>
                </a:cubicBezTo>
                <a:cubicBezTo>
                  <a:pt x="7123113" y="6642633"/>
                  <a:pt x="7126288" y="6653823"/>
                  <a:pt x="7126288" y="6667500"/>
                </a:cubicBezTo>
                <a:cubicBezTo>
                  <a:pt x="7126288" y="6667500"/>
                  <a:pt x="7126288" y="6667500"/>
                  <a:pt x="7050088" y="6667500"/>
                </a:cubicBezTo>
                <a:cubicBezTo>
                  <a:pt x="7051358" y="6653202"/>
                  <a:pt x="7055486" y="6642322"/>
                  <a:pt x="7062788" y="6634551"/>
                </a:cubicBezTo>
                <a:cubicBezTo>
                  <a:pt x="7070091" y="6626780"/>
                  <a:pt x="7079616" y="6623050"/>
                  <a:pt x="7091363" y="6623050"/>
                </a:cubicBezTo>
                <a:close/>
                <a:moveTo>
                  <a:pt x="6955473" y="6623050"/>
                </a:moveTo>
                <a:cubicBezTo>
                  <a:pt x="6969761" y="6623050"/>
                  <a:pt x="6979921" y="6627190"/>
                  <a:pt x="6986271" y="6635469"/>
                </a:cubicBezTo>
                <a:cubicBezTo>
                  <a:pt x="6992938" y="6644067"/>
                  <a:pt x="6996113" y="6657760"/>
                  <a:pt x="6996113" y="6676866"/>
                </a:cubicBezTo>
                <a:cubicBezTo>
                  <a:pt x="6996113" y="6676866"/>
                  <a:pt x="6996113" y="6676866"/>
                  <a:pt x="6996113" y="6678777"/>
                </a:cubicBezTo>
                <a:cubicBezTo>
                  <a:pt x="6996113" y="6697246"/>
                  <a:pt x="6992621" y="6710620"/>
                  <a:pt x="6986271" y="6718581"/>
                </a:cubicBezTo>
                <a:cubicBezTo>
                  <a:pt x="6979603" y="6726861"/>
                  <a:pt x="6969443" y="6731000"/>
                  <a:pt x="6955790" y="6731000"/>
                </a:cubicBezTo>
                <a:cubicBezTo>
                  <a:pt x="6928485" y="6731000"/>
                  <a:pt x="6915150" y="6713486"/>
                  <a:pt x="6915150" y="6678458"/>
                </a:cubicBezTo>
                <a:cubicBezTo>
                  <a:pt x="6915150" y="6660307"/>
                  <a:pt x="6918325" y="6646615"/>
                  <a:pt x="6925310" y="6637061"/>
                </a:cubicBezTo>
                <a:cubicBezTo>
                  <a:pt x="6931978" y="6627827"/>
                  <a:pt x="6942138" y="6623050"/>
                  <a:pt x="6955473" y="6623050"/>
                </a:cubicBezTo>
                <a:close/>
                <a:moveTo>
                  <a:pt x="6297467" y="6623050"/>
                </a:moveTo>
                <a:cubicBezTo>
                  <a:pt x="6308626" y="6623050"/>
                  <a:pt x="6317234" y="6627091"/>
                  <a:pt x="6323292" y="6634862"/>
                </a:cubicBezTo>
                <a:cubicBezTo>
                  <a:pt x="6329669" y="6642633"/>
                  <a:pt x="6332538" y="6653823"/>
                  <a:pt x="6332538" y="6667500"/>
                </a:cubicBezTo>
                <a:cubicBezTo>
                  <a:pt x="6332538" y="6667500"/>
                  <a:pt x="6332538" y="6667500"/>
                  <a:pt x="6256338" y="6667500"/>
                </a:cubicBezTo>
                <a:cubicBezTo>
                  <a:pt x="6257614" y="6653202"/>
                  <a:pt x="6261758" y="6642322"/>
                  <a:pt x="6268773" y="6634551"/>
                </a:cubicBezTo>
                <a:cubicBezTo>
                  <a:pt x="6276106" y="6626780"/>
                  <a:pt x="6285670" y="6623050"/>
                  <a:pt x="6297467" y="6623050"/>
                </a:cubicBezTo>
                <a:close/>
                <a:moveTo>
                  <a:pt x="5965679" y="6623050"/>
                </a:moveTo>
                <a:cubicBezTo>
                  <a:pt x="5976519" y="6623050"/>
                  <a:pt x="5985128" y="6627091"/>
                  <a:pt x="5991504" y="6634862"/>
                </a:cubicBezTo>
                <a:cubicBezTo>
                  <a:pt x="5997562" y="6642633"/>
                  <a:pt x="6000750" y="6653823"/>
                  <a:pt x="6000750" y="6667500"/>
                </a:cubicBezTo>
                <a:cubicBezTo>
                  <a:pt x="6000750" y="6667500"/>
                  <a:pt x="6000750" y="6667500"/>
                  <a:pt x="5924550" y="6667500"/>
                </a:cubicBezTo>
                <a:cubicBezTo>
                  <a:pt x="5925507" y="6653202"/>
                  <a:pt x="5929970" y="6642322"/>
                  <a:pt x="5936985" y="6634551"/>
                </a:cubicBezTo>
                <a:cubicBezTo>
                  <a:pt x="5944318" y="6626780"/>
                  <a:pt x="5953882" y="6623050"/>
                  <a:pt x="5965679" y="6623050"/>
                </a:cubicBezTo>
                <a:close/>
                <a:moveTo>
                  <a:pt x="5727382" y="6623050"/>
                </a:moveTo>
                <a:cubicBezTo>
                  <a:pt x="5741135" y="6623050"/>
                  <a:pt x="5751691" y="6627841"/>
                  <a:pt x="5759368" y="6637103"/>
                </a:cubicBezTo>
                <a:cubicBezTo>
                  <a:pt x="5767045" y="6646684"/>
                  <a:pt x="5770563" y="6659779"/>
                  <a:pt x="5770563" y="6677025"/>
                </a:cubicBezTo>
                <a:cubicBezTo>
                  <a:pt x="5770563" y="6693952"/>
                  <a:pt x="5767045" y="6707047"/>
                  <a:pt x="5759368" y="6716628"/>
                </a:cubicBezTo>
                <a:cubicBezTo>
                  <a:pt x="5752011" y="6726210"/>
                  <a:pt x="5741455" y="6731000"/>
                  <a:pt x="5727701" y="6731000"/>
                </a:cubicBezTo>
                <a:cubicBezTo>
                  <a:pt x="5713946" y="6731000"/>
                  <a:pt x="5703392" y="6726210"/>
                  <a:pt x="5696034" y="6716628"/>
                </a:cubicBezTo>
                <a:cubicBezTo>
                  <a:pt x="5688358" y="6707047"/>
                  <a:pt x="5684838" y="6693952"/>
                  <a:pt x="5684838" y="6677025"/>
                </a:cubicBezTo>
                <a:cubicBezTo>
                  <a:pt x="5684838" y="6659779"/>
                  <a:pt x="5688358" y="6646365"/>
                  <a:pt x="5695714" y="6637103"/>
                </a:cubicBezTo>
                <a:cubicBezTo>
                  <a:pt x="5703392" y="6627841"/>
                  <a:pt x="5713946" y="6623050"/>
                  <a:pt x="5727382" y="6623050"/>
                </a:cubicBezTo>
                <a:close/>
                <a:moveTo>
                  <a:pt x="5591811" y="6623050"/>
                </a:moveTo>
                <a:cubicBezTo>
                  <a:pt x="5606099" y="6623050"/>
                  <a:pt x="5616576" y="6627190"/>
                  <a:pt x="5622926" y="6635469"/>
                </a:cubicBezTo>
                <a:cubicBezTo>
                  <a:pt x="5629276" y="6644067"/>
                  <a:pt x="5632451" y="6657760"/>
                  <a:pt x="5632451" y="6676866"/>
                </a:cubicBezTo>
                <a:cubicBezTo>
                  <a:pt x="5632451" y="6676866"/>
                  <a:pt x="5632451" y="6676866"/>
                  <a:pt x="5632451" y="6678777"/>
                </a:cubicBezTo>
                <a:cubicBezTo>
                  <a:pt x="5632451" y="6697246"/>
                  <a:pt x="5629276" y="6710620"/>
                  <a:pt x="5622609" y="6718581"/>
                </a:cubicBezTo>
                <a:cubicBezTo>
                  <a:pt x="5616259" y="6726861"/>
                  <a:pt x="5606099" y="6731000"/>
                  <a:pt x="5592128" y="6731000"/>
                </a:cubicBezTo>
                <a:cubicBezTo>
                  <a:pt x="5565141" y="6731000"/>
                  <a:pt x="5551488" y="6713486"/>
                  <a:pt x="5551488" y="6678458"/>
                </a:cubicBezTo>
                <a:cubicBezTo>
                  <a:pt x="5551488" y="6660307"/>
                  <a:pt x="5554981" y="6646615"/>
                  <a:pt x="5561648" y="6637061"/>
                </a:cubicBezTo>
                <a:cubicBezTo>
                  <a:pt x="5568317" y="6627827"/>
                  <a:pt x="5578476" y="6623050"/>
                  <a:pt x="5591811" y="6623050"/>
                </a:cubicBezTo>
                <a:close/>
                <a:moveTo>
                  <a:pt x="7369175" y="6615113"/>
                </a:moveTo>
                <a:lnTo>
                  <a:pt x="7369175" y="6738938"/>
                </a:lnTo>
                <a:lnTo>
                  <a:pt x="7380288" y="6738938"/>
                </a:lnTo>
                <a:lnTo>
                  <a:pt x="7380288" y="6615113"/>
                </a:lnTo>
                <a:close/>
                <a:moveTo>
                  <a:pt x="7464722" y="6613561"/>
                </a:moveTo>
                <a:cubicBezTo>
                  <a:pt x="7448069" y="6613561"/>
                  <a:pt x="7434939" y="6619252"/>
                  <a:pt x="7425331" y="6631264"/>
                </a:cubicBezTo>
                <a:cubicBezTo>
                  <a:pt x="7415404" y="6642961"/>
                  <a:pt x="7410599" y="6658451"/>
                  <a:pt x="7410599" y="6678050"/>
                </a:cubicBezTo>
                <a:cubicBezTo>
                  <a:pt x="7410599" y="6697965"/>
                  <a:pt x="7415723" y="6713139"/>
                  <a:pt x="7425971" y="6724203"/>
                </a:cubicBezTo>
                <a:cubicBezTo>
                  <a:pt x="7435900" y="6735268"/>
                  <a:pt x="7449991" y="6740641"/>
                  <a:pt x="7467924" y="6740641"/>
                </a:cubicBezTo>
                <a:cubicBezTo>
                  <a:pt x="7475291" y="6740641"/>
                  <a:pt x="7481696" y="6740009"/>
                  <a:pt x="7487780" y="6739061"/>
                </a:cubicBezTo>
                <a:cubicBezTo>
                  <a:pt x="7493545" y="6737796"/>
                  <a:pt x="7499950" y="6735899"/>
                  <a:pt x="7506995" y="6732738"/>
                </a:cubicBezTo>
                <a:cubicBezTo>
                  <a:pt x="7506995" y="6722623"/>
                  <a:pt x="7506995" y="6722623"/>
                  <a:pt x="7506995" y="6722623"/>
                </a:cubicBezTo>
                <a:cubicBezTo>
                  <a:pt x="7498989" y="6725784"/>
                  <a:pt x="7491944" y="6727996"/>
                  <a:pt x="7486820" y="6728945"/>
                </a:cubicBezTo>
                <a:cubicBezTo>
                  <a:pt x="7481375" y="6729893"/>
                  <a:pt x="7474970" y="6730526"/>
                  <a:pt x="7467924" y="6730526"/>
                </a:cubicBezTo>
                <a:cubicBezTo>
                  <a:pt x="7453513" y="6730526"/>
                  <a:pt x="7442305" y="6726100"/>
                  <a:pt x="7434619" y="6717249"/>
                </a:cubicBezTo>
                <a:cubicBezTo>
                  <a:pt x="7426612" y="6708397"/>
                  <a:pt x="7422769" y="6695437"/>
                  <a:pt x="7422449" y="6678682"/>
                </a:cubicBezTo>
                <a:cubicBezTo>
                  <a:pt x="7512119" y="6678682"/>
                  <a:pt x="7512119" y="6678682"/>
                  <a:pt x="7512119" y="6678682"/>
                </a:cubicBezTo>
                <a:lnTo>
                  <a:pt x="7512119" y="6669514"/>
                </a:lnTo>
                <a:cubicBezTo>
                  <a:pt x="7512119" y="6652444"/>
                  <a:pt x="7507636" y="6638535"/>
                  <a:pt x="7499309" y="6628735"/>
                </a:cubicBezTo>
                <a:cubicBezTo>
                  <a:pt x="7490982" y="6618619"/>
                  <a:pt x="7479453" y="6613561"/>
                  <a:pt x="7464722" y="6613561"/>
                </a:cubicBezTo>
                <a:close/>
                <a:moveTo>
                  <a:pt x="7214961" y="6613525"/>
                </a:moveTo>
                <a:cubicBezTo>
                  <a:pt x="7207327" y="6613525"/>
                  <a:pt x="7200646" y="6615113"/>
                  <a:pt x="7194284" y="6618605"/>
                </a:cubicBezTo>
                <a:cubicBezTo>
                  <a:pt x="7187922" y="6621780"/>
                  <a:pt x="7183150" y="6626543"/>
                  <a:pt x="7179651" y="6632575"/>
                </a:cubicBezTo>
                <a:cubicBezTo>
                  <a:pt x="7179015" y="6632575"/>
                  <a:pt x="7179015" y="6632575"/>
                  <a:pt x="7179015" y="6632575"/>
                </a:cubicBezTo>
                <a:cubicBezTo>
                  <a:pt x="7176788" y="6615748"/>
                  <a:pt x="7176788" y="6615748"/>
                  <a:pt x="7176788" y="6615748"/>
                </a:cubicBezTo>
                <a:cubicBezTo>
                  <a:pt x="7167563" y="6615748"/>
                  <a:pt x="7167563" y="6615748"/>
                  <a:pt x="7167563" y="6615748"/>
                </a:cubicBezTo>
                <a:cubicBezTo>
                  <a:pt x="7167563" y="6738938"/>
                  <a:pt x="7167563" y="6738938"/>
                  <a:pt x="7167563" y="6738938"/>
                </a:cubicBezTo>
                <a:cubicBezTo>
                  <a:pt x="7178697" y="6738938"/>
                  <a:pt x="7178697" y="6738938"/>
                  <a:pt x="7178697" y="6738938"/>
                </a:cubicBezTo>
                <a:cubicBezTo>
                  <a:pt x="7178697" y="6670993"/>
                  <a:pt x="7178697" y="6670993"/>
                  <a:pt x="7178697" y="6670993"/>
                </a:cubicBezTo>
                <a:cubicBezTo>
                  <a:pt x="7178697" y="6654483"/>
                  <a:pt x="7181560" y="6642418"/>
                  <a:pt x="7187604" y="6634798"/>
                </a:cubicBezTo>
                <a:cubicBezTo>
                  <a:pt x="7193330" y="6627495"/>
                  <a:pt x="7202873" y="6623685"/>
                  <a:pt x="7215598" y="6623685"/>
                </a:cubicBezTo>
                <a:cubicBezTo>
                  <a:pt x="7234684" y="6623685"/>
                  <a:pt x="7244228" y="6634163"/>
                  <a:pt x="7244228" y="6654800"/>
                </a:cubicBezTo>
                <a:cubicBezTo>
                  <a:pt x="7244228" y="6738938"/>
                  <a:pt x="7244228" y="6738938"/>
                  <a:pt x="7244228" y="6738938"/>
                </a:cubicBezTo>
                <a:cubicBezTo>
                  <a:pt x="7255680" y="6738938"/>
                  <a:pt x="7255680" y="6738938"/>
                  <a:pt x="7255680" y="6738938"/>
                </a:cubicBezTo>
                <a:cubicBezTo>
                  <a:pt x="7255680" y="6666865"/>
                  <a:pt x="7255680" y="6666865"/>
                  <a:pt x="7255680" y="6666865"/>
                </a:cubicBezTo>
                <a:cubicBezTo>
                  <a:pt x="7255680" y="6651943"/>
                  <a:pt x="7258861" y="6641148"/>
                  <a:pt x="7264905" y="6634163"/>
                </a:cubicBezTo>
                <a:cubicBezTo>
                  <a:pt x="7270949" y="6627178"/>
                  <a:pt x="7280174" y="6623685"/>
                  <a:pt x="7292899" y="6623685"/>
                </a:cubicBezTo>
                <a:cubicBezTo>
                  <a:pt x="7302442" y="6623685"/>
                  <a:pt x="7309759" y="6626543"/>
                  <a:pt x="7314530" y="6631940"/>
                </a:cubicBezTo>
                <a:cubicBezTo>
                  <a:pt x="7318984" y="6637338"/>
                  <a:pt x="7321529" y="6646228"/>
                  <a:pt x="7321529" y="6658293"/>
                </a:cubicBezTo>
                <a:cubicBezTo>
                  <a:pt x="7321529" y="6738938"/>
                  <a:pt x="7321529" y="6738938"/>
                  <a:pt x="7321529" y="6738938"/>
                </a:cubicBezTo>
                <a:cubicBezTo>
                  <a:pt x="7332663" y="6738938"/>
                  <a:pt x="7332663" y="6738938"/>
                  <a:pt x="7332663" y="6738938"/>
                </a:cubicBezTo>
                <a:cubicBezTo>
                  <a:pt x="7332663" y="6658293"/>
                  <a:pt x="7332663" y="6658293"/>
                  <a:pt x="7332663" y="6658293"/>
                </a:cubicBezTo>
                <a:cubicBezTo>
                  <a:pt x="7332663" y="6642735"/>
                  <a:pt x="7329164" y="6631305"/>
                  <a:pt x="7322483" y="6624320"/>
                </a:cubicBezTo>
                <a:cubicBezTo>
                  <a:pt x="7315803" y="6617018"/>
                  <a:pt x="7305623" y="6613525"/>
                  <a:pt x="7292263" y="6613525"/>
                </a:cubicBezTo>
                <a:cubicBezTo>
                  <a:pt x="7283674" y="6613525"/>
                  <a:pt x="7275721" y="6615430"/>
                  <a:pt x="7269040" y="6619240"/>
                </a:cubicBezTo>
                <a:cubicBezTo>
                  <a:pt x="7262360" y="6622733"/>
                  <a:pt x="7256952" y="6628130"/>
                  <a:pt x="7252817" y="6635433"/>
                </a:cubicBezTo>
                <a:cubicBezTo>
                  <a:pt x="7252499" y="6635433"/>
                  <a:pt x="7252499" y="6635433"/>
                  <a:pt x="7252499" y="6635433"/>
                </a:cubicBezTo>
                <a:cubicBezTo>
                  <a:pt x="7247091" y="6620828"/>
                  <a:pt x="7234366" y="6613525"/>
                  <a:pt x="7214961" y="6613525"/>
                </a:cubicBezTo>
                <a:close/>
                <a:moveTo>
                  <a:pt x="7090707" y="6613525"/>
                </a:moveTo>
                <a:cubicBezTo>
                  <a:pt x="7074302" y="6613525"/>
                  <a:pt x="7061366" y="6619212"/>
                  <a:pt x="7051901" y="6631217"/>
                </a:cubicBezTo>
                <a:cubicBezTo>
                  <a:pt x="7042121" y="6642906"/>
                  <a:pt x="7037388" y="6658386"/>
                  <a:pt x="7037388" y="6677973"/>
                </a:cubicBezTo>
                <a:cubicBezTo>
                  <a:pt x="7037388" y="6697876"/>
                  <a:pt x="7042436" y="6713040"/>
                  <a:pt x="7052532" y="6724097"/>
                </a:cubicBezTo>
                <a:cubicBezTo>
                  <a:pt x="7062313" y="6735155"/>
                  <a:pt x="7076195" y="6740525"/>
                  <a:pt x="7093862" y="6740525"/>
                </a:cubicBezTo>
                <a:cubicBezTo>
                  <a:pt x="7101119" y="6740525"/>
                  <a:pt x="7107429" y="6739893"/>
                  <a:pt x="7113423" y="6738946"/>
                </a:cubicBezTo>
                <a:cubicBezTo>
                  <a:pt x="7119102" y="6737682"/>
                  <a:pt x="7125412" y="6735786"/>
                  <a:pt x="7132353" y="6732627"/>
                </a:cubicBezTo>
                <a:cubicBezTo>
                  <a:pt x="7132353" y="6722518"/>
                  <a:pt x="7132353" y="6722518"/>
                  <a:pt x="7132353" y="6722518"/>
                </a:cubicBezTo>
                <a:cubicBezTo>
                  <a:pt x="7124466" y="6725677"/>
                  <a:pt x="7117525" y="6727888"/>
                  <a:pt x="7112477" y="6728836"/>
                </a:cubicBezTo>
                <a:cubicBezTo>
                  <a:pt x="7107113" y="6729784"/>
                  <a:pt x="7100803" y="6730416"/>
                  <a:pt x="7093862" y="6730416"/>
                </a:cubicBezTo>
                <a:cubicBezTo>
                  <a:pt x="7079665" y="6730416"/>
                  <a:pt x="7068623" y="6725993"/>
                  <a:pt x="7061051" y="6717147"/>
                </a:cubicBezTo>
                <a:cubicBezTo>
                  <a:pt x="7053163" y="6708301"/>
                  <a:pt x="7049377" y="6695349"/>
                  <a:pt x="7049062" y="6678605"/>
                </a:cubicBezTo>
                <a:cubicBezTo>
                  <a:pt x="7137401" y="6678605"/>
                  <a:pt x="7137401" y="6678605"/>
                  <a:pt x="7137401" y="6678605"/>
                </a:cubicBezTo>
                <a:lnTo>
                  <a:pt x="7137401" y="6669443"/>
                </a:lnTo>
                <a:cubicBezTo>
                  <a:pt x="7137401" y="6652383"/>
                  <a:pt x="7132984" y="6638483"/>
                  <a:pt x="7124781" y="6628689"/>
                </a:cubicBezTo>
                <a:cubicBezTo>
                  <a:pt x="7116578" y="6618580"/>
                  <a:pt x="7105220" y="6613525"/>
                  <a:pt x="7090707" y="6613525"/>
                </a:cubicBezTo>
                <a:close/>
                <a:moveTo>
                  <a:pt x="6833829" y="6613525"/>
                </a:moveTo>
                <a:cubicBezTo>
                  <a:pt x="6820585" y="6613525"/>
                  <a:pt x="6807342" y="6616684"/>
                  <a:pt x="6793783" y="6623003"/>
                </a:cubicBezTo>
                <a:cubicBezTo>
                  <a:pt x="6798197" y="6632796"/>
                  <a:pt x="6798197" y="6632796"/>
                  <a:pt x="6798197" y="6632796"/>
                </a:cubicBezTo>
                <a:cubicBezTo>
                  <a:pt x="6810180" y="6626478"/>
                  <a:pt x="6821847" y="6623319"/>
                  <a:pt x="6833198" y="6623319"/>
                </a:cubicBezTo>
                <a:cubicBezTo>
                  <a:pt x="6843604" y="6623319"/>
                  <a:pt x="6851487" y="6626478"/>
                  <a:pt x="6856217" y="6632165"/>
                </a:cubicBezTo>
                <a:cubicBezTo>
                  <a:pt x="6860947" y="6638167"/>
                  <a:pt x="6863154" y="6647013"/>
                  <a:pt x="6863154" y="6658702"/>
                </a:cubicBezTo>
                <a:cubicBezTo>
                  <a:pt x="6863154" y="6666600"/>
                  <a:pt x="6863154" y="6666600"/>
                  <a:pt x="6863154" y="6666600"/>
                </a:cubicBezTo>
                <a:cubicBezTo>
                  <a:pt x="6839820" y="6667548"/>
                  <a:pt x="6839820" y="6667548"/>
                  <a:pt x="6839820" y="6667548"/>
                </a:cubicBezTo>
                <a:cubicBezTo>
                  <a:pt x="6821216" y="6667864"/>
                  <a:pt x="6806711" y="6671339"/>
                  <a:pt x="6796621" y="6677973"/>
                </a:cubicBezTo>
                <a:cubicBezTo>
                  <a:pt x="6786845" y="6684607"/>
                  <a:pt x="6781800" y="6693769"/>
                  <a:pt x="6781800" y="6705774"/>
                </a:cubicBezTo>
                <a:cubicBezTo>
                  <a:pt x="6781800" y="6716515"/>
                  <a:pt x="6785269" y="6725045"/>
                  <a:pt x="6791891" y="6731364"/>
                </a:cubicBezTo>
                <a:cubicBezTo>
                  <a:pt x="6798512" y="6737366"/>
                  <a:pt x="6807972" y="6740525"/>
                  <a:pt x="6819955" y="6740525"/>
                </a:cubicBezTo>
                <a:cubicBezTo>
                  <a:pt x="6828784" y="6740525"/>
                  <a:pt x="6836352" y="6738946"/>
                  <a:pt x="6842973" y="6735471"/>
                </a:cubicBezTo>
                <a:cubicBezTo>
                  <a:pt x="6849280" y="6732311"/>
                  <a:pt x="6855586" y="6726625"/>
                  <a:pt x="6861893" y="6718727"/>
                </a:cubicBezTo>
                <a:cubicBezTo>
                  <a:pt x="6862839" y="6718727"/>
                  <a:pt x="6862839" y="6718727"/>
                  <a:pt x="6862839" y="6718727"/>
                </a:cubicBezTo>
                <a:cubicBezTo>
                  <a:pt x="6865361" y="6738314"/>
                  <a:pt x="6865361" y="6738314"/>
                  <a:pt x="6865361" y="6738314"/>
                </a:cubicBezTo>
                <a:cubicBezTo>
                  <a:pt x="6873875" y="6738314"/>
                  <a:pt x="6873875" y="6738314"/>
                  <a:pt x="6873875" y="6738314"/>
                </a:cubicBezTo>
                <a:cubicBezTo>
                  <a:pt x="6873875" y="6656806"/>
                  <a:pt x="6873875" y="6656806"/>
                  <a:pt x="6873875" y="6656806"/>
                </a:cubicBezTo>
                <a:cubicBezTo>
                  <a:pt x="6873875" y="6641958"/>
                  <a:pt x="6870407" y="6631217"/>
                  <a:pt x="6863785" y="6624267"/>
                </a:cubicBezTo>
                <a:cubicBezTo>
                  <a:pt x="6857163" y="6617316"/>
                  <a:pt x="6847073" y="6613525"/>
                  <a:pt x="6833829" y="6613525"/>
                </a:cubicBezTo>
                <a:close/>
                <a:moveTo>
                  <a:pt x="6735017" y="6613525"/>
                </a:moveTo>
                <a:cubicBezTo>
                  <a:pt x="6717173" y="6613525"/>
                  <a:pt x="6702834" y="6619212"/>
                  <a:pt x="6692638" y="6630269"/>
                </a:cubicBezTo>
                <a:cubicBezTo>
                  <a:pt x="6682123" y="6641642"/>
                  <a:pt x="6677025" y="6657438"/>
                  <a:pt x="6677025" y="6677657"/>
                </a:cubicBezTo>
                <a:cubicBezTo>
                  <a:pt x="6677025" y="6697560"/>
                  <a:pt x="6681804" y="6713040"/>
                  <a:pt x="6692001" y="6724097"/>
                </a:cubicBezTo>
                <a:cubicBezTo>
                  <a:pt x="6701879" y="6734839"/>
                  <a:pt x="6715899" y="6740525"/>
                  <a:pt x="6733424" y="6740525"/>
                </a:cubicBezTo>
                <a:cubicBezTo>
                  <a:pt x="6746169" y="6740525"/>
                  <a:pt x="6756684" y="6738630"/>
                  <a:pt x="6764332" y="6734839"/>
                </a:cubicBezTo>
                <a:cubicBezTo>
                  <a:pt x="6764332" y="6724413"/>
                  <a:pt x="6764332" y="6724413"/>
                  <a:pt x="6764332" y="6724413"/>
                </a:cubicBezTo>
                <a:cubicBezTo>
                  <a:pt x="6754772" y="6728520"/>
                  <a:pt x="6744257" y="6730416"/>
                  <a:pt x="6733105" y="6730416"/>
                </a:cubicBezTo>
                <a:cubicBezTo>
                  <a:pt x="6719085" y="6730416"/>
                  <a:pt x="6708251" y="6725677"/>
                  <a:pt x="6700604" y="6716199"/>
                </a:cubicBezTo>
                <a:cubicBezTo>
                  <a:pt x="6692638" y="6707038"/>
                  <a:pt x="6688814" y="6694085"/>
                  <a:pt x="6688814" y="6677657"/>
                </a:cubicBezTo>
                <a:cubicBezTo>
                  <a:pt x="6688814" y="6660281"/>
                  <a:pt x="6692638" y="6646697"/>
                  <a:pt x="6700604" y="6637535"/>
                </a:cubicBezTo>
                <a:cubicBezTo>
                  <a:pt x="6708251" y="6628374"/>
                  <a:pt x="6719722" y="6623635"/>
                  <a:pt x="6735017" y="6623635"/>
                </a:cubicBezTo>
                <a:cubicBezTo>
                  <a:pt x="6742664" y="6623635"/>
                  <a:pt x="6751905" y="6625214"/>
                  <a:pt x="6762738" y="6629005"/>
                </a:cubicBezTo>
                <a:cubicBezTo>
                  <a:pt x="6765925" y="6618896"/>
                  <a:pt x="6765925" y="6618896"/>
                  <a:pt x="6765925" y="6618896"/>
                </a:cubicBezTo>
                <a:cubicBezTo>
                  <a:pt x="6756047" y="6615421"/>
                  <a:pt x="6745851" y="6613525"/>
                  <a:pt x="6735017" y="6613525"/>
                </a:cubicBezTo>
                <a:close/>
                <a:moveTo>
                  <a:pt x="6607714" y="6613525"/>
                </a:moveTo>
                <a:cubicBezTo>
                  <a:pt x="6594242" y="6613525"/>
                  <a:pt x="6580770" y="6616684"/>
                  <a:pt x="6567298" y="6623003"/>
                </a:cubicBezTo>
                <a:cubicBezTo>
                  <a:pt x="6571468" y="6632796"/>
                  <a:pt x="6571468" y="6632796"/>
                  <a:pt x="6571468" y="6632796"/>
                </a:cubicBezTo>
                <a:cubicBezTo>
                  <a:pt x="6583657" y="6626478"/>
                  <a:pt x="6595525" y="6623319"/>
                  <a:pt x="6607073" y="6623319"/>
                </a:cubicBezTo>
                <a:cubicBezTo>
                  <a:pt x="6617979" y="6623319"/>
                  <a:pt x="6625677" y="6626478"/>
                  <a:pt x="6630488" y="6632165"/>
                </a:cubicBezTo>
                <a:cubicBezTo>
                  <a:pt x="6635300" y="6638167"/>
                  <a:pt x="6637545" y="6647013"/>
                  <a:pt x="6637545" y="6658702"/>
                </a:cubicBezTo>
                <a:cubicBezTo>
                  <a:pt x="6637545" y="6666600"/>
                  <a:pt x="6637545" y="6666600"/>
                  <a:pt x="6637545" y="6666600"/>
                </a:cubicBezTo>
                <a:cubicBezTo>
                  <a:pt x="6613809" y="6667548"/>
                  <a:pt x="6613809" y="6667548"/>
                  <a:pt x="6613809" y="6667548"/>
                </a:cubicBezTo>
                <a:cubicBezTo>
                  <a:pt x="6594884" y="6667864"/>
                  <a:pt x="6580129" y="6671339"/>
                  <a:pt x="6570185" y="6677973"/>
                </a:cubicBezTo>
                <a:cubicBezTo>
                  <a:pt x="6559920" y="6684607"/>
                  <a:pt x="6554788" y="6693769"/>
                  <a:pt x="6554788" y="6705774"/>
                </a:cubicBezTo>
                <a:cubicBezTo>
                  <a:pt x="6554788" y="6716515"/>
                  <a:pt x="6558317" y="6725045"/>
                  <a:pt x="6565053" y="6731364"/>
                </a:cubicBezTo>
                <a:cubicBezTo>
                  <a:pt x="6571789" y="6737366"/>
                  <a:pt x="6581412" y="6740525"/>
                  <a:pt x="6593601" y="6740525"/>
                </a:cubicBezTo>
                <a:cubicBezTo>
                  <a:pt x="6602582" y="6740525"/>
                  <a:pt x="6610280" y="6738946"/>
                  <a:pt x="6617016" y="6735471"/>
                </a:cubicBezTo>
                <a:cubicBezTo>
                  <a:pt x="6623432" y="6732311"/>
                  <a:pt x="6629847" y="6726625"/>
                  <a:pt x="6636262" y="6718727"/>
                </a:cubicBezTo>
                <a:cubicBezTo>
                  <a:pt x="6637225" y="6718727"/>
                  <a:pt x="6637225" y="6718727"/>
                  <a:pt x="6637225" y="6718727"/>
                </a:cubicBezTo>
                <a:cubicBezTo>
                  <a:pt x="6640111" y="6738314"/>
                  <a:pt x="6640111" y="6738314"/>
                  <a:pt x="6640111" y="6738314"/>
                </a:cubicBezTo>
                <a:cubicBezTo>
                  <a:pt x="6648451" y="6738314"/>
                  <a:pt x="6648451" y="6738314"/>
                  <a:pt x="6648451" y="6738314"/>
                </a:cubicBezTo>
                <a:cubicBezTo>
                  <a:pt x="6648451" y="6656806"/>
                  <a:pt x="6648451" y="6656806"/>
                  <a:pt x="6648451" y="6656806"/>
                </a:cubicBezTo>
                <a:cubicBezTo>
                  <a:pt x="6648451" y="6641958"/>
                  <a:pt x="6644923" y="6631217"/>
                  <a:pt x="6638187" y="6624267"/>
                </a:cubicBezTo>
                <a:cubicBezTo>
                  <a:pt x="6631451" y="6617316"/>
                  <a:pt x="6621186" y="6613525"/>
                  <a:pt x="6607714" y="6613525"/>
                </a:cubicBezTo>
                <a:close/>
                <a:moveTo>
                  <a:pt x="6430328" y="6613525"/>
                </a:moveTo>
                <a:cubicBezTo>
                  <a:pt x="6410007" y="6613525"/>
                  <a:pt x="6395720" y="6619875"/>
                  <a:pt x="6387782" y="6632575"/>
                </a:cubicBezTo>
                <a:cubicBezTo>
                  <a:pt x="6387147" y="6632575"/>
                  <a:pt x="6387147" y="6632575"/>
                  <a:pt x="6387147" y="6632575"/>
                </a:cubicBezTo>
                <a:cubicBezTo>
                  <a:pt x="6384925" y="6615748"/>
                  <a:pt x="6384925" y="6615748"/>
                  <a:pt x="6384925" y="6615748"/>
                </a:cubicBezTo>
                <a:cubicBezTo>
                  <a:pt x="6375400" y="6615748"/>
                  <a:pt x="6375400" y="6615748"/>
                  <a:pt x="6375400" y="6615748"/>
                </a:cubicBezTo>
                <a:cubicBezTo>
                  <a:pt x="6375400" y="6738938"/>
                  <a:pt x="6375400" y="6738938"/>
                  <a:pt x="6375400" y="6738938"/>
                </a:cubicBezTo>
                <a:cubicBezTo>
                  <a:pt x="6386512" y="6738938"/>
                  <a:pt x="6386512" y="6738938"/>
                  <a:pt x="6386512" y="6738938"/>
                </a:cubicBezTo>
                <a:cubicBezTo>
                  <a:pt x="6386512" y="6670993"/>
                  <a:pt x="6386512" y="6670993"/>
                  <a:pt x="6386512" y="6670993"/>
                </a:cubicBezTo>
                <a:cubicBezTo>
                  <a:pt x="6386512" y="6654165"/>
                  <a:pt x="6390005" y="6642100"/>
                  <a:pt x="6396672" y="6634798"/>
                </a:cubicBezTo>
                <a:cubicBezTo>
                  <a:pt x="6403657" y="6627495"/>
                  <a:pt x="6414452" y="6623685"/>
                  <a:pt x="6429058" y="6623685"/>
                </a:cubicBezTo>
                <a:cubicBezTo>
                  <a:pt x="6440170" y="6623685"/>
                  <a:pt x="6448108" y="6626543"/>
                  <a:pt x="6453188" y="6631940"/>
                </a:cubicBezTo>
                <a:cubicBezTo>
                  <a:pt x="6458585" y="6637655"/>
                  <a:pt x="6461125" y="6646545"/>
                  <a:pt x="6461125" y="6658928"/>
                </a:cubicBezTo>
                <a:cubicBezTo>
                  <a:pt x="6461125" y="6738938"/>
                  <a:pt x="6461125" y="6738938"/>
                  <a:pt x="6461125" y="6738938"/>
                </a:cubicBezTo>
                <a:cubicBezTo>
                  <a:pt x="6472238" y="6738938"/>
                  <a:pt x="6472238" y="6738938"/>
                  <a:pt x="6472238" y="6738938"/>
                </a:cubicBezTo>
                <a:cubicBezTo>
                  <a:pt x="6472238" y="6658293"/>
                  <a:pt x="6472238" y="6658293"/>
                  <a:pt x="6472238" y="6658293"/>
                </a:cubicBezTo>
                <a:cubicBezTo>
                  <a:pt x="6472238" y="6649085"/>
                  <a:pt x="6470968" y="6641465"/>
                  <a:pt x="6468428" y="6635115"/>
                </a:cubicBezTo>
                <a:cubicBezTo>
                  <a:pt x="6464935" y="6627178"/>
                  <a:pt x="6459855" y="6621463"/>
                  <a:pt x="6452553" y="6617970"/>
                </a:cubicBezTo>
                <a:cubicBezTo>
                  <a:pt x="6446520" y="6614795"/>
                  <a:pt x="6439218" y="6613525"/>
                  <a:pt x="6430328" y="6613525"/>
                </a:cubicBezTo>
                <a:close/>
                <a:moveTo>
                  <a:pt x="6296810" y="6613525"/>
                </a:moveTo>
                <a:cubicBezTo>
                  <a:pt x="6280668" y="6613525"/>
                  <a:pt x="6267692" y="6619212"/>
                  <a:pt x="6257881" y="6631217"/>
                </a:cubicBezTo>
                <a:cubicBezTo>
                  <a:pt x="6248386" y="6642906"/>
                  <a:pt x="6243638" y="6658386"/>
                  <a:pt x="6243638" y="6677973"/>
                </a:cubicBezTo>
                <a:cubicBezTo>
                  <a:pt x="6243638" y="6697876"/>
                  <a:pt x="6248386" y="6713040"/>
                  <a:pt x="6258514" y="6724097"/>
                </a:cubicBezTo>
                <a:cubicBezTo>
                  <a:pt x="6268325" y="6735155"/>
                  <a:pt x="6282251" y="6740525"/>
                  <a:pt x="6300291" y="6740525"/>
                </a:cubicBezTo>
                <a:cubicBezTo>
                  <a:pt x="6307254" y="6740525"/>
                  <a:pt x="6313584" y="6739893"/>
                  <a:pt x="6319597" y="6738946"/>
                </a:cubicBezTo>
                <a:cubicBezTo>
                  <a:pt x="6325294" y="6737682"/>
                  <a:pt x="6331941" y="6735786"/>
                  <a:pt x="6338587" y="6732627"/>
                </a:cubicBezTo>
                <a:cubicBezTo>
                  <a:pt x="6338587" y="6722518"/>
                  <a:pt x="6338587" y="6722518"/>
                  <a:pt x="6338587" y="6722518"/>
                </a:cubicBezTo>
                <a:cubicBezTo>
                  <a:pt x="6330675" y="6725677"/>
                  <a:pt x="6324028" y="6727888"/>
                  <a:pt x="6318648" y="6728836"/>
                </a:cubicBezTo>
                <a:cubicBezTo>
                  <a:pt x="6313268" y="6729784"/>
                  <a:pt x="6307254" y="6730416"/>
                  <a:pt x="6300291" y="6730416"/>
                </a:cubicBezTo>
                <a:cubicBezTo>
                  <a:pt x="6285732" y="6730416"/>
                  <a:pt x="6274655" y="6725993"/>
                  <a:pt x="6267059" y="6717147"/>
                </a:cubicBezTo>
                <a:cubicBezTo>
                  <a:pt x="6259463" y="6708301"/>
                  <a:pt x="6255349" y="6695349"/>
                  <a:pt x="6255349" y="6678605"/>
                </a:cubicBezTo>
                <a:cubicBezTo>
                  <a:pt x="6343651" y="6678605"/>
                  <a:pt x="6343651" y="6678605"/>
                  <a:pt x="6343651" y="6678605"/>
                </a:cubicBezTo>
                <a:lnTo>
                  <a:pt x="6343651" y="6669443"/>
                </a:lnTo>
                <a:cubicBezTo>
                  <a:pt x="6343651" y="6652383"/>
                  <a:pt x="6339537" y="6638483"/>
                  <a:pt x="6330991" y="6628689"/>
                </a:cubicBezTo>
                <a:cubicBezTo>
                  <a:pt x="6322762" y="6618580"/>
                  <a:pt x="6311369" y="6613525"/>
                  <a:pt x="6296810" y="6613525"/>
                </a:cubicBezTo>
                <a:close/>
                <a:moveTo>
                  <a:pt x="6098541" y="6613525"/>
                </a:moveTo>
                <a:cubicBezTo>
                  <a:pt x="6077904" y="6613525"/>
                  <a:pt x="6063934" y="6619875"/>
                  <a:pt x="6055678" y="6632575"/>
                </a:cubicBezTo>
                <a:cubicBezTo>
                  <a:pt x="6055043" y="6632575"/>
                  <a:pt x="6055043" y="6632575"/>
                  <a:pt x="6055043" y="6632575"/>
                </a:cubicBezTo>
                <a:cubicBezTo>
                  <a:pt x="6053138" y="6615748"/>
                  <a:pt x="6053138" y="6615748"/>
                  <a:pt x="6053138" y="6615748"/>
                </a:cubicBezTo>
                <a:cubicBezTo>
                  <a:pt x="6043613" y="6615748"/>
                  <a:pt x="6043613" y="6615748"/>
                  <a:pt x="6043613" y="6615748"/>
                </a:cubicBezTo>
                <a:cubicBezTo>
                  <a:pt x="6043613" y="6738938"/>
                  <a:pt x="6043613" y="6738938"/>
                  <a:pt x="6043613" y="6738938"/>
                </a:cubicBezTo>
                <a:cubicBezTo>
                  <a:pt x="6054726" y="6738938"/>
                  <a:pt x="6054726" y="6738938"/>
                  <a:pt x="6054726" y="6738938"/>
                </a:cubicBezTo>
                <a:cubicBezTo>
                  <a:pt x="6054726" y="6670993"/>
                  <a:pt x="6054726" y="6670993"/>
                  <a:pt x="6054726" y="6670993"/>
                </a:cubicBezTo>
                <a:cubicBezTo>
                  <a:pt x="6054726" y="6654165"/>
                  <a:pt x="6058218" y="6642100"/>
                  <a:pt x="6064885" y="6634798"/>
                </a:cubicBezTo>
                <a:cubicBezTo>
                  <a:pt x="6071870" y="6627495"/>
                  <a:pt x="6082665" y="6623685"/>
                  <a:pt x="6097271" y="6623685"/>
                </a:cubicBezTo>
                <a:cubicBezTo>
                  <a:pt x="6108066" y="6623685"/>
                  <a:pt x="6116321" y="6626543"/>
                  <a:pt x="6121401" y="6631940"/>
                </a:cubicBezTo>
                <a:cubicBezTo>
                  <a:pt x="6126798" y="6637655"/>
                  <a:pt x="6129338" y="6646545"/>
                  <a:pt x="6129338" y="6658928"/>
                </a:cubicBezTo>
                <a:cubicBezTo>
                  <a:pt x="6129338" y="6738938"/>
                  <a:pt x="6129338" y="6738938"/>
                  <a:pt x="6129338" y="6738938"/>
                </a:cubicBezTo>
                <a:cubicBezTo>
                  <a:pt x="6140451" y="6738938"/>
                  <a:pt x="6140451" y="6738938"/>
                  <a:pt x="6140451" y="6738938"/>
                </a:cubicBezTo>
                <a:cubicBezTo>
                  <a:pt x="6140451" y="6658293"/>
                  <a:pt x="6140451" y="6658293"/>
                  <a:pt x="6140451" y="6658293"/>
                </a:cubicBezTo>
                <a:cubicBezTo>
                  <a:pt x="6140451" y="6646545"/>
                  <a:pt x="6138228" y="6637020"/>
                  <a:pt x="6133783" y="6629718"/>
                </a:cubicBezTo>
                <a:cubicBezTo>
                  <a:pt x="6129656" y="6623050"/>
                  <a:pt x="6123623" y="6618605"/>
                  <a:pt x="6116003" y="6616065"/>
                </a:cubicBezTo>
                <a:cubicBezTo>
                  <a:pt x="6110923" y="6614160"/>
                  <a:pt x="6105208" y="6613525"/>
                  <a:pt x="6098541" y="6613525"/>
                </a:cubicBezTo>
                <a:close/>
                <a:moveTo>
                  <a:pt x="5966017" y="6613525"/>
                </a:moveTo>
                <a:cubicBezTo>
                  <a:pt x="5949349" y="6613525"/>
                  <a:pt x="5936209" y="6619212"/>
                  <a:pt x="5926593" y="6631217"/>
                </a:cubicBezTo>
                <a:cubicBezTo>
                  <a:pt x="5916978" y="6642906"/>
                  <a:pt x="5911850" y="6658386"/>
                  <a:pt x="5911850" y="6677973"/>
                </a:cubicBezTo>
                <a:cubicBezTo>
                  <a:pt x="5911850" y="6697876"/>
                  <a:pt x="5916978" y="6713040"/>
                  <a:pt x="5927234" y="6724097"/>
                </a:cubicBezTo>
                <a:cubicBezTo>
                  <a:pt x="5937170" y="6735155"/>
                  <a:pt x="5951273" y="6740525"/>
                  <a:pt x="5969221" y="6740525"/>
                </a:cubicBezTo>
                <a:cubicBezTo>
                  <a:pt x="5976592" y="6740525"/>
                  <a:pt x="5983002" y="6739893"/>
                  <a:pt x="5989092" y="6738946"/>
                </a:cubicBezTo>
                <a:cubicBezTo>
                  <a:pt x="5994861" y="6737682"/>
                  <a:pt x="6001271" y="6735786"/>
                  <a:pt x="6008322" y="6732627"/>
                </a:cubicBezTo>
                <a:cubicBezTo>
                  <a:pt x="6008322" y="6722518"/>
                  <a:pt x="6008322" y="6722518"/>
                  <a:pt x="6008322" y="6722518"/>
                </a:cubicBezTo>
                <a:cubicBezTo>
                  <a:pt x="6000310" y="6725677"/>
                  <a:pt x="5993258" y="6727888"/>
                  <a:pt x="5988130" y="6728836"/>
                </a:cubicBezTo>
                <a:cubicBezTo>
                  <a:pt x="5982682" y="6729784"/>
                  <a:pt x="5976272" y="6730416"/>
                  <a:pt x="5969221" y="6730416"/>
                </a:cubicBezTo>
                <a:cubicBezTo>
                  <a:pt x="5954798" y="6730416"/>
                  <a:pt x="5943580" y="6725993"/>
                  <a:pt x="5935888" y="6717147"/>
                </a:cubicBezTo>
                <a:cubicBezTo>
                  <a:pt x="5927875" y="6708301"/>
                  <a:pt x="5924029" y="6695349"/>
                  <a:pt x="5923710" y="6678605"/>
                </a:cubicBezTo>
                <a:cubicBezTo>
                  <a:pt x="6013451" y="6678605"/>
                  <a:pt x="6013451" y="6678605"/>
                  <a:pt x="6013451" y="6678605"/>
                </a:cubicBezTo>
                <a:lnTo>
                  <a:pt x="6013451" y="6669443"/>
                </a:lnTo>
                <a:cubicBezTo>
                  <a:pt x="6013451" y="6652383"/>
                  <a:pt x="6008963" y="6638483"/>
                  <a:pt x="6000630" y="6628689"/>
                </a:cubicBezTo>
                <a:cubicBezTo>
                  <a:pt x="5992297" y="6618580"/>
                  <a:pt x="5980759" y="6613525"/>
                  <a:pt x="5966017" y="6613525"/>
                </a:cubicBezTo>
                <a:close/>
                <a:moveTo>
                  <a:pt x="5863799" y="6613525"/>
                </a:moveTo>
                <a:cubicBezTo>
                  <a:pt x="5845636" y="6613525"/>
                  <a:pt x="5831617" y="6619212"/>
                  <a:pt x="5821101" y="6630269"/>
                </a:cubicBezTo>
                <a:cubicBezTo>
                  <a:pt x="5810906" y="6641642"/>
                  <a:pt x="5805488" y="6657438"/>
                  <a:pt x="5805488" y="6677657"/>
                </a:cubicBezTo>
                <a:cubicBezTo>
                  <a:pt x="5805488" y="6697560"/>
                  <a:pt x="5810586" y="6713040"/>
                  <a:pt x="5820464" y="6724097"/>
                </a:cubicBezTo>
                <a:cubicBezTo>
                  <a:pt x="5830660" y="6734839"/>
                  <a:pt x="5844362" y="6740525"/>
                  <a:pt x="5862205" y="6740525"/>
                </a:cubicBezTo>
                <a:cubicBezTo>
                  <a:pt x="5874952" y="6740525"/>
                  <a:pt x="5885147" y="6738630"/>
                  <a:pt x="5893113" y="6734839"/>
                </a:cubicBezTo>
                <a:cubicBezTo>
                  <a:pt x="5893113" y="6724413"/>
                  <a:pt x="5893113" y="6724413"/>
                  <a:pt x="5893113" y="6724413"/>
                </a:cubicBezTo>
                <a:cubicBezTo>
                  <a:pt x="5883554" y="6728520"/>
                  <a:pt x="5873039" y="6730416"/>
                  <a:pt x="5861887" y="6730416"/>
                </a:cubicBezTo>
                <a:cubicBezTo>
                  <a:pt x="5847867" y="6730416"/>
                  <a:pt x="5837033" y="6725677"/>
                  <a:pt x="5829067" y="6716199"/>
                </a:cubicBezTo>
                <a:cubicBezTo>
                  <a:pt x="5821420" y="6707038"/>
                  <a:pt x="5817277" y="6694085"/>
                  <a:pt x="5817277" y="6677657"/>
                </a:cubicBezTo>
                <a:cubicBezTo>
                  <a:pt x="5817277" y="6660281"/>
                  <a:pt x="5821420" y="6646697"/>
                  <a:pt x="5829067" y="6637535"/>
                </a:cubicBezTo>
                <a:cubicBezTo>
                  <a:pt x="5837033" y="6628374"/>
                  <a:pt x="5848504" y="6623635"/>
                  <a:pt x="5863480" y="6623635"/>
                </a:cubicBezTo>
                <a:cubicBezTo>
                  <a:pt x="5871446" y="6623635"/>
                  <a:pt x="5880686" y="6625214"/>
                  <a:pt x="5891520" y="6629005"/>
                </a:cubicBezTo>
                <a:cubicBezTo>
                  <a:pt x="5894388" y="6618896"/>
                  <a:pt x="5894388" y="6618896"/>
                  <a:pt x="5894388" y="6618896"/>
                </a:cubicBezTo>
                <a:cubicBezTo>
                  <a:pt x="5884829" y="6615421"/>
                  <a:pt x="5874315" y="6613525"/>
                  <a:pt x="5863799" y="6613525"/>
                </a:cubicBezTo>
                <a:close/>
                <a:moveTo>
                  <a:pt x="5728654" y="6613525"/>
                </a:moveTo>
                <a:cubicBezTo>
                  <a:pt x="5711409" y="6613525"/>
                  <a:pt x="5697997" y="6618896"/>
                  <a:pt x="5688415" y="6630269"/>
                </a:cubicBezTo>
                <a:cubicBezTo>
                  <a:pt x="5678516" y="6641326"/>
                  <a:pt x="5673725" y="6656806"/>
                  <a:pt x="5673725" y="6677025"/>
                </a:cubicBezTo>
                <a:cubicBezTo>
                  <a:pt x="5673725" y="6689662"/>
                  <a:pt x="5675641" y="6700719"/>
                  <a:pt x="5680112" y="6710513"/>
                </a:cubicBezTo>
                <a:cubicBezTo>
                  <a:pt x="5684583" y="6719990"/>
                  <a:pt x="5690970" y="6727573"/>
                  <a:pt x="5699273" y="6732627"/>
                </a:cubicBezTo>
                <a:cubicBezTo>
                  <a:pt x="5707577" y="6737998"/>
                  <a:pt x="5717157" y="6740525"/>
                  <a:pt x="5728015" y="6740525"/>
                </a:cubicBezTo>
                <a:cubicBezTo>
                  <a:pt x="5745260" y="6740525"/>
                  <a:pt x="5758673" y="6734839"/>
                  <a:pt x="5768573" y="6723781"/>
                </a:cubicBezTo>
                <a:cubicBezTo>
                  <a:pt x="5778154" y="6712408"/>
                  <a:pt x="5783264" y="6696928"/>
                  <a:pt x="5783264" y="6677025"/>
                </a:cubicBezTo>
                <a:cubicBezTo>
                  <a:pt x="5783264" y="6657122"/>
                  <a:pt x="5778154" y="6641642"/>
                  <a:pt x="5768573" y="6630269"/>
                </a:cubicBezTo>
                <a:cubicBezTo>
                  <a:pt x="5758992" y="6619212"/>
                  <a:pt x="5745580" y="6613525"/>
                  <a:pt x="5728654" y="6613525"/>
                </a:cubicBezTo>
                <a:close/>
                <a:moveTo>
                  <a:pt x="6183408" y="6584950"/>
                </a:moveTo>
                <a:cubicBezTo>
                  <a:pt x="6177745" y="6612947"/>
                  <a:pt x="6177745" y="6612947"/>
                  <a:pt x="6177745" y="6612947"/>
                </a:cubicBezTo>
                <a:cubicBezTo>
                  <a:pt x="6159500" y="6618038"/>
                  <a:pt x="6159500" y="6618038"/>
                  <a:pt x="6159500" y="6618038"/>
                </a:cubicBezTo>
                <a:cubicBezTo>
                  <a:pt x="6159500" y="6624719"/>
                  <a:pt x="6159500" y="6624719"/>
                  <a:pt x="6159500" y="6624719"/>
                </a:cubicBezTo>
                <a:cubicBezTo>
                  <a:pt x="6177745" y="6624719"/>
                  <a:pt x="6177745" y="6624719"/>
                  <a:pt x="6177745" y="6624719"/>
                </a:cubicBezTo>
                <a:cubicBezTo>
                  <a:pt x="6177745" y="6704256"/>
                  <a:pt x="6177745" y="6704256"/>
                  <a:pt x="6177745" y="6704256"/>
                </a:cubicBezTo>
                <a:cubicBezTo>
                  <a:pt x="6177745" y="6716664"/>
                  <a:pt x="6180262" y="6725890"/>
                  <a:pt x="6185295" y="6731935"/>
                </a:cubicBezTo>
                <a:cubicBezTo>
                  <a:pt x="6190643" y="6737662"/>
                  <a:pt x="6198507" y="6740525"/>
                  <a:pt x="6209203" y="6740525"/>
                </a:cubicBezTo>
                <a:cubicBezTo>
                  <a:pt x="6216123" y="6740525"/>
                  <a:pt x="6222415" y="6739571"/>
                  <a:pt x="6227763" y="6737662"/>
                </a:cubicBezTo>
                <a:cubicBezTo>
                  <a:pt x="6227763" y="6728754"/>
                  <a:pt x="6227763" y="6728754"/>
                  <a:pt x="6227763" y="6728754"/>
                </a:cubicBezTo>
                <a:cubicBezTo>
                  <a:pt x="6222730" y="6730026"/>
                  <a:pt x="6216438" y="6730663"/>
                  <a:pt x="6209517" y="6730663"/>
                </a:cubicBezTo>
                <a:cubicBezTo>
                  <a:pt x="6202282" y="6730663"/>
                  <a:pt x="6197249" y="6728117"/>
                  <a:pt x="6194103" y="6723663"/>
                </a:cubicBezTo>
                <a:cubicBezTo>
                  <a:pt x="6190643" y="6719209"/>
                  <a:pt x="6189070" y="6712210"/>
                  <a:pt x="6189070" y="6702665"/>
                </a:cubicBezTo>
                <a:cubicBezTo>
                  <a:pt x="6189070" y="6624719"/>
                  <a:pt x="6189070" y="6624719"/>
                  <a:pt x="6189070" y="6624719"/>
                </a:cubicBezTo>
                <a:cubicBezTo>
                  <a:pt x="6224932" y="6624719"/>
                  <a:pt x="6224932" y="6624719"/>
                  <a:pt x="6224932" y="6624719"/>
                </a:cubicBezTo>
                <a:cubicBezTo>
                  <a:pt x="6224932" y="6614856"/>
                  <a:pt x="6224932" y="6614856"/>
                  <a:pt x="6224932" y="6614856"/>
                </a:cubicBezTo>
                <a:cubicBezTo>
                  <a:pt x="6189070" y="6614856"/>
                  <a:pt x="6189070" y="6614856"/>
                  <a:pt x="6189070" y="6614856"/>
                </a:cubicBezTo>
                <a:cubicBezTo>
                  <a:pt x="6189070" y="6584950"/>
                  <a:pt x="6189070" y="6584950"/>
                  <a:pt x="6189070" y="6584950"/>
                </a:cubicBezTo>
                <a:cubicBezTo>
                  <a:pt x="6183408" y="6584950"/>
                  <a:pt x="6183408" y="6584950"/>
                  <a:pt x="6183408" y="6584950"/>
                </a:cubicBezTo>
                <a:close/>
                <a:moveTo>
                  <a:pt x="7374732" y="6570663"/>
                </a:moveTo>
                <a:cubicBezTo>
                  <a:pt x="7370073" y="6570663"/>
                  <a:pt x="7367588" y="6574252"/>
                  <a:pt x="7367588" y="6581131"/>
                </a:cubicBezTo>
                <a:lnTo>
                  <a:pt x="7367588" y="6581132"/>
                </a:lnTo>
                <a:cubicBezTo>
                  <a:pt x="7367588" y="6588011"/>
                  <a:pt x="7370073" y="6591301"/>
                  <a:pt x="7374732" y="6591301"/>
                </a:cubicBezTo>
                <a:cubicBezTo>
                  <a:pt x="7376907" y="6591301"/>
                  <a:pt x="7378770" y="6590404"/>
                  <a:pt x="7380013" y="6588609"/>
                </a:cubicBezTo>
                <a:cubicBezTo>
                  <a:pt x="7381255" y="6586815"/>
                  <a:pt x="7381876" y="6584123"/>
                  <a:pt x="7381876" y="6581132"/>
                </a:cubicBezTo>
                <a:lnTo>
                  <a:pt x="7381876" y="6581131"/>
                </a:lnTo>
                <a:lnTo>
                  <a:pt x="7381517" y="6579634"/>
                </a:lnTo>
                <a:lnTo>
                  <a:pt x="7380013" y="6573355"/>
                </a:lnTo>
                <a:cubicBezTo>
                  <a:pt x="7378770" y="6571561"/>
                  <a:pt x="7376907" y="6570663"/>
                  <a:pt x="7374732" y="6570663"/>
                </a:cubicBezTo>
                <a:close/>
                <a:moveTo>
                  <a:pt x="6996011" y="6562725"/>
                </a:moveTo>
                <a:cubicBezTo>
                  <a:pt x="6996011" y="6606701"/>
                  <a:pt x="6996011" y="6606701"/>
                  <a:pt x="6996011" y="6606701"/>
                </a:cubicBezTo>
                <a:cubicBezTo>
                  <a:pt x="6996011" y="6615875"/>
                  <a:pt x="6996011" y="6625367"/>
                  <a:pt x="6996652" y="6634858"/>
                </a:cubicBezTo>
                <a:cubicBezTo>
                  <a:pt x="6996011" y="6634858"/>
                  <a:pt x="6996011" y="6634858"/>
                  <a:pt x="6996011" y="6634858"/>
                </a:cubicBezTo>
                <a:cubicBezTo>
                  <a:pt x="6990564" y="6626948"/>
                  <a:pt x="6984796" y="6621254"/>
                  <a:pt x="6978388" y="6618090"/>
                </a:cubicBezTo>
                <a:cubicBezTo>
                  <a:pt x="6971659" y="6614926"/>
                  <a:pt x="6963970" y="6613344"/>
                  <a:pt x="6954998" y="6613344"/>
                </a:cubicBezTo>
                <a:cubicBezTo>
                  <a:pt x="6937696" y="6613344"/>
                  <a:pt x="6924879" y="6618723"/>
                  <a:pt x="6915908" y="6630112"/>
                </a:cubicBezTo>
                <a:cubicBezTo>
                  <a:pt x="6906936" y="6641185"/>
                  <a:pt x="6902450" y="6657636"/>
                  <a:pt x="6902450" y="6678833"/>
                </a:cubicBezTo>
                <a:cubicBezTo>
                  <a:pt x="6902450" y="6698764"/>
                  <a:pt x="6906936" y="6714267"/>
                  <a:pt x="6915908" y="6724707"/>
                </a:cubicBezTo>
                <a:cubicBezTo>
                  <a:pt x="6924879" y="6735147"/>
                  <a:pt x="6938016" y="6740525"/>
                  <a:pt x="6955318" y="6740525"/>
                </a:cubicBezTo>
                <a:cubicBezTo>
                  <a:pt x="6972941" y="6740525"/>
                  <a:pt x="6986398" y="6733565"/>
                  <a:pt x="6996011" y="6719645"/>
                </a:cubicBezTo>
                <a:cubicBezTo>
                  <a:pt x="6996652" y="6719645"/>
                  <a:pt x="6996652" y="6719645"/>
                  <a:pt x="6996652" y="6719645"/>
                </a:cubicBezTo>
                <a:cubicBezTo>
                  <a:pt x="6999535" y="6738311"/>
                  <a:pt x="6999535" y="6738311"/>
                  <a:pt x="6999535" y="6738311"/>
                </a:cubicBezTo>
                <a:cubicBezTo>
                  <a:pt x="7007225" y="6738311"/>
                  <a:pt x="7007225" y="6738311"/>
                  <a:pt x="7007225" y="6738311"/>
                </a:cubicBezTo>
                <a:cubicBezTo>
                  <a:pt x="7007225" y="6562725"/>
                  <a:pt x="7007225" y="6562725"/>
                  <a:pt x="7007225" y="6562725"/>
                </a:cubicBezTo>
                <a:close/>
                <a:moveTo>
                  <a:pt x="5632349" y="6562725"/>
                </a:moveTo>
                <a:cubicBezTo>
                  <a:pt x="5632349" y="6606701"/>
                  <a:pt x="5632349" y="6606701"/>
                  <a:pt x="5632349" y="6606701"/>
                </a:cubicBezTo>
                <a:cubicBezTo>
                  <a:pt x="5632349" y="6615875"/>
                  <a:pt x="5632669" y="6625367"/>
                  <a:pt x="5632990" y="6634858"/>
                </a:cubicBezTo>
                <a:cubicBezTo>
                  <a:pt x="5632349" y="6634858"/>
                  <a:pt x="5632349" y="6634858"/>
                  <a:pt x="5632349" y="6634858"/>
                </a:cubicBezTo>
                <a:cubicBezTo>
                  <a:pt x="5627222" y="6626948"/>
                  <a:pt x="5621134" y="6621254"/>
                  <a:pt x="5614726" y="6618090"/>
                </a:cubicBezTo>
                <a:cubicBezTo>
                  <a:pt x="5607998" y="6614926"/>
                  <a:pt x="5600308" y="6613344"/>
                  <a:pt x="5591336" y="6613344"/>
                </a:cubicBezTo>
                <a:cubicBezTo>
                  <a:pt x="5574354" y="6613344"/>
                  <a:pt x="5561217" y="6618723"/>
                  <a:pt x="5552247" y="6630112"/>
                </a:cubicBezTo>
                <a:cubicBezTo>
                  <a:pt x="5543275" y="6641185"/>
                  <a:pt x="5538789" y="6657636"/>
                  <a:pt x="5538789" y="6678833"/>
                </a:cubicBezTo>
                <a:cubicBezTo>
                  <a:pt x="5538789" y="6698764"/>
                  <a:pt x="5543275" y="6714267"/>
                  <a:pt x="5552247" y="6724707"/>
                </a:cubicBezTo>
                <a:cubicBezTo>
                  <a:pt x="5561538" y="6735147"/>
                  <a:pt x="5574354" y="6740525"/>
                  <a:pt x="5591656" y="6740525"/>
                </a:cubicBezTo>
                <a:cubicBezTo>
                  <a:pt x="5609279" y="6740525"/>
                  <a:pt x="5622736" y="6733565"/>
                  <a:pt x="5632349" y="6719645"/>
                </a:cubicBezTo>
                <a:cubicBezTo>
                  <a:pt x="5633310" y="6719645"/>
                  <a:pt x="5633310" y="6719645"/>
                  <a:pt x="5633310" y="6719645"/>
                </a:cubicBezTo>
                <a:cubicBezTo>
                  <a:pt x="5636194" y="6738311"/>
                  <a:pt x="5636194" y="6738311"/>
                  <a:pt x="5636194" y="6738311"/>
                </a:cubicBezTo>
                <a:cubicBezTo>
                  <a:pt x="5643564" y="6738311"/>
                  <a:pt x="5643564" y="6738311"/>
                  <a:pt x="5643564" y="6738311"/>
                </a:cubicBezTo>
                <a:cubicBezTo>
                  <a:pt x="5643564" y="6562725"/>
                  <a:pt x="5643564" y="6562725"/>
                  <a:pt x="5643564" y="6562725"/>
                </a:cubicBezTo>
                <a:close/>
                <a:moveTo>
                  <a:pt x="6062663" y="6435725"/>
                </a:moveTo>
                <a:cubicBezTo>
                  <a:pt x="6062663" y="6435725"/>
                  <a:pt x="6062663" y="6435725"/>
                  <a:pt x="6077586" y="6435725"/>
                </a:cubicBezTo>
                <a:cubicBezTo>
                  <a:pt x="6084571" y="6435725"/>
                  <a:pt x="6089969" y="6437007"/>
                  <a:pt x="6093779" y="6439891"/>
                </a:cubicBezTo>
                <a:cubicBezTo>
                  <a:pt x="6097589" y="6443095"/>
                  <a:pt x="6099176" y="6447260"/>
                  <a:pt x="6099176" y="6452707"/>
                </a:cubicBezTo>
                <a:cubicBezTo>
                  <a:pt x="6099176" y="6464883"/>
                  <a:pt x="6092509" y="6470650"/>
                  <a:pt x="6078538" y="6470650"/>
                </a:cubicBezTo>
                <a:cubicBezTo>
                  <a:pt x="6078538" y="6470650"/>
                  <a:pt x="6078538" y="6470650"/>
                  <a:pt x="6062663" y="6470650"/>
                </a:cubicBezTo>
                <a:cubicBezTo>
                  <a:pt x="6062663" y="6470650"/>
                  <a:pt x="6062663" y="6470650"/>
                  <a:pt x="6062663" y="6435725"/>
                </a:cubicBezTo>
                <a:close/>
                <a:moveTo>
                  <a:pt x="6554788" y="6375400"/>
                </a:moveTo>
                <a:cubicBezTo>
                  <a:pt x="6554788" y="6375400"/>
                  <a:pt x="6554788" y="6375400"/>
                  <a:pt x="6567806" y="6375400"/>
                </a:cubicBezTo>
                <a:cubicBezTo>
                  <a:pt x="6579871" y="6375400"/>
                  <a:pt x="6589079" y="6379184"/>
                  <a:pt x="6595111" y="6386437"/>
                </a:cubicBezTo>
                <a:cubicBezTo>
                  <a:pt x="6601144" y="6393689"/>
                  <a:pt x="6604001" y="6404726"/>
                  <a:pt x="6604001" y="6419861"/>
                </a:cubicBezTo>
                <a:cubicBezTo>
                  <a:pt x="6604001" y="6435943"/>
                  <a:pt x="6600826" y="6447925"/>
                  <a:pt x="6594476" y="6455808"/>
                </a:cubicBezTo>
                <a:cubicBezTo>
                  <a:pt x="6588126" y="6463691"/>
                  <a:pt x="6578283" y="6467475"/>
                  <a:pt x="6564631" y="6467475"/>
                </a:cubicBezTo>
                <a:cubicBezTo>
                  <a:pt x="6564631" y="6467475"/>
                  <a:pt x="6564631" y="6467475"/>
                  <a:pt x="6554788" y="6467475"/>
                </a:cubicBezTo>
                <a:cubicBezTo>
                  <a:pt x="6554788" y="6467475"/>
                  <a:pt x="6554788" y="6467475"/>
                  <a:pt x="6554788" y="6375400"/>
                </a:cubicBezTo>
                <a:close/>
                <a:moveTo>
                  <a:pt x="5903913" y="6375400"/>
                </a:moveTo>
                <a:cubicBezTo>
                  <a:pt x="5903913" y="6375400"/>
                  <a:pt x="5903913" y="6375400"/>
                  <a:pt x="5916847" y="6375400"/>
                </a:cubicBezTo>
                <a:cubicBezTo>
                  <a:pt x="5929151" y="6375400"/>
                  <a:pt x="5937984" y="6379184"/>
                  <a:pt x="5943978" y="6386437"/>
                </a:cubicBezTo>
                <a:cubicBezTo>
                  <a:pt x="5949972" y="6393689"/>
                  <a:pt x="5953126" y="6404726"/>
                  <a:pt x="5953126" y="6419861"/>
                </a:cubicBezTo>
                <a:cubicBezTo>
                  <a:pt x="5953126" y="6435943"/>
                  <a:pt x="5949972" y="6447925"/>
                  <a:pt x="5943662" y="6455808"/>
                </a:cubicBezTo>
                <a:cubicBezTo>
                  <a:pt x="5937353" y="6463691"/>
                  <a:pt x="5927258" y="6467475"/>
                  <a:pt x="5914008" y="6467475"/>
                </a:cubicBezTo>
                <a:cubicBezTo>
                  <a:pt x="5914008" y="6467475"/>
                  <a:pt x="5914008" y="6467475"/>
                  <a:pt x="5903913" y="6467475"/>
                </a:cubicBezTo>
                <a:cubicBezTo>
                  <a:pt x="5903913" y="6467475"/>
                  <a:pt x="5903913" y="6467475"/>
                  <a:pt x="5903913" y="6375400"/>
                </a:cubicBezTo>
                <a:close/>
                <a:moveTo>
                  <a:pt x="6242051" y="6373813"/>
                </a:moveTo>
                <a:cubicBezTo>
                  <a:pt x="6253163" y="6373813"/>
                  <a:pt x="6261418" y="6377636"/>
                  <a:pt x="6267133" y="6385599"/>
                </a:cubicBezTo>
                <a:cubicBezTo>
                  <a:pt x="6272531" y="6393563"/>
                  <a:pt x="6275388" y="6405668"/>
                  <a:pt x="6275388" y="6422232"/>
                </a:cubicBezTo>
                <a:cubicBezTo>
                  <a:pt x="6275388" y="6438797"/>
                  <a:pt x="6272531" y="6450901"/>
                  <a:pt x="6267133" y="6458865"/>
                </a:cubicBezTo>
                <a:cubicBezTo>
                  <a:pt x="6261736" y="6466510"/>
                  <a:pt x="6253163" y="6470651"/>
                  <a:pt x="6242051" y="6470651"/>
                </a:cubicBezTo>
                <a:cubicBezTo>
                  <a:pt x="6219826" y="6470651"/>
                  <a:pt x="6208713" y="6454405"/>
                  <a:pt x="6208713" y="6422232"/>
                </a:cubicBezTo>
                <a:cubicBezTo>
                  <a:pt x="6208713" y="6390059"/>
                  <a:pt x="6219826" y="6373813"/>
                  <a:pt x="6242051" y="6373813"/>
                </a:cubicBezTo>
                <a:close/>
                <a:moveTo>
                  <a:pt x="6062663" y="6373813"/>
                </a:moveTo>
                <a:cubicBezTo>
                  <a:pt x="6062663" y="6373813"/>
                  <a:pt x="6062663" y="6373813"/>
                  <a:pt x="6075842" y="6373813"/>
                </a:cubicBezTo>
                <a:cubicBezTo>
                  <a:pt x="6090340" y="6373813"/>
                  <a:pt x="6097588" y="6378422"/>
                  <a:pt x="6097588" y="6387333"/>
                </a:cubicBezTo>
                <a:cubicBezTo>
                  <a:pt x="6097588" y="6392249"/>
                  <a:pt x="6095611" y="6396243"/>
                  <a:pt x="6091987" y="6398701"/>
                </a:cubicBezTo>
                <a:cubicBezTo>
                  <a:pt x="6088363" y="6401159"/>
                  <a:pt x="6083421" y="6402388"/>
                  <a:pt x="6076501" y="6402388"/>
                </a:cubicBezTo>
                <a:cubicBezTo>
                  <a:pt x="6076501" y="6402388"/>
                  <a:pt x="6076501" y="6402388"/>
                  <a:pt x="6062663" y="6402388"/>
                </a:cubicBezTo>
                <a:cubicBezTo>
                  <a:pt x="6062663" y="6402388"/>
                  <a:pt x="6062663" y="6402388"/>
                  <a:pt x="6062663" y="6373813"/>
                </a:cubicBezTo>
                <a:close/>
                <a:moveTo>
                  <a:pt x="5578476" y="6373813"/>
                </a:moveTo>
                <a:cubicBezTo>
                  <a:pt x="5578476" y="6373813"/>
                  <a:pt x="5578476" y="6373813"/>
                  <a:pt x="5587365" y="6373813"/>
                </a:cubicBezTo>
                <a:cubicBezTo>
                  <a:pt x="5602605" y="6373813"/>
                  <a:pt x="5610225" y="6379336"/>
                  <a:pt x="5610225" y="6390382"/>
                </a:cubicBezTo>
                <a:cubicBezTo>
                  <a:pt x="5610225" y="6403576"/>
                  <a:pt x="5602288" y="6410326"/>
                  <a:pt x="5586730" y="6410326"/>
                </a:cubicBezTo>
                <a:cubicBezTo>
                  <a:pt x="5586730" y="6410326"/>
                  <a:pt x="5586730" y="6410326"/>
                  <a:pt x="5578476" y="6410326"/>
                </a:cubicBezTo>
                <a:cubicBezTo>
                  <a:pt x="5578476" y="6410326"/>
                  <a:pt x="5578476" y="6410326"/>
                  <a:pt x="5578476" y="6373813"/>
                </a:cubicBezTo>
                <a:close/>
                <a:moveTo>
                  <a:pt x="5762926" y="6365875"/>
                </a:moveTo>
                <a:cubicBezTo>
                  <a:pt x="5763913" y="6370003"/>
                  <a:pt x="5765558" y="6376988"/>
                  <a:pt x="5767861" y="6386513"/>
                </a:cubicBezTo>
                <a:cubicBezTo>
                  <a:pt x="5770492" y="6396038"/>
                  <a:pt x="5772466" y="6403976"/>
                  <a:pt x="5774110" y="6410008"/>
                </a:cubicBezTo>
                <a:cubicBezTo>
                  <a:pt x="5774110" y="6410008"/>
                  <a:pt x="5774110" y="6410008"/>
                  <a:pt x="5781676" y="6437313"/>
                </a:cubicBezTo>
                <a:cubicBezTo>
                  <a:pt x="5781676" y="6437313"/>
                  <a:pt x="5781676" y="6437313"/>
                  <a:pt x="5745163" y="6437313"/>
                </a:cubicBezTo>
                <a:cubicBezTo>
                  <a:pt x="5752071" y="6411278"/>
                  <a:pt x="5756676" y="6393815"/>
                  <a:pt x="5758979" y="6384925"/>
                </a:cubicBezTo>
                <a:cubicBezTo>
                  <a:pt x="5760953" y="6376035"/>
                  <a:pt x="5762268" y="6369685"/>
                  <a:pt x="5762926" y="6365875"/>
                </a:cubicBezTo>
                <a:close/>
                <a:moveTo>
                  <a:pt x="6510338" y="6338888"/>
                </a:moveTo>
                <a:cubicBezTo>
                  <a:pt x="6510338" y="6505576"/>
                  <a:pt x="6510338" y="6505576"/>
                  <a:pt x="6510338" y="6505576"/>
                </a:cubicBezTo>
                <a:cubicBezTo>
                  <a:pt x="6563632" y="6505576"/>
                  <a:pt x="6563632" y="6505576"/>
                  <a:pt x="6563632" y="6505576"/>
                </a:cubicBezTo>
                <a:cubicBezTo>
                  <a:pt x="6590752" y="6505576"/>
                  <a:pt x="6612196" y="6497912"/>
                  <a:pt x="6627333" y="6482904"/>
                </a:cubicBezTo>
                <a:cubicBezTo>
                  <a:pt x="6642470" y="6467896"/>
                  <a:pt x="6650038" y="6446501"/>
                  <a:pt x="6650038" y="6418720"/>
                </a:cubicBezTo>
                <a:cubicBezTo>
                  <a:pt x="6650038" y="6392854"/>
                  <a:pt x="6642785" y="6373056"/>
                  <a:pt x="6628279" y="6359644"/>
                </a:cubicBezTo>
                <a:cubicBezTo>
                  <a:pt x="6614088" y="6345913"/>
                  <a:pt x="6593591" y="6338888"/>
                  <a:pt x="6567101" y="6338888"/>
                </a:cubicBezTo>
                <a:cubicBezTo>
                  <a:pt x="6510338" y="6338888"/>
                  <a:pt x="6510338" y="6338888"/>
                  <a:pt x="6510338" y="6338888"/>
                </a:cubicBezTo>
                <a:close/>
                <a:moveTo>
                  <a:pt x="6345238" y="6338888"/>
                </a:moveTo>
                <a:cubicBezTo>
                  <a:pt x="6345238" y="6439726"/>
                  <a:pt x="6345238" y="6439726"/>
                  <a:pt x="6345238" y="6439726"/>
                </a:cubicBezTo>
                <a:cubicBezTo>
                  <a:pt x="6345238" y="6461674"/>
                  <a:pt x="6351257" y="6478216"/>
                  <a:pt x="6363295" y="6489667"/>
                </a:cubicBezTo>
                <a:cubicBezTo>
                  <a:pt x="6375333" y="6501437"/>
                  <a:pt x="6392756" y="6507163"/>
                  <a:pt x="6415248" y="6507163"/>
                </a:cubicBezTo>
                <a:cubicBezTo>
                  <a:pt x="6438374" y="6507163"/>
                  <a:pt x="6455797" y="6501119"/>
                  <a:pt x="6468152" y="6489349"/>
                </a:cubicBezTo>
                <a:cubicBezTo>
                  <a:pt x="6480507" y="6477261"/>
                  <a:pt x="6486526" y="6460720"/>
                  <a:pt x="6486526" y="6438771"/>
                </a:cubicBezTo>
                <a:cubicBezTo>
                  <a:pt x="6486526" y="6338888"/>
                  <a:pt x="6486526" y="6338888"/>
                  <a:pt x="6486526" y="6338888"/>
                </a:cubicBezTo>
                <a:cubicBezTo>
                  <a:pt x="6441858" y="6338888"/>
                  <a:pt x="6441858" y="6338888"/>
                  <a:pt x="6441858" y="6338888"/>
                </a:cubicBezTo>
                <a:lnTo>
                  <a:pt x="6441858" y="6436226"/>
                </a:lnTo>
                <a:cubicBezTo>
                  <a:pt x="6441858" y="6447996"/>
                  <a:pt x="6439958" y="6456585"/>
                  <a:pt x="6435839" y="6461993"/>
                </a:cubicBezTo>
                <a:cubicBezTo>
                  <a:pt x="6431721" y="6467082"/>
                  <a:pt x="6425069" y="6469945"/>
                  <a:pt x="6415882" y="6469945"/>
                </a:cubicBezTo>
                <a:cubicBezTo>
                  <a:pt x="6407328" y="6469945"/>
                  <a:pt x="6400993" y="6467082"/>
                  <a:pt x="6396558" y="6461993"/>
                </a:cubicBezTo>
                <a:cubicBezTo>
                  <a:pt x="6392123" y="6456585"/>
                  <a:pt x="6389905" y="6447996"/>
                  <a:pt x="6389905" y="6436226"/>
                </a:cubicBezTo>
                <a:cubicBezTo>
                  <a:pt x="6389905" y="6338888"/>
                  <a:pt x="6389905" y="6338888"/>
                  <a:pt x="6389905" y="6338888"/>
                </a:cubicBezTo>
                <a:cubicBezTo>
                  <a:pt x="6345238" y="6338888"/>
                  <a:pt x="6345238" y="6338888"/>
                  <a:pt x="6345238" y="6338888"/>
                </a:cubicBezTo>
                <a:close/>
                <a:moveTo>
                  <a:pt x="6018213" y="6338888"/>
                </a:moveTo>
                <a:cubicBezTo>
                  <a:pt x="6018213" y="6505576"/>
                  <a:pt x="6018213" y="6505576"/>
                  <a:pt x="6018213" y="6505576"/>
                </a:cubicBezTo>
                <a:cubicBezTo>
                  <a:pt x="6083147" y="6505576"/>
                  <a:pt x="6083147" y="6505576"/>
                  <a:pt x="6083147" y="6505576"/>
                </a:cubicBezTo>
                <a:cubicBezTo>
                  <a:pt x="6102659" y="6505576"/>
                  <a:pt x="6118333" y="6501106"/>
                  <a:pt x="6129528" y="6492484"/>
                </a:cubicBezTo>
                <a:cubicBezTo>
                  <a:pt x="6141044" y="6483862"/>
                  <a:pt x="6146801" y="6472047"/>
                  <a:pt x="6146801" y="6456719"/>
                </a:cubicBezTo>
                <a:cubicBezTo>
                  <a:pt x="6146801" y="6446501"/>
                  <a:pt x="6144242" y="6438199"/>
                  <a:pt x="6139764" y="6431812"/>
                </a:cubicBezTo>
                <a:cubicBezTo>
                  <a:pt x="6134966" y="6425426"/>
                  <a:pt x="6127609" y="6420955"/>
                  <a:pt x="6117373" y="6418400"/>
                </a:cubicBezTo>
                <a:cubicBezTo>
                  <a:pt x="6117373" y="6417123"/>
                  <a:pt x="6117373" y="6417123"/>
                  <a:pt x="6117373" y="6417123"/>
                </a:cubicBezTo>
                <a:cubicBezTo>
                  <a:pt x="6125050" y="6415207"/>
                  <a:pt x="6131447" y="6411056"/>
                  <a:pt x="6136246" y="6404350"/>
                </a:cubicBezTo>
                <a:cubicBezTo>
                  <a:pt x="6141044" y="6397644"/>
                  <a:pt x="6143283" y="6389661"/>
                  <a:pt x="6143283" y="6380401"/>
                </a:cubicBezTo>
                <a:cubicBezTo>
                  <a:pt x="6143283" y="6366350"/>
                  <a:pt x="6137845" y="6355813"/>
                  <a:pt x="6126969" y="6349107"/>
                </a:cubicBezTo>
                <a:cubicBezTo>
                  <a:pt x="6115774" y="6342401"/>
                  <a:pt x="6099141" y="6338888"/>
                  <a:pt x="6076430" y="6338888"/>
                </a:cubicBezTo>
                <a:cubicBezTo>
                  <a:pt x="6018213" y="6338888"/>
                  <a:pt x="6018213" y="6338888"/>
                  <a:pt x="6018213" y="6338888"/>
                </a:cubicBezTo>
                <a:close/>
                <a:moveTo>
                  <a:pt x="5859463" y="6338888"/>
                </a:moveTo>
                <a:cubicBezTo>
                  <a:pt x="5859463" y="6505576"/>
                  <a:pt x="5859463" y="6505576"/>
                  <a:pt x="5859463" y="6505576"/>
                </a:cubicBezTo>
                <a:cubicBezTo>
                  <a:pt x="5912757" y="6505576"/>
                  <a:pt x="5912757" y="6505576"/>
                  <a:pt x="5912757" y="6505576"/>
                </a:cubicBezTo>
                <a:cubicBezTo>
                  <a:pt x="5940193" y="6505576"/>
                  <a:pt x="5961321" y="6497912"/>
                  <a:pt x="5976458" y="6482904"/>
                </a:cubicBezTo>
                <a:cubicBezTo>
                  <a:pt x="5991595" y="6467896"/>
                  <a:pt x="5999163" y="6446501"/>
                  <a:pt x="5999163" y="6418720"/>
                </a:cubicBezTo>
                <a:cubicBezTo>
                  <a:pt x="5999163" y="6392854"/>
                  <a:pt x="5991910" y="6373056"/>
                  <a:pt x="5977719" y="6359644"/>
                </a:cubicBezTo>
                <a:cubicBezTo>
                  <a:pt x="5963213" y="6345913"/>
                  <a:pt x="5942716" y="6338888"/>
                  <a:pt x="5916542" y="6338888"/>
                </a:cubicBezTo>
                <a:cubicBezTo>
                  <a:pt x="5859463" y="6338888"/>
                  <a:pt x="5859463" y="6338888"/>
                  <a:pt x="5859463" y="6338888"/>
                </a:cubicBezTo>
                <a:close/>
                <a:moveTo>
                  <a:pt x="5732463" y="6338888"/>
                </a:moveTo>
                <a:lnTo>
                  <a:pt x="5678489" y="6505576"/>
                </a:lnTo>
                <a:lnTo>
                  <a:pt x="5727701" y="6505576"/>
                </a:lnTo>
                <a:lnTo>
                  <a:pt x="5735638" y="6473826"/>
                </a:lnTo>
                <a:lnTo>
                  <a:pt x="5789613" y="6473826"/>
                </a:lnTo>
                <a:lnTo>
                  <a:pt x="5799138" y="6505576"/>
                </a:lnTo>
                <a:lnTo>
                  <a:pt x="5846764" y="6505576"/>
                </a:lnTo>
                <a:lnTo>
                  <a:pt x="5792788" y="6338888"/>
                </a:lnTo>
                <a:close/>
                <a:moveTo>
                  <a:pt x="5534025" y="6338888"/>
                </a:moveTo>
                <a:cubicBezTo>
                  <a:pt x="5534025" y="6505576"/>
                  <a:pt x="5534025" y="6505576"/>
                  <a:pt x="5534025" y="6505576"/>
                </a:cubicBezTo>
                <a:cubicBezTo>
                  <a:pt x="5579093" y="6505576"/>
                  <a:pt x="5579093" y="6505576"/>
                  <a:pt x="5579093" y="6505576"/>
                </a:cubicBezTo>
                <a:cubicBezTo>
                  <a:pt x="5579093" y="6444904"/>
                  <a:pt x="5579093" y="6444904"/>
                  <a:pt x="5579093" y="6444904"/>
                </a:cubicBezTo>
                <a:cubicBezTo>
                  <a:pt x="5590280" y="6444904"/>
                  <a:pt x="5590280" y="6444904"/>
                  <a:pt x="5590280" y="6444904"/>
                </a:cubicBezTo>
                <a:cubicBezTo>
                  <a:pt x="5625759" y="6505576"/>
                  <a:pt x="5625759" y="6505576"/>
                  <a:pt x="5625759" y="6505576"/>
                </a:cubicBezTo>
                <a:cubicBezTo>
                  <a:pt x="5676901" y="6505576"/>
                  <a:pt x="5676901" y="6505576"/>
                  <a:pt x="5676901" y="6505576"/>
                </a:cubicBezTo>
                <a:lnTo>
                  <a:pt x="5628316" y="6433089"/>
                </a:lnTo>
                <a:cubicBezTo>
                  <a:pt x="5647175" y="6422552"/>
                  <a:pt x="5656444" y="6407543"/>
                  <a:pt x="5656444" y="6388064"/>
                </a:cubicBezTo>
                <a:cubicBezTo>
                  <a:pt x="5656444" y="6355493"/>
                  <a:pt x="5633750" y="6338888"/>
                  <a:pt x="5588682" y="6338888"/>
                </a:cubicBezTo>
                <a:cubicBezTo>
                  <a:pt x="5534025" y="6338888"/>
                  <a:pt x="5534025" y="6338888"/>
                  <a:pt x="5534025" y="6338888"/>
                </a:cubicBezTo>
                <a:close/>
                <a:moveTo>
                  <a:pt x="6242210" y="6337300"/>
                </a:moveTo>
                <a:cubicBezTo>
                  <a:pt x="6216021" y="6337300"/>
                  <a:pt x="6195901" y="6344576"/>
                  <a:pt x="6181848" y="6359126"/>
                </a:cubicBezTo>
                <a:cubicBezTo>
                  <a:pt x="6168115" y="6373677"/>
                  <a:pt x="6161088" y="6394554"/>
                  <a:pt x="6161088" y="6422074"/>
                </a:cubicBezTo>
                <a:cubicBezTo>
                  <a:pt x="6161088" y="6449593"/>
                  <a:pt x="6168115" y="6470787"/>
                  <a:pt x="6182167" y="6485337"/>
                </a:cubicBezTo>
                <a:cubicBezTo>
                  <a:pt x="6195901" y="6499888"/>
                  <a:pt x="6216021" y="6507163"/>
                  <a:pt x="6242210" y="6507163"/>
                </a:cubicBezTo>
                <a:cubicBezTo>
                  <a:pt x="6268719" y="6507163"/>
                  <a:pt x="6288840" y="6499888"/>
                  <a:pt x="6302573" y="6485654"/>
                </a:cubicBezTo>
                <a:cubicBezTo>
                  <a:pt x="6316306" y="6471103"/>
                  <a:pt x="6323013" y="6449910"/>
                  <a:pt x="6323013" y="6422074"/>
                </a:cubicBezTo>
                <a:cubicBezTo>
                  <a:pt x="6323013" y="6394238"/>
                  <a:pt x="6316306" y="6373361"/>
                  <a:pt x="6302573" y="6358810"/>
                </a:cubicBezTo>
                <a:cubicBezTo>
                  <a:pt x="6288840" y="6344576"/>
                  <a:pt x="6268719" y="6337300"/>
                  <a:pt x="6242210" y="6337300"/>
                </a:cubicBezTo>
                <a:close/>
                <a:moveTo>
                  <a:pt x="0" y="0"/>
                </a:moveTo>
                <a:lnTo>
                  <a:pt x="12193200" y="0"/>
                </a:lnTo>
                <a:lnTo>
                  <a:pt x="12193200" y="6858000"/>
                </a:lnTo>
                <a:lnTo>
                  <a:pt x="0" y="6858000"/>
                </a:lnTo>
                <a:close/>
              </a:path>
            </a:pathLst>
          </a:custGeom>
        </p:spPr>
        <p:txBody>
          <a:bodyPr wrap="square">
            <a:noAutofit/>
          </a:bodyPr>
          <a:lstStyle>
            <a:lvl1pPr>
              <a:buFontTx/>
              <a:buNone/>
              <a:defRPr/>
            </a:lvl1pPr>
          </a:lstStyle>
          <a:p>
            <a:pPr marL="324000" marR="0" lvl="0" indent="-324000" algn="l" defTabSz="1088610" rtl="0" eaLnBrk="1" fontAlgn="auto" latinLnBrk="0" hangingPunct="1">
              <a:lnSpc>
                <a:spcPct val="100000"/>
              </a:lnSpc>
              <a:spcBef>
                <a:spcPts val="900"/>
              </a:spcBef>
              <a:spcAft>
                <a:spcPts val="0"/>
              </a:spcAft>
              <a:buClrTx/>
              <a:buSzTx/>
              <a:buFontTx/>
              <a:buNone/>
              <a:tabLst/>
              <a:defRPr/>
            </a:pPr>
            <a:r>
              <a:rPr lang="nl-NL" dirty="0"/>
              <a:t>[Klik hier en voeg via Invoegen | Afbeeldingen een foto in]</a:t>
            </a:r>
          </a:p>
          <a:p>
            <a:endParaRPr lang="nl-NL" dirty="0"/>
          </a:p>
        </p:txBody>
      </p:sp>
      <p:sp>
        <p:nvSpPr>
          <p:cNvPr id="3" name="Text Placeholder 2 (PHJU)">
            <a:extLst>
              <a:ext uri="{C183D7F6-B498-43B3-948B-1728B52AA6E4}">
                <adec:decorative xmlns:adec="http://schemas.microsoft.com/office/drawing/2017/decorative" val="1"/>
              </a:ext>
            </a:extLst>
          </p:cNvPr>
          <p:cNvSpPr>
            <a:spLocks noGrp="1" noSelect="1"/>
          </p:cNvSpPr>
          <p:nvPr userDrawn="1">
            <p:ph type="body" idx="1000" hasCustomPrompt="1"/>
            <p:custDataLst>
              <p:custData r:id="rId1"/>
            </p:custDataLst>
          </p:nvPr>
        </p:nvSpPr>
        <p:spPr>
          <a:xfrm>
            <a:off x="8474400" y="3160800"/>
            <a:ext cx="3445200" cy="34452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324000" indent="-324000" algn="ctr" defTabSz="1088610" rtl="0" eaLnBrk="1" latinLnBrk="0" hangingPunct="1">
              <a:spcBef>
                <a:spcPts val="900"/>
              </a:spcBef>
              <a:buFont typeface="Arial" pitchFamily="34" charset="0"/>
              <a:buNone/>
              <a:defRPr/>
            </a:lvl1pPr>
          </a:lstStyle>
          <a:p>
            <a:pPr algn="ctr"/>
            <a:r>
              <a:rPr lang="nl-NL"/>
              <a:t> </a:t>
            </a:r>
          </a:p>
        </p:txBody>
      </p:sp>
      <p:sp>
        <p:nvSpPr>
          <p:cNvPr id="6" name="Tijdelijke aanduiding voor tekst 5 (JU-Free)"/>
          <p:cNvSpPr>
            <a:spLocks noGrp="1"/>
          </p:cNvSpPr>
          <p:nvPr>
            <p:ph type="body" sz="quarter" idx="11" hasCustomPrompt="1"/>
          </p:nvPr>
        </p:nvSpPr>
        <p:spPr>
          <a:xfrm>
            <a:off x="8651875" y="3860613"/>
            <a:ext cx="3097213" cy="2232025"/>
          </a:xfrm>
        </p:spPr>
        <p:txBody>
          <a:bodyPr/>
          <a:lstStyle>
            <a:lvl1pPr marL="0" indent="0">
              <a:lnSpc>
                <a:spcPct val="85000"/>
              </a:lnSpc>
              <a:spcBef>
                <a:spcPts val="0"/>
              </a:spcBef>
              <a:buNone/>
              <a:defRPr sz="3000" b="1" baseline="0">
                <a:solidFill>
                  <a:schemeClr val="accent1"/>
                </a:solidFill>
                <a:latin typeface="+mn-lt"/>
              </a:defRPr>
            </a:lvl1pPr>
            <a:lvl2pPr marL="0" indent="0">
              <a:spcBef>
                <a:spcPts val="2400"/>
              </a:spcBef>
              <a:buNone/>
              <a:defRPr sz="1400"/>
            </a:lvl2pPr>
            <a:lvl3pPr marL="0" indent="0">
              <a:spcBef>
                <a:spcPts val="0"/>
              </a:spcBef>
              <a:buFont typeface="Arial" panose="020B0604020202020204" pitchFamily="34" charset="0"/>
              <a:buNone/>
              <a:defRPr sz="1400"/>
            </a:lvl3pPr>
            <a:lvl4pPr marL="0" indent="0">
              <a:spcBef>
                <a:spcPts val="0"/>
              </a:spcBef>
              <a:buFont typeface="Arial" panose="020B0604020202020204" pitchFamily="34" charset="0"/>
              <a:buNone/>
              <a:defRPr sz="1400"/>
            </a:lvl4pPr>
            <a:lvl5pPr marL="0" indent="0">
              <a:spcBef>
                <a:spcPts val="0"/>
              </a:spcBef>
              <a:buFont typeface="Arial" panose="020B0604020202020204" pitchFamily="34" charset="0"/>
              <a:buNone/>
              <a:defRPr sz="1400"/>
            </a:lvl5pPr>
            <a:lvl6pPr marL="0" indent="0">
              <a:spcBef>
                <a:spcPts val="0"/>
              </a:spcBef>
              <a:buFont typeface="Arial" panose="020B0604020202020204" pitchFamily="34" charset="0"/>
              <a:buNone/>
              <a:defRPr sz="1400"/>
            </a:lvl6pPr>
            <a:lvl7pPr marL="0" indent="0">
              <a:spcBef>
                <a:spcPts val="0"/>
              </a:spcBef>
              <a:buFont typeface="Arial" panose="020B0604020202020204" pitchFamily="34" charset="0"/>
              <a:buNone/>
              <a:defRPr sz="1400"/>
            </a:lvl7pPr>
            <a:lvl8pPr marL="0" indent="0">
              <a:spcBef>
                <a:spcPts val="0"/>
              </a:spcBef>
              <a:buFont typeface="Arial" panose="020B0604020202020204" pitchFamily="34" charset="0"/>
              <a:buNone/>
              <a:defRPr sz="1400"/>
            </a:lvl8pPr>
            <a:lvl9pPr marL="0" indent="0">
              <a:spcBef>
                <a:spcPts val="0"/>
              </a:spcBef>
              <a:buFont typeface="Arial" panose="020B0604020202020204" pitchFamily="34" charset="0"/>
              <a:buNone/>
              <a:defRPr sz="1400"/>
            </a:lvl9pPr>
          </a:lstStyle>
          <a:p>
            <a:pPr lvl="0"/>
            <a:r>
              <a:rPr lang="nl-NL" dirty="0"/>
              <a:t>[Kop]</a:t>
            </a:r>
          </a:p>
          <a:p>
            <a:pPr lvl="0"/>
            <a:r>
              <a:rPr lang="nl-NL" dirty="0"/>
              <a:t>JU-LEVEL1=Kop</a:t>
            </a:r>
          </a:p>
          <a:p>
            <a:pPr lvl="1"/>
            <a:r>
              <a:rPr lang="nl-NL" dirty="0"/>
              <a:t>JU-LEVEL2=Basistekst</a:t>
            </a:r>
          </a:p>
        </p:txBody>
      </p:sp>
      <p:sp>
        <p:nvSpPr>
          <p:cNvPr id="2" name="Rechthoek: afgeronde hoeken 1">
            <a:extLst>
              <a:ext uri="{FF2B5EF4-FFF2-40B4-BE49-F238E27FC236}">
                <a16:creationId xmlns:a16="http://schemas.microsoft.com/office/drawing/2014/main" id="{658BE619-73D5-4A0A-9AB2-3E869478FB4B}"/>
              </a:ext>
            </a:extLst>
          </p:cNvPr>
          <p:cNvSpPr>
            <a:spLocks noSelect="1"/>
          </p:cNvSpPr>
          <p:nvPr userDrawn="1"/>
        </p:nvSpPr>
        <p:spPr>
          <a:xfrm>
            <a:off x="-2400944" y="0"/>
            <a:ext cx="2016224" cy="252890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t" anchorCtr="0"/>
          <a:lstStyle/>
          <a:p>
            <a:pPr algn="l"/>
            <a:r>
              <a:rPr lang="nl-NL" sz="1000" kern="1200" noProof="0" dirty="0">
                <a:solidFill>
                  <a:schemeClr val="dk1"/>
                </a:solidFill>
                <a:effectLst/>
                <a:latin typeface="+mn-lt"/>
                <a:ea typeface="+mn-ea"/>
                <a:cs typeface="+mn-cs"/>
              </a:rPr>
              <a:t>U kunt zelf een afbeelding plaatsen in het </a:t>
            </a:r>
            <a:r>
              <a:rPr lang="nl-NL" sz="1000" kern="1200" noProof="0" dirty="0" err="1">
                <a:solidFill>
                  <a:schemeClr val="dk1"/>
                </a:solidFill>
                <a:effectLst/>
                <a:latin typeface="+mn-lt"/>
                <a:ea typeface="+mn-ea"/>
                <a:cs typeface="+mn-cs"/>
              </a:rPr>
              <a:t>afbeeldingsvak</a:t>
            </a:r>
            <a:r>
              <a:rPr lang="nl-NL" sz="1000" kern="1200" noProof="0" dirty="0">
                <a:solidFill>
                  <a:schemeClr val="dk1"/>
                </a:solidFill>
                <a:effectLst/>
                <a:latin typeface="+mn-lt"/>
                <a:ea typeface="+mn-ea"/>
                <a:cs typeface="+mn-cs"/>
              </a:rPr>
              <a:t>. Wilt u bij nader inzien toch een andere afbeelding? Klik dan in de rand van de afbeelding en druk op delete. U krijgt nu weer het </a:t>
            </a:r>
            <a:r>
              <a:rPr lang="nl-NL" sz="1000" kern="1200" noProof="0" dirty="0" err="1">
                <a:solidFill>
                  <a:schemeClr val="dk1"/>
                </a:solidFill>
                <a:effectLst/>
                <a:latin typeface="+mn-lt"/>
                <a:ea typeface="+mn-ea"/>
                <a:cs typeface="+mn-cs"/>
              </a:rPr>
              <a:t>fotovak</a:t>
            </a:r>
            <a:r>
              <a:rPr lang="nl-NL" sz="1000" kern="1200" noProof="0" dirty="0">
                <a:solidFill>
                  <a:schemeClr val="dk1"/>
                </a:solidFill>
                <a:effectLst/>
                <a:latin typeface="+mn-lt"/>
                <a:ea typeface="+mn-ea"/>
                <a:cs typeface="+mn-cs"/>
              </a:rPr>
              <a:t> te zien met een pictogram. Klik boven in het scherm op het tabblad Start op Opnieuw instellen. De dia heeft nu de originele indeling. Voeg opnieuw een afbeelding in.</a:t>
            </a:r>
            <a:endParaRPr lang="nl-NL" sz="1000" noProof="0" dirty="0"/>
          </a:p>
        </p:txBody>
      </p:sp>
    </p:spTree>
    <p:extLst>
      <p:ext uri="{BB962C8B-B14F-4D97-AF65-F5344CB8AC3E}">
        <p14:creationId xmlns:p14="http://schemas.microsoft.com/office/powerpoint/2010/main" val="797707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fbeelding rood vlak">
    <p:spTree>
      <p:nvGrpSpPr>
        <p:cNvPr id="1" name=""/>
        <p:cNvGrpSpPr/>
        <p:nvPr/>
      </p:nvGrpSpPr>
      <p:grpSpPr>
        <a:xfrm>
          <a:off x="0" y="0"/>
          <a:ext cx="0" cy="0"/>
          <a:chOff x="0" y="0"/>
          <a:chExt cx="0" cy="0"/>
        </a:xfrm>
      </p:grpSpPr>
      <p:sp>
        <p:nvSpPr>
          <p:cNvPr id="7" name="Tijdelijke aandulding Afbeelding">
            <a:extLst>
              <a:ext uri="{FF2B5EF4-FFF2-40B4-BE49-F238E27FC236}">
                <a16:creationId xmlns:a16="http://schemas.microsoft.com/office/drawing/2014/main" id="{5953B439-E511-4AAB-AE1B-122C513292C6}"/>
              </a:ext>
            </a:extLst>
          </p:cNvPr>
          <p:cNvSpPr>
            <a:spLocks noGrp="1" noSelect="1"/>
          </p:cNvSpPr>
          <p:nvPr>
            <p:ph type="pic" sz="quarter" idx="13" hasCustomPrompt="1"/>
          </p:nvPr>
        </p:nvSpPr>
        <p:spPr bwMode="gray">
          <a:xfrm>
            <a:off x="0" y="0"/>
            <a:ext cx="12193200" cy="6858000"/>
          </a:xfrm>
          <a:custGeom>
            <a:avLst/>
            <a:gdLst>
              <a:gd name="connsiteX0" fmla="*/ 6862763 w 12193200"/>
              <a:gd name="connsiteY0" fmla="*/ 6675438 h 6858000"/>
              <a:gd name="connsiteX1" fmla="*/ 6862763 w 12193200"/>
              <a:gd name="connsiteY1" fmla="*/ 6687714 h 6858000"/>
              <a:gd name="connsiteX2" fmla="*/ 6851281 w 12193200"/>
              <a:gd name="connsiteY2" fmla="*/ 6719372 h 6858000"/>
              <a:gd name="connsiteX3" fmla="*/ 6820024 w 12193200"/>
              <a:gd name="connsiteY3" fmla="*/ 6731001 h 6858000"/>
              <a:gd name="connsiteX4" fmla="*/ 6799930 w 12193200"/>
              <a:gd name="connsiteY4" fmla="*/ 6724540 h 6858000"/>
              <a:gd name="connsiteX5" fmla="*/ 6792913 w 12193200"/>
              <a:gd name="connsiteY5" fmla="*/ 6706127 h 6858000"/>
              <a:gd name="connsiteX6" fmla="*/ 6803758 w 12193200"/>
              <a:gd name="connsiteY6" fmla="*/ 6684483 h 6858000"/>
              <a:gd name="connsiteX7" fmla="*/ 6841075 w 12193200"/>
              <a:gd name="connsiteY7" fmla="*/ 6676407 h 6858000"/>
              <a:gd name="connsiteX8" fmla="*/ 6862763 w 12193200"/>
              <a:gd name="connsiteY8" fmla="*/ 6675438 h 6858000"/>
              <a:gd name="connsiteX9" fmla="*/ 6637338 w 12193200"/>
              <a:gd name="connsiteY9" fmla="*/ 6675438 h 6858000"/>
              <a:gd name="connsiteX10" fmla="*/ 6637338 w 12193200"/>
              <a:gd name="connsiteY10" fmla="*/ 6687714 h 6858000"/>
              <a:gd name="connsiteX11" fmla="*/ 6625856 w 12193200"/>
              <a:gd name="connsiteY11" fmla="*/ 6719372 h 6858000"/>
              <a:gd name="connsiteX12" fmla="*/ 6594599 w 12193200"/>
              <a:gd name="connsiteY12" fmla="*/ 6731001 h 6858000"/>
              <a:gd name="connsiteX13" fmla="*/ 6574505 w 12193200"/>
              <a:gd name="connsiteY13" fmla="*/ 6724540 h 6858000"/>
              <a:gd name="connsiteX14" fmla="*/ 6567488 w 12193200"/>
              <a:gd name="connsiteY14" fmla="*/ 6706127 h 6858000"/>
              <a:gd name="connsiteX15" fmla="*/ 6578651 w 12193200"/>
              <a:gd name="connsiteY15" fmla="*/ 6684483 h 6858000"/>
              <a:gd name="connsiteX16" fmla="*/ 6615650 w 12193200"/>
              <a:gd name="connsiteY16" fmla="*/ 6676407 h 6858000"/>
              <a:gd name="connsiteX17" fmla="*/ 6637338 w 12193200"/>
              <a:gd name="connsiteY17" fmla="*/ 6675438 h 6858000"/>
              <a:gd name="connsiteX18" fmla="*/ 7465388 w 12193200"/>
              <a:gd name="connsiteY18" fmla="*/ 6623092 h 6858000"/>
              <a:gd name="connsiteX19" fmla="*/ 7491493 w 12193200"/>
              <a:gd name="connsiteY19" fmla="*/ 6634912 h 6858000"/>
              <a:gd name="connsiteX20" fmla="*/ 7500839 w 12193200"/>
              <a:gd name="connsiteY20" fmla="*/ 6667570 h 6858000"/>
              <a:gd name="connsiteX21" fmla="*/ 7423491 w 12193200"/>
              <a:gd name="connsiteY21" fmla="*/ 6667570 h 6858000"/>
              <a:gd name="connsiteX22" fmla="*/ 7436382 w 12193200"/>
              <a:gd name="connsiteY22" fmla="*/ 6634600 h 6858000"/>
              <a:gd name="connsiteX23" fmla="*/ 7465388 w 12193200"/>
              <a:gd name="connsiteY23" fmla="*/ 6623092 h 6858000"/>
              <a:gd name="connsiteX24" fmla="*/ 7091363 w 12193200"/>
              <a:gd name="connsiteY24" fmla="*/ 6623050 h 6858000"/>
              <a:gd name="connsiteX25" fmla="*/ 7117081 w 12193200"/>
              <a:gd name="connsiteY25" fmla="*/ 6634862 h 6858000"/>
              <a:gd name="connsiteX26" fmla="*/ 7126288 w 12193200"/>
              <a:gd name="connsiteY26" fmla="*/ 6667500 h 6858000"/>
              <a:gd name="connsiteX27" fmla="*/ 7050088 w 12193200"/>
              <a:gd name="connsiteY27" fmla="*/ 6667500 h 6858000"/>
              <a:gd name="connsiteX28" fmla="*/ 7062788 w 12193200"/>
              <a:gd name="connsiteY28" fmla="*/ 6634551 h 6858000"/>
              <a:gd name="connsiteX29" fmla="*/ 7091363 w 12193200"/>
              <a:gd name="connsiteY29" fmla="*/ 6623050 h 6858000"/>
              <a:gd name="connsiteX30" fmla="*/ 6955473 w 12193200"/>
              <a:gd name="connsiteY30" fmla="*/ 6623050 h 6858000"/>
              <a:gd name="connsiteX31" fmla="*/ 6986271 w 12193200"/>
              <a:gd name="connsiteY31" fmla="*/ 6635469 h 6858000"/>
              <a:gd name="connsiteX32" fmla="*/ 6996113 w 12193200"/>
              <a:gd name="connsiteY32" fmla="*/ 6676866 h 6858000"/>
              <a:gd name="connsiteX33" fmla="*/ 6996113 w 12193200"/>
              <a:gd name="connsiteY33" fmla="*/ 6678777 h 6858000"/>
              <a:gd name="connsiteX34" fmla="*/ 6986271 w 12193200"/>
              <a:gd name="connsiteY34" fmla="*/ 6718581 h 6858000"/>
              <a:gd name="connsiteX35" fmla="*/ 6955790 w 12193200"/>
              <a:gd name="connsiteY35" fmla="*/ 6731000 h 6858000"/>
              <a:gd name="connsiteX36" fmla="*/ 6915150 w 12193200"/>
              <a:gd name="connsiteY36" fmla="*/ 6678458 h 6858000"/>
              <a:gd name="connsiteX37" fmla="*/ 6925310 w 12193200"/>
              <a:gd name="connsiteY37" fmla="*/ 6637061 h 6858000"/>
              <a:gd name="connsiteX38" fmla="*/ 6955473 w 12193200"/>
              <a:gd name="connsiteY38" fmla="*/ 6623050 h 6858000"/>
              <a:gd name="connsiteX39" fmla="*/ 6297467 w 12193200"/>
              <a:gd name="connsiteY39" fmla="*/ 6623050 h 6858000"/>
              <a:gd name="connsiteX40" fmla="*/ 6323292 w 12193200"/>
              <a:gd name="connsiteY40" fmla="*/ 6634862 h 6858000"/>
              <a:gd name="connsiteX41" fmla="*/ 6332538 w 12193200"/>
              <a:gd name="connsiteY41" fmla="*/ 6667500 h 6858000"/>
              <a:gd name="connsiteX42" fmla="*/ 6256338 w 12193200"/>
              <a:gd name="connsiteY42" fmla="*/ 6667500 h 6858000"/>
              <a:gd name="connsiteX43" fmla="*/ 6268773 w 12193200"/>
              <a:gd name="connsiteY43" fmla="*/ 6634551 h 6858000"/>
              <a:gd name="connsiteX44" fmla="*/ 6297467 w 12193200"/>
              <a:gd name="connsiteY44" fmla="*/ 6623050 h 6858000"/>
              <a:gd name="connsiteX45" fmla="*/ 5965679 w 12193200"/>
              <a:gd name="connsiteY45" fmla="*/ 6623050 h 6858000"/>
              <a:gd name="connsiteX46" fmla="*/ 5991504 w 12193200"/>
              <a:gd name="connsiteY46" fmla="*/ 6634862 h 6858000"/>
              <a:gd name="connsiteX47" fmla="*/ 6000750 w 12193200"/>
              <a:gd name="connsiteY47" fmla="*/ 6667500 h 6858000"/>
              <a:gd name="connsiteX48" fmla="*/ 5924550 w 12193200"/>
              <a:gd name="connsiteY48" fmla="*/ 6667500 h 6858000"/>
              <a:gd name="connsiteX49" fmla="*/ 5936985 w 12193200"/>
              <a:gd name="connsiteY49" fmla="*/ 6634551 h 6858000"/>
              <a:gd name="connsiteX50" fmla="*/ 5965679 w 12193200"/>
              <a:gd name="connsiteY50" fmla="*/ 6623050 h 6858000"/>
              <a:gd name="connsiteX51" fmla="*/ 5727382 w 12193200"/>
              <a:gd name="connsiteY51" fmla="*/ 6623050 h 6858000"/>
              <a:gd name="connsiteX52" fmla="*/ 5759368 w 12193200"/>
              <a:gd name="connsiteY52" fmla="*/ 6637103 h 6858000"/>
              <a:gd name="connsiteX53" fmla="*/ 5770563 w 12193200"/>
              <a:gd name="connsiteY53" fmla="*/ 6677025 h 6858000"/>
              <a:gd name="connsiteX54" fmla="*/ 5759368 w 12193200"/>
              <a:gd name="connsiteY54" fmla="*/ 6716628 h 6858000"/>
              <a:gd name="connsiteX55" fmla="*/ 5727701 w 12193200"/>
              <a:gd name="connsiteY55" fmla="*/ 6731000 h 6858000"/>
              <a:gd name="connsiteX56" fmla="*/ 5696034 w 12193200"/>
              <a:gd name="connsiteY56" fmla="*/ 6716628 h 6858000"/>
              <a:gd name="connsiteX57" fmla="*/ 5684838 w 12193200"/>
              <a:gd name="connsiteY57" fmla="*/ 6677025 h 6858000"/>
              <a:gd name="connsiteX58" fmla="*/ 5695714 w 12193200"/>
              <a:gd name="connsiteY58" fmla="*/ 6637103 h 6858000"/>
              <a:gd name="connsiteX59" fmla="*/ 5727382 w 12193200"/>
              <a:gd name="connsiteY59" fmla="*/ 6623050 h 6858000"/>
              <a:gd name="connsiteX60" fmla="*/ 5591811 w 12193200"/>
              <a:gd name="connsiteY60" fmla="*/ 6623050 h 6858000"/>
              <a:gd name="connsiteX61" fmla="*/ 5622926 w 12193200"/>
              <a:gd name="connsiteY61" fmla="*/ 6635469 h 6858000"/>
              <a:gd name="connsiteX62" fmla="*/ 5632451 w 12193200"/>
              <a:gd name="connsiteY62" fmla="*/ 6676866 h 6858000"/>
              <a:gd name="connsiteX63" fmla="*/ 5632451 w 12193200"/>
              <a:gd name="connsiteY63" fmla="*/ 6678777 h 6858000"/>
              <a:gd name="connsiteX64" fmla="*/ 5622609 w 12193200"/>
              <a:gd name="connsiteY64" fmla="*/ 6718581 h 6858000"/>
              <a:gd name="connsiteX65" fmla="*/ 5592128 w 12193200"/>
              <a:gd name="connsiteY65" fmla="*/ 6731000 h 6858000"/>
              <a:gd name="connsiteX66" fmla="*/ 5551488 w 12193200"/>
              <a:gd name="connsiteY66" fmla="*/ 6678458 h 6858000"/>
              <a:gd name="connsiteX67" fmla="*/ 5561648 w 12193200"/>
              <a:gd name="connsiteY67" fmla="*/ 6637061 h 6858000"/>
              <a:gd name="connsiteX68" fmla="*/ 5591811 w 12193200"/>
              <a:gd name="connsiteY68" fmla="*/ 6623050 h 6858000"/>
              <a:gd name="connsiteX69" fmla="*/ 7369175 w 12193200"/>
              <a:gd name="connsiteY69" fmla="*/ 6615113 h 6858000"/>
              <a:gd name="connsiteX70" fmla="*/ 7369175 w 12193200"/>
              <a:gd name="connsiteY70" fmla="*/ 6738938 h 6858000"/>
              <a:gd name="connsiteX71" fmla="*/ 7380288 w 12193200"/>
              <a:gd name="connsiteY71" fmla="*/ 6738938 h 6858000"/>
              <a:gd name="connsiteX72" fmla="*/ 7380288 w 12193200"/>
              <a:gd name="connsiteY72" fmla="*/ 6615113 h 6858000"/>
              <a:gd name="connsiteX73" fmla="*/ 7464722 w 12193200"/>
              <a:gd name="connsiteY73" fmla="*/ 6613561 h 6858000"/>
              <a:gd name="connsiteX74" fmla="*/ 7425331 w 12193200"/>
              <a:gd name="connsiteY74" fmla="*/ 6631264 h 6858000"/>
              <a:gd name="connsiteX75" fmla="*/ 7410599 w 12193200"/>
              <a:gd name="connsiteY75" fmla="*/ 6678050 h 6858000"/>
              <a:gd name="connsiteX76" fmla="*/ 7425971 w 12193200"/>
              <a:gd name="connsiteY76" fmla="*/ 6724203 h 6858000"/>
              <a:gd name="connsiteX77" fmla="*/ 7467924 w 12193200"/>
              <a:gd name="connsiteY77" fmla="*/ 6740641 h 6858000"/>
              <a:gd name="connsiteX78" fmla="*/ 7487780 w 12193200"/>
              <a:gd name="connsiteY78" fmla="*/ 6739061 h 6858000"/>
              <a:gd name="connsiteX79" fmla="*/ 7506995 w 12193200"/>
              <a:gd name="connsiteY79" fmla="*/ 6732738 h 6858000"/>
              <a:gd name="connsiteX80" fmla="*/ 7506995 w 12193200"/>
              <a:gd name="connsiteY80" fmla="*/ 6722623 h 6858000"/>
              <a:gd name="connsiteX81" fmla="*/ 7486820 w 12193200"/>
              <a:gd name="connsiteY81" fmla="*/ 6728945 h 6858000"/>
              <a:gd name="connsiteX82" fmla="*/ 7467924 w 12193200"/>
              <a:gd name="connsiteY82" fmla="*/ 6730526 h 6858000"/>
              <a:gd name="connsiteX83" fmla="*/ 7434619 w 12193200"/>
              <a:gd name="connsiteY83" fmla="*/ 6717249 h 6858000"/>
              <a:gd name="connsiteX84" fmla="*/ 7422449 w 12193200"/>
              <a:gd name="connsiteY84" fmla="*/ 6678682 h 6858000"/>
              <a:gd name="connsiteX85" fmla="*/ 7512119 w 12193200"/>
              <a:gd name="connsiteY85" fmla="*/ 6678682 h 6858000"/>
              <a:gd name="connsiteX86" fmla="*/ 7512119 w 12193200"/>
              <a:gd name="connsiteY86" fmla="*/ 6669514 h 6858000"/>
              <a:gd name="connsiteX87" fmla="*/ 7499309 w 12193200"/>
              <a:gd name="connsiteY87" fmla="*/ 6628735 h 6858000"/>
              <a:gd name="connsiteX88" fmla="*/ 7464722 w 12193200"/>
              <a:gd name="connsiteY88" fmla="*/ 6613561 h 6858000"/>
              <a:gd name="connsiteX89" fmla="*/ 7214961 w 12193200"/>
              <a:gd name="connsiteY89" fmla="*/ 6613525 h 6858000"/>
              <a:gd name="connsiteX90" fmla="*/ 7194284 w 12193200"/>
              <a:gd name="connsiteY90" fmla="*/ 6618605 h 6858000"/>
              <a:gd name="connsiteX91" fmla="*/ 7179651 w 12193200"/>
              <a:gd name="connsiteY91" fmla="*/ 6632575 h 6858000"/>
              <a:gd name="connsiteX92" fmla="*/ 7179015 w 12193200"/>
              <a:gd name="connsiteY92" fmla="*/ 6632575 h 6858000"/>
              <a:gd name="connsiteX93" fmla="*/ 7176788 w 12193200"/>
              <a:gd name="connsiteY93" fmla="*/ 6615748 h 6858000"/>
              <a:gd name="connsiteX94" fmla="*/ 7167563 w 12193200"/>
              <a:gd name="connsiteY94" fmla="*/ 6615748 h 6858000"/>
              <a:gd name="connsiteX95" fmla="*/ 7167563 w 12193200"/>
              <a:gd name="connsiteY95" fmla="*/ 6738938 h 6858000"/>
              <a:gd name="connsiteX96" fmla="*/ 7178697 w 12193200"/>
              <a:gd name="connsiteY96" fmla="*/ 6738938 h 6858000"/>
              <a:gd name="connsiteX97" fmla="*/ 7178697 w 12193200"/>
              <a:gd name="connsiteY97" fmla="*/ 6670993 h 6858000"/>
              <a:gd name="connsiteX98" fmla="*/ 7187604 w 12193200"/>
              <a:gd name="connsiteY98" fmla="*/ 6634798 h 6858000"/>
              <a:gd name="connsiteX99" fmla="*/ 7215598 w 12193200"/>
              <a:gd name="connsiteY99" fmla="*/ 6623685 h 6858000"/>
              <a:gd name="connsiteX100" fmla="*/ 7244228 w 12193200"/>
              <a:gd name="connsiteY100" fmla="*/ 6654800 h 6858000"/>
              <a:gd name="connsiteX101" fmla="*/ 7244228 w 12193200"/>
              <a:gd name="connsiteY101" fmla="*/ 6738938 h 6858000"/>
              <a:gd name="connsiteX102" fmla="*/ 7255680 w 12193200"/>
              <a:gd name="connsiteY102" fmla="*/ 6738938 h 6858000"/>
              <a:gd name="connsiteX103" fmla="*/ 7255680 w 12193200"/>
              <a:gd name="connsiteY103" fmla="*/ 6666865 h 6858000"/>
              <a:gd name="connsiteX104" fmla="*/ 7264905 w 12193200"/>
              <a:gd name="connsiteY104" fmla="*/ 6634163 h 6858000"/>
              <a:gd name="connsiteX105" fmla="*/ 7292899 w 12193200"/>
              <a:gd name="connsiteY105" fmla="*/ 6623685 h 6858000"/>
              <a:gd name="connsiteX106" fmla="*/ 7314530 w 12193200"/>
              <a:gd name="connsiteY106" fmla="*/ 6631940 h 6858000"/>
              <a:gd name="connsiteX107" fmla="*/ 7321529 w 12193200"/>
              <a:gd name="connsiteY107" fmla="*/ 6658293 h 6858000"/>
              <a:gd name="connsiteX108" fmla="*/ 7321529 w 12193200"/>
              <a:gd name="connsiteY108" fmla="*/ 6738938 h 6858000"/>
              <a:gd name="connsiteX109" fmla="*/ 7332663 w 12193200"/>
              <a:gd name="connsiteY109" fmla="*/ 6738938 h 6858000"/>
              <a:gd name="connsiteX110" fmla="*/ 7332663 w 12193200"/>
              <a:gd name="connsiteY110" fmla="*/ 6658293 h 6858000"/>
              <a:gd name="connsiteX111" fmla="*/ 7322483 w 12193200"/>
              <a:gd name="connsiteY111" fmla="*/ 6624320 h 6858000"/>
              <a:gd name="connsiteX112" fmla="*/ 7292263 w 12193200"/>
              <a:gd name="connsiteY112" fmla="*/ 6613525 h 6858000"/>
              <a:gd name="connsiteX113" fmla="*/ 7269040 w 12193200"/>
              <a:gd name="connsiteY113" fmla="*/ 6619240 h 6858000"/>
              <a:gd name="connsiteX114" fmla="*/ 7252817 w 12193200"/>
              <a:gd name="connsiteY114" fmla="*/ 6635433 h 6858000"/>
              <a:gd name="connsiteX115" fmla="*/ 7252499 w 12193200"/>
              <a:gd name="connsiteY115" fmla="*/ 6635433 h 6858000"/>
              <a:gd name="connsiteX116" fmla="*/ 7214961 w 12193200"/>
              <a:gd name="connsiteY116" fmla="*/ 6613525 h 6858000"/>
              <a:gd name="connsiteX117" fmla="*/ 7090707 w 12193200"/>
              <a:gd name="connsiteY117" fmla="*/ 6613525 h 6858000"/>
              <a:gd name="connsiteX118" fmla="*/ 7051901 w 12193200"/>
              <a:gd name="connsiteY118" fmla="*/ 6631217 h 6858000"/>
              <a:gd name="connsiteX119" fmla="*/ 7037388 w 12193200"/>
              <a:gd name="connsiteY119" fmla="*/ 6677973 h 6858000"/>
              <a:gd name="connsiteX120" fmla="*/ 7052532 w 12193200"/>
              <a:gd name="connsiteY120" fmla="*/ 6724097 h 6858000"/>
              <a:gd name="connsiteX121" fmla="*/ 7093862 w 12193200"/>
              <a:gd name="connsiteY121" fmla="*/ 6740525 h 6858000"/>
              <a:gd name="connsiteX122" fmla="*/ 7113423 w 12193200"/>
              <a:gd name="connsiteY122" fmla="*/ 6738946 h 6858000"/>
              <a:gd name="connsiteX123" fmla="*/ 7132353 w 12193200"/>
              <a:gd name="connsiteY123" fmla="*/ 6732627 h 6858000"/>
              <a:gd name="connsiteX124" fmla="*/ 7132353 w 12193200"/>
              <a:gd name="connsiteY124" fmla="*/ 6722518 h 6858000"/>
              <a:gd name="connsiteX125" fmla="*/ 7112477 w 12193200"/>
              <a:gd name="connsiteY125" fmla="*/ 6728836 h 6858000"/>
              <a:gd name="connsiteX126" fmla="*/ 7093862 w 12193200"/>
              <a:gd name="connsiteY126" fmla="*/ 6730416 h 6858000"/>
              <a:gd name="connsiteX127" fmla="*/ 7061051 w 12193200"/>
              <a:gd name="connsiteY127" fmla="*/ 6717147 h 6858000"/>
              <a:gd name="connsiteX128" fmla="*/ 7049062 w 12193200"/>
              <a:gd name="connsiteY128" fmla="*/ 6678605 h 6858000"/>
              <a:gd name="connsiteX129" fmla="*/ 7137401 w 12193200"/>
              <a:gd name="connsiteY129" fmla="*/ 6678605 h 6858000"/>
              <a:gd name="connsiteX130" fmla="*/ 7137401 w 12193200"/>
              <a:gd name="connsiteY130" fmla="*/ 6669443 h 6858000"/>
              <a:gd name="connsiteX131" fmla="*/ 7124781 w 12193200"/>
              <a:gd name="connsiteY131" fmla="*/ 6628689 h 6858000"/>
              <a:gd name="connsiteX132" fmla="*/ 7090707 w 12193200"/>
              <a:gd name="connsiteY132" fmla="*/ 6613525 h 6858000"/>
              <a:gd name="connsiteX133" fmla="*/ 6833829 w 12193200"/>
              <a:gd name="connsiteY133" fmla="*/ 6613525 h 6858000"/>
              <a:gd name="connsiteX134" fmla="*/ 6793783 w 12193200"/>
              <a:gd name="connsiteY134" fmla="*/ 6623003 h 6858000"/>
              <a:gd name="connsiteX135" fmla="*/ 6798197 w 12193200"/>
              <a:gd name="connsiteY135" fmla="*/ 6632796 h 6858000"/>
              <a:gd name="connsiteX136" fmla="*/ 6833198 w 12193200"/>
              <a:gd name="connsiteY136" fmla="*/ 6623319 h 6858000"/>
              <a:gd name="connsiteX137" fmla="*/ 6856217 w 12193200"/>
              <a:gd name="connsiteY137" fmla="*/ 6632165 h 6858000"/>
              <a:gd name="connsiteX138" fmla="*/ 6863154 w 12193200"/>
              <a:gd name="connsiteY138" fmla="*/ 6658702 h 6858000"/>
              <a:gd name="connsiteX139" fmla="*/ 6863154 w 12193200"/>
              <a:gd name="connsiteY139" fmla="*/ 6666600 h 6858000"/>
              <a:gd name="connsiteX140" fmla="*/ 6839820 w 12193200"/>
              <a:gd name="connsiteY140" fmla="*/ 6667548 h 6858000"/>
              <a:gd name="connsiteX141" fmla="*/ 6796621 w 12193200"/>
              <a:gd name="connsiteY141" fmla="*/ 6677973 h 6858000"/>
              <a:gd name="connsiteX142" fmla="*/ 6781800 w 12193200"/>
              <a:gd name="connsiteY142" fmla="*/ 6705774 h 6858000"/>
              <a:gd name="connsiteX143" fmla="*/ 6791891 w 12193200"/>
              <a:gd name="connsiteY143" fmla="*/ 6731364 h 6858000"/>
              <a:gd name="connsiteX144" fmla="*/ 6819955 w 12193200"/>
              <a:gd name="connsiteY144" fmla="*/ 6740525 h 6858000"/>
              <a:gd name="connsiteX145" fmla="*/ 6842973 w 12193200"/>
              <a:gd name="connsiteY145" fmla="*/ 6735471 h 6858000"/>
              <a:gd name="connsiteX146" fmla="*/ 6861893 w 12193200"/>
              <a:gd name="connsiteY146" fmla="*/ 6718727 h 6858000"/>
              <a:gd name="connsiteX147" fmla="*/ 6862839 w 12193200"/>
              <a:gd name="connsiteY147" fmla="*/ 6718727 h 6858000"/>
              <a:gd name="connsiteX148" fmla="*/ 6865361 w 12193200"/>
              <a:gd name="connsiteY148" fmla="*/ 6738314 h 6858000"/>
              <a:gd name="connsiteX149" fmla="*/ 6873875 w 12193200"/>
              <a:gd name="connsiteY149" fmla="*/ 6738314 h 6858000"/>
              <a:gd name="connsiteX150" fmla="*/ 6873875 w 12193200"/>
              <a:gd name="connsiteY150" fmla="*/ 6656806 h 6858000"/>
              <a:gd name="connsiteX151" fmla="*/ 6863785 w 12193200"/>
              <a:gd name="connsiteY151" fmla="*/ 6624267 h 6858000"/>
              <a:gd name="connsiteX152" fmla="*/ 6833829 w 12193200"/>
              <a:gd name="connsiteY152" fmla="*/ 6613525 h 6858000"/>
              <a:gd name="connsiteX153" fmla="*/ 6735017 w 12193200"/>
              <a:gd name="connsiteY153" fmla="*/ 6613525 h 6858000"/>
              <a:gd name="connsiteX154" fmla="*/ 6692638 w 12193200"/>
              <a:gd name="connsiteY154" fmla="*/ 6630269 h 6858000"/>
              <a:gd name="connsiteX155" fmla="*/ 6677025 w 12193200"/>
              <a:gd name="connsiteY155" fmla="*/ 6677657 h 6858000"/>
              <a:gd name="connsiteX156" fmla="*/ 6692001 w 12193200"/>
              <a:gd name="connsiteY156" fmla="*/ 6724097 h 6858000"/>
              <a:gd name="connsiteX157" fmla="*/ 6733424 w 12193200"/>
              <a:gd name="connsiteY157" fmla="*/ 6740525 h 6858000"/>
              <a:gd name="connsiteX158" fmla="*/ 6764332 w 12193200"/>
              <a:gd name="connsiteY158" fmla="*/ 6734839 h 6858000"/>
              <a:gd name="connsiteX159" fmla="*/ 6764332 w 12193200"/>
              <a:gd name="connsiteY159" fmla="*/ 6724413 h 6858000"/>
              <a:gd name="connsiteX160" fmla="*/ 6733105 w 12193200"/>
              <a:gd name="connsiteY160" fmla="*/ 6730416 h 6858000"/>
              <a:gd name="connsiteX161" fmla="*/ 6700604 w 12193200"/>
              <a:gd name="connsiteY161" fmla="*/ 6716199 h 6858000"/>
              <a:gd name="connsiteX162" fmla="*/ 6688814 w 12193200"/>
              <a:gd name="connsiteY162" fmla="*/ 6677657 h 6858000"/>
              <a:gd name="connsiteX163" fmla="*/ 6700604 w 12193200"/>
              <a:gd name="connsiteY163" fmla="*/ 6637535 h 6858000"/>
              <a:gd name="connsiteX164" fmla="*/ 6735017 w 12193200"/>
              <a:gd name="connsiteY164" fmla="*/ 6623635 h 6858000"/>
              <a:gd name="connsiteX165" fmla="*/ 6762738 w 12193200"/>
              <a:gd name="connsiteY165" fmla="*/ 6629005 h 6858000"/>
              <a:gd name="connsiteX166" fmla="*/ 6765925 w 12193200"/>
              <a:gd name="connsiteY166" fmla="*/ 6618896 h 6858000"/>
              <a:gd name="connsiteX167" fmla="*/ 6735017 w 12193200"/>
              <a:gd name="connsiteY167" fmla="*/ 6613525 h 6858000"/>
              <a:gd name="connsiteX168" fmla="*/ 6607714 w 12193200"/>
              <a:gd name="connsiteY168" fmla="*/ 6613525 h 6858000"/>
              <a:gd name="connsiteX169" fmla="*/ 6567298 w 12193200"/>
              <a:gd name="connsiteY169" fmla="*/ 6623003 h 6858000"/>
              <a:gd name="connsiteX170" fmla="*/ 6571468 w 12193200"/>
              <a:gd name="connsiteY170" fmla="*/ 6632796 h 6858000"/>
              <a:gd name="connsiteX171" fmla="*/ 6607073 w 12193200"/>
              <a:gd name="connsiteY171" fmla="*/ 6623319 h 6858000"/>
              <a:gd name="connsiteX172" fmla="*/ 6630488 w 12193200"/>
              <a:gd name="connsiteY172" fmla="*/ 6632165 h 6858000"/>
              <a:gd name="connsiteX173" fmla="*/ 6637545 w 12193200"/>
              <a:gd name="connsiteY173" fmla="*/ 6658702 h 6858000"/>
              <a:gd name="connsiteX174" fmla="*/ 6637545 w 12193200"/>
              <a:gd name="connsiteY174" fmla="*/ 6666600 h 6858000"/>
              <a:gd name="connsiteX175" fmla="*/ 6613809 w 12193200"/>
              <a:gd name="connsiteY175" fmla="*/ 6667548 h 6858000"/>
              <a:gd name="connsiteX176" fmla="*/ 6570185 w 12193200"/>
              <a:gd name="connsiteY176" fmla="*/ 6677973 h 6858000"/>
              <a:gd name="connsiteX177" fmla="*/ 6554788 w 12193200"/>
              <a:gd name="connsiteY177" fmla="*/ 6705774 h 6858000"/>
              <a:gd name="connsiteX178" fmla="*/ 6565053 w 12193200"/>
              <a:gd name="connsiteY178" fmla="*/ 6731364 h 6858000"/>
              <a:gd name="connsiteX179" fmla="*/ 6593601 w 12193200"/>
              <a:gd name="connsiteY179" fmla="*/ 6740525 h 6858000"/>
              <a:gd name="connsiteX180" fmla="*/ 6617016 w 12193200"/>
              <a:gd name="connsiteY180" fmla="*/ 6735471 h 6858000"/>
              <a:gd name="connsiteX181" fmla="*/ 6636262 w 12193200"/>
              <a:gd name="connsiteY181" fmla="*/ 6718727 h 6858000"/>
              <a:gd name="connsiteX182" fmla="*/ 6637225 w 12193200"/>
              <a:gd name="connsiteY182" fmla="*/ 6718727 h 6858000"/>
              <a:gd name="connsiteX183" fmla="*/ 6640111 w 12193200"/>
              <a:gd name="connsiteY183" fmla="*/ 6738314 h 6858000"/>
              <a:gd name="connsiteX184" fmla="*/ 6648451 w 12193200"/>
              <a:gd name="connsiteY184" fmla="*/ 6738314 h 6858000"/>
              <a:gd name="connsiteX185" fmla="*/ 6648451 w 12193200"/>
              <a:gd name="connsiteY185" fmla="*/ 6656806 h 6858000"/>
              <a:gd name="connsiteX186" fmla="*/ 6638187 w 12193200"/>
              <a:gd name="connsiteY186" fmla="*/ 6624267 h 6858000"/>
              <a:gd name="connsiteX187" fmla="*/ 6607714 w 12193200"/>
              <a:gd name="connsiteY187" fmla="*/ 6613525 h 6858000"/>
              <a:gd name="connsiteX188" fmla="*/ 6430328 w 12193200"/>
              <a:gd name="connsiteY188" fmla="*/ 6613525 h 6858000"/>
              <a:gd name="connsiteX189" fmla="*/ 6387782 w 12193200"/>
              <a:gd name="connsiteY189" fmla="*/ 6632575 h 6858000"/>
              <a:gd name="connsiteX190" fmla="*/ 6387147 w 12193200"/>
              <a:gd name="connsiteY190" fmla="*/ 6632575 h 6858000"/>
              <a:gd name="connsiteX191" fmla="*/ 6384925 w 12193200"/>
              <a:gd name="connsiteY191" fmla="*/ 6615748 h 6858000"/>
              <a:gd name="connsiteX192" fmla="*/ 6375400 w 12193200"/>
              <a:gd name="connsiteY192" fmla="*/ 6615748 h 6858000"/>
              <a:gd name="connsiteX193" fmla="*/ 6375400 w 12193200"/>
              <a:gd name="connsiteY193" fmla="*/ 6738938 h 6858000"/>
              <a:gd name="connsiteX194" fmla="*/ 6386512 w 12193200"/>
              <a:gd name="connsiteY194" fmla="*/ 6738938 h 6858000"/>
              <a:gd name="connsiteX195" fmla="*/ 6386512 w 12193200"/>
              <a:gd name="connsiteY195" fmla="*/ 6670993 h 6858000"/>
              <a:gd name="connsiteX196" fmla="*/ 6396672 w 12193200"/>
              <a:gd name="connsiteY196" fmla="*/ 6634798 h 6858000"/>
              <a:gd name="connsiteX197" fmla="*/ 6429058 w 12193200"/>
              <a:gd name="connsiteY197" fmla="*/ 6623685 h 6858000"/>
              <a:gd name="connsiteX198" fmla="*/ 6453188 w 12193200"/>
              <a:gd name="connsiteY198" fmla="*/ 6631940 h 6858000"/>
              <a:gd name="connsiteX199" fmla="*/ 6461125 w 12193200"/>
              <a:gd name="connsiteY199" fmla="*/ 6658928 h 6858000"/>
              <a:gd name="connsiteX200" fmla="*/ 6461125 w 12193200"/>
              <a:gd name="connsiteY200" fmla="*/ 6738938 h 6858000"/>
              <a:gd name="connsiteX201" fmla="*/ 6472238 w 12193200"/>
              <a:gd name="connsiteY201" fmla="*/ 6738938 h 6858000"/>
              <a:gd name="connsiteX202" fmla="*/ 6472238 w 12193200"/>
              <a:gd name="connsiteY202" fmla="*/ 6658293 h 6858000"/>
              <a:gd name="connsiteX203" fmla="*/ 6468428 w 12193200"/>
              <a:gd name="connsiteY203" fmla="*/ 6635115 h 6858000"/>
              <a:gd name="connsiteX204" fmla="*/ 6452553 w 12193200"/>
              <a:gd name="connsiteY204" fmla="*/ 6617970 h 6858000"/>
              <a:gd name="connsiteX205" fmla="*/ 6430328 w 12193200"/>
              <a:gd name="connsiteY205" fmla="*/ 6613525 h 6858000"/>
              <a:gd name="connsiteX206" fmla="*/ 6296810 w 12193200"/>
              <a:gd name="connsiteY206" fmla="*/ 6613525 h 6858000"/>
              <a:gd name="connsiteX207" fmla="*/ 6257881 w 12193200"/>
              <a:gd name="connsiteY207" fmla="*/ 6631217 h 6858000"/>
              <a:gd name="connsiteX208" fmla="*/ 6243638 w 12193200"/>
              <a:gd name="connsiteY208" fmla="*/ 6677973 h 6858000"/>
              <a:gd name="connsiteX209" fmla="*/ 6258514 w 12193200"/>
              <a:gd name="connsiteY209" fmla="*/ 6724097 h 6858000"/>
              <a:gd name="connsiteX210" fmla="*/ 6300291 w 12193200"/>
              <a:gd name="connsiteY210" fmla="*/ 6740525 h 6858000"/>
              <a:gd name="connsiteX211" fmla="*/ 6319597 w 12193200"/>
              <a:gd name="connsiteY211" fmla="*/ 6738946 h 6858000"/>
              <a:gd name="connsiteX212" fmla="*/ 6338587 w 12193200"/>
              <a:gd name="connsiteY212" fmla="*/ 6732627 h 6858000"/>
              <a:gd name="connsiteX213" fmla="*/ 6338587 w 12193200"/>
              <a:gd name="connsiteY213" fmla="*/ 6722518 h 6858000"/>
              <a:gd name="connsiteX214" fmla="*/ 6318648 w 12193200"/>
              <a:gd name="connsiteY214" fmla="*/ 6728836 h 6858000"/>
              <a:gd name="connsiteX215" fmla="*/ 6300291 w 12193200"/>
              <a:gd name="connsiteY215" fmla="*/ 6730416 h 6858000"/>
              <a:gd name="connsiteX216" fmla="*/ 6267059 w 12193200"/>
              <a:gd name="connsiteY216" fmla="*/ 6717147 h 6858000"/>
              <a:gd name="connsiteX217" fmla="*/ 6255349 w 12193200"/>
              <a:gd name="connsiteY217" fmla="*/ 6678605 h 6858000"/>
              <a:gd name="connsiteX218" fmla="*/ 6343651 w 12193200"/>
              <a:gd name="connsiteY218" fmla="*/ 6678605 h 6858000"/>
              <a:gd name="connsiteX219" fmla="*/ 6343651 w 12193200"/>
              <a:gd name="connsiteY219" fmla="*/ 6669443 h 6858000"/>
              <a:gd name="connsiteX220" fmla="*/ 6330991 w 12193200"/>
              <a:gd name="connsiteY220" fmla="*/ 6628689 h 6858000"/>
              <a:gd name="connsiteX221" fmla="*/ 6296810 w 12193200"/>
              <a:gd name="connsiteY221" fmla="*/ 6613525 h 6858000"/>
              <a:gd name="connsiteX222" fmla="*/ 6098541 w 12193200"/>
              <a:gd name="connsiteY222" fmla="*/ 6613525 h 6858000"/>
              <a:gd name="connsiteX223" fmla="*/ 6055678 w 12193200"/>
              <a:gd name="connsiteY223" fmla="*/ 6632575 h 6858000"/>
              <a:gd name="connsiteX224" fmla="*/ 6055043 w 12193200"/>
              <a:gd name="connsiteY224" fmla="*/ 6632575 h 6858000"/>
              <a:gd name="connsiteX225" fmla="*/ 6053138 w 12193200"/>
              <a:gd name="connsiteY225" fmla="*/ 6615748 h 6858000"/>
              <a:gd name="connsiteX226" fmla="*/ 6043613 w 12193200"/>
              <a:gd name="connsiteY226" fmla="*/ 6615748 h 6858000"/>
              <a:gd name="connsiteX227" fmla="*/ 6043613 w 12193200"/>
              <a:gd name="connsiteY227" fmla="*/ 6738938 h 6858000"/>
              <a:gd name="connsiteX228" fmla="*/ 6054726 w 12193200"/>
              <a:gd name="connsiteY228" fmla="*/ 6738938 h 6858000"/>
              <a:gd name="connsiteX229" fmla="*/ 6054726 w 12193200"/>
              <a:gd name="connsiteY229" fmla="*/ 6670993 h 6858000"/>
              <a:gd name="connsiteX230" fmla="*/ 6064885 w 12193200"/>
              <a:gd name="connsiteY230" fmla="*/ 6634798 h 6858000"/>
              <a:gd name="connsiteX231" fmla="*/ 6097271 w 12193200"/>
              <a:gd name="connsiteY231" fmla="*/ 6623685 h 6858000"/>
              <a:gd name="connsiteX232" fmla="*/ 6121401 w 12193200"/>
              <a:gd name="connsiteY232" fmla="*/ 6631940 h 6858000"/>
              <a:gd name="connsiteX233" fmla="*/ 6129338 w 12193200"/>
              <a:gd name="connsiteY233" fmla="*/ 6658928 h 6858000"/>
              <a:gd name="connsiteX234" fmla="*/ 6129338 w 12193200"/>
              <a:gd name="connsiteY234" fmla="*/ 6738938 h 6858000"/>
              <a:gd name="connsiteX235" fmla="*/ 6140451 w 12193200"/>
              <a:gd name="connsiteY235" fmla="*/ 6738938 h 6858000"/>
              <a:gd name="connsiteX236" fmla="*/ 6140451 w 12193200"/>
              <a:gd name="connsiteY236" fmla="*/ 6658293 h 6858000"/>
              <a:gd name="connsiteX237" fmla="*/ 6133783 w 12193200"/>
              <a:gd name="connsiteY237" fmla="*/ 6629718 h 6858000"/>
              <a:gd name="connsiteX238" fmla="*/ 6116003 w 12193200"/>
              <a:gd name="connsiteY238" fmla="*/ 6616065 h 6858000"/>
              <a:gd name="connsiteX239" fmla="*/ 6098541 w 12193200"/>
              <a:gd name="connsiteY239" fmla="*/ 6613525 h 6858000"/>
              <a:gd name="connsiteX240" fmla="*/ 5966017 w 12193200"/>
              <a:gd name="connsiteY240" fmla="*/ 6613525 h 6858000"/>
              <a:gd name="connsiteX241" fmla="*/ 5926593 w 12193200"/>
              <a:gd name="connsiteY241" fmla="*/ 6631217 h 6858000"/>
              <a:gd name="connsiteX242" fmla="*/ 5911850 w 12193200"/>
              <a:gd name="connsiteY242" fmla="*/ 6677973 h 6858000"/>
              <a:gd name="connsiteX243" fmla="*/ 5927234 w 12193200"/>
              <a:gd name="connsiteY243" fmla="*/ 6724097 h 6858000"/>
              <a:gd name="connsiteX244" fmla="*/ 5969221 w 12193200"/>
              <a:gd name="connsiteY244" fmla="*/ 6740525 h 6858000"/>
              <a:gd name="connsiteX245" fmla="*/ 5989092 w 12193200"/>
              <a:gd name="connsiteY245" fmla="*/ 6738946 h 6858000"/>
              <a:gd name="connsiteX246" fmla="*/ 6008322 w 12193200"/>
              <a:gd name="connsiteY246" fmla="*/ 6732627 h 6858000"/>
              <a:gd name="connsiteX247" fmla="*/ 6008322 w 12193200"/>
              <a:gd name="connsiteY247" fmla="*/ 6722518 h 6858000"/>
              <a:gd name="connsiteX248" fmla="*/ 5988130 w 12193200"/>
              <a:gd name="connsiteY248" fmla="*/ 6728836 h 6858000"/>
              <a:gd name="connsiteX249" fmla="*/ 5969221 w 12193200"/>
              <a:gd name="connsiteY249" fmla="*/ 6730416 h 6858000"/>
              <a:gd name="connsiteX250" fmla="*/ 5935888 w 12193200"/>
              <a:gd name="connsiteY250" fmla="*/ 6717147 h 6858000"/>
              <a:gd name="connsiteX251" fmla="*/ 5923710 w 12193200"/>
              <a:gd name="connsiteY251" fmla="*/ 6678605 h 6858000"/>
              <a:gd name="connsiteX252" fmla="*/ 6013451 w 12193200"/>
              <a:gd name="connsiteY252" fmla="*/ 6678605 h 6858000"/>
              <a:gd name="connsiteX253" fmla="*/ 6013451 w 12193200"/>
              <a:gd name="connsiteY253" fmla="*/ 6669443 h 6858000"/>
              <a:gd name="connsiteX254" fmla="*/ 6000630 w 12193200"/>
              <a:gd name="connsiteY254" fmla="*/ 6628689 h 6858000"/>
              <a:gd name="connsiteX255" fmla="*/ 5966017 w 12193200"/>
              <a:gd name="connsiteY255" fmla="*/ 6613525 h 6858000"/>
              <a:gd name="connsiteX256" fmla="*/ 5863799 w 12193200"/>
              <a:gd name="connsiteY256" fmla="*/ 6613525 h 6858000"/>
              <a:gd name="connsiteX257" fmla="*/ 5821101 w 12193200"/>
              <a:gd name="connsiteY257" fmla="*/ 6630269 h 6858000"/>
              <a:gd name="connsiteX258" fmla="*/ 5805488 w 12193200"/>
              <a:gd name="connsiteY258" fmla="*/ 6677657 h 6858000"/>
              <a:gd name="connsiteX259" fmla="*/ 5820464 w 12193200"/>
              <a:gd name="connsiteY259" fmla="*/ 6724097 h 6858000"/>
              <a:gd name="connsiteX260" fmla="*/ 5862205 w 12193200"/>
              <a:gd name="connsiteY260" fmla="*/ 6740525 h 6858000"/>
              <a:gd name="connsiteX261" fmla="*/ 5893113 w 12193200"/>
              <a:gd name="connsiteY261" fmla="*/ 6734839 h 6858000"/>
              <a:gd name="connsiteX262" fmla="*/ 5893113 w 12193200"/>
              <a:gd name="connsiteY262" fmla="*/ 6724413 h 6858000"/>
              <a:gd name="connsiteX263" fmla="*/ 5861887 w 12193200"/>
              <a:gd name="connsiteY263" fmla="*/ 6730416 h 6858000"/>
              <a:gd name="connsiteX264" fmla="*/ 5829067 w 12193200"/>
              <a:gd name="connsiteY264" fmla="*/ 6716199 h 6858000"/>
              <a:gd name="connsiteX265" fmla="*/ 5817277 w 12193200"/>
              <a:gd name="connsiteY265" fmla="*/ 6677657 h 6858000"/>
              <a:gd name="connsiteX266" fmla="*/ 5829067 w 12193200"/>
              <a:gd name="connsiteY266" fmla="*/ 6637535 h 6858000"/>
              <a:gd name="connsiteX267" fmla="*/ 5863480 w 12193200"/>
              <a:gd name="connsiteY267" fmla="*/ 6623635 h 6858000"/>
              <a:gd name="connsiteX268" fmla="*/ 5891520 w 12193200"/>
              <a:gd name="connsiteY268" fmla="*/ 6629005 h 6858000"/>
              <a:gd name="connsiteX269" fmla="*/ 5894388 w 12193200"/>
              <a:gd name="connsiteY269" fmla="*/ 6618896 h 6858000"/>
              <a:gd name="connsiteX270" fmla="*/ 5863799 w 12193200"/>
              <a:gd name="connsiteY270" fmla="*/ 6613525 h 6858000"/>
              <a:gd name="connsiteX271" fmla="*/ 5728654 w 12193200"/>
              <a:gd name="connsiteY271" fmla="*/ 6613525 h 6858000"/>
              <a:gd name="connsiteX272" fmla="*/ 5688415 w 12193200"/>
              <a:gd name="connsiteY272" fmla="*/ 6630269 h 6858000"/>
              <a:gd name="connsiteX273" fmla="*/ 5673725 w 12193200"/>
              <a:gd name="connsiteY273" fmla="*/ 6677025 h 6858000"/>
              <a:gd name="connsiteX274" fmla="*/ 5680112 w 12193200"/>
              <a:gd name="connsiteY274" fmla="*/ 6710513 h 6858000"/>
              <a:gd name="connsiteX275" fmla="*/ 5699273 w 12193200"/>
              <a:gd name="connsiteY275" fmla="*/ 6732627 h 6858000"/>
              <a:gd name="connsiteX276" fmla="*/ 5728015 w 12193200"/>
              <a:gd name="connsiteY276" fmla="*/ 6740525 h 6858000"/>
              <a:gd name="connsiteX277" fmla="*/ 5768573 w 12193200"/>
              <a:gd name="connsiteY277" fmla="*/ 6723781 h 6858000"/>
              <a:gd name="connsiteX278" fmla="*/ 5783264 w 12193200"/>
              <a:gd name="connsiteY278" fmla="*/ 6677025 h 6858000"/>
              <a:gd name="connsiteX279" fmla="*/ 5768573 w 12193200"/>
              <a:gd name="connsiteY279" fmla="*/ 6630269 h 6858000"/>
              <a:gd name="connsiteX280" fmla="*/ 5728654 w 12193200"/>
              <a:gd name="connsiteY280" fmla="*/ 6613525 h 6858000"/>
              <a:gd name="connsiteX281" fmla="*/ 6183408 w 12193200"/>
              <a:gd name="connsiteY281" fmla="*/ 6584950 h 6858000"/>
              <a:gd name="connsiteX282" fmla="*/ 6177745 w 12193200"/>
              <a:gd name="connsiteY282" fmla="*/ 6612947 h 6858000"/>
              <a:gd name="connsiteX283" fmla="*/ 6159500 w 12193200"/>
              <a:gd name="connsiteY283" fmla="*/ 6618038 h 6858000"/>
              <a:gd name="connsiteX284" fmla="*/ 6159500 w 12193200"/>
              <a:gd name="connsiteY284" fmla="*/ 6624719 h 6858000"/>
              <a:gd name="connsiteX285" fmla="*/ 6177745 w 12193200"/>
              <a:gd name="connsiteY285" fmla="*/ 6624719 h 6858000"/>
              <a:gd name="connsiteX286" fmla="*/ 6177745 w 12193200"/>
              <a:gd name="connsiteY286" fmla="*/ 6704256 h 6858000"/>
              <a:gd name="connsiteX287" fmla="*/ 6185295 w 12193200"/>
              <a:gd name="connsiteY287" fmla="*/ 6731935 h 6858000"/>
              <a:gd name="connsiteX288" fmla="*/ 6209203 w 12193200"/>
              <a:gd name="connsiteY288" fmla="*/ 6740525 h 6858000"/>
              <a:gd name="connsiteX289" fmla="*/ 6227763 w 12193200"/>
              <a:gd name="connsiteY289" fmla="*/ 6737662 h 6858000"/>
              <a:gd name="connsiteX290" fmla="*/ 6227763 w 12193200"/>
              <a:gd name="connsiteY290" fmla="*/ 6728754 h 6858000"/>
              <a:gd name="connsiteX291" fmla="*/ 6209517 w 12193200"/>
              <a:gd name="connsiteY291" fmla="*/ 6730663 h 6858000"/>
              <a:gd name="connsiteX292" fmla="*/ 6194103 w 12193200"/>
              <a:gd name="connsiteY292" fmla="*/ 6723663 h 6858000"/>
              <a:gd name="connsiteX293" fmla="*/ 6189070 w 12193200"/>
              <a:gd name="connsiteY293" fmla="*/ 6702665 h 6858000"/>
              <a:gd name="connsiteX294" fmla="*/ 6189070 w 12193200"/>
              <a:gd name="connsiteY294" fmla="*/ 6624719 h 6858000"/>
              <a:gd name="connsiteX295" fmla="*/ 6224932 w 12193200"/>
              <a:gd name="connsiteY295" fmla="*/ 6624719 h 6858000"/>
              <a:gd name="connsiteX296" fmla="*/ 6224932 w 12193200"/>
              <a:gd name="connsiteY296" fmla="*/ 6614856 h 6858000"/>
              <a:gd name="connsiteX297" fmla="*/ 6189070 w 12193200"/>
              <a:gd name="connsiteY297" fmla="*/ 6614856 h 6858000"/>
              <a:gd name="connsiteX298" fmla="*/ 6189070 w 12193200"/>
              <a:gd name="connsiteY298" fmla="*/ 6584950 h 6858000"/>
              <a:gd name="connsiteX299" fmla="*/ 6183408 w 12193200"/>
              <a:gd name="connsiteY299" fmla="*/ 6584950 h 6858000"/>
              <a:gd name="connsiteX300" fmla="*/ 7374732 w 12193200"/>
              <a:gd name="connsiteY300" fmla="*/ 6570663 h 6858000"/>
              <a:gd name="connsiteX301" fmla="*/ 7367588 w 12193200"/>
              <a:gd name="connsiteY301" fmla="*/ 6581131 h 6858000"/>
              <a:gd name="connsiteX302" fmla="*/ 7367588 w 12193200"/>
              <a:gd name="connsiteY302" fmla="*/ 6581132 h 6858000"/>
              <a:gd name="connsiteX303" fmla="*/ 7374732 w 12193200"/>
              <a:gd name="connsiteY303" fmla="*/ 6591301 h 6858000"/>
              <a:gd name="connsiteX304" fmla="*/ 7380013 w 12193200"/>
              <a:gd name="connsiteY304" fmla="*/ 6588609 h 6858000"/>
              <a:gd name="connsiteX305" fmla="*/ 7381876 w 12193200"/>
              <a:gd name="connsiteY305" fmla="*/ 6581132 h 6858000"/>
              <a:gd name="connsiteX306" fmla="*/ 7381876 w 12193200"/>
              <a:gd name="connsiteY306" fmla="*/ 6581131 h 6858000"/>
              <a:gd name="connsiteX307" fmla="*/ 7381517 w 12193200"/>
              <a:gd name="connsiteY307" fmla="*/ 6579634 h 6858000"/>
              <a:gd name="connsiteX308" fmla="*/ 7380013 w 12193200"/>
              <a:gd name="connsiteY308" fmla="*/ 6573355 h 6858000"/>
              <a:gd name="connsiteX309" fmla="*/ 7374732 w 12193200"/>
              <a:gd name="connsiteY309" fmla="*/ 6570663 h 6858000"/>
              <a:gd name="connsiteX310" fmla="*/ 6996011 w 12193200"/>
              <a:gd name="connsiteY310" fmla="*/ 6562725 h 6858000"/>
              <a:gd name="connsiteX311" fmla="*/ 6996011 w 12193200"/>
              <a:gd name="connsiteY311" fmla="*/ 6606701 h 6858000"/>
              <a:gd name="connsiteX312" fmla="*/ 6996652 w 12193200"/>
              <a:gd name="connsiteY312" fmla="*/ 6634858 h 6858000"/>
              <a:gd name="connsiteX313" fmla="*/ 6996011 w 12193200"/>
              <a:gd name="connsiteY313" fmla="*/ 6634858 h 6858000"/>
              <a:gd name="connsiteX314" fmla="*/ 6978388 w 12193200"/>
              <a:gd name="connsiteY314" fmla="*/ 6618090 h 6858000"/>
              <a:gd name="connsiteX315" fmla="*/ 6954998 w 12193200"/>
              <a:gd name="connsiteY315" fmla="*/ 6613344 h 6858000"/>
              <a:gd name="connsiteX316" fmla="*/ 6915908 w 12193200"/>
              <a:gd name="connsiteY316" fmla="*/ 6630112 h 6858000"/>
              <a:gd name="connsiteX317" fmla="*/ 6902450 w 12193200"/>
              <a:gd name="connsiteY317" fmla="*/ 6678833 h 6858000"/>
              <a:gd name="connsiteX318" fmla="*/ 6915908 w 12193200"/>
              <a:gd name="connsiteY318" fmla="*/ 6724707 h 6858000"/>
              <a:gd name="connsiteX319" fmla="*/ 6955318 w 12193200"/>
              <a:gd name="connsiteY319" fmla="*/ 6740525 h 6858000"/>
              <a:gd name="connsiteX320" fmla="*/ 6996011 w 12193200"/>
              <a:gd name="connsiteY320" fmla="*/ 6719645 h 6858000"/>
              <a:gd name="connsiteX321" fmla="*/ 6996652 w 12193200"/>
              <a:gd name="connsiteY321" fmla="*/ 6719645 h 6858000"/>
              <a:gd name="connsiteX322" fmla="*/ 6999535 w 12193200"/>
              <a:gd name="connsiteY322" fmla="*/ 6738311 h 6858000"/>
              <a:gd name="connsiteX323" fmla="*/ 7007225 w 12193200"/>
              <a:gd name="connsiteY323" fmla="*/ 6738311 h 6858000"/>
              <a:gd name="connsiteX324" fmla="*/ 7007225 w 12193200"/>
              <a:gd name="connsiteY324" fmla="*/ 6562725 h 6858000"/>
              <a:gd name="connsiteX325" fmla="*/ 5632349 w 12193200"/>
              <a:gd name="connsiteY325" fmla="*/ 6562725 h 6858000"/>
              <a:gd name="connsiteX326" fmla="*/ 5632349 w 12193200"/>
              <a:gd name="connsiteY326" fmla="*/ 6606701 h 6858000"/>
              <a:gd name="connsiteX327" fmla="*/ 5632990 w 12193200"/>
              <a:gd name="connsiteY327" fmla="*/ 6634858 h 6858000"/>
              <a:gd name="connsiteX328" fmla="*/ 5632349 w 12193200"/>
              <a:gd name="connsiteY328" fmla="*/ 6634858 h 6858000"/>
              <a:gd name="connsiteX329" fmla="*/ 5614726 w 12193200"/>
              <a:gd name="connsiteY329" fmla="*/ 6618090 h 6858000"/>
              <a:gd name="connsiteX330" fmla="*/ 5591336 w 12193200"/>
              <a:gd name="connsiteY330" fmla="*/ 6613344 h 6858000"/>
              <a:gd name="connsiteX331" fmla="*/ 5552247 w 12193200"/>
              <a:gd name="connsiteY331" fmla="*/ 6630112 h 6858000"/>
              <a:gd name="connsiteX332" fmla="*/ 5538789 w 12193200"/>
              <a:gd name="connsiteY332" fmla="*/ 6678833 h 6858000"/>
              <a:gd name="connsiteX333" fmla="*/ 5552247 w 12193200"/>
              <a:gd name="connsiteY333" fmla="*/ 6724707 h 6858000"/>
              <a:gd name="connsiteX334" fmla="*/ 5591656 w 12193200"/>
              <a:gd name="connsiteY334" fmla="*/ 6740525 h 6858000"/>
              <a:gd name="connsiteX335" fmla="*/ 5632349 w 12193200"/>
              <a:gd name="connsiteY335" fmla="*/ 6719645 h 6858000"/>
              <a:gd name="connsiteX336" fmla="*/ 5633310 w 12193200"/>
              <a:gd name="connsiteY336" fmla="*/ 6719645 h 6858000"/>
              <a:gd name="connsiteX337" fmla="*/ 5636194 w 12193200"/>
              <a:gd name="connsiteY337" fmla="*/ 6738311 h 6858000"/>
              <a:gd name="connsiteX338" fmla="*/ 5643564 w 12193200"/>
              <a:gd name="connsiteY338" fmla="*/ 6738311 h 6858000"/>
              <a:gd name="connsiteX339" fmla="*/ 5643564 w 12193200"/>
              <a:gd name="connsiteY339" fmla="*/ 6562725 h 6858000"/>
              <a:gd name="connsiteX340" fmla="*/ 6062663 w 12193200"/>
              <a:gd name="connsiteY340" fmla="*/ 6435725 h 6858000"/>
              <a:gd name="connsiteX341" fmla="*/ 6077586 w 12193200"/>
              <a:gd name="connsiteY341" fmla="*/ 6435725 h 6858000"/>
              <a:gd name="connsiteX342" fmla="*/ 6093779 w 12193200"/>
              <a:gd name="connsiteY342" fmla="*/ 6439891 h 6858000"/>
              <a:gd name="connsiteX343" fmla="*/ 6099176 w 12193200"/>
              <a:gd name="connsiteY343" fmla="*/ 6452707 h 6858000"/>
              <a:gd name="connsiteX344" fmla="*/ 6078538 w 12193200"/>
              <a:gd name="connsiteY344" fmla="*/ 6470650 h 6858000"/>
              <a:gd name="connsiteX345" fmla="*/ 6062663 w 12193200"/>
              <a:gd name="connsiteY345" fmla="*/ 6470650 h 6858000"/>
              <a:gd name="connsiteX346" fmla="*/ 6062663 w 12193200"/>
              <a:gd name="connsiteY346" fmla="*/ 6435725 h 6858000"/>
              <a:gd name="connsiteX347" fmla="*/ 6554788 w 12193200"/>
              <a:gd name="connsiteY347" fmla="*/ 6375400 h 6858000"/>
              <a:gd name="connsiteX348" fmla="*/ 6567806 w 12193200"/>
              <a:gd name="connsiteY348" fmla="*/ 6375400 h 6858000"/>
              <a:gd name="connsiteX349" fmla="*/ 6595111 w 12193200"/>
              <a:gd name="connsiteY349" fmla="*/ 6386437 h 6858000"/>
              <a:gd name="connsiteX350" fmla="*/ 6604001 w 12193200"/>
              <a:gd name="connsiteY350" fmla="*/ 6419861 h 6858000"/>
              <a:gd name="connsiteX351" fmla="*/ 6594476 w 12193200"/>
              <a:gd name="connsiteY351" fmla="*/ 6455808 h 6858000"/>
              <a:gd name="connsiteX352" fmla="*/ 6564631 w 12193200"/>
              <a:gd name="connsiteY352" fmla="*/ 6467475 h 6858000"/>
              <a:gd name="connsiteX353" fmla="*/ 6554788 w 12193200"/>
              <a:gd name="connsiteY353" fmla="*/ 6467475 h 6858000"/>
              <a:gd name="connsiteX354" fmla="*/ 6554788 w 12193200"/>
              <a:gd name="connsiteY354" fmla="*/ 6375400 h 6858000"/>
              <a:gd name="connsiteX355" fmla="*/ 5903913 w 12193200"/>
              <a:gd name="connsiteY355" fmla="*/ 6375400 h 6858000"/>
              <a:gd name="connsiteX356" fmla="*/ 5916847 w 12193200"/>
              <a:gd name="connsiteY356" fmla="*/ 6375400 h 6858000"/>
              <a:gd name="connsiteX357" fmla="*/ 5943978 w 12193200"/>
              <a:gd name="connsiteY357" fmla="*/ 6386437 h 6858000"/>
              <a:gd name="connsiteX358" fmla="*/ 5953126 w 12193200"/>
              <a:gd name="connsiteY358" fmla="*/ 6419861 h 6858000"/>
              <a:gd name="connsiteX359" fmla="*/ 5943662 w 12193200"/>
              <a:gd name="connsiteY359" fmla="*/ 6455808 h 6858000"/>
              <a:gd name="connsiteX360" fmla="*/ 5914008 w 12193200"/>
              <a:gd name="connsiteY360" fmla="*/ 6467475 h 6858000"/>
              <a:gd name="connsiteX361" fmla="*/ 5903913 w 12193200"/>
              <a:gd name="connsiteY361" fmla="*/ 6467475 h 6858000"/>
              <a:gd name="connsiteX362" fmla="*/ 5903913 w 12193200"/>
              <a:gd name="connsiteY362" fmla="*/ 6375400 h 6858000"/>
              <a:gd name="connsiteX363" fmla="*/ 6242051 w 12193200"/>
              <a:gd name="connsiteY363" fmla="*/ 6373813 h 6858000"/>
              <a:gd name="connsiteX364" fmla="*/ 6267133 w 12193200"/>
              <a:gd name="connsiteY364" fmla="*/ 6385599 h 6858000"/>
              <a:gd name="connsiteX365" fmla="*/ 6275388 w 12193200"/>
              <a:gd name="connsiteY365" fmla="*/ 6422232 h 6858000"/>
              <a:gd name="connsiteX366" fmla="*/ 6267133 w 12193200"/>
              <a:gd name="connsiteY366" fmla="*/ 6458865 h 6858000"/>
              <a:gd name="connsiteX367" fmla="*/ 6242051 w 12193200"/>
              <a:gd name="connsiteY367" fmla="*/ 6470651 h 6858000"/>
              <a:gd name="connsiteX368" fmla="*/ 6208713 w 12193200"/>
              <a:gd name="connsiteY368" fmla="*/ 6422232 h 6858000"/>
              <a:gd name="connsiteX369" fmla="*/ 6242051 w 12193200"/>
              <a:gd name="connsiteY369" fmla="*/ 6373813 h 6858000"/>
              <a:gd name="connsiteX370" fmla="*/ 6062663 w 12193200"/>
              <a:gd name="connsiteY370" fmla="*/ 6373813 h 6858000"/>
              <a:gd name="connsiteX371" fmla="*/ 6075842 w 12193200"/>
              <a:gd name="connsiteY371" fmla="*/ 6373813 h 6858000"/>
              <a:gd name="connsiteX372" fmla="*/ 6097588 w 12193200"/>
              <a:gd name="connsiteY372" fmla="*/ 6387333 h 6858000"/>
              <a:gd name="connsiteX373" fmla="*/ 6091987 w 12193200"/>
              <a:gd name="connsiteY373" fmla="*/ 6398701 h 6858000"/>
              <a:gd name="connsiteX374" fmla="*/ 6076501 w 12193200"/>
              <a:gd name="connsiteY374" fmla="*/ 6402388 h 6858000"/>
              <a:gd name="connsiteX375" fmla="*/ 6062663 w 12193200"/>
              <a:gd name="connsiteY375" fmla="*/ 6402388 h 6858000"/>
              <a:gd name="connsiteX376" fmla="*/ 6062663 w 12193200"/>
              <a:gd name="connsiteY376" fmla="*/ 6373813 h 6858000"/>
              <a:gd name="connsiteX377" fmla="*/ 5578476 w 12193200"/>
              <a:gd name="connsiteY377" fmla="*/ 6373813 h 6858000"/>
              <a:gd name="connsiteX378" fmla="*/ 5587365 w 12193200"/>
              <a:gd name="connsiteY378" fmla="*/ 6373813 h 6858000"/>
              <a:gd name="connsiteX379" fmla="*/ 5610225 w 12193200"/>
              <a:gd name="connsiteY379" fmla="*/ 6390382 h 6858000"/>
              <a:gd name="connsiteX380" fmla="*/ 5586730 w 12193200"/>
              <a:gd name="connsiteY380" fmla="*/ 6410326 h 6858000"/>
              <a:gd name="connsiteX381" fmla="*/ 5578476 w 12193200"/>
              <a:gd name="connsiteY381" fmla="*/ 6410326 h 6858000"/>
              <a:gd name="connsiteX382" fmla="*/ 5578476 w 12193200"/>
              <a:gd name="connsiteY382" fmla="*/ 6373813 h 6858000"/>
              <a:gd name="connsiteX383" fmla="*/ 5762926 w 12193200"/>
              <a:gd name="connsiteY383" fmla="*/ 6365875 h 6858000"/>
              <a:gd name="connsiteX384" fmla="*/ 5767861 w 12193200"/>
              <a:gd name="connsiteY384" fmla="*/ 6386513 h 6858000"/>
              <a:gd name="connsiteX385" fmla="*/ 5774110 w 12193200"/>
              <a:gd name="connsiteY385" fmla="*/ 6410008 h 6858000"/>
              <a:gd name="connsiteX386" fmla="*/ 5781676 w 12193200"/>
              <a:gd name="connsiteY386" fmla="*/ 6437313 h 6858000"/>
              <a:gd name="connsiteX387" fmla="*/ 5745163 w 12193200"/>
              <a:gd name="connsiteY387" fmla="*/ 6437313 h 6858000"/>
              <a:gd name="connsiteX388" fmla="*/ 5758979 w 12193200"/>
              <a:gd name="connsiteY388" fmla="*/ 6384925 h 6858000"/>
              <a:gd name="connsiteX389" fmla="*/ 5762926 w 12193200"/>
              <a:gd name="connsiteY389" fmla="*/ 6365875 h 6858000"/>
              <a:gd name="connsiteX390" fmla="*/ 6510338 w 12193200"/>
              <a:gd name="connsiteY390" fmla="*/ 6338888 h 6858000"/>
              <a:gd name="connsiteX391" fmla="*/ 6510338 w 12193200"/>
              <a:gd name="connsiteY391" fmla="*/ 6505576 h 6858000"/>
              <a:gd name="connsiteX392" fmla="*/ 6563632 w 12193200"/>
              <a:gd name="connsiteY392" fmla="*/ 6505576 h 6858000"/>
              <a:gd name="connsiteX393" fmla="*/ 6627333 w 12193200"/>
              <a:gd name="connsiteY393" fmla="*/ 6482904 h 6858000"/>
              <a:gd name="connsiteX394" fmla="*/ 6650038 w 12193200"/>
              <a:gd name="connsiteY394" fmla="*/ 6418720 h 6858000"/>
              <a:gd name="connsiteX395" fmla="*/ 6628279 w 12193200"/>
              <a:gd name="connsiteY395" fmla="*/ 6359644 h 6858000"/>
              <a:gd name="connsiteX396" fmla="*/ 6567101 w 12193200"/>
              <a:gd name="connsiteY396" fmla="*/ 6338888 h 6858000"/>
              <a:gd name="connsiteX397" fmla="*/ 6510338 w 12193200"/>
              <a:gd name="connsiteY397" fmla="*/ 6338888 h 6858000"/>
              <a:gd name="connsiteX398" fmla="*/ 6345238 w 12193200"/>
              <a:gd name="connsiteY398" fmla="*/ 6338888 h 6858000"/>
              <a:gd name="connsiteX399" fmla="*/ 6345238 w 12193200"/>
              <a:gd name="connsiteY399" fmla="*/ 6439726 h 6858000"/>
              <a:gd name="connsiteX400" fmla="*/ 6363295 w 12193200"/>
              <a:gd name="connsiteY400" fmla="*/ 6489667 h 6858000"/>
              <a:gd name="connsiteX401" fmla="*/ 6415248 w 12193200"/>
              <a:gd name="connsiteY401" fmla="*/ 6507163 h 6858000"/>
              <a:gd name="connsiteX402" fmla="*/ 6468152 w 12193200"/>
              <a:gd name="connsiteY402" fmla="*/ 6489349 h 6858000"/>
              <a:gd name="connsiteX403" fmla="*/ 6486526 w 12193200"/>
              <a:gd name="connsiteY403" fmla="*/ 6438771 h 6858000"/>
              <a:gd name="connsiteX404" fmla="*/ 6486526 w 12193200"/>
              <a:gd name="connsiteY404" fmla="*/ 6338888 h 6858000"/>
              <a:gd name="connsiteX405" fmla="*/ 6441858 w 12193200"/>
              <a:gd name="connsiteY405" fmla="*/ 6338888 h 6858000"/>
              <a:gd name="connsiteX406" fmla="*/ 6441858 w 12193200"/>
              <a:gd name="connsiteY406" fmla="*/ 6436226 h 6858000"/>
              <a:gd name="connsiteX407" fmla="*/ 6435839 w 12193200"/>
              <a:gd name="connsiteY407" fmla="*/ 6461993 h 6858000"/>
              <a:gd name="connsiteX408" fmla="*/ 6415882 w 12193200"/>
              <a:gd name="connsiteY408" fmla="*/ 6469945 h 6858000"/>
              <a:gd name="connsiteX409" fmla="*/ 6396558 w 12193200"/>
              <a:gd name="connsiteY409" fmla="*/ 6461993 h 6858000"/>
              <a:gd name="connsiteX410" fmla="*/ 6389905 w 12193200"/>
              <a:gd name="connsiteY410" fmla="*/ 6436226 h 6858000"/>
              <a:gd name="connsiteX411" fmla="*/ 6389905 w 12193200"/>
              <a:gd name="connsiteY411" fmla="*/ 6338888 h 6858000"/>
              <a:gd name="connsiteX412" fmla="*/ 6345238 w 12193200"/>
              <a:gd name="connsiteY412" fmla="*/ 6338888 h 6858000"/>
              <a:gd name="connsiteX413" fmla="*/ 6018213 w 12193200"/>
              <a:gd name="connsiteY413" fmla="*/ 6338888 h 6858000"/>
              <a:gd name="connsiteX414" fmla="*/ 6018213 w 12193200"/>
              <a:gd name="connsiteY414" fmla="*/ 6505576 h 6858000"/>
              <a:gd name="connsiteX415" fmla="*/ 6083147 w 12193200"/>
              <a:gd name="connsiteY415" fmla="*/ 6505576 h 6858000"/>
              <a:gd name="connsiteX416" fmla="*/ 6129528 w 12193200"/>
              <a:gd name="connsiteY416" fmla="*/ 6492484 h 6858000"/>
              <a:gd name="connsiteX417" fmla="*/ 6146801 w 12193200"/>
              <a:gd name="connsiteY417" fmla="*/ 6456719 h 6858000"/>
              <a:gd name="connsiteX418" fmla="*/ 6139764 w 12193200"/>
              <a:gd name="connsiteY418" fmla="*/ 6431812 h 6858000"/>
              <a:gd name="connsiteX419" fmla="*/ 6117373 w 12193200"/>
              <a:gd name="connsiteY419" fmla="*/ 6418400 h 6858000"/>
              <a:gd name="connsiteX420" fmla="*/ 6117373 w 12193200"/>
              <a:gd name="connsiteY420" fmla="*/ 6417123 h 6858000"/>
              <a:gd name="connsiteX421" fmla="*/ 6136246 w 12193200"/>
              <a:gd name="connsiteY421" fmla="*/ 6404350 h 6858000"/>
              <a:gd name="connsiteX422" fmla="*/ 6143283 w 12193200"/>
              <a:gd name="connsiteY422" fmla="*/ 6380401 h 6858000"/>
              <a:gd name="connsiteX423" fmla="*/ 6126969 w 12193200"/>
              <a:gd name="connsiteY423" fmla="*/ 6349107 h 6858000"/>
              <a:gd name="connsiteX424" fmla="*/ 6076430 w 12193200"/>
              <a:gd name="connsiteY424" fmla="*/ 6338888 h 6858000"/>
              <a:gd name="connsiteX425" fmla="*/ 6018213 w 12193200"/>
              <a:gd name="connsiteY425" fmla="*/ 6338888 h 6858000"/>
              <a:gd name="connsiteX426" fmla="*/ 5859463 w 12193200"/>
              <a:gd name="connsiteY426" fmla="*/ 6338888 h 6858000"/>
              <a:gd name="connsiteX427" fmla="*/ 5859463 w 12193200"/>
              <a:gd name="connsiteY427" fmla="*/ 6505576 h 6858000"/>
              <a:gd name="connsiteX428" fmla="*/ 5912757 w 12193200"/>
              <a:gd name="connsiteY428" fmla="*/ 6505576 h 6858000"/>
              <a:gd name="connsiteX429" fmla="*/ 5976458 w 12193200"/>
              <a:gd name="connsiteY429" fmla="*/ 6482904 h 6858000"/>
              <a:gd name="connsiteX430" fmla="*/ 5999163 w 12193200"/>
              <a:gd name="connsiteY430" fmla="*/ 6418720 h 6858000"/>
              <a:gd name="connsiteX431" fmla="*/ 5977719 w 12193200"/>
              <a:gd name="connsiteY431" fmla="*/ 6359644 h 6858000"/>
              <a:gd name="connsiteX432" fmla="*/ 5916542 w 12193200"/>
              <a:gd name="connsiteY432" fmla="*/ 6338888 h 6858000"/>
              <a:gd name="connsiteX433" fmla="*/ 5859463 w 12193200"/>
              <a:gd name="connsiteY433" fmla="*/ 6338888 h 6858000"/>
              <a:gd name="connsiteX434" fmla="*/ 5732463 w 12193200"/>
              <a:gd name="connsiteY434" fmla="*/ 6338888 h 6858000"/>
              <a:gd name="connsiteX435" fmla="*/ 5678489 w 12193200"/>
              <a:gd name="connsiteY435" fmla="*/ 6505576 h 6858000"/>
              <a:gd name="connsiteX436" fmla="*/ 5727701 w 12193200"/>
              <a:gd name="connsiteY436" fmla="*/ 6505576 h 6858000"/>
              <a:gd name="connsiteX437" fmla="*/ 5735638 w 12193200"/>
              <a:gd name="connsiteY437" fmla="*/ 6473826 h 6858000"/>
              <a:gd name="connsiteX438" fmla="*/ 5789613 w 12193200"/>
              <a:gd name="connsiteY438" fmla="*/ 6473826 h 6858000"/>
              <a:gd name="connsiteX439" fmla="*/ 5799138 w 12193200"/>
              <a:gd name="connsiteY439" fmla="*/ 6505576 h 6858000"/>
              <a:gd name="connsiteX440" fmla="*/ 5846764 w 12193200"/>
              <a:gd name="connsiteY440" fmla="*/ 6505576 h 6858000"/>
              <a:gd name="connsiteX441" fmla="*/ 5792788 w 12193200"/>
              <a:gd name="connsiteY441" fmla="*/ 6338888 h 6858000"/>
              <a:gd name="connsiteX442" fmla="*/ 5534025 w 12193200"/>
              <a:gd name="connsiteY442" fmla="*/ 6338888 h 6858000"/>
              <a:gd name="connsiteX443" fmla="*/ 5534025 w 12193200"/>
              <a:gd name="connsiteY443" fmla="*/ 6505576 h 6858000"/>
              <a:gd name="connsiteX444" fmla="*/ 5579093 w 12193200"/>
              <a:gd name="connsiteY444" fmla="*/ 6505576 h 6858000"/>
              <a:gd name="connsiteX445" fmla="*/ 5579093 w 12193200"/>
              <a:gd name="connsiteY445" fmla="*/ 6444904 h 6858000"/>
              <a:gd name="connsiteX446" fmla="*/ 5590280 w 12193200"/>
              <a:gd name="connsiteY446" fmla="*/ 6444904 h 6858000"/>
              <a:gd name="connsiteX447" fmla="*/ 5625759 w 12193200"/>
              <a:gd name="connsiteY447" fmla="*/ 6505576 h 6858000"/>
              <a:gd name="connsiteX448" fmla="*/ 5676901 w 12193200"/>
              <a:gd name="connsiteY448" fmla="*/ 6505576 h 6858000"/>
              <a:gd name="connsiteX449" fmla="*/ 5628316 w 12193200"/>
              <a:gd name="connsiteY449" fmla="*/ 6433089 h 6858000"/>
              <a:gd name="connsiteX450" fmla="*/ 5656444 w 12193200"/>
              <a:gd name="connsiteY450" fmla="*/ 6388064 h 6858000"/>
              <a:gd name="connsiteX451" fmla="*/ 5588682 w 12193200"/>
              <a:gd name="connsiteY451" fmla="*/ 6338888 h 6858000"/>
              <a:gd name="connsiteX452" fmla="*/ 5534025 w 12193200"/>
              <a:gd name="connsiteY452" fmla="*/ 6338888 h 6858000"/>
              <a:gd name="connsiteX453" fmla="*/ 6242210 w 12193200"/>
              <a:gd name="connsiteY453" fmla="*/ 6337300 h 6858000"/>
              <a:gd name="connsiteX454" fmla="*/ 6181848 w 12193200"/>
              <a:gd name="connsiteY454" fmla="*/ 6359126 h 6858000"/>
              <a:gd name="connsiteX455" fmla="*/ 6161088 w 12193200"/>
              <a:gd name="connsiteY455" fmla="*/ 6422074 h 6858000"/>
              <a:gd name="connsiteX456" fmla="*/ 6182167 w 12193200"/>
              <a:gd name="connsiteY456" fmla="*/ 6485337 h 6858000"/>
              <a:gd name="connsiteX457" fmla="*/ 6242210 w 12193200"/>
              <a:gd name="connsiteY457" fmla="*/ 6507163 h 6858000"/>
              <a:gd name="connsiteX458" fmla="*/ 6302573 w 12193200"/>
              <a:gd name="connsiteY458" fmla="*/ 6485654 h 6858000"/>
              <a:gd name="connsiteX459" fmla="*/ 6323013 w 12193200"/>
              <a:gd name="connsiteY459" fmla="*/ 6422074 h 6858000"/>
              <a:gd name="connsiteX460" fmla="*/ 6302573 w 12193200"/>
              <a:gd name="connsiteY460" fmla="*/ 6358810 h 6858000"/>
              <a:gd name="connsiteX461" fmla="*/ 6242210 w 12193200"/>
              <a:gd name="connsiteY461" fmla="*/ 6337300 h 6858000"/>
              <a:gd name="connsiteX462" fmla="*/ 0 w 12193200"/>
              <a:gd name="connsiteY462" fmla="*/ 0 h 6858000"/>
              <a:gd name="connsiteX463" fmla="*/ 12193200 w 12193200"/>
              <a:gd name="connsiteY463" fmla="*/ 0 h 6858000"/>
              <a:gd name="connsiteX464" fmla="*/ 12193200 w 12193200"/>
              <a:gd name="connsiteY464" fmla="*/ 6858000 h 6858000"/>
              <a:gd name="connsiteX465" fmla="*/ 0 w 12193200"/>
              <a:gd name="connsiteY4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Lst>
            <a:rect l="l" t="t" r="r" b="b"/>
            <a:pathLst>
              <a:path w="12193200" h="6858000">
                <a:moveTo>
                  <a:pt x="6862763" y="6675438"/>
                </a:moveTo>
                <a:cubicBezTo>
                  <a:pt x="6862763" y="6675438"/>
                  <a:pt x="6862763" y="6675438"/>
                  <a:pt x="6862763" y="6687714"/>
                </a:cubicBezTo>
                <a:cubicBezTo>
                  <a:pt x="6862763" y="6701282"/>
                  <a:pt x="6858936" y="6711942"/>
                  <a:pt x="6851281" y="6719372"/>
                </a:cubicBezTo>
                <a:cubicBezTo>
                  <a:pt x="6843626" y="6727125"/>
                  <a:pt x="6833101" y="6731001"/>
                  <a:pt x="6820024" y="6731001"/>
                </a:cubicBezTo>
                <a:cubicBezTo>
                  <a:pt x="6811412" y="6731001"/>
                  <a:pt x="6804714" y="6728740"/>
                  <a:pt x="6799930" y="6724540"/>
                </a:cubicBezTo>
                <a:cubicBezTo>
                  <a:pt x="6795146" y="6720018"/>
                  <a:pt x="6792913" y="6713880"/>
                  <a:pt x="6792913" y="6706127"/>
                </a:cubicBezTo>
                <a:cubicBezTo>
                  <a:pt x="6792913" y="6696436"/>
                  <a:pt x="6796422" y="6689006"/>
                  <a:pt x="6803758" y="6684483"/>
                </a:cubicBezTo>
                <a:cubicBezTo>
                  <a:pt x="6811412" y="6679961"/>
                  <a:pt x="6823532" y="6677053"/>
                  <a:pt x="6841075" y="6676407"/>
                </a:cubicBezTo>
                <a:cubicBezTo>
                  <a:pt x="6841075" y="6676407"/>
                  <a:pt x="6841075" y="6676407"/>
                  <a:pt x="6862763" y="6675438"/>
                </a:cubicBezTo>
                <a:close/>
                <a:moveTo>
                  <a:pt x="6637338" y="6675438"/>
                </a:moveTo>
                <a:cubicBezTo>
                  <a:pt x="6637338" y="6675438"/>
                  <a:pt x="6637338" y="6675438"/>
                  <a:pt x="6637338" y="6687714"/>
                </a:cubicBezTo>
                <a:cubicBezTo>
                  <a:pt x="6637338" y="6701282"/>
                  <a:pt x="6633511" y="6711942"/>
                  <a:pt x="6625856" y="6719372"/>
                </a:cubicBezTo>
                <a:cubicBezTo>
                  <a:pt x="6618201" y="6727125"/>
                  <a:pt x="6607676" y="6731001"/>
                  <a:pt x="6594599" y="6731001"/>
                </a:cubicBezTo>
                <a:cubicBezTo>
                  <a:pt x="6585987" y="6731001"/>
                  <a:pt x="6579289" y="6728740"/>
                  <a:pt x="6574505" y="6724540"/>
                </a:cubicBezTo>
                <a:cubicBezTo>
                  <a:pt x="6569721" y="6720018"/>
                  <a:pt x="6567488" y="6713880"/>
                  <a:pt x="6567488" y="6706127"/>
                </a:cubicBezTo>
                <a:cubicBezTo>
                  <a:pt x="6567488" y="6696436"/>
                  <a:pt x="6570997" y="6689006"/>
                  <a:pt x="6578651" y="6684483"/>
                </a:cubicBezTo>
                <a:cubicBezTo>
                  <a:pt x="6585987" y="6679961"/>
                  <a:pt x="6598426" y="6677053"/>
                  <a:pt x="6615650" y="6676407"/>
                </a:cubicBezTo>
                <a:cubicBezTo>
                  <a:pt x="6615650" y="6676407"/>
                  <a:pt x="6615650" y="6676407"/>
                  <a:pt x="6637338" y="6675438"/>
                </a:cubicBezTo>
                <a:close/>
                <a:moveTo>
                  <a:pt x="7465388" y="6623092"/>
                </a:moveTo>
                <a:cubicBezTo>
                  <a:pt x="7476345" y="6623092"/>
                  <a:pt x="7485047" y="6627136"/>
                  <a:pt x="7491493" y="6634912"/>
                </a:cubicBezTo>
                <a:cubicBezTo>
                  <a:pt x="7497616" y="6642688"/>
                  <a:pt x="7500839" y="6653885"/>
                  <a:pt x="7500839" y="6667570"/>
                </a:cubicBezTo>
                <a:cubicBezTo>
                  <a:pt x="7500839" y="6667570"/>
                  <a:pt x="7500839" y="6667570"/>
                  <a:pt x="7423491" y="6667570"/>
                </a:cubicBezTo>
                <a:cubicBezTo>
                  <a:pt x="7424780" y="6653263"/>
                  <a:pt x="7428970" y="6642376"/>
                  <a:pt x="7436382" y="6634600"/>
                </a:cubicBezTo>
                <a:cubicBezTo>
                  <a:pt x="7443795" y="6626825"/>
                  <a:pt x="7453464" y="6623092"/>
                  <a:pt x="7465388" y="6623092"/>
                </a:cubicBezTo>
                <a:close/>
                <a:moveTo>
                  <a:pt x="7091363" y="6623050"/>
                </a:moveTo>
                <a:cubicBezTo>
                  <a:pt x="7102158" y="6623050"/>
                  <a:pt x="7110731" y="6627091"/>
                  <a:pt x="7117081" y="6634862"/>
                </a:cubicBezTo>
                <a:cubicBezTo>
                  <a:pt x="7123113" y="6642633"/>
                  <a:pt x="7126288" y="6653823"/>
                  <a:pt x="7126288" y="6667500"/>
                </a:cubicBezTo>
                <a:cubicBezTo>
                  <a:pt x="7126288" y="6667500"/>
                  <a:pt x="7126288" y="6667500"/>
                  <a:pt x="7050088" y="6667500"/>
                </a:cubicBezTo>
                <a:cubicBezTo>
                  <a:pt x="7051358" y="6653202"/>
                  <a:pt x="7055486" y="6642322"/>
                  <a:pt x="7062788" y="6634551"/>
                </a:cubicBezTo>
                <a:cubicBezTo>
                  <a:pt x="7070091" y="6626780"/>
                  <a:pt x="7079616" y="6623050"/>
                  <a:pt x="7091363" y="6623050"/>
                </a:cubicBezTo>
                <a:close/>
                <a:moveTo>
                  <a:pt x="6955473" y="6623050"/>
                </a:moveTo>
                <a:cubicBezTo>
                  <a:pt x="6969761" y="6623050"/>
                  <a:pt x="6979921" y="6627190"/>
                  <a:pt x="6986271" y="6635469"/>
                </a:cubicBezTo>
                <a:cubicBezTo>
                  <a:pt x="6992938" y="6644067"/>
                  <a:pt x="6996113" y="6657760"/>
                  <a:pt x="6996113" y="6676866"/>
                </a:cubicBezTo>
                <a:cubicBezTo>
                  <a:pt x="6996113" y="6676866"/>
                  <a:pt x="6996113" y="6676866"/>
                  <a:pt x="6996113" y="6678777"/>
                </a:cubicBezTo>
                <a:cubicBezTo>
                  <a:pt x="6996113" y="6697246"/>
                  <a:pt x="6992621" y="6710620"/>
                  <a:pt x="6986271" y="6718581"/>
                </a:cubicBezTo>
                <a:cubicBezTo>
                  <a:pt x="6979603" y="6726861"/>
                  <a:pt x="6969443" y="6731000"/>
                  <a:pt x="6955790" y="6731000"/>
                </a:cubicBezTo>
                <a:cubicBezTo>
                  <a:pt x="6928485" y="6731000"/>
                  <a:pt x="6915150" y="6713486"/>
                  <a:pt x="6915150" y="6678458"/>
                </a:cubicBezTo>
                <a:cubicBezTo>
                  <a:pt x="6915150" y="6660307"/>
                  <a:pt x="6918325" y="6646615"/>
                  <a:pt x="6925310" y="6637061"/>
                </a:cubicBezTo>
                <a:cubicBezTo>
                  <a:pt x="6931978" y="6627827"/>
                  <a:pt x="6942138" y="6623050"/>
                  <a:pt x="6955473" y="6623050"/>
                </a:cubicBezTo>
                <a:close/>
                <a:moveTo>
                  <a:pt x="6297467" y="6623050"/>
                </a:moveTo>
                <a:cubicBezTo>
                  <a:pt x="6308626" y="6623050"/>
                  <a:pt x="6317234" y="6627091"/>
                  <a:pt x="6323292" y="6634862"/>
                </a:cubicBezTo>
                <a:cubicBezTo>
                  <a:pt x="6329669" y="6642633"/>
                  <a:pt x="6332538" y="6653823"/>
                  <a:pt x="6332538" y="6667500"/>
                </a:cubicBezTo>
                <a:cubicBezTo>
                  <a:pt x="6332538" y="6667500"/>
                  <a:pt x="6332538" y="6667500"/>
                  <a:pt x="6256338" y="6667500"/>
                </a:cubicBezTo>
                <a:cubicBezTo>
                  <a:pt x="6257614" y="6653202"/>
                  <a:pt x="6261758" y="6642322"/>
                  <a:pt x="6268773" y="6634551"/>
                </a:cubicBezTo>
                <a:cubicBezTo>
                  <a:pt x="6276106" y="6626780"/>
                  <a:pt x="6285670" y="6623050"/>
                  <a:pt x="6297467" y="6623050"/>
                </a:cubicBezTo>
                <a:close/>
                <a:moveTo>
                  <a:pt x="5965679" y="6623050"/>
                </a:moveTo>
                <a:cubicBezTo>
                  <a:pt x="5976519" y="6623050"/>
                  <a:pt x="5985128" y="6627091"/>
                  <a:pt x="5991504" y="6634862"/>
                </a:cubicBezTo>
                <a:cubicBezTo>
                  <a:pt x="5997562" y="6642633"/>
                  <a:pt x="6000750" y="6653823"/>
                  <a:pt x="6000750" y="6667500"/>
                </a:cubicBezTo>
                <a:cubicBezTo>
                  <a:pt x="6000750" y="6667500"/>
                  <a:pt x="6000750" y="6667500"/>
                  <a:pt x="5924550" y="6667500"/>
                </a:cubicBezTo>
                <a:cubicBezTo>
                  <a:pt x="5925507" y="6653202"/>
                  <a:pt x="5929970" y="6642322"/>
                  <a:pt x="5936985" y="6634551"/>
                </a:cubicBezTo>
                <a:cubicBezTo>
                  <a:pt x="5944318" y="6626780"/>
                  <a:pt x="5953882" y="6623050"/>
                  <a:pt x="5965679" y="6623050"/>
                </a:cubicBezTo>
                <a:close/>
                <a:moveTo>
                  <a:pt x="5727382" y="6623050"/>
                </a:moveTo>
                <a:cubicBezTo>
                  <a:pt x="5741135" y="6623050"/>
                  <a:pt x="5751691" y="6627841"/>
                  <a:pt x="5759368" y="6637103"/>
                </a:cubicBezTo>
                <a:cubicBezTo>
                  <a:pt x="5767045" y="6646684"/>
                  <a:pt x="5770563" y="6659779"/>
                  <a:pt x="5770563" y="6677025"/>
                </a:cubicBezTo>
                <a:cubicBezTo>
                  <a:pt x="5770563" y="6693952"/>
                  <a:pt x="5767045" y="6707047"/>
                  <a:pt x="5759368" y="6716628"/>
                </a:cubicBezTo>
                <a:cubicBezTo>
                  <a:pt x="5752011" y="6726210"/>
                  <a:pt x="5741455" y="6731000"/>
                  <a:pt x="5727701" y="6731000"/>
                </a:cubicBezTo>
                <a:cubicBezTo>
                  <a:pt x="5713946" y="6731000"/>
                  <a:pt x="5703392" y="6726210"/>
                  <a:pt x="5696034" y="6716628"/>
                </a:cubicBezTo>
                <a:cubicBezTo>
                  <a:pt x="5688358" y="6707047"/>
                  <a:pt x="5684838" y="6693952"/>
                  <a:pt x="5684838" y="6677025"/>
                </a:cubicBezTo>
                <a:cubicBezTo>
                  <a:pt x="5684838" y="6659779"/>
                  <a:pt x="5688358" y="6646365"/>
                  <a:pt x="5695714" y="6637103"/>
                </a:cubicBezTo>
                <a:cubicBezTo>
                  <a:pt x="5703392" y="6627841"/>
                  <a:pt x="5713946" y="6623050"/>
                  <a:pt x="5727382" y="6623050"/>
                </a:cubicBezTo>
                <a:close/>
                <a:moveTo>
                  <a:pt x="5591811" y="6623050"/>
                </a:moveTo>
                <a:cubicBezTo>
                  <a:pt x="5606099" y="6623050"/>
                  <a:pt x="5616576" y="6627190"/>
                  <a:pt x="5622926" y="6635469"/>
                </a:cubicBezTo>
                <a:cubicBezTo>
                  <a:pt x="5629276" y="6644067"/>
                  <a:pt x="5632451" y="6657760"/>
                  <a:pt x="5632451" y="6676866"/>
                </a:cubicBezTo>
                <a:cubicBezTo>
                  <a:pt x="5632451" y="6676866"/>
                  <a:pt x="5632451" y="6676866"/>
                  <a:pt x="5632451" y="6678777"/>
                </a:cubicBezTo>
                <a:cubicBezTo>
                  <a:pt x="5632451" y="6697246"/>
                  <a:pt x="5629276" y="6710620"/>
                  <a:pt x="5622609" y="6718581"/>
                </a:cubicBezTo>
                <a:cubicBezTo>
                  <a:pt x="5616259" y="6726861"/>
                  <a:pt x="5606099" y="6731000"/>
                  <a:pt x="5592128" y="6731000"/>
                </a:cubicBezTo>
                <a:cubicBezTo>
                  <a:pt x="5565141" y="6731000"/>
                  <a:pt x="5551488" y="6713486"/>
                  <a:pt x="5551488" y="6678458"/>
                </a:cubicBezTo>
                <a:cubicBezTo>
                  <a:pt x="5551488" y="6660307"/>
                  <a:pt x="5554981" y="6646615"/>
                  <a:pt x="5561648" y="6637061"/>
                </a:cubicBezTo>
                <a:cubicBezTo>
                  <a:pt x="5568317" y="6627827"/>
                  <a:pt x="5578476" y="6623050"/>
                  <a:pt x="5591811" y="6623050"/>
                </a:cubicBezTo>
                <a:close/>
                <a:moveTo>
                  <a:pt x="7369175" y="6615113"/>
                </a:moveTo>
                <a:lnTo>
                  <a:pt x="7369175" y="6738938"/>
                </a:lnTo>
                <a:lnTo>
                  <a:pt x="7380288" y="6738938"/>
                </a:lnTo>
                <a:lnTo>
                  <a:pt x="7380288" y="6615113"/>
                </a:lnTo>
                <a:close/>
                <a:moveTo>
                  <a:pt x="7464722" y="6613561"/>
                </a:moveTo>
                <a:cubicBezTo>
                  <a:pt x="7448069" y="6613561"/>
                  <a:pt x="7434939" y="6619252"/>
                  <a:pt x="7425331" y="6631264"/>
                </a:cubicBezTo>
                <a:cubicBezTo>
                  <a:pt x="7415404" y="6642961"/>
                  <a:pt x="7410599" y="6658451"/>
                  <a:pt x="7410599" y="6678050"/>
                </a:cubicBezTo>
                <a:cubicBezTo>
                  <a:pt x="7410599" y="6697965"/>
                  <a:pt x="7415723" y="6713139"/>
                  <a:pt x="7425971" y="6724203"/>
                </a:cubicBezTo>
                <a:cubicBezTo>
                  <a:pt x="7435900" y="6735268"/>
                  <a:pt x="7449991" y="6740641"/>
                  <a:pt x="7467924" y="6740641"/>
                </a:cubicBezTo>
                <a:cubicBezTo>
                  <a:pt x="7475291" y="6740641"/>
                  <a:pt x="7481696" y="6740009"/>
                  <a:pt x="7487780" y="6739061"/>
                </a:cubicBezTo>
                <a:cubicBezTo>
                  <a:pt x="7493545" y="6737796"/>
                  <a:pt x="7499950" y="6735899"/>
                  <a:pt x="7506995" y="6732738"/>
                </a:cubicBezTo>
                <a:cubicBezTo>
                  <a:pt x="7506995" y="6722623"/>
                  <a:pt x="7506995" y="6722623"/>
                  <a:pt x="7506995" y="6722623"/>
                </a:cubicBezTo>
                <a:cubicBezTo>
                  <a:pt x="7498989" y="6725784"/>
                  <a:pt x="7491944" y="6727996"/>
                  <a:pt x="7486820" y="6728945"/>
                </a:cubicBezTo>
                <a:cubicBezTo>
                  <a:pt x="7481375" y="6729893"/>
                  <a:pt x="7474970" y="6730526"/>
                  <a:pt x="7467924" y="6730526"/>
                </a:cubicBezTo>
                <a:cubicBezTo>
                  <a:pt x="7453513" y="6730526"/>
                  <a:pt x="7442305" y="6726100"/>
                  <a:pt x="7434619" y="6717249"/>
                </a:cubicBezTo>
                <a:cubicBezTo>
                  <a:pt x="7426612" y="6708397"/>
                  <a:pt x="7422769" y="6695437"/>
                  <a:pt x="7422449" y="6678682"/>
                </a:cubicBezTo>
                <a:cubicBezTo>
                  <a:pt x="7512119" y="6678682"/>
                  <a:pt x="7512119" y="6678682"/>
                  <a:pt x="7512119" y="6678682"/>
                </a:cubicBezTo>
                <a:lnTo>
                  <a:pt x="7512119" y="6669514"/>
                </a:lnTo>
                <a:cubicBezTo>
                  <a:pt x="7512119" y="6652444"/>
                  <a:pt x="7507636" y="6638535"/>
                  <a:pt x="7499309" y="6628735"/>
                </a:cubicBezTo>
                <a:cubicBezTo>
                  <a:pt x="7490982" y="6618619"/>
                  <a:pt x="7479453" y="6613561"/>
                  <a:pt x="7464722" y="6613561"/>
                </a:cubicBezTo>
                <a:close/>
                <a:moveTo>
                  <a:pt x="7214961" y="6613525"/>
                </a:moveTo>
                <a:cubicBezTo>
                  <a:pt x="7207327" y="6613525"/>
                  <a:pt x="7200646" y="6615113"/>
                  <a:pt x="7194284" y="6618605"/>
                </a:cubicBezTo>
                <a:cubicBezTo>
                  <a:pt x="7187922" y="6621780"/>
                  <a:pt x="7183150" y="6626543"/>
                  <a:pt x="7179651" y="6632575"/>
                </a:cubicBezTo>
                <a:cubicBezTo>
                  <a:pt x="7179015" y="6632575"/>
                  <a:pt x="7179015" y="6632575"/>
                  <a:pt x="7179015" y="6632575"/>
                </a:cubicBezTo>
                <a:cubicBezTo>
                  <a:pt x="7176788" y="6615748"/>
                  <a:pt x="7176788" y="6615748"/>
                  <a:pt x="7176788" y="6615748"/>
                </a:cubicBezTo>
                <a:cubicBezTo>
                  <a:pt x="7167563" y="6615748"/>
                  <a:pt x="7167563" y="6615748"/>
                  <a:pt x="7167563" y="6615748"/>
                </a:cubicBezTo>
                <a:cubicBezTo>
                  <a:pt x="7167563" y="6738938"/>
                  <a:pt x="7167563" y="6738938"/>
                  <a:pt x="7167563" y="6738938"/>
                </a:cubicBezTo>
                <a:cubicBezTo>
                  <a:pt x="7178697" y="6738938"/>
                  <a:pt x="7178697" y="6738938"/>
                  <a:pt x="7178697" y="6738938"/>
                </a:cubicBezTo>
                <a:cubicBezTo>
                  <a:pt x="7178697" y="6670993"/>
                  <a:pt x="7178697" y="6670993"/>
                  <a:pt x="7178697" y="6670993"/>
                </a:cubicBezTo>
                <a:cubicBezTo>
                  <a:pt x="7178697" y="6654483"/>
                  <a:pt x="7181560" y="6642418"/>
                  <a:pt x="7187604" y="6634798"/>
                </a:cubicBezTo>
                <a:cubicBezTo>
                  <a:pt x="7193330" y="6627495"/>
                  <a:pt x="7202873" y="6623685"/>
                  <a:pt x="7215598" y="6623685"/>
                </a:cubicBezTo>
                <a:cubicBezTo>
                  <a:pt x="7234684" y="6623685"/>
                  <a:pt x="7244228" y="6634163"/>
                  <a:pt x="7244228" y="6654800"/>
                </a:cubicBezTo>
                <a:cubicBezTo>
                  <a:pt x="7244228" y="6738938"/>
                  <a:pt x="7244228" y="6738938"/>
                  <a:pt x="7244228" y="6738938"/>
                </a:cubicBezTo>
                <a:cubicBezTo>
                  <a:pt x="7255680" y="6738938"/>
                  <a:pt x="7255680" y="6738938"/>
                  <a:pt x="7255680" y="6738938"/>
                </a:cubicBezTo>
                <a:cubicBezTo>
                  <a:pt x="7255680" y="6666865"/>
                  <a:pt x="7255680" y="6666865"/>
                  <a:pt x="7255680" y="6666865"/>
                </a:cubicBezTo>
                <a:cubicBezTo>
                  <a:pt x="7255680" y="6651943"/>
                  <a:pt x="7258861" y="6641148"/>
                  <a:pt x="7264905" y="6634163"/>
                </a:cubicBezTo>
                <a:cubicBezTo>
                  <a:pt x="7270949" y="6627178"/>
                  <a:pt x="7280174" y="6623685"/>
                  <a:pt x="7292899" y="6623685"/>
                </a:cubicBezTo>
                <a:cubicBezTo>
                  <a:pt x="7302442" y="6623685"/>
                  <a:pt x="7309759" y="6626543"/>
                  <a:pt x="7314530" y="6631940"/>
                </a:cubicBezTo>
                <a:cubicBezTo>
                  <a:pt x="7318984" y="6637338"/>
                  <a:pt x="7321529" y="6646228"/>
                  <a:pt x="7321529" y="6658293"/>
                </a:cubicBezTo>
                <a:cubicBezTo>
                  <a:pt x="7321529" y="6738938"/>
                  <a:pt x="7321529" y="6738938"/>
                  <a:pt x="7321529" y="6738938"/>
                </a:cubicBezTo>
                <a:cubicBezTo>
                  <a:pt x="7332663" y="6738938"/>
                  <a:pt x="7332663" y="6738938"/>
                  <a:pt x="7332663" y="6738938"/>
                </a:cubicBezTo>
                <a:cubicBezTo>
                  <a:pt x="7332663" y="6658293"/>
                  <a:pt x="7332663" y="6658293"/>
                  <a:pt x="7332663" y="6658293"/>
                </a:cubicBezTo>
                <a:cubicBezTo>
                  <a:pt x="7332663" y="6642735"/>
                  <a:pt x="7329164" y="6631305"/>
                  <a:pt x="7322483" y="6624320"/>
                </a:cubicBezTo>
                <a:cubicBezTo>
                  <a:pt x="7315803" y="6617018"/>
                  <a:pt x="7305623" y="6613525"/>
                  <a:pt x="7292263" y="6613525"/>
                </a:cubicBezTo>
                <a:cubicBezTo>
                  <a:pt x="7283674" y="6613525"/>
                  <a:pt x="7275721" y="6615430"/>
                  <a:pt x="7269040" y="6619240"/>
                </a:cubicBezTo>
                <a:cubicBezTo>
                  <a:pt x="7262360" y="6622733"/>
                  <a:pt x="7256952" y="6628130"/>
                  <a:pt x="7252817" y="6635433"/>
                </a:cubicBezTo>
                <a:cubicBezTo>
                  <a:pt x="7252499" y="6635433"/>
                  <a:pt x="7252499" y="6635433"/>
                  <a:pt x="7252499" y="6635433"/>
                </a:cubicBezTo>
                <a:cubicBezTo>
                  <a:pt x="7247091" y="6620828"/>
                  <a:pt x="7234366" y="6613525"/>
                  <a:pt x="7214961" y="6613525"/>
                </a:cubicBezTo>
                <a:close/>
                <a:moveTo>
                  <a:pt x="7090707" y="6613525"/>
                </a:moveTo>
                <a:cubicBezTo>
                  <a:pt x="7074302" y="6613525"/>
                  <a:pt x="7061366" y="6619212"/>
                  <a:pt x="7051901" y="6631217"/>
                </a:cubicBezTo>
                <a:cubicBezTo>
                  <a:pt x="7042121" y="6642906"/>
                  <a:pt x="7037388" y="6658386"/>
                  <a:pt x="7037388" y="6677973"/>
                </a:cubicBezTo>
                <a:cubicBezTo>
                  <a:pt x="7037388" y="6697876"/>
                  <a:pt x="7042436" y="6713040"/>
                  <a:pt x="7052532" y="6724097"/>
                </a:cubicBezTo>
                <a:cubicBezTo>
                  <a:pt x="7062313" y="6735155"/>
                  <a:pt x="7076195" y="6740525"/>
                  <a:pt x="7093862" y="6740525"/>
                </a:cubicBezTo>
                <a:cubicBezTo>
                  <a:pt x="7101119" y="6740525"/>
                  <a:pt x="7107429" y="6739893"/>
                  <a:pt x="7113423" y="6738946"/>
                </a:cubicBezTo>
                <a:cubicBezTo>
                  <a:pt x="7119102" y="6737682"/>
                  <a:pt x="7125412" y="6735786"/>
                  <a:pt x="7132353" y="6732627"/>
                </a:cubicBezTo>
                <a:cubicBezTo>
                  <a:pt x="7132353" y="6722518"/>
                  <a:pt x="7132353" y="6722518"/>
                  <a:pt x="7132353" y="6722518"/>
                </a:cubicBezTo>
                <a:cubicBezTo>
                  <a:pt x="7124466" y="6725677"/>
                  <a:pt x="7117525" y="6727888"/>
                  <a:pt x="7112477" y="6728836"/>
                </a:cubicBezTo>
                <a:cubicBezTo>
                  <a:pt x="7107113" y="6729784"/>
                  <a:pt x="7100803" y="6730416"/>
                  <a:pt x="7093862" y="6730416"/>
                </a:cubicBezTo>
                <a:cubicBezTo>
                  <a:pt x="7079665" y="6730416"/>
                  <a:pt x="7068623" y="6725993"/>
                  <a:pt x="7061051" y="6717147"/>
                </a:cubicBezTo>
                <a:cubicBezTo>
                  <a:pt x="7053163" y="6708301"/>
                  <a:pt x="7049377" y="6695349"/>
                  <a:pt x="7049062" y="6678605"/>
                </a:cubicBezTo>
                <a:cubicBezTo>
                  <a:pt x="7137401" y="6678605"/>
                  <a:pt x="7137401" y="6678605"/>
                  <a:pt x="7137401" y="6678605"/>
                </a:cubicBezTo>
                <a:lnTo>
                  <a:pt x="7137401" y="6669443"/>
                </a:lnTo>
                <a:cubicBezTo>
                  <a:pt x="7137401" y="6652383"/>
                  <a:pt x="7132984" y="6638483"/>
                  <a:pt x="7124781" y="6628689"/>
                </a:cubicBezTo>
                <a:cubicBezTo>
                  <a:pt x="7116578" y="6618580"/>
                  <a:pt x="7105220" y="6613525"/>
                  <a:pt x="7090707" y="6613525"/>
                </a:cubicBezTo>
                <a:close/>
                <a:moveTo>
                  <a:pt x="6833829" y="6613525"/>
                </a:moveTo>
                <a:cubicBezTo>
                  <a:pt x="6820585" y="6613525"/>
                  <a:pt x="6807342" y="6616684"/>
                  <a:pt x="6793783" y="6623003"/>
                </a:cubicBezTo>
                <a:cubicBezTo>
                  <a:pt x="6798197" y="6632796"/>
                  <a:pt x="6798197" y="6632796"/>
                  <a:pt x="6798197" y="6632796"/>
                </a:cubicBezTo>
                <a:cubicBezTo>
                  <a:pt x="6810180" y="6626478"/>
                  <a:pt x="6821847" y="6623319"/>
                  <a:pt x="6833198" y="6623319"/>
                </a:cubicBezTo>
                <a:cubicBezTo>
                  <a:pt x="6843604" y="6623319"/>
                  <a:pt x="6851487" y="6626478"/>
                  <a:pt x="6856217" y="6632165"/>
                </a:cubicBezTo>
                <a:cubicBezTo>
                  <a:pt x="6860947" y="6638167"/>
                  <a:pt x="6863154" y="6647013"/>
                  <a:pt x="6863154" y="6658702"/>
                </a:cubicBezTo>
                <a:cubicBezTo>
                  <a:pt x="6863154" y="6666600"/>
                  <a:pt x="6863154" y="6666600"/>
                  <a:pt x="6863154" y="6666600"/>
                </a:cubicBezTo>
                <a:cubicBezTo>
                  <a:pt x="6839820" y="6667548"/>
                  <a:pt x="6839820" y="6667548"/>
                  <a:pt x="6839820" y="6667548"/>
                </a:cubicBezTo>
                <a:cubicBezTo>
                  <a:pt x="6821216" y="6667864"/>
                  <a:pt x="6806711" y="6671339"/>
                  <a:pt x="6796621" y="6677973"/>
                </a:cubicBezTo>
                <a:cubicBezTo>
                  <a:pt x="6786845" y="6684607"/>
                  <a:pt x="6781800" y="6693769"/>
                  <a:pt x="6781800" y="6705774"/>
                </a:cubicBezTo>
                <a:cubicBezTo>
                  <a:pt x="6781800" y="6716515"/>
                  <a:pt x="6785269" y="6725045"/>
                  <a:pt x="6791891" y="6731364"/>
                </a:cubicBezTo>
                <a:cubicBezTo>
                  <a:pt x="6798512" y="6737366"/>
                  <a:pt x="6807972" y="6740525"/>
                  <a:pt x="6819955" y="6740525"/>
                </a:cubicBezTo>
                <a:cubicBezTo>
                  <a:pt x="6828784" y="6740525"/>
                  <a:pt x="6836352" y="6738946"/>
                  <a:pt x="6842973" y="6735471"/>
                </a:cubicBezTo>
                <a:cubicBezTo>
                  <a:pt x="6849280" y="6732311"/>
                  <a:pt x="6855586" y="6726625"/>
                  <a:pt x="6861893" y="6718727"/>
                </a:cubicBezTo>
                <a:cubicBezTo>
                  <a:pt x="6862839" y="6718727"/>
                  <a:pt x="6862839" y="6718727"/>
                  <a:pt x="6862839" y="6718727"/>
                </a:cubicBezTo>
                <a:cubicBezTo>
                  <a:pt x="6865361" y="6738314"/>
                  <a:pt x="6865361" y="6738314"/>
                  <a:pt x="6865361" y="6738314"/>
                </a:cubicBezTo>
                <a:cubicBezTo>
                  <a:pt x="6873875" y="6738314"/>
                  <a:pt x="6873875" y="6738314"/>
                  <a:pt x="6873875" y="6738314"/>
                </a:cubicBezTo>
                <a:cubicBezTo>
                  <a:pt x="6873875" y="6656806"/>
                  <a:pt x="6873875" y="6656806"/>
                  <a:pt x="6873875" y="6656806"/>
                </a:cubicBezTo>
                <a:cubicBezTo>
                  <a:pt x="6873875" y="6641958"/>
                  <a:pt x="6870407" y="6631217"/>
                  <a:pt x="6863785" y="6624267"/>
                </a:cubicBezTo>
                <a:cubicBezTo>
                  <a:pt x="6857163" y="6617316"/>
                  <a:pt x="6847073" y="6613525"/>
                  <a:pt x="6833829" y="6613525"/>
                </a:cubicBezTo>
                <a:close/>
                <a:moveTo>
                  <a:pt x="6735017" y="6613525"/>
                </a:moveTo>
                <a:cubicBezTo>
                  <a:pt x="6717173" y="6613525"/>
                  <a:pt x="6702834" y="6619212"/>
                  <a:pt x="6692638" y="6630269"/>
                </a:cubicBezTo>
                <a:cubicBezTo>
                  <a:pt x="6682123" y="6641642"/>
                  <a:pt x="6677025" y="6657438"/>
                  <a:pt x="6677025" y="6677657"/>
                </a:cubicBezTo>
                <a:cubicBezTo>
                  <a:pt x="6677025" y="6697560"/>
                  <a:pt x="6681804" y="6713040"/>
                  <a:pt x="6692001" y="6724097"/>
                </a:cubicBezTo>
                <a:cubicBezTo>
                  <a:pt x="6701879" y="6734839"/>
                  <a:pt x="6715899" y="6740525"/>
                  <a:pt x="6733424" y="6740525"/>
                </a:cubicBezTo>
                <a:cubicBezTo>
                  <a:pt x="6746169" y="6740525"/>
                  <a:pt x="6756684" y="6738630"/>
                  <a:pt x="6764332" y="6734839"/>
                </a:cubicBezTo>
                <a:cubicBezTo>
                  <a:pt x="6764332" y="6724413"/>
                  <a:pt x="6764332" y="6724413"/>
                  <a:pt x="6764332" y="6724413"/>
                </a:cubicBezTo>
                <a:cubicBezTo>
                  <a:pt x="6754772" y="6728520"/>
                  <a:pt x="6744257" y="6730416"/>
                  <a:pt x="6733105" y="6730416"/>
                </a:cubicBezTo>
                <a:cubicBezTo>
                  <a:pt x="6719085" y="6730416"/>
                  <a:pt x="6708251" y="6725677"/>
                  <a:pt x="6700604" y="6716199"/>
                </a:cubicBezTo>
                <a:cubicBezTo>
                  <a:pt x="6692638" y="6707038"/>
                  <a:pt x="6688814" y="6694085"/>
                  <a:pt x="6688814" y="6677657"/>
                </a:cubicBezTo>
                <a:cubicBezTo>
                  <a:pt x="6688814" y="6660281"/>
                  <a:pt x="6692638" y="6646697"/>
                  <a:pt x="6700604" y="6637535"/>
                </a:cubicBezTo>
                <a:cubicBezTo>
                  <a:pt x="6708251" y="6628374"/>
                  <a:pt x="6719722" y="6623635"/>
                  <a:pt x="6735017" y="6623635"/>
                </a:cubicBezTo>
                <a:cubicBezTo>
                  <a:pt x="6742664" y="6623635"/>
                  <a:pt x="6751905" y="6625214"/>
                  <a:pt x="6762738" y="6629005"/>
                </a:cubicBezTo>
                <a:cubicBezTo>
                  <a:pt x="6765925" y="6618896"/>
                  <a:pt x="6765925" y="6618896"/>
                  <a:pt x="6765925" y="6618896"/>
                </a:cubicBezTo>
                <a:cubicBezTo>
                  <a:pt x="6756047" y="6615421"/>
                  <a:pt x="6745851" y="6613525"/>
                  <a:pt x="6735017" y="6613525"/>
                </a:cubicBezTo>
                <a:close/>
                <a:moveTo>
                  <a:pt x="6607714" y="6613525"/>
                </a:moveTo>
                <a:cubicBezTo>
                  <a:pt x="6594242" y="6613525"/>
                  <a:pt x="6580770" y="6616684"/>
                  <a:pt x="6567298" y="6623003"/>
                </a:cubicBezTo>
                <a:cubicBezTo>
                  <a:pt x="6571468" y="6632796"/>
                  <a:pt x="6571468" y="6632796"/>
                  <a:pt x="6571468" y="6632796"/>
                </a:cubicBezTo>
                <a:cubicBezTo>
                  <a:pt x="6583657" y="6626478"/>
                  <a:pt x="6595525" y="6623319"/>
                  <a:pt x="6607073" y="6623319"/>
                </a:cubicBezTo>
                <a:cubicBezTo>
                  <a:pt x="6617979" y="6623319"/>
                  <a:pt x="6625677" y="6626478"/>
                  <a:pt x="6630488" y="6632165"/>
                </a:cubicBezTo>
                <a:cubicBezTo>
                  <a:pt x="6635300" y="6638167"/>
                  <a:pt x="6637545" y="6647013"/>
                  <a:pt x="6637545" y="6658702"/>
                </a:cubicBezTo>
                <a:cubicBezTo>
                  <a:pt x="6637545" y="6666600"/>
                  <a:pt x="6637545" y="6666600"/>
                  <a:pt x="6637545" y="6666600"/>
                </a:cubicBezTo>
                <a:cubicBezTo>
                  <a:pt x="6613809" y="6667548"/>
                  <a:pt x="6613809" y="6667548"/>
                  <a:pt x="6613809" y="6667548"/>
                </a:cubicBezTo>
                <a:cubicBezTo>
                  <a:pt x="6594884" y="6667864"/>
                  <a:pt x="6580129" y="6671339"/>
                  <a:pt x="6570185" y="6677973"/>
                </a:cubicBezTo>
                <a:cubicBezTo>
                  <a:pt x="6559920" y="6684607"/>
                  <a:pt x="6554788" y="6693769"/>
                  <a:pt x="6554788" y="6705774"/>
                </a:cubicBezTo>
                <a:cubicBezTo>
                  <a:pt x="6554788" y="6716515"/>
                  <a:pt x="6558317" y="6725045"/>
                  <a:pt x="6565053" y="6731364"/>
                </a:cubicBezTo>
                <a:cubicBezTo>
                  <a:pt x="6571789" y="6737366"/>
                  <a:pt x="6581412" y="6740525"/>
                  <a:pt x="6593601" y="6740525"/>
                </a:cubicBezTo>
                <a:cubicBezTo>
                  <a:pt x="6602582" y="6740525"/>
                  <a:pt x="6610280" y="6738946"/>
                  <a:pt x="6617016" y="6735471"/>
                </a:cubicBezTo>
                <a:cubicBezTo>
                  <a:pt x="6623432" y="6732311"/>
                  <a:pt x="6629847" y="6726625"/>
                  <a:pt x="6636262" y="6718727"/>
                </a:cubicBezTo>
                <a:cubicBezTo>
                  <a:pt x="6637225" y="6718727"/>
                  <a:pt x="6637225" y="6718727"/>
                  <a:pt x="6637225" y="6718727"/>
                </a:cubicBezTo>
                <a:cubicBezTo>
                  <a:pt x="6640111" y="6738314"/>
                  <a:pt x="6640111" y="6738314"/>
                  <a:pt x="6640111" y="6738314"/>
                </a:cubicBezTo>
                <a:cubicBezTo>
                  <a:pt x="6648451" y="6738314"/>
                  <a:pt x="6648451" y="6738314"/>
                  <a:pt x="6648451" y="6738314"/>
                </a:cubicBezTo>
                <a:cubicBezTo>
                  <a:pt x="6648451" y="6656806"/>
                  <a:pt x="6648451" y="6656806"/>
                  <a:pt x="6648451" y="6656806"/>
                </a:cubicBezTo>
                <a:cubicBezTo>
                  <a:pt x="6648451" y="6641958"/>
                  <a:pt x="6644923" y="6631217"/>
                  <a:pt x="6638187" y="6624267"/>
                </a:cubicBezTo>
                <a:cubicBezTo>
                  <a:pt x="6631451" y="6617316"/>
                  <a:pt x="6621186" y="6613525"/>
                  <a:pt x="6607714" y="6613525"/>
                </a:cubicBezTo>
                <a:close/>
                <a:moveTo>
                  <a:pt x="6430328" y="6613525"/>
                </a:moveTo>
                <a:cubicBezTo>
                  <a:pt x="6410007" y="6613525"/>
                  <a:pt x="6395720" y="6619875"/>
                  <a:pt x="6387782" y="6632575"/>
                </a:cubicBezTo>
                <a:cubicBezTo>
                  <a:pt x="6387147" y="6632575"/>
                  <a:pt x="6387147" y="6632575"/>
                  <a:pt x="6387147" y="6632575"/>
                </a:cubicBezTo>
                <a:cubicBezTo>
                  <a:pt x="6384925" y="6615748"/>
                  <a:pt x="6384925" y="6615748"/>
                  <a:pt x="6384925" y="6615748"/>
                </a:cubicBezTo>
                <a:cubicBezTo>
                  <a:pt x="6375400" y="6615748"/>
                  <a:pt x="6375400" y="6615748"/>
                  <a:pt x="6375400" y="6615748"/>
                </a:cubicBezTo>
                <a:cubicBezTo>
                  <a:pt x="6375400" y="6738938"/>
                  <a:pt x="6375400" y="6738938"/>
                  <a:pt x="6375400" y="6738938"/>
                </a:cubicBezTo>
                <a:cubicBezTo>
                  <a:pt x="6386512" y="6738938"/>
                  <a:pt x="6386512" y="6738938"/>
                  <a:pt x="6386512" y="6738938"/>
                </a:cubicBezTo>
                <a:cubicBezTo>
                  <a:pt x="6386512" y="6670993"/>
                  <a:pt x="6386512" y="6670993"/>
                  <a:pt x="6386512" y="6670993"/>
                </a:cubicBezTo>
                <a:cubicBezTo>
                  <a:pt x="6386512" y="6654165"/>
                  <a:pt x="6390005" y="6642100"/>
                  <a:pt x="6396672" y="6634798"/>
                </a:cubicBezTo>
                <a:cubicBezTo>
                  <a:pt x="6403657" y="6627495"/>
                  <a:pt x="6414452" y="6623685"/>
                  <a:pt x="6429058" y="6623685"/>
                </a:cubicBezTo>
                <a:cubicBezTo>
                  <a:pt x="6440170" y="6623685"/>
                  <a:pt x="6448108" y="6626543"/>
                  <a:pt x="6453188" y="6631940"/>
                </a:cubicBezTo>
                <a:cubicBezTo>
                  <a:pt x="6458585" y="6637655"/>
                  <a:pt x="6461125" y="6646545"/>
                  <a:pt x="6461125" y="6658928"/>
                </a:cubicBezTo>
                <a:cubicBezTo>
                  <a:pt x="6461125" y="6738938"/>
                  <a:pt x="6461125" y="6738938"/>
                  <a:pt x="6461125" y="6738938"/>
                </a:cubicBezTo>
                <a:cubicBezTo>
                  <a:pt x="6472238" y="6738938"/>
                  <a:pt x="6472238" y="6738938"/>
                  <a:pt x="6472238" y="6738938"/>
                </a:cubicBezTo>
                <a:cubicBezTo>
                  <a:pt x="6472238" y="6658293"/>
                  <a:pt x="6472238" y="6658293"/>
                  <a:pt x="6472238" y="6658293"/>
                </a:cubicBezTo>
                <a:cubicBezTo>
                  <a:pt x="6472238" y="6649085"/>
                  <a:pt x="6470968" y="6641465"/>
                  <a:pt x="6468428" y="6635115"/>
                </a:cubicBezTo>
                <a:cubicBezTo>
                  <a:pt x="6464935" y="6627178"/>
                  <a:pt x="6459855" y="6621463"/>
                  <a:pt x="6452553" y="6617970"/>
                </a:cubicBezTo>
                <a:cubicBezTo>
                  <a:pt x="6446520" y="6614795"/>
                  <a:pt x="6439218" y="6613525"/>
                  <a:pt x="6430328" y="6613525"/>
                </a:cubicBezTo>
                <a:close/>
                <a:moveTo>
                  <a:pt x="6296810" y="6613525"/>
                </a:moveTo>
                <a:cubicBezTo>
                  <a:pt x="6280668" y="6613525"/>
                  <a:pt x="6267692" y="6619212"/>
                  <a:pt x="6257881" y="6631217"/>
                </a:cubicBezTo>
                <a:cubicBezTo>
                  <a:pt x="6248386" y="6642906"/>
                  <a:pt x="6243638" y="6658386"/>
                  <a:pt x="6243638" y="6677973"/>
                </a:cubicBezTo>
                <a:cubicBezTo>
                  <a:pt x="6243638" y="6697876"/>
                  <a:pt x="6248386" y="6713040"/>
                  <a:pt x="6258514" y="6724097"/>
                </a:cubicBezTo>
                <a:cubicBezTo>
                  <a:pt x="6268325" y="6735155"/>
                  <a:pt x="6282251" y="6740525"/>
                  <a:pt x="6300291" y="6740525"/>
                </a:cubicBezTo>
                <a:cubicBezTo>
                  <a:pt x="6307254" y="6740525"/>
                  <a:pt x="6313584" y="6739893"/>
                  <a:pt x="6319597" y="6738946"/>
                </a:cubicBezTo>
                <a:cubicBezTo>
                  <a:pt x="6325294" y="6737682"/>
                  <a:pt x="6331941" y="6735786"/>
                  <a:pt x="6338587" y="6732627"/>
                </a:cubicBezTo>
                <a:cubicBezTo>
                  <a:pt x="6338587" y="6722518"/>
                  <a:pt x="6338587" y="6722518"/>
                  <a:pt x="6338587" y="6722518"/>
                </a:cubicBezTo>
                <a:cubicBezTo>
                  <a:pt x="6330675" y="6725677"/>
                  <a:pt x="6324028" y="6727888"/>
                  <a:pt x="6318648" y="6728836"/>
                </a:cubicBezTo>
                <a:cubicBezTo>
                  <a:pt x="6313268" y="6729784"/>
                  <a:pt x="6307254" y="6730416"/>
                  <a:pt x="6300291" y="6730416"/>
                </a:cubicBezTo>
                <a:cubicBezTo>
                  <a:pt x="6285732" y="6730416"/>
                  <a:pt x="6274655" y="6725993"/>
                  <a:pt x="6267059" y="6717147"/>
                </a:cubicBezTo>
                <a:cubicBezTo>
                  <a:pt x="6259463" y="6708301"/>
                  <a:pt x="6255349" y="6695349"/>
                  <a:pt x="6255349" y="6678605"/>
                </a:cubicBezTo>
                <a:cubicBezTo>
                  <a:pt x="6343651" y="6678605"/>
                  <a:pt x="6343651" y="6678605"/>
                  <a:pt x="6343651" y="6678605"/>
                </a:cubicBezTo>
                <a:lnTo>
                  <a:pt x="6343651" y="6669443"/>
                </a:lnTo>
                <a:cubicBezTo>
                  <a:pt x="6343651" y="6652383"/>
                  <a:pt x="6339537" y="6638483"/>
                  <a:pt x="6330991" y="6628689"/>
                </a:cubicBezTo>
                <a:cubicBezTo>
                  <a:pt x="6322762" y="6618580"/>
                  <a:pt x="6311369" y="6613525"/>
                  <a:pt x="6296810" y="6613525"/>
                </a:cubicBezTo>
                <a:close/>
                <a:moveTo>
                  <a:pt x="6098541" y="6613525"/>
                </a:moveTo>
                <a:cubicBezTo>
                  <a:pt x="6077904" y="6613525"/>
                  <a:pt x="6063934" y="6619875"/>
                  <a:pt x="6055678" y="6632575"/>
                </a:cubicBezTo>
                <a:cubicBezTo>
                  <a:pt x="6055043" y="6632575"/>
                  <a:pt x="6055043" y="6632575"/>
                  <a:pt x="6055043" y="6632575"/>
                </a:cubicBezTo>
                <a:cubicBezTo>
                  <a:pt x="6053138" y="6615748"/>
                  <a:pt x="6053138" y="6615748"/>
                  <a:pt x="6053138" y="6615748"/>
                </a:cubicBezTo>
                <a:cubicBezTo>
                  <a:pt x="6043613" y="6615748"/>
                  <a:pt x="6043613" y="6615748"/>
                  <a:pt x="6043613" y="6615748"/>
                </a:cubicBezTo>
                <a:cubicBezTo>
                  <a:pt x="6043613" y="6738938"/>
                  <a:pt x="6043613" y="6738938"/>
                  <a:pt x="6043613" y="6738938"/>
                </a:cubicBezTo>
                <a:cubicBezTo>
                  <a:pt x="6054726" y="6738938"/>
                  <a:pt x="6054726" y="6738938"/>
                  <a:pt x="6054726" y="6738938"/>
                </a:cubicBezTo>
                <a:cubicBezTo>
                  <a:pt x="6054726" y="6670993"/>
                  <a:pt x="6054726" y="6670993"/>
                  <a:pt x="6054726" y="6670993"/>
                </a:cubicBezTo>
                <a:cubicBezTo>
                  <a:pt x="6054726" y="6654165"/>
                  <a:pt x="6058218" y="6642100"/>
                  <a:pt x="6064885" y="6634798"/>
                </a:cubicBezTo>
                <a:cubicBezTo>
                  <a:pt x="6071870" y="6627495"/>
                  <a:pt x="6082665" y="6623685"/>
                  <a:pt x="6097271" y="6623685"/>
                </a:cubicBezTo>
                <a:cubicBezTo>
                  <a:pt x="6108066" y="6623685"/>
                  <a:pt x="6116321" y="6626543"/>
                  <a:pt x="6121401" y="6631940"/>
                </a:cubicBezTo>
                <a:cubicBezTo>
                  <a:pt x="6126798" y="6637655"/>
                  <a:pt x="6129338" y="6646545"/>
                  <a:pt x="6129338" y="6658928"/>
                </a:cubicBezTo>
                <a:cubicBezTo>
                  <a:pt x="6129338" y="6738938"/>
                  <a:pt x="6129338" y="6738938"/>
                  <a:pt x="6129338" y="6738938"/>
                </a:cubicBezTo>
                <a:cubicBezTo>
                  <a:pt x="6140451" y="6738938"/>
                  <a:pt x="6140451" y="6738938"/>
                  <a:pt x="6140451" y="6738938"/>
                </a:cubicBezTo>
                <a:cubicBezTo>
                  <a:pt x="6140451" y="6658293"/>
                  <a:pt x="6140451" y="6658293"/>
                  <a:pt x="6140451" y="6658293"/>
                </a:cubicBezTo>
                <a:cubicBezTo>
                  <a:pt x="6140451" y="6646545"/>
                  <a:pt x="6138228" y="6637020"/>
                  <a:pt x="6133783" y="6629718"/>
                </a:cubicBezTo>
                <a:cubicBezTo>
                  <a:pt x="6129656" y="6623050"/>
                  <a:pt x="6123623" y="6618605"/>
                  <a:pt x="6116003" y="6616065"/>
                </a:cubicBezTo>
                <a:cubicBezTo>
                  <a:pt x="6110923" y="6614160"/>
                  <a:pt x="6105208" y="6613525"/>
                  <a:pt x="6098541" y="6613525"/>
                </a:cubicBezTo>
                <a:close/>
                <a:moveTo>
                  <a:pt x="5966017" y="6613525"/>
                </a:moveTo>
                <a:cubicBezTo>
                  <a:pt x="5949349" y="6613525"/>
                  <a:pt x="5936209" y="6619212"/>
                  <a:pt x="5926593" y="6631217"/>
                </a:cubicBezTo>
                <a:cubicBezTo>
                  <a:pt x="5916978" y="6642906"/>
                  <a:pt x="5911850" y="6658386"/>
                  <a:pt x="5911850" y="6677973"/>
                </a:cubicBezTo>
                <a:cubicBezTo>
                  <a:pt x="5911850" y="6697876"/>
                  <a:pt x="5916978" y="6713040"/>
                  <a:pt x="5927234" y="6724097"/>
                </a:cubicBezTo>
                <a:cubicBezTo>
                  <a:pt x="5937170" y="6735155"/>
                  <a:pt x="5951273" y="6740525"/>
                  <a:pt x="5969221" y="6740525"/>
                </a:cubicBezTo>
                <a:cubicBezTo>
                  <a:pt x="5976592" y="6740525"/>
                  <a:pt x="5983002" y="6739893"/>
                  <a:pt x="5989092" y="6738946"/>
                </a:cubicBezTo>
                <a:cubicBezTo>
                  <a:pt x="5994861" y="6737682"/>
                  <a:pt x="6001271" y="6735786"/>
                  <a:pt x="6008322" y="6732627"/>
                </a:cubicBezTo>
                <a:cubicBezTo>
                  <a:pt x="6008322" y="6722518"/>
                  <a:pt x="6008322" y="6722518"/>
                  <a:pt x="6008322" y="6722518"/>
                </a:cubicBezTo>
                <a:cubicBezTo>
                  <a:pt x="6000310" y="6725677"/>
                  <a:pt x="5993258" y="6727888"/>
                  <a:pt x="5988130" y="6728836"/>
                </a:cubicBezTo>
                <a:cubicBezTo>
                  <a:pt x="5982682" y="6729784"/>
                  <a:pt x="5976272" y="6730416"/>
                  <a:pt x="5969221" y="6730416"/>
                </a:cubicBezTo>
                <a:cubicBezTo>
                  <a:pt x="5954798" y="6730416"/>
                  <a:pt x="5943580" y="6725993"/>
                  <a:pt x="5935888" y="6717147"/>
                </a:cubicBezTo>
                <a:cubicBezTo>
                  <a:pt x="5927875" y="6708301"/>
                  <a:pt x="5924029" y="6695349"/>
                  <a:pt x="5923710" y="6678605"/>
                </a:cubicBezTo>
                <a:cubicBezTo>
                  <a:pt x="6013451" y="6678605"/>
                  <a:pt x="6013451" y="6678605"/>
                  <a:pt x="6013451" y="6678605"/>
                </a:cubicBezTo>
                <a:lnTo>
                  <a:pt x="6013451" y="6669443"/>
                </a:lnTo>
                <a:cubicBezTo>
                  <a:pt x="6013451" y="6652383"/>
                  <a:pt x="6008963" y="6638483"/>
                  <a:pt x="6000630" y="6628689"/>
                </a:cubicBezTo>
                <a:cubicBezTo>
                  <a:pt x="5992297" y="6618580"/>
                  <a:pt x="5980759" y="6613525"/>
                  <a:pt x="5966017" y="6613525"/>
                </a:cubicBezTo>
                <a:close/>
                <a:moveTo>
                  <a:pt x="5863799" y="6613525"/>
                </a:moveTo>
                <a:cubicBezTo>
                  <a:pt x="5845636" y="6613525"/>
                  <a:pt x="5831617" y="6619212"/>
                  <a:pt x="5821101" y="6630269"/>
                </a:cubicBezTo>
                <a:cubicBezTo>
                  <a:pt x="5810906" y="6641642"/>
                  <a:pt x="5805488" y="6657438"/>
                  <a:pt x="5805488" y="6677657"/>
                </a:cubicBezTo>
                <a:cubicBezTo>
                  <a:pt x="5805488" y="6697560"/>
                  <a:pt x="5810586" y="6713040"/>
                  <a:pt x="5820464" y="6724097"/>
                </a:cubicBezTo>
                <a:cubicBezTo>
                  <a:pt x="5830660" y="6734839"/>
                  <a:pt x="5844362" y="6740525"/>
                  <a:pt x="5862205" y="6740525"/>
                </a:cubicBezTo>
                <a:cubicBezTo>
                  <a:pt x="5874952" y="6740525"/>
                  <a:pt x="5885147" y="6738630"/>
                  <a:pt x="5893113" y="6734839"/>
                </a:cubicBezTo>
                <a:cubicBezTo>
                  <a:pt x="5893113" y="6724413"/>
                  <a:pt x="5893113" y="6724413"/>
                  <a:pt x="5893113" y="6724413"/>
                </a:cubicBezTo>
                <a:cubicBezTo>
                  <a:pt x="5883554" y="6728520"/>
                  <a:pt x="5873039" y="6730416"/>
                  <a:pt x="5861887" y="6730416"/>
                </a:cubicBezTo>
                <a:cubicBezTo>
                  <a:pt x="5847867" y="6730416"/>
                  <a:pt x="5837033" y="6725677"/>
                  <a:pt x="5829067" y="6716199"/>
                </a:cubicBezTo>
                <a:cubicBezTo>
                  <a:pt x="5821420" y="6707038"/>
                  <a:pt x="5817277" y="6694085"/>
                  <a:pt x="5817277" y="6677657"/>
                </a:cubicBezTo>
                <a:cubicBezTo>
                  <a:pt x="5817277" y="6660281"/>
                  <a:pt x="5821420" y="6646697"/>
                  <a:pt x="5829067" y="6637535"/>
                </a:cubicBezTo>
                <a:cubicBezTo>
                  <a:pt x="5837033" y="6628374"/>
                  <a:pt x="5848504" y="6623635"/>
                  <a:pt x="5863480" y="6623635"/>
                </a:cubicBezTo>
                <a:cubicBezTo>
                  <a:pt x="5871446" y="6623635"/>
                  <a:pt x="5880686" y="6625214"/>
                  <a:pt x="5891520" y="6629005"/>
                </a:cubicBezTo>
                <a:cubicBezTo>
                  <a:pt x="5894388" y="6618896"/>
                  <a:pt x="5894388" y="6618896"/>
                  <a:pt x="5894388" y="6618896"/>
                </a:cubicBezTo>
                <a:cubicBezTo>
                  <a:pt x="5884829" y="6615421"/>
                  <a:pt x="5874315" y="6613525"/>
                  <a:pt x="5863799" y="6613525"/>
                </a:cubicBezTo>
                <a:close/>
                <a:moveTo>
                  <a:pt x="5728654" y="6613525"/>
                </a:moveTo>
                <a:cubicBezTo>
                  <a:pt x="5711409" y="6613525"/>
                  <a:pt x="5697997" y="6618896"/>
                  <a:pt x="5688415" y="6630269"/>
                </a:cubicBezTo>
                <a:cubicBezTo>
                  <a:pt x="5678516" y="6641326"/>
                  <a:pt x="5673725" y="6656806"/>
                  <a:pt x="5673725" y="6677025"/>
                </a:cubicBezTo>
                <a:cubicBezTo>
                  <a:pt x="5673725" y="6689662"/>
                  <a:pt x="5675641" y="6700719"/>
                  <a:pt x="5680112" y="6710513"/>
                </a:cubicBezTo>
                <a:cubicBezTo>
                  <a:pt x="5684583" y="6719990"/>
                  <a:pt x="5690970" y="6727573"/>
                  <a:pt x="5699273" y="6732627"/>
                </a:cubicBezTo>
                <a:cubicBezTo>
                  <a:pt x="5707577" y="6737998"/>
                  <a:pt x="5717157" y="6740525"/>
                  <a:pt x="5728015" y="6740525"/>
                </a:cubicBezTo>
                <a:cubicBezTo>
                  <a:pt x="5745260" y="6740525"/>
                  <a:pt x="5758673" y="6734839"/>
                  <a:pt x="5768573" y="6723781"/>
                </a:cubicBezTo>
                <a:cubicBezTo>
                  <a:pt x="5778154" y="6712408"/>
                  <a:pt x="5783264" y="6696928"/>
                  <a:pt x="5783264" y="6677025"/>
                </a:cubicBezTo>
                <a:cubicBezTo>
                  <a:pt x="5783264" y="6657122"/>
                  <a:pt x="5778154" y="6641642"/>
                  <a:pt x="5768573" y="6630269"/>
                </a:cubicBezTo>
                <a:cubicBezTo>
                  <a:pt x="5758992" y="6619212"/>
                  <a:pt x="5745580" y="6613525"/>
                  <a:pt x="5728654" y="6613525"/>
                </a:cubicBezTo>
                <a:close/>
                <a:moveTo>
                  <a:pt x="6183408" y="6584950"/>
                </a:moveTo>
                <a:cubicBezTo>
                  <a:pt x="6177745" y="6612947"/>
                  <a:pt x="6177745" y="6612947"/>
                  <a:pt x="6177745" y="6612947"/>
                </a:cubicBezTo>
                <a:cubicBezTo>
                  <a:pt x="6159500" y="6618038"/>
                  <a:pt x="6159500" y="6618038"/>
                  <a:pt x="6159500" y="6618038"/>
                </a:cubicBezTo>
                <a:cubicBezTo>
                  <a:pt x="6159500" y="6624719"/>
                  <a:pt x="6159500" y="6624719"/>
                  <a:pt x="6159500" y="6624719"/>
                </a:cubicBezTo>
                <a:cubicBezTo>
                  <a:pt x="6177745" y="6624719"/>
                  <a:pt x="6177745" y="6624719"/>
                  <a:pt x="6177745" y="6624719"/>
                </a:cubicBezTo>
                <a:cubicBezTo>
                  <a:pt x="6177745" y="6704256"/>
                  <a:pt x="6177745" y="6704256"/>
                  <a:pt x="6177745" y="6704256"/>
                </a:cubicBezTo>
                <a:cubicBezTo>
                  <a:pt x="6177745" y="6716664"/>
                  <a:pt x="6180262" y="6725890"/>
                  <a:pt x="6185295" y="6731935"/>
                </a:cubicBezTo>
                <a:cubicBezTo>
                  <a:pt x="6190643" y="6737662"/>
                  <a:pt x="6198507" y="6740525"/>
                  <a:pt x="6209203" y="6740525"/>
                </a:cubicBezTo>
                <a:cubicBezTo>
                  <a:pt x="6216123" y="6740525"/>
                  <a:pt x="6222415" y="6739571"/>
                  <a:pt x="6227763" y="6737662"/>
                </a:cubicBezTo>
                <a:cubicBezTo>
                  <a:pt x="6227763" y="6728754"/>
                  <a:pt x="6227763" y="6728754"/>
                  <a:pt x="6227763" y="6728754"/>
                </a:cubicBezTo>
                <a:cubicBezTo>
                  <a:pt x="6222730" y="6730026"/>
                  <a:pt x="6216438" y="6730663"/>
                  <a:pt x="6209517" y="6730663"/>
                </a:cubicBezTo>
                <a:cubicBezTo>
                  <a:pt x="6202282" y="6730663"/>
                  <a:pt x="6197249" y="6728117"/>
                  <a:pt x="6194103" y="6723663"/>
                </a:cubicBezTo>
                <a:cubicBezTo>
                  <a:pt x="6190643" y="6719209"/>
                  <a:pt x="6189070" y="6712210"/>
                  <a:pt x="6189070" y="6702665"/>
                </a:cubicBezTo>
                <a:cubicBezTo>
                  <a:pt x="6189070" y="6624719"/>
                  <a:pt x="6189070" y="6624719"/>
                  <a:pt x="6189070" y="6624719"/>
                </a:cubicBezTo>
                <a:cubicBezTo>
                  <a:pt x="6224932" y="6624719"/>
                  <a:pt x="6224932" y="6624719"/>
                  <a:pt x="6224932" y="6624719"/>
                </a:cubicBezTo>
                <a:cubicBezTo>
                  <a:pt x="6224932" y="6614856"/>
                  <a:pt x="6224932" y="6614856"/>
                  <a:pt x="6224932" y="6614856"/>
                </a:cubicBezTo>
                <a:cubicBezTo>
                  <a:pt x="6189070" y="6614856"/>
                  <a:pt x="6189070" y="6614856"/>
                  <a:pt x="6189070" y="6614856"/>
                </a:cubicBezTo>
                <a:cubicBezTo>
                  <a:pt x="6189070" y="6584950"/>
                  <a:pt x="6189070" y="6584950"/>
                  <a:pt x="6189070" y="6584950"/>
                </a:cubicBezTo>
                <a:cubicBezTo>
                  <a:pt x="6183408" y="6584950"/>
                  <a:pt x="6183408" y="6584950"/>
                  <a:pt x="6183408" y="6584950"/>
                </a:cubicBezTo>
                <a:close/>
                <a:moveTo>
                  <a:pt x="7374732" y="6570663"/>
                </a:moveTo>
                <a:cubicBezTo>
                  <a:pt x="7370073" y="6570663"/>
                  <a:pt x="7367588" y="6574252"/>
                  <a:pt x="7367588" y="6581131"/>
                </a:cubicBezTo>
                <a:lnTo>
                  <a:pt x="7367588" y="6581132"/>
                </a:lnTo>
                <a:cubicBezTo>
                  <a:pt x="7367588" y="6588011"/>
                  <a:pt x="7370073" y="6591301"/>
                  <a:pt x="7374732" y="6591301"/>
                </a:cubicBezTo>
                <a:cubicBezTo>
                  <a:pt x="7376907" y="6591301"/>
                  <a:pt x="7378770" y="6590404"/>
                  <a:pt x="7380013" y="6588609"/>
                </a:cubicBezTo>
                <a:cubicBezTo>
                  <a:pt x="7381255" y="6586815"/>
                  <a:pt x="7381876" y="6584123"/>
                  <a:pt x="7381876" y="6581132"/>
                </a:cubicBezTo>
                <a:lnTo>
                  <a:pt x="7381876" y="6581131"/>
                </a:lnTo>
                <a:lnTo>
                  <a:pt x="7381517" y="6579634"/>
                </a:lnTo>
                <a:lnTo>
                  <a:pt x="7380013" y="6573355"/>
                </a:lnTo>
                <a:cubicBezTo>
                  <a:pt x="7378770" y="6571561"/>
                  <a:pt x="7376907" y="6570663"/>
                  <a:pt x="7374732" y="6570663"/>
                </a:cubicBezTo>
                <a:close/>
                <a:moveTo>
                  <a:pt x="6996011" y="6562725"/>
                </a:moveTo>
                <a:cubicBezTo>
                  <a:pt x="6996011" y="6606701"/>
                  <a:pt x="6996011" y="6606701"/>
                  <a:pt x="6996011" y="6606701"/>
                </a:cubicBezTo>
                <a:cubicBezTo>
                  <a:pt x="6996011" y="6615875"/>
                  <a:pt x="6996011" y="6625367"/>
                  <a:pt x="6996652" y="6634858"/>
                </a:cubicBezTo>
                <a:cubicBezTo>
                  <a:pt x="6996011" y="6634858"/>
                  <a:pt x="6996011" y="6634858"/>
                  <a:pt x="6996011" y="6634858"/>
                </a:cubicBezTo>
                <a:cubicBezTo>
                  <a:pt x="6990564" y="6626948"/>
                  <a:pt x="6984796" y="6621254"/>
                  <a:pt x="6978388" y="6618090"/>
                </a:cubicBezTo>
                <a:cubicBezTo>
                  <a:pt x="6971659" y="6614926"/>
                  <a:pt x="6963970" y="6613344"/>
                  <a:pt x="6954998" y="6613344"/>
                </a:cubicBezTo>
                <a:cubicBezTo>
                  <a:pt x="6937696" y="6613344"/>
                  <a:pt x="6924879" y="6618723"/>
                  <a:pt x="6915908" y="6630112"/>
                </a:cubicBezTo>
                <a:cubicBezTo>
                  <a:pt x="6906936" y="6641185"/>
                  <a:pt x="6902450" y="6657636"/>
                  <a:pt x="6902450" y="6678833"/>
                </a:cubicBezTo>
                <a:cubicBezTo>
                  <a:pt x="6902450" y="6698764"/>
                  <a:pt x="6906936" y="6714267"/>
                  <a:pt x="6915908" y="6724707"/>
                </a:cubicBezTo>
                <a:cubicBezTo>
                  <a:pt x="6924879" y="6735147"/>
                  <a:pt x="6938016" y="6740525"/>
                  <a:pt x="6955318" y="6740525"/>
                </a:cubicBezTo>
                <a:cubicBezTo>
                  <a:pt x="6972941" y="6740525"/>
                  <a:pt x="6986398" y="6733565"/>
                  <a:pt x="6996011" y="6719645"/>
                </a:cubicBezTo>
                <a:cubicBezTo>
                  <a:pt x="6996652" y="6719645"/>
                  <a:pt x="6996652" y="6719645"/>
                  <a:pt x="6996652" y="6719645"/>
                </a:cubicBezTo>
                <a:cubicBezTo>
                  <a:pt x="6999535" y="6738311"/>
                  <a:pt x="6999535" y="6738311"/>
                  <a:pt x="6999535" y="6738311"/>
                </a:cubicBezTo>
                <a:cubicBezTo>
                  <a:pt x="7007225" y="6738311"/>
                  <a:pt x="7007225" y="6738311"/>
                  <a:pt x="7007225" y="6738311"/>
                </a:cubicBezTo>
                <a:cubicBezTo>
                  <a:pt x="7007225" y="6562725"/>
                  <a:pt x="7007225" y="6562725"/>
                  <a:pt x="7007225" y="6562725"/>
                </a:cubicBezTo>
                <a:close/>
                <a:moveTo>
                  <a:pt x="5632349" y="6562725"/>
                </a:moveTo>
                <a:cubicBezTo>
                  <a:pt x="5632349" y="6606701"/>
                  <a:pt x="5632349" y="6606701"/>
                  <a:pt x="5632349" y="6606701"/>
                </a:cubicBezTo>
                <a:cubicBezTo>
                  <a:pt x="5632349" y="6615875"/>
                  <a:pt x="5632669" y="6625367"/>
                  <a:pt x="5632990" y="6634858"/>
                </a:cubicBezTo>
                <a:cubicBezTo>
                  <a:pt x="5632349" y="6634858"/>
                  <a:pt x="5632349" y="6634858"/>
                  <a:pt x="5632349" y="6634858"/>
                </a:cubicBezTo>
                <a:cubicBezTo>
                  <a:pt x="5627222" y="6626948"/>
                  <a:pt x="5621134" y="6621254"/>
                  <a:pt x="5614726" y="6618090"/>
                </a:cubicBezTo>
                <a:cubicBezTo>
                  <a:pt x="5607998" y="6614926"/>
                  <a:pt x="5600308" y="6613344"/>
                  <a:pt x="5591336" y="6613344"/>
                </a:cubicBezTo>
                <a:cubicBezTo>
                  <a:pt x="5574354" y="6613344"/>
                  <a:pt x="5561217" y="6618723"/>
                  <a:pt x="5552247" y="6630112"/>
                </a:cubicBezTo>
                <a:cubicBezTo>
                  <a:pt x="5543275" y="6641185"/>
                  <a:pt x="5538789" y="6657636"/>
                  <a:pt x="5538789" y="6678833"/>
                </a:cubicBezTo>
                <a:cubicBezTo>
                  <a:pt x="5538789" y="6698764"/>
                  <a:pt x="5543275" y="6714267"/>
                  <a:pt x="5552247" y="6724707"/>
                </a:cubicBezTo>
                <a:cubicBezTo>
                  <a:pt x="5561538" y="6735147"/>
                  <a:pt x="5574354" y="6740525"/>
                  <a:pt x="5591656" y="6740525"/>
                </a:cubicBezTo>
                <a:cubicBezTo>
                  <a:pt x="5609279" y="6740525"/>
                  <a:pt x="5622736" y="6733565"/>
                  <a:pt x="5632349" y="6719645"/>
                </a:cubicBezTo>
                <a:cubicBezTo>
                  <a:pt x="5633310" y="6719645"/>
                  <a:pt x="5633310" y="6719645"/>
                  <a:pt x="5633310" y="6719645"/>
                </a:cubicBezTo>
                <a:cubicBezTo>
                  <a:pt x="5636194" y="6738311"/>
                  <a:pt x="5636194" y="6738311"/>
                  <a:pt x="5636194" y="6738311"/>
                </a:cubicBezTo>
                <a:cubicBezTo>
                  <a:pt x="5643564" y="6738311"/>
                  <a:pt x="5643564" y="6738311"/>
                  <a:pt x="5643564" y="6738311"/>
                </a:cubicBezTo>
                <a:cubicBezTo>
                  <a:pt x="5643564" y="6562725"/>
                  <a:pt x="5643564" y="6562725"/>
                  <a:pt x="5643564" y="6562725"/>
                </a:cubicBezTo>
                <a:close/>
                <a:moveTo>
                  <a:pt x="6062663" y="6435725"/>
                </a:moveTo>
                <a:cubicBezTo>
                  <a:pt x="6062663" y="6435725"/>
                  <a:pt x="6062663" y="6435725"/>
                  <a:pt x="6077586" y="6435725"/>
                </a:cubicBezTo>
                <a:cubicBezTo>
                  <a:pt x="6084571" y="6435725"/>
                  <a:pt x="6089969" y="6437007"/>
                  <a:pt x="6093779" y="6439891"/>
                </a:cubicBezTo>
                <a:cubicBezTo>
                  <a:pt x="6097589" y="6443095"/>
                  <a:pt x="6099176" y="6447260"/>
                  <a:pt x="6099176" y="6452707"/>
                </a:cubicBezTo>
                <a:cubicBezTo>
                  <a:pt x="6099176" y="6464883"/>
                  <a:pt x="6092509" y="6470650"/>
                  <a:pt x="6078538" y="6470650"/>
                </a:cubicBezTo>
                <a:cubicBezTo>
                  <a:pt x="6078538" y="6470650"/>
                  <a:pt x="6078538" y="6470650"/>
                  <a:pt x="6062663" y="6470650"/>
                </a:cubicBezTo>
                <a:cubicBezTo>
                  <a:pt x="6062663" y="6470650"/>
                  <a:pt x="6062663" y="6470650"/>
                  <a:pt x="6062663" y="6435725"/>
                </a:cubicBezTo>
                <a:close/>
                <a:moveTo>
                  <a:pt x="6554788" y="6375400"/>
                </a:moveTo>
                <a:cubicBezTo>
                  <a:pt x="6554788" y="6375400"/>
                  <a:pt x="6554788" y="6375400"/>
                  <a:pt x="6567806" y="6375400"/>
                </a:cubicBezTo>
                <a:cubicBezTo>
                  <a:pt x="6579871" y="6375400"/>
                  <a:pt x="6589079" y="6379184"/>
                  <a:pt x="6595111" y="6386437"/>
                </a:cubicBezTo>
                <a:cubicBezTo>
                  <a:pt x="6601144" y="6393689"/>
                  <a:pt x="6604001" y="6404726"/>
                  <a:pt x="6604001" y="6419861"/>
                </a:cubicBezTo>
                <a:cubicBezTo>
                  <a:pt x="6604001" y="6435943"/>
                  <a:pt x="6600826" y="6447925"/>
                  <a:pt x="6594476" y="6455808"/>
                </a:cubicBezTo>
                <a:cubicBezTo>
                  <a:pt x="6588126" y="6463691"/>
                  <a:pt x="6578283" y="6467475"/>
                  <a:pt x="6564631" y="6467475"/>
                </a:cubicBezTo>
                <a:cubicBezTo>
                  <a:pt x="6564631" y="6467475"/>
                  <a:pt x="6564631" y="6467475"/>
                  <a:pt x="6554788" y="6467475"/>
                </a:cubicBezTo>
                <a:cubicBezTo>
                  <a:pt x="6554788" y="6467475"/>
                  <a:pt x="6554788" y="6467475"/>
                  <a:pt x="6554788" y="6375400"/>
                </a:cubicBezTo>
                <a:close/>
                <a:moveTo>
                  <a:pt x="5903913" y="6375400"/>
                </a:moveTo>
                <a:cubicBezTo>
                  <a:pt x="5903913" y="6375400"/>
                  <a:pt x="5903913" y="6375400"/>
                  <a:pt x="5916847" y="6375400"/>
                </a:cubicBezTo>
                <a:cubicBezTo>
                  <a:pt x="5929151" y="6375400"/>
                  <a:pt x="5937984" y="6379184"/>
                  <a:pt x="5943978" y="6386437"/>
                </a:cubicBezTo>
                <a:cubicBezTo>
                  <a:pt x="5949972" y="6393689"/>
                  <a:pt x="5953126" y="6404726"/>
                  <a:pt x="5953126" y="6419861"/>
                </a:cubicBezTo>
                <a:cubicBezTo>
                  <a:pt x="5953126" y="6435943"/>
                  <a:pt x="5949972" y="6447925"/>
                  <a:pt x="5943662" y="6455808"/>
                </a:cubicBezTo>
                <a:cubicBezTo>
                  <a:pt x="5937353" y="6463691"/>
                  <a:pt x="5927258" y="6467475"/>
                  <a:pt x="5914008" y="6467475"/>
                </a:cubicBezTo>
                <a:cubicBezTo>
                  <a:pt x="5914008" y="6467475"/>
                  <a:pt x="5914008" y="6467475"/>
                  <a:pt x="5903913" y="6467475"/>
                </a:cubicBezTo>
                <a:cubicBezTo>
                  <a:pt x="5903913" y="6467475"/>
                  <a:pt x="5903913" y="6467475"/>
                  <a:pt x="5903913" y="6375400"/>
                </a:cubicBezTo>
                <a:close/>
                <a:moveTo>
                  <a:pt x="6242051" y="6373813"/>
                </a:moveTo>
                <a:cubicBezTo>
                  <a:pt x="6253163" y="6373813"/>
                  <a:pt x="6261418" y="6377636"/>
                  <a:pt x="6267133" y="6385599"/>
                </a:cubicBezTo>
                <a:cubicBezTo>
                  <a:pt x="6272531" y="6393563"/>
                  <a:pt x="6275388" y="6405668"/>
                  <a:pt x="6275388" y="6422232"/>
                </a:cubicBezTo>
                <a:cubicBezTo>
                  <a:pt x="6275388" y="6438797"/>
                  <a:pt x="6272531" y="6450901"/>
                  <a:pt x="6267133" y="6458865"/>
                </a:cubicBezTo>
                <a:cubicBezTo>
                  <a:pt x="6261736" y="6466510"/>
                  <a:pt x="6253163" y="6470651"/>
                  <a:pt x="6242051" y="6470651"/>
                </a:cubicBezTo>
                <a:cubicBezTo>
                  <a:pt x="6219826" y="6470651"/>
                  <a:pt x="6208713" y="6454405"/>
                  <a:pt x="6208713" y="6422232"/>
                </a:cubicBezTo>
                <a:cubicBezTo>
                  <a:pt x="6208713" y="6390059"/>
                  <a:pt x="6219826" y="6373813"/>
                  <a:pt x="6242051" y="6373813"/>
                </a:cubicBezTo>
                <a:close/>
                <a:moveTo>
                  <a:pt x="6062663" y="6373813"/>
                </a:moveTo>
                <a:cubicBezTo>
                  <a:pt x="6062663" y="6373813"/>
                  <a:pt x="6062663" y="6373813"/>
                  <a:pt x="6075842" y="6373813"/>
                </a:cubicBezTo>
                <a:cubicBezTo>
                  <a:pt x="6090340" y="6373813"/>
                  <a:pt x="6097588" y="6378422"/>
                  <a:pt x="6097588" y="6387333"/>
                </a:cubicBezTo>
                <a:cubicBezTo>
                  <a:pt x="6097588" y="6392249"/>
                  <a:pt x="6095611" y="6396243"/>
                  <a:pt x="6091987" y="6398701"/>
                </a:cubicBezTo>
                <a:cubicBezTo>
                  <a:pt x="6088363" y="6401159"/>
                  <a:pt x="6083421" y="6402388"/>
                  <a:pt x="6076501" y="6402388"/>
                </a:cubicBezTo>
                <a:cubicBezTo>
                  <a:pt x="6076501" y="6402388"/>
                  <a:pt x="6076501" y="6402388"/>
                  <a:pt x="6062663" y="6402388"/>
                </a:cubicBezTo>
                <a:cubicBezTo>
                  <a:pt x="6062663" y="6402388"/>
                  <a:pt x="6062663" y="6402388"/>
                  <a:pt x="6062663" y="6373813"/>
                </a:cubicBezTo>
                <a:close/>
                <a:moveTo>
                  <a:pt x="5578476" y="6373813"/>
                </a:moveTo>
                <a:cubicBezTo>
                  <a:pt x="5578476" y="6373813"/>
                  <a:pt x="5578476" y="6373813"/>
                  <a:pt x="5587365" y="6373813"/>
                </a:cubicBezTo>
                <a:cubicBezTo>
                  <a:pt x="5602605" y="6373813"/>
                  <a:pt x="5610225" y="6379336"/>
                  <a:pt x="5610225" y="6390382"/>
                </a:cubicBezTo>
                <a:cubicBezTo>
                  <a:pt x="5610225" y="6403576"/>
                  <a:pt x="5602288" y="6410326"/>
                  <a:pt x="5586730" y="6410326"/>
                </a:cubicBezTo>
                <a:cubicBezTo>
                  <a:pt x="5586730" y="6410326"/>
                  <a:pt x="5586730" y="6410326"/>
                  <a:pt x="5578476" y="6410326"/>
                </a:cubicBezTo>
                <a:cubicBezTo>
                  <a:pt x="5578476" y="6410326"/>
                  <a:pt x="5578476" y="6410326"/>
                  <a:pt x="5578476" y="6373813"/>
                </a:cubicBezTo>
                <a:close/>
                <a:moveTo>
                  <a:pt x="5762926" y="6365875"/>
                </a:moveTo>
                <a:cubicBezTo>
                  <a:pt x="5763913" y="6370003"/>
                  <a:pt x="5765558" y="6376988"/>
                  <a:pt x="5767861" y="6386513"/>
                </a:cubicBezTo>
                <a:cubicBezTo>
                  <a:pt x="5770492" y="6396038"/>
                  <a:pt x="5772466" y="6403976"/>
                  <a:pt x="5774110" y="6410008"/>
                </a:cubicBezTo>
                <a:cubicBezTo>
                  <a:pt x="5774110" y="6410008"/>
                  <a:pt x="5774110" y="6410008"/>
                  <a:pt x="5781676" y="6437313"/>
                </a:cubicBezTo>
                <a:cubicBezTo>
                  <a:pt x="5781676" y="6437313"/>
                  <a:pt x="5781676" y="6437313"/>
                  <a:pt x="5745163" y="6437313"/>
                </a:cubicBezTo>
                <a:cubicBezTo>
                  <a:pt x="5752071" y="6411278"/>
                  <a:pt x="5756676" y="6393815"/>
                  <a:pt x="5758979" y="6384925"/>
                </a:cubicBezTo>
                <a:cubicBezTo>
                  <a:pt x="5760953" y="6376035"/>
                  <a:pt x="5762268" y="6369685"/>
                  <a:pt x="5762926" y="6365875"/>
                </a:cubicBezTo>
                <a:close/>
                <a:moveTo>
                  <a:pt x="6510338" y="6338888"/>
                </a:moveTo>
                <a:cubicBezTo>
                  <a:pt x="6510338" y="6505576"/>
                  <a:pt x="6510338" y="6505576"/>
                  <a:pt x="6510338" y="6505576"/>
                </a:cubicBezTo>
                <a:cubicBezTo>
                  <a:pt x="6563632" y="6505576"/>
                  <a:pt x="6563632" y="6505576"/>
                  <a:pt x="6563632" y="6505576"/>
                </a:cubicBezTo>
                <a:cubicBezTo>
                  <a:pt x="6590752" y="6505576"/>
                  <a:pt x="6612196" y="6497912"/>
                  <a:pt x="6627333" y="6482904"/>
                </a:cubicBezTo>
                <a:cubicBezTo>
                  <a:pt x="6642470" y="6467896"/>
                  <a:pt x="6650038" y="6446501"/>
                  <a:pt x="6650038" y="6418720"/>
                </a:cubicBezTo>
                <a:cubicBezTo>
                  <a:pt x="6650038" y="6392854"/>
                  <a:pt x="6642785" y="6373056"/>
                  <a:pt x="6628279" y="6359644"/>
                </a:cubicBezTo>
                <a:cubicBezTo>
                  <a:pt x="6614088" y="6345913"/>
                  <a:pt x="6593591" y="6338888"/>
                  <a:pt x="6567101" y="6338888"/>
                </a:cubicBezTo>
                <a:cubicBezTo>
                  <a:pt x="6510338" y="6338888"/>
                  <a:pt x="6510338" y="6338888"/>
                  <a:pt x="6510338" y="6338888"/>
                </a:cubicBezTo>
                <a:close/>
                <a:moveTo>
                  <a:pt x="6345238" y="6338888"/>
                </a:moveTo>
                <a:cubicBezTo>
                  <a:pt x="6345238" y="6439726"/>
                  <a:pt x="6345238" y="6439726"/>
                  <a:pt x="6345238" y="6439726"/>
                </a:cubicBezTo>
                <a:cubicBezTo>
                  <a:pt x="6345238" y="6461674"/>
                  <a:pt x="6351257" y="6478216"/>
                  <a:pt x="6363295" y="6489667"/>
                </a:cubicBezTo>
                <a:cubicBezTo>
                  <a:pt x="6375333" y="6501437"/>
                  <a:pt x="6392756" y="6507163"/>
                  <a:pt x="6415248" y="6507163"/>
                </a:cubicBezTo>
                <a:cubicBezTo>
                  <a:pt x="6438374" y="6507163"/>
                  <a:pt x="6455797" y="6501119"/>
                  <a:pt x="6468152" y="6489349"/>
                </a:cubicBezTo>
                <a:cubicBezTo>
                  <a:pt x="6480507" y="6477261"/>
                  <a:pt x="6486526" y="6460720"/>
                  <a:pt x="6486526" y="6438771"/>
                </a:cubicBezTo>
                <a:cubicBezTo>
                  <a:pt x="6486526" y="6338888"/>
                  <a:pt x="6486526" y="6338888"/>
                  <a:pt x="6486526" y="6338888"/>
                </a:cubicBezTo>
                <a:cubicBezTo>
                  <a:pt x="6441858" y="6338888"/>
                  <a:pt x="6441858" y="6338888"/>
                  <a:pt x="6441858" y="6338888"/>
                </a:cubicBezTo>
                <a:lnTo>
                  <a:pt x="6441858" y="6436226"/>
                </a:lnTo>
                <a:cubicBezTo>
                  <a:pt x="6441858" y="6447996"/>
                  <a:pt x="6439958" y="6456585"/>
                  <a:pt x="6435839" y="6461993"/>
                </a:cubicBezTo>
                <a:cubicBezTo>
                  <a:pt x="6431721" y="6467082"/>
                  <a:pt x="6425069" y="6469945"/>
                  <a:pt x="6415882" y="6469945"/>
                </a:cubicBezTo>
                <a:cubicBezTo>
                  <a:pt x="6407328" y="6469945"/>
                  <a:pt x="6400993" y="6467082"/>
                  <a:pt x="6396558" y="6461993"/>
                </a:cubicBezTo>
                <a:cubicBezTo>
                  <a:pt x="6392123" y="6456585"/>
                  <a:pt x="6389905" y="6447996"/>
                  <a:pt x="6389905" y="6436226"/>
                </a:cubicBezTo>
                <a:cubicBezTo>
                  <a:pt x="6389905" y="6338888"/>
                  <a:pt x="6389905" y="6338888"/>
                  <a:pt x="6389905" y="6338888"/>
                </a:cubicBezTo>
                <a:cubicBezTo>
                  <a:pt x="6345238" y="6338888"/>
                  <a:pt x="6345238" y="6338888"/>
                  <a:pt x="6345238" y="6338888"/>
                </a:cubicBezTo>
                <a:close/>
                <a:moveTo>
                  <a:pt x="6018213" y="6338888"/>
                </a:moveTo>
                <a:cubicBezTo>
                  <a:pt x="6018213" y="6505576"/>
                  <a:pt x="6018213" y="6505576"/>
                  <a:pt x="6018213" y="6505576"/>
                </a:cubicBezTo>
                <a:cubicBezTo>
                  <a:pt x="6083147" y="6505576"/>
                  <a:pt x="6083147" y="6505576"/>
                  <a:pt x="6083147" y="6505576"/>
                </a:cubicBezTo>
                <a:cubicBezTo>
                  <a:pt x="6102659" y="6505576"/>
                  <a:pt x="6118333" y="6501106"/>
                  <a:pt x="6129528" y="6492484"/>
                </a:cubicBezTo>
                <a:cubicBezTo>
                  <a:pt x="6141044" y="6483862"/>
                  <a:pt x="6146801" y="6472047"/>
                  <a:pt x="6146801" y="6456719"/>
                </a:cubicBezTo>
                <a:cubicBezTo>
                  <a:pt x="6146801" y="6446501"/>
                  <a:pt x="6144242" y="6438199"/>
                  <a:pt x="6139764" y="6431812"/>
                </a:cubicBezTo>
                <a:cubicBezTo>
                  <a:pt x="6134966" y="6425426"/>
                  <a:pt x="6127609" y="6420955"/>
                  <a:pt x="6117373" y="6418400"/>
                </a:cubicBezTo>
                <a:cubicBezTo>
                  <a:pt x="6117373" y="6417123"/>
                  <a:pt x="6117373" y="6417123"/>
                  <a:pt x="6117373" y="6417123"/>
                </a:cubicBezTo>
                <a:cubicBezTo>
                  <a:pt x="6125050" y="6415207"/>
                  <a:pt x="6131447" y="6411056"/>
                  <a:pt x="6136246" y="6404350"/>
                </a:cubicBezTo>
                <a:cubicBezTo>
                  <a:pt x="6141044" y="6397644"/>
                  <a:pt x="6143283" y="6389661"/>
                  <a:pt x="6143283" y="6380401"/>
                </a:cubicBezTo>
                <a:cubicBezTo>
                  <a:pt x="6143283" y="6366350"/>
                  <a:pt x="6137845" y="6355813"/>
                  <a:pt x="6126969" y="6349107"/>
                </a:cubicBezTo>
                <a:cubicBezTo>
                  <a:pt x="6115774" y="6342401"/>
                  <a:pt x="6099141" y="6338888"/>
                  <a:pt x="6076430" y="6338888"/>
                </a:cubicBezTo>
                <a:cubicBezTo>
                  <a:pt x="6018213" y="6338888"/>
                  <a:pt x="6018213" y="6338888"/>
                  <a:pt x="6018213" y="6338888"/>
                </a:cubicBezTo>
                <a:close/>
                <a:moveTo>
                  <a:pt x="5859463" y="6338888"/>
                </a:moveTo>
                <a:cubicBezTo>
                  <a:pt x="5859463" y="6505576"/>
                  <a:pt x="5859463" y="6505576"/>
                  <a:pt x="5859463" y="6505576"/>
                </a:cubicBezTo>
                <a:cubicBezTo>
                  <a:pt x="5912757" y="6505576"/>
                  <a:pt x="5912757" y="6505576"/>
                  <a:pt x="5912757" y="6505576"/>
                </a:cubicBezTo>
                <a:cubicBezTo>
                  <a:pt x="5940193" y="6505576"/>
                  <a:pt x="5961321" y="6497912"/>
                  <a:pt x="5976458" y="6482904"/>
                </a:cubicBezTo>
                <a:cubicBezTo>
                  <a:pt x="5991595" y="6467896"/>
                  <a:pt x="5999163" y="6446501"/>
                  <a:pt x="5999163" y="6418720"/>
                </a:cubicBezTo>
                <a:cubicBezTo>
                  <a:pt x="5999163" y="6392854"/>
                  <a:pt x="5991910" y="6373056"/>
                  <a:pt x="5977719" y="6359644"/>
                </a:cubicBezTo>
                <a:cubicBezTo>
                  <a:pt x="5963213" y="6345913"/>
                  <a:pt x="5942716" y="6338888"/>
                  <a:pt x="5916542" y="6338888"/>
                </a:cubicBezTo>
                <a:cubicBezTo>
                  <a:pt x="5859463" y="6338888"/>
                  <a:pt x="5859463" y="6338888"/>
                  <a:pt x="5859463" y="6338888"/>
                </a:cubicBezTo>
                <a:close/>
                <a:moveTo>
                  <a:pt x="5732463" y="6338888"/>
                </a:moveTo>
                <a:lnTo>
                  <a:pt x="5678489" y="6505576"/>
                </a:lnTo>
                <a:lnTo>
                  <a:pt x="5727701" y="6505576"/>
                </a:lnTo>
                <a:lnTo>
                  <a:pt x="5735638" y="6473826"/>
                </a:lnTo>
                <a:lnTo>
                  <a:pt x="5789613" y="6473826"/>
                </a:lnTo>
                <a:lnTo>
                  <a:pt x="5799138" y="6505576"/>
                </a:lnTo>
                <a:lnTo>
                  <a:pt x="5846764" y="6505576"/>
                </a:lnTo>
                <a:lnTo>
                  <a:pt x="5792788" y="6338888"/>
                </a:lnTo>
                <a:close/>
                <a:moveTo>
                  <a:pt x="5534025" y="6338888"/>
                </a:moveTo>
                <a:cubicBezTo>
                  <a:pt x="5534025" y="6505576"/>
                  <a:pt x="5534025" y="6505576"/>
                  <a:pt x="5534025" y="6505576"/>
                </a:cubicBezTo>
                <a:cubicBezTo>
                  <a:pt x="5579093" y="6505576"/>
                  <a:pt x="5579093" y="6505576"/>
                  <a:pt x="5579093" y="6505576"/>
                </a:cubicBezTo>
                <a:cubicBezTo>
                  <a:pt x="5579093" y="6444904"/>
                  <a:pt x="5579093" y="6444904"/>
                  <a:pt x="5579093" y="6444904"/>
                </a:cubicBezTo>
                <a:cubicBezTo>
                  <a:pt x="5590280" y="6444904"/>
                  <a:pt x="5590280" y="6444904"/>
                  <a:pt x="5590280" y="6444904"/>
                </a:cubicBezTo>
                <a:cubicBezTo>
                  <a:pt x="5625759" y="6505576"/>
                  <a:pt x="5625759" y="6505576"/>
                  <a:pt x="5625759" y="6505576"/>
                </a:cubicBezTo>
                <a:cubicBezTo>
                  <a:pt x="5676901" y="6505576"/>
                  <a:pt x="5676901" y="6505576"/>
                  <a:pt x="5676901" y="6505576"/>
                </a:cubicBezTo>
                <a:lnTo>
                  <a:pt x="5628316" y="6433089"/>
                </a:lnTo>
                <a:cubicBezTo>
                  <a:pt x="5647175" y="6422552"/>
                  <a:pt x="5656444" y="6407543"/>
                  <a:pt x="5656444" y="6388064"/>
                </a:cubicBezTo>
                <a:cubicBezTo>
                  <a:pt x="5656444" y="6355493"/>
                  <a:pt x="5633750" y="6338888"/>
                  <a:pt x="5588682" y="6338888"/>
                </a:cubicBezTo>
                <a:cubicBezTo>
                  <a:pt x="5534025" y="6338888"/>
                  <a:pt x="5534025" y="6338888"/>
                  <a:pt x="5534025" y="6338888"/>
                </a:cubicBezTo>
                <a:close/>
                <a:moveTo>
                  <a:pt x="6242210" y="6337300"/>
                </a:moveTo>
                <a:cubicBezTo>
                  <a:pt x="6216021" y="6337300"/>
                  <a:pt x="6195901" y="6344576"/>
                  <a:pt x="6181848" y="6359126"/>
                </a:cubicBezTo>
                <a:cubicBezTo>
                  <a:pt x="6168115" y="6373677"/>
                  <a:pt x="6161088" y="6394554"/>
                  <a:pt x="6161088" y="6422074"/>
                </a:cubicBezTo>
                <a:cubicBezTo>
                  <a:pt x="6161088" y="6449593"/>
                  <a:pt x="6168115" y="6470787"/>
                  <a:pt x="6182167" y="6485337"/>
                </a:cubicBezTo>
                <a:cubicBezTo>
                  <a:pt x="6195901" y="6499888"/>
                  <a:pt x="6216021" y="6507163"/>
                  <a:pt x="6242210" y="6507163"/>
                </a:cubicBezTo>
                <a:cubicBezTo>
                  <a:pt x="6268719" y="6507163"/>
                  <a:pt x="6288840" y="6499888"/>
                  <a:pt x="6302573" y="6485654"/>
                </a:cubicBezTo>
                <a:cubicBezTo>
                  <a:pt x="6316306" y="6471103"/>
                  <a:pt x="6323013" y="6449910"/>
                  <a:pt x="6323013" y="6422074"/>
                </a:cubicBezTo>
                <a:cubicBezTo>
                  <a:pt x="6323013" y="6394238"/>
                  <a:pt x="6316306" y="6373361"/>
                  <a:pt x="6302573" y="6358810"/>
                </a:cubicBezTo>
                <a:cubicBezTo>
                  <a:pt x="6288840" y="6344576"/>
                  <a:pt x="6268719" y="6337300"/>
                  <a:pt x="6242210" y="6337300"/>
                </a:cubicBezTo>
                <a:close/>
                <a:moveTo>
                  <a:pt x="0" y="0"/>
                </a:moveTo>
                <a:lnTo>
                  <a:pt x="12193200" y="0"/>
                </a:lnTo>
                <a:lnTo>
                  <a:pt x="12193200" y="6858000"/>
                </a:lnTo>
                <a:lnTo>
                  <a:pt x="0" y="6858000"/>
                </a:lnTo>
                <a:close/>
              </a:path>
            </a:pathLst>
          </a:custGeom>
        </p:spPr>
        <p:txBody>
          <a:bodyPr wrap="square">
            <a:noAutofit/>
          </a:bodyPr>
          <a:lstStyle>
            <a:lvl1pPr>
              <a:buFontTx/>
              <a:buNone/>
              <a:defRPr/>
            </a:lvl1pPr>
          </a:lstStyle>
          <a:p>
            <a:pPr marL="324000" marR="0" lvl="0" indent="-324000" algn="l" defTabSz="1088610" rtl="0" eaLnBrk="1" fontAlgn="auto" latinLnBrk="0" hangingPunct="1">
              <a:lnSpc>
                <a:spcPct val="100000"/>
              </a:lnSpc>
              <a:spcBef>
                <a:spcPts val="900"/>
              </a:spcBef>
              <a:spcAft>
                <a:spcPts val="0"/>
              </a:spcAft>
              <a:buClrTx/>
              <a:buSzTx/>
              <a:buFontTx/>
              <a:buNone/>
              <a:tabLst/>
              <a:defRPr/>
            </a:pPr>
            <a:r>
              <a:rPr lang="nl-NL" dirty="0"/>
              <a:t>[Klik hier en voeg via Invoegen | Afbeeldingen een foto in]</a:t>
            </a:r>
          </a:p>
          <a:p>
            <a:endParaRPr lang="nl-NL" dirty="0"/>
          </a:p>
        </p:txBody>
      </p:sp>
      <p:sp>
        <p:nvSpPr>
          <p:cNvPr id="3" name="Text Placeholder 2 (PHJU)">
            <a:extLst>
              <a:ext uri="{C183D7F6-B498-43B3-948B-1728B52AA6E4}">
                <adec:decorative xmlns:adec="http://schemas.microsoft.com/office/drawing/2017/decorative" val="1"/>
              </a:ext>
            </a:extLst>
          </p:cNvPr>
          <p:cNvSpPr>
            <a:spLocks noGrp="1" noSelect="1"/>
          </p:cNvSpPr>
          <p:nvPr userDrawn="1">
            <p:ph type="body" idx="1000" hasCustomPrompt="1"/>
            <p:custDataLst>
              <p:custData r:id="rId1"/>
            </p:custDataLst>
          </p:nvPr>
        </p:nvSpPr>
        <p:spPr>
          <a:xfrm>
            <a:off x="280800" y="280800"/>
            <a:ext cx="3445200" cy="3445200"/>
          </a:xfrm>
          <a:prstGeom prst="rect">
            <a:avLst/>
          </a:prstGeom>
          <a:solidFill>
            <a:srgbClr val="E3000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324000" indent="-324000" algn="ctr" defTabSz="1088610" rtl="0" eaLnBrk="1" latinLnBrk="0" hangingPunct="1">
              <a:spcBef>
                <a:spcPts val="900"/>
              </a:spcBef>
              <a:buFont typeface="Arial" pitchFamily="34" charset="0"/>
              <a:buNone/>
              <a:defRPr/>
            </a:lvl1pPr>
          </a:lstStyle>
          <a:p>
            <a:pPr algn="ctr"/>
            <a:r>
              <a:rPr lang="nl-NL"/>
              <a:t> </a:t>
            </a:r>
          </a:p>
        </p:txBody>
      </p:sp>
      <p:sp>
        <p:nvSpPr>
          <p:cNvPr id="6" name="Tijdelijke aanduiding voor tekst 5 (JU-Free)"/>
          <p:cNvSpPr>
            <a:spLocks noGrp="1"/>
          </p:cNvSpPr>
          <p:nvPr>
            <p:ph type="body" sz="quarter" idx="11" hasCustomPrompt="1"/>
          </p:nvPr>
        </p:nvSpPr>
        <p:spPr>
          <a:xfrm>
            <a:off x="457200" y="979200"/>
            <a:ext cx="3097213" cy="2232025"/>
          </a:xfrm>
        </p:spPr>
        <p:txBody>
          <a:bodyPr/>
          <a:lstStyle>
            <a:lvl1pPr marL="0" indent="0">
              <a:lnSpc>
                <a:spcPct val="85000"/>
              </a:lnSpc>
              <a:spcBef>
                <a:spcPts val="0"/>
              </a:spcBef>
              <a:buNone/>
              <a:defRPr sz="3000" b="1" baseline="0">
                <a:solidFill>
                  <a:schemeClr val="bg1"/>
                </a:solidFill>
                <a:latin typeface="+mn-lt"/>
              </a:defRPr>
            </a:lvl1pPr>
            <a:lvl2pPr marL="0" indent="0">
              <a:spcBef>
                <a:spcPts val="2400"/>
              </a:spcBef>
              <a:buNone/>
              <a:defRPr sz="1400">
                <a:solidFill>
                  <a:schemeClr val="bg1"/>
                </a:solidFill>
              </a:defRPr>
            </a:lvl2pPr>
            <a:lvl3pPr marL="0" indent="0">
              <a:spcBef>
                <a:spcPts val="0"/>
              </a:spcBef>
              <a:buFont typeface="Arial" panose="020B0604020202020204" pitchFamily="34" charset="0"/>
              <a:buNone/>
              <a:defRPr sz="1400">
                <a:solidFill>
                  <a:schemeClr val="bg1"/>
                </a:solidFill>
              </a:defRPr>
            </a:lvl3pPr>
            <a:lvl4pPr marL="0" indent="0">
              <a:spcBef>
                <a:spcPts val="0"/>
              </a:spcBef>
              <a:buFont typeface="Arial" panose="020B0604020202020204" pitchFamily="34" charset="0"/>
              <a:buNone/>
              <a:defRPr sz="1400">
                <a:solidFill>
                  <a:schemeClr val="bg1"/>
                </a:solidFill>
                <a:latin typeface="+mn-lt"/>
              </a:defRPr>
            </a:lvl4pPr>
            <a:lvl5pPr marL="0" indent="0">
              <a:spcBef>
                <a:spcPts val="0"/>
              </a:spcBef>
              <a:buFont typeface="Arial" panose="020B0604020202020204" pitchFamily="34" charset="0"/>
              <a:buNone/>
              <a:defRPr sz="1400">
                <a:solidFill>
                  <a:schemeClr val="bg1"/>
                </a:solidFill>
              </a:defRPr>
            </a:lvl5pPr>
            <a:lvl6pPr marL="0" indent="0">
              <a:spcBef>
                <a:spcPts val="0"/>
              </a:spcBef>
              <a:buFont typeface="Arial" panose="020B0604020202020204" pitchFamily="34" charset="0"/>
              <a:buNone/>
              <a:defRPr sz="1400">
                <a:solidFill>
                  <a:schemeClr val="bg1"/>
                </a:solidFill>
              </a:defRPr>
            </a:lvl6pPr>
            <a:lvl7pPr marL="0" indent="0">
              <a:spcBef>
                <a:spcPts val="0"/>
              </a:spcBef>
              <a:buFont typeface="Arial" panose="020B0604020202020204" pitchFamily="34" charset="0"/>
              <a:buNone/>
              <a:defRPr sz="1400">
                <a:solidFill>
                  <a:schemeClr val="bg1"/>
                </a:solidFill>
              </a:defRPr>
            </a:lvl7pPr>
            <a:lvl8pPr marL="0" indent="0">
              <a:spcBef>
                <a:spcPts val="0"/>
              </a:spcBef>
              <a:buFont typeface="Arial" panose="020B0604020202020204" pitchFamily="34" charset="0"/>
              <a:buNone/>
              <a:defRPr sz="1400">
                <a:solidFill>
                  <a:schemeClr val="bg1"/>
                </a:solidFill>
              </a:defRPr>
            </a:lvl8pPr>
            <a:lvl9pPr marL="0" indent="0">
              <a:spcBef>
                <a:spcPts val="0"/>
              </a:spcBef>
              <a:buFont typeface="Arial" panose="020B0604020202020204" pitchFamily="34" charset="0"/>
              <a:buNone/>
              <a:defRPr sz="1400">
                <a:solidFill>
                  <a:schemeClr val="bg1"/>
                </a:solidFill>
              </a:defRPr>
            </a:lvl9pPr>
          </a:lstStyle>
          <a:p>
            <a:pPr lvl="0"/>
            <a:r>
              <a:rPr lang="nl-NL"/>
              <a:t>[Kop]</a:t>
            </a:r>
          </a:p>
          <a:p>
            <a:pPr lvl="0"/>
            <a:r>
              <a:rPr lang="nl-NL"/>
              <a:t>JU-LEVEL1=Kop</a:t>
            </a:r>
          </a:p>
          <a:p>
            <a:pPr lvl="1"/>
            <a:r>
              <a:rPr lang="nl-NL"/>
              <a:t>JU-LEVEL2=Basistekst</a:t>
            </a:r>
            <a:endParaRPr lang="nl-NL" dirty="0"/>
          </a:p>
        </p:txBody>
      </p:sp>
      <p:sp>
        <p:nvSpPr>
          <p:cNvPr id="9" name="Rechthoek: afgeronde hoeken 8">
            <a:extLst>
              <a:ext uri="{FF2B5EF4-FFF2-40B4-BE49-F238E27FC236}">
                <a16:creationId xmlns:a16="http://schemas.microsoft.com/office/drawing/2014/main" id="{83609E12-BE53-4187-AD3F-CFB25812DE68}"/>
              </a:ext>
            </a:extLst>
          </p:cNvPr>
          <p:cNvSpPr>
            <a:spLocks noSelect="1"/>
          </p:cNvSpPr>
          <p:nvPr userDrawn="1"/>
        </p:nvSpPr>
        <p:spPr>
          <a:xfrm>
            <a:off x="-2400944" y="0"/>
            <a:ext cx="2016224" cy="252890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t" anchorCtr="0"/>
          <a:lstStyle/>
          <a:p>
            <a:pPr algn="l"/>
            <a:r>
              <a:rPr lang="nl-NL" sz="1000" kern="1200" noProof="0">
                <a:solidFill>
                  <a:schemeClr val="dk1"/>
                </a:solidFill>
                <a:effectLst/>
                <a:latin typeface="+mn-lt"/>
                <a:ea typeface="+mn-ea"/>
                <a:cs typeface="+mn-c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lang="nl-NL" sz="1000" noProof="0"/>
          </a:p>
        </p:txBody>
      </p:sp>
    </p:spTree>
    <p:extLst>
      <p:ext uri="{BB962C8B-B14F-4D97-AF65-F5344CB8AC3E}">
        <p14:creationId xmlns:p14="http://schemas.microsoft.com/office/powerpoint/2010/main" val="1761144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
    <p:bg>
      <p:bgPr>
        <a:solidFill>
          <a:srgbClr val="F2F2F2"/>
        </a:solidFill>
        <a:effectLst/>
      </p:bgPr>
    </p:bg>
    <p:spTree>
      <p:nvGrpSpPr>
        <p:cNvPr id="1" name=""/>
        <p:cNvGrpSpPr/>
        <p:nvPr/>
      </p:nvGrpSpPr>
      <p:grpSpPr>
        <a:xfrm>
          <a:off x="0" y="0"/>
          <a:ext cx="0" cy="0"/>
          <a:chOff x="0" y="0"/>
          <a:chExt cx="0" cy="0"/>
        </a:xfrm>
      </p:grpSpPr>
      <p:sp>
        <p:nvSpPr>
          <p:cNvPr id="14" name="Tijdelijke aanduiding voor afbeelding 13"/>
          <p:cNvSpPr>
            <a:spLocks noGrp="1" noSelect="1"/>
          </p:cNvSpPr>
          <p:nvPr>
            <p:ph type="pic" sz="quarter" idx="14" hasCustomPrompt="1"/>
          </p:nvPr>
        </p:nvSpPr>
        <p:spPr>
          <a:xfrm>
            <a:off x="6094800" y="0"/>
            <a:ext cx="6094800" cy="6208481"/>
          </a:xfrm>
          <a:noFill/>
        </p:spPr>
        <p:txBody>
          <a:bodyPr/>
          <a:lstStyle>
            <a:lvl1pPr marL="0" indent="0">
              <a:buNone/>
              <a:defRPr/>
            </a:lvl1pPr>
          </a:lstStyle>
          <a:p>
            <a:r>
              <a:rPr lang="nl-NL" dirty="0"/>
              <a:t>[Afbeelding]</a:t>
            </a:r>
          </a:p>
        </p:txBody>
      </p:sp>
      <p:sp>
        <p:nvSpPr>
          <p:cNvPr id="17" name="Achtergrondvlak"/>
          <p:cNvSpPr>
            <a:spLocks noSelect="1"/>
          </p:cNvSpPr>
          <p:nvPr userDrawn="1"/>
        </p:nvSpPr>
        <p:spPr bwMode="gray">
          <a:xfrm>
            <a:off x="0" y="6210000"/>
            <a:ext cx="12196800" cy="6552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6"/>
          <p:cNvSpPr>
            <a:spLocks noGrp="1" noSelect="1"/>
          </p:cNvSpPr>
          <p:nvPr>
            <p:ph type="dt" sz="half" idx="10"/>
          </p:nvPr>
        </p:nvSpPr>
        <p:spPr/>
        <p:txBody>
          <a:bodyPr/>
          <a:lstStyle/>
          <a:p>
            <a:fld id="{3173DE11-90EF-4400-A6F5-8A2DCCBD9698}" type="datetime4">
              <a:rPr lang="nl-NL" noProof="1" smtClean="0"/>
              <a:t>20 mei 2022</a:t>
            </a:fld>
            <a:endParaRPr lang="nl-NL" noProof="1"/>
          </a:p>
        </p:txBody>
      </p:sp>
      <p:sp>
        <p:nvSpPr>
          <p:cNvPr id="8" name="Tijdelijke aanduiding voor voettekst 7"/>
          <p:cNvSpPr>
            <a:spLocks noGrp="1" noSelect="1"/>
          </p:cNvSpPr>
          <p:nvPr>
            <p:ph type="ftr" sz="quarter" idx="11"/>
          </p:nvPr>
        </p:nvSpPr>
        <p:spPr/>
        <p:txBody>
          <a:bodyPr/>
          <a:lstStyle/>
          <a:p>
            <a:r>
              <a:rPr lang="nl-NL" noProof="1"/>
              <a:t>[Voettekst]</a:t>
            </a:r>
          </a:p>
        </p:txBody>
      </p:sp>
      <p:sp>
        <p:nvSpPr>
          <p:cNvPr id="9" name="Tijdelijke aanduiding voor dianummer 8"/>
          <p:cNvSpPr>
            <a:spLocks noGrp="1" noSelect="1"/>
          </p:cNvSpPr>
          <p:nvPr>
            <p:ph type="sldNum" sz="quarter" idx="12"/>
          </p:nvPr>
        </p:nvSpPr>
        <p:spPr/>
        <p:txBody>
          <a:bodyPr/>
          <a:lstStyle/>
          <a:p>
            <a:r>
              <a:rPr lang="nl-NL" noProof="1"/>
              <a:t>| </a:t>
            </a:r>
            <a:fld id="{1336C48C-F87C-4E4B-81EF-5027B17D1F61}" type="slidenum">
              <a:rPr lang="nl-NL" noProof="1" smtClean="0"/>
              <a:pPr/>
              <a:t>‹nr.›</a:t>
            </a:fld>
            <a:endParaRPr lang="nl-NL" noProof="1"/>
          </a:p>
        </p:txBody>
      </p:sp>
      <p:sp>
        <p:nvSpPr>
          <p:cNvPr id="12" name="Tijdelijke aanduiding voor tekst 11"/>
          <p:cNvSpPr>
            <a:spLocks noGrp="1" noSelect="1"/>
          </p:cNvSpPr>
          <p:nvPr>
            <p:ph type="body" sz="quarter" idx="13" hasCustomPrompt="1"/>
          </p:nvPr>
        </p:nvSpPr>
        <p:spPr>
          <a:xfrm>
            <a:off x="1065600" y="1683998"/>
            <a:ext cx="4526344" cy="4321175"/>
          </a:xfrm>
        </p:spPr>
        <p:txBody>
          <a:bodyPr/>
          <a:lstStyle>
            <a:lvl1pPr>
              <a:defRPr/>
            </a:lvl1pPr>
            <a:lvl4pPr>
              <a:defRPr>
                <a:latin typeface="Open Sans SemiBold" panose="020B0706030804020204" pitchFamily="34" charset="0"/>
                <a:ea typeface="Open Sans SemiBold" panose="020B0706030804020204" pitchFamily="34" charset="0"/>
                <a:cs typeface="Open Sans SemiBold" panose="020B0706030804020204" pitchFamily="34" charset="0"/>
              </a:defRPr>
            </a:lvl4pPr>
          </a:lstStyle>
          <a:p>
            <a:pPr lvl="0"/>
            <a:r>
              <a:rPr lang="nl-NL" dirty="0"/>
              <a:t>[Tekst]</a:t>
            </a:r>
          </a:p>
        </p:txBody>
      </p:sp>
      <p:sp>
        <p:nvSpPr>
          <p:cNvPr id="5" name="***Titel 4"/>
          <p:cNvSpPr>
            <a:spLocks noGrp="1" noSelect="1"/>
          </p:cNvSpPr>
          <p:nvPr>
            <p:ph type="title" hasCustomPrompt="1"/>
          </p:nvPr>
        </p:nvSpPr>
        <p:spPr>
          <a:xfrm>
            <a:off x="864817" y="469373"/>
            <a:ext cx="4727127" cy="720000"/>
          </a:xfrm>
        </p:spPr>
        <p:txBody>
          <a:bodyPr/>
          <a:lstStyle>
            <a:lvl1pPr>
              <a:defRPr/>
            </a:lvl1pPr>
          </a:lstStyle>
          <a:p>
            <a:r>
              <a:rPr lang="nl-NL" dirty="0"/>
              <a:t>[titel]</a:t>
            </a:r>
          </a:p>
        </p:txBody>
      </p:sp>
      <p:grpSp>
        <p:nvGrpSpPr>
          <p:cNvPr id="11" name="Group 4">
            <a:extLst>
              <a:ext uri="{FF2B5EF4-FFF2-40B4-BE49-F238E27FC236}">
                <a16:creationId xmlns:a16="http://schemas.microsoft.com/office/drawing/2014/main" id="{97209295-22E0-4DEA-B9C9-C55E1B3B77A6}"/>
              </a:ext>
            </a:extLst>
          </p:cNvPr>
          <p:cNvGrpSpPr>
            <a:grpSpLocks noSelect="1" noChangeAspect="1"/>
          </p:cNvGrpSpPr>
          <p:nvPr userDrawn="1"/>
        </p:nvGrpSpPr>
        <p:grpSpPr bwMode="auto">
          <a:xfrm>
            <a:off x="5534025" y="6337300"/>
            <a:ext cx="1978025" cy="403225"/>
            <a:chOff x="3486" y="3992"/>
            <a:chExt cx="1246" cy="254"/>
          </a:xfrm>
        </p:grpSpPr>
        <p:sp>
          <p:nvSpPr>
            <p:cNvPr id="13" name="Freeform 7">
              <a:extLst>
                <a:ext uri="{FF2B5EF4-FFF2-40B4-BE49-F238E27FC236}">
                  <a16:creationId xmlns:a16="http://schemas.microsoft.com/office/drawing/2014/main" id="{9F6727F7-ECE8-4BA2-B0AF-C37525528EE0}"/>
                </a:ext>
              </a:extLst>
            </p:cNvPr>
            <p:cNvSpPr>
              <a:spLocks noSelect="1"/>
            </p:cNvSpPr>
            <p:nvPr userDrawn="1"/>
          </p:nvSpPr>
          <p:spPr bwMode="auto">
            <a:xfrm>
              <a:off x="3489" y="4134"/>
              <a:ext cx="1243" cy="112"/>
            </a:xfrm>
            <a:custGeom>
              <a:avLst/>
              <a:gdLst>
                <a:gd name="T0" fmla="*/ 1758 w 6213"/>
                <a:gd name="T1" fmla="*/ 192 h 562"/>
                <a:gd name="T2" fmla="*/ 1619 w 6213"/>
                <a:gd name="T3" fmla="*/ 167 h 562"/>
                <a:gd name="T4" fmla="*/ 1110 w 6213"/>
                <a:gd name="T5" fmla="*/ 209 h 562"/>
                <a:gd name="T6" fmla="*/ 1018 w 6213"/>
                <a:gd name="T7" fmla="*/ 562 h 562"/>
                <a:gd name="T8" fmla="*/ 914 w 6213"/>
                <a:gd name="T9" fmla="*/ 236 h 562"/>
                <a:gd name="T10" fmla="*/ 2160 w 6213"/>
                <a:gd name="T11" fmla="*/ 167 h 562"/>
                <a:gd name="T12" fmla="*/ 1952 w 6213"/>
                <a:gd name="T13" fmla="*/ 198 h 562"/>
                <a:gd name="T14" fmla="*/ 2169 w 6213"/>
                <a:gd name="T15" fmla="*/ 525 h 562"/>
                <a:gd name="T16" fmla="*/ 1213 w 6213"/>
                <a:gd name="T17" fmla="*/ 366 h 562"/>
                <a:gd name="T18" fmla="*/ 1417 w 6213"/>
                <a:gd name="T19" fmla="*/ 557 h 562"/>
                <a:gd name="T20" fmla="*/ 1453 w 6213"/>
                <a:gd name="T21" fmla="*/ 208 h 562"/>
                <a:gd name="T22" fmla="*/ 1455 w 6213"/>
                <a:gd name="T23" fmla="*/ 334 h 562"/>
                <a:gd name="T24" fmla="*/ 444 w 6213"/>
                <a:gd name="T25" fmla="*/ 467 h 562"/>
                <a:gd name="T26" fmla="*/ 694 w 6213"/>
                <a:gd name="T27" fmla="*/ 236 h 562"/>
                <a:gd name="T28" fmla="*/ 694 w 6213"/>
                <a:gd name="T29" fmla="*/ 485 h 562"/>
                <a:gd name="T30" fmla="*/ 295 w 6213"/>
                <a:gd name="T31" fmla="*/ 496 h 562"/>
                <a:gd name="T32" fmla="*/ 164 w 6213"/>
                <a:gd name="T33" fmla="*/ 160 h 562"/>
                <a:gd name="T34" fmla="*/ 292 w 6213"/>
                <a:gd name="T35" fmla="*/ 361 h 562"/>
                <a:gd name="T36" fmla="*/ 261 w 6213"/>
                <a:gd name="T37" fmla="*/ 492 h 562"/>
                <a:gd name="T38" fmla="*/ 6076 w 6213"/>
                <a:gd name="T39" fmla="*/ 530 h 562"/>
                <a:gd name="T40" fmla="*/ 5944 w 6213"/>
                <a:gd name="T41" fmla="*/ 510 h 562"/>
                <a:gd name="T42" fmla="*/ 6213 w 6213"/>
                <a:gd name="T43" fmla="*/ 366 h 562"/>
                <a:gd name="T44" fmla="*/ 6176 w 6213"/>
                <a:gd name="T45" fmla="*/ 334 h 562"/>
                <a:gd name="T46" fmla="*/ 4172 w 6213"/>
                <a:gd name="T47" fmla="*/ 194 h 562"/>
                <a:gd name="T48" fmla="*/ 4106 w 6213"/>
                <a:gd name="T49" fmla="*/ 546 h 562"/>
                <a:gd name="T50" fmla="*/ 4170 w 6213"/>
                <a:gd name="T51" fmla="*/ 328 h 562"/>
                <a:gd name="T52" fmla="*/ 4077 w 6213"/>
                <a:gd name="T53" fmla="*/ 160 h 562"/>
                <a:gd name="T54" fmla="*/ 3972 w 6213"/>
                <a:gd name="T55" fmla="*/ 510 h 562"/>
                <a:gd name="T56" fmla="*/ 5760 w 6213"/>
                <a:gd name="T57" fmla="*/ 60 h 562"/>
                <a:gd name="T58" fmla="*/ 4996 w 6213"/>
                <a:gd name="T59" fmla="*/ 208 h 562"/>
                <a:gd name="T60" fmla="*/ 4957 w 6213"/>
                <a:gd name="T61" fmla="*/ 525 h 562"/>
                <a:gd name="T62" fmla="*/ 4719 w 6213"/>
                <a:gd name="T63" fmla="*/ 364 h 562"/>
                <a:gd name="T64" fmla="*/ 4888 w 6213"/>
                <a:gd name="T65" fmla="*/ 191 h 562"/>
                <a:gd name="T66" fmla="*/ 3863 w 6213"/>
                <a:gd name="T67" fmla="*/ 177 h 562"/>
                <a:gd name="T68" fmla="*/ 3858 w 6213"/>
                <a:gd name="T69" fmla="*/ 544 h 562"/>
                <a:gd name="T70" fmla="*/ 3766 w 6213"/>
                <a:gd name="T71" fmla="*/ 192 h 562"/>
                <a:gd name="T72" fmla="*/ 5216 w 6213"/>
                <a:gd name="T73" fmla="*/ 176 h 562"/>
                <a:gd name="T74" fmla="*/ 5167 w 6213"/>
                <a:gd name="T75" fmla="*/ 555 h 562"/>
                <a:gd name="T76" fmla="*/ 5409 w 6213"/>
                <a:gd name="T77" fmla="*/ 555 h 562"/>
                <a:gd name="T78" fmla="*/ 5616 w 6213"/>
                <a:gd name="T79" fmla="*/ 555 h 562"/>
                <a:gd name="T80" fmla="*/ 2671 w 6213"/>
                <a:gd name="T81" fmla="*/ 220 h 562"/>
                <a:gd name="T82" fmla="*/ 2667 w 6213"/>
                <a:gd name="T83" fmla="*/ 341 h 562"/>
                <a:gd name="T84" fmla="*/ 2937 w 6213"/>
                <a:gd name="T85" fmla="*/ 555 h 562"/>
                <a:gd name="T86" fmla="*/ 3466 w 6213"/>
                <a:gd name="T87" fmla="*/ 555 h 562"/>
                <a:gd name="T88" fmla="*/ 3200 w 6213"/>
                <a:gd name="T89" fmla="*/ 452 h 562"/>
                <a:gd name="T90" fmla="*/ 3363 w 6213"/>
                <a:gd name="T91" fmla="*/ 191 h 562"/>
                <a:gd name="T92" fmla="*/ 3389 w 6213"/>
                <a:gd name="T93" fmla="*/ 361 h 562"/>
                <a:gd name="T94" fmla="*/ 3457 w 6213"/>
                <a:gd name="T95" fmla="*/ 396 h 562"/>
                <a:gd name="T96" fmla="*/ 2294 w 6213"/>
                <a:gd name="T97" fmla="*/ 488 h 562"/>
                <a:gd name="T98" fmla="*/ 2399 w 6213"/>
                <a:gd name="T99" fmla="*/ 562 h 562"/>
                <a:gd name="T100" fmla="*/ 2498 w 6213"/>
                <a:gd name="T101" fmla="*/ 334 h 562"/>
                <a:gd name="T102" fmla="*/ 4588 w 6213"/>
                <a:gd name="T103" fmla="*/ 0 h 562"/>
                <a:gd name="T104" fmla="*/ 4461 w 6213"/>
                <a:gd name="T105" fmla="*/ 562 h 562"/>
                <a:gd name="T106" fmla="*/ 4588 w 6213"/>
                <a:gd name="T107" fmla="*/ 228 h 562"/>
                <a:gd name="T108" fmla="*/ 4460 w 6213"/>
                <a:gd name="T109" fmla="*/ 192 h 562"/>
                <a:gd name="T110" fmla="*/ 4588 w 6213"/>
                <a:gd name="T111" fmla="*/ 36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13" h="562">
                  <a:moveTo>
                    <a:pt x="1894" y="301"/>
                  </a:moveTo>
                  <a:cubicBezTo>
                    <a:pt x="1894" y="555"/>
                    <a:pt x="1894" y="555"/>
                    <a:pt x="1894" y="555"/>
                  </a:cubicBezTo>
                  <a:cubicBezTo>
                    <a:pt x="1859" y="555"/>
                    <a:pt x="1859" y="555"/>
                    <a:pt x="1859" y="555"/>
                  </a:cubicBezTo>
                  <a:cubicBezTo>
                    <a:pt x="1859" y="303"/>
                    <a:pt x="1859" y="303"/>
                    <a:pt x="1859" y="303"/>
                  </a:cubicBezTo>
                  <a:cubicBezTo>
                    <a:pt x="1859" y="264"/>
                    <a:pt x="1851" y="236"/>
                    <a:pt x="1834" y="218"/>
                  </a:cubicBezTo>
                  <a:cubicBezTo>
                    <a:pt x="1818" y="201"/>
                    <a:pt x="1792" y="192"/>
                    <a:pt x="1758" y="192"/>
                  </a:cubicBezTo>
                  <a:cubicBezTo>
                    <a:pt x="1712" y="192"/>
                    <a:pt x="1678" y="204"/>
                    <a:pt x="1656" y="227"/>
                  </a:cubicBezTo>
                  <a:cubicBezTo>
                    <a:pt x="1635" y="250"/>
                    <a:pt x="1624" y="288"/>
                    <a:pt x="1624" y="341"/>
                  </a:cubicBezTo>
                  <a:cubicBezTo>
                    <a:pt x="1624" y="555"/>
                    <a:pt x="1624" y="555"/>
                    <a:pt x="1624" y="555"/>
                  </a:cubicBezTo>
                  <a:cubicBezTo>
                    <a:pt x="1589" y="555"/>
                    <a:pt x="1589" y="555"/>
                    <a:pt x="1589" y="555"/>
                  </a:cubicBezTo>
                  <a:cubicBezTo>
                    <a:pt x="1589" y="167"/>
                    <a:pt x="1589" y="167"/>
                    <a:pt x="1589" y="167"/>
                  </a:cubicBezTo>
                  <a:cubicBezTo>
                    <a:pt x="1619" y="167"/>
                    <a:pt x="1619" y="167"/>
                    <a:pt x="1619" y="167"/>
                  </a:cubicBezTo>
                  <a:cubicBezTo>
                    <a:pt x="1625" y="220"/>
                    <a:pt x="1625" y="220"/>
                    <a:pt x="1625" y="220"/>
                  </a:cubicBezTo>
                  <a:cubicBezTo>
                    <a:pt x="1627" y="220"/>
                    <a:pt x="1627" y="220"/>
                    <a:pt x="1627" y="220"/>
                  </a:cubicBezTo>
                  <a:cubicBezTo>
                    <a:pt x="1653" y="180"/>
                    <a:pt x="1697" y="160"/>
                    <a:pt x="1762" y="160"/>
                  </a:cubicBezTo>
                  <a:cubicBezTo>
                    <a:pt x="1850" y="160"/>
                    <a:pt x="1894" y="207"/>
                    <a:pt x="1894" y="301"/>
                  </a:cubicBezTo>
                  <a:close/>
                  <a:moveTo>
                    <a:pt x="1022" y="192"/>
                  </a:moveTo>
                  <a:cubicBezTo>
                    <a:pt x="1047" y="192"/>
                    <a:pt x="1076" y="197"/>
                    <a:pt x="1110" y="209"/>
                  </a:cubicBezTo>
                  <a:cubicBezTo>
                    <a:pt x="1119" y="177"/>
                    <a:pt x="1119" y="177"/>
                    <a:pt x="1119" y="177"/>
                  </a:cubicBezTo>
                  <a:cubicBezTo>
                    <a:pt x="1089" y="166"/>
                    <a:pt x="1056" y="160"/>
                    <a:pt x="1023" y="160"/>
                  </a:cubicBezTo>
                  <a:cubicBezTo>
                    <a:pt x="966" y="160"/>
                    <a:pt x="922" y="178"/>
                    <a:pt x="889" y="213"/>
                  </a:cubicBezTo>
                  <a:cubicBezTo>
                    <a:pt x="857" y="249"/>
                    <a:pt x="840" y="299"/>
                    <a:pt x="840" y="363"/>
                  </a:cubicBezTo>
                  <a:cubicBezTo>
                    <a:pt x="840" y="426"/>
                    <a:pt x="856" y="475"/>
                    <a:pt x="887" y="510"/>
                  </a:cubicBezTo>
                  <a:cubicBezTo>
                    <a:pt x="919" y="544"/>
                    <a:pt x="962" y="562"/>
                    <a:pt x="1018" y="562"/>
                  </a:cubicBezTo>
                  <a:cubicBezTo>
                    <a:pt x="1058" y="562"/>
                    <a:pt x="1090" y="556"/>
                    <a:pt x="1115" y="544"/>
                  </a:cubicBezTo>
                  <a:cubicBezTo>
                    <a:pt x="1115" y="511"/>
                    <a:pt x="1115" y="511"/>
                    <a:pt x="1115" y="511"/>
                  </a:cubicBezTo>
                  <a:cubicBezTo>
                    <a:pt x="1085" y="524"/>
                    <a:pt x="1052" y="530"/>
                    <a:pt x="1017" y="530"/>
                  </a:cubicBezTo>
                  <a:cubicBezTo>
                    <a:pt x="973" y="530"/>
                    <a:pt x="939" y="515"/>
                    <a:pt x="914" y="485"/>
                  </a:cubicBezTo>
                  <a:cubicBezTo>
                    <a:pt x="890" y="456"/>
                    <a:pt x="877" y="415"/>
                    <a:pt x="877" y="363"/>
                  </a:cubicBezTo>
                  <a:cubicBezTo>
                    <a:pt x="877" y="308"/>
                    <a:pt x="890" y="265"/>
                    <a:pt x="914" y="236"/>
                  </a:cubicBezTo>
                  <a:cubicBezTo>
                    <a:pt x="939" y="207"/>
                    <a:pt x="975" y="192"/>
                    <a:pt x="1022" y="192"/>
                  </a:cubicBezTo>
                  <a:close/>
                  <a:moveTo>
                    <a:pt x="2062" y="509"/>
                  </a:moveTo>
                  <a:cubicBezTo>
                    <a:pt x="2051" y="495"/>
                    <a:pt x="2046" y="473"/>
                    <a:pt x="2046" y="443"/>
                  </a:cubicBezTo>
                  <a:cubicBezTo>
                    <a:pt x="2046" y="198"/>
                    <a:pt x="2046" y="198"/>
                    <a:pt x="2046" y="198"/>
                  </a:cubicBezTo>
                  <a:cubicBezTo>
                    <a:pt x="2160" y="198"/>
                    <a:pt x="2160" y="198"/>
                    <a:pt x="2160" y="198"/>
                  </a:cubicBezTo>
                  <a:cubicBezTo>
                    <a:pt x="2160" y="167"/>
                    <a:pt x="2160" y="167"/>
                    <a:pt x="2160" y="167"/>
                  </a:cubicBezTo>
                  <a:cubicBezTo>
                    <a:pt x="2046" y="167"/>
                    <a:pt x="2046" y="167"/>
                    <a:pt x="2046" y="167"/>
                  </a:cubicBezTo>
                  <a:cubicBezTo>
                    <a:pt x="2046" y="73"/>
                    <a:pt x="2046" y="73"/>
                    <a:pt x="2046" y="73"/>
                  </a:cubicBezTo>
                  <a:cubicBezTo>
                    <a:pt x="2028" y="73"/>
                    <a:pt x="2028" y="73"/>
                    <a:pt x="2028" y="73"/>
                  </a:cubicBezTo>
                  <a:cubicBezTo>
                    <a:pt x="2010" y="161"/>
                    <a:pt x="2010" y="161"/>
                    <a:pt x="2010" y="161"/>
                  </a:cubicBezTo>
                  <a:cubicBezTo>
                    <a:pt x="1952" y="177"/>
                    <a:pt x="1952" y="177"/>
                    <a:pt x="1952" y="177"/>
                  </a:cubicBezTo>
                  <a:cubicBezTo>
                    <a:pt x="1952" y="198"/>
                    <a:pt x="1952" y="198"/>
                    <a:pt x="1952" y="198"/>
                  </a:cubicBezTo>
                  <a:cubicBezTo>
                    <a:pt x="2010" y="198"/>
                    <a:pt x="2010" y="198"/>
                    <a:pt x="2010" y="198"/>
                  </a:cubicBezTo>
                  <a:cubicBezTo>
                    <a:pt x="2010" y="448"/>
                    <a:pt x="2010" y="448"/>
                    <a:pt x="2010" y="448"/>
                  </a:cubicBezTo>
                  <a:cubicBezTo>
                    <a:pt x="2010" y="487"/>
                    <a:pt x="2018" y="516"/>
                    <a:pt x="2034" y="535"/>
                  </a:cubicBezTo>
                  <a:cubicBezTo>
                    <a:pt x="2051" y="553"/>
                    <a:pt x="2076" y="562"/>
                    <a:pt x="2110" y="562"/>
                  </a:cubicBezTo>
                  <a:cubicBezTo>
                    <a:pt x="2132" y="562"/>
                    <a:pt x="2152" y="559"/>
                    <a:pt x="2169" y="553"/>
                  </a:cubicBezTo>
                  <a:cubicBezTo>
                    <a:pt x="2169" y="525"/>
                    <a:pt x="2169" y="525"/>
                    <a:pt x="2169" y="525"/>
                  </a:cubicBezTo>
                  <a:cubicBezTo>
                    <a:pt x="2153" y="529"/>
                    <a:pt x="2133" y="531"/>
                    <a:pt x="2111" y="531"/>
                  </a:cubicBezTo>
                  <a:cubicBezTo>
                    <a:pt x="2088" y="531"/>
                    <a:pt x="2072" y="523"/>
                    <a:pt x="2062" y="509"/>
                  </a:cubicBezTo>
                  <a:close/>
                  <a:moveTo>
                    <a:pt x="1453" y="208"/>
                  </a:moveTo>
                  <a:cubicBezTo>
                    <a:pt x="1479" y="239"/>
                    <a:pt x="1493" y="283"/>
                    <a:pt x="1493" y="337"/>
                  </a:cubicBezTo>
                  <a:cubicBezTo>
                    <a:pt x="1493" y="366"/>
                    <a:pt x="1493" y="366"/>
                    <a:pt x="1493" y="366"/>
                  </a:cubicBezTo>
                  <a:cubicBezTo>
                    <a:pt x="1213" y="366"/>
                    <a:pt x="1213" y="366"/>
                    <a:pt x="1213" y="366"/>
                  </a:cubicBezTo>
                  <a:cubicBezTo>
                    <a:pt x="1214" y="419"/>
                    <a:pt x="1226" y="460"/>
                    <a:pt x="1251" y="488"/>
                  </a:cubicBezTo>
                  <a:cubicBezTo>
                    <a:pt x="1275" y="516"/>
                    <a:pt x="1310" y="530"/>
                    <a:pt x="1355" y="530"/>
                  </a:cubicBezTo>
                  <a:cubicBezTo>
                    <a:pt x="1377" y="530"/>
                    <a:pt x="1397" y="528"/>
                    <a:pt x="1414" y="525"/>
                  </a:cubicBezTo>
                  <a:cubicBezTo>
                    <a:pt x="1430" y="522"/>
                    <a:pt x="1452" y="515"/>
                    <a:pt x="1477" y="505"/>
                  </a:cubicBezTo>
                  <a:cubicBezTo>
                    <a:pt x="1477" y="537"/>
                    <a:pt x="1477" y="537"/>
                    <a:pt x="1477" y="537"/>
                  </a:cubicBezTo>
                  <a:cubicBezTo>
                    <a:pt x="1455" y="547"/>
                    <a:pt x="1435" y="553"/>
                    <a:pt x="1417" y="557"/>
                  </a:cubicBezTo>
                  <a:cubicBezTo>
                    <a:pt x="1398" y="560"/>
                    <a:pt x="1378" y="562"/>
                    <a:pt x="1355" y="562"/>
                  </a:cubicBezTo>
                  <a:cubicBezTo>
                    <a:pt x="1299" y="562"/>
                    <a:pt x="1255" y="545"/>
                    <a:pt x="1224" y="510"/>
                  </a:cubicBezTo>
                  <a:cubicBezTo>
                    <a:pt x="1192" y="475"/>
                    <a:pt x="1176" y="427"/>
                    <a:pt x="1176" y="364"/>
                  </a:cubicBezTo>
                  <a:cubicBezTo>
                    <a:pt x="1176" y="302"/>
                    <a:pt x="1192" y="253"/>
                    <a:pt x="1222" y="216"/>
                  </a:cubicBezTo>
                  <a:cubicBezTo>
                    <a:pt x="1252" y="178"/>
                    <a:pt x="1293" y="160"/>
                    <a:pt x="1345" y="160"/>
                  </a:cubicBezTo>
                  <a:cubicBezTo>
                    <a:pt x="1391" y="160"/>
                    <a:pt x="1427" y="176"/>
                    <a:pt x="1453" y="208"/>
                  </a:cubicBezTo>
                  <a:close/>
                  <a:moveTo>
                    <a:pt x="1455" y="334"/>
                  </a:moveTo>
                  <a:cubicBezTo>
                    <a:pt x="1455" y="290"/>
                    <a:pt x="1445" y="254"/>
                    <a:pt x="1426" y="229"/>
                  </a:cubicBezTo>
                  <a:cubicBezTo>
                    <a:pt x="1406" y="204"/>
                    <a:pt x="1379" y="191"/>
                    <a:pt x="1345" y="191"/>
                  </a:cubicBezTo>
                  <a:cubicBezTo>
                    <a:pt x="1308" y="191"/>
                    <a:pt x="1278" y="203"/>
                    <a:pt x="1255" y="228"/>
                  </a:cubicBezTo>
                  <a:cubicBezTo>
                    <a:pt x="1233" y="253"/>
                    <a:pt x="1219" y="288"/>
                    <a:pt x="1216" y="334"/>
                  </a:cubicBezTo>
                  <a:lnTo>
                    <a:pt x="1455" y="334"/>
                  </a:lnTo>
                  <a:close/>
                  <a:moveTo>
                    <a:pt x="721" y="213"/>
                  </a:moveTo>
                  <a:cubicBezTo>
                    <a:pt x="751" y="249"/>
                    <a:pt x="767" y="298"/>
                    <a:pt x="767" y="361"/>
                  </a:cubicBezTo>
                  <a:cubicBezTo>
                    <a:pt x="767" y="424"/>
                    <a:pt x="751" y="473"/>
                    <a:pt x="721" y="509"/>
                  </a:cubicBezTo>
                  <a:cubicBezTo>
                    <a:pt x="690" y="544"/>
                    <a:pt x="648" y="562"/>
                    <a:pt x="594" y="562"/>
                  </a:cubicBezTo>
                  <a:cubicBezTo>
                    <a:pt x="560" y="562"/>
                    <a:pt x="530" y="554"/>
                    <a:pt x="504" y="537"/>
                  </a:cubicBezTo>
                  <a:cubicBezTo>
                    <a:pt x="478" y="521"/>
                    <a:pt x="458" y="497"/>
                    <a:pt x="444" y="467"/>
                  </a:cubicBezTo>
                  <a:cubicBezTo>
                    <a:pt x="430" y="436"/>
                    <a:pt x="424" y="401"/>
                    <a:pt x="424" y="361"/>
                  </a:cubicBezTo>
                  <a:cubicBezTo>
                    <a:pt x="424" y="297"/>
                    <a:pt x="439" y="248"/>
                    <a:pt x="470" y="213"/>
                  </a:cubicBezTo>
                  <a:cubicBezTo>
                    <a:pt x="500" y="177"/>
                    <a:pt x="542" y="160"/>
                    <a:pt x="596" y="160"/>
                  </a:cubicBezTo>
                  <a:cubicBezTo>
                    <a:pt x="649" y="160"/>
                    <a:pt x="691" y="178"/>
                    <a:pt x="721" y="213"/>
                  </a:cubicBezTo>
                  <a:close/>
                  <a:moveTo>
                    <a:pt x="729" y="361"/>
                  </a:moveTo>
                  <a:cubicBezTo>
                    <a:pt x="729" y="307"/>
                    <a:pt x="718" y="266"/>
                    <a:pt x="694" y="236"/>
                  </a:cubicBezTo>
                  <a:cubicBezTo>
                    <a:pt x="670" y="207"/>
                    <a:pt x="637" y="192"/>
                    <a:pt x="594" y="192"/>
                  </a:cubicBezTo>
                  <a:cubicBezTo>
                    <a:pt x="552" y="192"/>
                    <a:pt x="519" y="207"/>
                    <a:pt x="495" y="236"/>
                  </a:cubicBezTo>
                  <a:cubicBezTo>
                    <a:pt x="472" y="265"/>
                    <a:pt x="461" y="307"/>
                    <a:pt x="461" y="361"/>
                  </a:cubicBezTo>
                  <a:cubicBezTo>
                    <a:pt x="461" y="414"/>
                    <a:pt x="472" y="455"/>
                    <a:pt x="496" y="485"/>
                  </a:cubicBezTo>
                  <a:cubicBezTo>
                    <a:pt x="519" y="515"/>
                    <a:pt x="552" y="530"/>
                    <a:pt x="595" y="530"/>
                  </a:cubicBezTo>
                  <a:cubicBezTo>
                    <a:pt x="638" y="530"/>
                    <a:pt x="671" y="515"/>
                    <a:pt x="694" y="485"/>
                  </a:cubicBezTo>
                  <a:cubicBezTo>
                    <a:pt x="718" y="455"/>
                    <a:pt x="729" y="414"/>
                    <a:pt x="729" y="361"/>
                  </a:cubicBezTo>
                  <a:close/>
                  <a:moveTo>
                    <a:pt x="292" y="0"/>
                  </a:moveTo>
                  <a:cubicBezTo>
                    <a:pt x="327" y="0"/>
                    <a:pt x="327" y="0"/>
                    <a:pt x="327" y="0"/>
                  </a:cubicBezTo>
                  <a:cubicBezTo>
                    <a:pt x="327" y="555"/>
                    <a:pt x="327" y="555"/>
                    <a:pt x="327" y="555"/>
                  </a:cubicBezTo>
                  <a:cubicBezTo>
                    <a:pt x="304" y="555"/>
                    <a:pt x="304" y="555"/>
                    <a:pt x="304" y="555"/>
                  </a:cubicBezTo>
                  <a:cubicBezTo>
                    <a:pt x="295" y="496"/>
                    <a:pt x="295" y="496"/>
                    <a:pt x="295" y="496"/>
                  </a:cubicBezTo>
                  <a:cubicBezTo>
                    <a:pt x="292" y="496"/>
                    <a:pt x="292" y="496"/>
                    <a:pt x="292" y="496"/>
                  </a:cubicBezTo>
                  <a:cubicBezTo>
                    <a:pt x="262" y="540"/>
                    <a:pt x="220" y="562"/>
                    <a:pt x="165" y="562"/>
                  </a:cubicBezTo>
                  <a:cubicBezTo>
                    <a:pt x="111" y="562"/>
                    <a:pt x="71" y="545"/>
                    <a:pt x="42" y="512"/>
                  </a:cubicBezTo>
                  <a:cubicBezTo>
                    <a:pt x="14" y="479"/>
                    <a:pt x="0" y="430"/>
                    <a:pt x="0" y="367"/>
                  </a:cubicBezTo>
                  <a:cubicBezTo>
                    <a:pt x="0" y="300"/>
                    <a:pt x="14" y="248"/>
                    <a:pt x="42" y="213"/>
                  </a:cubicBezTo>
                  <a:cubicBezTo>
                    <a:pt x="70" y="177"/>
                    <a:pt x="111" y="160"/>
                    <a:pt x="164" y="160"/>
                  </a:cubicBezTo>
                  <a:cubicBezTo>
                    <a:pt x="192" y="160"/>
                    <a:pt x="216" y="165"/>
                    <a:pt x="237" y="175"/>
                  </a:cubicBezTo>
                  <a:cubicBezTo>
                    <a:pt x="257" y="185"/>
                    <a:pt x="276" y="203"/>
                    <a:pt x="292" y="228"/>
                  </a:cubicBezTo>
                  <a:cubicBezTo>
                    <a:pt x="294" y="228"/>
                    <a:pt x="294" y="228"/>
                    <a:pt x="294" y="228"/>
                  </a:cubicBezTo>
                  <a:cubicBezTo>
                    <a:pt x="293" y="198"/>
                    <a:pt x="292" y="168"/>
                    <a:pt x="292" y="139"/>
                  </a:cubicBezTo>
                  <a:lnTo>
                    <a:pt x="292" y="0"/>
                  </a:lnTo>
                  <a:close/>
                  <a:moveTo>
                    <a:pt x="292" y="361"/>
                  </a:moveTo>
                  <a:cubicBezTo>
                    <a:pt x="292" y="301"/>
                    <a:pt x="282" y="258"/>
                    <a:pt x="262" y="231"/>
                  </a:cubicBezTo>
                  <a:cubicBezTo>
                    <a:pt x="242" y="205"/>
                    <a:pt x="209" y="192"/>
                    <a:pt x="164" y="192"/>
                  </a:cubicBezTo>
                  <a:cubicBezTo>
                    <a:pt x="122" y="192"/>
                    <a:pt x="90" y="207"/>
                    <a:pt x="69" y="236"/>
                  </a:cubicBezTo>
                  <a:cubicBezTo>
                    <a:pt x="48" y="266"/>
                    <a:pt x="37" y="309"/>
                    <a:pt x="37" y="366"/>
                  </a:cubicBezTo>
                  <a:cubicBezTo>
                    <a:pt x="37" y="476"/>
                    <a:pt x="80" y="531"/>
                    <a:pt x="165" y="531"/>
                  </a:cubicBezTo>
                  <a:cubicBezTo>
                    <a:pt x="209" y="531"/>
                    <a:pt x="241" y="518"/>
                    <a:pt x="261" y="492"/>
                  </a:cubicBezTo>
                  <a:cubicBezTo>
                    <a:pt x="282" y="467"/>
                    <a:pt x="292" y="425"/>
                    <a:pt x="292" y="367"/>
                  </a:cubicBezTo>
                  <a:lnTo>
                    <a:pt x="292" y="361"/>
                  </a:lnTo>
                  <a:close/>
                  <a:moveTo>
                    <a:pt x="6213" y="366"/>
                  </a:moveTo>
                  <a:cubicBezTo>
                    <a:pt x="5934" y="366"/>
                    <a:pt x="5934" y="366"/>
                    <a:pt x="5934" y="366"/>
                  </a:cubicBezTo>
                  <a:cubicBezTo>
                    <a:pt x="5934" y="419"/>
                    <a:pt x="5947" y="460"/>
                    <a:pt x="5971" y="488"/>
                  </a:cubicBezTo>
                  <a:cubicBezTo>
                    <a:pt x="5996" y="516"/>
                    <a:pt x="6030" y="530"/>
                    <a:pt x="6076" y="530"/>
                  </a:cubicBezTo>
                  <a:cubicBezTo>
                    <a:pt x="6098" y="530"/>
                    <a:pt x="6117" y="528"/>
                    <a:pt x="6134" y="525"/>
                  </a:cubicBezTo>
                  <a:cubicBezTo>
                    <a:pt x="6151" y="522"/>
                    <a:pt x="6172" y="515"/>
                    <a:pt x="6198" y="505"/>
                  </a:cubicBezTo>
                  <a:cubicBezTo>
                    <a:pt x="6198" y="537"/>
                    <a:pt x="6198" y="537"/>
                    <a:pt x="6198" y="537"/>
                  </a:cubicBezTo>
                  <a:cubicBezTo>
                    <a:pt x="6176" y="547"/>
                    <a:pt x="6156" y="553"/>
                    <a:pt x="6137" y="557"/>
                  </a:cubicBezTo>
                  <a:cubicBezTo>
                    <a:pt x="6119" y="560"/>
                    <a:pt x="6098" y="562"/>
                    <a:pt x="6076" y="562"/>
                  </a:cubicBezTo>
                  <a:cubicBezTo>
                    <a:pt x="6020" y="562"/>
                    <a:pt x="5976" y="545"/>
                    <a:pt x="5944" y="510"/>
                  </a:cubicBezTo>
                  <a:cubicBezTo>
                    <a:pt x="5913" y="475"/>
                    <a:pt x="5897" y="427"/>
                    <a:pt x="5897" y="364"/>
                  </a:cubicBezTo>
                  <a:cubicBezTo>
                    <a:pt x="5897" y="302"/>
                    <a:pt x="5912" y="253"/>
                    <a:pt x="5943" y="216"/>
                  </a:cubicBezTo>
                  <a:cubicBezTo>
                    <a:pt x="5973" y="178"/>
                    <a:pt x="6014" y="160"/>
                    <a:pt x="6066" y="160"/>
                  </a:cubicBezTo>
                  <a:cubicBezTo>
                    <a:pt x="6111" y="160"/>
                    <a:pt x="6147" y="176"/>
                    <a:pt x="6174" y="208"/>
                  </a:cubicBezTo>
                  <a:cubicBezTo>
                    <a:pt x="6200" y="239"/>
                    <a:pt x="6213" y="283"/>
                    <a:pt x="6213" y="337"/>
                  </a:cubicBezTo>
                  <a:lnTo>
                    <a:pt x="6213" y="366"/>
                  </a:lnTo>
                  <a:close/>
                  <a:moveTo>
                    <a:pt x="6176" y="334"/>
                  </a:moveTo>
                  <a:cubicBezTo>
                    <a:pt x="6176" y="290"/>
                    <a:pt x="6166" y="254"/>
                    <a:pt x="6146" y="229"/>
                  </a:cubicBezTo>
                  <a:cubicBezTo>
                    <a:pt x="6127" y="204"/>
                    <a:pt x="6100" y="191"/>
                    <a:pt x="6066" y="191"/>
                  </a:cubicBezTo>
                  <a:cubicBezTo>
                    <a:pt x="6028" y="191"/>
                    <a:pt x="5998" y="203"/>
                    <a:pt x="5976" y="228"/>
                  </a:cubicBezTo>
                  <a:cubicBezTo>
                    <a:pt x="5953" y="253"/>
                    <a:pt x="5940" y="288"/>
                    <a:pt x="5936" y="334"/>
                  </a:cubicBezTo>
                  <a:lnTo>
                    <a:pt x="6176" y="334"/>
                  </a:lnTo>
                  <a:close/>
                  <a:moveTo>
                    <a:pt x="5765" y="555"/>
                  </a:moveTo>
                  <a:cubicBezTo>
                    <a:pt x="5801" y="555"/>
                    <a:pt x="5801" y="555"/>
                    <a:pt x="5801" y="555"/>
                  </a:cubicBezTo>
                  <a:cubicBezTo>
                    <a:pt x="5801" y="167"/>
                    <a:pt x="5801" y="167"/>
                    <a:pt x="5801" y="167"/>
                  </a:cubicBezTo>
                  <a:cubicBezTo>
                    <a:pt x="5765" y="167"/>
                    <a:pt x="5765" y="167"/>
                    <a:pt x="5765" y="167"/>
                  </a:cubicBezTo>
                  <a:lnTo>
                    <a:pt x="5765" y="555"/>
                  </a:lnTo>
                  <a:close/>
                  <a:moveTo>
                    <a:pt x="4172" y="194"/>
                  </a:moveTo>
                  <a:cubicBezTo>
                    <a:pt x="4193" y="216"/>
                    <a:pt x="4204" y="250"/>
                    <a:pt x="4204" y="297"/>
                  </a:cubicBezTo>
                  <a:cubicBezTo>
                    <a:pt x="4204" y="555"/>
                    <a:pt x="4204" y="555"/>
                    <a:pt x="4204" y="555"/>
                  </a:cubicBezTo>
                  <a:cubicBezTo>
                    <a:pt x="4177" y="555"/>
                    <a:pt x="4177" y="555"/>
                    <a:pt x="4177" y="555"/>
                  </a:cubicBezTo>
                  <a:cubicBezTo>
                    <a:pt x="4169" y="493"/>
                    <a:pt x="4169" y="493"/>
                    <a:pt x="4169" y="493"/>
                  </a:cubicBezTo>
                  <a:cubicBezTo>
                    <a:pt x="4166" y="493"/>
                    <a:pt x="4166" y="493"/>
                    <a:pt x="4166" y="493"/>
                  </a:cubicBezTo>
                  <a:cubicBezTo>
                    <a:pt x="4146" y="518"/>
                    <a:pt x="4126" y="536"/>
                    <a:pt x="4106" y="546"/>
                  </a:cubicBezTo>
                  <a:cubicBezTo>
                    <a:pt x="4085" y="557"/>
                    <a:pt x="4061" y="562"/>
                    <a:pt x="4033" y="562"/>
                  </a:cubicBezTo>
                  <a:cubicBezTo>
                    <a:pt x="3995" y="562"/>
                    <a:pt x="3965" y="552"/>
                    <a:pt x="3944" y="533"/>
                  </a:cubicBezTo>
                  <a:cubicBezTo>
                    <a:pt x="3923" y="513"/>
                    <a:pt x="3912" y="486"/>
                    <a:pt x="3912" y="452"/>
                  </a:cubicBezTo>
                  <a:cubicBezTo>
                    <a:pt x="3912" y="414"/>
                    <a:pt x="3928" y="385"/>
                    <a:pt x="3959" y="364"/>
                  </a:cubicBezTo>
                  <a:cubicBezTo>
                    <a:pt x="3991" y="343"/>
                    <a:pt x="4037" y="332"/>
                    <a:pt x="4096" y="331"/>
                  </a:cubicBezTo>
                  <a:cubicBezTo>
                    <a:pt x="4170" y="328"/>
                    <a:pt x="4170" y="328"/>
                    <a:pt x="4170" y="328"/>
                  </a:cubicBezTo>
                  <a:cubicBezTo>
                    <a:pt x="4170" y="303"/>
                    <a:pt x="4170" y="303"/>
                    <a:pt x="4170" y="303"/>
                  </a:cubicBezTo>
                  <a:cubicBezTo>
                    <a:pt x="4170" y="266"/>
                    <a:pt x="4163" y="238"/>
                    <a:pt x="4148" y="219"/>
                  </a:cubicBezTo>
                  <a:cubicBezTo>
                    <a:pt x="4133" y="201"/>
                    <a:pt x="4108" y="191"/>
                    <a:pt x="4075" y="191"/>
                  </a:cubicBezTo>
                  <a:cubicBezTo>
                    <a:pt x="4039" y="191"/>
                    <a:pt x="4002" y="201"/>
                    <a:pt x="3964" y="221"/>
                  </a:cubicBezTo>
                  <a:cubicBezTo>
                    <a:pt x="3950" y="190"/>
                    <a:pt x="3950" y="190"/>
                    <a:pt x="3950" y="190"/>
                  </a:cubicBezTo>
                  <a:cubicBezTo>
                    <a:pt x="3993" y="170"/>
                    <a:pt x="4035" y="160"/>
                    <a:pt x="4077" y="160"/>
                  </a:cubicBezTo>
                  <a:cubicBezTo>
                    <a:pt x="4119" y="160"/>
                    <a:pt x="4151" y="172"/>
                    <a:pt x="4172" y="194"/>
                  </a:cubicBezTo>
                  <a:close/>
                  <a:moveTo>
                    <a:pt x="4169" y="358"/>
                  </a:moveTo>
                  <a:cubicBezTo>
                    <a:pt x="4101" y="361"/>
                    <a:pt x="4101" y="361"/>
                    <a:pt x="4101" y="361"/>
                  </a:cubicBezTo>
                  <a:cubicBezTo>
                    <a:pt x="4046" y="363"/>
                    <a:pt x="4008" y="372"/>
                    <a:pt x="3984" y="386"/>
                  </a:cubicBezTo>
                  <a:cubicBezTo>
                    <a:pt x="3961" y="400"/>
                    <a:pt x="3950" y="423"/>
                    <a:pt x="3950" y="453"/>
                  </a:cubicBezTo>
                  <a:cubicBezTo>
                    <a:pt x="3950" y="477"/>
                    <a:pt x="3957" y="496"/>
                    <a:pt x="3972" y="510"/>
                  </a:cubicBezTo>
                  <a:cubicBezTo>
                    <a:pt x="3987" y="523"/>
                    <a:pt x="4008" y="530"/>
                    <a:pt x="4035" y="530"/>
                  </a:cubicBezTo>
                  <a:cubicBezTo>
                    <a:pt x="4076" y="530"/>
                    <a:pt x="4109" y="518"/>
                    <a:pt x="4133" y="494"/>
                  </a:cubicBezTo>
                  <a:cubicBezTo>
                    <a:pt x="4157" y="471"/>
                    <a:pt x="4169" y="438"/>
                    <a:pt x="4169" y="396"/>
                  </a:cubicBezTo>
                  <a:lnTo>
                    <a:pt x="4169" y="358"/>
                  </a:lnTo>
                  <a:close/>
                  <a:moveTo>
                    <a:pt x="5783" y="25"/>
                  </a:moveTo>
                  <a:cubicBezTo>
                    <a:pt x="5768" y="25"/>
                    <a:pt x="5760" y="37"/>
                    <a:pt x="5760" y="60"/>
                  </a:cubicBezTo>
                  <a:cubicBezTo>
                    <a:pt x="5760" y="83"/>
                    <a:pt x="5768" y="94"/>
                    <a:pt x="5783" y="94"/>
                  </a:cubicBezTo>
                  <a:cubicBezTo>
                    <a:pt x="5790" y="94"/>
                    <a:pt x="5796" y="91"/>
                    <a:pt x="5800" y="85"/>
                  </a:cubicBezTo>
                  <a:cubicBezTo>
                    <a:pt x="5804" y="79"/>
                    <a:pt x="5806" y="70"/>
                    <a:pt x="5806" y="60"/>
                  </a:cubicBezTo>
                  <a:cubicBezTo>
                    <a:pt x="5806" y="49"/>
                    <a:pt x="5804" y="40"/>
                    <a:pt x="5800" y="34"/>
                  </a:cubicBezTo>
                  <a:cubicBezTo>
                    <a:pt x="5796" y="28"/>
                    <a:pt x="5790" y="25"/>
                    <a:pt x="5783" y="25"/>
                  </a:cubicBezTo>
                  <a:close/>
                  <a:moveTo>
                    <a:pt x="4996" y="208"/>
                  </a:moveTo>
                  <a:cubicBezTo>
                    <a:pt x="5022" y="239"/>
                    <a:pt x="5036" y="283"/>
                    <a:pt x="5036" y="337"/>
                  </a:cubicBezTo>
                  <a:cubicBezTo>
                    <a:pt x="5036" y="366"/>
                    <a:pt x="5036" y="366"/>
                    <a:pt x="5036" y="366"/>
                  </a:cubicBezTo>
                  <a:cubicBezTo>
                    <a:pt x="4756" y="366"/>
                    <a:pt x="4756" y="366"/>
                    <a:pt x="4756" y="366"/>
                  </a:cubicBezTo>
                  <a:cubicBezTo>
                    <a:pt x="4757" y="419"/>
                    <a:pt x="4769" y="460"/>
                    <a:pt x="4794" y="488"/>
                  </a:cubicBezTo>
                  <a:cubicBezTo>
                    <a:pt x="4818" y="516"/>
                    <a:pt x="4853" y="530"/>
                    <a:pt x="4898" y="530"/>
                  </a:cubicBezTo>
                  <a:cubicBezTo>
                    <a:pt x="4920" y="530"/>
                    <a:pt x="4940" y="528"/>
                    <a:pt x="4957" y="525"/>
                  </a:cubicBezTo>
                  <a:cubicBezTo>
                    <a:pt x="4973" y="522"/>
                    <a:pt x="4995" y="515"/>
                    <a:pt x="5020" y="505"/>
                  </a:cubicBezTo>
                  <a:cubicBezTo>
                    <a:pt x="5020" y="537"/>
                    <a:pt x="5020" y="537"/>
                    <a:pt x="5020" y="537"/>
                  </a:cubicBezTo>
                  <a:cubicBezTo>
                    <a:pt x="4998" y="547"/>
                    <a:pt x="4978" y="553"/>
                    <a:pt x="4960" y="557"/>
                  </a:cubicBezTo>
                  <a:cubicBezTo>
                    <a:pt x="4941" y="560"/>
                    <a:pt x="4921" y="562"/>
                    <a:pt x="4898" y="562"/>
                  </a:cubicBezTo>
                  <a:cubicBezTo>
                    <a:pt x="4842" y="562"/>
                    <a:pt x="4798" y="545"/>
                    <a:pt x="4767" y="510"/>
                  </a:cubicBezTo>
                  <a:cubicBezTo>
                    <a:pt x="4735" y="475"/>
                    <a:pt x="4719" y="427"/>
                    <a:pt x="4719" y="364"/>
                  </a:cubicBezTo>
                  <a:cubicBezTo>
                    <a:pt x="4719" y="302"/>
                    <a:pt x="4734" y="253"/>
                    <a:pt x="4765" y="216"/>
                  </a:cubicBezTo>
                  <a:cubicBezTo>
                    <a:pt x="4795" y="178"/>
                    <a:pt x="4836" y="160"/>
                    <a:pt x="4888" y="160"/>
                  </a:cubicBezTo>
                  <a:cubicBezTo>
                    <a:pt x="4934" y="160"/>
                    <a:pt x="4970" y="176"/>
                    <a:pt x="4996" y="208"/>
                  </a:cubicBezTo>
                  <a:close/>
                  <a:moveTo>
                    <a:pt x="4998" y="334"/>
                  </a:moveTo>
                  <a:cubicBezTo>
                    <a:pt x="4998" y="290"/>
                    <a:pt x="4988" y="254"/>
                    <a:pt x="4969" y="229"/>
                  </a:cubicBezTo>
                  <a:cubicBezTo>
                    <a:pt x="4949" y="204"/>
                    <a:pt x="4922" y="191"/>
                    <a:pt x="4888" y="191"/>
                  </a:cubicBezTo>
                  <a:cubicBezTo>
                    <a:pt x="4851" y="191"/>
                    <a:pt x="4821" y="203"/>
                    <a:pt x="4798" y="228"/>
                  </a:cubicBezTo>
                  <a:cubicBezTo>
                    <a:pt x="4775" y="253"/>
                    <a:pt x="4762" y="288"/>
                    <a:pt x="4758" y="334"/>
                  </a:cubicBezTo>
                  <a:lnTo>
                    <a:pt x="4998" y="334"/>
                  </a:lnTo>
                  <a:close/>
                  <a:moveTo>
                    <a:pt x="3766" y="192"/>
                  </a:moveTo>
                  <a:cubicBezTo>
                    <a:pt x="3790" y="192"/>
                    <a:pt x="3819" y="197"/>
                    <a:pt x="3853" y="209"/>
                  </a:cubicBezTo>
                  <a:cubicBezTo>
                    <a:pt x="3863" y="177"/>
                    <a:pt x="3863" y="177"/>
                    <a:pt x="3863" y="177"/>
                  </a:cubicBezTo>
                  <a:cubicBezTo>
                    <a:pt x="3832" y="166"/>
                    <a:pt x="3800" y="160"/>
                    <a:pt x="3766" y="160"/>
                  </a:cubicBezTo>
                  <a:cubicBezTo>
                    <a:pt x="3710" y="160"/>
                    <a:pt x="3665" y="178"/>
                    <a:pt x="3633" y="213"/>
                  </a:cubicBezTo>
                  <a:cubicBezTo>
                    <a:pt x="3600" y="249"/>
                    <a:pt x="3584" y="299"/>
                    <a:pt x="3584" y="363"/>
                  </a:cubicBezTo>
                  <a:cubicBezTo>
                    <a:pt x="3584" y="426"/>
                    <a:pt x="3599" y="475"/>
                    <a:pt x="3631" y="510"/>
                  </a:cubicBezTo>
                  <a:cubicBezTo>
                    <a:pt x="3662" y="544"/>
                    <a:pt x="3706" y="562"/>
                    <a:pt x="3761" y="562"/>
                  </a:cubicBezTo>
                  <a:cubicBezTo>
                    <a:pt x="3801" y="562"/>
                    <a:pt x="3834" y="556"/>
                    <a:pt x="3858" y="544"/>
                  </a:cubicBezTo>
                  <a:cubicBezTo>
                    <a:pt x="3858" y="511"/>
                    <a:pt x="3858" y="511"/>
                    <a:pt x="3858" y="511"/>
                  </a:cubicBezTo>
                  <a:cubicBezTo>
                    <a:pt x="3828" y="524"/>
                    <a:pt x="3795" y="530"/>
                    <a:pt x="3760" y="530"/>
                  </a:cubicBezTo>
                  <a:cubicBezTo>
                    <a:pt x="3716" y="530"/>
                    <a:pt x="3682" y="515"/>
                    <a:pt x="3658" y="485"/>
                  </a:cubicBezTo>
                  <a:cubicBezTo>
                    <a:pt x="3633" y="456"/>
                    <a:pt x="3621" y="415"/>
                    <a:pt x="3621" y="363"/>
                  </a:cubicBezTo>
                  <a:cubicBezTo>
                    <a:pt x="3621" y="308"/>
                    <a:pt x="3633" y="265"/>
                    <a:pt x="3658" y="236"/>
                  </a:cubicBezTo>
                  <a:cubicBezTo>
                    <a:pt x="3682" y="207"/>
                    <a:pt x="3718" y="192"/>
                    <a:pt x="3766" y="192"/>
                  </a:cubicBezTo>
                  <a:close/>
                  <a:moveTo>
                    <a:pt x="5524" y="160"/>
                  </a:moveTo>
                  <a:cubicBezTo>
                    <a:pt x="5497" y="160"/>
                    <a:pt x="5472" y="166"/>
                    <a:pt x="5451" y="178"/>
                  </a:cubicBezTo>
                  <a:cubicBezTo>
                    <a:pt x="5430" y="189"/>
                    <a:pt x="5413" y="206"/>
                    <a:pt x="5400" y="229"/>
                  </a:cubicBezTo>
                  <a:cubicBezTo>
                    <a:pt x="5399" y="229"/>
                    <a:pt x="5399" y="229"/>
                    <a:pt x="5399" y="229"/>
                  </a:cubicBezTo>
                  <a:cubicBezTo>
                    <a:pt x="5382" y="183"/>
                    <a:pt x="5342" y="160"/>
                    <a:pt x="5281" y="160"/>
                  </a:cubicBezTo>
                  <a:cubicBezTo>
                    <a:pt x="5257" y="160"/>
                    <a:pt x="5236" y="165"/>
                    <a:pt x="5216" y="176"/>
                  </a:cubicBezTo>
                  <a:cubicBezTo>
                    <a:pt x="5196" y="186"/>
                    <a:pt x="5181" y="201"/>
                    <a:pt x="5170" y="220"/>
                  </a:cubicBezTo>
                  <a:cubicBezTo>
                    <a:pt x="5168" y="220"/>
                    <a:pt x="5168" y="220"/>
                    <a:pt x="5168" y="220"/>
                  </a:cubicBezTo>
                  <a:cubicBezTo>
                    <a:pt x="5161" y="167"/>
                    <a:pt x="5161" y="167"/>
                    <a:pt x="5161" y="167"/>
                  </a:cubicBezTo>
                  <a:cubicBezTo>
                    <a:pt x="5132" y="167"/>
                    <a:pt x="5132" y="167"/>
                    <a:pt x="5132" y="167"/>
                  </a:cubicBezTo>
                  <a:cubicBezTo>
                    <a:pt x="5132" y="555"/>
                    <a:pt x="5132" y="555"/>
                    <a:pt x="5132" y="555"/>
                  </a:cubicBezTo>
                  <a:cubicBezTo>
                    <a:pt x="5167" y="555"/>
                    <a:pt x="5167" y="555"/>
                    <a:pt x="5167" y="555"/>
                  </a:cubicBezTo>
                  <a:cubicBezTo>
                    <a:pt x="5167" y="341"/>
                    <a:pt x="5167" y="341"/>
                    <a:pt x="5167" y="341"/>
                  </a:cubicBezTo>
                  <a:cubicBezTo>
                    <a:pt x="5167" y="289"/>
                    <a:pt x="5176" y="251"/>
                    <a:pt x="5195" y="227"/>
                  </a:cubicBezTo>
                  <a:cubicBezTo>
                    <a:pt x="5213" y="204"/>
                    <a:pt x="5243" y="192"/>
                    <a:pt x="5283" y="192"/>
                  </a:cubicBezTo>
                  <a:cubicBezTo>
                    <a:pt x="5343" y="192"/>
                    <a:pt x="5373" y="225"/>
                    <a:pt x="5373" y="290"/>
                  </a:cubicBezTo>
                  <a:cubicBezTo>
                    <a:pt x="5373" y="555"/>
                    <a:pt x="5373" y="555"/>
                    <a:pt x="5373" y="555"/>
                  </a:cubicBezTo>
                  <a:cubicBezTo>
                    <a:pt x="5409" y="555"/>
                    <a:pt x="5409" y="555"/>
                    <a:pt x="5409" y="555"/>
                  </a:cubicBezTo>
                  <a:cubicBezTo>
                    <a:pt x="5409" y="328"/>
                    <a:pt x="5409" y="328"/>
                    <a:pt x="5409" y="328"/>
                  </a:cubicBezTo>
                  <a:cubicBezTo>
                    <a:pt x="5409" y="281"/>
                    <a:pt x="5419" y="247"/>
                    <a:pt x="5438" y="225"/>
                  </a:cubicBezTo>
                  <a:cubicBezTo>
                    <a:pt x="5457" y="203"/>
                    <a:pt x="5486" y="192"/>
                    <a:pt x="5526" y="192"/>
                  </a:cubicBezTo>
                  <a:cubicBezTo>
                    <a:pt x="5556" y="192"/>
                    <a:pt x="5579" y="201"/>
                    <a:pt x="5594" y="218"/>
                  </a:cubicBezTo>
                  <a:cubicBezTo>
                    <a:pt x="5608" y="235"/>
                    <a:pt x="5616" y="263"/>
                    <a:pt x="5616" y="301"/>
                  </a:cubicBezTo>
                  <a:cubicBezTo>
                    <a:pt x="5616" y="555"/>
                    <a:pt x="5616" y="555"/>
                    <a:pt x="5616" y="555"/>
                  </a:cubicBezTo>
                  <a:cubicBezTo>
                    <a:pt x="5651" y="555"/>
                    <a:pt x="5651" y="555"/>
                    <a:pt x="5651" y="555"/>
                  </a:cubicBezTo>
                  <a:cubicBezTo>
                    <a:pt x="5651" y="301"/>
                    <a:pt x="5651" y="301"/>
                    <a:pt x="5651" y="301"/>
                  </a:cubicBezTo>
                  <a:cubicBezTo>
                    <a:pt x="5651" y="252"/>
                    <a:pt x="5640" y="216"/>
                    <a:pt x="5619" y="194"/>
                  </a:cubicBezTo>
                  <a:cubicBezTo>
                    <a:pt x="5598" y="171"/>
                    <a:pt x="5566" y="160"/>
                    <a:pt x="5524" y="160"/>
                  </a:cubicBezTo>
                  <a:close/>
                  <a:moveTo>
                    <a:pt x="2805" y="160"/>
                  </a:moveTo>
                  <a:cubicBezTo>
                    <a:pt x="2741" y="160"/>
                    <a:pt x="2696" y="180"/>
                    <a:pt x="2671" y="220"/>
                  </a:cubicBezTo>
                  <a:cubicBezTo>
                    <a:pt x="2669" y="220"/>
                    <a:pt x="2669" y="220"/>
                    <a:pt x="2669" y="220"/>
                  </a:cubicBezTo>
                  <a:cubicBezTo>
                    <a:pt x="2662" y="167"/>
                    <a:pt x="2662" y="167"/>
                    <a:pt x="2662" y="167"/>
                  </a:cubicBezTo>
                  <a:cubicBezTo>
                    <a:pt x="2632" y="167"/>
                    <a:pt x="2632" y="167"/>
                    <a:pt x="2632" y="167"/>
                  </a:cubicBezTo>
                  <a:cubicBezTo>
                    <a:pt x="2632" y="555"/>
                    <a:pt x="2632" y="555"/>
                    <a:pt x="2632" y="555"/>
                  </a:cubicBezTo>
                  <a:cubicBezTo>
                    <a:pt x="2667" y="555"/>
                    <a:pt x="2667" y="555"/>
                    <a:pt x="2667" y="555"/>
                  </a:cubicBezTo>
                  <a:cubicBezTo>
                    <a:pt x="2667" y="341"/>
                    <a:pt x="2667" y="341"/>
                    <a:pt x="2667" y="341"/>
                  </a:cubicBezTo>
                  <a:cubicBezTo>
                    <a:pt x="2667" y="288"/>
                    <a:pt x="2678" y="250"/>
                    <a:pt x="2699" y="227"/>
                  </a:cubicBezTo>
                  <a:cubicBezTo>
                    <a:pt x="2721" y="204"/>
                    <a:pt x="2755" y="192"/>
                    <a:pt x="2801" y="192"/>
                  </a:cubicBezTo>
                  <a:cubicBezTo>
                    <a:pt x="2836" y="192"/>
                    <a:pt x="2861" y="201"/>
                    <a:pt x="2877" y="218"/>
                  </a:cubicBezTo>
                  <a:cubicBezTo>
                    <a:pt x="2894" y="236"/>
                    <a:pt x="2902" y="264"/>
                    <a:pt x="2902" y="303"/>
                  </a:cubicBezTo>
                  <a:cubicBezTo>
                    <a:pt x="2902" y="555"/>
                    <a:pt x="2902" y="555"/>
                    <a:pt x="2902" y="555"/>
                  </a:cubicBezTo>
                  <a:cubicBezTo>
                    <a:pt x="2937" y="555"/>
                    <a:pt x="2937" y="555"/>
                    <a:pt x="2937" y="555"/>
                  </a:cubicBezTo>
                  <a:cubicBezTo>
                    <a:pt x="2937" y="301"/>
                    <a:pt x="2937" y="301"/>
                    <a:pt x="2937" y="301"/>
                  </a:cubicBezTo>
                  <a:cubicBezTo>
                    <a:pt x="2937" y="207"/>
                    <a:pt x="2893" y="160"/>
                    <a:pt x="2805" y="160"/>
                  </a:cubicBezTo>
                  <a:close/>
                  <a:moveTo>
                    <a:pt x="3460" y="194"/>
                  </a:moveTo>
                  <a:cubicBezTo>
                    <a:pt x="3481" y="216"/>
                    <a:pt x="3492" y="250"/>
                    <a:pt x="3492" y="297"/>
                  </a:cubicBezTo>
                  <a:cubicBezTo>
                    <a:pt x="3492" y="555"/>
                    <a:pt x="3492" y="555"/>
                    <a:pt x="3492" y="555"/>
                  </a:cubicBezTo>
                  <a:cubicBezTo>
                    <a:pt x="3466" y="555"/>
                    <a:pt x="3466" y="555"/>
                    <a:pt x="3466" y="555"/>
                  </a:cubicBezTo>
                  <a:cubicBezTo>
                    <a:pt x="3457" y="493"/>
                    <a:pt x="3457" y="493"/>
                    <a:pt x="3457" y="493"/>
                  </a:cubicBezTo>
                  <a:cubicBezTo>
                    <a:pt x="3454" y="493"/>
                    <a:pt x="3454" y="493"/>
                    <a:pt x="3454" y="493"/>
                  </a:cubicBezTo>
                  <a:cubicBezTo>
                    <a:pt x="3434" y="518"/>
                    <a:pt x="3414" y="536"/>
                    <a:pt x="3394" y="546"/>
                  </a:cubicBezTo>
                  <a:cubicBezTo>
                    <a:pt x="3373" y="557"/>
                    <a:pt x="3349" y="562"/>
                    <a:pt x="3321" y="562"/>
                  </a:cubicBezTo>
                  <a:cubicBezTo>
                    <a:pt x="3283" y="562"/>
                    <a:pt x="3253" y="552"/>
                    <a:pt x="3232" y="533"/>
                  </a:cubicBezTo>
                  <a:cubicBezTo>
                    <a:pt x="3211" y="513"/>
                    <a:pt x="3200" y="486"/>
                    <a:pt x="3200" y="452"/>
                  </a:cubicBezTo>
                  <a:cubicBezTo>
                    <a:pt x="3200" y="414"/>
                    <a:pt x="3216" y="385"/>
                    <a:pt x="3248" y="364"/>
                  </a:cubicBezTo>
                  <a:cubicBezTo>
                    <a:pt x="3279" y="343"/>
                    <a:pt x="3325" y="332"/>
                    <a:pt x="3384" y="331"/>
                  </a:cubicBezTo>
                  <a:cubicBezTo>
                    <a:pt x="3458" y="328"/>
                    <a:pt x="3458" y="328"/>
                    <a:pt x="3458" y="328"/>
                  </a:cubicBezTo>
                  <a:cubicBezTo>
                    <a:pt x="3458" y="303"/>
                    <a:pt x="3458" y="303"/>
                    <a:pt x="3458" y="303"/>
                  </a:cubicBezTo>
                  <a:cubicBezTo>
                    <a:pt x="3458" y="266"/>
                    <a:pt x="3451" y="238"/>
                    <a:pt x="3436" y="219"/>
                  </a:cubicBezTo>
                  <a:cubicBezTo>
                    <a:pt x="3421" y="201"/>
                    <a:pt x="3397" y="191"/>
                    <a:pt x="3363" y="191"/>
                  </a:cubicBezTo>
                  <a:cubicBezTo>
                    <a:pt x="3327" y="191"/>
                    <a:pt x="3290" y="201"/>
                    <a:pt x="3252" y="221"/>
                  </a:cubicBezTo>
                  <a:cubicBezTo>
                    <a:pt x="3239" y="190"/>
                    <a:pt x="3239" y="190"/>
                    <a:pt x="3239" y="190"/>
                  </a:cubicBezTo>
                  <a:cubicBezTo>
                    <a:pt x="3281" y="170"/>
                    <a:pt x="3323" y="160"/>
                    <a:pt x="3365" y="160"/>
                  </a:cubicBezTo>
                  <a:cubicBezTo>
                    <a:pt x="3407" y="160"/>
                    <a:pt x="3439" y="172"/>
                    <a:pt x="3460" y="194"/>
                  </a:cubicBezTo>
                  <a:close/>
                  <a:moveTo>
                    <a:pt x="3457" y="358"/>
                  </a:moveTo>
                  <a:cubicBezTo>
                    <a:pt x="3389" y="361"/>
                    <a:pt x="3389" y="361"/>
                    <a:pt x="3389" y="361"/>
                  </a:cubicBezTo>
                  <a:cubicBezTo>
                    <a:pt x="3335" y="363"/>
                    <a:pt x="3296" y="372"/>
                    <a:pt x="3273" y="386"/>
                  </a:cubicBezTo>
                  <a:cubicBezTo>
                    <a:pt x="3249" y="400"/>
                    <a:pt x="3238" y="423"/>
                    <a:pt x="3238" y="453"/>
                  </a:cubicBezTo>
                  <a:cubicBezTo>
                    <a:pt x="3238" y="477"/>
                    <a:pt x="3245" y="496"/>
                    <a:pt x="3260" y="510"/>
                  </a:cubicBezTo>
                  <a:cubicBezTo>
                    <a:pt x="3275" y="523"/>
                    <a:pt x="3296" y="530"/>
                    <a:pt x="3323" y="530"/>
                  </a:cubicBezTo>
                  <a:cubicBezTo>
                    <a:pt x="3364" y="530"/>
                    <a:pt x="3397" y="518"/>
                    <a:pt x="3421" y="494"/>
                  </a:cubicBezTo>
                  <a:cubicBezTo>
                    <a:pt x="3445" y="471"/>
                    <a:pt x="3457" y="438"/>
                    <a:pt x="3457" y="396"/>
                  </a:cubicBezTo>
                  <a:lnTo>
                    <a:pt x="3457" y="358"/>
                  </a:lnTo>
                  <a:close/>
                  <a:moveTo>
                    <a:pt x="2496" y="208"/>
                  </a:moveTo>
                  <a:cubicBezTo>
                    <a:pt x="2523" y="239"/>
                    <a:pt x="2536" y="283"/>
                    <a:pt x="2536" y="337"/>
                  </a:cubicBezTo>
                  <a:cubicBezTo>
                    <a:pt x="2536" y="366"/>
                    <a:pt x="2536" y="366"/>
                    <a:pt x="2536" y="366"/>
                  </a:cubicBezTo>
                  <a:cubicBezTo>
                    <a:pt x="2257" y="366"/>
                    <a:pt x="2257" y="366"/>
                    <a:pt x="2257" y="366"/>
                  </a:cubicBezTo>
                  <a:cubicBezTo>
                    <a:pt x="2257" y="419"/>
                    <a:pt x="2270" y="460"/>
                    <a:pt x="2294" y="488"/>
                  </a:cubicBezTo>
                  <a:cubicBezTo>
                    <a:pt x="2318" y="516"/>
                    <a:pt x="2353" y="530"/>
                    <a:pt x="2399" y="530"/>
                  </a:cubicBezTo>
                  <a:cubicBezTo>
                    <a:pt x="2421" y="530"/>
                    <a:pt x="2440" y="528"/>
                    <a:pt x="2457" y="525"/>
                  </a:cubicBezTo>
                  <a:cubicBezTo>
                    <a:pt x="2474" y="522"/>
                    <a:pt x="2495" y="515"/>
                    <a:pt x="2520" y="505"/>
                  </a:cubicBezTo>
                  <a:cubicBezTo>
                    <a:pt x="2520" y="537"/>
                    <a:pt x="2520" y="537"/>
                    <a:pt x="2520" y="537"/>
                  </a:cubicBezTo>
                  <a:cubicBezTo>
                    <a:pt x="2499" y="547"/>
                    <a:pt x="2478" y="553"/>
                    <a:pt x="2460" y="557"/>
                  </a:cubicBezTo>
                  <a:cubicBezTo>
                    <a:pt x="2441" y="560"/>
                    <a:pt x="2421" y="562"/>
                    <a:pt x="2399" y="562"/>
                  </a:cubicBezTo>
                  <a:cubicBezTo>
                    <a:pt x="2342" y="562"/>
                    <a:pt x="2298" y="545"/>
                    <a:pt x="2267" y="510"/>
                  </a:cubicBezTo>
                  <a:cubicBezTo>
                    <a:pt x="2235" y="475"/>
                    <a:pt x="2220" y="427"/>
                    <a:pt x="2220" y="364"/>
                  </a:cubicBezTo>
                  <a:cubicBezTo>
                    <a:pt x="2220" y="302"/>
                    <a:pt x="2235" y="253"/>
                    <a:pt x="2265" y="216"/>
                  </a:cubicBezTo>
                  <a:cubicBezTo>
                    <a:pt x="2296" y="178"/>
                    <a:pt x="2337" y="160"/>
                    <a:pt x="2388" y="160"/>
                  </a:cubicBezTo>
                  <a:cubicBezTo>
                    <a:pt x="2434" y="160"/>
                    <a:pt x="2470" y="176"/>
                    <a:pt x="2496" y="208"/>
                  </a:cubicBezTo>
                  <a:close/>
                  <a:moveTo>
                    <a:pt x="2498" y="334"/>
                  </a:moveTo>
                  <a:cubicBezTo>
                    <a:pt x="2498" y="290"/>
                    <a:pt x="2489" y="254"/>
                    <a:pt x="2469" y="229"/>
                  </a:cubicBezTo>
                  <a:cubicBezTo>
                    <a:pt x="2450" y="204"/>
                    <a:pt x="2423" y="191"/>
                    <a:pt x="2388" y="191"/>
                  </a:cubicBezTo>
                  <a:cubicBezTo>
                    <a:pt x="2351" y="191"/>
                    <a:pt x="2321" y="203"/>
                    <a:pt x="2298" y="228"/>
                  </a:cubicBezTo>
                  <a:cubicBezTo>
                    <a:pt x="2276" y="253"/>
                    <a:pt x="2263" y="288"/>
                    <a:pt x="2259" y="334"/>
                  </a:cubicBezTo>
                  <a:lnTo>
                    <a:pt x="2498" y="334"/>
                  </a:lnTo>
                  <a:close/>
                  <a:moveTo>
                    <a:pt x="4588" y="0"/>
                  </a:moveTo>
                  <a:cubicBezTo>
                    <a:pt x="4623" y="0"/>
                    <a:pt x="4623" y="0"/>
                    <a:pt x="4623" y="0"/>
                  </a:cubicBezTo>
                  <a:cubicBezTo>
                    <a:pt x="4623" y="555"/>
                    <a:pt x="4623" y="555"/>
                    <a:pt x="4623" y="555"/>
                  </a:cubicBezTo>
                  <a:cubicBezTo>
                    <a:pt x="4599" y="555"/>
                    <a:pt x="4599" y="555"/>
                    <a:pt x="4599" y="555"/>
                  </a:cubicBezTo>
                  <a:cubicBezTo>
                    <a:pt x="4590" y="496"/>
                    <a:pt x="4590" y="496"/>
                    <a:pt x="4590" y="496"/>
                  </a:cubicBezTo>
                  <a:cubicBezTo>
                    <a:pt x="4588" y="496"/>
                    <a:pt x="4588" y="496"/>
                    <a:pt x="4588" y="496"/>
                  </a:cubicBezTo>
                  <a:cubicBezTo>
                    <a:pt x="4558" y="540"/>
                    <a:pt x="4516" y="562"/>
                    <a:pt x="4461" y="562"/>
                  </a:cubicBezTo>
                  <a:cubicBezTo>
                    <a:pt x="4407" y="562"/>
                    <a:pt x="4366" y="545"/>
                    <a:pt x="4338" y="512"/>
                  </a:cubicBezTo>
                  <a:cubicBezTo>
                    <a:pt x="4310" y="479"/>
                    <a:pt x="4296" y="430"/>
                    <a:pt x="4296" y="367"/>
                  </a:cubicBezTo>
                  <a:cubicBezTo>
                    <a:pt x="4296" y="300"/>
                    <a:pt x="4310" y="248"/>
                    <a:pt x="4338" y="213"/>
                  </a:cubicBezTo>
                  <a:cubicBezTo>
                    <a:pt x="4366" y="177"/>
                    <a:pt x="4406" y="160"/>
                    <a:pt x="4460" y="160"/>
                  </a:cubicBezTo>
                  <a:cubicBezTo>
                    <a:pt x="4488" y="160"/>
                    <a:pt x="4512" y="165"/>
                    <a:pt x="4533" y="175"/>
                  </a:cubicBezTo>
                  <a:cubicBezTo>
                    <a:pt x="4553" y="185"/>
                    <a:pt x="4571" y="203"/>
                    <a:pt x="4588" y="228"/>
                  </a:cubicBezTo>
                  <a:cubicBezTo>
                    <a:pt x="4590" y="228"/>
                    <a:pt x="4590" y="228"/>
                    <a:pt x="4590" y="228"/>
                  </a:cubicBezTo>
                  <a:cubicBezTo>
                    <a:pt x="4588" y="198"/>
                    <a:pt x="4588" y="168"/>
                    <a:pt x="4588" y="139"/>
                  </a:cubicBezTo>
                  <a:lnTo>
                    <a:pt x="4588" y="0"/>
                  </a:lnTo>
                  <a:close/>
                  <a:moveTo>
                    <a:pt x="4588" y="361"/>
                  </a:moveTo>
                  <a:cubicBezTo>
                    <a:pt x="4588" y="301"/>
                    <a:pt x="4578" y="258"/>
                    <a:pt x="4557" y="231"/>
                  </a:cubicBezTo>
                  <a:cubicBezTo>
                    <a:pt x="4537" y="205"/>
                    <a:pt x="4505" y="192"/>
                    <a:pt x="4460" y="192"/>
                  </a:cubicBezTo>
                  <a:cubicBezTo>
                    <a:pt x="4418" y="192"/>
                    <a:pt x="4386" y="207"/>
                    <a:pt x="4365" y="236"/>
                  </a:cubicBezTo>
                  <a:cubicBezTo>
                    <a:pt x="4343" y="266"/>
                    <a:pt x="4333" y="309"/>
                    <a:pt x="4333" y="366"/>
                  </a:cubicBezTo>
                  <a:cubicBezTo>
                    <a:pt x="4333" y="476"/>
                    <a:pt x="4375" y="531"/>
                    <a:pt x="4461" y="531"/>
                  </a:cubicBezTo>
                  <a:cubicBezTo>
                    <a:pt x="4504" y="531"/>
                    <a:pt x="4536" y="518"/>
                    <a:pt x="4557" y="492"/>
                  </a:cubicBezTo>
                  <a:cubicBezTo>
                    <a:pt x="4577" y="467"/>
                    <a:pt x="4588" y="425"/>
                    <a:pt x="4588" y="367"/>
                  </a:cubicBezTo>
                  <a:lnTo>
                    <a:pt x="4588" y="361"/>
                  </a:lnTo>
                  <a:close/>
                </a:path>
              </a:pathLst>
            </a:custGeom>
            <a:solidFill>
              <a:srgbClr val="E300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 name="Freeform 8">
              <a:extLst>
                <a:ext uri="{FF2B5EF4-FFF2-40B4-BE49-F238E27FC236}">
                  <a16:creationId xmlns:a16="http://schemas.microsoft.com/office/drawing/2014/main" id="{6401E159-5D20-4054-B617-C220F64FF18C}"/>
                </a:ext>
              </a:extLst>
            </p:cNvPr>
            <p:cNvSpPr>
              <a:spLocks noSelect="1"/>
            </p:cNvSpPr>
            <p:nvPr userDrawn="1"/>
          </p:nvSpPr>
          <p:spPr bwMode="auto">
            <a:xfrm>
              <a:off x="3486" y="3992"/>
              <a:ext cx="703" cy="107"/>
            </a:xfrm>
            <a:custGeom>
              <a:avLst/>
              <a:gdLst>
                <a:gd name="T0" fmla="*/ 171 w 3516"/>
                <a:gd name="T1" fmla="*/ 8 h 537"/>
                <a:gd name="T2" fmla="*/ 0 w 3516"/>
                <a:gd name="T3" fmla="*/ 530 h 537"/>
                <a:gd name="T4" fmla="*/ 141 w 3516"/>
                <a:gd name="T5" fmla="*/ 340 h 537"/>
                <a:gd name="T6" fmla="*/ 287 w 3516"/>
                <a:gd name="T7" fmla="*/ 530 h 537"/>
                <a:gd name="T8" fmla="*/ 295 w 3516"/>
                <a:gd name="T9" fmla="*/ 303 h 537"/>
                <a:gd name="T10" fmla="*/ 167 w 3516"/>
                <a:gd name="T11" fmla="*/ 234 h 537"/>
                <a:gd name="T12" fmla="*/ 141 w 3516"/>
                <a:gd name="T13" fmla="*/ 115 h 537"/>
                <a:gd name="T14" fmla="*/ 241 w 3516"/>
                <a:gd name="T15" fmla="*/ 169 h 537"/>
                <a:gd name="T16" fmla="*/ 625 w 3516"/>
                <a:gd name="T17" fmla="*/ 6 h 537"/>
                <a:gd name="T18" fmla="*/ 610 w 3516"/>
                <a:gd name="T19" fmla="*/ 530 h 537"/>
                <a:gd name="T20" fmla="*/ 806 w 3516"/>
                <a:gd name="T21" fmla="*/ 432 h 537"/>
                <a:gd name="T22" fmla="*/ 986 w 3516"/>
                <a:gd name="T23" fmla="*/ 530 h 537"/>
                <a:gd name="T24" fmla="*/ 625 w 3516"/>
                <a:gd name="T25" fmla="*/ 6 h 537"/>
                <a:gd name="T26" fmla="*/ 708 w 3516"/>
                <a:gd name="T27" fmla="*/ 152 h 537"/>
                <a:gd name="T28" fmla="*/ 735 w 3516"/>
                <a:gd name="T29" fmla="*/ 157 h 537"/>
                <a:gd name="T30" fmla="*/ 777 w 3516"/>
                <a:gd name="T31" fmla="*/ 317 h 537"/>
                <a:gd name="T32" fmla="*/ 1203 w 3516"/>
                <a:gd name="T33" fmla="*/ 8 h 537"/>
                <a:gd name="T34" fmla="*/ 1022 w 3516"/>
                <a:gd name="T35" fmla="*/ 530 h 537"/>
                <a:gd name="T36" fmla="*/ 1393 w 3516"/>
                <a:gd name="T37" fmla="*/ 459 h 537"/>
                <a:gd name="T38" fmla="*/ 1397 w 3516"/>
                <a:gd name="T39" fmla="*/ 73 h 537"/>
                <a:gd name="T40" fmla="*/ 1289 w 3516"/>
                <a:gd name="T41" fmla="*/ 377 h 537"/>
                <a:gd name="T42" fmla="*/ 1163 w 3516"/>
                <a:gd name="T43" fmla="*/ 414 h 537"/>
                <a:gd name="T44" fmla="*/ 1204 w 3516"/>
                <a:gd name="T45" fmla="*/ 122 h 537"/>
                <a:gd name="T46" fmla="*/ 1319 w 3516"/>
                <a:gd name="T47" fmla="*/ 263 h 537"/>
                <a:gd name="T48" fmla="*/ 1835 w 3516"/>
                <a:gd name="T49" fmla="*/ 257 h 537"/>
                <a:gd name="T50" fmla="*/ 1894 w 3516"/>
                <a:gd name="T51" fmla="*/ 213 h 537"/>
                <a:gd name="T52" fmla="*/ 1865 w 3516"/>
                <a:gd name="T53" fmla="*/ 40 h 537"/>
                <a:gd name="T54" fmla="*/ 1525 w 3516"/>
                <a:gd name="T55" fmla="*/ 8 h 537"/>
                <a:gd name="T56" fmla="*/ 1728 w 3516"/>
                <a:gd name="T57" fmla="*/ 530 h 537"/>
                <a:gd name="T58" fmla="*/ 1927 w 3516"/>
                <a:gd name="T59" fmla="*/ 377 h 537"/>
                <a:gd name="T60" fmla="*/ 1835 w 3516"/>
                <a:gd name="T61" fmla="*/ 257 h 537"/>
                <a:gd name="T62" fmla="*/ 1706 w 3516"/>
                <a:gd name="T63" fmla="*/ 115 h 537"/>
                <a:gd name="T64" fmla="*/ 1755 w 3516"/>
                <a:gd name="T65" fmla="*/ 196 h 537"/>
                <a:gd name="T66" fmla="*/ 1666 w 3516"/>
                <a:gd name="T67" fmla="*/ 208 h 537"/>
                <a:gd name="T68" fmla="*/ 1716 w 3516"/>
                <a:gd name="T69" fmla="*/ 421 h 537"/>
                <a:gd name="T70" fmla="*/ 1666 w 3516"/>
                <a:gd name="T71" fmla="*/ 312 h 537"/>
                <a:gd name="T72" fmla="*/ 1764 w 3516"/>
                <a:gd name="T73" fmla="*/ 325 h 537"/>
                <a:gd name="T74" fmla="*/ 1716 w 3516"/>
                <a:gd name="T75" fmla="*/ 421 h 537"/>
                <a:gd name="T76" fmla="*/ 2041 w 3516"/>
                <a:gd name="T77" fmla="*/ 69 h 537"/>
                <a:gd name="T78" fmla="*/ 2042 w 3516"/>
                <a:gd name="T79" fmla="*/ 468 h 537"/>
                <a:gd name="T80" fmla="*/ 2419 w 3516"/>
                <a:gd name="T81" fmla="*/ 469 h 537"/>
                <a:gd name="T82" fmla="*/ 2419 w 3516"/>
                <a:gd name="T83" fmla="*/ 68 h 537"/>
                <a:gd name="T84" fmla="*/ 2309 w 3516"/>
                <a:gd name="T85" fmla="*/ 383 h 537"/>
                <a:gd name="T86" fmla="*/ 2125 w 3516"/>
                <a:gd name="T87" fmla="*/ 268 h 537"/>
                <a:gd name="T88" fmla="*/ 2309 w 3516"/>
                <a:gd name="T89" fmla="*/ 153 h 537"/>
                <a:gd name="T90" fmla="*/ 2309 w 3516"/>
                <a:gd name="T91" fmla="*/ 383 h 537"/>
                <a:gd name="T92" fmla="*/ 2999 w 3516"/>
                <a:gd name="T93" fmla="*/ 8 h 537"/>
                <a:gd name="T94" fmla="*/ 2941 w 3516"/>
                <a:gd name="T95" fmla="*/ 481 h 537"/>
                <a:gd name="T96" fmla="*/ 2610 w 3516"/>
                <a:gd name="T97" fmla="*/ 482 h 537"/>
                <a:gd name="T98" fmla="*/ 2553 w 3516"/>
                <a:gd name="T99" fmla="*/ 8 h 537"/>
                <a:gd name="T100" fmla="*/ 2694 w 3516"/>
                <a:gd name="T101" fmla="*/ 314 h 537"/>
                <a:gd name="T102" fmla="*/ 2776 w 3516"/>
                <a:gd name="T103" fmla="*/ 420 h 537"/>
                <a:gd name="T104" fmla="*/ 2858 w 3516"/>
                <a:gd name="T105" fmla="*/ 314 h 537"/>
                <a:gd name="T106" fmla="*/ 3447 w 3516"/>
                <a:gd name="T107" fmla="*/ 73 h 537"/>
                <a:gd name="T108" fmla="*/ 3073 w 3516"/>
                <a:gd name="T109" fmla="*/ 8 h 537"/>
                <a:gd name="T110" fmla="*/ 3242 w 3516"/>
                <a:gd name="T111" fmla="*/ 530 h 537"/>
                <a:gd name="T112" fmla="*/ 3516 w 3516"/>
                <a:gd name="T113" fmla="*/ 258 h 537"/>
                <a:gd name="T114" fmla="*/ 3339 w 3516"/>
                <a:gd name="T115" fmla="*/ 377 h 537"/>
                <a:gd name="T116" fmla="*/ 3214 w 3516"/>
                <a:gd name="T117" fmla="*/ 414 h 537"/>
                <a:gd name="T118" fmla="*/ 3255 w 3516"/>
                <a:gd name="T119" fmla="*/ 122 h 537"/>
                <a:gd name="T120" fmla="*/ 3369 w 3516"/>
                <a:gd name="T121" fmla="*/ 263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16" h="537">
                  <a:moveTo>
                    <a:pt x="383" y="162"/>
                  </a:moveTo>
                  <a:cubicBezTo>
                    <a:pt x="383" y="60"/>
                    <a:pt x="312" y="8"/>
                    <a:pt x="171" y="8"/>
                  </a:cubicBezTo>
                  <a:cubicBezTo>
                    <a:pt x="0" y="8"/>
                    <a:pt x="0" y="8"/>
                    <a:pt x="0" y="8"/>
                  </a:cubicBezTo>
                  <a:cubicBezTo>
                    <a:pt x="0" y="530"/>
                    <a:pt x="0" y="530"/>
                    <a:pt x="0" y="530"/>
                  </a:cubicBezTo>
                  <a:cubicBezTo>
                    <a:pt x="141" y="530"/>
                    <a:pt x="141" y="530"/>
                    <a:pt x="141" y="530"/>
                  </a:cubicBezTo>
                  <a:cubicBezTo>
                    <a:pt x="141" y="340"/>
                    <a:pt x="141" y="340"/>
                    <a:pt x="141" y="340"/>
                  </a:cubicBezTo>
                  <a:cubicBezTo>
                    <a:pt x="176" y="340"/>
                    <a:pt x="176" y="340"/>
                    <a:pt x="176" y="340"/>
                  </a:cubicBezTo>
                  <a:cubicBezTo>
                    <a:pt x="287" y="530"/>
                    <a:pt x="287" y="530"/>
                    <a:pt x="287" y="530"/>
                  </a:cubicBezTo>
                  <a:cubicBezTo>
                    <a:pt x="447" y="530"/>
                    <a:pt x="447" y="530"/>
                    <a:pt x="447" y="530"/>
                  </a:cubicBezTo>
                  <a:cubicBezTo>
                    <a:pt x="295" y="303"/>
                    <a:pt x="295" y="303"/>
                    <a:pt x="295" y="303"/>
                  </a:cubicBezTo>
                  <a:cubicBezTo>
                    <a:pt x="354" y="270"/>
                    <a:pt x="383" y="223"/>
                    <a:pt x="383" y="162"/>
                  </a:cubicBezTo>
                  <a:close/>
                  <a:moveTo>
                    <a:pt x="167" y="234"/>
                  </a:moveTo>
                  <a:cubicBezTo>
                    <a:pt x="141" y="234"/>
                    <a:pt x="141" y="234"/>
                    <a:pt x="141" y="234"/>
                  </a:cubicBezTo>
                  <a:cubicBezTo>
                    <a:pt x="141" y="115"/>
                    <a:pt x="141" y="115"/>
                    <a:pt x="141" y="115"/>
                  </a:cubicBezTo>
                  <a:cubicBezTo>
                    <a:pt x="169" y="115"/>
                    <a:pt x="169" y="115"/>
                    <a:pt x="169" y="115"/>
                  </a:cubicBezTo>
                  <a:cubicBezTo>
                    <a:pt x="217" y="115"/>
                    <a:pt x="241" y="133"/>
                    <a:pt x="241" y="169"/>
                  </a:cubicBezTo>
                  <a:cubicBezTo>
                    <a:pt x="241" y="212"/>
                    <a:pt x="216" y="234"/>
                    <a:pt x="167" y="234"/>
                  </a:cubicBezTo>
                  <a:close/>
                  <a:moveTo>
                    <a:pt x="625" y="6"/>
                  </a:moveTo>
                  <a:cubicBezTo>
                    <a:pt x="455" y="530"/>
                    <a:pt x="455" y="530"/>
                    <a:pt x="455" y="530"/>
                  </a:cubicBezTo>
                  <a:cubicBezTo>
                    <a:pt x="610" y="530"/>
                    <a:pt x="610" y="530"/>
                    <a:pt x="610" y="530"/>
                  </a:cubicBezTo>
                  <a:cubicBezTo>
                    <a:pt x="636" y="432"/>
                    <a:pt x="636" y="432"/>
                    <a:pt x="636" y="432"/>
                  </a:cubicBezTo>
                  <a:cubicBezTo>
                    <a:pt x="806" y="432"/>
                    <a:pt x="806" y="432"/>
                    <a:pt x="806" y="432"/>
                  </a:cubicBezTo>
                  <a:cubicBezTo>
                    <a:pt x="832" y="530"/>
                    <a:pt x="832" y="530"/>
                    <a:pt x="832" y="530"/>
                  </a:cubicBezTo>
                  <a:cubicBezTo>
                    <a:pt x="986" y="530"/>
                    <a:pt x="986" y="530"/>
                    <a:pt x="986" y="530"/>
                  </a:cubicBezTo>
                  <a:cubicBezTo>
                    <a:pt x="813" y="6"/>
                    <a:pt x="813" y="6"/>
                    <a:pt x="813" y="6"/>
                  </a:cubicBezTo>
                  <a:lnTo>
                    <a:pt x="625" y="6"/>
                  </a:lnTo>
                  <a:close/>
                  <a:moveTo>
                    <a:pt x="666" y="317"/>
                  </a:moveTo>
                  <a:cubicBezTo>
                    <a:pt x="687" y="235"/>
                    <a:pt x="701" y="180"/>
                    <a:pt x="708" y="152"/>
                  </a:cubicBezTo>
                  <a:cubicBezTo>
                    <a:pt x="714" y="124"/>
                    <a:pt x="718" y="104"/>
                    <a:pt x="720" y="92"/>
                  </a:cubicBezTo>
                  <a:cubicBezTo>
                    <a:pt x="723" y="105"/>
                    <a:pt x="728" y="127"/>
                    <a:pt x="735" y="157"/>
                  </a:cubicBezTo>
                  <a:cubicBezTo>
                    <a:pt x="743" y="187"/>
                    <a:pt x="749" y="212"/>
                    <a:pt x="754" y="231"/>
                  </a:cubicBezTo>
                  <a:cubicBezTo>
                    <a:pt x="777" y="317"/>
                    <a:pt x="777" y="317"/>
                    <a:pt x="777" y="317"/>
                  </a:cubicBezTo>
                  <a:lnTo>
                    <a:pt x="666" y="317"/>
                  </a:lnTo>
                  <a:close/>
                  <a:moveTo>
                    <a:pt x="1203" y="8"/>
                  </a:moveTo>
                  <a:cubicBezTo>
                    <a:pt x="1022" y="8"/>
                    <a:pt x="1022" y="8"/>
                    <a:pt x="1022" y="8"/>
                  </a:cubicBezTo>
                  <a:cubicBezTo>
                    <a:pt x="1022" y="530"/>
                    <a:pt x="1022" y="530"/>
                    <a:pt x="1022" y="530"/>
                  </a:cubicBezTo>
                  <a:cubicBezTo>
                    <a:pt x="1191" y="530"/>
                    <a:pt x="1191" y="530"/>
                    <a:pt x="1191" y="530"/>
                  </a:cubicBezTo>
                  <a:cubicBezTo>
                    <a:pt x="1278" y="530"/>
                    <a:pt x="1345" y="506"/>
                    <a:pt x="1393" y="459"/>
                  </a:cubicBezTo>
                  <a:cubicBezTo>
                    <a:pt x="1441" y="412"/>
                    <a:pt x="1465" y="345"/>
                    <a:pt x="1465" y="258"/>
                  </a:cubicBezTo>
                  <a:cubicBezTo>
                    <a:pt x="1465" y="177"/>
                    <a:pt x="1442" y="115"/>
                    <a:pt x="1397" y="73"/>
                  </a:cubicBezTo>
                  <a:cubicBezTo>
                    <a:pt x="1351" y="30"/>
                    <a:pt x="1286" y="8"/>
                    <a:pt x="1203" y="8"/>
                  </a:cubicBezTo>
                  <a:close/>
                  <a:moveTo>
                    <a:pt x="1289" y="377"/>
                  </a:moveTo>
                  <a:cubicBezTo>
                    <a:pt x="1269" y="402"/>
                    <a:pt x="1237" y="414"/>
                    <a:pt x="1195" y="414"/>
                  </a:cubicBezTo>
                  <a:cubicBezTo>
                    <a:pt x="1163" y="414"/>
                    <a:pt x="1163" y="414"/>
                    <a:pt x="1163" y="414"/>
                  </a:cubicBezTo>
                  <a:cubicBezTo>
                    <a:pt x="1163" y="122"/>
                    <a:pt x="1163" y="122"/>
                    <a:pt x="1163" y="122"/>
                  </a:cubicBezTo>
                  <a:cubicBezTo>
                    <a:pt x="1204" y="122"/>
                    <a:pt x="1204" y="122"/>
                    <a:pt x="1204" y="122"/>
                  </a:cubicBezTo>
                  <a:cubicBezTo>
                    <a:pt x="1243" y="122"/>
                    <a:pt x="1271" y="134"/>
                    <a:pt x="1290" y="157"/>
                  </a:cubicBezTo>
                  <a:cubicBezTo>
                    <a:pt x="1309" y="180"/>
                    <a:pt x="1319" y="215"/>
                    <a:pt x="1319" y="263"/>
                  </a:cubicBezTo>
                  <a:cubicBezTo>
                    <a:pt x="1319" y="314"/>
                    <a:pt x="1309" y="352"/>
                    <a:pt x="1289" y="377"/>
                  </a:cubicBezTo>
                  <a:close/>
                  <a:moveTo>
                    <a:pt x="1835" y="257"/>
                  </a:moveTo>
                  <a:cubicBezTo>
                    <a:pt x="1835" y="253"/>
                    <a:pt x="1835" y="253"/>
                    <a:pt x="1835" y="253"/>
                  </a:cubicBezTo>
                  <a:cubicBezTo>
                    <a:pt x="1859" y="247"/>
                    <a:pt x="1879" y="234"/>
                    <a:pt x="1894" y="213"/>
                  </a:cubicBezTo>
                  <a:cubicBezTo>
                    <a:pt x="1909" y="192"/>
                    <a:pt x="1916" y="167"/>
                    <a:pt x="1916" y="138"/>
                  </a:cubicBezTo>
                  <a:cubicBezTo>
                    <a:pt x="1916" y="94"/>
                    <a:pt x="1899" y="61"/>
                    <a:pt x="1865" y="40"/>
                  </a:cubicBezTo>
                  <a:cubicBezTo>
                    <a:pt x="1830" y="19"/>
                    <a:pt x="1778" y="8"/>
                    <a:pt x="1707" y="8"/>
                  </a:cubicBezTo>
                  <a:cubicBezTo>
                    <a:pt x="1525" y="8"/>
                    <a:pt x="1525" y="8"/>
                    <a:pt x="1525" y="8"/>
                  </a:cubicBezTo>
                  <a:cubicBezTo>
                    <a:pt x="1525" y="530"/>
                    <a:pt x="1525" y="530"/>
                    <a:pt x="1525" y="530"/>
                  </a:cubicBezTo>
                  <a:cubicBezTo>
                    <a:pt x="1728" y="530"/>
                    <a:pt x="1728" y="530"/>
                    <a:pt x="1728" y="530"/>
                  </a:cubicBezTo>
                  <a:cubicBezTo>
                    <a:pt x="1789" y="530"/>
                    <a:pt x="1838" y="516"/>
                    <a:pt x="1873" y="489"/>
                  </a:cubicBezTo>
                  <a:cubicBezTo>
                    <a:pt x="1909" y="462"/>
                    <a:pt x="1927" y="425"/>
                    <a:pt x="1927" y="377"/>
                  </a:cubicBezTo>
                  <a:cubicBezTo>
                    <a:pt x="1927" y="345"/>
                    <a:pt x="1919" y="319"/>
                    <a:pt x="1905" y="299"/>
                  </a:cubicBezTo>
                  <a:cubicBezTo>
                    <a:pt x="1890" y="279"/>
                    <a:pt x="1867" y="265"/>
                    <a:pt x="1835" y="257"/>
                  </a:cubicBezTo>
                  <a:close/>
                  <a:moveTo>
                    <a:pt x="1666" y="115"/>
                  </a:moveTo>
                  <a:cubicBezTo>
                    <a:pt x="1706" y="115"/>
                    <a:pt x="1706" y="115"/>
                    <a:pt x="1706" y="115"/>
                  </a:cubicBezTo>
                  <a:cubicBezTo>
                    <a:pt x="1750" y="115"/>
                    <a:pt x="1772" y="130"/>
                    <a:pt x="1772" y="159"/>
                  </a:cubicBezTo>
                  <a:cubicBezTo>
                    <a:pt x="1772" y="175"/>
                    <a:pt x="1766" y="188"/>
                    <a:pt x="1755" y="196"/>
                  </a:cubicBezTo>
                  <a:cubicBezTo>
                    <a:pt x="1744" y="204"/>
                    <a:pt x="1729" y="208"/>
                    <a:pt x="1708" y="208"/>
                  </a:cubicBezTo>
                  <a:cubicBezTo>
                    <a:pt x="1666" y="208"/>
                    <a:pt x="1666" y="208"/>
                    <a:pt x="1666" y="208"/>
                  </a:cubicBezTo>
                  <a:lnTo>
                    <a:pt x="1666" y="115"/>
                  </a:lnTo>
                  <a:close/>
                  <a:moveTo>
                    <a:pt x="1716" y="421"/>
                  </a:moveTo>
                  <a:cubicBezTo>
                    <a:pt x="1666" y="421"/>
                    <a:pt x="1666" y="421"/>
                    <a:pt x="1666" y="421"/>
                  </a:cubicBezTo>
                  <a:cubicBezTo>
                    <a:pt x="1666" y="312"/>
                    <a:pt x="1666" y="312"/>
                    <a:pt x="1666" y="312"/>
                  </a:cubicBezTo>
                  <a:cubicBezTo>
                    <a:pt x="1713" y="312"/>
                    <a:pt x="1713" y="312"/>
                    <a:pt x="1713" y="312"/>
                  </a:cubicBezTo>
                  <a:cubicBezTo>
                    <a:pt x="1735" y="312"/>
                    <a:pt x="1752" y="316"/>
                    <a:pt x="1764" y="325"/>
                  </a:cubicBezTo>
                  <a:cubicBezTo>
                    <a:pt x="1776" y="335"/>
                    <a:pt x="1781" y="348"/>
                    <a:pt x="1781" y="365"/>
                  </a:cubicBezTo>
                  <a:cubicBezTo>
                    <a:pt x="1781" y="403"/>
                    <a:pt x="1760" y="421"/>
                    <a:pt x="1716" y="421"/>
                  </a:cubicBezTo>
                  <a:close/>
                  <a:moveTo>
                    <a:pt x="2230" y="0"/>
                  </a:moveTo>
                  <a:cubicBezTo>
                    <a:pt x="2148" y="0"/>
                    <a:pt x="2085" y="23"/>
                    <a:pt x="2041" y="69"/>
                  </a:cubicBezTo>
                  <a:cubicBezTo>
                    <a:pt x="1998" y="115"/>
                    <a:pt x="1976" y="181"/>
                    <a:pt x="1976" y="268"/>
                  </a:cubicBezTo>
                  <a:cubicBezTo>
                    <a:pt x="1976" y="355"/>
                    <a:pt x="1998" y="422"/>
                    <a:pt x="2042" y="468"/>
                  </a:cubicBezTo>
                  <a:cubicBezTo>
                    <a:pt x="2085" y="514"/>
                    <a:pt x="2148" y="537"/>
                    <a:pt x="2230" y="537"/>
                  </a:cubicBezTo>
                  <a:cubicBezTo>
                    <a:pt x="2313" y="537"/>
                    <a:pt x="2376" y="514"/>
                    <a:pt x="2419" y="469"/>
                  </a:cubicBezTo>
                  <a:cubicBezTo>
                    <a:pt x="2462" y="423"/>
                    <a:pt x="2483" y="356"/>
                    <a:pt x="2483" y="268"/>
                  </a:cubicBezTo>
                  <a:cubicBezTo>
                    <a:pt x="2483" y="180"/>
                    <a:pt x="2462" y="114"/>
                    <a:pt x="2419" y="68"/>
                  </a:cubicBezTo>
                  <a:cubicBezTo>
                    <a:pt x="2376" y="23"/>
                    <a:pt x="2313" y="0"/>
                    <a:pt x="2230" y="0"/>
                  </a:cubicBezTo>
                  <a:close/>
                  <a:moveTo>
                    <a:pt x="2309" y="383"/>
                  </a:moveTo>
                  <a:cubicBezTo>
                    <a:pt x="2292" y="407"/>
                    <a:pt x="2265" y="420"/>
                    <a:pt x="2230" y="420"/>
                  </a:cubicBezTo>
                  <a:cubicBezTo>
                    <a:pt x="2160" y="420"/>
                    <a:pt x="2125" y="369"/>
                    <a:pt x="2125" y="268"/>
                  </a:cubicBezTo>
                  <a:cubicBezTo>
                    <a:pt x="2125" y="167"/>
                    <a:pt x="2160" y="116"/>
                    <a:pt x="2230" y="116"/>
                  </a:cubicBezTo>
                  <a:cubicBezTo>
                    <a:pt x="2265" y="116"/>
                    <a:pt x="2291" y="128"/>
                    <a:pt x="2309" y="153"/>
                  </a:cubicBezTo>
                  <a:cubicBezTo>
                    <a:pt x="2326" y="178"/>
                    <a:pt x="2335" y="216"/>
                    <a:pt x="2335" y="268"/>
                  </a:cubicBezTo>
                  <a:cubicBezTo>
                    <a:pt x="2335" y="320"/>
                    <a:pt x="2326" y="358"/>
                    <a:pt x="2309" y="383"/>
                  </a:cubicBezTo>
                  <a:close/>
                  <a:moveTo>
                    <a:pt x="2858" y="8"/>
                  </a:moveTo>
                  <a:cubicBezTo>
                    <a:pt x="2999" y="8"/>
                    <a:pt x="2999" y="8"/>
                    <a:pt x="2999" y="8"/>
                  </a:cubicBezTo>
                  <a:cubicBezTo>
                    <a:pt x="2999" y="322"/>
                    <a:pt x="2999" y="322"/>
                    <a:pt x="2999" y="322"/>
                  </a:cubicBezTo>
                  <a:cubicBezTo>
                    <a:pt x="2999" y="391"/>
                    <a:pt x="2980" y="443"/>
                    <a:pt x="2941" y="481"/>
                  </a:cubicBezTo>
                  <a:cubicBezTo>
                    <a:pt x="2902" y="518"/>
                    <a:pt x="2847" y="537"/>
                    <a:pt x="2774" y="537"/>
                  </a:cubicBezTo>
                  <a:cubicBezTo>
                    <a:pt x="2703" y="537"/>
                    <a:pt x="2648" y="519"/>
                    <a:pt x="2610" y="482"/>
                  </a:cubicBezTo>
                  <a:cubicBezTo>
                    <a:pt x="2572" y="446"/>
                    <a:pt x="2553" y="394"/>
                    <a:pt x="2553" y="325"/>
                  </a:cubicBezTo>
                  <a:cubicBezTo>
                    <a:pt x="2553" y="8"/>
                    <a:pt x="2553" y="8"/>
                    <a:pt x="2553" y="8"/>
                  </a:cubicBezTo>
                  <a:cubicBezTo>
                    <a:pt x="2694" y="8"/>
                    <a:pt x="2694" y="8"/>
                    <a:pt x="2694" y="8"/>
                  </a:cubicBezTo>
                  <a:cubicBezTo>
                    <a:pt x="2694" y="314"/>
                    <a:pt x="2694" y="314"/>
                    <a:pt x="2694" y="314"/>
                  </a:cubicBezTo>
                  <a:cubicBezTo>
                    <a:pt x="2694" y="351"/>
                    <a:pt x="2701" y="378"/>
                    <a:pt x="2715" y="395"/>
                  </a:cubicBezTo>
                  <a:cubicBezTo>
                    <a:pt x="2729" y="411"/>
                    <a:pt x="2749" y="420"/>
                    <a:pt x="2776" y="420"/>
                  </a:cubicBezTo>
                  <a:cubicBezTo>
                    <a:pt x="2805" y="420"/>
                    <a:pt x="2826" y="411"/>
                    <a:pt x="2839" y="395"/>
                  </a:cubicBezTo>
                  <a:cubicBezTo>
                    <a:pt x="2852" y="378"/>
                    <a:pt x="2858" y="351"/>
                    <a:pt x="2858" y="314"/>
                  </a:cubicBezTo>
                  <a:lnTo>
                    <a:pt x="2858" y="8"/>
                  </a:lnTo>
                  <a:close/>
                  <a:moveTo>
                    <a:pt x="3447" y="73"/>
                  </a:moveTo>
                  <a:cubicBezTo>
                    <a:pt x="3402" y="30"/>
                    <a:pt x="3337" y="8"/>
                    <a:pt x="3253" y="8"/>
                  </a:cubicBezTo>
                  <a:cubicBezTo>
                    <a:pt x="3073" y="8"/>
                    <a:pt x="3073" y="8"/>
                    <a:pt x="3073" y="8"/>
                  </a:cubicBezTo>
                  <a:cubicBezTo>
                    <a:pt x="3073" y="530"/>
                    <a:pt x="3073" y="530"/>
                    <a:pt x="3073" y="530"/>
                  </a:cubicBezTo>
                  <a:cubicBezTo>
                    <a:pt x="3242" y="530"/>
                    <a:pt x="3242" y="530"/>
                    <a:pt x="3242" y="530"/>
                  </a:cubicBezTo>
                  <a:cubicBezTo>
                    <a:pt x="3328" y="530"/>
                    <a:pt x="3396" y="506"/>
                    <a:pt x="3444" y="459"/>
                  </a:cubicBezTo>
                  <a:cubicBezTo>
                    <a:pt x="3492" y="412"/>
                    <a:pt x="3516" y="345"/>
                    <a:pt x="3516" y="258"/>
                  </a:cubicBezTo>
                  <a:cubicBezTo>
                    <a:pt x="3516" y="177"/>
                    <a:pt x="3493" y="115"/>
                    <a:pt x="3447" y="73"/>
                  </a:cubicBezTo>
                  <a:close/>
                  <a:moveTo>
                    <a:pt x="3339" y="377"/>
                  </a:moveTo>
                  <a:cubicBezTo>
                    <a:pt x="3319" y="402"/>
                    <a:pt x="3288" y="414"/>
                    <a:pt x="3245" y="414"/>
                  </a:cubicBezTo>
                  <a:cubicBezTo>
                    <a:pt x="3214" y="414"/>
                    <a:pt x="3214" y="414"/>
                    <a:pt x="3214" y="414"/>
                  </a:cubicBezTo>
                  <a:cubicBezTo>
                    <a:pt x="3214" y="122"/>
                    <a:pt x="3214" y="122"/>
                    <a:pt x="3214" y="122"/>
                  </a:cubicBezTo>
                  <a:cubicBezTo>
                    <a:pt x="3255" y="122"/>
                    <a:pt x="3255" y="122"/>
                    <a:pt x="3255" y="122"/>
                  </a:cubicBezTo>
                  <a:cubicBezTo>
                    <a:pt x="3293" y="122"/>
                    <a:pt x="3322" y="134"/>
                    <a:pt x="3341" y="157"/>
                  </a:cubicBezTo>
                  <a:cubicBezTo>
                    <a:pt x="3360" y="180"/>
                    <a:pt x="3369" y="215"/>
                    <a:pt x="3369" y="263"/>
                  </a:cubicBezTo>
                  <a:cubicBezTo>
                    <a:pt x="3369" y="314"/>
                    <a:pt x="3359" y="352"/>
                    <a:pt x="3339" y="377"/>
                  </a:cubicBezTo>
                  <a:close/>
                </a:path>
              </a:pathLst>
            </a:custGeom>
            <a:solidFill>
              <a:srgbClr val="BE3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4174235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L)">
    <p:bg>
      <p:bgPr>
        <a:solidFill>
          <a:srgbClr val="F2F2F2"/>
        </a:solidFill>
        <a:effectLst/>
      </p:bgPr>
    </p:bg>
    <p:spTree>
      <p:nvGrpSpPr>
        <p:cNvPr id="1" name=""/>
        <p:cNvGrpSpPr/>
        <p:nvPr/>
      </p:nvGrpSpPr>
      <p:grpSpPr>
        <a:xfrm>
          <a:off x="0" y="0"/>
          <a:ext cx="0" cy="0"/>
          <a:chOff x="0" y="0"/>
          <a:chExt cx="0" cy="0"/>
        </a:xfrm>
      </p:grpSpPr>
      <p:sp>
        <p:nvSpPr>
          <p:cNvPr id="14" name="Tijdelijke aanduiding voor afbeelding 13"/>
          <p:cNvSpPr>
            <a:spLocks noGrp="1" noSelect="1"/>
          </p:cNvSpPr>
          <p:nvPr>
            <p:ph type="pic" sz="quarter" idx="14" hasCustomPrompt="1"/>
          </p:nvPr>
        </p:nvSpPr>
        <p:spPr>
          <a:xfrm>
            <a:off x="0" y="0"/>
            <a:ext cx="6094800" cy="6208560"/>
          </a:xfrm>
        </p:spPr>
        <p:txBody>
          <a:bodyPr/>
          <a:lstStyle>
            <a:lvl1pPr marL="0" indent="0">
              <a:buNone/>
              <a:defRPr/>
            </a:lvl1pPr>
          </a:lstStyle>
          <a:p>
            <a:r>
              <a:rPr lang="nl-NL" dirty="0"/>
              <a:t>[Afbeelding]</a:t>
            </a:r>
          </a:p>
        </p:txBody>
      </p:sp>
      <p:sp>
        <p:nvSpPr>
          <p:cNvPr id="17" name="Achtergrondvlak"/>
          <p:cNvSpPr>
            <a:spLocks noSelect="1"/>
          </p:cNvSpPr>
          <p:nvPr userDrawn="1"/>
        </p:nvSpPr>
        <p:spPr bwMode="gray">
          <a:xfrm>
            <a:off x="0" y="6210000"/>
            <a:ext cx="12196800" cy="6552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6"/>
          <p:cNvSpPr>
            <a:spLocks noGrp="1" noSelect="1"/>
          </p:cNvSpPr>
          <p:nvPr>
            <p:ph type="dt" sz="half" idx="10"/>
          </p:nvPr>
        </p:nvSpPr>
        <p:spPr/>
        <p:txBody>
          <a:bodyPr/>
          <a:lstStyle/>
          <a:p>
            <a:fld id="{3173DE11-90EF-4400-A6F5-8A2DCCBD9698}" type="datetime4">
              <a:rPr lang="nl-NL" noProof="1" smtClean="0"/>
              <a:t>20 mei 2022</a:t>
            </a:fld>
            <a:endParaRPr lang="nl-NL" noProof="1"/>
          </a:p>
        </p:txBody>
      </p:sp>
      <p:sp>
        <p:nvSpPr>
          <p:cNvPr id="8" name="Tijdelijke aanduiding voor voettekst 7"/>
          <p:cNvSpPr>
            <a:spLocks noGrp="1" noSelect="1"/>
          </p:cNvSpPr>
          <p:nvPr>
            <p:ph type="ftr" sz="quarter" idx="11"/>
          </p:nvPr>
        </p:nvSpPr>
        <p:spPr/>
        <p:txBody>
          <a:bodyPr/>
          <a:lstStyle/>
          <a:p>
            <a:r>
              <a:rPr lang="nl-NL" noProof="1"/>
              <a:t>[Voettekst]</a:t>
            </a:r>
          </a:p>
        </p:txBody>
      </p:sp>
      <p:sp>
        <p:nvSpPr>
          <p:cNvPr id="9" name="Tijdelijke aanduiding voor dianummer 8"/>
          <p:cNvSpPr>
            <a:spLocks noGrp="1" noSelect="1"/>
          </p:cNvSpPr>
          <p:nvPr>
            <p:ph type="sldNum" sz="quarter" idx="12"/>
          </p:nvPr>
        </p:nvSpPr>
        <p:spPr/>
        <p:txBody>
          <a:bodyPr/>
          <a:lstStyle/>
          <a:p>
            <a:r>
              <a:rPr lang="nl-NL" noProof="1"/>
              <a:t>| </a:t>
            </a:r>
            <a:fld id="{1336C48C-F87C-4E4B-81EF-5027B17D1F61}" type="slidenum">
              <a:rPr lang="nl-NL" noProof="1" smtClean="0"/>
              <a:pPr/>
              <a:t>‹nr.›</a:t>
            </a:fld>
            <a:endParaRPr lang="nl-NL" noProof="1"/>
          </a:p>
        </p:txBody>
      </p:sp>
      <p:sp>
        <p:nvSpPr>
          <p:cNvPr id="12" name="Tijdelijke aanduiding voor tekst 11"/>
          <p:cNvSpPr>
            <a:spLocks noGrp="1" noSelect="1"/>
          </p:cNvSpPr>
          <p:nvPr>
            <p:ph type="body" sz="quarter" idx="13" hasCustomPrompt="1"/>
          </p:nvPr>
        </p:nvSpPr>
        <p:spPr>
          <a:xfrm>
            <a:off x="6624000" y="1683998"/>
            <a:ext cx="4526344" cy="4321175"/>
          </a:xfrm>
        </p:spPr>
        <p:txBody>
          <a:bodyPr/>
          <a:lstStyle>
            <a:lvl1pPr>
              <a:defRPr/>
            </a:lvl1pPr>
            <a:lvl4pPr>
              <a:defRPr>
                <a:latin typeface="Open Sans SemiBold" panose="020B0706030804020204" pitchFamily="34" charset="0"/>
                <a:ea typeface="Open Sans SemiBold" panose="020B0706030804020204" pitchFamily="34" charset="0"/>
                <a:cs typeface="Open Sans SemiBold" panose="020B0706030804020204" pitchFamily="34" charset="0"/>
              </a:defRPr>
            </a:lvl4pPr>
          </a:lstStyle>
          <a:p>
            <a:pPr lvl="0"/>
            <a:r>
              <a:rPr lang="nl-NL" dirty="0"/>
              <a:t>[Tekst]</a:t>
            </a:r>
          </a:p>
        </p:txBody>
      </p:sp>
      <p:sp>
        <p:nvSpPr>
          <p:cNvPr id="5" name="***Titel 4"/>
          <p:cNvSpPr>
            <a:spLocks noGrp="1" noSelect="1"/>
          </p:cNvSpPr>
          <p:nvPr>
            <p:ph type="title" hasCustomPrompt="1"/>
          </p:nvPr>
        </p:nvSpPr>
        <p:spPr>
          <a:xfrm>
            <a:off x="6400425" y="469373"/>
            <a:ext cx="4727127" cy="720000"/>
          </a:xfrm>
        </p:spPr>
        <p:txBody>
          <a:bodyPr/>
          <a:lstStyle>
            <a:lvl1pPr>
              <a:defRPr/>
            </a:lvl1pPr>
          </a:lstStyle>
          <a:p>
            <a:r>
              <a:rPr lang="nl-NL" dirty="0"/>
              <a:t>[titel]</a:t>
            </a:r>
          </a:p>
        </p:txBody>
      </p:sp>
      <p:grpSp>
        <p:nvGrpSpPr>
          <p:cNvPr id="11" name="Group 4">
            <a:extLst>
              <a:ext uri="{FF2B5EF4-FFF2-40B4-BE49-F238E27FC236}">
                <a16:creationId xmlns:a16="http://schemas.microsoft.com/office/drawing/2014/main" id="{160D2CEF-E5D2-4C8B-85B1-5480E4C16CC2}"/>
              </a:ext>
            </a:extLst>
          </p:cNvPr>
          <p:cNvGrpSpPr>
            <a:grpSpLocks noSelect="1" noChangeAspect="1"/>
          </p:cNvGrpSpPr>
          <p:nvPr userDrawn="1"/>
        </p:nvGrpSpPr>
        <p:grpSpPr bwMode="auto">
          <a:xfrm>
            <a:off x="5534025" y="6337300"/>
            <a:ext cx="1978025" cy="403225"/>
            <a:chOff x="3486" y="3992"/>
            <a:chExt cx="1246" cy="254"/>
          </a:xfrm>
        </p:grpSpPr>
        <p:sp>
          <p:nvSpPr>
            <p:cNvPr id="13" name="Freeform 7">
              <a:extLst>
                <a:ext uri="{FF2B5EF4-FFF2-40B4-BE49-F238E27FC236}">
                  <a16:creationId xmlns:a16="http://schemas.microsoft.com/office/drawing/2014/main" id="{EB5DE75F-A555-42E3-99C7-9D9D3949C336}"/>
                </a:ext>
              </a:extLst>
            </p:cNvPr>
            <p:cNvSpPr>
              <a:spLocks noSelect="1"/>
            </p:cNvSpPr>
            <p:nvPr userDrawn="1"/>
          </p:nvSpPr>
          <p:spPr bwMode="auto">
            <a:xfrm>
              <a:off x="3489" y="4134"/>
              <a:ext cx="1243" cy="112"/>
            </a:xfrm>
            <a:custGeom>
              <a:avLst/>
              <a:gdLst>
                <a:gd name="T0" fmla="*/ 1758 w 6213"/>
                <a:gd name="T1" fmla="*/ 192 h 562"/>
                <a:gd name="T2" fmla="*/ 1619 w 6213"/>
                <a:gd name="T3" fmla="*/ 167 h 562"/>
                <a:gd name="T4" fmla="*/ 1110 w 6213"/>
                <a:gd name="T5" fmla="*/ 209 h 562"/>
                <a:gd name="T6" fmla="*/ 1018 w 6213"/>
                <a:gd name="T7" fmla="*/ 562 h 562"/>
                <a:gd name="T8" fmla="*/ 914 w 6213"/>
                <a:gd name="T9" fmla="*/ 236 h 562"/>
                <a:gd name="T10" fmla="*/ 2160 w 6213"/>
                <a:gd name="T11" fmla="*/ 167 h 562"/>
                <a:gd name="T12" fmla="*/ 1952 w 6213"/>
                <a:gd name="T13" fmla="*/ 198 h 562"/>
                <a:gd name="T14" fmla="*/ 2169 w 6213"/>
                <a:gd name="T15" fmla="*/ 525 h 562"/>
                <a:gd name="T16" fmla="*/ 1213 w 6213"/>
                <a:gd name="T17" fmla="*/ 366 h 562"/>
                <a:gd name="T18" fmla="*/ 1417 w 6213"/>
                <a:gd name="T19" fmla="*/ 557 h 562"/>
                <a:gd name="T20" fmla="*/ 1453 w 6213"/>
                <a:gd name="T21" fmla="*/ 208 h 562"/>
                <a:gd name="T22" fmla="*/ 1455 w 6213"/>
                <a:gd name="T23" fmla="*/ 334 h 562"/>
                <a:gd name="T24" fmla="*/ 444 w 6213"/>
                <a:gd name="T25" fmla="*/ 467 h 562"/>
                <a:gd name="T26" fmla="*/ 694 w 6213"/>
                <a:gd name="T27" fmla="*/ 236 h 562"/>
                <a:gd name="T28" fmla="*/ 694 w 6213"/>
                <a:gd name="T29" fmla="*/ 485 h 562"/>
                <a:gd name="T30" fmla="*/ 295 w 6213"/>
                <a:gd name="T31" fmla="*/ 496 h 562"/>
                <a:gd name="T32" fmla="*/ 164 w 6213"/>
                <a:gd name="T33" fmla="*/ 160 h 562"/>
                <a:gd name="T34" fmla="*/ 292 w 6213"/>
                <a:gd name="T35" fmla="*/ 361 h 562"/>
                <a:gd name="T36" fmla="*/ 261 w 6213"/>
                <a:gd name="T37" fmla="*/ 492 h 562"/>
                <a:gd name="T38" fmla="*/ 6076 w 6213"/>
                <a:gd name="T39" fmla="*/ 530 h 562"/>
                <a:gd name="T40" fmla="*/ 5944 w 6213"/>
                <a:gd name="T41" fmla="*/ 510 h 562"/>
                <a:gd name="T42" fmla="*/ 6213 w 6213"/>
                <a:gd name="T43" fmla="*/ 366 h 562"/>
                <a:gd name="T44" fmla="*/ 6176 w 6213"/>
                <a:gd name="T45" fmla="*/ 334 h 562"/>
                <a:gd name="T46" fmla="*/ 4172 w 6213"/>
                <a:gd name="T47" fmla="*/ 194 h 562"/>
                <a:gd name="T48" fmla="*/ 4106 w 6213"/>
                <a:gd name="T49" fmla="*/ 546 h 562"/>
                <a:gd name="T50" fmla="*/ 4170 w 6213"/>
                <a:gd name="T51" fmla="*/ 328 h 562"/>
                <a:gd name="T52" fmla="*/ 4077 w 6213"/>
                <a:gd name="T53" fmla="*/ 160 h 562"/>
                <a:gd name="T54" fmla="*/ 3972 w 6213"/>
                <a:gd name="T55" fmla="*/ 510 h 562"/>
                <a:gd name="T56" fmla="*/ 5760 w 6213"/>
                <a:gd name="T57" fmla="*/ 60 h 562"/>
                <a:gd name="T58" fmla="*/ 4996 w 6213"/>
                <a:gd name="T59" fmla="*/ 208 h 562"/>
                <a:gd name="T60" fmla="*/ 4957 w 6213"/>
                <a:gd name="T61" fmla="*/ 525 h 562"/>
                <a:gd name="T62" fmla="*/ 4719 w 6213"/>
                <a:gd name="T63" fmla="*/ 364 h 562"/>
                <a:gd name="T64" fmla="*/ 4888 w 6213"/>
                <a:gd name="T65" fmla="*/ 191 h 562"/>
                <a:gd name="T66" fmla="*/ 3863 w 6213"/>
                <a:gd name="T67" fmla="*/ 177 h 562"/>
                <a:gd name="T68" fmla="*/ 3858 w 6213"/>
                <a:gd name="T69" fmla="*/ 544 h 562"/>
                <a:gd name="T70" fmla="*/ 3766 w 6213"/>
                <a:gd name="T71" fmla="*/ 192 h 562"/>
                <a:gd name="T72" fmla="*/ 5216 w 6213"/>
                <a:gd name="T73" fmla="*/ 176 h 562"/>
                <a:gd name="T74" fmla="*/ 5167 w 6213"/>
                <a:gd name="T75" fmla="*/ 555 h 562"/>
                <a:gd name="T76" fmla="*/ 5409 w 6213"/>
                <a:gd name="T77" fmla="*/ 555 h 562"/>
                <a:gd name="T78" fmla="*/ 5616 w 6213"/>
                <a:gd name="T79" fmla="*/ 555 h 562"/>
                <a:gd name="T80" fmla="*/ 2671 w 6213"/>
                <a:gd name="T81" fmla="*/ 220 h 562"/>
                <a:gd name="T82" fmla="*/ 2667 w 6213"/>
                <a:gd name="T83" fmla="*/ 341 h 562"/>
                <a:gd name="T84" fmla="*/ 2937 w 6213"/>
                <a:gd name="T85" fmla="*/ 555 h 562"/>
                <a:gd name="T86" fmla="*/ 3466 w 6213"/>
                <a:gd name="T87" fmla="*/ 555 h 562"/>
                <a:gd name="T88" fmla="*/ 3200 w 6213"/>
                <a:gd name="T89" fmla="*/ 452 h 562"/>
                <a:gd name="T90" fmla="*/ 3363 w 6213"/>
                <a:gd name="T91" fmla="*/ 191 h 562"/>
                <a:gd name="T92" fmla="*/ 3389 w 6213"/>
                <a:gd name="T93" fmla="*/ 361 h 562"/>
                <a:gd name="T94" fmla="*/ 3457 w 6213"/>
                <a:gd name="T95" fmla="*/ 396 h 562"/>
                <a:gd name="T96" fmla="*/ 2294 w 6213"/>
                <a:gd name="T97" fmla="*/ 488 h 562"/>
                <a:gd name="T98" fmla="*/ 2399 w 6213"/>
                <a:gd name="T99" fmla="*/ 562 h 562"/>
                <a:gd name="T100" fmla="*/ 2498 w 6213"/>
                <a:gd name="T101" fmla="*/ 334 h 562"/>
                <a:gd name="T102" fmla="*/ 4588 w 6213"/>
                <a:gd name="T103" fmla="*/ 0 h 562"/>
                <a:gd name="T104" fmla="*/ 4461 w 6213"/>
                <a:gd name="T105" fmla="*/ 562 h 562"/>
                <a:gd name="T106" fmla="*/ 4588 w 6213"/>
                <a:gd name="T107" fmla="*/ 228 h 562"/>
                <a:gd name="T108" fmla="*/ 4460 w 6213"/>
                <a:gd name="T109" fmla="*/ 192 h 562"/>
                <a:gd name="T110" fmla="*/ 4588 w 6213"/>
                <a:gd name="T111" fmla="*/ 36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13" h="562">
                  <a:moveTo>
                    <a:pt x="1894" y="301"/>
                  </a:moveTo>
                  <a:cubicBezTo>
                    <a:pt x="1894" y="555"/>
                    <a:pt x="1894" y="555"/>
                    <a:pt x="1894" y="555"/>
                  </a:cubicBezTo>
                  <a:cubicBezTo>
                    <a:pt x="1859" y="555"/>
                    <a:pt x="1859" y="555"/>
                    <a:pt x="1859" y="555"/>
                  </a:cubicBezTo>
                  <a:cubicBezTo>
                    <a:pt x="1859" y="303"/>
                    <a:pt x="1859" y="303"/>
                    <a:pt x="1859" y="303"/>
                  </a:cubicBezTo>
                  <a:cubicBezTo>
                    <a:pt x="1859" y="264"/>
                    <a:pt x="1851" y="236"/>
                    <a:pt x="1834" y="218"/>
                  </a:cubicBezTo>
                  <a:cubicBezTo>
                    <a:pt x="1818" y="201"/>
                    <a:pt x="1792" y="192"/>
                    <a:pt x="1758" y="192"/>
                  </a:cubicBezTo>
                  <a:cubicBezTo>
                    <a:pt x="1712" y="192"/>
                    <a:pt x="1678" y="204"/>
                    <a:pt x="1656" y="227"/>
                  </a:cubicBezTo>
                  <a:cubicBezTo>
                    <a:pt x="1635" y="250"/>
                    <a:pt x="1624" y="288"/>
                    <a:pt x="1624" y="341"/>
                  </a:cubicBezTo>
                  <a:cubicBezTo>
                    <a:pt x="1624" y="555"/>
                    <a:pt x="1624" y="555"/>
                    <a:pt x="1624" y="555"/>
                  </a:cubicBezTo>
                  <a:cubicBezTo>
                    <a:pt x="1589" y="555"/>
                    <a:pt x="1589" y="555"/>
                    <a:pt x="1589" y="555"/>
                  </a:cubicBezTo>
                  <a:cubicBezTo>
                    <a:pt x="1589" y="167"/>
                    <a:pt x="1589" y="167"/>
                    <a:pt x="1589" y="167"/>
                  </a:cubicBezTo>
                  <a:cubicBezTo>
                    <a:pt x="1619" y="167"/>
                    <a:pt x="1619" y="167"/>
                    <a:pt x="1619" y="167"/>
                  </a:cubicBezTo>
                  <a:cubicBezTo>
                    <a:pt x="1625" y="220"/>
                    <a:pt x="1625" y="220"/>
                    <a:pt x="1625" y="220"/>
                  </a:cubicBezTo>
                  <a:cubicBezTo>
                    <a:pt x="1627" y="220"/>
                    <a:pt x="1627" y="220"/>
                    <a:pt x="1627" y="220"/>
                  </a:cubicBezTo>
                  <a:cubicBezTo>
                    <a:pt x="1653" y="180"/>
                    <a:pt x="1697" y="160"/>
                    <a:pt x="1762" y="160"/>
                  </a:cubicBezTo>
                  <a:cubicBezTo>
                    <a:pt x="1850" y="160"/>
                    <a:pt x="1894" y="207"/>
                    <a:pt x="1894" y="301"/>
                  </a:cubicBezTo>
                  <a:close/>
                  <a:moveTo>
                    <a:pt x="1022" y="192"/>
                  </a:moveTo>
                  <a:cubicBezTo>
                    <a:pt x="1047" y="192"/>
                    <a:pt x="1076" y="197"/>
                    <a:pt x="1110" y="209"/>
                  </a:cubicBezTo>
                  <a:cubicBezTo>
                    <a:pt x="1119" y="177"/>
                    <a:pt x="1119" y="177"/>
                    <a:pt x="1119" y="177"/>
                  </a:cubicBezTo>
                  <a:cubicBezTo>
                    <a:pt x="1089" y="166"/>
                    <a:pt x="1056" y="160"/>
                    <a:pt x="1023" y="160"/>
                  </a:cubicBezTo>
                  <a:cubicBezTo>
                    <a:pt x="966" y="160"/>
                    <a:pt x="922" y="178"/>
                    <a:pt x="889" y="213"/>
                  </a:cubicBezTo>
                  <a:cubicBezTo>
                    <a:pt x="857" y="249"/>
                    <a:pt x="840" y="299"/>
                    <a:pt x="840" y="363"/>
                  </a:cubicBezTo>
                  <a:cubicBezTo>
                    <a:pt x="840" y="426"/>
                    <a:pt x="856" y="475"/>
                    <a:pt x="887" y="510"/>
                  </a:cubicBezTo>
                  <a:cubicBezTo>
                    <a:pt x="919" y="544"/>
                    <a:pt x="962" y="562"/>
                    <a:pt x="1018" y="562"/>
                  </a:cubicBezTo>
                  <a:cubicBezTo>
                    <a:pt x="1058" y="562"/>
                    <a:pt x="1090" y="556"/>
                    <a:pt x="1115" y="544"/>
                  </a:cubicBezTo>
                  <a:cubicBezTo>
                    <a:pt x="1115" y="511"/>
                    <a:pt x="1115" y="511"/>
                    <a:pt x="1115" y="511"/>
                  </a:cubicBezTo>
                  <a:cubicBezTo>
                    <a:pt x="1085" y="524"/>
                    <a:pt x="1052" y="530"/>
                    <a:pt x="1017" y="530"/>
                  </a:cubicBezTo>
                  <a:cubicBezTo>
                    <a:pt x="973" y="530"/>
                    <a:pt x="939" y="515"/>
                    <a:pt x="914" y="485"/>
                  </a:cubicBezTo>
                  <a:cubicBezTo>
                    <a:pt x="890" y="456"/>
                    <a:pt x="877" y="415"/>
                    <a:pt x="877" y="363"/>
                  </a:cubicBezTo>
                  <a:cubicBezTo>
                    <a:pt x="877" y="308"/>
                    <a:pt x="890" y="265"/>
                    <a:pt x="914" y="236"/>
                  </a:cubicBezTo>
                  <a:cubicBezTo>
                    <a:pt x="939" y="207"/>
                    <a:pt x="975" y="192"/>
                    <a:pt x="1022" y="192"/>
                  </a:cubicBezTo>
                  <a:close/>
                  <a:moveTo>
                    <a:pt x="2062" y="509"/>
                  </a:moveTo>
                  <a:cubicBezTo>
                    <a:pt x="2051" y="495"/>
                    <a:pt x="2046" y="473"/>
                    <a:pt x="2046" y="443"/>
                  </a:cubicBezTo>
                  <a:cubicBezTo>
                    <a:pt x="2046" y="198"/>
                    <a:pt x="2046" y="198"/>
                    <a:pt x="2046" y="198"/>
                  </a:cubicBezTo>
                  <a:cubicBezTo>
                    <a:pt x="2160" y="198"/>
                    <a:pt x="2160" y="198"/>
                    <a:pt x="2160" y="198"/>
                  </a:cubicBezTo>
                  <a:cubicBezTo>
                    <a:pt x="2160" y="167"/>
                    <a:pt x="2160" y="167"/>
                    <a:pt x="2160" y="167"/>
                  </a:cubicBezTo>
                  <a:cubicBezTo>
                    <a:pt x="2046" y="167"/>
                    <a:pt x="2046" y="167"/>
                    <a:pt x="2046" y="167"/>
                  </a:cubicBezTo>
                  <a:cubicBezTo>
                    <a:pt x="2046" y="73"/>
                    <a:pt x="2046" y="73"/>
                    <a:pt x="2046" y="73"/>
                  </a:cubicBezTo>
                  <a:cubicBezTo>
                    <a:pt x="2028" y="73"/>
                    <a:pt x="2028" y="73"/>
                    <a:pt x="2028" y="73"/>
                  </a:cubicBezTo>
                  <a:cubicBezTo>
                    <a:pt x="2010" y="161"/>
                    <a:pt x="2010" y="161"/>
                    <a:pt x="2010" y="161"/>
                  </a:cubicBezTo>
                  <a:cubicBezTo>
                    <a:pt x="1952" y="177"/>
                    <a:pt x="1952" y="177"/>
                    <a:pt x="1952" y="177"/>
                  </a:cubicBezTo>
                  <a:cubicBezTo>
                    <a:pt x="1952" y="198"/>
                    <a:pt x="1952" y="198"/>
                    <a:pt x="1952" y="198"/>
                  </a:cubicBezTo>
                  <a:cubicBezTo>
                    <a:pt x="2010" y="198"/>
                    <a:pt x="2010" y="198"/>
                    <a:pt x="2010" y="198"/>
                  </a:cubicBezTo>
                  <a:cubicBezTo>
                    <a:pt x="2010" y="448"/>
                    <a:pt x="2010" y="448"/>
                    <a:pt x="2010" y="448"/>
                  </a:cubicBezTo>
                  <a:cubicBezTo>
                    <a:pt x="2010" y="487"/>
                    <a:pt x="2018" y="516"/>
                    <a:pt x="2034" y="535"/>
                  </a:cubicBezTo>
                  <a:cubicBezTo>
                    <a:pt x="2051" y="553"/>
                    <a:pt x="2076" y="562"/>
                    <a:pt x="2110" y="562"/>
                  </a:cubicBezTo>
                  <a:cubicBezTo>
                    <a:pt x="2132" y="562"/>
                    <a:pt x="2152" y="559"/>
                    <a:pt x="2169" y="553"/>
                  </a:cubicBezTo>
                  <a:cubicBezTo>
                    <a:pt x="2169" y="525"/>
                    <a:pt x="2169" y="525"/>
                    <a:pt x="2169" y="525"/>
                  </a:cubicBezTo>
                  <a:cubicBezTo>
                    <a:pt x="2153" y="529"/>
                    <a:pt x="2133" y="531"/>
                    <a:pt x="2111" y="531"/>
                  </a:cubicBezTo>
                  <a:cubicBezTo>
                    <a:pt x="2088" y="531"/>
                    <a:pt x="2072" y="523"/>
                    <a:pt x="2062" y="509"/>
                  </a:cubicBezTo>
                  <a:close/>
                  <a:moveTo>
                    <a:pt x="1453" y="208"/>
                  </a:moveTo>
                  <a:cubicBezTo>
                    <a:pt x="1479" y="239"/>
                    <a:pt x="1493" y="283"/>
                    <a:pt x="1493" y="337"/>
                  </a:cubicBezTo>
                  <a:cubicBezTo>
                    <a:pt x="1493" y="366"/>
                    <a:pt x="1493" y="366"/>
                    <a:pt x="1493" y="366"/>
                  </a:cubicBezTo>
                  <a:cubicBezTo>
                    <a:pt x="1213" y="366"/>
                    <a:pt x="1213" y="366"/>
                    <a:pt x="1213" y="366"/>
                  </a:cubicBezTo>
                  <a:cubicBezTo>
                    <a:pt x="1214" y="419"/>
                    <a:pt x="1226" y="460"/>
                    <a:pt x="1251" y="488"/>
                  </a:cubicBezTo>
                  <a:cubicBezTo>
                    <a:pt x="1275" y="516"/>
                    <a:pt x="1310" y="530"/>
                    <a:pt x="1355" y="530"/>
                  </a:cubicBezTo>
                  <a:cubicBezTo>
                    <a:pt x="1377" y="530"/>
                    <a:pt x="1397" y="528"/>
                    <a:pt x="1414" y="525"/>
                  </a:cubicBezTo>
                  <a:cubicBezTo>
                    <a:pt x="1430" y="522"/>
                    <a:pt x="1452" y="515"/>
                    <a:pt x="1477" y="505"/>
                  </a:cubicBezTo>
                  <a:cubicBezTo>
                    <a:pt x="1477" y="537"/>
                    <a:pt x="1477" y="537"/>
                    <a:pt x="1477" y="537"/>
                  </a:cubicBezTo>
                  <a:cubicBezTo>
                    <a:pt x="1455" y="547"/>
                    <a:pt x="1435" y="553"/>
                    <a:pt x="1417" y="557"/>
                  </a:cubicBezTo>
                  <a:cubicBezTo>
                    <a:pt x="1398" y="560"/>
                    <a:pt x="1378" y="562"/>
                    <a:pt x="1355" y="562"/>
                  </a:cubicBezTo>
                  <a:cubicBezTo>
                    <a:pt x="1299" y="562"/>
                    <a:pt x="1255" y="545"/>
                    <a:pt x="1224" y="510"/>
                  </a:cubicBezTo>
                  <a:cubicBezTo>
                    <a:pt x="1192" y="475"/>
                    <a:pt x="1176" y="427"/>
                    <a:pt x="1176" y="364"/>
                  </a:cubicBezTo>
                  <a:cubicBezTo>
                    <a:pt x="1176" y="302"/>
                    <a:pt x="1192" y="253"/>
                    <a:pt x="1222" y="216"/>
                  </a:cubicBezTo>
                  <a:cubicBezTo>
                    <a:pt x="1252" y="178"/>
                    <a:pt x="1293" y="160"/>
                    <a:pt x="1345" y="160"/>
                  </a:cubicBezTo>
                  <a:cubicBezTo>
                    <a:pt x="1391" y="160"/>
                    <a:pt x="1427" y="176"/>
                    <a:pt x="1453" y="208"/>
                  </a:cubicBezTo>
                  <a:close/>
                  <a:moveTo>
                    <a:pt x="1455" y="334"/>
                  </a:moveTo>
                  <a:cubicBezTo>
                    <a:pt x="1455" y="290"/>
                    <a:pt x="1445" y="254"/>
                    <a:pt x="1426" y="229"/>
                  </a:cubicBezTo>
                  <a:cubicBezTo>
                    <a:pt x="1406" y="204"/>
                    <a:pt x="1379" y="191"/>
                    <a:pt x="1345" y="191"/>
                  </a:cubicBezTo>
                  <a:cubicBezTo>
                    <a:pt x="1308" y="191"/>
                    <a:pt x="1278" y="203"/>
                    <a:pt x="1255" y="228"/>
                  </a:cubicBezTo>
                  <a:cubicBezTo>
                    <a:pt x="1233" y="253"/>
                    <a:pt x="1219" y="288"/>
                    <a:pt x="1216" y="334"/>
                  </a:cubicBezTo>
                  <a:lnTo>
                    <a:pt x="1455" y="334"/>
                  </a:lnTo>
                  <a:close/>
                  <a:moveTo>
                    <a:pt x="721" y="213"/>
                  </a:moveTo>
                  <a:cubicBezTo>
                    <a:pt x="751" y="249"/>
                    <a:pt x="767" y="298"/>
                    <a:pt x="767" y="361"/>
                  </a:cubicBezTo>
                  <a:cubicBezTo>
                    <a:pt x="767" y="424"/>
                    <a:pt x="751" y="473"/>
                    <a:pt x="721" y="509"/>
                  </a:cubicBezTo>
                  <a:cubicBezTo>
                    <a:pt x="690" y="544"/>
                    <a:pt x="648" y="562"/>
                    <a:pt x="594" y="562"/>
                  </a:cubicBezTo>
                  <a:cubicBezTo>
                    <a:pt x="560" y="562"/>
                    <a:pt x="530" y="554"/>
                    <a:pt x="504" y="537"/>
                  </a:cubicBezTo>
                  <a:cubicBezTo>
                    <a:pt x="478" y="521"/>
                    <a:pt x="458" y="497"/>
                    <a:pt x="444" y="467"/>
                  </a:cubicBezTo>
                  <a:cubicBezTo>
                    <a:pt x="430" y="436"/>
                    <a:pt x="424" y="401"/>
                    <a:pt x="424" y="361"/>
                  </a:cubicBezTo>
                  <a:cubicBezTo>
                    <a:pt x="424" y="297"/>
                    <a:pt x="439" y="248"/>
                    <a:pt x="470" y="213"/>
                  </a:cubicBezTo>
                  <a:cubicBezTo>
                    <a:pt x="500" y="177"/>
                    <a:pt x="542" y="160"/>
                    <a:pt x="596" y="160"/>
                  </a:cubicBezTo>
                  <a:cubicBezTo>
                    <a:pt x="649" y="160"/>
                    <a:pt x="691" y="178"/>
                    <a:pt x="721" y="213"/>
                  </a:cubicBezTo>
                  <a:close/>
                  <a:moveTo>
                    <a:pt x="729" y="361"/>
                  </a:moveTo>
                  <a:cubicBezTo>
                    <a:pt x="729" y="307"/>
                    <a:pt x="718" y="266"/>
                    <a:pt x="694" y="236"/>
                  </a:cubicBezTo>
                  <a:cubicBezTo>
                    <a:pt x="670" y="207"/>
                    <a:pt x="637" y="192"/>
                    <a:pt x="594" y="192"/>
                  </a:cubicBezTo>
                  <a:cubicBezTo>
                    <a:pt x="552" y="192"/>
                    <a:pt x="519" y="207"/>
                    <a:pt x="495" y="236"/>
                  </a:cubicBezTo>
                  <a:cubicBezTo>
                    <a:pt x="472" y="265"/>
                    <a:pt x="461" y="307"/>
                    <a:pt x="461" y="361"/>
                  </a:cubicBezTo>
                  <a:cubicBezTo>
                    <a:pt x="461" y="414"/>
                    <a:pt x="472" y="455"/>
                    <a:pt x="496" y="485"/>
                  </a:cubicBezTo>
                  <a:cubicBezTo>
                    <a:pt x="519" y="515"/>
                    <a:pt x="552" y="530"/>
                    <a:pt x="595" y="530"/>
                  </a:cubicBezTo>
                  <a:cubicBezTo>
                    <a:pt x="638" y="530"/>
                    <a:pt x="671" y="515"/>
                    <a:pt x="694" y="485"/>
                  </a:cubicBezTo>
                  <a:cubicBezTo>
                    <a:pt x="718" y="455"/>
                    <a:pt x="729" y="414"/>
                    <a:pt x="729" y="361"/>
                  </a:cubicBezTo>
                  <a:close/>
                  <a:moveTo>
                    <a:pt x="292" y="0"/>
                  </a:moveTo>
                  <a:cubicBezTo>
                    <a:pt x="327" y="0"/>
                    <a:pt x="327" y="0"/>
                    <a:pt x="327" y="0"/>
                  </a:cubicBezTo>
                  <a:cubicBezTo>
                    <a:pt x="327" y="555"/>
                    <a:pt x="327" y="555"/>
                    <a:pt x="327" y="555"/>
                  </a:cubicBezTo>
                  <a:cubicBezTo>
                    <a:pt x="304" y="555"/>
                    <a:pt x="304" y="555"/>
                    <a:pt x="304" y="555"/>
                  </a:cubicBezTo>
                  <a:cubicBezTo>
                    <a:pt x="295" y="496"/>
                    <a:pt x="295" y="496"/>
                    <a:pt x="295" y="496"/>
                  </a:cubicBezTo>
                  <a:cubicBezTo>
                    <a:pt x="292" y="496"/>
                    <a:pt x="292" y="496"/>
                    <a:pt x="292" y="496"/>
                  </a:cubicBezTo>
                  <a:cubicBezTo>
                    <a:pt x="262" y="540"/>
                    <a:pt x="220" y="562"/>
                    <a:pt x="165" y="562"/>
                  </a:cubicBezTo>
                  <a:cubicBezTo>
                    <a:pt x="111" y="562"/>
                    <a:pt x="71" y="545"/>
                    <a:pt x="42" y="512"/>
                  </a:cubicBezTo>
                  <a:cubicBezTo>
                    <a:pt x="14" y="479"/>
                    <a:pt x="0" y="430"/>
                    <a:pt x="0" y="367"/>
                  </a:cubicBezTo>
                  <a:cubicBezTo>
                    <a:pt x="0" y="300"/>
                    <a:pt x="14" y="248"/>
                    <a:pt x="42" y="213"/>
                  </a:cubicBezTo>
                  <a:cubicBezTo>
                    <a:pt x="70" y="177"/>
                    <a:pt x="111" y="160"/>
                    <a:pt x="164" y="160"/>
                  </a:cubicBezTo>
                  <a:cubicBezTo>
                    <a:pt x="192" y="160"/>
                    <a:pt x="216" y="165"/>
                    <a:pt x="237" y="175"/>
                  </a:cubicBezTo>
                  <a:cubicBezTo>
                    <a:pt x="257" y="185"/>
                    <a:pt x="276" y="203"/>
                    <a:pt x="292" y="228"/>
                  </a:cubicBezTo>
                  <a:cubicBezTo>
                    <a:pt x="294" y="228"/>
                    <a:pt x="294" y="228"/>
                    <a:pt x="294" y="228"/>
                  </a:cubicBezTo>
                  <a:cubicBezTo>
                    <a:pt x="293" y="198"/>
                    <a:pt x="292" y="168"/>
                    <a:pt x="292" y="139"/>
                  </a:cubicBezTo>
                  <a:lnTo>
                    <a:pt x="292" y="0"/>
                  </a:lnTo>
                  <a:close/>
                  <a:moveTo>
                    <a:pt x="292" y="361"/>
                  </a:moveTo>
                  <a:cubicBezTo>
                    <a:pt x="292" y="301"/>
                    <a:pt x="282" y="258"/>
                    <a:pt x="262" y="231"/>
                  </a:cubicBezTo>
                  <a:cubicBezTo>
                    <a:pt x="242" y="205"/>
                    <a:pt x="209" y="192"/>
                    <a:pt x="164" y="192"/>
                  </a:cubicBezTo>
                  <a:cubicBezTo>
                    <a:pt x="122" y="192"/>
                    <a:pt x="90" y="207"/>
                    <a:pt x="69" y="236"/>
                  </a:cubicBezTo>
                  <a:cubicBezTo>
                    <a:pt x="48" y="266"/>
                    <a:pt x="37" y="309"/>
                    <a:pt x="37" y="366"/>
                  </a:cubicBezTo>
                  <a:cubicBezTo>
                    <a:pt x="37" y="476"/>
                    <a:pt x="80" y="531"/>
                    <a:pt x="165" y="531"/>
                  </a:cubicBezTo>
                  <a:cubicBezTo>
                    <a:pt x="209" y="531"/>
                    <a:pt x="241" y="518"/>
                    <a:pt x="261" y="492"/>
                  </a:cubicBezTo>
                  <a:cubicBezTo>
                    <a:pt x="282" y="467"/>
                    <a:pt x="292" y="425"/>
                    <a:pt x="292" y="367"/>
                  </a:cubicBezTo>
                  <a:lnTo>
                    <a:pt x="292" y="361"/>
                  </a:lnTo>
                  <a:close/>
                  <a:moveTo>
                    <a:pt x="6213" y="366"/>
                  </a:moveTo>
                  <a:cubicBezTo>
                    <a:pt x="5934" y="366"/>
                    <a:pt x="5934" y="366"/>
                    <a:pt x="5934" y="366"/>
                  </a:cubicBezTo>
                  <a:cubicBezTo>
                    <a:pt x="5934" y="419"/>
                    <a:pt x="5947" y="460"/>
                    <a:pt x="5971" y="488"/>
                  </a:cubicBezTo>
                  <a:cubicBezTo>
                    <a:pt x="5996" y="516"/>
                    <a:pt x="6030" y="530"/>
                    <a:pt x="6076" y="530"/>
                  </a:cubicBezTo>
                  <a:cubicBezTo>
                    <a:pt x="6098" y="530"/>
                    <a:pt x="6117" y="528"/>
                    <a:pt x="6134" y="525"/>
                  </a:cubicBezTo>
                  <a:cubicBezTo>
                    <a:pt x="6151" y="522"/>
                    <a:pt x="6172" y="515"/>
                    <a:pt x="6198" y="505"/>
                  </a:cubicBezTo>
                  <a:cubicBezTo>
                    <a:pt x="6198" y="537"/>
                    <a:pt x="6198" y="537"/>
                    <a:pt x="6198" y="537"/>
                  </a:cubicBezTo>
                  <a:cubicBezTo>
                    <a:pt x="6176" y="547"/>
                    <a:pt x="6156" y="553"/>
                    <a:pt x="6137" y="557"/>
                  </a:cubicBezTo>
                  <a:cubicBezTo>
                    <a:pt x="6119" y="560"/>
                    <a:pt x="6098" y="562"/>
                    <a:pt x="6076" y="562"/>
                  </a:cubicBezTo>
                  <a:cubicBezTo>
                    <a:pt x="6020" y="562"/>
                    <a:pt x="5976" y="545"/>
                    <a:pt x="5944" y="510"/>
                  </a:cubicBezTo>
                  <a:cubicBezTo>
                    <a:pt x="5913" y="475"/>
                    <a:pt x="5897" y="427"/>
                    <a:pt x="5897" y="364"/>
                  </a:cubicBezTo>
                  <a:cubicBezTo>
                    <a:pt x="5897" y="302"/>
                    <a:pt x="5912" y="253"/>
                    <a:pt x="5943" y="216"/>
                  </a:cubicBezTo>
                  <a:cubicBezTo>
                    <a:pt x="5973" y="178"/>
                    <a:pt x="6014" y="160"/>
                    <a:pt x="6066" y="160"/>
                  </a:cubicBezTo>
                  <a:cubicBezTo>
                    <a:pt x="6111" y="160"/>
                    <a:pt x="6147" y="176"/>
                    <a:pt x="6174" y="208"/>
                  </a:cubicBezTo>
                  <a:cubicBezTo>
                    <a:pt x="6200" y="239"/>
                    <a:pt x="6213" y="283"/>
                    <a:pt x="6213" y="337"/>
                  </a:cubicBezTo>
                  <a:lnTo>
                    <a:pt x="6213" y="366"/>
                  </a:lnTo>
                  <a:close/>
                  <a:moveTo>
                    <a:pt x="6176" y="334"/>
                  </a:moveTo>
                  <a:cubicBezTo>
                    <a:pt x="6176" y="290"/>
                    <a:pt x="6166" y="254"/>
                    <a:pt x="6146" y="229"/>
                  </a:cubicBezTo>
                  <a:cubicBezTo>
                    <a:pt x="6127" y="204"/>
                    <a:pt x="6100" y="191"/>
                    <a:pt x="6066" y="191"/>
                  </a:cubicBezTo>
                  <a:cubicBezTo>
                    <a:pt x="6028" y="191"/>
                    <a:pt x="5998" y="203"/>
                    <a:pt x="5976" y="228"/>
                  </a:cubicBezTo>
                  <a:cubicBezTo>
                    <a:pt x="5953" y="253"/>
                    <a:pt x="5940" y="288"/>
                    <a:pt x="5936" y="334"/>
                  </a:cubicBezTo>
                  <a:lnTo>
                    <a:pt x="6176" y="334"/>
                  </a:lnTo>
                  <a:close/>
                  <a:moveTo>
                    <a:pt x="5765" y="555"/>
                  </a:moveTo>
                  <a:cubicBezTo>
                    <a:pt x="5801" y="555"/>
                    <a:pt x="5801" y="555"/>
                    <a:pt x="5801" y="555"/>
                  </a:cubicBezTo>
                  <a:cubicBezTo>
                    <a:pt x="5801" y="167"/>
                    <a:pt x="5801" y="167"/>
                    <a:pt x="5801" y="167"/>
                  </a:cubicBezTo>
                  <a:cubicBezTo>
                    <a:pt x="5765" y="167"/>
                    <a:pt x="5765" y="167"/>
                    <a:pt x="5765" y="167"/>
                  </a:cubicBezTo>
                  <a:lnTo>
                    <a:pt x="5765" y="555"/>
                  </a:lnTo>
                  <a:close/>
                  <a:moveTo>
                    <a:pt x="4172" y="194"/>
                  </a:moveTo>
                  <a:cubicBezTo>
                    <a:pt x="4193" y="216"/>
                    <a:pt x="4204" y="250"/>
                    <a:pt x="4204" y="297"/>
                  </a:cubicBezTo>
                  <a:cubicBezTo>
                    <a:pt x="4204" y="555"/>
                    <a:pt x="4204" y="555"/>
                    <a:pt x="4204" y="555"/>
                  </a:cubicBezTo>
                  <a:cubicBezTo>
                    <a:pt x="4177" y="555"/>
                    <a:pt x="4177" y="555"/>
                    <a:pt x="4177" y="555"/>
                  </a:cubicBezTo>
                  <a:cubicBezTo>
                    <a:pt x="4169" y="493"/>
                    <a:pt x="4169" y="493"/>
                    <a:pt x="4169" y="493"/>
                  </a:cubicBezTo>
                  <a:cubicBezTo>
                    <a:pt x="4166" y="493"/>
                    <a:pt x="4166" y="493"/>
                    <a:pt x="4166" y="493"/>
                  </a:cubicBezTo>
                  <a:cubicBezTo>
                    <a:pt x="4146" y="518"/>
                    <a:pt x="4126" y="536"/>
                    <a:pt x="4106" y="546"/>
                  </a:cubicBezTo>
                  <a:cubicBezTo>
                    <a:pt x="4085" y="557"/>
                    <a:pt x="4061" y="562"/>
                    <a:pt x="4033" y="562"/>
                  </a:cubicBezTo>
                  <a:cubicBezTo>
                    <a:pt x="3995" y="562"/>
                    <a:pt x="3965" y="552"/>
                    <a:pt x="3944" y="533"/>
                  </a:cubicBezTo>
                  <a:cubicBezTo>
                    <a:pt x="3923" y="513"/>
                    <a:pt x="3912" y="486"/>
                    <a:pt x="3912" y="452"/>
                  </a:cubicBezTo>
                  <a:cubicBezTo>
                    <a:pt x="3912" y="414"/>
                    <a:pt x="3928" y="385"/>
                    <a:pt x="3959" y="364"/>
                  </a:cubicBezTo>
                  <a:cubicBezTo>
                    <a:pt x="3991" y="343"/>
                    <a:pt x="4037" y="332"/>
                    <a:pt x="4096" y="331"/>
                  </a:cubicBezTo>
                  <a:cubicBezTo>
                    <a:pt x="4170" y="328"/>
                    <a:pt x="4170" y="328"/>
                    <a:pt x="4170" y="328"/>
                  </a:cubicBezTo>
                  <a:cubicBezTo>
                    <a:pt x="4170" y="303"/>
                    <a:pt x="4170" y="303"/>
                    <a:pt x="4170" y="303"/>
                  </a:cubicBezTo>
                  <a:cubicBezTo>
                    <a:pt x="4170" y="266"/>
                    <a:pt x="4163" y="238"/>
                    <a:pt x="4148" y="219"/>
                  </a:cubicBezTo>
                  <a:cubicBezTo>
                    <a:pt x="4133" y="201"/>
                    <a:pt x="4108" y="191"/>
                    <a:pt x="4075" y="191"/>
                  </a:cubicBezTo>
                  <a:cubicBezTo>
                    <a:pt x="4039" y="191"/>
                    <a:pt x="4002" y="201"/>
                    <a:pt x="3964" y="221"/>
                  </a:cubicBezTo>
                  <a:cubicBezTo>
                    <a:pt x="3950" y="190"/>
                    <a:pt x="3950" y="190"/>
                    <a:pt x="3950" y="190"/>
                  </a:cubicBezTo>
                  <a:cubicBezTo>
                    <a:pt x="3993" y="170"/>
                    <a:pt x="4035" y="160"/>
                    <a:pt x="4077" y="160"/>
                  </a:cubicBezTo>
                  <a:cubicBezTo>
                    <a:pt x="4119" y="160"/>
                    <a:pt x="4151" y="172"/>
                    <a:pt x="4172" y="194"/>
                  </a:cubicBezTo>
                  <a:close/>
                  <a:moveTo>
                    <a:pt x="4169" y="358"/>
                  </a:moveTo>
                  <a:cubicBezTo>
                    <a:pt x="4101" y="361"/>
                    <a:pt x="4101" y="361"/>
                    <a:pt x="4101" y="361"/>
                  </a:cubicBezTo>
                  <a:cubicBezTo>
                    <a:pt x="4046" y="363"/>
                    <a:pt x="4008" y="372"/>
                    <a:pt x="3984" y="386"/>
                  </a:cubicBezTo>
                  <a:cubicBezTo>
                    <a:pt x="3961" y="400"/>
                    <a:pt x="3950" y="423"/>
                    <a:pt x="3950" y="453"/>
                  </a:cubicBezTo>
                  <a:cubicBezTo>
                    <a:pt x="3950" y="477"/>
                    <a:pt x="3957" y="496"/>
                    <a:pt x="3972" y="510"/>
                  </a:cubicBezTo>
                  <a:cubicBezTo>
                    <a:pt x="3987" y="523"/>
                    <a:pt x="4008" y="530"/>
                    <a:pt x="4035" y="530"/>
                  </a:cubicBezTo>
                  <a:cubicBezTo>
                    <a:pt x="4076" y="530"/>
                    <a:pt x="4109" y="518"/>
                    <a:pt x="4133" y="494"/>
                  </a:cubicBezTo>
                  <a:cubicBezTo>
                    <a:pt x="4157" y="471"/>
                    <a:pt x="4169" y="438"/>
                    <a:pt x="4169" y="396"/>
                  </a:cubicBezTo>
                  <a:lnTo>
                    <a:pt x="4169" y="358"/>
                  </a:lnTo>
                  <a:close/>
                  <a:moveTo>
                    <a:pt x="5783" y="25"/>
                  </a:moveTo>
                  <a:cubicBezTo>
                    <a:pt x="5768" y="25"/>
                    <a:pt x="5760" y="37"/>
                    <a:pt x="5760" y="60"/>
                  </a:cubicBezTo>
                  <a:cubicBezTo>
                    <a:pt x="5760" y="83"/>
                    <a:pt x="5768" y="94"/>
                    <a:pt x="5783" y="94"/>
                  </a:cubicBezTo>
                  <a:cubicBezTo>
                    <a:pt x="5790" y="94"/>
                    <a:pt x="5796" y="91"/>
                    <a:pt x="5800" y="85"/>
                  </a:cubicBezTo>
                  <a:cubicBezTo>
                    <a:pt x="5804" y="79"/>
                    <a:pt x="5806" y="70"/>
                    <a:pt x="5806" y="60"/>
                  </a:cubicBezTo>
                  <a:cubicBezTo>
                    <a:pt x="5806" y="49"/>
                    <a:pt x="5804" y="40"/>
                    <a:pt x="5800" y="34"/>
                  </a:cubicBezTo>
                  <a:cubicBezTo>
                    <a:pt x="5796" y="28"/>
                    <a:pt x="5790" y="25"/>
                    <a:pt x="5783" y="25"/>
                  </a:cubicBezTo>
                  <a:close/>
                  <a:moveTo>
                    <a:pt x="4996" y="208"/>
                  </a:moveTo>
                  <a:cubicBezTo>
                    <a:pt x="5022" y="239"/>
                    <a:pt x="5036" y="283"/>
                    <a:pt x="5036" y="337"/>
                  </a:cubicBezTo>
                  <a:cubicBezTo>
                    <a:pt x="5036" y="366"/>
                    <a:pt x="5036" y="366"/>
                    <a:pt x="5036" y="366"/>
                  </a:cubicBezTo>
                  <a:cubicBezTo>
                    <a:pt x="4756" y="366"/>
                    <a:pt x="4756" y="366"/>
                    <a:pt x="4756" y="366"/>
                  </a:cubicBezTo>
                  <a:cubicBezTo>
                    <a:pt x="4757" y="419"/>
                    <a:pt x="4769" y="460"/>
                    <a:pt x="4794" y="488"/>
                  </a:cubicBezTo>
                  <a:cubicBezTo>
                    <a:pt x="4818" y="516"/>
                    <a:pt x="4853" y="530"/>
                    <a:pt x="4898" y="530"/>
                  </a:cubicBezTo>
                  <a:cubicBezTo>
                    <a:pt x="4920" y="530"/>
                    <a:pt x="4940" y="528"/>
                    <a:pt x="4957" y="525"/>
                  </a:cubicBezTo>
                  <a:cubicBezTo>
                    <a:pt x="4973" y="522"/>
                    <a:pt x="4995" y="515"/>
                    <a:pt x="5020" y="505"/>
                  </a:cubicBezTo>
                  <a:cubicBezTo>
                    <a:pt x="5020" y="537"/>
                    <a:pt x="5020" y="537"/>
                    <a:pt x="5020" y="537"/>
                  </a:cubicBezTo>
                  <a:cubicBezTo>
                    <a:pt x="4998" y="547"/>
                    <a:pt x="4978" y="553"/>
                    <a:pt x="4960" y="557"/>
                  </a:cubicBezTo>
                  <a:cubicBezTo>
                    <a:pt x="4941" y="560"/>
                    <a:pt x="4921" y="562"/>
                    <a:pt x="4898" y="562"/>
                  </a:cubicBezTo>
                  <a:cubicBezTo>
                    <a:pt x="4842" y="562"/>
                    <a:pt x="4798" y="545"/>
                    <a:pt x="4767" y="510"/>
                  </a:cubicBezTo>
                  <a:cubicBezTo>
                    <a:pt x="4735" y="475"/>
                    <a:pt x="4719" y="427"/>
                    <a:pt x="4719" y="364"/>
                  </a:cubicBezTo>
                  <a:cubicBezTo>
                    <a:pt x="4719" y="302"/>
                    <a:pt x="4734" y="253"/>
                    <a:pt x="4765" y="216"/>
                  </a:cubicBezTo>
                  <a:cubicBezTo>
                    <a:pt x="4795" y="178"/>
                    <a:pt x="4836" y="160"/>
                    <a:pt x="4888" y="160"/>
                  </a:cubicBezTo>
                  <a:cubicBezTo>
                    <a:pt x="4934" y="160"/>
                    <a:pt x="4970" y="176"/>
                    <a:pt x="4996" y="208"/>
                  </a:cubicBezTo>
                  <a:close/>
                  <a:moveTo>
                    <a:pt x="4998" y="334"/>
                  </a:moveTo>
                  <a:cubicBezTo>
                    <a:pt x="4998" y="290"/>
                    <a:pt x="4988" y="254"/>
                    <a:pt x="4969" y="229"/>
                  </a:cubicBezTo>
                  <a:cubicBezTo>
                    <a:pt x="4949" y="204"/>
                    <a:pt x="4922" y="191"/>
                    <a:pt x="4888" y="191"/>
                  </a:cubicBezTo>
                  <a:cubicBezTo>
                    <a:pt x="4851" y="191"/>
                    <a:pt x="4821" y="203"/>
                    <a:pt x="4798" y="228"/>
                  </a:cubicBezTo>
                  <a:cubicBezTo>
                    <a:pt x="4775" y="253"/>
                    <a:pt x="4762" y="288"/>
                    <a:pt x="4758" y="334"/>
                  </a:cubicBezTo>
                  <a:lnTo>
                    <a:pt x="4998" y="334"/>
                  </a:lnTo>
                  <a:close/>
                  <a:moveTo>
                    <a:pt x="3766" y="192"/>
                  </a:moveTo>
                  <a:cubicBezTo>
                    <a:pt x="3790" y="192"/>
                    <a:pt x="3819" y="197"/>
                    <a:pt x="3853" y="209"/>
                  </a:cubicBezTo>
                  <a:cubicBezTo>
                    <a:pt x="3863" y="177"/>
                    <a:pt x="3863" y="177"/>
                    <a:pt x="3863" y="177"/>
                  </a:cubicBezTo>
                  <a:cubicBezTo>
                    <a:pt x="3832" y="166"/>
                    <a:pt x="3800" y="160"/>
                    <a:pt x="3766" y="160"/>
                  </a:cubicBezTo>
                  <a:cubicBezTo>
                    <a:pt x="3710" y="160"/>
                    <a:pt x="3665" y="178"/>
                    <a:pt x="3633" y="213"/>
                  </a:cubicBezTo>
                  <a:cubicBezTo>
                    <a:pt x="3600" y="249"/>
                    <a:pt x="3584" y="299"/>
                    <a:pt x="3584" y="363"/>
                  </a:cubicBezTo>
                  <a:cubicBezTo>
                    <a:pt x="3584" y="426"/>
                    <a:pt x="3599" y="475"/>
                    <a:pt x="3631" y="510"/>
                  </a:cubicBezTo>
                  <a:cubicBezTo>
                    <a:pt x="3662" y="544"/>
                    <a:pt x="3706" y="562"/>
                    <a:pt x="3761" y="562"/>
                  </a:cubicBezTo>
                  <a:cubicBezTo>
                    <a:pt x="3801" y="562"/>
                    <a:pt x="3834" y="556"/>
                    <a:pt x="3858" y="544"/>
                  </a:cubicBezTo>
                  <a:cubicBezTo>
                    <a:pt x="3858" y="511"/>
                    <a:pt x="3858" y="511"/>
                    <a:pt x="3858" y="511"/>
                  </a:cubicBezTo>
                  <a:cubicBezTo>
                    <a:pt x="3828" y="524"/>
                    <a:pt x="3795" y="530"/>
                    <a:pt x="3760" y="530"/>
                  </a:cubicBezTo>
                  <a:cubicBezTo>
                    <a:pt x="3716" y="530"/>
                    <a:pt x="3682" y="515"/>
                    <a:pt x="3658" y="485"/>
                  </a:cubicBezTo>
                  <a:cubicBezTo>
                    <a:pt x="3633" y="456"/>
                    <a:pt x="3621" y="415"/>
                    <a:pt x="3621" y="363"/>
                  </a:cubicBezTo>
                  <a:cubicBezTo>
                    <a:pt x="3621" y="308"/>
                    <a:pt x="3633" y="265"/>
                    <a:pt x="3658" y="236"/>
                  </a:cubicBezTo>
                  <a:cubicBezTo>
                    <a:pt x="3682" y="207"/>
                    <a:pt x="3718" y="192"/>
                    <a:pt x="3766" y="192"/>
                  </a:cubicBezTo>
                  <a:close/>
                  <a:moveTo>
                    <a:pt x="5524" y="160"/>
                  </a:moveTo>
                  <a:cubicBezTo>
                    <a:pt x="5497" y="160"/>
                    <a:pt x="5472" y="166"/>
                    <a:pt x="5451" y="178"/>
                  </a:cubicBezTo>
                  <a:cubicBezTo>
                    <a:pt x="5430" y="189"/>
                    <a:pt x="5413" y="206"/>
                    <a:pt x="5400" y="229"/>
                  </a:cubicBezTo>
                  <a:cubicBezTo>
                    <a:pt x="5399" y="229"/>
                    <a:pt x="5399" y="229"/>
                    <a:pt x="5399" y="229"/>
                  </a:cubicBezTo>
                  <a:cubicBezTo>
                    <a:pt x="5382" y="183"/>
                    <a:pt x="5342" y="160"/>
                    <a:pt x="5281" y="160"/>
                  </a:cubicBezTo>
                  <a:cubicBezTo>
                    <a:pt x="5257" y="160"/>
                    <a:pt x="5236" y="165"/>
                    <a:pt x="5216" y="176"/>
                  </a:cubicBezTo>
                  <a:cubicBezTo>
                    <a:pt x="5196" y="186"/>
                    <a:pt x="5181" y="201"/>
                    <a:pt x="5170" y="220"/>
                  </a:cubicBezTo>
                  <a:cubicBezTo>
                    <a:pt x="5168" y="220"/>
                    <a:pt x="5168" y="220"/>
                    <a:pt x="5168" y="220"/>
                  </a:cubicBezTo>
                  <a:cubicBezTo>
                    <a:pt x="5161" y="167"/>
                    <a:pt x="5161" y="167"/>
                    <a:pt x="5161" y="167"/>
                  </a:cubicBezTo>
                  <a:cubicBezTo>
                    <a:pt x="5132" y="167"/>
                    <a:pt x="5132" y="167"/>
                    <a:pt x="5132" y="167"/>
                  </a:cubicBezTo>
                  <a:cubicBezTo>
                    <a:pt x="5132" y="555"/>
                    <a:pt x="5132" y="555"/>
                    <a:pt x="5132" y="555"/>
                  </a:cubicBezTo>
                  <a:cubicBezTo>
                    <a:pt x="5167" y="555"/>
                    <a:pt x="5167" y="555"/>
                    <a:pt x="5167" y="555"/>
                  </a:cubicBezTo>
                  <a:cubicBezTo>
                    <a:pt x="5167" y="341"/>
                    <a:pt x="5167" y="341"/>
                    <a:pt x="5167" y="341"/>
                  </a:cubicBezTo>
                  <a:cubicBezTo>
                    <a:pt x="5167" y="289"/>
                    <a:pt x="5176" y="251"/>
                    <a:pt x="5195" y="227"/>
                  </a:cubicBezTo>
                  <a:cubicBezTo>
                    <a:pt x="5213" y="204"/>
                    <a:pt x="5243" y="192"/>
                    <a:pt x="5283" y="192"/>
                  </a:cubicBezTo>
                  <a:cubicBezTo>
                    <a:pt x="5343" y="192"/>
                    <a:pt x="5373" y="225"/>
                    <a:pt x="5373" y="290"/>
                  </a:cubicBezTo>
                  <a:cubicBezTo>
                    <a:pt x="5373" y="555"/>
                    <a:pt x="5373" y="555"/>
                    <a:pt x="5373" y="555"/>
                  </a:cubicBezTo>
                  <a:cubicBezTo>
                    <a:pt x="5409" y="555"/>
                    <a:pt x="5409" y="555"/>
                    <a:pt x="5409" y="555"/>
                  </a:cubicBezTo>
                  <a:cubicBezTo>
                    <a:pt x="5409" y="328"/>
                    <a:pt x="5409" y="328"/>
                    <a:pt x="5409" y="328"/>
                  </a:cubicBezTo>
                  <a:cubicBezTo>
                    <a:pt x="5409" y="281"/>
                    <a:pt x="5419" y="247"/>
                    <a:pt x="5438" y="225"/>
                  </a:cubicBezTo>
                  <a:cubicBezTo>
                    <a:pt x="5457" y="203"/>
                    <a:pt x="5486" y="192"/>
                    <a:pt x="5526" y="192"/>
                  </a:cubicBezTo>
                  <a:cubicBezTo>
                    <a:pt x="5556" y="192"/>
                    <a:pt x="5579" y="201"/>
                    <a:pt x="5594" y="218"/>
                  </a:cubicBezTo>
                  <a:cubicBezTo>
                    <a:pt x="5608" y="235"/>
                    <a:pt x="5616" y="263"/>
                    <a:pt x="5616" y="301"/>
                  </a:cubicBezTo>
                  <a:cubicBezTo>
                    <a:pt x="5616" y="555"/>
                    <a:pt x="5616" y="555"/>
                    <a:pt x="5616" y="555"/>
                  </a:cubicBezTo>
                  <a:cubicBezTo>
                    <a:pt x="5651" y="555"/>
                    <a:pt x="5651" y="555"/>
                    <a:pt x="5651" y="555"/>
                  </a:cubicBezTo>
                  <a:cubicBezTo>
                    <a:pt x="5651" y="301"/>
                    <a:pt x="5651" y="301"/>
                    <a:pt x="5651" y="301"/>
                  </a:cubicBezTo>
                  <a:cubicBezTo>
                    <a:pt x="5651" y="252"/>
                    <a:pt x="5640" y="216"/>
                    <a:pt x="5619" y="194"/>
                  </a:cubicBezTo>
                  <a:cubicBezTo>
                    <a:pt x="5598" y="171"/>
                    <a:pt x="5566" y="160"/>
                    <a:pt x="5524" y="160"/>
                  </a:cubicBezTo>
                  <a:close/>
                  <a:moveTo>
                    <a:pt x="2805" y="160"/>
                  </a:moveTo>
                  <a:cubicBezTo>
                    <a:pt x="2741" y="160"/>
                    <a:pt x="2696" y="180"/>
                    <a:pt x="2671" y="220"/>
                  </a:cubicBezTo>
                  <a:cubicBezTo>
                    <a:pt x="2669" y="220"/>
                    <a:pt x="2669" y="220"/>
                    <a:pt x="2669" y="220"/>
                  </a:cubicBezTo>
                  <a:cubicBezTo>
                    <a:pt x="2662" y="167"/>
                    <a:pt x="2662" y="167"/>
                    <a:pt x="2662" y="167"/>
                  </a:cubicBezTo>
                  <a:cubicBezTo>
                    <a:pt x="2632" y="167"/>
                    <a:pt x="2632" y="167"/>
                    <a:pt x="2632" y="167"/>
                  </a:cubicBezTo>
                  <a:cubicBezTo>
                    <a:pt x="2632" y="555"/>
                    <a:pt x="2632" y="555"/>
                    <a:pt x="2632" y="555"/>
                  </a:cubicBezTo>
                  <a:cubicBezTo>
                    <a:pt x="2667" y="555"/>
                    <a:pt x="2667" y="555"/>
                    <a:pt x="2667" y="555"/>
                  </a:cubicBezTo>
                  <a:cubicBezTo>
                    <a:pt x="2667" y="341"/>
                    <a:pt x="2667" y="341"/>
                    <a:pt x="2667" y="341"/>
                  </a:cubicBezTo>
                  <a:cubicBezTo>
                    <a:pt x="2667" y="288"/>
                    <a:pt x="2678" y="250"/>
                    <a:pt x="2699" y="227"/>
                  </a:cubicBezTo>
                  <a:cubicBezTo>
                    <a:pt x="2721" y="204"/>
                    <a:pt x="2755" y="192"/>
                    <a:pt x="2801" y="192"/>
                  </a:cubicBezTo>
                  <a:cubicBezTo>
                    <a:pt x="2836" y="192"/>
                    <a:pt x="2861" y="201"/>
                    <a:pt x="2877" y="218"/>
                  </a:cubicBezTo>
                  <a:cubicBezTo>
                    <a:pt x="2894" y="236"/>
                    <a:pt x="2902" y="264"/>
                    <a:pt x="2902" y="303"/>
                  </a:cubicBezTo>
                  <a:cubicBezTo>
                    <a:pt x="2902" y="555"/>
                    <a:pt x="2902" y="555"/>
                    <a:pt x="2902" y="555"/>
                  </a:cubicBezTo>
                  <a:cubicBezTo>
                    <a:pt x="2937" y="555"/>
                    <a:pt x="2937" y="555"/>
                    <a:pt x="2937" y="555"/>
                  </a:cubicBezTo>
                  <a:cubicBezTo>
                    <a:pt x="2937" y="301"/>
                    <a:pt x="2937" y="301"/>
                    <a:pt x="2937" y="301"/>
                  </a:cubicBezTo>
                  <a:cubicBezTo>
                    <a:pt x="2937" y="207"/>
                    <a:pt x="2893" y="160"/>
                    <a:pt x="2805" y="160"/>
                  </a:cubicBezTo>
                  <a:close/>
                  <a:moveTo>
                    <a:pt x="3460" y="194"/>
                  </a:moveTo>
                  <a:cubicBezTo>
                    <a:pt x="3481" y="216"/>
                    <a:pt x="3492" y="250"/>
                    <a:pt x="3492" y="297"/>
                  </a:cubicBezTo>
                  <a:cubicBezTo>
                    <a:pt x="3492" y="555"/>
                    <a:pt x="3492" y="555"/>
                    <a:pt x="3492" y="555"/>
                  </a:cubicBezTo>
                  <a:cubicBezTo>
                    <a:pt x="3466" y="555"/>
                    <a:pt x="3466" y="555"/>
                    <a:pt x="3466" y="555"/>
                  </a:cubicBezTo>
                  <a:cubicBezTo>
                    <a:pt x="3457" y="493"/>
                    <a:pt x="3457" y="493"/>
                    <a:pt x="3457" y="493"/>
                  </a:cubicBezTo>
                  <a:cubicBezTo>
                    <a:pt x="3454" y="493"/>
                    <a:pt x="3454" y="493"/>
                    <a:pt x="3454" y="493"/>
                  </a:cubicBezTo>
                  <a:cubicBezTo>
                    <a:pt x="3434" y="518"/>
                    <a:pt x="3414" y="536"/>
                    <a:pt x="3394" y="546"/>
                  </a:cubicBezTo>
                  <a:cubicBezTo>
                    <a:pt x="3373" y="557"/>
                    <a:pt x="3349" y="562"/>
                    <a:pt x="3321" y="562"/>
                  </a:cubicBezTo>
                  <a:cubicBezTo>
                    <a:pt x="3283" y="562"/>
                    <a:pt x="3253" y="552"/>
                    <a:pt x="3232" y="533"/>
                  </a:cubicBezTo>
                  <a:cubicBezTo>
                    <a:pt x="3211" y="513"/>
                    <a:pt x="3200" y="486"/>
                    <a:pt x="3200" y="452"/>
                  </a:cubicBezTo>
                  <a:cubicBezTo>
                    <a:pt x="3200" y="414"/>
                    <a:pt x="3216" y="385"/>
                    <a:pt x="3248" y="364"/>
                  </a:cubicBezTo>
                  <a:cubicBezTo>
                    <a:pt x="3279" y="343"/>
                    <a:pt x="3325" y="332"/>
                    <a:pt x="3384" y="331"/>
                  </a:cubicBezTo>
                  <a:cubicBezTo>
                    <a:pt x="3458" y="328"/>
                    <a:pt x="3458" y="328"/>
                    <a:pt x="3458" y="328"/>
                  </a:cubicBezTo>
                  <a:cubicBezTo>
                    <a:pt x="3458" y="303"/>
                    <a:pt x="3458" y="303"/>
                    <a:pt x="3458" y="303"/>
                  </a:cubicBezTo>
                  <a:cubicBezTo>
                    <a:pt x="3458" y="266"/>
                    <a:pt x="3451" y="238"/>
                    <a:pt x="3436" y="219"/>
                  </a:cubicBezTo>
                  <a:cubicBezTo>
                    <a:pt x="3421" y="201"/>
                    <a:pt x="3397" y="191"/>
                    <a:pt x="3363" y="191"/>
                  </a:cubicBezTo>
                  <a:cubicBezTo>
                    <a:pt x="3327" y="191"/>
                    <a:pt x="3290" y="201"/>
                    <a:pt x="3252" y="221"/>
                  </a:cubicBezTo>
                  <a:cubicBezTo>
                    <a:pt x="3239" y="190"/>
                    <a:pt x="3239" y="190"/>
                    <a:pt x="3239" y="190"/>
                  </a:cubicBezTo>
                  <a:cubicBezTo>
                    <a:pt x="3281" y="170"/>
                    <a:pt x="3323" y="160"/>
                    <a:pt x="3365" y="160"/>
                  </a:cubicBezTo>
                  <a:cubicBezTo>
                    <a:pt x="3407" y="160"/>
                    <a:pt x="3439" y="172"/>
                    <a:pt x="3460" y="194"/>
                  </a:cubicBezTo>
                  <a:close/>
                  <a:moveTo>
                    <a:pt x="3457" y="358"/>
                  </a:moveTo>
                  <a:cubicBezTo>
                    <a:pt x="3389" y="361"/>
                    <a:pt x="3389" y="361"/>
                    <a:pt x="3389" y="361"/>
                  </a:cubicBezTo>
                  <a:cubicBezTo>
                    <a:pt x="3335" y="363"/>
                    <a:pt x="3296" y="372"/>
                    <a:pt x="3273" y="386"/>
                  </a:cubicBezTo>
                  <a:cubicBezTo>
                    <a:pt x="3249" y="400"/>
                    <a:pt x="3238" y="423"/>
                    <a:pt x="3238" y="453"/>
                  </a:cubicBezTo>
                  <a:cubicBezTo>
                    <a:pt x="3238" y="477"/>
                    <a:pt x="3245" y="496"/>
                    <a:pt x="3260" y="510"/>
                  </a:cubicBezTo>
                  <a:cubicBezTo>
                    <a:pt x="3275" y="523"/>
                    <a:pt x="3296" y="530"/>
                    <a:pt x="3323" y="530"/>
                  </a:cubicBezTo>
                  <a:cubicBezTo>
                    <a:pt x="3364" y="530"/>
                    <a:pt x="3397" y="518"/>
                    <a:pt x="3421" y="494"/>
                  </a:cubicBezTo>
                  <a:cubicBezTo>
                    <a:pt x="3445" y="471"/>
                    <a:pt x="3457" y="438"/>
                    <a:pt x="3457" y="396"/>
                  </a:cubicBezTo>
                  <a:lnTo>
                    <a:pt x="3457" y="358"/>
                  </a:lnTo>
                  <a:close/>
                  <a:moveTo>
                    <a:pt x="2496" y="208"/>
                  </a:moveTo>
                  <a:cubicBezTo>
                    <a:pt x="2523" y="239"/>
                    <a:pt x="2536" y="283"/>
                    <a:pt x="2536" y="337"/>
                  </a:cubicBezTo>
                  <a:cubicBezTo>
                    <a:pt x="2536" y="366"/>
                    <a:pt x="2536" y="366"/>
                    <a:pt x="2536" y="366"/>
                  </a:cubicBezTo>
                  <a:cubicBezTo>
                    <a:pt x="2257" y="366"/>
                    <a:pt x="2257" y="366"/>
                    <a:pt x="2257" y="366"/>
                  </a:cubicBezTo>
                  <a:cubicBezTo>
                    <a:pt x="2257" y="419"/>
                    <a:pt x="2270" y="460"/>
                    <a:pt x="2294" y="488"/>
                  </a:cubicBezTo>
                  <a:cubicBezTo>
                    <a:pt x="2318" y="516"/>
                    <a:pt x="2353" y="530"/>
                    <a:pt x="2399" y="530"/>
                  </a:cubicBezTo>
                  <a:cubicBezTo>
                    <a:pt x="2421" y="530"/>
                    <a:pt x="2440" y="528"/>
                    <a:pt x="2457" y="525"/>
                  </a:cubicBezTo>
                  <a:cubicBezTo>
                    <a:pt x="2474" y="522"/>
                    <a:pt x="2495" y="515"/>
                    <a:pt x="2520" y="505"/>
                  </a:cubicBezTo>
                  <a:cubicBezTo>
                    <a:pt x="2520" y="537"/>
                    <a:pt x="2520" y="537"/>
                    <a:pt x="2520" y="537"/>
                  </a:cubicBezTo>
                  <a:cubicBezTo>
                    <a:pt x="2499" y="547"/>
                    <a:pt x="2478" y="553"/>
                    <a:pt x="2460" y="557"/>
                  </a:cubicBezTo>
                  <a:cubicBezTo>
                    <a:pt x="2441" y="560"/>
                    <a:pt x="2421" y="562"/>
                    <a:pt x="2399" y="562"/>
                  </a:cubicBezTo>
                  <a:cubicBezTo>
                    <a:pt x="2342" y="562"/>
                    <a:pt x="2298" y="545"/>
                    <a:pt x="2267" y="510"/>
                  </a:cubicBezTo>
                  <a:cubicBezTo>
                    <a:pt x="2235" y="475"/>
                    <a:pt x="2220" y="427"/>
                    <a:pt x="2220" y="364"/>
                  </a:cubicBezTo>
                  <a:cubicBezTo>
                    <a:pt x="2220" y="302"/>
                    <a:pt x="2235" y="253"/>
                    <a:pt x="2265" y="216"/>
                  </a:cubicBezTo>
                  <a:cubicBezTo>
                    <a:pt x="2296" y="178"/>
                    <a:pt x="2337" y="160"/>
                    <a:pt x="2388" y="160"/>
                  </a:cubicBezTo>
                  <a:cubicBezTo>
                    <a:pt x="2434" y="160"/>
                    <a:pt x="2470" y="176"/>
                    <a:pt x="2496" y="208"/>
                  </a:cubicBezTo>
                  <a:close/>
                  <a:moveTo>
                    <a:pt x="2498" y="334"/>
                  </a:moveTo>
                  <a:cubicBezTo>
                    <a:pt x="2498" y="290"/>
                    <a:pt x="2489" y="254"/>
                    <a:pt x="2469" y="229"/>
                  </a:cubicBezTo>
                  <a:cubicBezTo>
                    <a:pt x="2450" y="204"/>
                    <a:pt x="2423" y="191"/>
                    <a:pt x="2388" y="191"/>
                  </a:cubicBezTo>
                  <a:cubicBezTo>
                    <a:pt x="2351" y="191"/>
                    <a:pt x="2321" y="203"/>
                    <a:pt x="2298" y="228"/>
                  </a:cubicBezTo>
                  <a:cubicBezTo>
                    <a:pt x="2276" y="253"/>
                    <a:pt x="2263" y="288"/>
                    <a:pt x="2259" y="334"/>
                  </a:cubicBezTo>
                  <a:lnTo>
                    <a:pt x="2498" y="334"/>
                  </a:lnTo>
                  <a:close/>
                  <a:moveTo>
                    <a:pt x="4588" y="0"/>
                  </a:moveTo>
                  <a:cubicBezTo>
                    <a:pt x="4623" y="0"/>
                    <a:pt x="4623" y="0"/>
                    <a:pt x="4623" y="0"/>
                  </a:cubicBezTo>
                  <a:cubicBezTo>
                    <a:pt x="4623" y="555"/>
                    <a:pt x="4623" y="555"/>
                    <a:pt x="4623" y="555"/>
                  </a:cubicBezTo>
                  <a:cubicBezTo>
                    <a:pt x="4599" y="555"/>
                    <a:pt x="4599" y="555"/>
                    <a:pt x="4599" y="555"/>
                  </a:cubicBezTo>
                  <a:cubicBezTo>
                    <a:pt x="4590" y="496"/>
                    <a:pt x="4590" y="496"/>
                    <a:pt x="4590" y="496"/>
                  </a:cubicBezTo>
                  <a:cubicBezTo>
                    <a:pt x="4588" y="496"/>
                    <a:pt x="4588" y="496"/>
                    <a:pt x="4588" y="496"/>
                  </a:cubicBezTo>
                  <a:cubicBezTo>
                    <a:pt x="4558" y="540"/>
                    <a:pt x="4516" y="562"/>
                    <a:pt x="4461" y="562"/>
                  </a:cubicBezTo>
                  <a:cubicBezTo>
                    <a:pt x="4407" y="562"/>
                    <a:pt x="4366" y="545"/>
                    <a:pt x="4338" y="512"/>
                  </a:cubicBezTo>
                  <a:cubicBezTo>
                    <a:pt x="4310" y="479"/>
                    <a:pt x="4296" y="430"/>
                    <a:pt x="4296" y="367"/>
                  </a:cubicBezTo>
                  <a:cubicBezTo>
                    <a:pt x="4296" y="300"/>
                    <a:pt x="4310" y="248"/>
                    <a:pt x="4338" y="213"/>
                  </a:cubicBezTo>
                  <a:cubicBezTo>
                    <a:pt x="4366" y="177"/>
                    <a:pt x="4406" y="160"/>
                    <a:pt x="4460" y="160"/>
                  </a:cubicBezTo>
                  <a:cubicBezTo>
                    <a:pt x="4488" y="160"/>
                    <a:pt x="4512" y="165"/>
                    <a:pt x="4533" y="175"/>
                  </a:cubicBezTo>
                  <a:cubicBezTo>
                    <a:pt x="4553" y="185"/>
                    <a:pt x="4571" y="203"/>
                    <a:pt x="4588" y="228"/>
                  </a:cubicBezTo>
                  <a:cubicBezTo>
                    <a:pt x="4590" y="228"/>
                    <a:pt x="4590" y="228"/>
                    <a:pt x="4590" y="228"/>
                  </a:cubicBezTo>
                  <a:cubicBezTo>
                    <a:pt x="4588" y="198"/>
                    <a:pt x="4588" y="168"/>
                    <a:pt x="4588" y="139"/>
                  </a:cubicBezTo>
                  <a:lnTo>
                    <a:pt x="4588" y="0"/>
                  </a:lnTo>
                  <a:close/>
                  <a:moveTo>
                    <a:pt x="4588" y="361"/>
                  </a:moveTo>
                  <a:cubicBezTo>
                    <a:pt x="4588" y="301"/>
                    <a:pt x="4578" y="258"/>
                    <a:pt x="4557" y="231"/>
                  </a:cubicBezTo>
                  <a:cubicBezTo>
                    <a:pt x="4537" y="205"/>
                    <a:pt x="4505" y="192"/>
                    <a:pt x="4460" y="192"/>
                  </a:cubicBezTo>
                  <a:cubicBezTo>
                    <a:pt x="4418" y="192"/>
                    <a:pt x="4386" y="207"/>
                    <a:pt x="4365" y="236"/>
                  </a:cubicBezTo>
                  <a:cubicBezTo>
                    <a:pt x="4343" y="266"/>
                    <a:pt x="4333" y="309"/>
                    <a:pt x="4333" y="366"/>
                  </a:cubicBezTo>
                  <a:cubicBezTo>
                    <a:pt x="4333" y="476"/>
                    <a:pt x="4375" y="531"/>
                    <a:pt x="4461" y="531"/>
                  </a:cubicBezTo>
                  <a:cubicBezTo>
                    <a:pt x="4504" y="531"/>
                    <a:pt x="4536" y="518"/>
                    <a:pt x="4557" y="492"/>
                  </a:cubicBezTo>
                  <a:cubicBezTo>
                    <a:pt x="4577" y="467"/>
                    <a:pt x="4588" y="425"/>
                    <a:pt x="4588" y="367"/>
                  </a:cubicBezTo>
                  <a:lnTo>
                    <a:pt x="4588" y="361"/>
                  </a:lnTo>
                  <a:close/>
                </a:path>
              </a:pathLst>
            </a:custGeom>
            <a:solidFill>
              <a:srgbClr val="E300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 name="Freeform 8">
              <a:extLst>
                <a:ext uri="{FF2B5EF4-FFF2-40B4-BE49-F238E27FC236}">
                  <a16:creationId xmlns:a16="http://schemas.microsoft.com/office/drawing/2014/main" id="{FFB0817F-6097-4D13-9AAE-C5BEE139498C}"/>
                </a:ext>
              </a:extLst>
            </p:cNvPr>
            <p:cNvSpPr>
              <a:spLocks noSelect="1"/>
            </p:cNvSpPr>
            <p:nvPr userDrawn="1"/>
          </p:nvSpPr>
          <p:spPr bwMode="auto">
            <a:xfrm>
              <a:off x="3486" y="3992"/>
              <a:ext cx="703" cy="107"/>
            </a:xfrm>
            <a:custGeom>
              <a:avLst/>
              <a:gdLst>
                <a:gd name="T0" fmla="*/ 171 w 3516"/>
                <a:gd name="T1" fmla="*/ 8 h 537"/>
                <a:gd name="T2" fmla="*/ 0 w 3516"/>
                <a:gd name="T3" fmla="*/ 530 h 537"/>
                <a:gd name="T4" fmla="*/ 141 w 3516"/>
                <a:gd name="T5" fmla="*/ 340 h 537"/>
                <a:gd name="T6" fmla="*/ 287 w 3516"/>
                <a:gd name="T7" fmla="*/ 530 h 537"/>
                <a:gd name="T8" fmla="*/ 295 w 3516"/>
                <a:gd name="T9" fmla="*/ 303 h 537"/>
                <a:gd name="T10" fmla="*/ 167 w 3516"/>
                <a:gd name="T11" fmla="*/ 234 h 537"/>
                <a:gd name="T12" fmla="*/ 141 w 3516"/>
                <a:gd name="T13" fmla="*/ 115 h 537"/>
                <a:gd name="T14" fmla="*/ 241 w 3516"/>
                <a:gd name="T15" fmla="*/ 169 h 537"/>
                <a:gd name="T16" fmla="*/ 625 w 3516"/>
                <a:gd name="T17" fmla="*/ 6 h 537"/>
                <a:gd name="T18" fmla="*/ 610 w 3516"/>
                <a:gd name="T19" fmla="*/ 530 h 537"/>
                <a:gd name="T20" fmla="*/ 806 w 3516"/>
                <a:gd name="T21" fmla="*/ 432 h 537"/>
                <a:gd name="T22" fmla="*/ 986 w 3516"/>
                <a:gd name="T23" fmla="*/ 530 h 537"/>
                <a:gd name="T24" fmla="*/ 625 w 3516"/>
                <a:gd name="T25" fmla="*/ 6 h 537"/>
                <a:gd name="T26" fmla="*/ 708 w 3516"/>
                <a:gd name="T27" fmla="*/ 152 h 537"/>
                <a:gd name="T28" fmla="*/ 735 w 3516"/>
                <a:gd name="T29" fmla="*/ 157 h 537"/>
                <a:gd name="T30" fmla="*/ 777 w 3516"/>
                <a:gd name="T31" fmla="*/ 317 h 537"/>
                <a:gd name="T32" fmla="*/ 1203 w 3516"/>
                <a:gd name="T33" fmla="*/ 8 h 537"/>
                <a:gd name="T34" fmla="*/ 1022 w 3516"/>
                <a:gd name="T35" fmla="*/ 530 h 537"/>
                <a:gd name="T36" fmla="*/ 1393 w 3516"/>
                <a:gd name="T37" fmla="*/ 459 h 537"/>
                <a:gd name="T38" fmla="*/ 1397 w 3516"/>
                <a:gd name="T39" fmla="*/ 73 h 537"/>
                <a:gd name="T40" fmla="*/ 1289 w 3516"/>
                <a:gd name="T41" fmla="*/ 377 h 537"/>
                <a:gd name="T42" fmla="*/ 1163 w 3516"/>
                <a:gd name="T43" fmla="*/ 414 h 537"/>
                <a:gd name="T44" fmla="*/ 1204 w 3516"/>
                <a:gd name="T45" fmla="*/ 122 h 537"/>
                <a:gd name="T46" fmla="*/ 1319 w 3516"/>
                <a:gd name="T47" fmla="*/ 263 h 537"/>
                <a:gd name="T48" fmla="*/ 1835 w 3516"/>
                <a:gd name="T49" fmla="*/ 257 h 537"/>
                <a:gd name="T50" fmla="*/ 1894 w 3516"/>
                <a:gd name="T51" fmla="*/ 213 h 537"/>
                <a:gd name="T52" fmla="*/ 1865 w 3516"/>
                <a:gd name="T53" fmla="*/ 40 h 537"/>
                <a:gd name="T54" fmla="*/ 1525 w 3516"/>
                <a:gd name="T55" fmla="*/ 8 h 537"/>
                <a:gd name="T56" fmla="*/ 1728 w 3516"/>
                <a:gd name="T57" fmla="*/ 530 h 537"/>
                <a:gd name="T58" fmla="*/ 1927 w 3516"/>
                <a:gd name="T59" fmla="*/ 377 h 537"/>
                <a:gd name="T60" fmla="*/ 1835 w 3516"/>
                <a:gd name="T61" fmla="*/ 257 h 537"/>
                <a:gd name="T62" fmla="*/ 1706 w 3516"/>
                <a:gd name="T63" fmla="*/ 115 h 537"/>
                <a:gd name="T64" fmla="*/ 1755 w 3516"/>
                <a:gd name="T65" fmla="*/ 196 h 537"/>
                <a:gd name="T66" fmla="*/ 1666 w 3516"/>
                <a:gd name="T67" fmla="*/ 208 h 537"/>
                <a:gd name="T68" fmla="*/ 1716 w 3516"/>
                <a:gd name="T69" fmla="*/ 421 h 537"/>
                <a:gd name="T70" fmla="*/ 1666 w 3516"/>
                <a:gd name="T71" fmla="*/ 312 h 537"/>
                <a:gd name="T72" fmla="*/ 1764 w 3516"/>
                <a:gd name="T73" fmla="*/ 325 h 537"/>
                <a:gd name="T74" fmla="*/ 1716 w 3516"/>
                <a:gd name="T75" fmla="*/ 421 h 537"/>
                <a:gd name="T76" fmla="*/ 2041 w 3516"/>
                <a:gd name="T77" fmla="*/ 69 h 537"/>
                <a:gd name="T78" fmla="*/ 2042 w 3516"/>
                <a:gd name="T79" fmla="*/ 468 h 537"/>
                <a:gd name="T80" fmla="*/ 2419 w 3516"/>
                <a:gd name="T81" fmla="*/ 469 h 537"/>
                <a:gd name="T82" fmla="*/ 2419 w 3516"/>
                <a:gd name="T83" fmla="*/ 68 h 537"/>
                <a:gd name="T84" fmla="*/ 2309 w 3516"/>
                <a:gd name="T85" fmla="*/ 383 h 537"/>
                <a:gd name="T86" fmla="*/ 2125 w 3516"/>
                <a:gd name="T87" fmla="*/ 268 h 537"/>
                <a:gd name="T88" fmla="*/ 2309 w 3516"/>
                <a:gd name="T89" fmla="*/ 153 h 537"/>
                <a:gd name="T90" fmla="*/ 2309 w 3516"/>
                <a:gd name="T91" fmla="*/ 383 h 537"/>
                <a:gd name="T92" fmla="*/ 2999 w 3516"/>
                <a:gd name="T93" fmla="*/ 8 h 537"/>
                <a:gd name="T94" fmla="*/ 2941 w 3516"/>
                <a:gd name="T95" fmla="*/ 481 h 537"/>
                <a:gd name="T96" fmla="*/ 2610 w 3516"/>
                <a:gd name="T97" fmla="*/ 482 h 537"/>
                <a:gd name="T98" fmla="*/ 2553 w 3516"/>
                <a:gd name="T99" fmla="*/ 8 h 537"/>
                <a:gd name="T100" fmla="*/ 2694 w 3516"/>
                <a:gd name="T101" fmla="*/ 314 h 537"/>
                <a:gd name="T102" fmla="*/ 2776 w 3516"/>
                <a:gd name="T103" fmla="*/ 420 h 537"/>
                <a:gd name="T104" fmla="*/ 2858 w 3516"/>
                <a:gd name="T105" fmla="*/ 314 h 537"/>
                <a:gd name="T106" fmla="*/ 3447 w 3516"/>
                <a:gd name="T107" fmla="*/ 73 h 537"/>
                <a:gd name="T108" fmla="*/ 3073 w 3516"/>
                <a:gd name="T109" fmla="*/ 8 h 537"/>
                <a:gd name="T110" fmla="*/ 3242 w 3516"/>
                <a:gd name="T111" fmla="*/ 530 h 537"/>
                <a:gd name="T112" fmla="*/ 3516 w 3516"/>
                <a:gd name="T113" fmla="*/ 258 h 537"/>
                <a:gd name="T114" fmla="*/ 3339 w 3516"/>
                <a:gd name="T115" fmla="*/ 377 h 537"/>
                <a:gd name="T116" fmla="*/ 3214 w 3516"/>
                <a:gd name="T117" fmla="*/ 414 h 537"/>
                <a:gd name="T118" fmla="*/ 3255 w 3516"/>
                <a:gd name="T119" fmla="*/ 122 h 537"/>
                <a:gd name="T120" fmla="*/ 3369 w 3516"/>
                <a:gd name="T121" fmla="*/ 263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16" h="537">
                  <a:moveTo>
                    <a:pt x="383" y="162"/>
                  </a:moveTo>
                  <a:cubicBezTo>
                    <a:pt x="383" y="60"/>
                    <a:pt x="312" y="8"/>
                    <a:pt x="171" y="8"/>
                  </a:cubicBezTo>
                  <a:cubicBezTo>
                    <a:pt x="0" y="8"/>
                    <a:pt x="0" y="8"/>
                    <a:pt x="0" y="8"/>
                  </a:cubicBezTo>
                  <a:cubicBezTo>
                    <a:pt x="0" y="530"/>
                    <a:pt x="0" y="530"/>
                    <a:pt x="0" y="530"/>
                  </a:cubicBezTo>
                  <a:cubicBezTo>
                    <a:pt x="141" y="530"/>
                    <a:pt x="141" y="530"/>
                    <a:pt x="141" y="530"/>
                  </a:cubicBezTo>
                  <a:cubicBezTo>
                    <a:pt x="141" y="340"/>
                    <a:pt x="141" y="340"/>
                    <a:pt x="141" y="340"/>
                  </a:cubicBezTo>
                  <a:cubicBezTo>
                    <a:pt x="176" y="340"/>
                    <a:pt x="176" y="340"/>
                    <a:pt x="176" y="340"/>
                  </a:cubicBezTo>
                  <a:cubicBezTo>
                    <a:pt x="287" y="530"/>
                    <a:pt x="287" y="530"/>
                    <a:pt x="287" y="530"/>
                  </a:cubicBezTo>
                  <a:cubicBezTo>
                    <a:pt x="447" y="530"/>
                    <a:pt x="447" y="530"/>
                    <a:pt x="447" y="530"/>
                  </a:cubicBezTo>
                  <a:cubicBezTo>
                    <a:pt x="295" y="303"/>
                    <a:pt x="295" y="303"/>
                    <a:pt x="295" y="303"/>
                  </a:cubicBezTo>
                  <a:cubicBezTo>
                    <a:pt x="354" y="270"/>
                    <a:pt x="383" y="223"/>
                    <a:pt x="383" y="162"/>
                  </a:cubicBezTo>
                  <a:close/>
                  <a:moveTo>
                    <a:pt x="167" y="234"/>
                  </a:moveTo>
                  <a:cubicBezTo>
                    <a:pt x="141" y="234"/>
                    <a:pt x="141" y="234"/>
                    <a:pt x="141" y="234"/>
                  </a:cubicBezTo>
                  <a:cubicBezTo>
                    <a:pt x="141" y="115"/>
                    <a:pt x="141" y="115"/>
                    <a:pt x="141" y="115"/>
                  </a:cubicBezTo>
                  <a:cubicBezTo>
                    <a:pt x="169" y="115"/>
                    <a:pt x="169" y="115"/>
                    <a:pt x="169" y="115"/>
                  </a:cubicBezTo>
                  <a:cubicBezTo>
                    <a:pt x="217" y="115"/>
                    <a:pt x="241" y="133"/>
                    <a:pt x="241" y="169"/>
                  </a:cubicBezTo>
                  <a:cubicBezTo>
                    <a:pt x="241" y="212"/>
                    <a:pt x="216" y="234"/>
                    <a:pt x="167" y="234"/>
                  </a:cubicBezTo>
                  <a:close/>
                  <a:moveTo>
                    <a:pt x="625" y="6"/>
                  </a:moveTo>
                  <a:cubicBezTo>
                    <a:pt x="455" y="530"/>
                    <a:pt x="455" y="530"/>
                    <a:pt x="455" y="530"/>
                  </a:cubicBezTo>
                  <a:cubicBezTo>
                    <a:pt x="610" y="530"/>
                    <a:pt x="610" y="530"/>
                    <a:pt x="610" y="530"/>
                  </a:cubicBezTo>
                  <a:cubicBezTo>
                    <a:pt x="636" y="432"/>
                    <a:pt x="636" y="432"/>
                    <a:pt x="636" y="432"/>
                  </a:cubicBezTo>
                  <a:cubicBezTo>
                    <a:pt x="806" y="432"/>
                    <a:pt x="806" y="432"/>
                    <a:pt x="806" y="432"/>
                  </a:cubicBezTo>
                  <a:cubicBezTo>
                    <a:pt x="832" y="530"/>
                    <a:pt x="832" y="530"/>
                    <a:pt x="832" y="530"/>
                  </a:cubicBezTo>
                  <a:cubicBezTo>
                    <a:pt x="986" y="530"/>
                    <a:pt x="986" y="530"/>
                    <a:pt x="986" y="530"/>
                  </a:cubicBezTo>
                  <a:cubicBezTo>
                    <a:pt x="813" y="6"/>
                    <a:pt x="813" y="6"/>
                    <a:pt x="813" y="6"/>
                  </a:cubicBezTo>
                  <a:lnTo>
                    <a:pt x="625" y="6"/>
                  </a:lnTo>
                  <a:close/>
                  <a:moveTo>
                    <a:pt x="666" y="317"/>
                  </a:moveTo>
                  <a:cubicBezTo>
                    <a:pt x="687" y="235"/>
                    <a:pt x="701" y="180"/>
                    <a:pt x="708" y="152"/>
                  </a:cubicBezTo>
                  <a:cubicBezTo>
                    <a:pt x="714" y="124"/>
                    <a:pt x="718" y="104"/>
                    <a:pt x="720" y="92"/>
                  </a:cubicBezTo>
                  <a:cubicBezTo>
                    <a:pt x="723" y="105"/>
                    <a:pt x="728" y="127"/>
                    <a:pt x="735" y="157"/>
                  </a:cubicBezTo>
                  <a:cubicBezTo>
                    <a:pt x="743" y="187"/>
                    <a:pt x="749" y="212"/>
                    <a:pt x="754" y="231"/>
                  </a:cubicBezTo>
                  <a:cubicBezTo>
                    <a:pt x="777" y="317"/>
                    <a:pt x="777" y="317"/>
                    <a:pt x="777" y="317"/>
                  </a:cubicBezTo>
                  <a:lnTo>
                    <a:pt x="666" y="317"/>
                  </a:lnTo>
                  <a:close/>
                  <a:moveTo>
                    <a:pt x="1203" y="8"/>
                  </a:moveTo>
                  <a:cubicBezTo>
                    <a:pt x="1022" y="8"/>
                    <a:pt x="1022" y="8"/>
                    <a:pt x="1022" y="8"/>
                  </a:cubicBezTo>
                  <a:cubicBezTo>
                    <a:pt x="1022" y="530"/>
                    <a:pt x="1022" y="530"/>
                    <a:pt x="1022" y="530"/>
                  </a:cubicBezTo>
                  <a:cubicBezTo>
                    <a:pt x="1191" y="530"/>
                    <a:pt x="1191" y="530"/>
                    <a:pt x="1191" y="530"/>
                  </a:cubicBezTo>
                  <a:cubicBezTo>
                    <a:pt x="1278" y="530"/>
                    <a:pt x="1345" y="506"/>
                    <a:pt x="1393" y="459"/>
                  </a:cubicBezTo>
                  <a:cubicBezTo>
                    <a:pt x="1441" y="412"/>
                    <a:pt x="1465" y="345"/>
                    <a:pt x="1465" y="258"/>
                  </a:cubicBezTo>
                  <a:cubicBezTo>
                    <a:pt x="1465" y="177"/>
                    <a:pt x="1442" y="115"/>
                    <a:pt x="1397" y="73"/>
                  </a:cubicBezTo>
                  <a:cubicBezTo>
                    <a:pt x="1351" y="30"/>
                    <a:pt x="1286" y="8"/>
                    <a:pt x="1203" y="8"/>
                  </a:cubicBezTo>
                  <a:close/>
                  <a:moveTo>
                    <a:pt x="1289" y="377"/>
                  </a:moveTo>
                  <a:cubicBezTo>
                    <a:pt x="1269" y="402"/>
                    <a:pt x="1237" y="414"/>
                    <a:pt x="1195" y="414"/>
                  </a:cubicBezTo>
                  <a:cubicBezTo>
                    <a:pt x="1163" y="414"/>
                    <a:pt x="1163" y="414"/>
                    <a:pt x="1163" y="414"/>
                  </a:cubicBezTo>
                  <a:cubicBezTo>
                    <a:pt x="1163" y="122"/>
                    <a:pt x="1163" y="122"/>
                    <a:pt x="1163" y="122"/>
                  </a:cubicBezTo>
                  <a:cubicBezTo>
                    <a:pt x="1204" y="122"/>
                    <a:pt x="1204" y="122"/>
                    <a:pt x="1204" y="122"/>
                  </a:cubicBezTo>
                  <a:cubicBezTo>
                    <a:pt x="1243" y="122"/>
                    <a:pt x="1271" y="134"/>
                    <a:pt x="1290" y="157"/>
                  </a:cubicBezTo>
                  <a:cubicBezTo>
                    <a:pt x="1309" y="180"/>
                    <a:pt x="1319" y="215"/>
                    <a:pt x="1319" y="263"/>
                  </a:cubicBezTo>
                  <a:cubicBezTo>
                    <a:pt x="1319" y="314"/>
                    <a:pt x="1309" y="352"/>
                    <a:pt x="1289" y="377"/>
                  </a:cubicBezTo>
                  <a:close/>
                  <a:moveTo>
                    <a:pt x="1835" y="257"/>
                  </a:moveTo>
                  <a:cubicBezTo>
                    <a:pt x="1835" y="253"/>
                    <a:pt x="1835" y="253"/>
                    <a:pt x="1835" y="253"/>
                  </a:cubicBezTo>
                  <a:cubicBezTo>
                    <a:pt x="1859" y="247"/>
                    <a:pt x="1879" y="234"/>
                    <a:pt x="1894" y="213"/>
                  </a:cubicBezTo>
                  <a:cubicBezTo>
                    <a:pt x="1909" y="192"/>
                    <a:pt x="1916" y="167"/>
                    <a:pt x="1916" y="138"/>
                  </a:cubicBezTo>
                  <a:cubicBezTo>
                    <a:pt x="1916" y="94"/>
                    <a:pt x="1899" y="61"/>
                    <a:pt x="1865" y="40"/>
                  </a:cubicBezTo>
                  <a:cubicBezTo>
                    <a:pt x="1830" y="19"/>
                    <a:pt x="1778" y="8"/>
                    <a:pt x="1707" y="8"/>
                  </a:cubicBezTo>
                  <a:cubicBezTo>
                    <a:pt x="1525" y="8"/>
                    <a:pt x="1525" y="8"/>
                    <a:pt x="1525" y="8"/>
                  </a:cubicBezTo>
                  <a:cubicBezTo>
                    <a:pt x="1525" y="530"/>
                    <a:pt x="1525" y="530"/>
                    <a:pt x="1525" y="530"/>
                  </a:cubicBezTo>
                  <a:cubicBezTo>
                    <a:pt x="1728" y="530"/>
                    <a:pt x="1728" y="530"/>
                    <a:pt x="1728" y="530"/>
                  </a:cubicBezTo>
                  <a:cubicBezTo>
                    <a:pt x="1789" y="530"/>
                    <a:pt x="1838" y="516"/>
                    <a:pt x="1873" y="489"/>
                  </a:cubicBezTo>
                  <a:cubicBezTo>
                    <a:pt x="1909" y="462"/>
                    <a:pt x="1927" y="425"/>
                    <a:pt x="1927" y="377"/>
                  </a:cubicBezTo>
                  <a:cubicBezTo>
                    <a:pt x="1927" y="345"/>
                    <a:pt x="1919" y="319"/>
                    <a:pt x="1905" y="299"/>
                  </a:cubicBezTo>
                  <a:cubicBezTo>
                    <a:pt x="1890" y="279"/>
                    <a:pt x="1867" y="265"/>
                    <a:pt x="1835" y="257"/>
                  </a:cubicBezTo>
                  <a:close/>
                  <a:moveTo>
                    <a:pt x="1666" y="115"/>
                  </a:moveTo>
                  <a:cubicBezTo>
                    <a:pt x="1706" y="115"/>
                    <a:pt x="1706" y="115"/>
                    <a:pt x="1706" y="115"/>
                  </a:cubicBezTo>
                  <a:cubicBezTo>
                    <a:pt x="1750" y="115"/>
                    <a:pt x="1772" y="130"/>
                    <a:pt x="1772" y="159"/>
                  </a:cubicBezTo>
                  <a:cubicBezTo>
                    <a:pt x="1772" y="175"/>
                    <a:pt x="1766" y="188"/>
                    <a:pt x="1755" y="196"/>
                  </a:cubicBezTo>
                  <a:cubicBezTo>
                    <a:pt x="1744" y="204"/>
                    <a:pt x="1729" y="208"/>
                    <a:pt x="1708" y="208"/>
                  </a:cubicBezTo>
                  <a:cubicBezTo>
                    <a:pt x="1666" y="208"/>
                    <a:pt x="1666" y="208"/>
                    <a:pt x="1666" y="208"/>
                  </a:cubicBezTo>
                  <a:lnTo>
                    <a:pt x="1666" y="115"/>
                  </a:lnTo>
                  <a:close/>
                  <a:moveTo>
                    <a:pt x="1716" y="421"/>
                  </a:moveTo>
                  <a:cubicBezTo>
                    <a:pt x="1666" y="421"/>
                    <a:pt x="1666" y="421"/>
                    <a:pt x="1666" y="421"/>
                  </a:cubicBezTo>
                  <a:cubicBezTo>
                    <a:pt x="1666" y="312"/>
                    <a:pt x="1666" y="312"/>
                    <a:pt x="1666" y="312"/>
                  </a:cubicBezTo>
                  <a:cubicBezTo>
                    <a:pt x="1713" y="312"/>
                    <a:pt x="1713" y="312"/>
                    <a:pt x="1713" y="312"/>
                  </a:cubicBezTo>
                  <a:cubicBezTo>
                    <a:pt x="1735" y="312"/>
                    <a:pt x="1752" y="316"/>
                    <a:pt x="1764" y="325"/>
                  </a:cubicBezTo>
                  <a:cubicBezTo>
                    <a:pt x="1776" y="335"/>
                    <a:pt x="1781" y="348"/>
                    <a:pt x="1781" y="365"/>
                  </a:cubicBezTo>
                  <a:cubicBezTo>
                    <a:pt x="1781" y="403"/>
                    <a:pt x="1760" y="421"/>
                    <a:pt x="1716" y="421"/>
                  </a:cubicBezTo>
                  <a:close/>
                  <a:moveTo>
                    <a:pt x="2230" y="0"/>
                  </a:moveTo>
                  <a:cubicBezTo>
                    <a:pt x="2148" y="0"/>
                    <a:pt x="2085" y="23"/>
                    <a:pt x="2041" y="69"/>
                  </a:cubicBezTo>
                  <a:cubicBezTo>
                    <a:pt x="1998" y="115"/>
                    <a:pt x="1976" y="181"/>
                    <a:pt x="1976" y="268"/>
                  </a:cubicBezTo>
                  <a:cubicBezTo>
                    <a:pt x="1976" y="355"/>
                    <a:pt x="1998" y="422"/>
                    <a:pt x="2042" y="468"/>
                  </a:cubicBezTo>
                  <a:cubicBezTo>
                    <a:pt x="2085" y="514"/>
                    <a:pt x="2148" y="537"/>
                    <a:pt x="2230" y="537"/>
                  </a:cubicBezTo>
                  <a:cubicBezTo>
                    <a:pt x="2313" y="537"/>
                    <a:pt x="2376" y="514"/>
                    <a:pt x="2419" y="469"/>
                  </a:cubicBezTo>
                  <a:cubicBezTo>
                    <a:pt x="2462" y="423"/>
                    <a:pt x="2483" y="356"/>
                    <a:pt x="2483" y="268"/>
                  </a:cubicBezTo>
                  <a:cubicBezTo>
                    <a:pt x="2483" y="180"/>
                    <a:pt x="2462" y="114"/>
                    <a:pt x="2419" y="68"/>
                  </a:cubicBezTo>
                  <a:cubicBezTo>
                    <a:pt x="2376" y="23"/>
                    <a:pt x="2313" y="0"/>
                    <a:pt x="2230" y="0"/>
                  </a:cubicBezTo>
                  <a:close/>
                  <a:moveTo>
                    <a:pt x="2309" y="383"/>
                  </a:moveTo>
                  <a:cubicBezTo>
                    <a:pt x="2292" y="407"/>
                    <a:pt x="2265" y="420"/>
                    <a:pt x="2230" y="420"/>
                  </a:cubicBezTo>
                  <a:cubicBezTo>
                    <a:pt x="2160" y="420"/>
                    <a:pt x="2125" y="369"/>
                    <a:pt x="2125" y="268"/>
                  </a:cubicBezTo>
                  <a:cubicBezTo>
                    <a:pt x="2125" y="167"/>
                    <a:pt x="2160" y="116"/>
                    <a:pt x="2230" y="116"/>
                  </a:cubicBezTo>
                  <a:cubicBezTo>
                    <a:pt x="2265" y="116"/>
                    <a:pt x="2291" y="128"/>
                    <a:pt x="2309" y="153"/>
                  </a:cubicBezTo>
                  <a:cubicBezTo>
                    <a:pt x="2326" y="178"/>
                    <a:pt x="2335" y="216"/>
                    <a:pt x="2335" y="268"/>
                  </a:cubicBezTo>
                  <a:cubicBezTo>
                    <a:pt x="2335" y="320"/>
                    <a:pt x="2326" y="358"/>
                    <a:pt x="2309" y="383"/>
                  </a:cubicBezTo>
                  <a:close/>
                  <a:moveTo>
                    <a:pt x="2858" y="8"/>
                  </a:moveTo>
                  <a:cubicBezTo>
                    <a:pt x="2999" y="8"/>
                    <a:pt x="2999" y="8"/>
                    <a:pt x="2999" y="8"/>
                  </a:cubicBezTo>
                  <a:cubicBezTo>
                    <a:pt x="2999" y="322"/>
                    <a:pt x="2999" y="322"/>
                    <a:pt x="2999" y="322"/>
                  </a:cubicBezTo>
                  <a:cubicBezTo>
                    <a:pt x="2999" y="391"/>
                    <a:pt x="2980" y="443"/>
                    <a:pt x="2941" y="481"/>
                  </a:cubicBezTo>
                  <a:cubicBezTo>
                    <a:pt x="2902" y="518"/>
                    <a:pt x="2847" y="537"/>
                    <a:pt x="2774" y="537"/>
                  </a:cubicBezTo>
                  <a:cubicBezTo>
                    <a:pt x="2703" y="537"/>
                    <a:pt x="2648" y="519"/>
                    <a:pt x="2610" y="482"/>
                  </a:cubicBezTo>
                  <a:cubicBezTo>
                    <a:pt x="2572" y="446"/>
                    <a:pt x="2553" y="394"/>
                    <a:pt x="2553" y="325"/>
                  </a:cubicBezTo>
                  <a:cubicBezTo>
                    <a:pt x="2553" y="8"/>
                    <a:pt x="2553" y="8"/>
                    <a:pt x="2553" y="8"/>
                  </a:cubicBezTo>
                  <a:cubicBezTo>
                    <a:pt x="2694" y="8"/>
                    <a:pt x="2694" y="8"/>
                    <a:pt x="2694" y="8"/>
                  </a:cubicBezTo>
                  <a:cubicBezTo>
                    <a:pt x="2694" y="314"/>
                    <a:pt x="2694" y="314"/>
                    <a:pt x="2694" y="314"/>
                  </a:cubicBezTo>
                  <a:cubicBezTo>
                    <a:pt x="2694" y="351"/>
                    <a:pt x="2701" y="378"/>
                    <a:pt x="2715" y="395"/>
                  </a:cubicBezTo>
                  <a:cubicBezTo>
                    <a:pt x="2729" y="411"/>
                    <a:pt x="2749" y="420"/>
                    <a:pt x="2776" y="420"/>
                  </a:cubicBezTo>
                  <a:cubicBezTo>
                    <a:pt x="2805" y="420"/>
                    <a:pt x="2826" y="411"/>
                    <a:pt x="2839" y="395"/>
                  </a:cubicBezTo>
                  <a:cubicBezTo>
                    <a:pt x="2852" y="378"/>
                    <a:pt x="2858" y="351"/>
                    <a:pt x="2858" y="314"/>
                  </a:cubicBezTo>
                  <a:lnTo>
                    <a:pt x="2858" y="8"/>
                  </a:lnTo>
                  <a:close/>
                  <a:moveTo>
                    <a:pt x="3447" y="73"/>
                  </a:moveTo>
                  <a:cubicBezTo>
                    <a:pt x="3402" y="30"/>
                    <a:pt x="3337" y="8"/>
                    <a:pt x="3253" y="8"/>
                  </a:cubicBezTo>
                  <a:cubicBezTo>
                    <a:pt x="3073" y="8"/>
                    <a:pt x="3073" y="8"/>
                    <a:pt x="3073" y="8"/>
                  </a:cubicBezTo>
                  <a:cubicBezTo>
                    <a:pt x="3073" y="530"/>
                    <a:pt x="3073" y="530"/>
                    <a:pt x="3073" y="530"/>
                  </a:cubicBezTo>
                  <a:cubicBezTo>
                    <a:pt x="3242" y="530"/>
                    <a:pt x="3242" y="530"/>
                    <a:pt x="3242" y="530"/>
                  </a:cubicBezTo>
                  <a:cubicBezTo>
                    <a:pt x="3328" y="530"/>
                    <a:pt x="3396" y="506"/>
                    <a:pt x="3444" y="459"/>
                  </a:cubicBezTo>
                  <a:cubicBezTo>
                    <a:pt x="3492" y="412"/>
                    <a:pt x="3516" y="345"/>
                    <a:pt x="3516" y="258"/>
                  </a:cubicBezTo>
                  <a:cubicBezTo>
                    <a:pt x="3516" y="177"/>
                    <a:pt x="3493" y="115"/>
                    <a:pt x="3447" y="73"/>
                  </a:cubicBezTo>
                  <a:close/>
                  <a:moveTo>
                    <a:pt x="3339" y="377"/>
                  </a:moveTo>
                  <a:cubicBezTo>
                    <a:pt x="3319" y="402"/>
                    <a:pt x="3288" y="414"/>
                    <a:pt x="3245" y="414"/>
                  </a:cubicBezTo>
                  <a:cubicBezTo>
                    <a:pt x="3214" y="414"/>
                    <a:pt x="3214" y="414"/>
                    <a:pt x="3214" y="414"/>
                  </a:cubicBezTo>
                  <a:cubicBezTo>
                    <a:pt x="3214" y="122"/>
                    <a:pt x="3214" y="122"/>
                    <a:pt x="3214" y="122"/>
                  </a:cubicBezTo>
                  <a:cubicBezTo>
                    <a:pt x="3255" y="122"/>
                    <a:pt x="3255" y="122"/>
                    <a:pt x="3255" y="122"/>
                  </a:cubicBezTo>
                  <a:cubicBezTo>
                    <a:pt x="3293" y="122"/>
                    <a:pt x="3322" y="134"/>
                    <a:pt x="3341" y="157"/>
                  </a:cubicBezTo>
                  <a:cubicBezTo>
                    <a:pt x="3360" y="180"/>
                    <a:pt x="3369" y="215"/>
                    <a:pt x="3369" y="263"/>
                  </a:cubicBezTo>
                  <a:cubicBezTo>
                    <a:pt x="3369" y="314"/>
                    <a:pt x="3359" y="352"/>
                    <a:pt x="3339" y="377"/>
                  </a:cubicBezTo>
                  <a:close/>
                </a:path>
              </a:pathLst>
            </a:custGeom>
            <a:solidFill>
              <a:srgbClr val="BE3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3152770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 (wit), afbeelding en wit logo">
    <p:spTree>
      <p:nvGrpSpPr>
        <p:cNvPr id="1" name=""/>
        <p:cNvGrpSpPr/>
        <p:nvPr/>
      </p:nvGrpSpPr>
      <p:grpSpPr>
        <a:xfrm>
          <a:off x="0" y="0"/>
          <a:ext cx="0" cy="0"/>
          <a:chOff x="0" y="0"/>
          <a:chExt cx="0" cy="0"/>
        </a:xfrm>
      </p:grpSpPr>
      <p:sp>
        <p:nvSpPr>
          <p:cNvPr id="5" name="Tijdelijke aandulding Afbeelding">
            <a:extLst>
              <a:ext uri="{FF2B5EF4-FFF2-40B4-BE49-F238E27FC236}">
                <a16:creationId xmlns:a16="http://schemas.microsoft.com/office/drawing/2014/main" id="{F315EA1F-8825-4A56-AD9F-99E6BD491B99}"/>
              </a:ext>
            </a:extLst>
          </p:cNvPr>
          <p:cNvSpPr>
            <a:spLocks noGrp="1" noSelect="1"/>
          </p:cNvSpPr>
          <p:nvPr>
            <p:ph type="pic" sz="quarter" idx="13" hasCustomPrompt="1"/>
          </p:nvPr>
        </p:nvSpPr>
        <p:spPr bwMode="gray">
          <a:xfrm>
            <a:off x="0" y="0"/>
            <a:ext cx="12193200" cy="6858000"/>
          </a:xfrm>
          <a:custGeom>
            <a:avLst/>
            <a:gdLst>
              <a:gd name="connsiteX0" fmla="*/ 6862763 w 12193200"/>
              <a:gd name="connsiteY0" fmla="*/ 6675438 h 6858000"/>
              <a:gd name="connsiteX1" fmla="*/ 6862763 w 12193200"/>
              <a:gd name="connsiteY1" fmla="*/ 6687714 h 6858000"/>
              <a:gd name="connsiteX2" fmla="*/ 6851281 w 12193200"/>
              <a:gd name="connsiteY2" fmla="*/ 6719372 h 6858000"/>
              <a:gd name="connsiteX3" fmla="*/ 6820024 w 12193200"/>
              <a:gd name="connsiteY3" fmla="*/ 6731001 h 6858000"/>
              <a:gd name="connsiteX4" fmla="*/ 6799930 w 12193200"/>
              <a:gd name="connsiteY4" fmla="*/ 6724540 h 6858000"/>
              <a:gd name="connsiteX5" fmla="*/ 6792913 w 12193200"/>
              <a:gd name="connsiteY5" fmla="*/ 6706127 h 6858000"/>
              <a:gd name="connsiteX6" fmla="*/ 6803758 w 12193200"/>
              <a:gd name="connsiteY6" fmla="*/ 6684483 h 6858000"/>
              <a:gd name="connsiteX7" fmla="*/ 6841075 w 12193200"/>
              <a:gd name="connsiteY7" fmla="*/ 6676407 h 6858000"/>
              <a:gd name="connsiteX8" fmla="*/ 6862763 w 12193200"/>
              <a:gd name="connsiteY8" fmla="*/ 6675438 h 6858000"/>
              <a:gd name="connsiteX9" fmla="*/ 6637338 w 12193200"/>
              <a:gd name="connsiteY9" fmla="*/ 6675438 h 6858000"/>
              <a:gd name="connsiteX10" fmla="*/ 6637338 w 12193200"/>
              <a:gd name="connsiteY10" fmla="*/ 6687714 h 6858000"/>
              <a:gd name="connsiteX11" fmla="*/ 6625856 w 12193200"/>
              <a:gd name="connsiteY11" fmla="*/ 6719372 h 6858000"/>
              <a:gd name="connsiteX12" fmla="*/ 6594599 w 12193200"/>
              <a:gd name="connsiteY12" fmla="*/ 6731001 h 6858000"/>
              <a:gd name="connsiteX13" fmla="*/ 6574505 w 12193200"/>
              <a:gd name="connsiteY13" fmla="*/ 6724540 h 6858000"/>
              <a:gd name="connsiteX14" fmla="*/ 6567488 w 12193200"/>
              <a:gd name="connsiteY14" fmla="*/ 6706127 h 6858000"/>
              <a:gd name="connsiteX15" fmla="*/ 6578651 w 12193200"/>
              <a:gd name="connsiteY15" fmla="*/ 6684483 h 6858000"/>
              <a:gd name="connsiteX16" fmla="*/ 6615650 w 12193200"/>
              <a:gd name="connsiteY16" fmla="*/ 6676407 h 6858000"/>
              <a:gd name="connsiteX17" fmla="*/ 6637338 w 12193200"/>
              <a:gd name="connsiteY17" fmla="*/ 6675438 h 6858000"/>
              <a:gd name="connsiteX18" fmla="*/ 7465388 w 12193200"/>
              <a:gd name="connsiteY18" fmla="*/ 6623092 h 6858000"/>
              <a:gd name="connsiteX19" fmla="*/ 7491493 w 12193200"/>
              <a:gd name="connsiteY19" fmla="*/ 6634912 h 6858000"/>
              <a:gd name="connsiteX20" fmla="*/ 7500839 w 12193200"/>
              <a:gd name="connsiteY20" fmla="*/ 6667570 h 6858000"/>
              <a:gd name="connsiteX21" fmla="*/ 7423491 w 12193200"/>
              <a:gd name="connsiteY21" fmla="*/ 6667570 h 6858000"/>
              <a:gd name="connsiteX22" fmla="*/ 7436382 w 12193200"/>
              <a:gd name="connsiteY22" fmla="*/ 6634600 h 6858000"/>
              <a:gd name="connsiteX23" fmla="*/ 7465388 w 12193200"/>
              <a:gd name="connsiteY23" fmla="*/ 6623092 h 6858000"/>
              <a:gd name="connsiteX24" fmla="*/ 7091363 w 12193200"/>
              <a:gd name="connsiteY24" fmla="*/ 6623050 h 6858000"/>
              <a:gd name="connsiteX25" fmla="*/ 7117081 w 12193200"/>
              <a:gd name="connsiteY25" fmla="*/ 6634862 h 6858000"/>
              <a:gd name="connsiteX26" fmla="*/ 7126288 w 12193200"/>
              <a:gd name="connsiteY26" fmla="*/ 6667500 h 6858000"/>
              <a:gd name="connsiteX27" fmla="*/ 7050088 w 12193200"/>
              <a:gd name="connsiteY27" fmla="*/ 6667500 h 6858000"/>
              <a:gd name="connsiteX28" fmla="*/ 7062788 w 12193200"/>
              <a:gd name="connsiteY28" fmla="*/ 6634551 h 6858000"/>
              <a:gd name="connsiteX29" fmla="*/ 7091363 w 12193200"/>
              <a:gd name="connsiteY29" fmla="*/ 6623050 h 6858000"/>
              <a:gd name="connsiteX30" fmla="*/ 6955473 w 12193200"/>
              <a:gd name="connsiteY30" fmla="*/ 6623050 h 6858000"/>
              <a:gd name="connsiteX31" fmla="*/ 6986271 w 12193200"/>
              <a:gd name="connsiteY31" fmla="*/ 6635469 h 6858000"/>
              <a:gd name="connsiteX32" fmla="*/ 6996113 w 12193200"/>
              <a:gd name="connsiteY32" fmla="*/ 6676866 h 6858000"/>
              <a:gd name="connsiteX33" fmla="*/ 6996113 w 12193200"/>
              <a:gd name="connsiteY33" fmla="*/ 6678777 h 6858000"/>
              <a:gd name="connsiteX34" fmla="*/ 6986271 w 12193200"/>
              <a:gd name="connsiteY34" fmla="*/ 6718581 h 6858000"/>
              <a:gd name="connsiteX35" fmla="*/ 6955790 w 12193200"/>
              <a:gd name="connsiteY35" fmla="*/ 6731000 h 6858000"/>
              <a:gd name="connsiteX36" fmla="*/ 6915150 w 12193200"/>
              <a:gd name="connsiteY36" fmla="*/ 6678458 h 6858000"/>
              <a:gd name="connsiteX37" fmla="*/ 6925310 w 12193200"/>
              <a:gd name="connsiteY37" fmla="*/ 6637061 h 6858000"/>
              <a:gd name="connsiteX38" fmla="*/ 6955473 w 12193200"/>
              <a:gd name="connsiteY38" fmla="*/ 6623050 h 6858000"/>
              <a:gd name="connsiteX39" fmla="*/ 6297467 w 12193200"/>
              <a:gd name="connsiteY39" fmla="*/ 6623050 h 6858000"/>
              <a:gd name="connsiteX40" fmla="*/ 6323292 w 12193200"/>
              <a:gd name="connsiteY40" fmla="*/ 6634862 h 6858000"/>
              <a:gd name="connsiteX41" fmla="*/ 6332538 w 12193200"/>
              <a:gd name="connsiteY41" fmla="*/ 6667500 h 6858000"/>
              <a:gd name="connsiteX42" fmla="*/ 6256338 w 12193200"/>
              <a:gd name="connsiteY42" fmla="*/ 6667500 h 6858000"/>
              <a:gd name="connsiteX43" fmla="*/ 6268773 w 12193200"/>
              <a:gd name="connsiteY43" fmla="*/ 6634551 h 6858000"/>
              <a:gd name="connsiteX44" fmla="*/ 6297467 w 12193200"/>
              <a:gd name="connsiteY44" fmla="*/ 6623050 h 6858000"/>
              <a:gd name="connsiteX45" fmla="*/ 5965679 w 12193200"/>
              <a:gd name="connsiteY45" fmla="*/ 6623050 h 6858000"/>
              <a:gd name="connsiteX46" fmla="*/ 5991504 w 12193200"/>
              <a:gd name="connsiteY46" fmla="*/ 6634862 h 6858000"/>
              <a:gd name="connsiteX47" fmla="*/ 6000750 w 12193200"/>
              <a:gd name="connsiteY47" fmla="*/ 6667500 h 6858000"/>
              <a:gd name="connsiteX48" fmla="*/ 5924550 w 12193200"/>
              <a:gd name="connsiteY48" fmla="*/ 6667500 h 6858000"/>
              <a:gd name="connsiteX49" fmla="*/ 5936985 w 12193200"/>
              <a:gd name="connsiteY49" fmla="*/ 6634551 h 6858000"/>
              <a:gd name="connsiteX50" fmla="*/ 5965679 w 12193200"/>
              <a:gd name="connsiteY50" fmla="*/ 6623050 h 6858000"/>
              <a:gd name="connsiteX51" fmla="*/ 5727382 w 12193200"/>
              <a:gd name="connsiteY51" fmla="*/ 6623050 h 6858000"/>
              <a:gd name="connsiteX52" fmla="*/ 5759368 w 12193200"/>
              <a:gd name="connsiteY52" fmla="*/ 6637103 h 6858000"/>
              <a:gd name="connsiteX53" fmla="*/ 5770563 w 12193200"/>
              <a:gd name="connsiteY53" fmla="*/ 6677025 h 6858000"/>
              <a:gd name="connsiteX54" fmla="*/ 5759368 w 12193200"/>
              <a:gd name="connsiteY54" fmla="*/ 6716628 h 6858000"/>
              <a:gd name="connsiteX55" fmla="*/ 5727701 w 12193200"/>
              <a:gd name="connsiteY55" fmla="*/ 6731000 h 6858000"/>
              <a:gd name="connsiteX56" fmla="*/ 5696034 w 12193200"/>
              <a:gd name="connsiteY56" fmla="*/ 6716628 h 6858000"/>
              <a:gd name="connsiteX57" fmla="*/ 5684838 w 12193200"/>
              <a:gd name="connsiteY57" fmla="*/ 6677025 h 6858000"/>
              <a:gd name="connsiteX58" fmla="*/ 5695714 w 12193200"/>
              <a:gd name="connsiteY58" fmla="*/ 6637103 h 6858000"/>
              <a:gd name="connsiteX59" fmla="*/ 5727382 w 12193200"/>
              <a:gd name="connsiteY59" fmla="*/ 6623050 h 6858000"/>
              <a:gd name="connsiteX60" fmla="*/ 5591811 w 12193200"/>
              <a:gd name="connsiteY60" fmla="*/ 6623050 h 6858000"/>
              <a:gd name="connsiteX61" fmla="*/ 5622926 w 12193200"/>
              <a:gd name="connsiteY61" fmla="*/ 6635469 h 6858000"/>
              <a:gd name="connsiteX62" fmla="*/ 5632451 w 12193200"/>
              <a:gd name="connsiteY62" fmla="*/ 6676866 h 6858000"/>
              <a:gd name="connsiteX63" fmla="*/ 5632451 w 12193200"/>
              <a:gd name="connsiteY63" fmla="*/ 6678777 h 6858000"/>
              <a:gd name="connsiteX64" fmla="*/ 5622609 w 12193200"/>
              <a:gd name="connsiteY64" fmla="*/ 6718581 h 6858000"/>
              <a:gd name="connsiteX65" fmla="*/ 5592128 w 12193200"/>
              <a:gd name="connsiteY65" fmla="*/ 6731000 h 6858000"/>
              <a:gd name="connsiteX66" fmla="*/ 5551488 w 12193200"/>
              <a:gd name="connsiteY66" fmla="*/ 6678458 h 6858000"/>
              <a:gd name="connsiteX67" fmla="*/ 5561648 w 12193200"/>
              <a:gd name="connsiteY67" fmla="*/ 6637061 h 6858000"/>
              <a:gd name="connsiteX68" fmla="*/ 5591811 w 12193200"/>
              <a:gd name="connsiteY68" fmla="*/ 6623050 h 6858000"/>
              <a:gd name="connsiteX69" fmla="*/ 7369175 w 12193200"/>
              <a:gd name="connsiteY69" fmla="*/ 6615113 h 6858000"/>
              <a:gd name="connsiteX70" fmla="*/ 7369175 w 12193200"/>
              <a:gd name="connsiteY70" fmla="*/ 6738938 h 6858000"/>
              <a:gd name="connsiteX71" fmla="*/ 7380288 w 12193200"/>
              <a:gd name="connsiteY71" fmla="*/ 6738938 h 6858000"/>
              <a:gd name="connsiteX72" fmla="*/ 7380288 w 12193200"/>
              <a:gd name="connsiteY72" fmla="*/ 6615113 h 6858000"/>
              <a:gd name="connsiteX73" fmla="*/ 7464722 w 12193200"/>
              <a:gd name="connsiteY73" fmla="*/ 6613561 h 6858000"/>
              <a:gd name="connsiteX74" fmla="*/ 7425331 w 12193200"/>
              <a:gd name="connsiteY74" fmla="*/ 6631264 h 6858000"/>
              <a:gd name="connsiteX75" fmla="*/ 7410599 w 12193200"/>
              <a:gd name="connsiteY75" fmla="*/ 6678050 h 6858000"/>
              <a:gd name="connsiteX76" fmla="*/ 7425971 w 12193200"/>
              <a:gd name="connsiteY76" fmla="*/ 6724203 h 6858000"/>
              <a:gd name="connsiteX77" fmla="*/ 7467924 w 12193200"/>
              <a:gd name="connsiteY77" fmla="*/ 6740641 h 6858000"/>
              <a:gd name="connsiteX78" fmla="*/ 7487780 w 12193200"/>
              <a:gd name="connsiteY78" fmla="*/ 6739061 h 6858000"/>
              <a:gd name="connsiteX79" fmla="*/ 7506995 w 12193200"/>
              <a:gd name="connsiteY79" fmla="*/ 6732738 h 6858000"/>
              <a:gd name="connsiteX80" fmla="*/ 7506995 w 12193200"/>
              <a:gd name="connsiteY80" fmla="*/ 6722623 h 6858000"/>
              <a:gd name="connsiteX81" fmla="*/ 7486820 w 12193200"/>
              <a:gd name="connsiteY81" fmla="*/ 6728945 h 6858000"/>
              <a:gd name="connsiteX82" fmla="*/ 7467924 w 12193200"/>
              <a:gd name="connsiteY82" fmla="*/ 6730526 h 6858000"/>
              <a:gd name="connsiteX83" fmla="*/ 7434619 w 12193200"/>
              <a:gd name="connsiteY83" fmla="*/ 6717249 h 6858000"/>
              <a:gd name="connsiteX84" fmla="*/ 7422449 w 12193200"/>
              <a:gd name="connsiteY84" fmla="*/ 6678682 h 6858000"/>
              <a:gd name="connsiteX85" fmla="*/ 7512119 w 12193200"/>
              <a:gd name="connsiteY85" fmla="*/ 6678682 h 6858000"/>
              <a:gd name="connsiteX86" fmla="*/ 7512119 w 12193200"/>
              <a:gd name="connsiteY86" fmla="*/ 6669514 h 6858000"/>
              <a:gd name="connsiteX87" fmla="*/ 7499309 w 12193200"/>
              <a:gd name="connsiteY87" fmla="*/ 6628735 h 6858000"/>
              <a:gd name="connsiteX88" fmla="*/ 7464722 w 12193200"/>
              <a:gd name="connsiteY88" fmla="*/ 6613561 h 6858000"/>
              <a:gd name="connsiteX89" fmla="*/ 7214961 w 12193200"/>
              <a:gd name="connsiteY89" fmla="*/ 6613525 h 6858000"/>
              <a:gd name="connsiteX90" fmla="*/ 7194284 w 12193200"/>
              <a:gd name="connsiteY90" fmla="*/ 6618605 h 6858000"/>
              <a:gd name="connsiteX91" fmla="*/ 7179651 w 12193200"/>
              <a:gd name="connsiteY91" fmla="*/ 6632575 h 6858000"/>
              <a:gd name="connsiteX92" fmla="*/ 7179015 w 12193200"/>
              <a:gd name="connsiteY92" fmla="*/ 6632575 h 6858000"/>
              <a:gd name="connsiteX93" fmla="*/ 7176788 w 12193200"/>
              <a:gd name="connsiteY93" fmla="*/ 6615748 h 6858000"/>
              <a:gd name="connsiteX94" fmla="*/ 7167563 w 12193200"/>
              <a:gd name="connsiteY94" fmla="*/ 6615748 h 6858000"/>
              <a:gd name="connsiteX95" fmla="*/ 7167563 w 12193200"/>
              <a:gd name="connsiteY95" fmla="*/ 6738938 h 6858000"/>
              <a:gd name="connsiteX96" fmla="*/ 7178697 w 12193200"/>
              <a:gd name="connsiteY96" fmla="*/ 6738938 h 6858000"/>
              <a:gd name="connsiteX97" fmla="*/ 7178697 w 12193200"/>
              <a:gd name="connsiteY97" fmla="*/ 6670993 h 6858000"/>
              <a:gd name="connsiteX98" fmla="*/ 7187604 w 12193200"/>
              <a:gd name="connsiteY98" fmla="*/ 6634798 h 6858000"/>
              <a:gd name="connsiteX99" fmla="*/ 7215598 w 12193200"/>
              <a:gd name="connsiteY99" fmla="*/ 6623685 h 6858000"/>
              <a:gd name="connsiteX100" fmla="*/ 7244228 w 12193200"/>
              <a:gd name="connsiteY100" fmla="*/ 6654800 h 6858000"/>
              <a:gd name="connsiteX101" fmla="*/ 7244228 w 12193200"/>
              <a:gd name="connsiteY101" fmla="*/ 6738938 h 6858000"/>
              <a:gd name="connsiteX102" fmla="*/ 7255680 w 12193200"/>
              <a:gd name="connsiteY102" fmla="*/ 6738938 h 6858000"/>
              <a:gd name="connsiteX103" fmla="*/ 7255680 w 12193200"/>
              <a:gd name="connsiteY103" fmla="*/ 6666865 h 6858000"/>
              <a:gd name="connsiteX104" fmla="*/ 7264905 w 12193200"/>
              <a:gd name="connsiteY104" fmla="*/ 6634163 h 6858000"/>
              <a:gd name="connsiteX105" fmla="*/ 7292899 w 12193200"/>
              <a:gd name="connsiteY105" fmla="*/ 6623685 h 6858000"/>
              <a:gd name="connsiteX106" fmla="*/ 7314530 w 12193200"/>
              <a:gd name="connsiteY106" fmla="*/ 6631940 h 6858000"/>
              <a:gd name="connsiteX107" fmla="*/ 7321529 w 12193200"/>
              <a:gd name="connsiteY107" fmla="*/ 6658293 h 6858000"/>
              <a:gd name="connsiteX108" fmla="*/ 7321529 w 12193200"/>
              <a:gd name="connsiteY108" fmla="*/ 6738938 h 6858000"/>
              <a:gd name="connsiteX109" fmla="*/ 7332663 w 12193200"/>
              <a:gd name="connsiteY109" fmla="*/ 6738938 h 6858000"/>
              <a:gd name="connsiteX110" fmla="*/ 7332663 w 12193200"/>
              <a:gd name="connsiteY110" fmla="*/ 6658293 h 6858000"/>
              <a:gd name="connsiteX111" fmla="*/ 7322483 w 12193200"/>
              <a:gd name="connsiteY111" fmla="*/ 6624320 h 6858000"/>
              <a:gd name="connsiteX112" fmla="*/ 7292263 w 12193200"/>
              <a:gd name="connsiteY112" fmla="*/ 6613525 h 6858000"/>
              <a:gd name="connsiteX113" fmla="*/ 7269040 w 12193200"/>
              <a:gd name="connsiteY113" fmla="*/ 6619240 h 6858000"/>
              <a:gd name="connsiteX114" fmla="*/ 7252817 w 12193200"/>
              <a:gd name="connsiteY114" fmla="*/ 6635433 h 6858000"/>
              <a:gd name="connsiteX115" fmla="*/ 7252499 w 12193200"/>
              <a:gd name="connsiteY115" fmla="*/ 6635433 h 6858000"/>
              <a:gd name="connsiteX116" fmla="*/ 7214961 w 12193200"/>
              <a:gd name="connsiteY116" fmla="*/ 6613525 h 6858000"/>
              <a:gd name="connsiteX117" fmla="*/ 7090707 w 12193200"/>
              <a:gd name="connsiteY117" fmla="*/ 6613525 h 6858000"/>
              <a:gd name="connsiteX118" fmla="*/ 7051901 w 12193200"/>
              <a:gd name="connsiteY118" fmla="*/ 6631217 h 6858000"/>
              <a:gd name="connsiteX119" fmla="*/ 7037388 w 12193200"/>
              <a:gd name="connsiteY119" fmla="*/ 6677973 h 6858000"/>
              <a:gd name="connsiteX120" fmla="*/ 7052532 w 12193200"/>
              <a:gd name="connsiteY120" fmla="*/ 6724097 h 6858000"/>
              <a:gd name="connsiteX121" fmla="*/ 7093862 w 12193200"/>
              <a:gd name="connsiteY121" fmla="*/ 6740525 h 6858000"/>
              <a:gd name="connsiteX122" fmla="*/ 7113423 w 12193200"/>
              <a:gd name="connsiteY122" fmla="*/ 6738946 h 6858000"/>
              <a:gd name="connsiteX123" fmla="*/ 7132353 w 12193200"/>
              <a:gd name="connsiteY123" fmla="*/ 6732627 h 6858000"/>
              <a:gd name="connsiteX124" fmla="*/ 7132353 w 12193200"/>
              <a:gd name="connsiteY124" fmla="*/ 6722518 h 6858000"/>
              <a:gd name="connsiteX125" fmla="*/ 7112477 w 12193200"/>
              <a:gd name="connsiteY125" fmla="*/ 6728836 h 6858000"/>
              <a:gd name="connsiteX126" fmla="*/ 7093862 w 12193200"/>
              <a:gd name="connsiteY126" fmla="*/ 6730416 h 6858000"/>
              <a:gd name="connsiteX127" fmla="*/ 7061051 w 12193200"/>
              <a:gd name="connsiteY127" fmla="*/ 6717147 h 6858000"/>
              <a:gd name="connsiteX128" fmla="*/ 7049062 w 12193200"/>
              <a:gd name="connsiteY128" fmla="*/ 6678605 h 6858000"/>
              <a:gd name="connsiteX129" fmla="*/ 7137401 w 12193200"/>
              <a:gd name="connsiteY129" fmla="*/ 6678605 h 6858000"/>
              <a:gd name="connsiteX130" fmla="*/ 7137401 w 12193200"/>
              <a:gd name="connsiteY130" fmla="*/ 6669443 h 6858000"/>
              <a:gd name="connsiteX131" fmla="*/ 7124781 w 12193200"/>
              <a:gd name="connsiteY131" fmla="*/ 6628689 h 6858000"/>
              <a:gd name="connsiteX132" fmla="*/ 7090707 w 12193200"/>
              <a:gd name="connsiteY132" fmla="*/ 6613525 h 6858000"/>
              <a:gd name="connsiteX133" fmla="*/ 6833829 w 12193200"/>
              <a:gd name="connsiteY133" fmla="*/ 6613525 h 6858000"/>
              <a:gd name="connsiteX134" fmla="*/ 6793783 w 12193200"/>
              <a:gd name="connsiteY134" fmla="*/ 6623003 h 6858000"/>
              <a:gd name="connsiteX135" fmla="*/ 6798197 w 12193200"/>
              <a:gd name="connsiteY135" fmla="*/ 6632796 h 6858000"/>
              <a:gd name="connsiteX136" fmla="*/ 6833198 w 12193200"/>
              <a:gd name="connsiteY136" fmla="*/ 6623319 h 6858000"/>
              <a:gd name="connsiteX137" fmla="*/ 6856217 w 12193200"/>
              <a:gd name="connsiteY137" fmla="*/ 6632165 h 6858000"/>
              <a:gd name="connsiteX138" fmla="*/ 6863154 w 12193200"/>
              <a:gd name="connsiteY138" fmla="*/ 6658702 h 6858000"/>
              <a:gd name="connsiteX139" fmla="*/ 6863154 w 12193200"/>
              <a:gd name="connsiteY139" fmla="*/ 6666600 h 6858000"/>
              <a:gd name="connsiteX140" fmla="*/ 6839820 w 12193200"/>
              <a:gd name="connsiteY140" fmla="*/ 6667548 h 6858000"/>
              <a:gd name="connsiteX141" fmla="*/ 6796621 w 12193200"/>
              <a:gd name="connsiteY141" fmla="*/ 6677973 h 6858000"/>
              <a:gd name="connsiteX142" fmla="*/ 6781800 w 12193200"/>
              <a:gd name="connsiteY142" fmla="*/ 6705774 h 6858000"/>
              <a:gd name="connsiteX143" fmla="*/ 6791891 w 12193200"/>
              <a:gd name="connsiteY143" fmla="*/ 6731364 h 6858000"/>
              <a:gd name="connsiteX144" fmla="*/ 6819955 w 12193200"/>
              <a:gd name="connsiteY144" fmla="*/ 6740525 h 6858000"/>
              <a:gd name="connsiteX145" fmla="*/ 6842973 w 12193200"/>
              <a:gd name="connsiteY145" fmla="*/ 6735471 h 6858000"/>
              <a:gd name="connsiteX146" fmla="*/ 6861893 w 12193200"/>
              <a:gd name="connsiteY146" fmla="*/ 6718727 h 6858000"/>
              <a:gd name="connsiteX147" fmla="*/ 6862839 w 12193200"/>
              <a:gd name="connsiteY147" fmla="*/ 6718727 h 6858000"/>
              <a:gd name="connsiteX148" fmla="*/ 6865361 w 12193200"/>
              <a:gd name="connsiteY148" fmla="*/ 6738314 h 6858000"/>
              <a:gd name="connsiteX149" fmla="*/ 6873875 w 12193200"/>
              <a:gd name="connsiteY149" fmla="*/ 6738314 h 6858000"/>
              <a:gd name="connsiteX150" fmla="*/ 6873875 w 12193200"/>
              <a:gd name="connsiteY150" fmla="*/ 6656806 h 6858000"/>
              <a:gd name="connsiteX151" fmla="*/ 6863785 w 12193200"/>
              <a:gd name="connsiteY151" fmla="*/ 6624267 h 6858000"/>
              <a:gd name="connsiteX152" fmla="*/ 6833829 w 12193200"/>
              <a:gd name="connsiteY152" fmla="*/ 6613525 h 6858000"/>
              <a:gd name="connsiteX153" fmla="*/ 6735017 w 12193200"/>
              <a:gd name="connsiteY153" fmla="*/ 6613525 h 6858000"/>
              <a:gd name="connsiteX154" fmla="*/ 6692638 w 12193200"/>
              <a:gd name="connsiteY154" fmla="*/ 6630269 h 6858000"/>
              <a:gd name="connsiteX155" fmla="*/ 6677025 w 12193200"/>
              <a:gd name="connsiteY155" fmla="*/ 6677657 h 6858000"/>
              <a:gd name="connsiteX156" fmla="*/ 6692001 w 12193200"/>
              <a:gd name="connsiteY156" fmla="*/ 6724097 h 6858000"/>
              <a:gd name="connsiteX157" fmla="*/ 6733424 w 12193200"/>
              <a:gd name="connsiteY157" fmla="*/ 6740525 h 6858000"/>
              <a:gd name="connsiteX158" fmla="*/ 6764332 w 12193200"/>
              <a:gd name="connsiteY158" fmla="*/ 6734839 h 6858000"/>
              <a:gd name="connsiteX159" fmla="*/ 6764332 w 12193200"/>
              <a:gd name="connsiteY159" fmla="*/ 6724413 h 6858000"/>
              <a:gd name="connsiteX160" fmla="*/ 6733105 w 12193200"/>
              <a:gd name="connsiteY160" fmla="*/ 6730416 h 6858000"/>
              <a:gd name="connsiteX161" fmla="*/ 6700604 w 12193200"/>
              <a:gd name="connsiteY161" fmla="*/ 6716199 h 6858000"/>
              <a:gd name="connsiteX162" fmla="*/ 6688814 w 12193200"/>
              <a:gd name="connsiteY162" fmla="*/ 6677657 h 6858000"/>
              <a:gd name="connsiteX163" fmla="*/ 6700604 w 12193200"/>
              <a:gd name="connsiteY163" fmla="*/ 6637535 h 6858000"/>
              <a:gd name="connsiteX164" fmla="*/ 6735017 w 12193200"/>
              <a:gd name="connsiteY164" fmla="*/ 6623635 h 6858000"/>
              <a:gd name="connsiteX165" fmla="*/ 6762738 w 12193200"/>
              <a:gd name="connsiteY165" fmla="*/ 6629005 h 6858000"/>
              <a:gd name="connsiteX166" fmla="*/ 6765925 w 12193200"/>
              <a:gd name="connsiteY166" fmla="*/ 6618896 h 6858000"/>
              <a:gd name="connsiteX167" fmla="*/ 6735017 w 12193200"/>
              <a:gd name="connsiteY167" fmla="*/ 6613525 h 6858000"/>
              <a:gd name="connsiteX168" fmla="*/ 6607714 w 12193200"/>
              <a:gd name="connsiteY168" fmla="*/ 6613525 h 6858000"/>
              <a:gd name="connsiteX169" fmla="*/ 6567298 w 12193200"/>
              <a:gd name="connsiteY169" fmla="*/ 6623003 h 6858000"/>
              <a:gd name="connsiteX170" fmla="*/ 6571468 w 12193200"/>
              <a:gd name="connsiteY170" fmla="*/ 6632796 h 6858000"/>
              <a:gd name="connsiteX171" fmla="*/ 6607073 w 12193200"/>
              <a:gd name="connsiteY171" fmla="*/ 6623319 h 6858000"/>
              <a:gd name="connsiteX172" fmla="*/ 6630488 w 12193200"/>
              <a:gd name="connsiteY172" fmla="*/ 6632165 h 6858000"/>
              <a:gd name="connsiteX173" fmla="*/ 6637545 w 12193200"/>
              <a:gd name="connsiteY173" fmla="*/ 6658702 h 6858000"/>
              <a:gd name="connsiteX174" fmla="*/ 6637545 w 12193200"/>
              <a:gd name="connsiteY174" fmla="*/ 6666600 h 6858000"/>
              <a:gd name="connsiteX175" fmla="*/ 6613809 w 12193200"/>
              <a:gd name="connsiteY175" fmla="*/ 6667548 h 6858000"/>
              <a:gd name="connsiteX176" fmla="*/ 6570185 w 12193200"/>
              <a:gd name="connsiteY176" fmla="*/ 6677973 h 6858000"/>
              <a:gd name="connsiteX177" fmla="*/ 6554788 w 12193200"/>
              <a:gd name="connsiteY177" fmla="*/ 6705774 h 6858000"/>
              <a:gd name="connsiteX178" fmla="*/ 6565053 w 12193200"/>
              <a:gd name="connsiteY178" fmla="*/ 6731364 h 6858000"/>
              <a:gd name="connsiteX179" fmla="*/ 6593601 w 12193200"/>
              <a:gd name="connsiteY179" fmla="*/ 6740525 h 6858000"/>
              <a:gd name="connsiteX180" fmla="*/ 6617016 w 12193200"/>
              <a:gd name="connsiteY180" fmla="*/ 6735471 h 6858000"/>
              <a:gd name="connsiteX181" fmla="*/ 6636262 w 12193200"/>
              <a:gd name="connsiteY181" fmla="*/ 6718727 h 6858000"/>
              <a:gd name="connsiteX182" fmla="*/ 6637225 w 12193200"/>
              <a:gd name="connsiteY182" fmla="*/ 6718727 h 6858000"/>
              <a:gd name="connsiteX183" fmla="*/ 6640111 w 12193200"/>
              <a:gd name="connsiteY183" fmla="*/ 6738314 h 6858000"/>
              <a:gd name="connsiteX184" fmla="*/ 6648451 w 12193200"/>
              <a:gd name="connsiteY184" fmla="*/ 6738314 h 6858000"/>
              <a:gd name="connsiteX185" fmla="*/ 6648451 w 12193200"/>
              <a:gd name="connsiteY185" fmla="*/ 6656806 h 6858000"/>
              <a:gd name="connsiteX186" fmla="*/ 6638187 w 12193200"/>
              <a:gd name="connsiteY186" fmla="*/ 6624267 h 6858000"/>
              <a:gd name="connsiteX187" fmla="*/ 6607714 w 12193200"/>
              <a:gd name="connsiteY187" fmla="*/ 6613525 h 6858000"/>
              <a:gd name="connsiteX188" fmla="*/ 6430328 w 12193200"/>
              <a:gd name="connsiteY188" fmla="*/ 6613525 h 6858000"/>
              <a:gd name="connsiteX189" fmla="*/ 6387782 w 12193200"/>
              <a:gd name="connsiteY189" fmla="*/ 6632575 h 6858000"/>
              <a:gd name="connsiteX190" fmla="*/ 6387147 w 12193200"/>
              <a:gd name="connsiteY190" fmla="*/ 6632575 h 6858000"/>
              <a:gd name="connsiteX191" fmla="*/ 6384925 w 12193200"/>
              <a:gd name="connsiteY191" fmla="*/ 6615748 h 6858000"/>
              <a:gd name="connsiteX192" fmla="*/ 6375400 w 12193200"/>
              <a:gd name="connsiteY192" fmla="*/ 6615748 h 6858000"/>
              <a:gd name="connsiteX193" fmla="*/ 6375400 w 12193200"/>
              <a:gd name="connsiteY193" fmla="*/ 6738938 h 6858000"/>
              <a:gd name="connsiteX194" fmla="*/ 6386512 w 12193200"/>
              <a:gd name="connsiteY194" fmla="*/ 6738938 h 6858000"/>
              <a:gd name="connsiteX195" fmla="*/ 6386512 w 12193200"/>
              <a:gd name="connsiteY195" fmla="*/ 6670993 h 6858000"/>
              <a:gd name="connsiteX196" fmla="*/ 6396672 w 12193200"/>
              <a:gd name="connsiteY196" fmla="*/ 6634798 h 6858000"/>
              <a:gd name="connsiteX197" fmla="*/ 6429058 w 12193200"/>
              <a:gd name="connsiteY197" fmla="*/ 6623685 h 6858000"/>
              <a:gd name="connsiteX198" fmla="*/ 6453188 w 12193200"/>
              <a:gd name="connsiteY198" fmla="*/ 6631940 h 6858000"/>
              <a:gd name="connsiteX199" fmla="*/ 6461125 w 12193200"/>
              <a:gd name="connsiteY199" fmla="*/ 6658928 h 6858000"/>
              <a:gd name="connsiteX200" fmla="*/ 6461125 w 12193200"/>
              <a:gd name="connsiteY200" fmla="*/ 6738938 h 6858000"/>
              <a:gd name="connsiteX201" fmla="*/ 6472238 w 12193200"/>
              <a:gd name="connsiteY201" fmla="*/ 6738938 h 6858000"/>
              <a:gd name="connsiteX202" fmla="*/ 6472238 w 12193200"/>
              <a:gd name="connsiteY202" fmla="*/ 6658293 h 6858000"/>
              <a:gd name="connsiteX203" fmla="*/ 6468428 w 12193200"/>
              <a:gd name="connsiteY203" fmla="*/ 6635115 h 6858000"/>
              <a:gd name="connsiteX204" fmla="*/ 6452553 w 12193200"/>
              <a:gd name="connsiteY204" fmla="*/ 6617970 h 6858000"/>
              <a:gd name="connsiteX205" fmla="*/ 6430328 w 12193200"/>
              <a:gd name="connsiteY205" fmla="*/ 6613525 h 6858000"/>
              <a:gd name="connsiteX206" fmla="*/ 6296810 w 12193200"/>
              <a:gd name="connsiteY206" fmla="*/ 6613525 h 6858000"/>
              <a:gd name="connsiteX207" fmla="*/ 6257881 w 12193200"/>
              <a:gd name="connsiteY207" fmla="*/ 6631217 h 6858000"/>
              <a:gd name="connsiteX208" fmla="*/ 6243638 w 12193200"/>
              <a:gd name="connsiteY208" fmla="*/ 6677973 h 6858000"/>
              <a:gd name="connsiteX209" fmla="*/ 6258514 w 12193200"/>
              <a:gd name="connsiteY209" fmla="*/ 6724097 h 6858000"/>
              <a:gd name="connsiteX210" fmla="*/ 6300291 w 12193200"/>
              <a:gd name="connsiteY210" fmla="*/ 6740525 h 6858000"/>
              <a:gd name="connsiteX211" fmla="*/ 6319597 w 12193200"/>
              <a:gd name="connsiteY211" fmla="*/ 6738946 h 6858000"/>
              <a:gd name="connsiteX212" fmla="*/ 6338587 w 12193200"/>
              <a:gd name="connsiteY212" fmla="*/ 6732627 h 6858000"/>
              <a:gd name="connsiteX213" fmla="*/ 6338587 w 12193200"/>
              <a:gd name="connsiteY213" fmla="*/ 6722518 h 6858000"/>
              <a:gd name="connsiteX214" fmla="*/ 6318648 w 12193200"/>
              <a:gd name="connsiteY214" fmla="*/ 6728836 h 6858000"/>
              <a:gd name="connsiteX215" fmla="*/ 6300291 w 12193200"/>
              <a:gd name="connsiteY215" fmla="*/ 6730416 h 6858000"/>
              <a:gd name="connsiteX216" fmla="*/ 6267059 w 12193200"/>
              <a:gd name="connsiteY216" fmla="*/ 6717147 h 6858000"/>
              <a:gd name="connsiteX217" fmla="*/ 6255349 w 12193200"/>
              <a:gd name="connsiteY217" fmla="*/ 6678605 h 6858000"/>
              <a:gd name="connsiteX218" fmla="*/ 6343651 w 12193200"/>
              <a:gd name="connsiteY218" fmla="*/ 6678605 h 6858000"/>
              <a:gd name="connsiteX219" fmla="*/ 6343651 w 12193200"/>
              <a:gd name="connsiteY219" fmla="*/ 6669443 h 6858000"/>
              <a:gd name="connsiteX220" fmla="*/ 6330991 w 12193200"/>
              <a:gd name="connsiteY220" fmla="*/ 6628689 h 6858000"/>
              <a:gd name="connsiteX221" fmla="*/ 6296810 w 12193200"/>
              <a:gd name="connsiteY221" fmla="*/ 6613525 h 6858000"/>
              <a:gd name="connsiteX222" fmla="*/ 6098541 w 12193200"/>
              <a:gd name="connsiteY222" fmla="*/ 6613525 h 6858000"/>
              <a:gd name="connsiteX223" fmla="*/ 6055678 w 12193200"/>
              <a:gd name="connsiteY223" fmla="*/ 6632575 h 6858000"/>
              <a:gd name="connsiteX224" fmla="*/ 6055043 w 12193200"/>
              <a:gd name="connsiteY224" fmla="*/ 6632575 h 6858000"/>
              <a:gd name="connsiteX225" fmla="*/ 6053138 w 12193200"/>
              <a:gd name="connsiteY225" fmla="*/ 6615748 h 6858000"/>
              <a:gd name="connsiteX226" fmla="*/ 6043613 w 12193200"/>
              <a:gd name="connsiteY226" fmla="*/ 6615748 h 6858000"/>
              <a:gd name="connsiteX227" fmla="*/ 6043613 w 12193200"/>
              <a:gd name="connsiteY227" fmla="*/ 6738938 h 6858000"/>
              <a:gd name="connsiteX228" fmla="*/ 6054726 w 12193200"/>
              <a:gd name="connsiteY228" fmla="*/ 6738938 h 6858000"/>
              <a:gd name="connsiteX229" fmla="*/ 6054726 w 12193200"/>
              <a:gd name="connsiteY229" fmla="*/ 6670993 h 6858000"/>
              <a:gd name="connsiteX230" fmla="*/ 6064885 w 12193200"/>
              <a:gd name="connsiteY230" fmla="*/ 6634798 h 6858000"/>
              <a:gd name="connsiteX231" fmla="*/ 6097271 w 12193200"/>
              <a:gd name="connsiteY231" fmla="*/ 6623685 h 6858000"/>
              <a:gd name="connsiteX232" fmla="*/ 6121401 w 12193200"/>
              <a:gd name="connsiteY232" fmla="*/ 6631940 h 6858000"/>
              <a:gd name="connsiteX233" fmla="*/ 6129338 w 12193200"/>
              <a:gd name="connsiteY233" fmla="*/ 6658928 h 6858000"/>
              <a:gd name="connsiteX234" fmla="*/ 6129338 w 12193200"/>
              <a:gd name="connsiteY234" fmla="*/ 6738938 h 6858000"/>
              <a:gd name="connsiteX235" fmla="*/ 6140451 w 12193200"/>
              <a:gd name="connsiteY235" fmla="*/ 6738938 h 6858000"/>
              <a:gd name="connsiteX236" fmla="*/ 6140451 w 12193200"/>
              <a:gd name="connsiteY236" fmla="*/ 6658293 h 6858000"/>
              <a:gd name="connsiteX237" fmla="*/ 6133783 w 12193200"/>
              <a:gd name="connsiteY237" fmla="*/ 6629718 h 6858000"/>
              <a:gd name="connsiteX238" fmla="*/ 6116003 w 12193200"/>
              <a:gd name="connsiteY238" fmla="*/ 6616065 h 6858000"/>
              <a:gd name="connsiteX239" fmla="*/ 6098541 w 12193200"/>
              <a:gd name="connsiteY239" fmla="*/ 6613525 h 6858000"/>
              <a:gd name="connsiteX240" fmla="*/ 5966017 w 12193200"/>
              <a:gd name="connsiteY240" fmla="*/ 6613525 h 6858000"/>
              <a:gd name="connsiteX241" fmla="*/ 5926593 w 12193200"/>
              <a:gd name="connsiteY241" fmla="*/ 6631217 h 6858000"/>
              <a:gd name="connsiteX242" fmla="*/ 5911850 w 12193200"/>
              <a:gd name="connsiteY242" fmla="*/ 6677973 h 6858000"/>
              <a:gd name="connsiteX243" fmla="*/ 5927234 w 12193200"/>
              <a:gd name="connsiteY243" fmla="*/ 6724097 h 6858000"/>
              <a:gd name="connsiteX244" fmla="*/ 5969221 w 12193200"/>
              <a:gd name="connsiteY244" fmla="*/ 6740525 h 6858000"/>
              <a:gd name="connsiteX245" fmla="*/ 5989092 w 12193200"/>
              <a:gd name="connsiteY245" fmla="*/ 6738946 h 6858000"/>
              <a:gd name="connsiteX246" fmla="*/ 6008322 w 12193200"/>
              <a:gd name="connsiteY246" fmla="*/ 6732627 h 6858000"/>
              <a:gd name="connsiteX247" fmla="*/ 6008322 w 12193200"/>
              <a:gd name="connsiteY247" fmla="*/ 6722518 h 6858000"/>
              <a:gd name="connsiteX248" fmla="*/ 5988130 w 12193200"/>
              <a:gd name="connsiteY248" fmla="*/ 6728836 h 6858000"/>
              <a:gd name="connsiteX249" fmla="*/ 5969221 w 12193200"/>
              <a:gd name="connsiteY249" fmla="*/ 6730416 h 6858000"/>
              <a:gd name="connsiteX250" fmla="*/ 5935888 w 12193200"/>
              <a:gd name="connsiteY250" fmla="*/ 6717147 h 6858000"/>
              <a:gd name="connsiteX251" fmla="*/ 5923710 w 12193200"/>
              <a:gd name="connsiteY251" fmla="*/ 6678605 h 6858000"/>
              <a:gd name="connsiteX252" fmla="*/ 6013451 w 12193200"/>
              <a:gd name="connsiteY252" fmla="*/ 6678605 h 6858000"/>
              <a:gd name="connsiteX253" fmla="*/ 6013451 w 12193200"/>
              <a:gd name="connsiteY253" fmla="*/ 6669443 h 6858000"/>
              <a:gd name="connsiteX254" fmla="*/ 6000630 w 12193200"/>
              <a:gd name="connsiteY254" fmla="*/ 6628689 h 6858000"/>
              <a:gd name="connsiteX255" fmla="*/ 5966017 w 12193200"/>
              <a:gd name="connsiteY255" fmla="*/ 6613525 h 6858000"/>
              <a:gd name="connsiteX256" fmla="*/ 5863799 w 12193200"/>
              <a:gd name="connsiteY256" fmla="*/ 6613525 h 6858000"/>
              <a:gd name="connsiteX257" fmla="*/ 5821101 w 12193200"/>
              <a:gd name="connsiteY257" fmla="*/ 6630269 h 6858000"/>
              <a:gd name="connsiteX258" fmla="*/ 5805488 w 12193200"/>
              <a:gd name="connsiteY258" fmla="*/ 6677657 h 6858000"/>
              <a:gd name="connsiteX259" fmla="*/ 5820464 w 12193200"/>
              <a:gd name="connsiteY259" fmla="*/ 6724097 h 6858000"/>
              <a:gd name="connsiteX260" fmla="*/ 5862205 w 12193200"/>
              <a:gd name="connsiteY260" fmla="*/ 6740525 h 6858000"/>
              <a:gd name="connsiteX261" fmla="*/ 5893113 w 12193200"/>
              <a:gd name="connsiteY261" fmla="*/ 6734839 h 6858000"/>
              <a:gd name="connsiteX262" fmla="*/ 5893113 w 12193200"/>
              <a:gd name="connsiteY262" fmla="*/ 6724413 h 6858000"/>
              <a:gd name="connsiteX263" fmla="*/ 5861887 w 12193200"/>
              <a:gd name="connsiteY263" fmla="*/ 6730416 h 6858000"/>
              <a:gd name="connsiteX264" fmla="*/ 5829067 w 12193200"/>
              <a:gd name="connsiteY264" fmla="*/ 6716199 h 6858000"/>
              <a:gd name="connsiteX265" fmla="*/ 5817277 w 12193200"/>
              <a:gd name="connsiteY265" fmla="*/ 6677657 h 6858000"/>
              <a:gd name="connsiteX266" fmla="*/ 5829067 w 12193200"/>
              <a:gd name="connsiteY266" fmla="*/ 6637535 h 6858000"/>
              <a:gd name="connsiteX267" fmla="*/ 5863480 w 12193200"/>
              <a:gd name="connsiteY267" fmla="*/ 6623635 h 6858000"/>
              <a:gd name="connsiteX268" fmla="*/ 5891520 w 12193200"/>
              <a:gd name="connsiteY268" fmla="*/ 6629005 h 6858000"/>
              <a:gd name="connsiteX269" fmla="*/ 5894388 w 12193200"/>
              <a:gd name="connsiteY269" fmla="*/ 6618896 h 6858000"/>
              <a:gd name="connsiteX270" fmla="*/ 5863799 w 12193200"/>
              <a:gd name="connsiteY270" fmla="*/ 6613525 h 6858000"/>
              <a:gd name="connsiteX271" fmla="*/ 5728654 w 12193200"/>
              <a:gd name="connsiteY271" fmla="*/ 6613525 h 6858000"/>
              <a:gd name="connsiteX272" fmla="*/ 5688415 w 12193200"/>
              <a:gd name="connsiteY272" fmla="*/ 6630269 h 6858000"/>
              <a:gd name="connsiteX273" fmla="*/ 5673725 w 12193200"/>
              <a:gd name="connsiteY273" fmla="*/ 6677025 h 6858000"/>
              <a:gd name="connsiteX274" fmla="*/ 5680112 w 12193200"/>
              <a:gd name="connsiteY274" fmla="*/ 6710513 h 6858000"/>
              <a:gd name="connsiteX275" fmla="*/ 5699273 w 12193200"/>
              <a:gd name="connsiteY275" fmla="*/ 6732627 h 6858000"/>
              <a:gd name="connsiteX276" fmla="*/ 5728015 w 12193200"/>
              <a:gd name="connsiteY276" fmla="*/ 6740525 h 6858000"/>
              <a:gd name="connsiteX277" fmla="*/ 5768573 w 12193200"/>
              <a:gd name="connsiteY277" fmla="*/ 6723781 h 6858000"/>
              <a:gd name="connsiteX278" fmla="*/ 5783264 w 12193200"/>
              <a:gd name="connsiteY278" fmla="*/ 6677025 h 6858000"/>
              <a:gd name="connsiteX279" fmla="*/ 5768573 w 12193200"/>
              <a:gd name="connsiteY279" fmla="*/ 6630269 h 6858000"/>
              <a:gd name="connsiteX280" fmla="*/ 5728654 w 12193200"/>
              <a:gd name="connsiteY280" fmla="*/ 6613525 h 6858000"/>
              <a:gd name="connsiteX281" fmla="*/ 6183408 w 12193200"/>
              <a:gd name="connsiteY281" fmla="*/ 6584950 h 6858000"/>
              <a:gd name="connsiteX282" fmla="*/ 6177745 w 12193200"/>
              <a:gd name="connsiteY282" fmla="*/ 6612947 h 6858000"/>
              <a:gd name="connsiteX283" fmla="*/ 6159500 w 12193200"/>
              <a:gd name="connsiteY283" fmla="*/ 6618038 h 6858000"/>
              <a:gd name="connsiteX284" fmla="*/ 6159500 w 12193200"/>
              <a:gd name="connsiteY284" fmla="*/ 6624719 h 6858000"/>
              <a:gd name="connsiteX285" fmla="*/ 6177745 w 12193200"/>
              <a:gd name="connsiteY285" fmla="*/ 6624719 h 6858000"/>
              <a:gd name="connsiteX286" fmla="*/ 6177745 w 12193200"/>
              <a:gd name="connsiteY286" fmla="*/ 6704256 h 6858000"/>
              <a:gd name="connsiteX287" fmla="*/ 6185295 w 12193200"/>
              <a:gd name="connsiteY287" fmla="*/ 6731935 h 6858000"/>
              <a:gd name="connsiteX288" fmla="*/ 6209203 w 12193200"/>
              <a:gd name="connsiteY288" fmla="*/ 6740525 h 6858000"/>
              <a:gd name="connsiteX289" fmla="*/ 6227763 w 12193200"/>
              <a:gd name="connsiteY289" fmla="*/ 6737662 h 6858000"/>
              <a:gd name="connsiteX290" fmla="*/ 6227763 w 12193200"/>
              <a:gd name="connsiteY290" fmla="*/ 6728754 h 6858000"/>
              <a:gd name="connsiteX291" fmla="*/ 6209517 w 12193200"/>
              <a:gd name="connsiteY291" fmla="*/ 6730663 h 6858000"/>
              <a:gd name="connsiteX292" fmla="*/ 6194103 w 12193200"/>
              <a:gd name="connsiteY292" fmla="*/ 6723663 h 6858000"/>
              <a:gd name="connsiteX293" fmla="*/ 6189070 w 12193200"/>
              <a:gd name="connsiteY293" fmla="*/ 6702665 h 6858000"/>
              <a:gd name="connsiteX294" fmla="*/ 6189070 w 12193200"/>
              <a:gd name="connsiteY294" fmla="*/ 6624719 h 6858000"/>
              <a:gd name="connsiteX295" fmla="*/ 6224932 w 12193200"/>
              <a:gd name="connsiteY295" fmla="*/ 6624719 h 6858000"/>
              <a:gd name="connsiteX296" fmla="*/ 6224932 w 12193200"/>
              <a:gd name="connsiteY296" fmla="*/ 6614856 h 6858000"/>
              <a:gd name="connsiteX297" fmla="*/ 6189070 w 12193200"/>
              <a:gd name="connsiteY297" fmla="*/ 6614856 h 6858000"/>
              <a:gd name="connsiteX298" fmla="*/ 6189070 w 12193200"/>
              <a:gd name="connsiteY298" fmla="*/ 6584950 h 6858000"/>
              <a:gd name="connsiteX299" fmla="*/ 6183408 w 12193200"/>
              <a:gd name="connsiteY299" fmla="*/ 6584950 h 6858000"/>
              <a:gd name="connsiteX300" fmla="*/ 7374732 w 12193200"/>
              <a:gd name="connsiteY300" fmla="*/ 6570663 h 6858000"/>
              <a:gd name="connsiteX301" fmla="*/ 7367588 w 12193200"/>
              <a:gd name="connsiteY301" fmla="*/ 6581131 h 6858000"/>
              <a:gd name="connsiteX302" fmla="*/ 7367588 w 12193200"/>
              <a:gd name="connsiteY302" fmla="*/ 6581132 h 6858000"/>
              <a:gd name="connsiteX303" fmla="*/ 7374732 w 12193200"/>
              <a:gd name="connsiteY303" fmla="*/ 6591301 h 6858000"/>
              <a:gd name="connsiteX304" fmla="*/ 7380013 w 12193200"/>
              <a:gd name="connsiteY304" fmla="*/ 6588609 h 6858000"/>
              <a:gd name="connsiteX305" fmla="*/ 7381876 w 12193200"/>
              <a:gd name="connsiteY305" fmla="*/ 6581132 h 6858000"/>
              <a:gd name="connsiteX306" fmla="*/ 7381876 w 12193200"/>
              <a:gd name="connsiteY306" fmla="*/ 6581131 h 6858000"/>
              <a:gd name="connsiteX307" fmla="*/ 7381517 w 12193200"/>
              <a:gd name="connsiteY307" fmla="*/ 6579634 h 6858000"/>
              <a:gd name="connsiteX308" fmla="*/ 7380013 w 12193200"/>
              <a:gd name="connsiteY308" fmla="*/ 6573355 h 6858000"/>
              <a:gd name="connsiteX309" fmla="*/ 7374732 w 12193200"/>
              <a:gd name="connsiteY309" fmla="*/ 6570663 h 6858000"/>
              <a:gd name="connsiteX310" fmla="*/ 6996011 w 12193200"/>
              <a:gd name="connsiteY310" fmla="*/ 6562725 h 6858000"/>
              <a:gd name="connsiteX311" fmla="*/ 6996011 w 12193200"/>
              <a:gd name="connsiteY311" fmla="*/ 6606701 h 6858000"/>
              <a:gd name="connsiteX312" fmla="*/ 6996652 w 12193200"/>
              <a:gd name="connsiteY312" fmla="*/ 6634858 h 6858000"/>
              <a:gd name="connsiteX313" fmla="*/ 6996011 w 12193200"/>
              <a:gd name="connsiteY313" fmla="*/ 6634858 h 6858000"/>
              <a:gd name="connsiteX314" fmla="*/ 6978388 w 12193200"/>
              <a:gd name="connsiteY314" fmla="*/ 6618090 h 6858000"/>
              <a:gd name="connsiteX315" fmla="*/ 6954998 w 12193200"/>
              <a:gd name="connsiteY315" fmla="*/ 6613344 h 6858000"/>
              <a:gd name="connsiteX316" fmla="*/ 6915908 w 12193200"/>
              <a:gd name="connsiteY316" fmla="*/ 6630112 h 6858000"/>
              <a:gd name="connsiteX317" fmla="*/ 6902450 w 12193200"/>
              <a:gd name="connsiteY317" fmla="*/ 6678833 h 6858000"/>
              <a:gd name="connsiteX318" fmla="*/ 6915908 w 12193200"/>
              <a:gd name="connsiteY318" fmla="*/ 6724707 h 6858000"/>
              <a:gd name="connsiteX319" fmla="*/ 6955318 w 12193200"/>
              <a:gd name="connsiteY319" fmla="*/ 6740525 h 6858000"/>
              <a:gd name="connsiteX320" fmla="*/ 6996011 w 12193200"/>
              <a:gd name="connsiteY320" fmla="*/ 6719645 h 6858000"/>
              <a:gd name="connsiteX321" fmla="*/ 6996652 w 12193200"/>
              <a:gd name="connsiteY321" fmla="*/ 6719645 h 6858000"/>
              <a:gd name="connsiteX322" fmla="*/ 6999535 w 12193200"/>
              <a:gd name="connsiteY322" fmla="*/ 6738311 h 6858000"/>
              <a:gd name="connsiteX323" fmla="*/ 7007225 w 12193200"/>
              <a:gd name="connsiteY323" fmla="*/ 6738311 h 6858000"/>
              <a:gd name="connsiteX324" fmla="*/ 7007225 w 12193200"/>
              <a:gd name="connsiteY324" fmla="*/ 6562725 h 6858000"/>
              <a:gd name="connsiteX325" fmla="*/ 5632349 w 12193200"/>
              <a:gd name="connsiteY325" fmla="*/ 6562725 h 6858000"/>
              <a:gd name="connsiteX326" fmla="*/ 5632349 w 12193200"/>
              <a:gd name="connsiteY326" fmla="*/ 6606701 h 6858000"/>
              <a:gd name="connsiteX327" fmla="*/ 5632990 w 12193200"/>
              <a:gd name="connsiteY327" fmla="*/ 6634858 h 6858000"/>
              <a:gd name="connsiteX328" fmla="*/ 5632349 w 12193200"/>
              <a:gd name="connsiteY328" fmla="*/ 6634858 h 6858000"/>
              <a:gd name="connsiteX329" fmla="*/ 5614726 w 12193200"/>
              <a:gd name="connsiteY329" fmla="*/ 6618090 h 6858000"/>
              <a:gd name="connsiteX330" fmla="*/ 5591336 w 12193200"/>
              <a:gd name="connsiteY330" fmla="*/ 6613344 h 6858000"/>
              <a:gd name="connsiteX331" fmla="*/ 5552247 w 12193200"/>
              <a:gd name="connsiteY331" fmla="*/ 6630112 h 6858000"/>
              <a:gd name="connsiteX332" fmla="*/ 5538789 w 12193200"/>
              <a:gd name="connsiteY332" fmla="*/ 6678833 h 6858000"/>
              <a:gd name="connsiteX333" fmla="*/ 5552247 w 12193200"/>
              <a:gd name="connsiteY333" fmla="*/ 6724707 h 6858000"/>
              <a:gd name="connsiteX334" fmla="*/ 5591656 w 12193200"/>
              <a:gd name="connsiteY334" fmla="*/ 6740525 h 6858000"/>
              <a:gd name="connsiteX335" fmla="*/ 5632349 w 12193200"/>
              <a:gd name="connsiteY335" fmla="*/ 6719645 h 6858000"/>
              <a:gd name="connsiteX336" fmla="*/ 5633310 w 12193200"/>
              <a:gd name="connsiteY336" fmla="*/ 6719645 h 6858000"/>
              <a:gd name="connsiteX337" fmla="*/ 5636194 w 12193200"/>
              <a:gd name="connsiteY337" fmla="*/ 6738311 h 6858000"/>
              <a:gd name="connsiteX338" fmla="*/ 5643564 w 12193200"/>
              <a:gd name="connsiteY338" fmla="*/ 6738311 h 6858000"/>
              <a:gd name="connsiteX339" fmla="*/ 5643564 w 12193200"/>
              <a:gd name="connsiteY339" fmla="*/ 6562725 h 6858000"/>
              <a:gd name="connsiteX340" fmla="*/ 6062663 w 12193200"/>
              <a:gd name="connsiteY340" fmla="*/ 6435725 h 6858000"/>
              <a:gd name="connsiteX341" fmla="*/ 6077586 w 12193200"/>
              <a:gd name="connsiteY341" fmla="*/ 6435725 h 6858000"/>
              <a:gd name="connsiteX342" fmla="*/ 6093779 w 12193200"/>
              <a:gd name="connsiteY342" fmla="*/ 6439891 h 6858000"/>
              <a:gd name="connsiteX343" fmla="*/ 6099176 w 12193200"/>
              <a:gd name="connsiteY343" fmla="*/ 6452707 h 6858000"/>
              <a:gd name="connsiteX344" fmla="*/ 6078538 w 12193200"/>
              <a:gd name="connsiteY344" fmla="*/ 6470650 h 6858000"/>
              <a:gd name="connsiteX345" fmla="*/ 6062663 w 12193200"/>
              <a:gd name="connsiteY345" fmla="*/ 6470650 h 6858000"/>
              <a:gd name="connsiteX346" fmla="*/ 6062663 w 12193200"/>
              <a:gd name="connsiteY346" fmla="*/ 6435725 h 6858000"/>
              <a:gd name="connsiteX347" fmla="*/ 6554788 w 12193200"/>
              <a:gd name="connsiteY347" fmla="*/ 6375400 h 6858000"/>
              <a:gd name="connsiteX348" fmla="*/ 6567806 w 12193200"/>
              <a:gd name="connsiteY348" fmla="*/ 6375400 h 6858000"/>
              <a:gd name="connsiteX349" fmla="*/ 6595111 w 12193200"/>
              <a:gd name="connsiteY349" fmla="*/ 6386437 h 6858000"/>
              <a:gd name="connsiteX350" fmla="*/ 6604001 w 12193200"/>
              <a:gd name="connsiteY350" fmla="*/ 6419861 h 6858000"/>
              <a:gd name="connsiteX351" fmla="*/ 6594476 w 12193200"/>
              <a:gd name="connsiteY351" fmla="*/ 6455808 h 6858000"/>
              <a:gd name="connsiteX352" fmla="*/ 6564631 w 12193200"/>
              <a:gd name="connsiteY352" fmla="*/ 6467475 h 6858000"/>
              <a:gd name="connsiteX353" fmla="*/ 6554788 w 12193200"/>
              <a:gd name="connsiteY353" fmla="*/ 6467475 h 6858000"/>
              <a:gd name="connsiteX354" fmla="*/ 6554788 w 12193200"/>
              <a:gd name="connsiteY354" fmla="*/ 6375400 h 6858000"/>
              <a:gd name="connsiteX355" fmla="*/ 5903913 w 12193200"/>
              <a:gd name="connsiteY355" fmla="*/ 6375400 h 6858000"/>
              <a:gd name="connsiteX356" fmla="*/ 5916847 w 12193200"/>
              <a:gd name="connsiteY356" fmla="*/ 6375400 h 6858000"/>
              <a:gd name="connsiteX357" fmla="*/ 5943978 w 12193200"/>
              <a:gd name="connsiteY357" fmla="*/ 6386437 h 6858000"/>
              <a:gd name="connsiteX358" fmla="*/ 5953126 w 12193200"/>
              <a:gd name="connsiteY358" fmla="*/ 6419861 h 6858000"/>
              <a:gd name="connsiteX359" fmla="*/ 5943662 w 12193200"/>
              <a:gd name="connsiteY359" fmla="*/ 6455808 h 6858000"/>
              <a:gd name="connsiteX360" fmla="*/ 5914008 w 12193200"/>
              <a:gd name="connsiteY360" fmla="*/ 6467475 h 6858000"/>
              <a:gd name="connsiteX361" fmla="*/ 5903913 w 12193200"/>
              <a:gd name="connsiteY361" fmla="*/ 6467475 h 6858000"/>
              <a:gd name="connsiteX362" fmla="*/ 5903913 w 12193200"/>
              <a:gd name="connsiteY362" fmla="*/ 6375400 h 6858000"/>
              <a:gd name="connsiteX363" fmla="*/ 6242051 w 12193200"/>
              <a:gd name="connsiteY363" fmla="*/ 6373813 h 6858000"/>
              <a:gd name="connsiteX364" fmla="*/ 6267133 w 12193200"/>
              <a:gd name="connsiteY364" fmla="*/ 6385599 h 6858000"/>
              <a:gd name="connsiteX365" fmla="*/ 6275388 w 12193200"/>
              <a:gd name="connsiteY365" fmla="*/ 6422232 h 6858000"/>
              <a:gd name="connsiteX366" fmla="*/ 6267133 w 12193200"/>
              <a:gd name="connsiteY366" fmla="*/ 6458865 h 6858000"/>
              <a:gd name="connsiteX367" fmla="*/ 6242051 w 12193200"/>
              <a:gd name="connsiteY367" fmla="*/ 6470651 h 6858000"/>
              <a:gd name="connsiteX368" fmla="*/ 6208713 w 12193200"/>
              <a:gd name="connsiteY368" fmla="*/ 6422232 h 6858000"/>
              <a:gd name="connsiteX369" fmla="*/ 6242051 w 12193200"/>
              <a:gd name="connsiteY369" fmla="*/ 6373813 h 6858000"/>
              <a:gd name="connsiteX370" fmla="*/ 6062663 w 12193200"/>
              <a:gd name="connsiteY370" fmla="*/ 6373813 h 6858000"/>
              <a:gd name="connsiteX371" fmla="*/ 6075842 w 12193200"/>
              <a:gd name="connsiteY371" fmla="*/ 6373813 h 6858000"/>
              <a:gd name="connsiteX372" fmla="*/ 6097588 w 12193200"/>
              <a:gd name="connsiteY372" fmla="*/ 6387333 h 6858000"/>
              <a:gd name="connsiteX373" fmla="*/ 6091987 w 12193200"/>
              <a:gd name="connsiteY373" fmla="*/ 6398701 h 6858000"/>
              <a:gd name="connsiteX374" fmla="*/ 6076501 w 12193200"/>
              <a:gd name="connsiteY374" fmla="*/ 6402388 h 6858000"/>
              <a:gd name="connsiteX375" fmla="*/ 6062663 w 12193200"/>
              <a:gd name="connsiteY375" fmla="*/ 6402388 h 6858000"/>
              <a:gd name="connsiteX376" fmla="*/ 6062663 w 12193200"/>
              <a:gd name="connsiteY376" fmla="*/ 6373813 h 6858000"/>
              <a:gd name="connsiteX377" fmla="*/ 5578476 w 12193200"/>
              <a:gd name="connsiteY377" fmla="*/ 6373813 h 6858000"/>
              <a:gd name="connsiteX378" fmla="*/ 5587365 w 12193200"/>
              <a:gd name="connsiteY378" fmla="*/ 6373813 h 6858000"/>
              <a:gd name="connsiteX379" fmla="*/ 5610225 w 12193200"/>
              <a:gd name="connsiteY379" fmla="*/ 6390382 h 6858000"/>
              <a:gd name="connsiteX380" fmla="*/ 5586730 w 12193200"/>
              <a:gd name="connsiteY380" fmla="*/ 6410326 h 6858000"/>
              <a:gd name="connsiteX381" fmla="*/ 5578476 w 12193200"/>
              <a:gd name="connsiteY381" fmla="*/ 6410326 h 6858000"/>
              <a:gd name="connsiteX382" fmla="*/ 5578476 w 12193200"/>
              <a:gd name="connsiteY382" fmla="*/ 6373813 h 6858000"/>
              <a:gd name="connsiteX383" fmla="*/ 5762926 w 12193200"/>
              <a:gd name="connsiteY383" fmla="*/ 6365875 h 6858000"/>
              <a:gd name="connsiteX384" fmla="*/ 5767861 w 12193200"/>
              <a:gd name="connsiteY384" fmla="*/ 6386513 h 6858000"/>
              <a:gd name="connsiteX385" fmla="*/ 5774110 w 12193200"/>
              <a:gd name="connsiteY385" fmla="*/ 6410008 h 6858000"/>
              <a:gd name="connsiteX386" fmla="*/ 5781676 w 12193200"/>
              <a:gd name="connsiteY386" fmla="*/ 6437313 h 6858000"/>
              <a:gd name="connsiteX387" fmla="*/ 5745163 w 12193200"/>
              <a:gd name="connsiteY387" fmla="*/ 6437313 h 6858000"/>
              <a:gd name="connsiteX388" fmla="*/ 5758979 w 12193200"/>
              <a:gd name="connsiteY388" fmla="*/ 6384925 h 6858000"/>
              <a:gd name="connsiteX389" fmla="*/ 5762926 w 12193200"/>
              <a:gd name="connsiteY389" fmla="*/ 6365875 h 6858000"/>
              <a:gd name="connsiteX390" fmla="*/ 6510338 w 12193200"/>
              <a:gd name="connsiteY390" fmla="*/ 6338888 h 6858000"/>
              <a:gd name="connsiteX391" fmla="*/ 6510338 w 12193200"/>
              <a:gd name="connsiteY391" fmla="*/ 6505576 h 6858000"/>
              <a:gd name="connsiteX392" fmla="*/ 6563632 w 12193200"/>
              <a:gd name="connsiteY392" fmla="*/ 6505576 h 6858000"/>
              <a:gd name="connsiteX393" fmla="*/ 6627333 w 12193200"/>
              <a:gd name="connsiteY393" fmla="*/ 6482904 h 6858000"/>
              <a:gd name="connsiteX394" fmla="*/ 6650038 w 12193200"/>
              <a:gd name="connsiteY394" fmla="*/ 6418720 h 6858000"/>
              <a:gd name="connsiteX395" fmla="*/ 6628279 w 12193200"/>
              <a:gd name="connsiteY395" fmla="*/ 6359644 h 6858000"/>
              <a:gd name="connsiteX396" fmla="*/ 6567101 w 12193200"/>
              <a:gd name="connsiteY396" fmla="*/ 6338888 h 6858000"/>
              <a:gd name="connsiteX397" fmla="*/ 6510338 w 12193200"/>
              <a:gd name="connsiteY397" fmla="*/ 6338888 h 6858000"/>
              <a:gd name="connsiteX398" fmla="*/ 6345238 w 12193200"/>
              <a:gd name="connsiteY398" fmla="*/ 6338888 h 6858000"/>
              <a:gd name="connsiteX399" fmla="*/ 6345238 w 12193200"/>
              <a:gd name="connsiteY399" fmla="*/ 6439726 h 6858000"/>
              <a:gd name="connsiteX400" fmla="*/ 6363295 w 12193200"/>
              <a:gd name="connsiteY400" fmla="*/ 6489667 h 6858000"/>
              <a:gd name="connsiteX401" fmla="*/ 6415248 w 12193200"/>
              <a:gd name="connsiteY401" fmla="*/ 6507163 h 6858000"/>
              <a:gd name="connsiteX402" fmla="*/ 6468152 w 12193200"/>
              <a:gd name="connsiteY402" fmla="*/ 6489349 h 6858000"/>
              <a:gd name="connsiteX403" fmla="*/ 6486526 w 12193200"/>
              <a:gd name="connsiteY403" fmla="*/ 6438771 h 6858000"/>
              <a:gd name="connsiteX404" fmla="*/ 6486526 w 12193200"/>
              <a:gd name="connsiteY404" fmla="*/ 6338888 h 6858000"/>
              <a:gd name="connsiteX405" fmla="*/ 6441858 w 12193200"/>
              <a:gd name="connsiteY405" fmla="*/ 6338888 h 6858000"/>
              <a:gd name="connsiteX406" fmla="*/ 6441858 w 12193200"/>
              <a:gd name="connsiteY406" fmla="*/ 6436226 h 6858000"/>
              <a:gd name="connsiteX407" fmla="*/ 6435839 w 12193200"/>
              <a:gd name="connsiteY407" fmla="*/ 6461993 h 6858000"/>
              <a:gd name="connsiteX408" fmla="*/ 6415882 w 12193200"/>
              <a:gd name="connsiteY408" fmla="*/ 6469945 h 6858000"/>
              <a:gd name="connsiteX409" fmla="*/ 6396558 w 12193200"/>
              <a:gd name="connsiteY409" fmla="*/ 6461993 h 6858000"/>
              <a:gd name="connsiteX410" fmla="*/ 6389905 w 12193200"/>
              <a:gd name="connsiteY410" fmla="*/ 6436226 h 6858000"/>
              <a:gd name="connsiteX411" fmla="*/ 6389905 w 12193200"/>
              <a:gd name="connsiteY411" fmla="*/ 6338888 h 6858000"/>
              <a:gd name="connsiteX412" fmla="*/ 6345238 w 12193200"/>
              <a:gd name="connsiteY412" fmla="*/ 6338888 h 6858000"/>
              <a:gd name="connsiteX413" fmla="*/ 6018213 w 12193200"/>
              <a:gd name="connsiteY413" fmla="*/ 6338888 h 6858000"/>
              <a:gd name="connsiteX414" fmla="*/ 6018213 w 12193200"/>
              <a:gd name="connsiteY414" fmla="*/ 6505576 h 6858000"/>
              <a:gd name="connsiteX415" fmla="*/ 6083147 w 12193200"/>
              <a:gd name="connsiteY415" fmla="*/ 6505576 h 6858000"/>
              <a:gd name="connsiteX416" fmla="*/ 6129528 w 12193200"/>
              <a:gd name="connsiteY416" fmla="*/ 6492484 h 6858000"/>
              <a:gd name="connsiteX417" fmla="*/ 6146801 w 12193200"/>
              <a:gd name="connsiteY417" fmla="*/ 6456719 h 6858000"/>
              <a:gd name="connsiteX418" fmla="*/ 6139764 w 12193200"/>
              <a:gd name="connsiteY418" fmla="*/ 6431812 h 6858000"/>
              <a:gd name="connsiteX419" fmla="*/ 6117373 w 12193200"/>
              <a:gd name="connsiteY419" fmla="*/ 6418400 h 6858000"/>
              <a:gd name="connsiteX420" fmla="*/ 6117373 w 12193200"/>
              <a:gd name="connsiteY420" fmla="*/ 6417123 h 6858000"/>
              <a:gd name="connsiteX421" fmla="*/ 6136246 w 12193200"/>
              <a:gd name="connsiteY421" fmla="*/ 6404350 h 6858000"/>
              <a:gd name="connsiteX422" fmla="*/ 6143283 w 12193200"/>
              <a:gd name="connsiteY422" fmla="*/ 6380401 h 6858000"/>
              <a:gd name="connsiteX423" fmla="*/ 6126969 w 12193200"/>
              <a:gd name="connsiteY423" fmla="*/ 6349107 h 6858000"/>
              <a:gd name="connsiteX424" fmla="*/ 6076430 w 12193200"/>
              <a:gd name="connsiteY424" fmla="*/ 6338888 h 6858000"/>
              <a:gd name="connsiteX425" fmla="*/ 6018213 w 12193200"/>
              <a:gd name="connsiteY425" fmla="*/ 6338888 h 6858000"/>
              <a:gd name="connsiteX426" fmla="*/ 5859463 w 12193200"/>
              <a:gd name="connsiteY426" fmla="*/ 6338888 h 6858000"/>
              <a:gd name="connsiteX427" fmla="*/ 5859463 w 12193200"/>
              <a:gd name="connsiteY427" fmla="*/ 6505576 h 6858000"/>
              <a:gd name="connsiteX428" fmla="*/ 5912757 w 12193200"/>
              <a:gd name="connsiteY428" fmla="*/ 6505576 h 6858000"/>
              <a:gd name="connsiteX429" fmla="*/ 5976458 w 12193200"/>
              <a:gd name="connsiteY429" fmla="*/ 6482904 h 6858000"/>
              <a:gd name="connsiteX430" fmla="*/ 5999163 w 12193200"/>
              <a:gd name="connsiteY430" fmla="*/ 6418720 h 6858000"/>
              <a:gd name="connsiteX431" fmla="*/ 5977719 w 12193200"/>
              <a:gd name="connsiteY431" fmla="*/ 6359644 h 6858000"/>
              <a:gd name="connsiteX432" fmla="*/ 5916542 w 12193200"/>
              <a:gd name="connsiteY432" fmla="*/ 6338888 h 6858000"/>
              <a:gd name="connsiteX433" fmla="*/ 5859463 w 12193200"/>
              <a:gd name="connsiteY433" fmla="*/ 6338888 h 6858000"/>
              <a:gd name="connsiteX434" fmla="*/ 5732463 w 12193200"/>
              <a:gd name="connsiteY434" fmla="*/ 6338888 h 6858000"/>
              <a:gd name="connsiteX435" fmla="*/ 5678489 w 12193200"/>
              <a:gd name="connsiteY435" fmla="*/ 6505576 h 6858000"/>
              <a:gd name="connsiteX436" fmla="*/ 5727701 w 12193200"/>
              <a:gd name="connsiteY436" fmla="*/ 6505576 h 6858000"/>
              <a:gd name="connsiteX437" fmla="*/ 5735638 w 12193200"/>
              <a:gd name="connsiteY437" fmla="*/ 6473826 h 6858000"/>
              <a:gd name="connsiteX438" fmla="*/ 5789613 w 12193200"/>
              <a:gd name="connsiteY438" fmla="*/ 6473826 h 6858000"/>
              <a:gd name="connsiteX439" fmla="*/ 5799138 w 12193200"/>
              <a:gd name="connsiteY439" fmla="*/ 6505576 h 6858000"/>
              <a:gd name="connsiteX440" fmla="*/ 5846764 w 12193200"/>
              <a:gd name="connsiteY440" fmla="*/ 6505576 h 6858000"/>
              <a:gd name="connsiteX441" fmla="*/ 5792788 w 12193200"/>
              <a:gd name="connsiteY441" fmla="*/ 6338888 h 6858000"/>
              <a:gd name="connsiteX442" fmla="*/ 5534025 w 12193200"/>
              <a:gd name="connsiteY442" fmla="*/ 6338888 h 6858000"/>
              <a:gd name="connsiteX443" fmla="*/ 5534025 w 12193200"/>
              <a:gd name="connsiteY443" fmla="*/ 6505576 h 6858000"/>
              <a:gd name="connsiteX444" fmla="*/ 5579093 w 12193200"/>
              <a:gd name="connsiteY444" fmla="*/ 6505576 h 6858000"/>
              <a:gd name="connsiteX445" fmla="*/ 5579093 w 12193200"/>
              <a:gd name="connsiteY445" fmla="*/ 6444904 h 6858000"/>
              <a:gd name="connsiteX446" fmla="*/ 5590280 w 12193200"/>
              <a:gd name="connsiteY446" fmla="*/ 6444904 h 6858000"/>
              <a:gd name="connsiteX447" fmla="*/ 5625759 w 12193200"/>
              <a:gd name="connsiteY447" fmla="*/ 6505576 h 6858000"/>
              <a:gd name="connsiteX448" fmla="*/ 5676901 w 12193200"/>
              <a:gd name="connsiteY448" fmla="*/ 6505576 h 6858000"/>
              <a:gd name="connsiteX449" fmla="*/ 5628316 w 12193200"/>
              <a:gd name="connsiteY449" fmla="*/ 6433089 h 6858000"/>
              <a:gd name="connsiteX450" fmla="*/ 5656444 w 12193200"/>
              <a:gd name="connsiteY450" fmla="*/ 6388064 h 6858000"/>
              <a:gd name="connsiteX451" fmla="*/ 5588682 w 12193200"/>
              <a:gd name="connsiteY451" fmla="*/ 6338888 h 6858000"/>
              <a:gd name="connsiteX452" fmla="*/ 5534025 w 12193200"/>
              <a:gd name="connsiteY452" fmla="*/ 6338888 h 6858000"/>
              <a:gd name="connsiteX453" fmla="*/ 6242210 w 12193200"/>
              <a:gd name="connsiteY453" fmla="*/ 6337300 h 6858000"/>
              <a:gd name="connsiteX454" fmla="*/ 6181848 w 12193200"/>
              <a:gd name="connsiteY454" fmla="*/ 6359126 h 6858000"/>
              <a:gd name="connsiteX455" fmla="*/ 6161088 w 12193200"/>
              <a:gd name="connsiteY455" fmla="*/ 6422074 h 6858000"/>
              <a:gd name="connsiteX456" fmla="*/ 6182167 w 12193200"/>
              <a:gd name="connsiteY456" fmla="*/ 6485337 h 6858000"/>
              <a:gd name="connsiteX457" fmla="*/ 6242210 w 12193200"/>
              <a:gd name="connsiteY457" fmla="*/ 6507163 h 6858000"/>
              <a:gd name="connsiteX458" fmla="*/ 6302573 w 12193200"/>
              <a:gd name="connsiteY458" fmla="*/ 6485654 h 6858000"/>
              <a:gd name="connsiteX459" fmla="*/ 6323013 w 12193200"/>
              <a:gd name="connsiteY459" fmla="*/ 6422074 h 6858000"/>
              <a:gd name="connsiteX460" fmla="*/ 6302573 w 12193200"/>
              <a:gd name="connsiteY460" fmla="*/ 6358810 h 6858000"/>
              <a:gd name="connsiteX461" fmla="*/ 6242210 w 12193200"/>
              <a:gd name="connsiteY461" fmla="*/ 6337300 h 6858000"/>
              <a:gd name="connsiteX462" fmla="*/ 0 w 12193200"/>
              <a:gd name="connsiteY462" fmla="*/ 0 h 6858000"/>
              <a:gd name="connsiteX463" fmla="*/ 12193200 w 12193200"/>
              <a:gd name="connsiteY463" fmla="*/ 0 h 6858000"/>
              <a:gd name="connsiteX464" fmla="*/ 12193200 w 12193200"/>
              <a:gd name="connsiteY464" fmla="*/ 6858000 h 6858000"/>
              <a:gd name="connsiteX465" fmla="*/ 0 w 12193200"/>
              <a:gd name="connsiteY4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Lst>
            <a:rect l="l" t="t" r="r" b="b"/>
            <a:pathLst>
              <a:path w="12193200" h="6858000">
                <a:moveTo>
                  <a:pt x="6862763" y="6675438"/>
                </a:moveTo>
                <a:cubicBezTo>
                  <a:pt x="6862763" y="6675438"/>
                  <a:pt x="6862763" y="6675438"/>
                  <a:pt x="6862763" y="6687714"/>
                </a:cubicBezTo>
                <a:cubicBezTo>
                  <a:pt x="6862763" y="6701282"/>
                  <a:pt x="6858936" y="6711942"/>
                  <a:pt x="6851281" y="6719372"/>
                </a:cubicBezTo>
                <a:cubicBezTo>
                  <a:pt x="6843626" y="6727125"/>
                  <a:pt x="6833101" y="6731001"/>
                  <a:pt x="6820024" y="6731001"/>
                </a:cubicBezTo>
                <a:cubicBezTo>
                  <a:pt x="6811412" y="6731001"/>
                  <a:pt x="6804714" y="6728740"/>
                  <a:pt x="6799930" y="6724540"/>
                </a:cubicBezTo>
                <a:cubicBezTo>
                  <a:pt x="6795146" y="6720018"/>
                  <a:pt x="6792913" y="6713880"/>
                  <a:pt x="6792913" y="6706127"/>
                </a:cubicBezTo>
                <a:cubicBezTo>
                  <a:pt x="6792913" y="6696436"/>
                  <a:pt x="6796422" y="6689006"/>
                  <a:pt x="6803758" y="6684483"/>
                </a:cubicBezTo>
                <a:cubicBezTo>
                  <a:pt x="6811412" y="6679961"/>
                  <a:pt x="6823532" y="6677053"/>
                  <a:pt x="6841075" y="6676407"/>
                </a:cubicBezTo>
                <a:cubicBezTo>
                  <a:pt x="6841075" y="6676407"/>
                  <a:pt x="6841075" y="6676407"/>
                  <a:pt x="6862763" y="6675438"/>
                </a:cubicBezTo>
                <a:close/>
                <a:moveTo>
                  <a:pt x="6637338" y="6675438"/>
                </a:moveTo>
                <a:cubicBezTo>
                  <a:pt x="6637338" y="6675438"/>
                  <a:pt x="6637338" y="6675438"/>
                  <a:pt x="6637338" y="6687714"/>
                </a:cubicBezTo>
                <a:cubicBezTo>
                  <a:pt x="6637338" y="6701282"/>
                  <a:pt x="6633511" y="6711942"/>
                  <a:pt x="6625856" y="6719372"/>
                </a:cubicBezTo>
                <a:cubicBezTo>
                  <a:pt x="6618201" y="6727125"/>
                  <a:pt x="6607676" y="6731001"/>
                  <a:pt x="6594599" y="6731001"/>
                </a:cubicBezTo>
                <a:cubicBezTo>
                  <a:pt x="6585987" y="6731001"/>
                  <a:pt x="6579289" y="6728740"/>
                  <a:pt x="6574505" y="6724540"/>
                </a:cubicBezTo>
                <a:cubicBezTo>
                  <a:pt x="6569721" y="6720018"/>
                  <a:pt x="6567488" y="6713880"/>
                  <a:pt x="6567488" y="6706127"/>
                </a:cubicBezTo>
                <a:cubicBezTo>
                  <a:pt x="6567488" y="6696436"/>
                  <a:pt x="6570997" y="6689006"/>
                  <a:pt x="6578651" y="6684483"/>
                </a:cubicBezTo>
                <a:cubicBezTo>
                  <a:pt x="6585987" y="6679961"/>
                  <a:pt x="6598426" y="6677053"/>
                  <a:pt x="6615650" y="6676407"/>
                </a:cubicBezTo>
                <a:cubicBezTo>
                  <a:pt x="6615650" y="6676407"/>
                  <a:pt x="6615650" y="6676407"/>
                  <a:pt x="6637338" y="6675438"/>
                </a:cubicBezTo>
                <a:close/>
                <a:moveTo>
                  <a:pt x="7465388" y="6623092"/>
                </a:moveTo>
                <a:cubicBezTo>
                  <a:pt x="7476345" y="6623092"/>
                  <a:pt x="7485047" y="6627136"/>
                  <a:pt x="7491493" y="6634912"/>
                </a:cubicBezTo>
                <a:cubicBezTo>
                  <a:pt x="7497616" y="6642688"/>
                  <a:pt x="7500839" y="6653885"/>
                  <a:pt x="7500839" y="6667570"/>
                </a:cubicBezTo>
                <a:cubicBezTo>
                  <a:pt x="7500839" y="6667570"/>
                  <a:pt x="7500839" y="6667570"/>
                  <a:pt x="7423491" y="6667570"/>
                </a:cubicBezTo>
                <a:cubicBezTo>
                  <a:pt x="7424780" y="6653263"/>
                  <a:pt x="7428970" y="6642376"/>
                  <a:pt x="7436382" y="6634600"/>
                </a:cubicBezTo>
                <a:cubicBezTo>
                  <a:pt x="7443795" y="6626825"/>
                  <a:pt x="7453464" y="6623092"/>
                  <a:pt x="7465388" y="6623092"/>
                </a:cubicBezTo>
                <a:close/>
                <a:moveTo>
                  <a:pt x="7091363" y="6623050"/>
                </a:moveTo>
                <a:cubicBezTo>
                  <a:pt x="7102158" y="6623050"/>
                  <a:pt x="7110731" y="6627091"/>
                  <a:pt x="7117081" y="6634862"/>
                </a:cubicBezTo>
                <a:cubicBezTo>
                  <a:pt x="7123113" y="6642633"/>
                  <a:pt x="7126288" y="6653823"/>
                  <a:pt x="7126288" y="6667500"/>
                </a:cubicBezTo>
                <a:cubicBezTo>
                  <a:pt x="7126288" y="6667500"/>
                  <a:pt x="7126288" y="6667500"/>
                  <a:pt x="7050088" y="6667500"/>
                </a:cubicBezTo>
                <a:cubicBezTo>
                  <a:pt x="7051358" y="6653202"/>
                  <a:pt x="7055486" y="6642322"/>
                  <a:pt x="7062788" y="6634551"/>
                </a:cubicBezTo>
                <a:cubicBezTo>
                  <a:pt x="7070091" y="6626780"/>
                  <a:pt x="7079616" y="6623050"/>
                  <a:pt x="7091363" y="6623050"/>
                </a:cubicBezTo>
                <a:close/>
                <a:moveTo>
                  <a:pt x="6955473" y="6623050"/>
                </a:moveTo>
                <a:cubicBezTo>
                  <a:pt x="6969761" y="6623050"/>
                  <a:pt x="6979921" y="6627190"/>
                  <a:pt x="6986271" y="6635469"/>
                </a:cubicBezTo>
                <a:cubicBezTo>
                  <a:pt x="6992938" y="6644067"/>
                  <a:pt x="6996113" y="6657760"/>
                  <a:pt x="6996113" y="6676866"/>
                </a:cubicBezTo>
                <a:cubicBezTo>
                  <a:pt x="6996113" y="6676866"/>
                  <a:pt x="6996113" y="6676866"/>
                  <a:pt x="6996113" y="6678777"/>
                </a:cubicBezTo>
                <a:cubicBezTo>
                  <a:pt x="6996113" y="6697246"/>
                  <a:pt x="6992621" y="6710620"/>
                  <a:pt x="6986271" y="6718581"/>
                </a:cubicBezTo>
                <a:cubicBezTo>
                  <a:pt x="6979603" y="6726861"/>
                  <a:pt x="6969443" y="6731000"/>
                  <a:pt x="6955790" y="6731000"/>
                </a:cubicBezTo>
                <a:cubicBezTo>
                  <a:pt x="6928485" y="6731000"/>
                  <a:pt x="6915150" y="6713486"/>
                  <a:pt x="6915150" y="6678458"/>
                </a:cubicBezTo>
                <a:cubicBezTo>
                  <a:pt x="6915150" y="6660307"/>
                  <a:pt x="6918325" y="6646615"/>
                  <a:pt x="6925310" y="6637061"/>
                </a:cubicBezTo>
                <a:cubicBezTo>
                  <a:pt x="6931978" y="6627827"/>
                  <a:pt x="6942138" y="6623050"/>
                  <a:pt x="6955473" y="6623050"/>
                </a:cubicBezTo>
                <a:close/>
                <a:moveTo>
                  <a:pt x="6297467" y="6623050"/>
                </a:moveTo>
                <a:cubicBezTo>
                  <a:pt x="6308626" y="6623050"/>
                  <a:pt x="6317234" y="6627091"/>
                  <a:pt x="6323292" y="6634862"/>
                </a:cubicBezTo>
                <a:cubicBezTo>
                  <a:pt x="6329669" y="6642633"/>
                  <a:pt x="6332538" y="6653823"/>
                  <a:pt x="6332538" y="6667500"/>
                </a:cubicBezTo>
                <a:cubicBezTo>
                  <a:pt x="6332538" y="6667500"/>
                  <a:pt x="6332538" y="6667500"/>
                  <a:pt x="6256338" y="6667500"/>
                </a:cubicBezTo>
                <a:cubicBezTo>
                  <a:pt x="6257614" y="6653202"/>
                  <a:pt x="6261758" y="6642322"/>
                  <a:pt x="6268773" y="6634551"/>
                </a:cubicBezTo>
                <a:cubicBezTo>
                  <a:pt x="6276106" y="6626780"/>
                  <a:pt x="6285670" y="6623050"/>
                  <a:pt x="6297467" y="6623050"/>
                </a:cubicBezTo>
                <a:close/>
                <a:moveTo>
                  <a:pt x="5965679" y="6623050"/>
                </a:moveTo>
                <a:cubicBezTo>
                  <a:pt x="5976519" y="6623050"/>
                  <a:pt x="5985128" y="6627091"/>
                  <a:pt x="5991504" y="6634862"/>
                </a:cubicBezTo>
                <a:cubicBezTo>
                  <a:pt x="5997562" y="6642633"/>
                  <a:pt x="6000750" y="6653823"/>
                  <a:pt x="6000750" y="6667500"/>
                </a:cubicBezTo>
                <a:cubicBezTo>
                  <a:pt x="6000750" y="6667500"/>
                  <a:pt x="6000750" y="6667500"/>
                  <a:pt x="5924550" y="6667500"/>
                </a:cubicBezTo>
                <a:cubicBezTo>
                  <a:pt x="5925507" y="6653202"/>
                  <a:pt x="5929970" y="6642322"/>
                  <a:pt x="5936985" y="6634551"/>
                </a:cubicBezTo>
                <a:cubicBezTo>
                  <a:pt x="5944318" y="6626780"/>
                  <a:pt x="5953882" y="6623050"/>
                  <a:pt x="5965679" y="6623050"/>
                </a:cubicBezTo>
                <a:close/>
                <a:moveTo>
                  <a:pt x="5727382" y="6623050"/>
                </a:moveTo>
                <a:cubicBezTo>
                  <a:pt x="5741135" y="6623050"/>
                  <a:pt x="5751691" y="6627841"/>
                  <a:pt x="5759368" y="6637103"/>
                </a:cubicBezTo>
                <a:cubicBezTo>
                  <a:pt x="5767045" y="6646684"/>
                  <a:pt x="5770563" y="6659779"/>
                  <a:pt x="5770563" y="6677025"/>
                </a:cubicBezTo>
                <a:cubicBezTo>
                  <a:pt x="5770563" y="6693952"/>
                  <a:pt x="5767045" y="6707047"/>
                  <a:pt x="5759368" y="6716628"/>
                </a:cubicBezTo>
                <a:cubicBezTo>
                  <a:pt x="5752011" y="6726210"/>
                  <a:pt x="5741455" y="6731000"/>
                  <a:pt x="5727701" y="6731000"/>
                </a:cubicBezTo>
                <a:cubicBezTo>
                  <a:pt x="5713946" y="6731000"/>
                  <a:pt x="5703392" y="6726210"/>
                  <a:pt x="5696034" y="6716628"/>
                </a:cubicBezTo>
                <a:cubicBezTo>
                  <a:pt x="5688358" y="6707047"/>
                  <a:pt x="5684838" y="6693952"/>
                  <a:pt x="5684838" y="6677025"/>
                </a:cubicBezTo>
                <a:cubicBezTo>
                  <a:pt x="5684838" y="6659779"/>
                  <a:pt x="5688358" y="6646365"/>
                  <a:pt x="5695714" y="6637103"/>
                </a:cubicBezTo>
                <a:cubicBezTo>
                  <a:pt x="5703392" y="6627841"/>
                  <a:pt x="5713946" y="6623050"/>
                  <a:pt x="5727382" y="6623050"/>
                </a:cubicBezTo>
                <a:close/>
                <a:moveTo>
                  <a:pt x="5591811" y="6623050"/>
                </a:moveTo>
                <a:cubicBezTo>
                  <a:pt x="5606099" y="6623050"/>
                  <a:pt x="5616576" y="6627190"/>
                  <a:pt x="5622926" y="6635469"/>
                </a:cubicBezTo>
                <a:cubicBezTo>
                  <a:pt x="5629276" y="6644067"/>
                  <a:pt x="5632451" y="6657760"/>
                  <a:pt x="5632451" y="6676866"/>
                </a:cubicBezTo>
                <a:cubicBezTo>
                  <a:pt x="5632451" y="6676866"/>
                  <a:pt x="5632451" y="6676866"/>
                  <a:pt x="5632451" y="6678777"/>
                </a:cubicBezTo>
                <a:cubicBezTo>
                  <a:pt x="5632451" y="6697246"/>
                  <a:pt x="5629276" y="6710620"/>
                  <a:pt x="5622609" y="6718581"/>
                </a:cubicBezTo>
                <a:cubicBezTo>
                  <a:pt x="5616259" y="6726861"/>
                  <a:pt x="5606099" y="6731000"/>
                  <a:pt x="5592128" y="6731000"/>
                </a:cubicBezTo>
                <a:cubicBezTo>
                  <a:pt x="5565141" y="6731000"/>
                  <a:pt x="5551488" y="6713486"/>
                  <a:pt x="5551488" y="6678458"/>
                </a:cubicBezTo>
                <a:cubicBezTo>
                  <a:pt x="5551488" y="6660307"/>
                  <a:pt x="5554981" y="6646615"/>
                  <a:pt x="5561648" y="6637061"/>
                </a:cubicBezTo>
                <a:cubicBezTo>
                  <a:pt x="5568317" y="6627827"/>
                  <a:pt x="5578476" y="6623050"/>
                  <a:pt x="5591811" y="6623050"/>
                </a:cubicBezTo>
                <a:close/>
                <a:moveTo>
                  <a:pt x="7369175" y="6615113"/>
                </a:moveTo>
                <a:lnTo>
                  <a:pt x="7369175" y="6738938"/>
                </a:lnTo>
                <a:lnTo>
                  <a:pt x="7380288" y="6738938"/>
                </a:lnTo>
                <a:lnTo>
                  <a:pt x="7380288" y="6615113"/>
                </a:lnTo>
                <a:close/>
                <a:moveTo>
                  <a:pt x="7464722" y="6613561"/>
                </a:moveTo>
                <a:cubicBezTo>
                  <a:pt x="7448069" y="6613561"/>
                  <a:pt x="7434939" y="6619252"/>
                  <a:pt x="7425331" y="6631264"/>
                </a:cubicBezTo>
                <a:cubicBezTo>
                  <a:pt x="7415404" y="6642961"/>
                  <a:pt x="7410599" y="6658451"/>
                  <a:pt x="7410599" y="6678050"/>
                </a:cubicBezTo>
                <a:cubicBezTo>
                  <a:pt x="7410599" y="6697965"/>
                  <a:pt x="7415723" y="6713139"/>
                  <a:pt x="7425971" y="6724203"/>
                </a:cubicBezTo>
                <a:cubicBezTo>
                  <a:pt x="7435900" y="6735268"/>
                  <a:pt x="7449991" y="6740641"/>
                  <a:pt x="7467924" y="6740641"/>
                </a:cubicBezTo>
                <a:cubicBezTo>
                  <a:pt x="7475291" y="6740641"/>
                  <a:pt x="7481696" y="6740009"/>
                  <a:pt x="7487780" y="6739061"/>
                </a:cubicBezTo>
                <a:cubicBezTo>
                  <a:pt x="7493545" y="6737796"/>
                  <a:pt x="7499950" y="6735899"/>
                  <a:pt x="7506995" y="6732738"/>
                </a:cubicBezTo>
                <a:cubicBezTo>
                  <a:pt x="7506995" y="6722623"/>
                  <a:pt x="7506995" y="6722623"/>
                  <a:pt x="7506995" y="6722623"/>
                </a:cubicBezTo>
                <a:cubicBezTo>
                  <a:pt x="7498989" y="6725784"/>
                  <a:pt x="7491944" y="6727996"/>
                  <a:pt x="7486820" y="6728945"/>
                </a:cubicBezTo>
                <a:cubicBezTo>
                  <a:pt x="7481375" y="6729893"/>
                  <a:pt x="7474970" y="6730526"/>
                  <a:pt x="7467924" y="6730526"/>
                </a:cubicBezTo>
                <a:cubicBezTo>
                  <a:pt x="7453513" y="6730526"/>
                  <a:pt x="7442305" y="6726100"/>
                  <a:pt x="7434619" y="6717249"/>
                </a:cubicBezTo>
                <a:cubicBezTo>
                  <a:pt x="7426612" y="6708397"/>
                  <a:pt x="7422769" y="6695437"/>
                  <a:pt x="7422449" y="6678682"/>
                </a:cubicBezTo>
                <a:cubicBezTo>
                  <a:pt x="7512119" y="6678682"/>
                  <a:pt x="7512119" y="6678682"/>
                  <a:pt x="7512119" y="6678682"/>
                </a:cubicBezTo>
                <a:lnTo>
                  <a:pt x="7512119" y="6669514"/>
                </a:lnTo>
                <a:cubicBezTo>
                  <a:pt x="7512119" y="6652444"/>
                  <a:pt x="7507636" y="6638535"/>
                  <a:pt x="7499309" y="6628735"/>
                </a:cubicBezTo>
                <a:cubicBezTo>
                  <a:pt x="7490982" y="6618619"/>
                  <a:pt x="7479453" y="6613561"/>
                  <a:pt x="7464722" y="6613561"/>
                </a:cubicBezTo>
                <a:close/>
                <a:moveTo>
                  <a:pt x="7214961" y="6613525"/>
                </a:moveTo>
                <a:cubicBezTo>
                  <a:pt x="7207327" y="6613525"/>
                  <a:pt x="7200646" y="6615113"/>
                  <a:pt x="7194284" y="6618605"/>
                </a:cubicBezTo>
                <a:cubicBezTo>
                  <a:pt x="7187922" y="6621780"/>
                  <a:pt x="7183150" y="6626543"/>
                  <a:pt x="7179651" y="6632575"/>
                </a:cubicBezTo>
                <a:cubicBezTo>
                  <a:pt x="7179015" y="6632575"/>
                  <a:pt x="7179015" y="6632575"/>
                  <a:pt x="7179015" y="6632575"/>
                </a:cubicBezTo>
                <a:cubicBezTo>
                  <a:pt x="7176788" y="6615748"/>
                  <a:pt x="7176788" y="6615748"/>
                  <a:pt x="7176788" y="6615748"/>
                </a:cubicBezTo>
                <a:cubicBezTo>
                  <a:pt x="7167563" y="6615748"/>
                  <a:pt x="7167563" y="6615748"/>
                  <a:pt x="7167563" y="6615748"/>
                </a:cubicBezTo>
                <a:cubicBezTo>
                  <a:pt x="7167563" y="6738938"/>
                  <a:pt x="7167563" y="6738938"/>
                  <a:pt x="7167563" y="6738938"/>
                </a:cubicBezTo>
                <a:cubicBezTo>
                  <a:pt x="7178697" y="6738938"/>
                  <a:pt x="7178697" y="6738938"/>
                  <a:pt x="7178697" y="6738938"/>
                </a:cubicBezTo>
                <a:cubicBezTo>
                  <a:pt x="7178697" y="6670993"/>
                  <a:pt x="7178697" y="6670993"/>
                  <a:pt x="7178697" y="6670993"/>
                </a:cubicBezTo>
                <a:cubicBezTo>
                  <a:pt x="7178697" y="6654483"/>
                  <a:pt x="7181560" y="6642418"/>
                  <a:pt x="7187604" y="6634798"/>
                </a:cubicBezTo>
                <a:cubicBezTo>
                  <a:pt x="7193330" y="6627495"/>
                  <a:pt x="7202873" y="6623685"/>
                  <a:pt x="7215598" y="6623685"/>
                </a:cubicBezTo>
                <a:cubicBezTo>
                  <a:pt x="7234684" y="6623685"/>
                  <a:pt x="7244228" y="6634163"/>
                  <a:pt x="7244228" y="6654800"/>
                </a:cubicBezTo>
                <a:cubicBezTo>
                  <a:pt x="7244228" y="6738938"/>
                  <a:pt x="7244228" y="6738938"/>
                  <a:pt x="7244228" y="6738938"/>
                </a:cubicBezTo>
                <a:cubicBezTo>
                  <a:pt x="7255680" y="6738938"/>
                  <a:pt x="7255680" y="6738938"/>
                  <a:pt x="7255680" y="6738938"/>
                </a:cubicBezTo>
                <a:cubicBezTo>
                  <a:pt x="7255680" y="6666865"/>
                  <a:pt x="7255680" y="6666865"/>
                  <a:pt x="7255680" y="6666865"/>
                </a:cubicBezTo>
                <a:cubicBezTo>
                  <a:pt x="7255680" y="6651943"/>
                  <a:pt x="7258861" y="6641148"/>
                  <a:pt x="7264905" y="6634163"/>
                </a:cubicBezTo>
                <a:cubicBezTo>
                  <a:pt x="7270949" y="6627178"/>
                  <a:pt x="7280174" y="6623685"/>
                  <a:pt x="7292899" y="6623685"/>
                </a:cubicBezTo>
                <a:cubicBezTo>
                  <a:pt x="7302442" y="6623685"/>
                  <a:pt x="7309759" y="6626543"/>
                  <a:pt x="7314530" y="6631940"/>
                </a:cubicBezTo>
                <a:cubicBezTo>
                  <a:pt x="7318984" y="6637338"/>
                  <a:pt x="7321529" y="6646228"/>
                  <a:pt x="7321529" y="6658293"/>
                </a:cubicBezTo>
                <a:cubicBezTo>
                  <a:pt x="7321529" y="6738938"/>
                  <a:pt x="7321529" y="6738938"/>
                  <a:pt x="7321529" y="6738938"/>
                </a:cubicBezTo>
                <a:cubicBezTo>
                  <a:pt x="7332663" y="6738938"/>
                  <a:pt x="7332663" y="6738938"/>
                  <a:pt x="7332663" y="6738938"/>
                </a:cubicBezTo>
                <a:cubicBezTo>
                  <a:pt x="7332663" y="6658293"/>
                  <a:pt x="7332663" y="6658293"/>
                  <a:pt x="7332663" y="6658293"/>
                </a:cubicBezTo>
                <a:cubicBezTo>
                  <a:pt x="7332663" y="6642735"/>
                  <a:pt x="7329164" y="6631305"/>
                  <a:pt x="7322483" y="6624320"/>
                </a:cubicBezTo>
                <a:cubicBezTo>
                  <a:pt x="7315803" y="6617018"/>
                  <a:pt x="7305623" y="6613525"/>
                  <a:pt x="7292263" y="6613525"/>
                </a:cubicBezTo>
                <a:cubicBezTo>
                  <a:pt x="7283674" y="6613525"/>
                  <a:pt x="7275721" y="6615430"/>
                  <a:pt x="7269040" y="6619240"/>
                </a:cubicBezTo>
                <a:cubicBezTo>
                  <a:pt x="7262360" y="6622733"/>
                  <a:pt x="7256952" y="6628130"/>
                  <a:pt x="7252817" y="6635433"/>
                </a:cubicBezTo>
                <a:cubicBezTo>
                  <a:pt x="7252499" y="6635433"/>
                  <a:pt x="7252499" y="6635433"/>
                  <a:pt x="7252499" y="6635433"/>
                </a:cubicBezTo>
                <a:cubicBezTo>
                  <a:pt x="7247091" y="6620828"/>
                  <a:pt x="7234366" y="6613525"/>
                  <a:pt x="7214961" y="6613525"/>
                </a:cubicBezTo>
                <a:close/>
                <a:moveTo>
                  <a:pt x="7090707" y="6613525"/>
                </a:moveTo>
                <a:cubicBezTo>
                  <a:pt x="7074302" y="6613525"/>
                  <a:pt x="7061366" y="6619212"/>
                  <a:pt x="7051901" y="6631217"/>
                </a:cubicBezTo>
                <a:cubicBezTo>
                  <a:pt x="7042121" y="6642906"/>
                  <a:pt x="7037388" y="6658386"/>
                  <a:pt x="7037388" y="6677973"/>
                </a:cubicBezTo>
                <a:cubicBezTo>
                  <a:pt x="7037388" y="6697876"/>
                  <a:pt x="7042436" y="6713040"/>
                  <a:pt x="7052532" y="6724097"/>
                </a:cubicBezTo>
                <a:cubicBezTo>
                  <a:pt x="7062313" y="6735155"/>
                  <a:pt x="7076195" y="6740525"/>
                  <a:pt x="7093862" y="6740525"/>
                </a:cubicBezTo>
                <a:cubicBezTo>
                  <a:pt x="7101119" y="6740525"/>
                  <a:pt x="7107429" y="6739893"/>
                  <a:pt x="7113423" y="6738946"/>
                </a:cubicBezTo>
                <a:cubicBezTo>
                  <a:pt x="7119102" y="6737682"/>
                  <a:pt x="7125412" y="6735786"/>
                  <a:pt x="7132353" y="6732627"/>
                </a:cubicBezTo>
                <a:cubicBezTo>
                  <a:pt x="7132353" y="6722518"/>
                  <a:pt x="7132353" y="6722518"/>
                  <a:pt x="7132353" y="6722518"/>
                </a:cubicBezTo>
                <a:cubicBezTo>
                  <a:pt x="7124466" y="6725677"/>
                  <a:pt x="7117525" y="6727888"/>
                  <a:pt x="7112477" y="6728836"/>
                </a:cubicBezTo>
                <a:cubicBezTo>
                  <a:pt x="7107113" y="6729784"/>
                  <a:pt x="7100803" y="6730416"/>
                  <a:pt x="7093862" y="6730416"/>
                </a:cubicBezTo>
                <a:cubicBezTo>
                  <a:pt x="7079665" y="6730416"/>
                  <a:pt x="7068623" y="6725993"/>
                  <a:pt x="7061051" y="6717147"/>
                </a:cubicBezTo>
                <a:cubicBezTo>
                  <a:pt x="7053163" y="6708301"/>
                  <a:pt x="7049377" y="6695349"/>
                  <a:pt x="7049062" y="6678605"/>
                </a:cubicBezTo>
                <a:cubicBezTo>
                  <a:pt x="7137401" y="6678605"/>
                  <a:pt x="7137401" y="6678605"/>
                  <a:pt x="7137401" y="6678605"/>
                </a:cubicBezTo>
                <a:lnTo>
                  <a:pt x="7137401" y="6669443"/>
                </a:lnTo>
                <a:cubicBezTo>
                  <a:pt x="7137401" y="6652383"/>
                  <a:pt x="7132984" y="6638483"/>
                  <a:pt x="7124781" y="6628689"/>
                </a:cubicBezTo>
                <a:cubicBezTo>
                  <a:pt x="7116578" y="6618580"/>
                  <a:pt x="7105220" y="6613525"/>
                  <a:pt x="7090707" y="6613525"/>
                </a:cubicBezTo>
                <a:close/>
                <a:moveTo>
                  <a:pt x="6833829" y="6613525"/>
                </a:moveTo>
                <a:cubicBezTo>
                  <a:pt x="6820585" y="6613525"/>
                  <a:pt x="6807342" y="6616684"/>
                  <a:pt x="6793783" y="6623003"/>
                </a:cubicBezTo>
                <a:cubicBezTo>
                  <a:pt x="6798197" y="6632796"/>
                  <a:pt x="6798197" y="6632796"/>
                  <a:pt x="6798197" y="6632796"/>
                </a:cubicBezTo>
                <a:cubicBezTo>
                  <a:pt x="6810180" y="6626478"/>
                  <a:pt x="6821847" y="6623319"/>
                  <a:pt x="6833198" y="6623319"/>
                </a:cubicBezTo>
                <a:cubicBezTo>
                  <a:pt x="6843604" y="6623319"/>
                  <a:pt x="6851487" y="6626478"/>
                  <a:pt x="6856217" y="6632165"/>
                </a:cubicBezTo>
                <a:cubicBezTo>
                  <a:pt x="6860947" y="6638167"/>
                  <a:pt x="6863154" y="6647013"/>
                  <a:pt x="6863154" y="6658702"/>
                </a:cubicBezTo>
                <a:cubicBezTo>
                  <a:pt x="6863154" y="6666600"/>
                  <a:pt x="6863154" y="6666600"/>
                  <a:pt x="6863154" y="6666600"/>
                </a:cubicBezTo>
                <a:cubicBezTo>
                  <a:pt x="6839820" y="6667548"/>
                  <a:pt x="6839820" y="6667548"/>
                  <a:pt x="6839820" y="6667548"/>
                </a:cubicBezTo>
                <a:cubicBezTo>
                  <a:pt x="6821216" y="6667864"/>
                  <a:pt x="6806711" y="6671339"/>
                  <a:pt x="6796621" y="6677973"/>
                </a:cubicBezTo>
                <a:cubicBezTo>
                  <a:pt x="6786845" y="6684607"/>
                  <a:pt x="6781800" y="6693769"/>
                  <a:pt x="6781800" y="6705774"/>
                </a:cubicBezTo>
                <a:cubicBezTo>
                  <a:pt x="6781800" y="6716515"/>
                  <a:pt x="6785269" y="6725045"/>
                  <a:pt x="6791891" y="6731364"/>
                </a:cubicBezTo>
                <a:cubicBezTo>
                  <a:pt x="6798512" y="6737366"/>
                  <a:pt x="6807972" y="6740525"/>
                  <a:pt x="6819955" y="6740525"/>
                </a:cubicBezTo>
                <a:cubicBezTo>
                  <a:pt x="6828784" y="6740525"/>
                  <a:pt x="6836352" y="6738946"/>
                  <a:pt x="6842973" y="6735471"/>
                </a:cubicBezTo>
                <a:cubicBezTo>
                  <a:pt x="6849280" y="6732311"/>
                  <a:pt x="6855586" y="6726625"/>
                  <a:pt x="6861893" y="6718727"/>
                </a:cubicBezTo>
                <a:cubicBezTo>
                  <a:pt x="6862839" y="6718727"/>
                  <a:pt x="6862839" y="6718727"/>
                  <a:pt x="6862839" y="6718727"/>
                </a:cubicBezTo>
                <a:cubicBezTo>
                  <a:pt x="6865361" y="6738314"/>
                  <a:pt x="6865361" y="6738314"/>
                  <a:pt x="6865361" y="6738314"/>
                </a:cubicBezTo>
                <a:cubicBezTo>
                  <a:pt x="6873875" y="6738314"/>
                  <a:pt x="6873875" y="6738314"/>
                  <a:pt x="6873875" y="6738314"/>
                </a:cubicBezTo>
                <a:cubicBezTo>
                  <a:pt x="6873875" y="6656806"/>
                  <a:pt x="6873875" y="6656806"/>
                  <a:pt x="6873875" y="6656806"/>
                </a:cubicBezTo>
                <a:cubicBezTo>
                  <a:pt x="6873875" y="6641958"/>
                  <a:pt x="6870407" y="6631217"/>
                  <a:pt x="6863785" y="6624267"/>
                </a:cubicBezTo>
                <a:cubicBezTo>
                  <a:pt x="6857163" y="6617316"/>
                  <a:pt x="6847073" y="6613525"/>
                  <a:pt x="6833829" y="6613525"/>
                </a:cubicBezTo>
                <a:close/>
                <a:moveTo>
                  <a:pt x="6735017" y="6613525"/>
                </a:moveTo>
                <a:cubicBezTo>
                  <a:pt x="6717173" y="6613525"/>
                  <a:pt x="6702834" y="6619212"/>
                  <a:pt x="6692638" y="6630269"/>
                </a:cubicBezTo>
                <a:cubicBezTo>
                  <a:pt x="6682123" y="6641642"/>
                  <a:pt x="6677025" y="6657438"/>
                  <a:pt x="6677025" y="6677657"/>
                </a:cubicBezTo>
                <a:cubicBezTo>
                  <a:pt x="6677025" y="6697560"/>
                  <a:pt x="6681804" y="6713040"/>
                  <a:pt x="6692001" y="6724097"/>
                </a:cubicBezTo>
                <a:cubicBezTo>
                  <a:pt x="6701879" y="6734839"/>
                  <a:pt x="6715899" y="6740525"/>
                  <a:pt x="6733424" y="6740525"/>
                </a:cubicBezTo>
                <a:cubicBezTo>
                  <a:pt x="6746169" y="6740525"/>
                  <a:pt x="6756684" y="6738630"/>
                  <a:pt x="6764332" y="6734839"/>
                </a:cubicBezTo>
                <a:cubicBezTo>
                  <a:pt x="6764332" y="6724413"/>
                  <a:pt x="6764332" y="6724413"/>
                  <a:pt x="6764332" y="6724413"/>
                </a:cubicBezTo>
                <a:cubicBezTo>
                  <a:pt x="6754772" y="6728520"/>
                  <a:pt x="6744257" y="6730416"/>
                  <a:pt x="6733105" y="6730416"/>
                </a:cubicBezTo>
                <a:cubicBezTo>
                  <a:pt x="6719085" y="6730416"/>
                  <a:pt x="6708251" y="6725677"/>
                  <a:pt x="6700604" y="6716199"/>
                </a:cubicBezTo>
                <a:cubicBezTo>
                  <a:pt x="6692638" y="6707038"/>
                  <a:pt x="6688814" y="6694085"/>
                  <a:pt x="6688814" y="6677657"/>
                </a:cubicBezTo>
                <a:cubicBezTo>
                  <a:pt x="6688814" y="6660281"/>
                  <a:pt x="6692638" y="6646697"/>
                  <a:pt x="6700604" y="6637535"/>
                </a:cubicBezTo>
                <a:cubicBezTo>
                  <a:pt x="6708251" y="6628374"/>
                  <a:pt x="6719722" y="6623635"/>
                  <a:pt x="6735017" y="6623635"/>
                </a:cubicBezTo>
                <a:cubicBezTo>
                  <a:pt x="6742664" y="6623635"/>
                  <a:pt x="6751905" y="6625214"/>
                  <a:pt x="6762738" y="6629005"/>
                </a:cubicBezTo>
                <a:cubicBezTo>
                  <a:pt x="6765925" y="6618896"/>
                  <a:pt x="6765925" y="6618896"/>
                  <a:pt x="6765925" y="6618896"/>
                </a:cubicBezTo>
                <a:cubicBezTo>
                  <a:pt x="6756047" y="6615421"/>
                  <a:pt x="6745851" y="6613525"/>
                  <a:pt x="6735017" y="6613525"/>
                </a:cubicBezTo>
                <a:close/>
                <a:moveTo>
                  <a:pt x="6607714" y="6613525"/>
                </a:moveTo>
                <a:cubicBezTo>
                  <a:pt x="6594242" y="6613525"/>
                  <a:pt x="6580770" y="6616684"/>
                  <a:pt x="6567298" y="6623003"/>
                </a:cubicBezTo>
                <a:cubicBezTo>
                  <a:pt x="6571468" y="6632796"/>
                  <a:pt x="6571468" y="6632796"/>
                  <a:pt x="6571468" y="6632796"/>
                </a:cubicBezTo>
                <a:cubicBezTo>
                  <a:pt x="6583657" y="6626478"/>
                  <a:pt x="6595525" y="6623319"/>
                  <a:pt x="6607073" y="6623319"/>
                </a:cubicBezTo>
                <a:cubicBezTo>
                  <a:pt x="6617979" y="6623319"/>
                  <a:pt x="6625677" y="6626478"/>
                  <a:pt x="6630488" y="6632165"/>
                </a:cubicBezTo>
                <a:cubicBezTo>
                  <a:pt x="6635300" y="6638167"/>
                  <a:pt x="6637545" y="6647013"/>
                  <a:pt x="6637545" y="6658702"/>
                </a:cubicBezTo>
                <a:cubicBezTo>
                  <a:pt x="6637545" y="6666600"/>
                  <a:pt x="6637545" y="6666600"/>
                  <a:pt x="6637545" y="6666600"/>
                </a:cubicBezTo>
                <a:cubicBezTo>
                  <a:pt x="6613809" y="6667548"/>
                  <a:pt x="6613809" y="6667548"/>
                  <a:pt x="6613809" y="6667548"/>
                </a:cubicBezTo>
                <a:cubicBezTo>
                  <a:pt x="6594884" y="6667864"/>
                  <a:pt x="6580129" y="6671339"/>
                  <a:pt x="6570185" y="6677973"/>
                </a:cubicBezTo>
                <a:cubicBezTo>
                  <a:pt x="6559920" y="6684607"/>
                  <a:pt x="6554788" y="6693769"/>
                  <a:pt x="6554788" y="6705774"/>
                </a:cubicBezTo>
                <a:cubicBezTo>
                  <a:pt x="6554788" y="6716515"/>
                  <a:pt x="6558317" y="6725045"/>
                  <a:pt x="6565053" y="6731364"/>
                </a:cubicBezTo>
                <a:cubicBezTo>
                  <a:pt x="6571789" y="6737366"/>
                  <a:pt x="6581412" y="6740525"/>
                  <a:pt x="6593601" y="6740525"/>
                </a:cubicBezTo>
                <a:cubicBezTo>
                  <a:pt x="6602582" y="6740525"/>
                  <a:pt x="6610280" y="6738946"/>
                  <a:pt x="6617016" y="6735471"/>
                </a:cubicBezTo>
                <a:cubicBezTo>
                  <a:pt x="6623432" y="6732311"/>
                  <a:pt x="6629847" y="6726625"/>
                  <a:pt x="6636262" y="6718727"/>
                </a:cubicBezTo>
                <a:cubicBezTo>
                  <a:pt x="6637225" y="6718727"/>
                  <a:pt x="6637225" y="6718727"/>
                  <a:pt x="6637225" y="6718727"/>
                </a:cubicBezTo>
                <a:cubicBezTo>
                  <a:pt x="6640111" y="6738314"/>
                  <a:pt x="6640111" y="6738314"/>
                  <a:pt x="6640111" y="6738314"/>
                </a:cubicBezTo>
                <a:cubicBezTo>
                  <a:pt x="6648451" y="6738314"/>
                  <a:pt x="6648451" y="6738314"/>
                  <a:pt x="6648451" y="6738314"/>
                </a:cubicBezTo>
                <a:cubicBezTo>
                  <a:pt x="6648451" y="6656806"/>
                  <a:pt x="6648451" y="6656806"/>
                  <a:pt x="6648451" y="6656806"/>
                </a:cubicBezTo>
                <a:cubicBezTo>
                  <a:pt x="6648451" y="6641958"/>
                  <a:pt x="6644923" y="6631217"/>
                  <a:pt x="6638187" y="6624267"/>
                </a:cubicBezTo>
                <a:cubicBezTo>
                  <a:pt x="6631451" y="6617316"/>
                  <a:pt x="6621186" y="6613525"/>
                  <a:pt x="6607714" y="6613525"/>
                </a:cubicBezTo>
                <a:close/>
                <a:moveTo>
                  <a:pt x="6430328" y="6613525"/>
                </a:moveTo>
                <a:cubicBezTo>
                  <a:pt x="6410007" y="6613525"/>
                  <a:pt x="6395720" y="6619875"/>
                  <a:pt x="6387782" y="6632575"/>
                </a:cubicBezTo>
                <a:cubicBezTo>
                  <a:pt x="6387147" y="6632575"/>
                  <a:pt x="6387147" y="6632575"/>
                  <a:pt x="6387147" y="6632575"/>
                </a:cubicBezTo>
                <a:cubicBezTo>
                  <a:pt x="6384925" y="6615748"/>
                  <a:pt x="6384925" y="6615748"/>
                  <a:pt x="6384925" y="6615748"/>
                </a:cubicBezTo>
                <a:cubicBezTo>
                  <a:pt x="6375400" y="6615748"/>
                  <a:pt x="6375400" y="6615748"/>
                  <a:pt x="6375400" y="6615748"/>
                </a:cubicBezTo>
                <a:cubicBezTo>
                  <a:pt x="6375400" y="6738938"/>
                  <a:pt x="6375400" y="6738938"/>
                  <a:pt x="6375400" y="6738938"/>
                </a:cubicBezTo>
                <a:cubicBezTo>
                  <a:pt x="6386512" y="6738938"/>
                  <a:pt x="6386512" y="6738938"/>
                  <a:pt x="6386512" y="6738938"/>
                </a:cubicBezTo>
                <a:cubicBezTo>
                  <a:pt x="6386512" y="6670993"/>
                  <a:pt x="6386512" y="6670993"/>
                  <a:pt x="6386512" y="6670993"/>
                </a:cubicBezTo>
                <a:cubicBezTo>
                  <a:pt x="6386512" y="6654165"/>
                  <a:pt x="6390005" y="6642100"/>
                  <a:pt x="6396672" y="6634798"/>
                </a:cubicBezTo>
                <a:cubicBezTo>
                  <a:pt x="6403657" y="6627495"/>
                  <a:pt x="6414452" y="6623685"/>
                  <a:pt x="6429058" y="6623685"/>
                </a:cubicBezTo>
                <a:cubicBezTo>
                  <a:pt x="6440170" y="6623685"/>
                  <a:pt x="6448108" y="6626543"/>
                  <a:pt x="6453188" y="6631940"/>
                </a:cubicBezTo>
                <a:cubicBezTo>
                  <a:pt x="6458585" y="6637655"/>
                  <a:pt x="6461125" y="6646545"/>
                  <a:pt x="6461125" y="6658928"/>
                </a:cubicBezTo>
                <a:cubicBezTo>
                  <a:pt x="6461125" y="6738938"/>
                  <a:pt x="6461125" y="6738938"/>
                  <a:pt x="6461125" y="6738938"/>
                </a:cubicBezTo>
                <a:cubicBezTo>
                  <a:pt x="6472238" y="6738938"/>
                  <a:pt x="6472238" y="6738938"/>
                  <a:pt x="6472238" y="6738938"/>
                </a:cubicBezTo>
                <a:cubicBezTo>
                  <a:pt x="6472238" y="6658293"/>
                  <a:pt x="6472238" y="6658293"/>
                  <a:pt x="6472238" y="6658293"/>
                </a:cubicBezTo>
                <a:cubicBezTo>
                  <a:pt x="6472238" y="6649085"/>
                  <a:pt x="6470968" y="6641465"/>
                  <a:pt x="6468428" y="6635115"/>
                </a:cubicBezTo>
                <a:cubicBezTo>
                  <a:pt x="6464935" y="6627178"/>
                  <a:pt x="6459855" y="6621463"/>
                  <a:pt x="6452553" y="6617970"/>
                </a:cubicBezTo>
                <a:cubicBezTo>
                  <a:pt x="6446520" y="6614795"/>
                  <a:pt x="6439218" y="6613525"/>
                  <a:pt x="6430328" y="6613525"/>
                </a:cubicBezTo>
                <a:close/>
                <a:moveTo>
                  <a:pt x="6296810" y="6613525"/>
                </a:moveTo>
                <a:cubicBezTo>
                  <a:pt x="6280668" y="6613525"/>
                  <a:pt x="6267692" y="6619212"/>
                  <a:pt x="6257881" y="6631217"/>
                </a:cubicBezTo>
                <a:cubicBezTo>
                  <a:pt x="6248386" y="6642906"/>
                  <a:pt x="6243638" y="6658386"/>
                  <a:pt x="6243638" y="6677973"/>
                </a:cubicBezTo>
                <a:cubicBezTo>
                  <a:pt x="6243638" y="6697876"/>
                  <a:pt x="6248386" y="6713040"/>
                  <a:pt x="6258514" y="6724097"/>
                </a:cubicBezTo>
                <a:cubicBezTo>
                  <a:pt x="6268325" y="6735155"/>
                  <a:pt x="6282251" y="6740525"/>
                  <a:pt x="6300291" y="6740525"/>
                </a:cubicBezTo>
                <a:cubicBezTo>
                  <a:pt x="6307254" y="6740525"/>
                  <a:pt x="6313584" y="6739893"/>
                  <a:pt x="6319597" y="6738946"/>
                </a:cubicBezTo>
                <a:cubicBezTo>
                  <a:pt x="6325294" y="6737682"/>
                  <a:pt x="6331941" y="6735786"/>
                  <a:pt x="6338587" y="6732627"/>
                </a:cubicBezTo>
                <a:cubicBezTo>
                  <a:pt x="6338587" y="6722518"/>
                  <a:pt x="6338587" y="6722518"/>
                  <a:pt x="6338587" y="6722518"/>
                </a:cubicBezTo>
                <a:cubicBezTo>
                  <a:pt x="6330675" y="6725677"/>
                  <a:pt x="6324028" y="6727888"/>
                  <a:pt x="6318648" y="6728836"/>
                </a:cubicBezTo>
                <a:cubicBezTo>
                  <a:pt x="6313268" y="6729784"/>
                  <a:pt x="6307254" y="6730416"/>
                  <a:pt x="6300291" y="6730416"/>
                </a:cubicBezTo>
                <a:cubicBezTo>
                  <a:pt x="6285732" y="6730416"/>
                  <a:pt x="6274655" y="6725993"/>
                  <a:pt x="6267059" y="6717147"/>
                </a:cubicBezTo>
                <a:cubicBezTo>
                  <a:pt x="6259463" y="6708301"/>
                  <a:pt x="6255349" y="6695349"/>
                  <a:pt x="6255349" y="6678605"/>
                </a:cubicBezTo>
                <a:cubicBezTo>
                  <a:pt x="6343651" y="6678605"/>
                  <a:pt x="6343651" y="6678605"/>
                  <a:pt x="6343651" y="6678605"/>
                </a:cubicBezTo>
                <a:lnTo>
                  <a:pt x="6343651" y="6669443"/>
                </a:lnTo>
                <a:cubicBezTo>
                  <a:pt x="6343651" y="6652383"/>
                  <a:pt x="6339537" y="6638483"/>
                  <a:pt x="6330991" y="6628689"/>
                </a:cubicBezTo>
                <a:cubicBezTo>
                  <a:pt x="6322762" y="6618580"/>
                  <a:pt x="6311369" y="6613525"/>
                  <a:pt x="6296810" y="6613525"/>
                </a:cubicBezTo>
                <a:close/>
                <a:moveTo>
                  <a:pt x="6098541" y="6613525"/>
                </a:moveTo>
                <a:cubicBezTo>
                  <a:pt x="6077904" y="6613525"/>
                  <a:pt x="6063934" y="6619875"/>
                  <a:pt x="6055678" y="6632575"/>
                </a:cubicBezTo>
                <a:cubicBezTo>
                  <a:pt x="6055043" y="6632575"/>
                  <a:pt x="6055043" y="6632575"/>
                  <a:pt x="6055043" y="6632575"/>
                </a:cubicBezTo>
                <a:cubicBezTo>
                  <a:pt x="6053138" y="6615748"/>
                  <a:pt x="6053138" y="6615748"/>
                  <a:pt x="6053138" y="6615748"/>
                </a:cubicBezTo>
                <a:cubicBezTo>
                  <a:pt x="6043613" y="6615748"/>
                  <a:pt x="6043613" y="6615748"/>
                  <a:pt x="6043613" y="6615748"/>
                </a:cubicBezTo>
                <a:cubicBezTo>
                  <a:pt x="6043613" y="6738938"/>
                  <a:pt x="6043613" y="6738938"/>
                  <a:pt x="6043613" y="6738938"/>
                </a:cubicBezTo>
                <a:cubicBezTo>
                  <a:pt x="6054726" y="6738938"/>
                  <a:pt x="6054726" y="6738938"/>
                  <a:pt x="6054726" y="6738938"/>
                </a:cubicBezTo>
                <a:cubicBezTo>
                  <a:pt x="6054726" y="6670993"/>
                  <a:pt x="6054726" y="6670993"/>
                  <a:pt x="6054726" y="6670993"/>
                </a:cubicBezTo>
                <a:cubicBezTo>
                  <a:pt x="6054726" y="6654165"/>
                  <a:pt x="6058218" y="6642100"/>
                  <a:pt x="6064885" y="6634798"/>
                </a:cubicBezTo>
                <a:cubicBezTo>
                  <a:pt x="6071870" y="6627495"/>
                  <a:pt x="6082665" y="6623685"/>
                  <a:pt x="6097271" y="6623685"/>
                </a:cubicBezTo>
                <a:cubicBezTo>
                  <a:pt x="6108066" y="6623685"/>
                  <a:pt x="6116321" y="6626543"/>
                  <a:pt x="6121401" y="6631940"/>
                </a:cubicBezTo>
                <a:cubicBezTo>
                  <a:pt x="6126798" y="6637655"/>
                  <a:pt x="6129338" y="6646545"/>
                  <a:pt x="6129338" y="6658928"/>
                </a:cubicBezTo>
                <a:cubicBezTo>
                  <a:pt x="6129338" y="6738938"/>
                  <a:pt x="6129338" y="6738938"/>
                  <a:pt x="6129338" y="6738938"/>
                </a:cubicBezTo>
                <a:cubicBezTo>
                  <a:pt x="6140451" y="6738938"/>
                  <a:pt x="6140451" y="6738938"/>
                  <a:pt x="6140451" y="6738938"/>
                </a:cubicBezTo>
                <a:cubicBezTo>
                  <a:pt x="6140451" y="6658293"/>
                  <a:pt x="6140451" y="6658293"/>
                  <a:pt x="6140451" y="6658293"/>
                </a:cubicBezTo>
                <a:cubicBezTo>
                  <a:pt x="6140451" y="6646545"/>
                  <a:pt x="6138228" y="6637020"/>
                  <a:pt x="6133783" y="6629718"/>
                </a:cubicBezTo>
                <a:cubicBezTo>
                  <a:pt x="6129656" y="6623050"/>
                  <a:pt x="6123623" y="6618605"/>
                  <a:pt x="6116003" y="6616065"/>
                </a:cubicBezTo>
                <a:cubicBezTo>
                  <a:pt x="6110923" y="6614160"/>
                  <a:pt x="6105208" y="6613525"/>
                  <a:pt x="6098541" y="6613525"/>
                </a:cubicBezTo>
                <a:close/>
                <a:moveTo>
                  <a:pt x="5966017" y="6613525"/>
                </a:moveTo>
                <a:cubicBezTo>
                  <a:pt x="5949349" y="6613525"/>
                  <a:pt x="5936209" y="6619212"/>
                  <a:pt x="5926593" y="6631217"/>
                </a:cubicBezTo>
                <a:cubicBezTo>
                  <a:pt x="5916978" y="6642906"/>
                  <a:pt x="5911850" y="6658386"/>
                  <a:pt x="5911850" y="6677973"/>
                </a:cubicBezTo>
                <a:cubicBezTo>
                  <a:pt x="5911850" y="6697876"/>
                  <a:pt x="5916978" y="6713040"/>
                  <a:pt x="5927234" y="6724097"/>
                </a:cubicBezTo>
                <a:cubicBezTo>
                  <a:pt x="5937170" y="6735155"/>
                  <a:pt x="5951273" y="6740525"/>
                  <a:pt x="5969221" y="6740525"/>
                </a:cubicBezTo>
                <a:cubicBezTo>
                  <a:pt x="5976592" y="6740525"/>
                  <a:pt x="5983002" y="6739893"/>
                  <a:pt x="5989092" y="6738946"/>
                </a:cubicBezTo>
                <a:cubicBezTo>
                  <a:pt x="5994861" y="6737682"/>
                  <a:pt x="6001271" y="6735786"/>
                  <a:pt x="6008322" y="6732627"/>
                </a:cubicBezTo>
                <a:cubicBezTo>
                  <a:pt x="6008322" y="6722518"/>
                  <a:pt x="6008322" y="6722518"/>
                  <a:pt x="6008322" y="6722518"/>
                </a:cubicBezTo>
                <a:cubicBezTo>
                  <a:pt x="6000310" y="6725677"/>
                  <a:pt x="5993258" y="6727888"/>
                  <a:pt x="5988130" y="6728836"/>
                </a:cubicBezTo>
                <a:cubicBezTo>
                  <a:pt x="5982682" y="6729784"/>
                  <a:pt x="5976272" y="6730416"/>
                  <a:pt x="5969221" y="6730416"/>
                </a:cubicBezTo>
                <a:cubicBezTo>
                  <a:pt x="5954798" y="6730416"/>
                  <a:pt x="5943580" y="6725993"/>
                  <a:pt x="5935888" y="6717147"/>
                </a:cubicBezTo>
                <a:cubicBezTo>
                  <a:pt x="5927875" y="6708301"/>
                  <a:pt x="5924029" y="6695349"/>
                  <a:pt x="5923710" y="6678605"/>
                </a:cubicBezTo>
                <a:cubicBezTo>
                  <a:pt x="6013451" y="6678605"/>
                  <a:pt x="6013451" y="6678605"/>
                  <a:pt x="6013451" y="6678605"/>
                </a:cubicBezTo>
                <a:lnTo>
                  <a:pt x="6013451" y="6669443"/>
                </a:lnTo>
                <a:cubicBezTo>
                  <a:pt x="6013451" y="6652383"/>
                  <a:pt x="6008963" y="6638483"/>
                  <a:pt x="6000630" y="6628689"/>
                </a:cubicBezTo>
                <a:cubicBezTo>
                  <a:pt x="5992297" y="6618580"/>
                  <a:pt x="5980759" y="6613525"/>
                  <a:pt x="5966017" y="6613525"/>
                </a:cubicBezTo>
                <a:close/>
                <a:moveTo>
                  <a:pt x="5863799" y="6613525"/>
                </a:moveTo>
                <a:cubicBezTo>
                  <a:pt x="5845636" y="6613525"/>
                  <a:pt x="5831617" y="6619212"/>
                  <a:pt x="5821101" y="6630269"/>
                </a:cubicBezTo>
                <a:cubicBezTo>
                  <a:pt x="5810906" y="6641642"/>
                  <a:pt x="5805488" y="6657438"/>
                  <a:pt x="5805488" y="6677657"/>
                </a:cubicBezTo>
                <a:cubicBezTo>
                  <a:pt x="5805488" y="6697560"/>
                  <a:pt x="5810586" y="6713040"/>
                  <a:pt x="5820464" y="6724097"/>
                </a:cubicBezTo>
                <a:cubicBezTo>
                  <a:pt x="5830660" y="6734839"/>
                  <a:pt x="5844362" y="6740525"/>
                  <a:pt x="5862205" y="6740525"/>
                </a:cubicBezTo>
                <a:cubicBezTo>
                  <a:pt x="5874952" y="6740525"/>
                  <a:pt x="5885147" y="6738630"/>
                  <a:pt x="5893113" y="6734839"/>
                </a:cubicBezTo>
                <a:cubicBezTo>
                  <a:pt x="5893113" y="6724413"/>
                  <a:pt x="5893113" y="6724413"/>
                  <a:pt x="5893113" y="6724413"/>
                </a:cubicBezTo>
                <a:cubicBezTo>
                  <a:pt x="5883554" y="6728520"/>
                  <a:pt x="5873039" y="6730416"/>
                  <a:pt x="5861887" y="6730416"/>
                </a:cubicBezTo>
                <a:cubicBezTo>
                  <a:pt x="5847867" y="6730416"/>
                  <a:pt x="5837033" y="6725677"/>
                  <a:pt x="5829067" y="6716199"/>
                </a:cubicBezTo>
                <a:cubicBezTo>
                  <a:pt x="5821420" y="6707038"/>
                  <a:pt x="5817277" y="6694085"/>
                  <a:pt x="5817277" y="6677657"/>
                </a:cubicBezTo>
                <a:cubicBezTo>
                  <a:pt x="5817277" y="6660281"/>
                  <a:pt x="5821420" y="6646697"/>
                  <a:pt x="5829067" y="6637535"/>
                </a:cubicBezTo>
                <a:cubicBezTo>
                  <a:pt x="5837033" y="6628374"/>
                  <a:pt x="5848504" y="6623635"/>
                  <a:pt x="5863480" y="6623635"/>
                </a:cubicBezTo>
                <a:cubicBezTo>
                  <a:pt x="5871446" y="6623635"/>
                  <a:pt x="5880686" y="6625214"/>
                  <a:pt x="5891520" y="6629005"/>
                </a:cubicBezTo>
                <a:cubicBezTo>
                  <a:pt x="5894388" y="6618896"/>
                  <a:pt x="5894388" y="6618896"/>
                  <a:pt x="5894388" y="6618896"/>
                </a:cubicBezTo>
                <a:cubicBezTo>
                  <a:pt x="5884829" y="6615421"/>
                  <a:pt x="5874315" y="6613525"/>
                  <a:pt x="5863799" y="6613525"/>
                </a:cubicBezTo>
                <a:close/>
                <a:moveTo>
                  <a:pt x="5728654" y="6613525"/>
                </a:moveTo>
                <a:cubicBezTo>
                  <a:pt x="5711409" y="6613525"/>
                  <a:pt x="5697997" y="6618896"/>
                  <a:pt x="5688415" y="6630269"/>
                </a:cubicBezTo>
                <a:cubicBezTo>
                  <a:pt x="5678516" y="6641326"/>
                  <a:pt x="5673725" y="6656806"/>
                  <a:pt x="5673725" y="6677025"/>
                </a:cubicBezTo>
                <a:cubicBezTo>
                  <a:pt x="5673725" y="6689662"/>
                  <a:pt x="5675641" y="6700719"/>
                  <a:pt x="5680112" y="6710513"/>
                </a:cubicBezTo>
                <a:cubicBezTo>
                  <a:pt x="5684583" y="6719990"/>
                  <a:pt x="5690970" y="6727573"/>
                  <a:pt x="5699273" y="6732627"/>
                </a:cubicBezTo>
                <a:cubicBezTo>
                  <a:pt x="5707577" y="6737998"/>
                  <a:pt x="5717157" y="6740525"/>
                  <a:pt x="5728015" y="6740525"/>
                </a:cubicBezTo>
                <a:cubicBezTo>
                  <a:pt x="5745260" y="6740525"/>
                  <a:pt x="5758673" y="6734839"/>
                  <a:pt x="5768573" y="6723781"/>
                </a:cubicBezTo>
                <a:cubicBezTo>
                  <a:pt x="5778154" y="6712408"/>
                  <a:pt x="5783264" y="6696928"/>
                  <a:pt x="5783264" y="6677025"/>
                </a:cubicBezTo>
                <a:cubicBezTo>
                  <a:pt x="5783264" y="6657122"/>
                  <a:pt x="5778154" y="6641642"/>
                  <a:pt x="5768573" y="6630269"/>
                </a:cubicBezTo>
                <a:cubicBezTo>
                  <a:pt x="5758992" y="6619212"/>
                  <a:pt x="5745580" y="6613525"/>
                  <a:pt x="5728654" y="6613525"/>
                </a:cubicBezTo>
                <a:close/>
                <a:moveTo>
                  <a:pt x="6183408" y="6584950"/>
                </a:moveTo>
                <a:cubicBezTo>
                  <a:pt x="6177745" y="6612947"/>
                  <a:pt x="6177745" y="6612947"/>
                  <a:pt x="6177745" y="6612947"/>
                </a:cubicBezTo>
                <a:cubicBezTo>
                  <a:pt x="6159500" y="6618038"/>
                  <a:pt x="6159500" y="6618038"/>
                  <a:pt x="6159500" y="6618038"/>
                </a:cubicBezTo>
                <a:cubicBezTo>
                  <a:pt x="6159500" y="6624719"/>
                  <a:pt x="6159500" y="6624719"/>
                  <a:pt x="6159500" y="6624719"/>
                </a:cubicBezTo>
                <a:cubicBezTo>
                  <a:pt x="6177745" y="6624719"/>
                  <a:pt x="6177745" y="6624719"/>
                  <a:pt x="6177745" y="6624719"/>
                </a:cubicBezTo>
                <a:cubicBezTo>
                  <a:pt x="6177745" y="6704256"/>
                  <a:pt x="6177745" y="6704256"/>
                  <a:pt x="6177745" y="6704256"/>
                </a:cubicBezTo>
                <a:cubicBezTo>
                  <a:pt x="6177745" y="6716664"/>
                  <a:pt x="6180262" y="6725890"/>
                  <a:pt x="6185295" y="6731935"/>
                </a:cubicBezTo>
                <a:cubicBezTo>
                  <a:pt x="6190643" y="6737662"/>
                  <a:pt x="6198507" y="6740525"/>
                  <a:pt x="6209203" y="6740525"/>
                </a:cubicBezTo>
                <a:cubicBezTo>
                  <a:pt x="6216123" y="6740525"/>
                  <a:pt x="6222415" y="6739571"/>
                  <a:pt x="6227763" y="6737662"/>
                </a:cubicBezTo>
                <a:cubicBezTo>
                  <a:pt x="6227763" y="6728754"/>
                  <a:pt x="6227763" y="6728754"/>
                  <a:pt x="6227763" y="6728754"/>
                </a:cubicBezTo>
                <a:cubicBezTo>
                  <a:pt x="6222730" y="6730026"/>
                  <a:pt x="6216438" y="6730663"/>
                  <a:pt x="6209517" y="6730663"/>
                </a:cubicBezTo>
                <a:cubicBezTo>
                  <a:pt x="6202282" y="6730663"/>
                  <a:pt x="6197249" y="6728117"/>
                  <a:pt x="6194103" y="6723663"/>
                </a:cubicBezTo>
                <a:cubicBezTo>
                  <a:pt x="6190643" y="6719209"/>
                  <a:pt x="6189070" y="6712210"/>
                  <a:pt x="6189070" y="6702665"/>
                </a:cubicBezTo>
                <a:cubicBezTo>
                  <a:pt x="6189070" y="6624719"/>
                  <a:pt x="6189070" y="6624719"/>
                  <a:pt x="6189070" y="6624719"/>
                </a:cubicBezTo>
                <a:cubicBezTo>
                  <a:pt x="6224932" y="6624719"/>
                  <a:pt x="6224932" y="6624719"/>
                  <a:pt x="6224932" y="6624719"/>
                </a:cubicBezTo>
                <a:cubicBezTo>
                  <a:pt x="6224932" y="6614856"/>
                  <a:pt x="6224932" y="6614856"/>
                  <a:pt x="6224932" y="6614856"/>
                </a:cubicBezTo>
                <a:cubicBezTo>
                  <a:pt x="6189070" y="6614856"/>
                  <a:pt x="6189070" y="6614856"/>
                  <a:pt x="6189070" y="6614856"/>
                </a:cubicBezTo>
                <a:cubicBezTo>
                  <a:pt x="6189070" y="6584950"/>
                  <a:pt x="6189070" y="6584950"/>
                  <a:pt x="6189070" y="6584950"/>
                </a:cubicBezTo>
                <a:cubicBezTo>
                  <a:pt x="6183408" y="6584950"/>
                  <a:pt x="6183408" y="6584950"/>
                  <a:pt x="6183408" y="6584950"/>
                </a:cubicBezTo>
                <a:close/>
                <a:moveTo>
                  <a:pt x="7374732" y="6570663"/>
                </a:moveTo>
                <a:cubicBezTo>
                  <a:pt x="7370073" y="6570663"/>
                  <a:pt x="7367588" y="6574252"/>
                  <a:pt x="7367588" y="6581131"/>
                </a:cubicBezTo>
                <a:lnTo>
                  <a:pt x="7367588" y="6581132"/>
                </a:lnTo>
                <a:cubicBezTo>
                  <a:pt x="7367588" y="6588011"/>
                  <a:pt x="7370073" y="6591301"/>
                  <a:pt x="7374732" y="6591301"/>
                </a:cubicBezTo>
                <a:cubicBezTo>
                  <a:pt x="7376907" y="6591301"/>
                  <a:pt x="7378770" y="6590404"/>
                  <a:pt x="7380013" y="6588609"/>
                </a:cubicBezTo>
                <a:cubicBezTo>
                  <a:pt x="7381255" y="6586815"/>
                  <a:pt x="7381876" y="6584123"/>
                  <a:pt x="7381876" y="6581132"/>
                </a:cubicBezTo>
                <a:lnTo>
                  <a:pt x="7381876" y="6581131"/>
                </a:lnTo>
                <a:lnTo>
                  <a:pt x="7381517" y="6579634"/>
                </a:lnTo>
                <a:lnTo>
                  <a:pt x="7380013" y="6573355"/>
                </a:lnTo>
                <a:cubicBezTo>
                  <a:pt x="7378770" y="6571561"/>
                  <a:pt x="7376907" y="6570663"/>
                  <a:pt x="7374732" y="6570663"/>
                </a:cubicBezTo>
                <a:close/>
                <a:moveTo>
                  <a:pt x="6996011" y="6562725"/>
                </a:moveTo>
                <a:cubicBezTo>
                  <a:pt x="6996011" y="6606701"/>
                  <a:pt x="6996011" y="6606701"/>
                  <a:pt x="6996011" y="6606701"/>
                </a:cubicBezTo>
                <a:cubicBezTo>
                  <a:pt x="6996011" y="6615875"/>
                  <a:pt x="6996011" y="6625367"/>
                  <a:pt x="6996652" y="6634858"/>
                </a:cubicBezTo>
                <a:cubicBezTo>
                  <a:pt x="6996011" y="6634858"/>
                  <a:pt x="6996011" y="6634858"/>
                  <a:pt x="6996011" y="6634858"/>
                </a:cubicBezTo>
                <a:cubicBezTo>
                  <a:pt x="6990564" y="6626948"/>
                  <a:pt x="6984796" y="6621254"/>
                  <a:pt x="6978388" y="6618090"/>
                </a:cubicBezTo>
                <a:cubicBezTo>
                  <a:pt x="6971659" y="6614926"/>
                  <a:pt x="6963970" y="6613344"/>
                  <a:pt x="6954998" y="6613344"/>
                </a:cubicBezTo>
                <a:cubicBezTo>
                  <a:pt x="6937696" y="6613344"/>
                  <a:pt x="6924879" y="6618723"/>
                  <a:pt x="6915908" y="6630112"/>
                </a:cubicBezTo>
                <a:cubicBezTo>
                  <a:pt x="6906936" y="6641185"/>
                  <a:pt x="6902450" y="6657636"/>
                  <a:pt x="6902450" y="6678833"/>
                </a:cubicBezTo>
                <a:cubicBezTo>
                  <a:pt x="6902450" y="6698764"/>
                  <a:pt x="6906936" y="6714267"/>
                  <a:pt x="6915908" y="6724707"/>
                </a:cubicBezTo>
                <a:cubicBezTo>
                  <a:pt x="6924879" y="6735147"/>
                  <a:pt x="6938016" y="6740525"/>
                  <a:pt x="6955318" y="6740525"/>
                </a:cubicBezTo>
                <a:cubicBezTo>
                  <a:pt x="6972941" y="6740525"/>
                  <a:pt x="6986398" y="6733565"/>
                  <a:pt x="6996011" y="6719645"/>
                </a:cubicBezTo>
                <a:cubicBezTo>
                  <a:pt x="6996652" y="6719645"/>
                  <a:pt x="6996652" y="6719645"/>
                  <a:pt x="6996652" y="6719645"/>
                </a:cubicBezTo>
                <a:cubicBezTo>
                  <a:pt x="6999535" y="6738311"/>
                  <a:pt x="6999535" y="6738311"/>
                  <a:pt x="6999535" y="6738311"/>
                </a:cubicBezTo>
                <a:cubicBezTo>
                  <a:pt x="7007225" y="6738311"/>
                  <a:pt x="7007225" y="6738311"/>
                  <a:pt x="7007225" y="6738311"/>
                </a:cubicBezTo>
                <a:cubicBezTo>
                  <a:pt x="7007225" y="6562725"/>
                  <a:pt x="7007225" y="6562725"/>
                  <a:pt x="7007225" y="6562725"/>
                </a:cubicBezTo>
                <a:close/>
                <a:moveTo>
                  <a:pt x="5632349" y="6562725"/>
                </a:moveTo>
                <a:cubicBezTo>
                  <a:pt x="5632349" y="6606701"/>
                  <a:pt x="5632349" y="6606701"/>
                  <a:pt x="5632349" y="6606701"/>
                </a:cubicBezTo>
                <a:cubicBezTo>
                  <a:pt x="5632349" y="6615875"/>
                  <a:pt x="5632669" y="6625367"/>
                  <a:pt x="5632990" y="6634858"/>
                </a:cubicBezTo>
                <a:cubicBezTo>
                  <a:pt x="5632349" y="6634858"/>
                  <a:pt x="5632349" y="6634858"/>
                  <a:pt x="5632349" y="6634858"/>
                </a:cubicBezTo>
                <a:cubicBezTo>
                  <a:pt x="5627222" y="6626948"/>
                  <a:pt x="5621134" y="6621254"/>
                  <a:pt x="5614726" y="6618090"/>
                </a:cubicBezTo>
                <a:cubicBezTo>
                  <a:pt x="5607998" y="6614926"/>
                  <a:pt x="5600308" y="6613344"/>
                  <a:pt x="5591336" y="6613344"/>
                </a:cubicBezTo>
                <a:cubicBezTo>
                  <a:pt x="5574354" y="6613344"/>
                  <a:pt x="5561217" y="6618723"/>
                  <a:pt x="5552247" y="6630112"/>
                </a:cubicBezTo>
                <a:cubicBezTo>
                  <a:pt x="5543275" y="6641185"/>
                  <a:pt x="5538789" y="6657636"/>
                  <a:pt x="5538789" y="6678833"/>
                </a:cubicBezTo>
                <a:cubicBezTo>
                  <a:pt x="5538789" y="6698764"/>
                  <a:pt x="5543275" y="6714267"/>
                  <a:pt x="5552247" y="6724707"/>
                </a:cubicBezTo>
                <a:cubicBezTo>
                  <a:pt x="5561538" y="6735147"/>
                  <a:pt x="5574354" y="6740525"/>
                  <a:pt x="5591656" y="6740525"/>
                </a:cubicBezTo>
                <a:cubicBezTo>
                  <a:pt x="5609279" y="6740525"/>
                  <a:pt x="5622736" y="6733565"/>
                  <a:pt x="5632349" y="6719645"/>
                </a:cubicBezTo>
                <a:cubicBezTo>
                  <a:pt x="5633310" y="6719645"/>
                  <a:pt x="5633310" y="6719645"/>
                  <a:pt x="5633310" y="6719645"/>
                </a:cubicBezTo>
                <a:cubicBezTo>
                  <a:pt x="5636194" y="6738311"/>
                  <a:pt x="5636194" y="6738311"/>
                  <a:pt x="5636194" y="6738311"/>
                </a:cubicBezTo>
                <a:cubicBezTo>
                  <a:pt x="5643564" y="6738311"/>
                  <a:pt x="5643564" y="6738311"/>
                  <a:pt x="5643564" y="6738311"/>
                </a:cubicBezTo>
                <a:cubicBezTo>
                  <a:pt x="5643564" y="6562725"/>
                  <a:pt x="5643564" y="6562725"/>
                  <a:pt x="5643564" y="6562725"/>
                </a:cubicBezTo>
                <a:close/>
                <a:moveTo>
                  <a:pt x="6062663" y="6435725"/>
                </a:moveTo>
                <a:cubicBezTo>
                  <a:pt x="6062663" y="6435725"/>
                  <a:pt x="6062663" y="6435725"/>
                  <a:pt x="6077586" y="6435725"/>
                </a:cubicBezTo>
                <a:cubicBezTo>
                  <a:pt x="6084571" y="6435725"/>
                  <a:pt x="6089969" y="6437007"/>
                  <a:pt x="6093779" y="6439891"/>
                </a:cubicBezTo>
                <a:cubicBezTo>
                  <a:pt x="6097589" y="6443095"/>
                  <a:pt x="6099176" y="6447260"/>
                  <a:pt x="6099176" y="6452707"/>
                </a:cubicBezTo>
                <a:cubicBezTo>
                  <a:pt x="6099176" y="6464883"/>
                  <a:pt x="6092509" y="6470650"/>
                  <a:pt x="6078538" y="6470650"/>
                </a:cubicBezTo>
                <a:cubicBezTo>
                  <a:pt x="6078538" y="6470650"/>
                  <a:pt x="6078538" y="6470650"/>
                  <a:pt x="6062663" y="6470650"/>
                </a:cubicBezTo>
                <a:cubicBezTo>
                  <a:pt x="6062663" y="6470650"/>
                  <a:pt x="6062663" y="6470650"/>
                  <a:pt x="6062663" y="6435725"/>
                </a:cubicBezTo>
                <a:close/>
                <a:moveTo>
                  <a:pt x="6554788" y="6375400"/>
                </a:moveTo>
                <a:cubicBezTo>
                  <a:pt x="6554788" y="6375400"/>
                  <a:pt x="6554788" y="6375400"/>
                  <a:pt x="6567806" y="6375400"/>
                </a:cubicBezTo>
                <a:cubicBezTo>
                  <a:pt x="6579871" y="6375400"/>
                  <a:pt x="6589079" y="6379184"/>
                  <a:pt x="6595111" y="6386437"/>
                </a:cubicBezTo>
                <a:cubicBezTo>
                  <a:pt x="6601144" y="6393689"/>
                  <a:pt x="6604001" y="6404726"/>
                  <a:pt x="6604001" y="6419861"/>
                </a:cubicBezTo>
                <a:cubicBezTo>
                  <a:pt x="6604001" y="6435943"/>
                  <a:pt x="6600826" y="6447925"/>
                  <a:pt x="6594476" y="6455808"/>
                </a:cubicBezTo>
                <a:cubicBezTo>
                  <a:pt x="6588126" y="6463691"/>
                  <a:pt x="6578283" y="6467475"/>
                  <a:pt x="6564631" y="6467475"/>
                </a:cubicBezTo>
                <a:cubicBezTo>
                  <a:pt x="6564631" y="6467475"/>
                  <a:pt x="6564631" y="6467475"/>
                  <a:pt x="6554788" y="6467475"/>
                </a:cubicBezTo>
                <a:cubicBezTo>
                  <a:pt x="6554788" y="6467475"/>
                  <a:pt x="6554788" y="6467475"/>
                  <a:pt x="6554788" y="6375400"/>
                </a:cubicBezTo>
                <a:close/>
                <a:moveTo>
                  <a:pt x="5903913" y="6375400"/>
                </a:moveTo>
                <a:cubicBezTo>
                  <a:pt x="5903913" y="6375400"/>
                  <a:pt x="5903913" y="6375400"/>
                  <a:pt x="5916847" y="6375400"/>
                </a:cubicBezTo>
                <a:cubicBezTo>
                  <a:pt x="5929151" y="6375400"/>
                  <a:pt x="5937984" y="6379184"/>
                  <a:pt x="5943978" y="6386437"/>
                </a:cubicBezTo>
                <a:cubicBezTo>
                  <a:pt x="5949972" y="6393689"/>
                  <a:pt x="5953126" y="6404726"/>
                  <a:pt x="5953126" y="6419861"/>
                </a:cubicBezTo>
                <a:cubicBezTo>
                  <a:pt x="5953126" y="6435943"/>
                  <a:pt x="5949972" y="6447925"/>
                  <a:pt x="5943662" y="6455808"/>
                </a:cubicBezTo>
                <a:cubicBezTo>
                  <a:pt x="5937353" y="6463691"/>
                  <a:pt x="5927258" y="6467475"/>
                  <a:pt x="5914008" y="6467475"/>
                </a:cubicBezTo>
                <a:cubicBezTo>
                  <a:pt x="5914008" y="6467475"/>
                  <a:pt x="5914008" y="6467475"/>
                  <a:pt x="5903913" y="6467475"/>
                </a:cubicBezTo>
                <a:cubicBezTo>
                  <a:pt x="5903913" y="6467475"/>
                  <a:pt x="5903913" y="6467475"/>
                  <a:pt x="5903913" y="6375400"/>
                </a:cubicBezTo>
                <a:close/>
                <a:moveTo>
                  <a:pt x="6242051" y="6373813"/>
                </a:moveTo>
                <a:cubicBezTo>
                  <a:pt x="6253163" y="6373813"/>
                  <a:pt x="6261418" y="6377636"/>
                  <a:pt x="6267133" y="6385599"/>
                </a:cubicBezTo>
                <a:cubicBezTo>
                  <a:pt x="6272531" y="6393563"/>
                  <a:pt x="6275388" y="6405668"/>
                  <a:pt x="6275388" y="6422232"/>
                </a:cubicBezTo>
                <a:cubicBezTo>
                  <a:pt x="6275388" y="6438797"/>
                  <a:pt x="6272531" y="6450901"/>
                  <a:pt x="6267133" y="6458865"/>
                </a:cubicBezTo>
                <a:cubicBezTo>
                  <a:pt x="6261736" y="6466510"/>
                  <a:pt x="6253163" y="6470651"/>
                  <a:pt x="6242051" y="6470651"/>
                </a:cubicBezTo>
                <a:cubicBezTo>
                  <a:pt x="6219826" y="6470651"/>
                  <a:pt x="6208713" y="6454405"/>
                  <a:pt x="6208713" y="6422232"/>
                </a:cubicBezTo>
                <a:cubicBezTo>
                  <a:pt x="6208713" y="6390059"/>
                  <a:pt x="6219826" y="6373813"/>
                  <a:pt x="6242051" y="6373813"/>
                </a:cubicBezTo>
                <a:close/>
                <a:moveTo>
                  <a:pt x="6062663" y="6373813"/>
                </a:moveTo>
                <a:cubicBezTo>
                  <a:pt x="6062663" y="6373813"/>
                  <a:pt x="6062663" y="6373813"/>
                  <a:pt x="6075842" y="6373813"/>
                </a:cubicBezTo>
                <a:cubicBezTo>
                  <a:pt x="6090340" y="6373813"/>
                  <a:pt x="6097588" y="6378422"/>
                  <a:pt x="6097588" y="6387333"/>
                </a:cubicBezTo>
                <a:cubicBezTo>
                  <a:pt x="6097588" y="6392249"/>
                  <a:pt x="6095611" y="6396243"/>
                  <a:pt x="6091987" y="6398701"/>
                </a:cubicBezTo>
                <a:cubicBezTo>
                  <a:pt x="6088363" y="6401159"/>
                  <a:pt x="6083421" y="6402388"/>
                  <a:pt x="6076501" y="6402388"/>
                </a:cubicBezTo>
                <a:cubicBezTo>
                  <a:pt x="6076501" y="6402388"/>
                  <a:pt x="6076501" y="6402388"/>
                  <a:pt x="6062663" y="6402388"/>
                </a:cubicBezTo>
                <a:cubicBezTo>
                  <a:pt x="6062663" y="6402388"/>
                  <a:pt x="6062663" y="6402388"/>
                  <a:pt x="6062663" y="6373813"/>
                </a:cubicBezTo>
                <a:close/>
                <a:moveTo>
                  <a:pt x="5578476" y="6373813"/>
                </a:moveTo>
                <a:cubicBezTo>
                  <a:pt x="5578476" y="6373813"/>
                  <a:pt x="5578476" y="6373813"/>
                  <a:pt x="5587365" y="6373813"/>
                </a:cubicBezTo>
                <a:cubicBezTo>
                  <a:pt x="5602605" y="6373813"/>
                  <a:pt x="5610225" y="6379336"/>
                  <a:pt x="5610225" y="6390382"/>
                </a:cubicBezTo>
                <a:cubicBezTo>
                  <a:pt x="5610225" y="6403576"/>
                  <a:pt x="5602288" y="6410326"/>
                  <a:pt x="5586730" y="6410326"/>
                </a:cubicBezTo>
                <a:cubicBezTo>
                  <a:pt x="5586730" y="6410326"/>
                  <a:pt x="5586730" y="6410326"/>
                  <a:pt x="5578476" y="6410326"/>
                </a:cubicBezTo>
                <a:cubicBezTo>
                  <a:pt x="5578476" y="6410326"/>
                  <a:pt x="5578476" y="6410326"/>
                  <a:pt x="5578476" y="6373813"/>
                </a:cubicBezTo>
                <a:close/>
                <a:moveTo>
                  <a:pt x="5762926" y="6365875"/>
                </a:moveTo>
                <a:cubicBezTo>
                  <a:pt x="5763913" y="6370003"/>
                  <a:pt x="5765558" y="6376988"/>
                  <a:pt x="5767861" y="6386513"/>
                </a:cubicBezTo>
                <a:cubicBezTo>
                  <a:pt x="5770492" y="6396038"/>
                  <a:pt x="5772466" y="6403976"/>
                  <a:pt x="5774110" y="6410008"/>
                </a:cubicBezTo>
                <a:cubicBezTo>
                  <a:pt x="5774110" y="6410008"/>
                  <a:pt x="5774110" y="6410008"/>
                  <a:pt x="5781676" y="6437313"/>
                </a:cubicBezTo>
                <a:cubicBezTo>
                  <a:pt x="5781676" y="6437313"/>
                  <a:pt x="5781676" y="6437313"/>
                  <a:pt x="5745163" y="6437313"/>
                </a:cubicBezTo>
                <a:cubicBezTo>
                  <a:pt x="5752071" y="6411278"/>
                  <a:pt x="5756676" y="6393815"/>
                  <a:pt x="5758979" y="6384925"/>
                </a:cubicBezTo>
                <a:cubicBezTo>
                  <a:pt x="5760953" y="6376035"/>
                  <a:pt x="5762268" y="6369685"/>
                  <a:pt x="5762926" y="6365875"/>
                </a:cubicBezTo>
                <a:close/>
                <a:moveTo>
                  <a:pt x="6510338" y="6338888"/>
                </a:moveTo>
                <a:cubicBezTo>
                  <a:pt x="6510338" y="6505576"/>
                  <a:pt x="6510338" y="6505576"/>
                  <a:pt x="6510338" y="6505576"/>
                </a:cubicBezTo>
                <a:cubicBezTo>
                  <a:pt x="6563632" y="6505576"/>
                  <a:pt x="6563632" y="6505576"/>
                  <a:pt x="6563632" y="6505576"/>
                </a:cubicBezTo>
                <a:cubicBezTo>
                  <a:pt x="6590752" y="6505576"/>
                  <a:pt x="6612196" y="6497912"/>
                  <a:pt x="6627333" y="6482904"/>
                </a:cubicBezTo>
                <a:cubicBezTo>
                  <a:pt x="6642470" y="6467896"/>
                  <a:pt x="6650038" y="6446501"/>
                  <a:pt x="6650038" y="6418720"/>
                </a:cubicBezTo>
                <a:cubicBezTo>
                  <a:pt x="6650038" y="6392854"/>
                  <a:pt x="6642785" y="6373056"/>
                  <a:pt x="6628279" y="6359644"/>
                </a:cubicBezTo>
                <a:cubicBezTo>
                  <a:pt x="6614088" y="6345913"/>
                  <a:pt x="6593591" y="6338888"/>
                  <a:pt x="6567101" y="6338888"/>
                </a:cubicBezTo>
                <a:cubicBezTo>
                  <a:pt x="6510338" y="6338888"/>
                  <a:pt x="6510338" y="6338888"/>
                  <a:pt x="6510338" y="6338888"/>
                </a:cubicBezTo>
                <a:close/>
                <a:moveTo>
                  <a:pt x="6345238" y="6338888"/>
                </a:moveTo>
                <a:cubicBezTo>
                  <a:pt x="6345238" y="6439726"/>
                  <a:pt x="6345238" y="6439726"/>
                  <a:pt x="6345238" y="6439726"/>
                </a:cubicBezTo>
                <a:cubicBezTo>
                  <a:pt x="6345238" y="6461674"/>
                  <a:pt x="6351257" y="6478216"/>
                  <a:pt x="6363295" y="6489667"/>
                </a:cubicBezTo>
                <a:cubicBezTo>
                  <a:pt x="6375333" y="6501437"/>
                  <a:pt x="6392756" y="6507163"/>
                  <a:pt x="6415248" y="6507163"/>
                </a:cubicBezTo>
                <a:cubicBezTo>
                  <a:pt x="6438374" y="6507163"/>
                  <a:pt x="6455797" y="6501119"/>
                  <a:pt x="6468152" y="6489349"/>
                </a:cubicBezTo>
                <a:cubicBezTo>
                  <a:pt x="6480507" y="6477261"/>
                  <a:pt x="6486526" y="6460720"/>
                  <a:pt x="6486526" y="6438771"/>
                </a:cubicBezTo>
                <a:cubicBezTo>
                  <a:pt x="6486526" y="6338888"/>
                  <a:pt x="6486526" y="6338888"/>
                  <a:pt x="6486526" y="6338888"/>
                </a:cubicBezTo>
                <a:cubicBezTo>
                  <a:pt x="6441858" y="6338888"/>
                  <a:pt x="6441858" y="6338888"/>
                  <a:pt x="6441858" y="6338888"/>
                </a:cubicBezTo>
                <a:lnTo>
                  <a:pt x="6441858" y="6436226"/>
                </a:lnTo>
                <a:cubicBezTo>
                  <a:pt x="6441858" y="6447996"/>
                  <a:pt x="6439958" y="6456585"/>
                  <a:pt x="6435839" y="6461993"/>
                </a:cubicBezTo>
                <a:cubicBezTo>
                  <a:pt x="6431721" y="6467082"/>
                  <a:pt x="6425069" y="6469945"/>
                  <a:pt x="6415882" y="6469945"/>
                </a:cubicBezTo>
                <a:cubicBezTo>
                  <a:pt x="6407328" y="6469945"/>
                  <a:pt x="6400993" y="6467082"/>
                  <a:pt x="6396558" y="6461993"/>
                </a:cubicBezTo>
                <a:cubicBezTo>
                  <a:pt x="6392123" y="6456585"/>
                  <a:pt x="6389905" y="6447996"/>
                  <a:pt x="6389905" y="6436226"/>
                </a:cubicBezTo>
                <a:cubicBezTo>
                  <a:pt x="6389905" y="6338888"/>
                  <a:pt x="6389905" y="6338888"/>
                  <a:pt x="6389905" y="6338888"/>
                </a:cubicBezTo>
                <a:cubicBezTo>
                  <a:pt x="6345238" y="6338888"/>
                  <a:pt x="6345238" y="6338888"/>
                  <a:pt x="6345238" y="6338888"/>
                </a:cubicBezTo>
                <a:close/>
                <a:moveTo>
                  <a:pt x="6018213" y="6338888"/>
                </a:moveTo>
                <a:cubicBezTo>
                  <a:pt x="6018213" y="6505576"/>
                  <a:pt x="6018213" y="6505576"/>
                  <a:pt x="6018213" y="6505576"/>
                </a:cubicBezTo>
                <a:cubicBezTo>
                  <a:pt x="6083147" y="6505576"/>
                  <a:pt x="6083147" y="6505576"/>
                  <a:pt x="6083147" y="6505576"/>
                </a:cubicBezTo>
                <a:cubicBezTo>
                  <a:pt x="6102659" y="6505576"/>
                  <a:pt x="6118333" y="6501106"/>
                  <a:pt x="6129528" y="6492484"/>
                </a:cubicBezTo>
                <a:cubicBezTo>
                  <a:pt x="6141044" y="6483862"/>
                  <a:pt x="6146801" y="6472047"/>
                  <a:pt x="6146801" y="6456719"/>
                </a:cubicBezTo>
                <a:cubicBezTo>
                  <a:pt x="6146801" y="6446501"/>
                  <a:pt x="6144242" y="6438199"/>
                  <a:pt x="6139764" y="6431812"/>
                </a:cubicBezTo>
                <a:cubicBezTo>
                  <a:pt x="6134966" y="6425426"/>
                  <a:pt x="6127609" y="6420955"/>
                  <a:pt x="6117373" y="6418400"/>
                </a:cubicBezTo>
                <a:cubicBezTo>
                  <a:pt x="6117373" y="6417123"/>
                  <a:pt x="6117373" y="6417123"/>
                  <a:pt x="6117373" y="6417123"/>
                </a:cubicBezTo>
                <a:cubicBezTo>
                  <a:pt x="6125050" y="6415207"/>
                  <a:pt x="6131447" y="6411056"/>
                  <a:pt x="6136246" y="6404350"/>
                </a:cubicBezTo>
                <a:cubicBezTo>
                  <a:pt x="6141044" y="6397644"/>
                  <a:pt x="6143283" y="6389661"/>
                  <a:pt x="6143283" y="6380401"/>
                </a:cubicBezTo>
                <a:cubicBezTo>
                  <a:pt x="6143283" y="6366350"/>
                  <a:pt x="6137845" y="6355813"/>
                  <a:pt x="6126969" y="6349107"/>
                </a:cubicBezTo>
                <a:cubicBezTo>
                  <a:pt x="6115774" y="6342401"/>
                  <a:pt x="6099141" y="6338888"/>
                  <a:pt x="6076430" y="6338888"/>
                </a:cubicBezTo>
                <a:cubicBezTo>
                  <a:pt x="6018213" y="6338888"/>
                  <a:pt x="6018213" y="6338888"/>
                  <a:pt x="6018213" y="6338888"/>
                </a:cubicBezTo>
                <a:close/>
                <a:moveTo>
                  <a:pt x="5859463" y="6338888"/>
                </a:moveTo>
                <a:cubicBezTo>
                  <a:pt x="5859463" y="6505576"/>
                  <a:pt x="5859463" y="6505576"/>
                  <a:pt x="5859463" y="6505576"/>
                </a:cubicBezTo>
                <a:cubicBezTo>
                  <a:pt x="5912757" y="6505576"/>
                  <a:pt x="5912757" y="6505576"/>
                  <a:pt x="5912757" y="6505576"/>
                </a:cubicBezTo>
                <a:cubicBezTo>
                  <a:pt x="5940193" y="6505576"/>
                  <a:pt x="5961321" y="6497912"/>
                  <a:pt x="5976458" y="6482904"/>
                </a:cubicBezTo>
                <a:cubicBezTo>
                  <a:pt x="5991595" y="6467896"/>
                  <a:pt x="5999163" y="6446501"/>
                  <a:pt x="5999163" y="6418720"/>
                </a:cubicBezTo>
                <a:cubicBezTo>
                  <a:pt x="5999163" y="6392854"/>
                  <a:pt x="5991910" y="6373056"/>
                  <a:pt x="5977719" y="6359644"/>
                </a:cubicBezTo>
                <a:cubicBezTo>
                  <a:pt x="5963213" y="6345913"/>
                  <a:pt x="5942716" y="6338888"/>
                  <a:pt x="5916542" y="6338888"/>
                </a:cubicBezTo>
                <a:cubicBezTo>
                  <a:pt x="5859463" y="6338888"/>
                  <a:pt x="5859463" y="6338888"/>
                  <a:pt x="5859463" y="6338888"/>
                </a:cubicBezTo>
                <a:close/>
                <a:moveTo>
                  <a:pt x="5732463" y="6338888"/>
                </a:moveTo>
                <a:lnTo>
                  <a:pt x="5678489" y="6505576"/>
                </a:lnTo>
                <a:lnTo>
                  <a:pt x="5727701" y="6505576"/>
                </a:lnTo>
                <a:lnTo>
                  <a:pt x="5735638" y="6473826"/>
                </a:lnTo>
                <a:lnTo>
                  <a:pt x="5789613" y="6473826"/>
                </a:lnTo>
                <a:lnTo>
                  <a:pt x="5799138" y="6505576"/>
                </a:lnTo>
                <a:lnTo>
                  <a:pt x="5846764" y="6505576"/>
                </a:lnTo>
                <a:lnTo>
                  <a:pt x="5792788" y="6338888"/>
                </a:lnTo>
                <a:close/>
                <a:moveTo>
                  <a:pt x="5534025" y="6338888"/>
                </a:moveTo>
                <a:cubicBezTo>
                  <a:pt x="5534025" y="6505576"/>
                  <a:pt x="5534025" y="6505576"/>
                  <a:pt x="5534025" y="6505576"/>
                </a:cubicBezTo>
                <a:cubicBezTo>
                  <a:pt x="5579093" y="6505576"/>
                  <a:pt x="5579093" y="6505576"/>
                  <a:pt x="5579093" y="6505576"/>
                </a:cubicBezTo>
                <a:cubicBezTo>
                  <a:pt x="5579093" y="6444904"/>
                  <a:pt x="5579093" y="6444904"/>
                  <a:pt x="5579093" y="6444904"/>
                </a:cubicBezTo>
                <a:cubicBezTo>
                  <a:pt x="5590280" y="6444904"/>
                  <a:pt x="5590280" y="6444904"/>
                  <a:pt x="5590280" y="6444904"/>
                </a:cubicBezTo>
                <a:cubicBezTo>
                  <a:pt x="5625759" y="6505576"/>
                  <a:pt x="5625759" y="6505576"/>
                  <a:pt x="5625759" y="6505576"/>
                </a:cubicBezTo>
                <a:cubicBezTo>
                  <a:pt x="5676901" y="6505576"/>
                  <a:pt x="5676901" y="6505576"/>
                  <a:pt x="5676901" y="6505576"/>
                </a:cubicBezTo>
                <a:lnTo>
                  <a:pt x="5628316" y="6433089"/>
                </a:lnTo>
                <a:cubicBezTo>
                  <a:pt x="5647175" y="6422552"/>
                  <a:pt x="5656444" y="6407543"/>
                  <a:pt x="5656444" y="6388064"/>
                </a:cubicBezTo>
                <a:cubicBezTo>
                  <a:pt x="5656444" y="6355493"/>
                  <a:pt x="5633750" y="6338888"/>
                  <a:pt x="5588682" y="6338888"/>
                </a:cubicBezTo>
                <a:cubicBezTo>
                  <a:pt x="5534025" y="6338888"/>
                  <a:pt x="5534025" y="6338888"/>
                  <a:pt x="5534025" y="6338888"/>
                </a:cubicBezTo>
                <a:close/>
                <a:moveTo>
                  <a:pt x="6242210" y="6337300"/>
                </a:moveTo>
                <a:cubicBezTo>
                  <a:pt x="6216021" y="6337300"/>
                  <a:pt x="6195901" y="6344576"/>
                  <a:pt x="6181848" y="6359126"/>
                </a:cubicBezTo>
                <a:cubicBezTo>
                  <a:pt x="6168115" y="6373677"/>
                  <a:pt x="6161088" y="6394554"/>
                  <a:pt x="6161088" y="6422074"/>
                </a:cubicBezTo>
                <a:cubicBezTo>
                  <a:pt x="6161088" y="6449593"/>
                  <a:pt x="6168115" y="6470787"/>
                  <a:pt x="6182167" y="6485337"/>
                </a:cubicBezTo>
                <a:cubicBezTo>
                  <a:pt x="6195901" y="6499888"/>
                  <a:pt x="6216021" y="6507163"/>
                  <a:pt x="6242210" y="6507163"/>
                </a:cubicBezTo>
                <a:cubicBezTo>
                  <a:pt x="6268719" y="6507163"/>
                  <a:pt x="6288840" y="6499888"/>
                  <a:pt x="6302573" y="6485654"/>
                </a:cubicBezTo>
                <a:cubicBezTo>
                  <a:pt x="6316306" y="6471103"/>
                  <a:pt x="6323013" y="6449910"/>
                  <a:pt x="6323013" y="6422074"/>
                </a:cubicBezTo>
                <a:cubicBezTo>
                  <a:pt x="6323013" y="6394238"/>
                  <a:pt x="6316306" y="6373361"/>
                  <a:pt x="6302573" y="6358810"/>
                </a:cubicBezTo>
                <a:cubicBezTo>
                  <a:pt x="6288840" y="6344576"/>
                  <a:pt x="6268719" y="6337300"/>
                  <a:pt x="6242210" y="6337300"/>
                </a:cubicBezTo>
                <a:close/>
                <a:moveTo>
                  <a:pt x="0" y="0"/>
                </a:moveTo>
                <a:lnTo>
                  <a:pt x="12193200" y="0"/>
                </a:lnTo>
                <a:lnTo>
                  <a:pt x="12193200" y="6858000"/>
                </a:lnTo>
                <a:lnTo>
                  <a:pt x="0" y="6858000"/>
                </a:lnTo>
                <a:close/>
              </a:path>
            </a:pathLst>
          </a:custGeom>
        </p:spPr>
        <p:txBody>
          <a:bodyPr wrap="square">
            <a:noAutofit/>
          </a:bodyPr>
          <a:lstStyle>
            <a:lvl1pPr>
              <a:buFontTx/>
              <a:buNone/>
              <a:defRPr/>
            </a:lvl1pPr>
          </a:lstStyle>
          <a:p>
            <a:pPr marL="324000" marR="0" lvl="0" indent="-324000" algn="l" defTabSz="1088610" rtl="0" eaLnBrk="1" fontAlgn="auto" latinLnBrk="0" hangingPunct="1">
              <a:lnSpc>
                <a:spcPct val="100000"/>
              </a:lnSpc>
              <a:spcBef>
                <a:spcPts val="900"/>
              </a:spcBef>
              <a:spcAft>
                <a:spcPts val="0"/>
              </a:spcAft>
              <a:buClrTx/>
              <a:buSzTx/>
              <a:buFontTx/>
              <a:buNone/>
              <a:tabLst/>
              <a:defRPr/>
            </a:pPr>
            <a:r>
              <a:rPr lang="nl-NL" dirty="0"/>
              <a:t>[Klik hier en voeg via Invoegen | Afbeeldingen een foto in]</a:t>
            </a:r>
          </a:p>
          <a:p>
            <a:endParaRPr lang="nl-NL" dirty="0"/>
          </a:p>
        </p:txBody>
      </p:sp>
      <p:sp>
        <p:nvSpPr>
          <p:cNvPr id="2" name="Titel 1"/>
          <p:cNvSpPr>
            <a:spLocks noGrp="1" noSelect="1"/>
          </p:cNvSpPr>
          <p:nvPr>
            <p:ph type="title" hasCustomPrompt="1"/>
          </p:nvPr>
        </p:nvSpPr>
        <p:spPr>
          <a:xfrm>
            <a:off x="0" y="2925076"/>
            <a:ext cx="12204000" cy="1188000"/>
          </a:xfrm>
        </p:spPr>
        <p:txBody>
          <a:bodyPr/>
          <a:lstStyle>
            <a:lvl1pPr algn="ctr">
              <a:defRPr sz="6800" b="1" cap="none" baseline="0">
                <a:solidFill>
                  <a:schemeClr val="bg1"/>
                </a:solidFill>
                <a:latin typeface="+mn-lt"/>
              </a:defRPr>
            </a:lvl1pPr>
          </a:lstStyle>
          <a:p>
            <a:r>
              <a:rPr lang="nl-NL" dirty="0"/>
              <a:t>[Tekst]</a:t>
            </a:r>
          </a:p>
        </p:txBody>
      </p:sp>
      <p:sp>
        <p:nvSpPr>
          <p:cNvPr id="8" name="Rechthoek: afgeronde hoeken 7">
            <a:extLst>
              <a:ext uri="{FF2B5EF4-FFF2-40B4-BE49-F238E27FC236}">
                <a16:creationId xmlns:a16="http://schemas.microsoft.com/office/drawing/2014/main" id="{A5AF17E4-4F96-4AF7-81E8-4E18E40B55CB}"/>
              </a:ext>
            </a:extLst>
          </p:cNvPr>
          <p:cNvSpPr>
            <a:spLocks noSelect="1"/>
          </p:cNvSpPr>
          <p:nvPr userDrawn="1"/>
        </p:nvSpPr>
        <p:spPr>
          <a:xfrm>
            <a:off x="-2400944" y="0"/>
            <a:ext cx="2016224" cy="252890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t" anchorCtr="0"/>
          <a:lstStyle/>
          <a:p>
            <a:pPr algn="l"/>
            <a:r>
              <a:rPr lang="nl-NL" sz="1000" kern="1200" noProof="0">
                <a:solidFill>
                  <a:schemeClr val="dk1"/>
                </a:solidFill>
                <a:effectLst/>
                <a:latin typeface="+mn-lt"/>
                <a:ea typeface="+mn-ea"/>
                <a:cs typeface="+mn-c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lang="nl-NL" sz="1000" noProof="0"/>
          </a:p>
        </p:txBody>
      </p:sp>
    </p:spTree>
    <p:extLst>
      <p:ext uri="{BB962C8B-B14F-4D97-AF65-F5344CB8AC3E}">
        <p14:creationId xmlns:p14="http://schemas.microsoft.com/office/powerpoint/2010/main" val="655096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el (wit), afbeelding en rood logo">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47E6A862-E120-4FC9-B4A7-DCAF17FA2D10}"/>
              </a:ext>
            </a:extLst>
          </p:cNvPr>
          <p:cNvSpPr>
            <a:spLocks noGrp="1" noSelect="1"/>
          </p:cNvSpPr>
          <p:nvPr>
            <p:ph type="pic" sz="quarter" idx="10" hasCustomPrompt="1"/>
          </p:nvPr>
        </p:nvSpPr>
        <p:spPr>
          <a:xfrm>
            <a:off x="0" y="0"/>
            <a:ext cx="12193200" cy="6210000"/>
          </a:xfrm>
        </p:spPr>
        <p:txBody>
          <a:bodyPr/>
          <a:lstStyle>
            <a:lvl1pPr marL="0" indent="0">
              <a:buFontTx/>
              <a:buNone/>
              <a:defRPr/>
            </a:lvl1pPr>
          </a:lstStyle>
          <a:p>
            <a:r>
              <a:rPr lang="nl-NL"/>
              <a:t>Tijdelijke aanduiding voor afbeelding 3</a:t>
            </a:r>
            <a:endParaRPr lang="nl-NL" dirty="0"/>
          </a:p>
        </p:txBody>
      </p:sp>
      <p:sp>
        <p:nvSpPr>
          <p:cNvPr id="12" name="Achtergrondvlak">
            <a:extLst>
              <a:ext uri="{FF2B5EF4-FFF2-40B4-BE49-F238E27FC236}">
                <a16:creationId xmlns:a16="http://schemas.microsoft.com/office/drawing/2014/main" id="{C92C52A1-98B3-4A17-9378-B421B9C2FEC3}"/>
              </a:ext>
            </a:extLst>
          </p:cNvPr>
          <p:cNvSpPr>
            <a:spLocks noSelect="1"/>
          </p:cNvSpPr>
          <p:nvPr userDrawn="1"/>
        </p:nvSpPr>
        <p:spPr bwMode="gray">
          <a:xfrm>
            <a:off x="0" y="6210000"/>
            <a:ext cx="12196800" cy="6552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Group 4">
            <a:extLst>
              <a:ext uri="{FF2B5EF4-FFF2-40B4-BE49-F238E27FC236}">
                <a16:creationId xmlns:a16="http://schemas.microsoft.com/office/drawing/2014/main" id="{1FFFBA64-D3BF-497A-BFD6-15D91B096E72}"/>
              </a:ext>
            </a:extLst>
          </p:cNvPr>
          <p:cNvGrpSpPr>
            <a:grpSpLocks noSelect="1" noChangeAspect="1"/>
          </p:cNvGrpSpPr>
          <p:nvPr userDrawn="1"/>
        </p:nvGrpSpPr>
        <p:grpSpPr bwMode="auto">
          <a:xfrm>
            <a:off x="5534025" y="6337300"/>
            <a:ext cx="1978025" cy="403225"/>
            <a:chOff x="3486" y="3992"/>
            <a:chExt cx="1246" cy="254"/>
          </a:xfrm>
        </p:grpSpPr>
        <p:sp>
          <p:nvSpPr>
            <p:cNvPr id="10" name="Freeform 7">
              <a:extLst>
                <a:ext uri="{FF2B5EF4-FFF2-40B4-BE49-F238E27FC236}">
                  <a16:creationId xmlns:a16="http://schemas.microsoft.com/office/drawing/2014/main" id="{7D3AC12F-BF85-43B7-8F46-784F5888CB07}"/>
                </a:ext>
              </a:extLst>
            </p:cNvPr>
            <p:cNvSpPr>
              <a:spLocks noSelect="1"/>
            </p:cNvSpPr>
            <p:nvPr userDrawn="1"/>
          </p:nvSpPr>
          <p:spPr bwMode="auto">
            <a:xfrm>
              <a:off x="3489" y="4134"/>
              <a:ext cx="1243" cy="112"/>
            </a:xfrm>
            <a:custGeom>
              <a:avLst/>
              <a:gdLst>
                <a:gd name="T0" fmla="*/ 1758 w 6213"/>
                <a:gd name="T1" fmla="*/ 192 h 562"/>
                <a:gd name="T2" fmla="*/ 1619 w 6213"/>
                <a:gd name="T3" fmla="*/ 167 h 562"/>
                <a:gd name="T4" fmla="*/ 1110 w 6213"/>
                <a:gd name="T5" fmla="*/ 209 h 562"/>
                <a:gd name="T6" fmla="*/ 1018 w 6213"/>
                <a:gd name="T7" fmla="*/ 562 h 562"/>
                <a:gd name="T8" fmla="*/ 914 w 6213"/>
                <a:gd name="T9" fmla="*/ 236 h 562"/>
                <a:gd name="T10" fmla="*/ 2160 w 6213"/>
                <a:gd name="T11" fmla="*/ 167 h 562"/>
                <a:gd name="T12" fmla="*/ 1952 w 6213"/>
                <a:gd name="T13" fmla="*/ 198 h 562"/>
                <a:gd name="T14" fmla="*/ 2169 w 6213"/>
                <a:gd name="T15" fmla="*/ 525 h 562"/>
                <a:gd name="T16" fmla="*/ 1213 w 6213"/>
                <a:gd name="T17" fmla="*/ 366 h 562"/>
                <a:gd name="T18" fmla="*/ 1417 w 6213"/>
                <a:gd name="T19" fmla="*/ 557 h 562"/>
                <a:gd name="T20" fmla="*/ 1453 w 6213"/>
                <a:gd name="T21" fmla="*/ 208 h 562"/>
                <a:gd name="T22" fmla="*/ 1455 w 6213"/>
                <a:gd name="T23" fmla="*/ 334 h 562"/>
                <a:gd name="T24" fmla="*/ 444 w 6213"/>
                <a:gd name="T25" fmla="*/ 467 h 562"/>
                <a:gd name="T26" fmla="*/ 694 w 6213"/>
                <a:gd name="T27" fmla="*/ 236 h 562"/>
                <a:gd name="T28" fmla="*/ 694 w 6213"/>
                <a:gd name="T29" fmla="*/ 485 h 562"/>
                <a:gd name="T30" fmla="*/ 295 w 6213"/>
                <a:gd name="T31" fmla="*/ 496 h 562"/>
                <a:gd name="T32" fmla="*/ 164 w 6213"/>
                <a:gd name="T33" fmla="*/ 160 h 562"/>
                <a:gd name="T34" fmla="*/ 292 w 6213"/>
                <a:gd name="T35" fmla="*/ 361 h 562"/>
                <a:gd name="T36" fmla="*/ 261 w 6213"/>
                <a:gd name="T37" fmla="*/ 492 h 562"/>
                <a:gd name="T38" fmla="*/ 6076 w 6213"/>
                <a:gd name="T39" fmla="*/ 530 h 562"/>
                <a:gd name="T40" fmla="*/ 5944 w 6213"/>
                <a:gd name="T41" fmla="*/ 510 h 562"/>
                <a:gd name="T42" fmla="*/ 6213 w 6213"/>
                <a:gd name="T43" fmla="*/ 366 h 562"/>
                <a:gd name="T44" fmla="*/ 6176 w 6213"/>
                <a:gd name="T45" fmla="*/ 334 h 562"/>
                <a:gd name="T46" fmla="*/ 4172 w 6213"/>
                <a:gd name="T47" fmla="*/ 194 h 562"/>
                <a:gd name="T48" fmla="*/ 4106 w 6213"/>
                <a:gd name="T49" fmla="*/ 546 h 562"/>
                <a:gd name="T50" fmla="*/ 4170 w 6213"/>
                <a:gd name="T51" fmla="*/ 328 h 562"/>
                <a:gd name="T52" fmla="*/ 4077 w 6213"/>
                <a:gd name="T53" fmla="*/ 160 h 562"/>
                <a:gd name="T54" fmla="*/ 3972 w 6213"/>
                <a:gd name="T55" fmla="*/ 510 h 562"/>
                <a:gd name="T56" fmla="*/ 5760 w 6213"/>
                <a:gd name="T57" fmla="*/ 60 h 562"/>
                <a:gd name="T58" fmla="*/ 4996 w 6213"/>
                <a:gd name="T59" fmla="*/ 208 h 562"/>
                <a:gd name="T60" fmla="*/ 4957 w 6213"/>
                <a:gd name="T61" fmla="*/ 525 h 562"/>
                <a:gd name="T62" fmla="*/ 4719 w 6213"/>
                <a:gd name="T63" fmla="*/ 364 h 562"/>
                <a:gd name="T64" fmla="*/ 4888 w 6213"/>
                <a:gd name="T65" fmla="*/ 191 h 562"/>
                <a:gd name="T66" fmla="*/ 3863 w 6213"/>
                <a:gd name="T67" fmla="*/ 177 h 562"/>
                <a:gd name="T68" fmla="*/ 3858 w 6213"/>
                <a:gd name="T69" fmla="*/ 544 h 562"/>
                <a:gd name="T70" fmla="*/ 3766 w 6213"/>
                <a:gd name="T71" fmla="*/ 192 h 562"/>
                <a:gd name="T72" fmla="*/ 5216 w 6213"/>
                <a:gd name="T73" fmla="*/ 176 h 562"/>
                <a:gd name="T74" fmla="*/ 5167 w 6213"/>
                <a:gd name="T75" fmla="*/ 555 h 562"/>
                <a:gd name="T76" fmla="*/ 5409 w 6213"/>
                <a:gd name="T77" fmla="*/ 555 h 562"/>
                <a:gd name="T78" fmla="*/ 5616 w 6213"/>
                <a:gd name="T79" fmla="*/ 555 h 562"/>
                <a:gd name="T80" fmla="*/ 2671 w 6213"/>
                <a:gd name="T81" fmla="*/ 220 h 562"/>
                <a:gd name="T82" fmla="*/ 2667 w 6213"/>
                <a:gd name="T83" fmla="*/ 341 h 562"/>
                <a:gd name="T84" fmla="*/ 2937 w 6213"/>
                <a:gd name="T85" fmla="*/ 555 h 562"/>
                <a:gd name="T86" fmla="*/ 3466 w 6213"/>
                <a:gd name="T87" fmla="*/ 555 h 562"/>
                <a:gd name="T88" fmla="*/ 3200 w 6213"/>
                <a:gd name="T89" fmla="*/ 452 h 562"/>
                <a:gd name="T90" fmla="*/ 3363 w 6213"/>
                <a:gd name="T91" fmla="*/ 191 h 562"/>
                <a:gd name="T92" fmla="*/ 3389 w 6213"/>
                <a:gd name="T93" fmla="*/ 361 h 562"/>
                <a:gd name="T94" fmla="*/ 3457 w 6213"/>
                <a:gd name="T95" fmla="*/ 396 h 562"/>
                <a:gd name="T96" fmla="*/ 2294 w 6213"/>
                <a:gd name="T97" fmla="*/ 488 h 562"/>
                <a:gd name="T98" fmla="*/ 2399 w 6213"/>
                <a:gd name="T99" fmla="*/ 562 h 562"/>
                <a:gd name="T100" fmla="*/ 2498 w 6213"/>
                <a:gd name="T101" fmla="*/ 334 h 562"/>
                <a:gd name="T102" fmla="*/ 4588 w 6213"/>
                <a:gd name="T103" fmla="*/ 0 h 562"/>
                <a:gd name="T104" fmla="*/ 4461 w 6213"/>
                <a:gd name="T105" fmla="*/ 562 h 562"/>
                <a:gd name="T106" fmla="*/ 4588 w 6213"/>
                <a:gd name="T107" fmla="*/ 228 h 562"/>
                <a:gd name="T108" fmla="*/ 4460 w 6213"/>
                <a:gd name="T109" fmla="*/ 192 h 562"/>
                <a:gd name="T110" fmla="*/ 4588 w 6213"/>
                <a:gd name="T111" fmla="*/ 36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13" h="562">
                  <a:moveTo>
                    <a:pt x="1894" y="301"/>
                  </a:moveTo>
                  <a:cubicBezTo>
                    <a:pt x="1894" y="555"/>
                    <a:pt x="1894" y="555"/>
                    <a:pt x="1894" y="555"/>
                  </a:cubicBezTo>
                  <a:cubicBezTo>
                    <a:pt x="1859" y="555"/>
                    <a:pt x="1859" y="555"/>
                    <a:pt x="1859" y="555"/>
                  </a:cubicBezTo>
                  <a:cubicBezTo>
                    <a:pt x="1859" y="303"/>
                    <a:pt x="1859" y="303"/>
                    <a:pt x="1859" y="303"/>
                  </a:cubicBezTo>
                  <a:cubicBezTo>
                    <a:pt x="1859" y="264"/>
                    <a:pt x="1851" y="236"/>
                    <a:pt x="1834" y="218"/>
                  </a:cubicBezTo>
                  <a:cubicBezTo>
                    <a:pt x="1818" y="201"/>
                    <a:pt x="1792" y="192"/>
                    <a:pt x="1758" y="192"/>
                  </a:cubicBezTo>
                  <a:cubicBezTo>
                    <a:pt x="1712" y="192"/>
                    <a:pt x="1678" y="204"/>
                    <a:pt x="1656" y="227"/>
                  </a:cubicBezTo>
                  <a:cubicBezTo>
                    <a:pt x="1635" y="250"/>
                    <a:pt x="1624" y="288"/>
                    <a:pt x="1624" y="341"/>
                  </a:cubicBezTo>
                  <a:cubicBezTo>
                    <a:pt x="1624" y="555"/>
                    <a:pt x="1624" y="555"/>
                    <a:pt x="1624" y="555"/>
                  </a:cubicBezTo>
                  <a:cubicBezTo>
                    <a:pt x="1589" y="555"/>
                    <a:pt x="1589" y="555"/>
                    <a:pt x="1589" y="555"/>
                  </a:cubicBezTo>
                  <a:cubicBezTo>
                    <a:pt x="1589" y="167"/>
                    <a:pt x="1589" y="167"/>
                    <a:pt x="1589" y="167"/>
                  </a:cubicBezTo>
                  <a:cubicBezTo>
                    <a:pt x="1619" y="167"/>
                    <a:pt x="1619" y="167"/>
                    <a:pt x="1619" y="167"/>
                  </a:cubicBezTo>
                  <a:cubicBezTo>
                    <a:pt x="1625" y="220"/>
                    <a:pt x="1625" y="220"/>
                    <a:pt x="1625" y="220"/>
                  </a:cubicBezTo>
                  <a:cubicBezTo>
                    <a:pt x="1627" y="220"/>
                    <a:pt x="1627" y="220"/>
                    <a:pt x="1627" y="220"/>
                  </a:cubicBezTo>
                  <a:cubicBezTo>
                    <a:pt x="1653" y="180"/>
                    <a:pt x="1697" y="160"/>
                    <a:pt x="1762" y="160"/>
                  </a:cubicBezTo>
                  <a:cubicBezTo>
                    <a:pt x="1850" y="160"/>
                    <a:pt x="1894" y="207"/>
                    <a:pt x="1894" y="301"/>
                  </a:cubicBezTo>
                  <a:close/>
                  <a:moveTo>
                    <a:pt x="1022" y="192"/>
                  </a:moveTo>
                  <a:cubicBezTo>
                    <a:pt x="1047" y="192"/>
                    <a:pt x="1076" y="197"/>
                    <a:pt x="1110" y="209"/>
                  </a:cubicBezTo>
                  <a:cubicBezTo>
                    <a:pt x="1119" y="177"/>
                    <a:pt x="1119" y="177"/>
                    <a:pt x="1119" y="177"/>
                  </a:cubicBezTo>
                  <a:cubicBezTo>
                    <a:pt x="1089" y="166"/>
                    <a:pt x="1056" y="160"/>
                    <a:pt x="1023" y="160"/>
                  </a:cubicBezTo>
                  <a:cubicBezTo>
                    <a:pt x="966" y="160"/>
                    <a:pt x="922" y="178"/>
                    <a:pt x="889" y="213"/>
                  </a:cubicBezTo>
                  <a:cubicBezTo>
                    <a:pt x="857" y="249"/>
                    <a:pt x="840" y="299"/>
                    <a:pt x="840" y="363"/>
                  </a:cubicBezTo>
                  <a:cubicBezTo>
                    <a:pt x="840" y="426"/>
                    <a:pt x="856" y="475"/>
                    <a:pt x="887" y="510"/>
                  </a:cubicBezTo>
                  <a:cubicBezTo>
                    <a:pt x="919" y="544"/>
                    <a:pt x="962" y="562"/>
                    <a:pt x="1018" y="562"/>
                  </a:cubicBezTo>
                  <a:cubicBezTo>
                    <a:pt x="1058" y="562"/>
                    <a:pt x="1090" y="556"/>
                    <a:pt x="1115" y="544"/>
                  </a:cubicBezTo>
                  <a:cubicBezTo>
                    <a:pt x="1115" y="511"/>
                    <a:pt x="1115" y="511"/>
                    <a:pt x="1115" y="511"/>
                  </a:cubicBezTo>
                  <a:cubicBezTo>
                    <a:pt x="1085" y="524"/>
                    <a:pt x="1052" y="530"/>
                    <a:pt x="1017" y="530"/>
                  </a:cubicBezTo>
                  <a:cubicBezTo>
                    <a:pt x="973" y="530"/>
                    <a:pt x="939" y="515"/>
                    <a:pt x="914" y="485"/>
                  </a:cubicBezTo>
                  <a:cubicBezTo>
                    <a:pt x="890" y="456"/>
                    <a:pt x="877" y="415"/>
                    <a:pt x="877" y="363"/>
                  </a:cubicBezTo>
                  <a:cubicBezTo>
                    <a:pt x="877" y="308"/>
                    <a:pt x="890" y="265"/>
                    <a:pt x="914" y="236"/>
                  </a:cubicBezTo>
                  <a:cubicBezTo>
                    <a:pt x="939" y="207"/>
                    <a:pt x="975" y="192"/>
                    <a:pt x="1022" y="192"/>
                  </a:cubicBezTo>
                  <a:close/>
                  <a:moveTo>
                    <a:pt x="2062" y="509"/>
                  </a:moveTo>
                  <a:cubicBezTo>
                    <a:pt x="2051" y="495"/>
                    <a:pt x="2046" y="473"/>
                    <a:pt x="2046" y="443"/>
                  </a:cubicBezTo>
                  <a:cubicBezTo>
                    <a:pt x="2046" y="198"/>
                    <a:pt x="2046" y="198"/>
                    <a:pt x="2046" y="198"/>
                  </a:cubicBezTo>
                  <a:cubicBezTo>
                    <a:pt x="2160" y="198"/>
                    <a:pt x="2160" y="198"/>
                    <a:pt x="2160" y="198"/>
                  </a:cubicBezTo>
                  <a:cubicBezTo>
                    <a:pt x="2160" y="167"/>
                    <a:pt x="2160" y="167"/>
                    <a:pt x="2160" y="167"/>
                  </a:cubicBezTo>
                  <a:cubicBezTo>
                    <a:pt x="2046" y="167"/>
                    <a:pt x="2046" y="167"/>
                    <a:pt x="2046" y="167"/>
                  </a:cubicBezTo>
                  <a:cubicBezTo>
                    <a:pt x="2046" y="73"/>
                    <a:pt x="2046" y="73"/>
                    <a:pt x="2046" y="73"/>
                  </a:cubicBezTo>
                  <a:cubicBezTo>
                    <a:pt x="2028" y="73"/>
                    <a:pt x="2028" y="73"/>
                    <a:pt x="2028" y="73"/>
                  </a:cubicBezTo>
                  <a:cubicBezTo>
                    <a:pt x="2010" y="161"/>
                    <a:pt x="2010" y="161"/>
                    <a:pt x="2010" y="161"/>
                  </a:cubicBezTo>
                  <a:cubicBezTo>
                    <a:pt x="1952" y="177"/>
                    <a:pt x="1952" y="177"/>
                    <a:pt x="1952" y="177"/>
                  </a:cubicBezTo>
                  <a:cubicBezTo>
                    <a:pt x="1952" y="198"/>
                    <a:pt x="1952" y="198"/>
                    <a:pt x="1952" y="198"/>
                  </a:cubicBezTo>
                  <a:cubicBezTo>
                    <a:pt x="2010" y="198"/>
                    <a:pt x="2010" y="198"/>
                    <a:pt x="2010" y="198"/>
                  </a:cubicBezTo>
                  <a:cubicBezTo>
                    <a:pt x="2010" y="448"/>
                    <a:pt x="2010" y="448"/>
                    <a:pt x="2010" y="448"/>
                  </a:cubicBezTo>
                  <a:cubicBezTo>
                    <a:pt x="2010" y="487"/>
                    <a:pt x="2018" y="516"/>
                    <a:pt x="2034" y="535"/>
                  </a:cubicBezTo>
                  <a:cubicBezTo>
                    <a:pt x="2051" y="553"/>
                    <a:pt x="2076" y="562"/>
                    <a:pt x="2110" y="562"/>
                  </a:cubicBezTo>
                  <a:cubicBezTo>
                    <a:pt x="2132" y="562"/>
                    <a:pt x="2152" y="559"/>
                    <a:pt x="2169" y="553"/>
                  </a:cubicBezTo>
                  <a:cubicBezTo>
                    <a:pt x="2169" y="525"/>
                    <a:pt x="2169" y="525"/>
                    <a:pt x="2169" y="525"/>
                  </a:cubicBezTo>
                  <a:cubicBezTo>
                    <a:pt x="2153" y="529"/>
                    <a:pt x="2133" y="531"/>
                    <a:pt x="2111" y="531"/>
                  </a:cubicBezTo>
                  <a:cubicBezTo>
                    <a:pt x="2088" y="531"/>
                    <a:pt x="2072" y="523"/>
                    <a:pt x="2062" y="509"/>
                  </a:cubicBezTo>
                  <a:close/>
                  <a:moveTo>
                    <a:pt x="1453" y="208"/>
                  </a:moveTo>
                  <a:cubicBezTo>
                    <a:pt x="1479" y="239"/>
                    <a:pt x="1493" y="283"/>
                    <a:pt x="1493" y="337"/>
                  </a:cubicBezTo>
                  <a:cubicBezTo>
                    <a:pt x="1493" y="366"/>
                    <a:pt x="1493" y="366"/>
                    <a:pt x="1493" y="366"/>
                  </a:cubicBezTo>
                  <a:cubicBezTo>
                    <a:pt x="1213" y="366"/>
                    <a:pt x="1213" y="366"/>
                    <a:pt x="1213" y="366"/>
                  </a:cubicBezTo>
                  <a:cubicBezTo>
                    <a:pt x="1214" y="419"/>
                    <a:pt x="1226" y="460"/>
                    <a:pt x="1251" y="488"/>
                  </a:cubicBezTo>
                  <a:cubicBezTo>
                    <a:pt x="1275" y="516"/>
                    <a:pt x="1310" y="530"/>
                    <a:pt x="1355" y="530"/>
                  </a:cubicBezTo>
                  <a:cubicBezTo>
                    <a:pt x="1377" y="530"/>
                    <a:pt x="1397" y="528"/>
                    <a:pt x="1414" y="525"/>
                  </a:cubicBezTo>
                  <a:cubicBezTo>
                    <a:pt x="1430" y="522"/>
                    <a:pt x="1452" y="515"/>
                    <a:pt x="1477" y="505"/>
                  </a:cubicBezTo>
                  <a:cubicBezTo>
                    <a:pt x="1477" y="537"/>
                    <a:pt x="1477" y="537"/>
                    <a:pt x="1477" y="537"/>
                  </a:cubicBezTo>
                  <a:cubicBezTo>
                    <a:pt x="1455" y="547"/>
                    <a:pt x="1435" y="553"/>
                    <a:pt x="1417" y="557"/>
                  </a:cubicBezTo>
                  <a:cubicBezTo>
                    <a:pt x="1398" y="560"/>
                    <a:pt x="1378" y="562"/>
                    <a:pt x="1355" y="562"/>
                  </a:cubicBezTo>
                  <a:cubicBezTo>
                    <a:pt x="1299" y="562"/>
                    <a:pt x="1255" y="545"/>
                    <a:pt x="1224" y="510"/>
                  </a:cubicBezTo>
                  <a:cubicBezTo>
                    <a:pt x="1192" y="475"/>
                    <a:pt x="1176" y="427"/>
                    <a:pt x="1176" y="364"/>
                  </a:cubicBezTo>
                  <a:cubicBezTo>
                    <a:pt x="1176" y="302"/>
                    <a:pt x="1192" y="253"/>
                    <a:pt x="1222" y="216"/>
                  </a:cubicBezTo>
                  <a:cubicBezTo>
                    <a:pt x="1252" y="178"/>
                    <a:pt x="1293" y="160"/>
                    <a:pt x="1345" y="160"/>
                  </a:cubicBezTo>
                  <a:cubicBezTo>
                    <a:pt x="1391" y="160"/>
                    <a:pt x="1427" y="176"/>
                    <a:pt x="1453" y="208"/>
                  </a:cubicBezTo>
                  <a:close/>
                  <a:moveTo>
                    <a:pt x="1455" y="334"/>
                  </a:moveTo>
                  <a:cubicBezTo>
                    <a:pt x="1455" y="290"/>
                    <a:pt x="1445" y="254"/>
                    <a:pt x="1426" y="229"/>
                  </a:cubicBezTo>
                  <a:cubicBezTo>
                    <a:pt x="1406" y="204"/>
                    <a:pt x="1379" y="191"/>
                    <a:pt x="1345" y="191"/>
                  </a:cubicBezTo>
                  <a:cubicBezTo>
                    <a:pt x="1308" y="191"/>
                    <a:pt x="1278" y="203"/>
                    <a:pt x="1255" y="228"/>
                  </a:cubicBezTo>
                  <a:cubicBezTo>
                    <a:pt x="1233" y="253"/>
                    <a:pt x="1219" y="288"/>
                    <a:pt x="1216" y="334"/>
                  </a:cubicBezTo>
                  <a:lnTo>
                    <a:pt x="1455" y="334"/>
                  </a:lnTo>
                  <a:close/>
                  <a:moveTo>
                    <a:pt x="721" y="213"/>
                  </a:moveTo>
                  <a:cubicBezTo>
                    <a:pt x="751" y="249"/>
                    <a:pt x="767" y="298"/>
                    <a:pt x="767" y="361"/>
                  </a:cubicBezTo>
                  <a:cubicBezTo>
                    <a:pt x="767" y="424"/>
                    <a:pt x="751" y="473"/>
                    <a:pt x="721" y="509"/>
                  </a:cubicBezTo>
                  <a:cubicBezTo>
                    <a:pt x="690" y="544"/>
                    <a:pt x="648" y="562"/>
                    <a:pt x="594" y="562"/>
                  </a:cubicBezTo>
                  <a:cubicBezTo>
                    <a:pt x="560" y="562"/>
                    <a:pt x="530" y="554"/>
                    <a:pt x="504" y="537"/>
                  </a:cubicBezTo>
                  <a:cubicBezTo>
                    <a:pt x="478" y="521"/>
                    <a:pt x="458" y="497"/>
                    <a:pt x="444" y="467"/>
                  </a:cubicBezTo>
                  <a:cubicBezTo>
                    <a:pt x="430" y="436"/>
                    <a:pt x="424" y="401"/>
                    <a:pt x="424" y="361"/>
                  </a:cubicBezTo>
                  <a:cubicBezTo>
                    <a:pt x="424" y="297"/>
                    <a:pt x="439" y="248"/>
                    <a:pt x="470" y="213"/>
                  </a:cubicBezTo>
                  <a:cubicBezTo>
                    <a:pt x="500" y="177"/>
                    <a:pt x="542" y="160"/>
                    <a:pt x="596" y="160"/>
                  </a:cubicBezTo>
                  <a:cubicBezTo>
                    <a:pt x="649" y="160"/>
                    <a:pt x="691" y="178"/>
                    <a:pt x="721" y="213"/>
                  </a:cubicBezTo>
                  <a:close/>
                  <a:moveTo>
                    <a:pt x="729" y="361"/>
                  </a:moveTo>
                  <a:cubicBezTo>
                    <a:pt x="729" y="307"/>
                    <a:pt x="718" y="266"/>
                    <a:pt x="694" y="236"/>
                  </a:cubicBezTo>
                  <a:cubicBezTo>
                    <a:pt x="670" y="207"/>
                    <a:pt x="637" y="192"/>
                    <a:pt x="594" y="192"/>
                  </a:cubicBezTo>
                  <a:cubicBezTo>
                    <a:pt x="552" y="192"/>
                    <a:pt x="519" y="207"/>
                    <a:pt x="495" y="236"/>
                  </a:cubicBezTo>
                  <a:cubicBezTo>
                    <a:pt x="472" y="265"/>
                    <a:pt x="461" y="307"/>
                    <a:pt x="461" y="361"/>
                  </a:cubicBezTo>
                  <a:cubicBezTo>
                    <a:pt x="461" y="414"/>
                    <a:pt x="472" y="455"/>
                    <a:pt x="496" y="485"/>
                  </a:cubicBezTo>
                  <a:cubicBezTo>
                    <a:pt x="519" y="515"/>
                    <a:pt x="552" y="530"/>
                    <a:pt x="595" y="530"/>
                  </a:cubicBezTo>
                  <a:cubicBezTo>
                    <a:pt x="638" y="530"/>
                    <a:pt x="671" y="515"/>
                    <a:pt x="694" y="485"/>
                  </a:cubicBezTo>
                  <a:cubicBezTo>
                    <a:pt x="718" y="455"/>
                    <a:pt x="729" y="414"/>
                    <a:pt x="729" y="361"/>
                  </a:cubicBezTo>
                  <a:close/>
                  <a:moveTo>
                    <a:pt x="292" y="0"/>
                  </a:moveTo>
                  <a:cubicBezTo>
                    <a:pt x="327" y="0"/>
                    <a:pt x="327" y="0"/>
                    <a:pt x="327" y="0"/>
                  </a:cubicBezTo>
                  <a:cubicBezTo>
                    <a:pt x="327" y="555"/>
                    <a:pt x="327" y="555"/>
                    <a:pt x="327" y="555"/>
                  </a:cubicBezTo>
                  <a:cubicBezTo>
                    <a:pt x="304" y="555"/>
                    <a:pt x="304" y="555"/>
                    <a:pt x="304" y="555"/>
                  </a:cubicBezTo>
                  <a:cubicBezTo>
                    <a:pt x="295" y="496"/>
                    <a:pt x="295" y="496"/>
                    <a:pt x="295" y="496"/>
                  </a:cubicBezTo>
                  <a:cubicBezTo>
                    <a:pt x="292" y="496"/>
                    <a:pt x="292" y="496"/>
                    <a:pt x="292" y="496"/>
                  </a:cubicBezTo>
                  <a:cubicBezTo>
                    <a:pt x="262" y="540"/>
                    <a:pt x="220" y="562"/>
                    <a:pt x="165" y="562"/>
                  </a:cubicBezTo>
                  <a:cubicBezTo>
                    <a:pt x="111" y="562"/>
                    <a:pt x="71" y="545"/>
                    <a:pt x="42" y="512"/>
                  </a:cubicBezTo>
                  <a:cubicBezTo>
                    <a:pt x="14" y="479"/>
                    <a:pt x="0" y="430"/>
                    <a:pt x="0" y="367"/>
                  </a:cubicBezTo>
                  <a:cubicBezTo>
                    <a:pt x="0" y="300"/>
                    <a:pt x="14" y="248"/>
                    <a:pt x="42" y="213"/>
                  </a:cubicBezTo>
                  <a:cubicBezTo>
                    <a:pt x="70" y="177"/>
                    <a:pt x="111" y="160"/>
                    <a:pt x="164" y="160"/>
                  </a:cubicBezTo>
                  <a:cubicBezTo>
                    <a:pt x="192" y="160"/>
                    <a:pt x="216" y="165"/>
                    <a:pt x="237" y="175"/>
                  </a:cubicBezTo>
                  <a:cubicBezTo>
                    <a:pt x="257" y="185"/>
                    <a:pt x="276" y="203"/>
                    <a:pt x="292" y="228"/>
                  </a:cubicBezTo>
                  <a:cubicBezTo>
                    <a:pt x="294" y="228"/>
                    <a:pt x="294" y="228"/>
                    <a:pt x="294" y="228"/>
                  </a:cubicBezTo>
                  <a:cubicBezTo>
                    <a:pt x="293" y="198"/>
                    <a:pt x="292" y="168"/>
                    <a:pt x="292" y="139"/>
                  </a:cubicBezTo>
                  <a:lnTo>
                    <a:pt x="292" y="0"/>
                  </a:lnTo>
                  <a:close/>
                  <a:moveTo>
                    <a:pt x="292" y="361"/>
                  </a:moveTo>
                  <a:cubicBezTo>
                    <a:pt x="292" y="301"/>
                    <a:pt x="282" y="258"/>
                    <a:pt x="262" y="231"/>
                  </a:cubicBezTo>
                  <a:cubicBezTo>
                    <a:pt x="242" y="205"/>
                    <a:pt x="209" y="192"/>
                    <a:pt x="164" y="192"/>
                  </a:cubicBezTo>
                  <a:cubicBezTo>
                    <a:pt x="122" y="192"/>
                    <a:pt x="90" y="207"/>
                    <a:pt x="69" y="236"/>
                  </a:cubicBezTo>
                  <a:cubicBezTo>
                    <a:pt x="48" y="266"/>
                    <a:pt x="37" y="309"/>
                    <a:pt x="37" y="366"/>
                  </a:cubicBezTo>
                  <a:cubicBezTo>
                    <a:pt x="37" y="476"/>
                    <a:pt x="80" y="531"/>
                    <a:pt x="165" y="531"/>
                  </a:cubicBezTo>
                  <a:cubicBezTo>
                    <a:pt x="209" y="531"/>
                    <a:pt x="241" y="518"/>
                    <a:pt x="261" y="492"/>
                  </a:cubicBezTo>
                  <a:cubicBezTo>
                    <a:pt x="282" y="467"/>
                    <a:pt x="292" y="425"/>
                    <a:pt x="292" y="367"/>
                  </a:cubicBezTo>
                  <a:lnTo>
                    <a:pt x="292" y="361"/>
                  </a:lnTo>
                  <a:close/>
                  <a:moveTo>
                    <a:pt x="6213" y="366"/>
                  </a:moveTo>
                  <a:cubicBezTo>
                    <a:pt x="5934" y="366"/>
                    <a:pt x="5934" y="366"/>
                    <a:pt x="5934" y="366"/>
                  </a:cubicBezTo>
                  <a:cubicBezTo>
                    <a:pt x="5934" y="419"/>
                    <a:pt x="5947" y="460"/>
                    <a:pt x="5971" y="488"/>
                  </a:cubicBezTo>
                  <a:cubicBezTo>
                    <a:pt x="5996" y="516"/>
                    <a:pt x="6030" y="530"/>
                    <a:pt x="6076" y="530"/>
                  </a:cubicBezTo>
                  <a:cubicBezTo>
                    <a:pt x="6098" y="530"/>
                    <a:pt x="6117" y="528"/>
                    <a:pt x="6134" y="525"/>
                  </a:cubicBezTo>
                  <a:cubicBezTo>
                    <a:pt x="6151" y="522"/>
                    <a:pt x="6172" y="515"/>
                    <a:pt x="6198" y="505"/>
                  </a:cubicBezTo>
                  <a:cubicBezTo>
                    <a:pt x="6198" y="537"/>
                    <a:pt x="6198" y="537"/>
                    <a:pt x="6198" y="537"/>
                  </a:cubicBezTo>
                  <a:cubicBezTo>
                    <a:pt x="6176" y="547"/>
                    <a:pt x="6156" y="553"/>
                    <a:pt x="6137" y="557"/>
                  </a:cubicBezTo>
                  <a:cubicBezTo>
                    <a:pt x="6119" y="560"/>
                    <a:pt x="6098" y="562"/>
                    <a:pt x="6076" y="562"/>
                  </a:cubicBezTo>
                  <a:cubicBezTo>
                    <a:pt x="6020" y="562"/>
                    <a:pt x="5976" y="545"/>
                    <a:pt x="5944" y="510"/>
                  </a:cubicBezTo>
                  <a:cubicBezTo>
                    <a:pt x="5913" y="475"/>
                    <a:pt x="5897" y="427"/>
                    <a:pt x="5897" y="364"/>
                  </a:cubicBezTo>
                  <a:cubicBezTo>
                    <a:pt x="5897" y="302"/>
                    <a:pt x="5912" y="253"/>
                    <a:pt x="5943" y="216"/>
                  </a:cubicBezTo>
                  <a:cubicBezTo>
                    <a:pt x="5973" y="178"/>
                    <a:pt x="6014" y="160"/>
                    <a:pt x="6066" y="160"/>
                  </a:cubicBezTo>
                  <a:cubicBezTo>
                    <a:pt x="6111" y="160"/>
                    <a:pt x="6147" y="176"/>
                    <a:pt x="6174" y="208"/>
                  </a:cubicBezTo>
                  <a:cubicBezTo>
                    <a:pt x="6200" y="239"/>
                    <a:pt x="6213" y="283"/>
                    <a:pt x="6213" y="337"/>
                  </a:cubicBezTo>
                  <a:lnTo>
                    <a:pt x="6213" y="366"/>
                  </a:lnTo>
                  <a:close/>
                  <a:moveTo>
                    <a:pt x="6176" y="334"/>
                  </a:moveTo>
                  <a:cubicBezTo>
                    <a:pt x="6176" y="290"/>
                    <a:pt x="6166" y="254"/>
                    <a:pt x="6146" y="229"/>
                  </a:cubicBezTo>
                  <a:cubicBezTo>
                    <a:pt x="6127" y="204"/>
                    <a:pt x="6100" y="191"/>
                    <a:pt x="6066" y="191"/>
                  </a:cubicBezTo>
                  <a:cubicBezTo>
                    <a:pt x="6028" y="191"/>
                    <a:pt x="5998" y="203"/>
                    <a:pt x="5976" y="228"/>
                  </a:cubicBezTo>
                  <a:cubicBezTo>
                    <a:pt x="5953" y="253"/>
                    <a:pt x="5940" y="288"/>
                    <a:pt x="5936" y="334"/>
                  </a:cubicBezTo>
                  <a:lnTo>
                    <a:pt x="6176" y="334"/>
                  </a:lnTo>
                  <a:close/>
                  <a:moveTo>
                    <a:pt x="5765" y="555"/>
                  </a:moveTo>
                  <a:cubicBezTo>
                    <a:pt x="5801" y="555"/>
                    <a:pt x="5801" y="555"/>
                    <a:pt x="5801" y="555"/>
                  </a:cubicBezTo>
                  <a:cubicBezTo>
                    <a:pt x="5801" y="167"/>
                    <a:pt x="5801" y="167"/>
                    <a:pt x="5801" y="167"/>
                  </a:cubicBezTo>
                  <a:cubicBezTo>
                    <a:pt x="5765" y="167"/>
                    <a:pt x="5765" y="167"/>
                    <a:pt x="5765" y="167"/>
                  </a:cubicBezTo>
                  <a:lnTo>
                    <a:pt x="5765" y="555"/>
                  </a:lnTo>
                  <a:close/>
                  <a:moveTo>
                    <a:pt x="4172" y="194"/>
                  </a:moveTo>
                  <a:cubicBezTo>
                    <a:pt x="4193" y="216"/>
                    <a:pt x="4204" y="250"/>
                    <a:pt x="4204" y="297"/>
                  </a:cubicBezTo>
                  <a:cubicBezTo>
                    <a:pt x="4204" y="555"/>
                    <a:pt x="4204" y="555"/>
                    <a:pt x="4204" y="555"/>
                  </a:cubicBezTo>
                  <a:cubicBezTo>
                    <a:pt x="4177" y="555"/>
                    <a:pt x="4177" y="555"/>
                    <a:pt x="4177" y="555"/>
                  </a:cubicBezTo>
                  <a:cubicBezTo>
                    <a:pt x="4169" y="493"/>
                    <a:pt x="4169" y="493"/>
                    <a:pt x="4169" y="493"/>
                  </a:cubicBezTo>
                  <a:cubicBezTo>
                    <a:pt x="4166" y="493"/>
                    <a:pt x="4166" y="493"/>
                    <a:pt x="4166" y="493"/>
                  </a:cubicBezTo>
                  <a:cubicBezTo>
                    <a:pt x="4146" y="518"/>
                    <a:pt x="4126" y="536"/>
                    <a:pt x="4106" y="546"/>
                  </a:cubicBezTo>
                  <a:cubicBezTo>
                    <a:pt x="4085" y="557"/>
                    <a:pt x="4061" y="562"/>
                    <a:pt x="4033" y="562"/>
                  </a:cubicBezTo>
                  <a:cubicBezTo>
                    <a:pt x="3995" y="562"/>
                    <a:pt x="3965" y="552"/>
                    <a:pt x="3944" y="533"/>
                  </a:cubicBezTo>
                  <a:cubicBezTo>
                    <a:pt x="3923" y="513"/>
                    <a:pt x="3912" y="486"/>
                    <a:pt x="3912" y="452"/>
                  </a:cubicBezTo>
                  <a:cubicBezTo>
                    <a:pt x="3912" y="414"/>
                    <a:pt x="3928" y="385"/>
                    <a:pt x="3959" y="364"/>
                  </a:cubicBezTo>
                  <a:cubicBezTo>
                    <a:pt x="3991" y="343"/>
                    <a:pt x="4037" y="332"/>
                    <a:pt x="4096" y="331"/>
                  </a:cubicBezTo>
                  <a:cubicBezTo>
                    <a:pt x="4170" y="328"/>
                    <a:pt x="4170" y="328"/>
                    <a:pt x="4170" y="328"/>
                  </a:cubicBezTo>
                  <a:cubicBezTo>
                    <a:pt x="4170" y="303"/>
                    <a:pt x="4170" y="303"/>
                    <a:pt x="4170" y="303"/>
                  </a:cubicBezTo>
                  <a:cubicBezTo>
                    <a:pt x="4170" y="266"/>
                    <a:pt x="4163" y="238"/>
                    <a:pt x="4148" y="219"/>
                  </a:cubicBezTo>
                  <a:cubicBezTo>
                    <a:pt x="4133" y="201"/>
                    <a:pt x="4108" y="191"/>
                    <a:pt x="4075" y="191"/>
                  </a:cubicBezTo>
                  <a:cubicBezTo>
                    <a:pt x="4039" y="191"/>
                    <a:pt x="4002" y="201"/>
                    <a:pt x="3964" y="221"/>
                  </a:cubicBezTo>
                  <a:cubicBezTo>
                    <a:pt x="3950" y="190"/>
                    <a:pt x="3950" y="190"/>
                    <a:pt x="3950" y="190"/>
                  </a:cubicBezTo>
                  <a:cubicBezTo>
                    <a:pt x="3993" y="170"/>
                    <a:pt x="4035" y="160"/>
                    <a:pt x="4077" y="160"/>
                  </a:cubicBezTo>
                  <a:cubicBezTo>
                    <a:pt x="4119" y="160"/>
                    <a:pt x="4151" y="172"/>
                    <a:pt x="4172" y="194"/>
                  </a:cubicBezTo>
                  <a:close/>
                  <a:moveTo>
                    <a:pt x="4169" y="358"/>
                  </a:moveTo>
                  <a:cubicBezTo>
                    <a:pt x="4101" y="361"/>
                    <a:pt x="4101" y="361"/>
                    <a:pt x="4101" y="361"/>
                  </a:cubicBezTo>
                  <a:cubicBezTo>
                    <a:pt x="4046" y="363"/>
                    <a:pt x="4008" y="372"/>
                    <a:pt x="3984" y="386"/>
                  </a:cubicBezTo>
                  <a:cubicBezTo>
                    <a:pt x="3961" y="400"/>
                    <a:pt x="3950" y="423"/>
                    <a:pt x="3950" y="453"/>
                  </a:cubicBezTo>
                  <a:cubicBezTo>
                    <a:pt x="3950" y="477"/>
                    <a:pt x="3957" y="496"/>
                    <a:pt x="3972" y="510"/>
                  </a:cubicBezTo>
                  <a:cubicBezTo>
                    <a:pt x="3987" y="523"/>
                    <a:pt x="4008" y="530"/>
                    <a:pt x="4035" y="530"/>
                  </a:cubicBezTo>
                  <a:cubicBezTo>
                    <a:pt x="4076" y="530"/>
                    <a:pt x="4109" y="518"/>
                    <a:pt x="4133" y="494"/>
                  </a:cubicBezTo>
                  <a:cubicBezTo>
                    <a:pt x="4157" y="471"/>
                    <a:pt x="4169" y="438"/>
                    <a:pt x="4169" y="396"/>
                  </a:cubicBezTo>
                  <a:lnTo>
                    <a:pt x="4169" y="358"/>
                  </a:lnTo>
                  <a:close/>
                  <a:moveTo>
                    <a:pt x="5783" y="25"/>
                  </a:moveTo>
                  <a:cubicBezTo>
                    <a:pt x="5768" y="25"/>
                    <a:pt x="5760" y="37"/>
                    <a:pt x="5760" y="60"/>
                  </a:cubicBezTo>
                  <a:cubicBezTo>
                    <a:pt x="5760" y="83"/>
                    <a:pt x="5768" y="94"/>
                    <a:pt x="5783" y="94"/>
                  </a:cubicBezTo>
                  <a:cubicBezTo>
                    <a:pt x="5790" y="94"/>
                    <a:pt x="5796" y="91"/>
                    <a:pt x="5800" y="85"/>
                  </a:cubicBezTo>
                  <a:cubicBezTo>
                    <a:pt x="5804" y="79"/>
                    <a:pt x="5806" y="70"/>
                    <a:pt x="5806" y="60"/>
                  </a:cubicBezTo>
                  <a:cubicBezTo>
                    <a:pt x="5806" y="49"/>
                    <a:pt x="5804" y="40"/>
                    <a:pt x="5800" y="34"/>
                  </a:cubicBezTo>
                  <a:cubicBezTo>
                    <a:pt x="5796" y="28"/>
                    <a:pt x="5790" y="25"/>
                    <a:pt x="5783" y="25"/>
                  </a:cubicBezTo>
                  <a:close/>
                  <a:moveTo>
                    <a:pt x="4996" y="208"/>
                  </a:moveTo>
                  <a:cubicBezTo>
                    <a:pt x="5022" y="239"/>
                    <a:pt x="5036" y="283"/>
                    <a:pt x="5036" y="337"/>
                  </a:cubicBezTo>
                  <a:cubicBezTo>
                    <a:pt x="5036" y="366"/>
                    <a:pt x="5036" y="366"/>
                    <a:pt x="5036" y="366"/>
                  </a:cubicBezTo>
                  <a:cubicBezTo>
                    <a:pt x="4756" y="366"/>
                    <a:pt x="4756" y="366"/>
                    <a:pt x="4756" y="366"/>
                  </a:cubicBezTo>
                  <a:cubicBezTo>
                    <a:pt x="4757" y="419"/>
                    <a:pt x="4769" y="460"/>
                    <a:pt x="4794" y="488"/>
                  </a:cubicBezTo>
                  <a:cubicBezTo>
                    <a:pt x="4818" y="516"/>
                    <a:pt x="4853" y="530"/>
                    <a:pt x="4898" y="530"/>
                  </a:cubicBezTo>
                  <a:cubicBezTo>
                    <a:pt x="4920" y="530"/>
                    <a:pt x="4940" y="528"/>
                    <a:pt x="4957" y="525"/>
                  </a:cubicBezTo>
                  <a:cubicBezTo>
                    <a:pt x="4973" y="522"/>
                    <a:pt x="4995" y="515"/>
                    <a:pt x="5020" y="505"/>
                  </a:cubicBezTo>
                  <a:cubicBezTo>
                    <a:pt x="5020" y="537"/>
                    <a:pt x="5020" y="537"/>
                    <a:pt x="5020" y="537"/>
                  </a:cubicBezTo>
                  <a:cubicBezTo>
                    <a:pt x="4998" y="547"/>
                    <a:pt x="4978" y="553"/>
                    <a:pt x="4960" y="557"/>
                  </a:cubicBezTo>
                  <a:cubicBezTo>
                    <a:pt x="4941" y="560"/>
                    <a:pt x="4921" y="562"/>
                    <a:pt x="4898" y="562"/>
                  </a:cubicBezTo>
                  <a:cubicBezTo>
                    <a:pt x="4842" y="562"/>
                    <a:pt x="4798" y="545"/>
                    <a:pt x="4767" y="510"/>
                  </a:cubicBezTo>
                  <a:cubicBezTo>
                    <a:pt x="4735" y="475"/>
                    <a:pt x="4719" y="427"/>
                    <a:pt x="4719" y="364"/>
                  </a:cubicBezTo>
                  <a:cubicBezTo>
                    <a:pt x="4719" y="302"/>
                    <a:pt x="4734" y="253"/>
                    <a:pt x="4765" y="216"/>
                  </a:cubicBezTo>
                  <a:cubicBezTo>
                    <a:pt x="4795" y="178"/>
                    <a:pt x="4836" y="160"/>
                    <a:pt x="4888" y="160"/>
                  </a:cubicBezTo>
                  <a:cubicBezTo>
                    <a:pt x="4934" y="160"/>
                    <a:pt x="4970" y="176"/>
                    <a:pt x="4996" y="208"/>
                  </a:cubicBezTo>
                  <a:close/>
                  <a:moveTo>
                    <a:pt x="4998" y="334"/>
                  </a:moveTo>
                  <a:cubicBezTo>
                    <a:pt x="4998" y="290"/>
                    <a:pt x="4988" y="254"/>
                    <a:pt x="4969" y="229"/>
                  </a:cubicBezTo>
                  <a:cubicBezTo>
                    <a:pt x="4949" y="204"/>
                    <a:pt x="4922" y="191"/>
                    <a:pt x="4888" y="191"/>
                  </a:cubicBezTo>
                  <a:cubicBezTo>
                    <a:pt x="4851" y="191"/>
                    <a:pt x="4821" y="203"/>
                    <a:pt x="4798" y="228"/>
                  </a:cubicBezTo>
                  <a:cubicBezTo>
                    <a:pt x="4775" y="253"/>
                    <a:pt x="4762" y="288"/>
                    <a:pt x="4758" y="334"/>
                  </a:cubicBezTo>
                  <a:lnTo>
                    <a:pt x="4998" y="334"/>
                  </a:lnTo>
                  <a:close/>
                  <a:moveTo>
                    <a:pt x="3766" y="192"/>
                  </a:moveTo>
                  <a:cubicBezTo>
                    <a:pt x="3790" y="192"/>
                    <a:pt x="3819" y="197"/>
                    <a:pt x="3853" y="209"/>
                  </a:cubicBezTo>
                  <a:cubicBezTo>
                    <a:pt x="3863" y="177"/>
                    <a:pt x="3863" y="177"/>
                    <a:pt x="3863" y="177"/>
                  </a:cubicBezTo>
                  <a:cubicBezTo>
                    <a:pt x="3832" y="166"/>
                    <a:pt x="3800" y="160"/>
                    <a:pt x="3766" y="160"/>
                  </a:cubicBezTo>
                  <a:cubicBezTo>
                    <a:pt x="3710" y="160"/>
                    <a:pt x="3665" y="178"/>
                    <a:pt x="3633" y="213"/>
                  </a:cubicBezTo>
                  <a:cubicBezTo>
                    <a:pt x="3600" y="249"/>
                    <a:pt x="3584" y="299"/>
                    <a:pt x="3584" y="363"/>
                  </a:cubicBezTo>
                  <a:cubicBezTo>
                    <a:pt x="3584" y="426"/>
                    <a:pt x="3599" y="475"/>
                    <a:pt x="3631" y="510"/>
                  </a:cubicBezTo>
                  <a:cubicBezTo>
                    <a:pt x="3662" y="544"/>
                    <a:pt x="3706" y="562"/>
                    <a:pt x="3761" y="562"/>
                  </a:cubicBezTo>
                  <a:cubicBezTo>
                    <a:pt x="3801" y="562"/>
                    <a:pt x="3834" y="556"/>
                    <a:pt x="3858" y="544"/>
                  </a:cubicBezTo>
                  <a:cubicBezTo>
                    <a:pt x="3858" y="511"/>
                    <a:pt x="3858" y="511"/>
                    <a:pt x="3858" y="511"/>
                  </a:cubicBezTo>
                  <a:cubicBezTo>
                    <a:pt x="3828" y="524"/>
                    <a:pt x="3795" y="530"/>
                    <a:pt x="3760" y="530"/>
                  </a:cubicBezTo>
                  <a:cubicBezTo>
                    <a:pt x="3716" y="530"/>
                    <a:pt x="3682" y="515"/>
                    <a:pt x="3658" y="485"/>
                  </a:cubicBezTo>
                  <a:cubicBezTo>
                    <a:pt x="3633" y="456"/>
                    <a:pt x="3621" y="415"/>
                    <a:pt x="3621" y="363"/>
                  </a:cubicBezTo>
                  <a:cubicBezTo>
                    <a:pt x="3621" y="308"/>
                    <a:pt x="3633" y="265"/>
                    <a:pt x="3658" y="236"/>
                  </a:cubicBezTo>
                  <a:cubicBezTo>
                    <a:pt x="3682" y="207"/>
                    <a:pt x="3718" y="192"/>
                    <a:pt x="3766" y="192"/>
                  </a:cubicBezTo>
                  <a:close/>
                  <a:moveTo>
                    <a:pt x="5524" y="160"/>
                  </a:moveTo>
                  <a:cubicBezTo>
                    <a:pt x="5497" y="160"/>
                    <a:pt x="5472" y="166"/>
                    <a:pt x="5451" y="178"/>
                  </a:cubicBezTo>
                  <a:cubicBezTo>
                    <a:pt x="5430" y="189"/>
                    <a:pt x="5413" y="206"/>
                    <a:pt x="5400" y="229"/>
                  </a:cubicBezTo>
                  <a:cubicBezTo>
                    <a:pt x="5399" y="229"/>
                    <a:pt x="5399" y="229"/>
                    <a:pt x="5399" y="229"/>
                  </a:cubicBezTo>
                  <a:cubicBezTo>
                    <a:pt x="5382" y="183"/>
                    <a:pt x="5342" y="160"/>
                    <a:pt x="5281" y="160"/>
                  </a:cubicBezTo>
                  <a:cubicBezTo>
                    <a:pt x="5257" y="160"/>
                    <a:pt x="5236" y="165"/>
                    <a:pt x="5216" y="176"/>
                  </a:cubicBezTo>
                  <a:cubicBezTo>
                    <a:pt x="5196" y="186"/>
                    <a:pt x="5181" y="201"/>
                    <a:pt x="5170" y="220"/>
                  </a:cubicBezTo>
                  <a:cubicBezTo>
                    <a:pt x="5168" y="220"/>
                    <a:pt x="5168" y="220"/>
                    <a:pt x="5168" y="220"/>
                  </a:cubicBezTo>
                  <a:cubicBezTo>
                    <a:pt x="5161" y="167"/>
                    <a:pt x="5161" y="167"/>
                    <a:pt x="5161" y="167"/>
                  </a:cubicBezTo>
                  <a:cubicBezTo>
                    <a:pt x="5132" y="167"/>
                    <a:pt x="5132" y="167"/>
                    <a:pt x="5132" y="167"/>
                  </a:cubicBezTo>
                  <a:cubicBezTo>
                    <a:pt x="5132" y="555"/>
                    <a:pt x="5132" y="555"/>
                    <a:pt x="5132" y="555"/>
                  </a:cubicBezTo>
                  <a:cubicBezTo>
                    <a:pt x="5167" y="555"/>
                    <a:pt x="5167" y="555"/>
                    <a:pt x="5167" y="555"/>
                  </a:cubicBezTo>
                  <a:cubicBezTo>
                    <a:pt x="5167" y="341"/>
                    <a:pt x="5167" y="341"/>
                    <a:pt x="5167" y="341"/>
                  </a:cubicBezTo>
                  <a:cubicBezTo>
                    <a:pt x="5167" y="289"/>
                    <a:pt x="5176" y="251"/>
                    <a:pt x="5195" y="227"/>
                  </a:cubicBezTo>
                  <a:cubicBezTo>
                    <a:pt x="5213" y="204"/>
                    <a:pt x="5243" y="192"/>
                    <a:pt x="5283" y="192"/>
                  </a:cubicBezTo>
                  <a:cubicBezTo>
                    <a:pt x="5343" y="192"/>
                    <a:pt x="5373" y="225"/>
                    <a:pt x="5373" y="290"/>
                  </a:cubicBezTo>
                  <a:cubicBezTo>
                    <a:pt x="5373" y="555"/>
                    <a:pt x="5373" y="555"/>
                    <a:pt x="5373" y="555"/>
                  </a:cubicBezTo>
                  <a:cubicBezTo>
                    <a:pt x="5409" y="555"/>
                    <a:pt x="5409" y="555"/>
                    <a:pt x="5409" y="555"/>
                  </a:cubicBezTo>
                  <a:cubicBezTo>
                    <a:pt x="5409" y="328"/>
                    <a:pt x="5409" y="328"/>
                    <a:pt x="5409" y="328"/>
                  </a:cubicBezTo>
                  <a:cubicBezTo>
                    <a:pt x="5409" y="281"/>
                    <a:pt x="5419" y="247"/>
                    <a:pt x="5438" y="225"/>
                  </a:cubicBezTo>
                  <a:cubicBezTo>
                    <a:pt x="5457" y="203"/>
                    <a:pt x="5486" y="192"/>
                    <a:pt x="5526" y="192"/>
                  </a:cubicBezTo>
                  <a:cubicBezTo>
                    <a:pt x="5556" y="192"/>
                    <a:pt x="5579" y="201"/>
                    <a:pt x="5594" y="218"/>
                  </a:cubicBezTo>
                  <a:cubicBezTo>
                    <a:pt x="5608" y="235"/>
                    <a:pt x="5616" y="263"/>
                    <a:pt x="5616" y="301"/>
                  </a:cubicBezTo>
                  <a:cubicBezTo>
                    <a:pt x="5616" y="555"/>
                    <a:pt x="5616" y="555"/>
                    <a:pt x="5616" y="555"/>
                  </a:cubicBezTo>
                  <a:cubicBezTo>
                    <a:pt x="5651" y="555"/>
                    <a:pt x="5651" y="555"/>
                    <a:pt x="5651" y="555"/>
                  </a:cubicBezTo>
                  <a:cubicBezTo>
                    <a:pt x="5651" y="301"/>
                    <a:pt x="5651" y="301"/>
                    <a:pt x="5651" y="301"/>
                  </a:cubicBezTo>
                  <a:cubicBezTo>
                    <a:pt x="5651" y="252"/>
                    <a:pt x="5640" y="216"/>
                    <a:pt x="5619" y="194"/>
                  </a:cubicBezTo>
                  <a:cubicBezTo>
                    <a:pt x="5598" y="171"/>
                    <a:pt x="5566" y="160"/>
                    <a:pt x="5524" y="160"/>
                  </a:cubicBezTo>
                  <a:close/>
                  <a:moveTo>
                    <a:pt x="2805" y="160"/>
                  </a:moveTo>
                  <a:cubicBezTo>
                    <a:pt x="2741" y="160"/>
                    <a:pt x="2696" y="180"/>
                    <a:pt x="2671" y="220"/>
                  </a:cubicBezTo>
                  <a:cubicBezTo>
                    <a:pt x="2669" y="220"/>
                    <a:pt x="2669" y="220"/>
                    <a:pt x="2669" y="220"/>
                  </a:cubicBezTo>
                  <a:cubicBezTo>
                    <a:pt x="2662" y="167"/>
                    <a:pt x="2662" y="167"/>
                    <a:pt x="2662" y="167"/>
                  </a:cubicBezTo>
                  <a:cubicBezTo>
                    <a:pt x="2632" y="167"/>
                    <a:pt x="2632" y="167"/>
                    <a:pt x="2632" y="167"/>
                  </a:cubicBezTo>
                  <a:cubicBezTo>
                    <a:pt x="2632" y="555"/>
                    <a:pt x="2632" y="555"/>
                    <a:pt x="2632" y="555"/>
                  </a:cubicBezTo>
                  <a:cubicBezTo>
                    <a:pt x="2667" y="555"/>
                    <a:pt x="2667" y="555"/>
                    <a:pt x="2667" y="555"/>
                  </a:cubicBezTo>
                  <a:cubicBezTo>
                    <a:pt x="2667" y="341"/>
                    <a:pt x="2667" y="341"/>
                    <a:pt x="2667" y="341"/>
                  </a:cubicBezTo>
                  <a:cubicBezTo>
                    <a:pt x="2667" y="288"/>
                    <a:pt x="2678" y="250"/>
                    <a:pt x="2699" y="227"/>
                  </a:cubicBezTo>
                  <a:cubicBezTo>
                    <a:pt x="2721" y="204"/>
                    <a:pt x="2755" y="192"/>
                    <a:pt x="2801" y="192"/>
                  </a:cubicBezTo>
                  <a:cubicBezTo>
                    <a:pt x="2836" y="192"/>
                    <a:pt x="2861" y="201"/>
                    <a:pt x="2877" y="218"/>
                  </a:cubicBezTo>
                  <a:cubicBezTo>
                    <a:pt x="2894" y="236"/>
                    <a:pt x="2902" y="264"/>
                    <a:pt x="2902" y="303"/>
                  </a:cubicBezTo>
                  <a:cubicBezTo>
                    <a:pt x="2902" y="555"/>
                    <a:pt x="2902" y="555"/>
                    <a:pt x="2902" y="555"/>
                  </a:cubicBezTo>
                  <a:cubicBezTo>
                    <a:pt x="2937" y="555"/>
                    <a:pt x="2937" y="555"/>
                    <a:pt x="2937" y="555"/>
                  </a:cubicBezTo>
                  <a:cubicBezTo>
                    <a:pt x="2937" y="301"/>
                    <a:pt x="2937" y="301"/>
                    <a:pt x="2937" y="301"/>
                  </a:cubicBezTo>
                  <a:cubicBezTo>
                    <a:pt x="2937" y="207"/>
                    <a:pt x="2893" y="160"/>
                    <a:pt x="2805" y="160"/>
                  </a:cubicBezTo>
                  <a:close/>
                  <a:moveTo>
                    <a:pt x="3460" y="194"/>
                  </a:moveTo>
                  <a:cubicBezTo>
                    <a:pt x="3481" y="216"/>
                    <a:pt x="3492" y="250"/>
                    <a:pt x="3492" y="297"/>
                  </a:cubicBezTo>
                  <a:cubicBezTo>
                    <a:pt x="3492" y="555"/>
                    <a:pt x="3492" y="555"/>
                    <a:pt x="3492" y="555"/>
                  </a:cubicBezTo>
                  <a:cubicBezTo>
                    <a:pt x="3466" y="555"/>
                    <a:pt x="3466" y="555"/>
                    <a:pt x="3466" y="555"/>
                  </a:cubicBezTo>
                  <a:cubicBezTo>
                    <a:pt x="3457" y="493"/>
                    <a:pt x="3457" y="493"/>
                    <a:pt x="3457" y="493"/>
                  </a:cubicBezTo>
                  <a:cubicBezTo>
                    <a:pt x="3454" y="493"/>
                    <a:pt x="3454" y="493"/>
                    <a:pt x="3454" y="493"/>
                  </a:cubicBezTo>
                  <a:cubicBezTo>
                    <a:pt x="3434" y="518"/>
                    <a:pt x="3414" y="536"/>
                    <a:pt x="3394" y="546"/>
                  </a:cubicBezTo>
                  <a:cubicBezTo>
                    <a:pt x="3373" y="557"/>
                    <a:pt x="3349" y="562"/>
                    <a:pt x="3321" y="562"/>
                  </a:cubicBezTo>
                  <a:cubicBezTo>
                    <a:pt x="3283" y="562"/>
                    <a:pt x="3253" y="552"/>
                    <a:pt x="3232" y="533"/>
                  </a:cubicBezTo>
                  <a:cubicBezTo>
                    <a:pt x="3211" y="513"/>
                    <a:pt x="3200" y="486"/>
                    <a:pt x="3200" y="452"/>
                  </a:cubicBezTo>
                  <a:cubicBezTo>
                    <a:pt x="3200" y="414"/>
                    <a:pt x="3216" y="385"/>
                    <a:pt x="3248" y="364"/>
                  </a:cubicBezTo>
                  <a:cubicBezTo>
                    <a:pt x="3279" y="343"/>
                    <a:pt x="3325" y="332"/>
                    <a:pt x="3384" y="331"/>
                  </a:cubicBezTo>
                  <a:cubicBezTo>
                    <a:pt x="3458" y="328"/>
                    <a:pt x="3458" y="328"/>
                    <a:pt x="3458" y="328"/>
                  </a:cubicBezTo>
                  <a:cubicBezTo>
                    <a:pt x="3458" y="303"/>
                    <a:pt x="3458" y="303"/>
                    <a:pt x="3458" y="303"/>
                  </a:cubicBezTo>
                  <a:cubicBezTo>
                    <a:pt x="3458" y="266"/>
                    <a:pt x="3451" y="238"/>
                    <a:pt x="3436" y="219"/>
                  </a:cubicBezTo>
                  <a:cubicBezTo>
                    <a:pt x="3421" y="201"/>
                    <a:pt x="3397" y="191"/>
                    <a:pt x="3363" y="191"/>
                  </a:cubicBezTo>
                  <a:cubicBezTo>
                    <a:pt x="3327" y="191"/>
                    <a:pt x="3290" y="201"/>
                    <a:pt x="3252" y="221"/>
                  </a:cubicBezTo>
                  <a:cubicBezTo>
                    <a:pt x="3239" y="190"/>
                    <a:pt x="3239" y="190"/>
                    <a:pt x="3239" y="190"/>
                  </a:cubicBezTo>
                  <a:cubicBezTo>
                    <a:pt x="3281" y="170"/>
                    <a:pt x="3323" y="160"/>
                    <a:pt x="3365" y="160"/>
                  </a:cubicBezTo>
                  <a:cubicBezTo>
                    <a:pt x="3407" y="160"/>
                    <a:pt x="3439" y="172"/>
                    <a:pt x="3460" y="194"/>
                  </a:cubicBezTo>
                  <a:close/>
                  <a:moveTo>
                    <a:pt x="3457" y="358"/>
                  </a:moveTo>
                  <a:cubicBezTo>
                    <a:pt x="3389" y="361"/>
                    <a:pt x="3389" y="361"/>
                    <a:pt x="3389" y="361"/>
                  </a:cubicBezTo>
                  <a:cubicBezTo>
                    <a:pt x="3335" y="363"/>
                    <a:pt x="3296" y="372"/>
                    <a:pt x="3273" y="386"/>
                  </a:cubicBezTo>
                  <a:cubicBezTo>
                    <a:pt x="3249" y="400"/>
                    <a:pt x="3238" y="423"/>
                    <a:pt x="3238" y="453"/>
                  </a:cubicBezTo>
                  <a:cubicBezTo>
                    <a:pt x="3238" y="477"/>
                    <a:pt x="3245" y="496"/>
                    <a:pt x="3260" y="510"/>
                  </a:cubicBezTo>
                  <a:cubicBezTo>
                    <a:pt x="3275" y="523"/>
                    <a:pt x="3296" y="530"/>
                    <a:pt x="3323" y="530"/>
                  </a:cubicBezTo>
                  <a:cubicBezTo>
                    <a:pt x="3364" y="530"/>
                    <a:pt x="3397" y="518"/>
                    <a:pt x="3421" y="494"/>
                  </a:cubicBezTo>
                  <a:cubicBezTo>
                    <a:pt x="3445" y="471"/>
                    <a:pt x="3457" y="438"/>
                    <a:pt x="3457" y="396"/>
                  </a:cubicBezTo>
                  <a:lnTo>
                    <a:pt x="3457" y="358"/>
                  </a:lnTo>
                  <a:close/>
                  <a:moveTo>
                    <a:pt x="2496" y="208"/>
                  </a:moveTo>
                  <a:cubicBezTo>
                    <a:pt x="2523" y="239"/>
                    <a:pt x="2536" y="283"/>
                    <a:pt x="2536" y="337"/>
                  </a:cubicBezTo>
                  <a:cubicBezTo>
                    <a:pt x="2536" y="366"/>
                    <a:pt x="2536" y="366"/>
                    <a:pt x="2536" y="366"/>
                  </a:cubicBezTo>
                  <a:cubicBezTo>
                    <a:pt x="2257" y="366"/>
                    <a:pt x="2257" y="366"/>
                    <a:pt x="2257" y="366"/>
                  </a:cubicBezTo>
                  <a:cubicBezTo>
                    <a:pt x="2257" y="419"/>
                    <a:pt x="2270" y="460"/>
                    <a:pt x="2294" y="488"/>
                  </a:cubicBezTo>
                  <a:cubicBezTo>
                    <a:pt x="2318" y="516"/>
                    <a:pt x="2353" y="530"/>
                    <a:pt x="2399" y="530"/>
                  </a:cubicBezTo>
                  <a:cubicBezTo>
                    <a:pt x="2421" y="530"/>
                    <a:pt x="2440" y="528"/>
                    <a:pt x="2457" y="525"/>
                  </a:cubicBezTo>
                  <a:cubicBezTo>
                    <a:pt x="2474" y="522"/>
                    <a:pt x="2495" y="515"/>
                    <a:pt x="2520" y="505"/>
                  </a:cubicBezTo>
                  <a:cubicBezTo>
                    <a:pt x="2520" y="537"/>
                    <a:pt x="2520" y="537"/>
                    <a:pt x="2520" y="537"/>
                  </a:cubicBezTo>
                  <a:cubicBezTo>
                    <a:pt x="2499" y="547"/>
                    <a:pt x="2478" y="553"/>
                    <a:pt x="2460" y="557"/>
                  </a:cubicBezTo>
                  <a:cubicBezTo>
                    <a:pt x="2441" y="560"/>
                    <a:pt x="2421" y="562"/>
                    <a:pt x="2399" y="562"/>
                  </a:cubicBezTo>
                  <a:cubicBezTo>
                    <a:pt x="2342" y="562"/>
                    <a:pt x="2298" y="545"/>
                    <a:pt x="2267" y="510"/>
                  </a:cubicBezTo>
                  <a:cubicBezTo>
                    <a:pt x="2235" y="475"/>
                    <a:pt x="2220" y="427"/>
                    <a:pt x="2220" y="364"/>
                  </a:cubicBezTo>
                  <a:cubicBezTo>
                    <a:pt x="2220" y="302"/>
                    <a:pt x="2235" y="253"/>
                    <a:pt x="2265" y="216"/>
                  </a:cubicBezTo>
                  <a:cubicBezTo>
                    <a:pt x="2296" y="178"/>
                    <a:pt x="2337" y="160"/>
                    <a:pt x="2388" y="160"/>
                  </a:cubicBezTo>
                  <a:cubicBezTo>
                    <a:pt x="2434" y="160"/>
                    <a:pt x="2470" y="176"/>
                    <a:pt x="2496" y="208"/>
                  </a:cubicBezTo>
                  <a:close/>
                  <a:moveTo>
                    <a:pt x="2498" y="334"/>
                  </a:moveTo>
                  <a:cubicBezTo>
                    <a:pt x="2498" y="290"/>
                    <a:pt x="2489" y="254"/>
                    <a:pt x="2469" y="229"/>
                  </a:cubicBezTo>
                  <a:cubicBezTo>
                    <a:pt x="2450" y="204"/>
                    <a:pt x="2423" y="191"/>
                    <a:pt x="2388" y="191"/>
                  </a:cubicBezTo>
                  <a:cubicBezTo>
                    <a:pt x="2351" y="191"/>
                    <a:pt x="2321" y="203"/>
                    <a:pt x="2298" y="228"/>
                  </a:cubicBezTo>
                  <a:cubicBezTo>
                    <a:pt x="2276" y="253"/>
                    <a:pt x="2263" y="288"/>
                    <a:pt x="2259" y="334"/>
                  </a:cubicBezTo>
                  <a:lnTo>
                    <a:pt x="2498" y="334"/>
                  </a:lnTo>
                  <a:close/>
                  <a:moveTo>
                    <a:pt x="4588" y="0"/>
                  </a:moveTo>
                  <a:cubicBezTo>
                    <a:pt x="4623" y="0"/>
                    <a:pt x="4623" y="0"/>
                    <a:pt x="4623" y="0"/>
                  </a:cubicBezTo>
                  <a:cubicBezTo>
                    <a:pt x="4623" y="555"/>
                    <a:pt x="4623" y="555"/>
                    <a:pt x="4623" y="555"/>
                  </a:cubicBezTo>
                  <a:cubicBezTo>
                    <a:pt x="4599" y="555"/>
                    <a:pt x="4599" y="555"/>
                    <a:pt x="4599" y="555"/>
                  </a:cubicBezTo>
                  <a:cubicBezTo>
                    <a:pt x="4590" y="496"/>
                    <a:pt x="4590" y="496"/>
                    <a:pt x="4590" y="496"/>
                  </a:cubicBezTo>
                  <a:cubicBezTo>
                    <a:pt x="4588" y="496"/>
                    <a:pt x="4588" y="496"/>
                    <a:pt x="4588" y="496"/>
                  </a:cubicBezTo>
                  <a:cubicBezTo>
                    <a:pt x="4558" y="540"/>
                    <a:pt x="4516" y="562"/>
                    <a:pt x="4461" y="562"/>
                  </a:cubicBezTo>
                  <a:cubicBezTo>
                    <a:pt x="4407" y="562"/>
                    <a:pt x="4366" y="545"/>
                    <a:pt x="4338" y="512"/>
                  </a:cubicBezTo>
                  <a:cubicBezTo>
                    <a:pt x="4310" y="479"/>
                    <a:pt x="4296" y="430"/>
                    <a:pt x="4296" y="367"/>
                  </a:cubicBezTo>
                  <a:cubicBezTo>
                    <a:pt x="4296" y="300"/>
                    <a:pt x="4310" y="248"/>
                    <a:pt x="4338" y="213"/>
                  </a:cubicBezTo>
                  <a:cubicBezTo>
                    <a:pt x="4366" y="177"/>
                    <a:pt x="4406" y="160"/>
                    <a:pt x="4460" y="160"/>
                  </a:cubicBezTo>
                  <a:cubicBezTo>
                    <a:pt x="4488" y="160"/>
                    <a:pt x="4512" y="165"/>
                    <a:pt x="4533" y="175"/>
                  </a:cubicBezTo>
                  <a:cubicBezTo>
                    <a:pt x="4553" y="185"/>
                    <a:pt x="4571" y="203"/>
                    <a:pt x="4588" y="228"/>
                  </a:cubicBezTo>
                  <a:cubicBezTo>
                    <a:pt x="4590" y="228"/>
                    <a:pt x="4590" y="228"/>
                    <a:pt x="4590" y="228"/>
                  </a:cubicBezTo>
                  <a:cubicBezTo>
                    <a:pt x="4588" y="198"/>
                    <a:pt x="4588" y="168"/>
                    <a:pt x="4588" y="139"/>
                  </a:cubicBezTo>
                  <a:lnTo>
                    <a:pt x="4588" y="0"/>
                  </a:lnTo>
                  <a:close/>
                  <a:moveTo>
                    <a:pt x="4588" y="361"/>
                  </a:moveTo>
                  <a:cubicBezTo>
                    <a:pt x="4588" y="301"/>
                    <a:pt x="4578" y="258"/>
                    <a:pt x="4557" y="231"/>
                  </a:cubicBezTo>
                  <a:cubicBezTo>
                    <a:pt x="4537" y="205"/>
                    <a:pt x="4505" y="192"/>
                    <a:pt x="4460" y="192"/>
                  </a:cubicBezTo>
                  <a:cubicBezTo>
                    <a:pt x="4418" y="192"/>
                    <a:pt x="4386" y="207"/>
                    <a:pt x="4365" y="236"/>
                  </a:cubicBezTo>
                  <a:cubicBezTo>
                    <a:pt x="4343" y="266"/>
                    <a:pt x="4333" y="309"/>
                    <a:pt x="4333" y="366"/>
                  </a:cubicBezTo>
                  <a:cubicBezTo>
                    <a:pt x="4333" y="476"/>
                    <a:pt x="4375" y="531"/>
                    <a:pt x="4461" y="531"/>
                  </a:cubicBezTo>
                  <a:cubicBezTo>
                    <a:pt x="4504" y="531"/>
                    <a:pt x="4536" y="518"/>
                    <a:pt x="4557" y="492"/>
                  </a:cubicBezTo>
                  <a:cubicBezTo>
                    <a:pt x="4577" y="467"/>
                    <a:pt x="4588" y="425"/>
                    <a:pt x="4588" y="367"/>
                  </a:cubicBezTo>
                  <a:lnTo>
                    <a:pt x="4588" y="361"/>
                  </a:lnTo>
                  <a:close/>
                </a:path>
              </a:pathLst>
            </a:custGeom>
            <a:solidFill>
              <a:srgbClr val="E300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1" name="Freeform 8">
              <a:extLst>
                <a:ext uri="{FF2B5EF4-FFF2-40B4-BE49-F238E27FC236}">
                  <a16:creationId xmlns:a16="http://schemas.microsoft.com/office/drawing/2014/main" id="{25DB9D46-ED6B-42A6-9419-9272DF41D1CB}"/>
                </a:ext>
              </a:extLst>
            </p:cNvPr>
            <p:cNvSpPr>
              <a:spLocks noSelect="1"/>
            </p:cNvSpPr>
            <p:nvPr userDrawn="1"/>
          </p:nvSpPr>
          <p:spPr bwMode="auto">
            <a:xfrm>
              <a:off x="3486" y="3992"/>
              <a:ext cx="703" cy="107"/>
            </a:xfrm>
            <a:custGeom>
              <a:avLst/>
              <a:gdLst>
                <a:gd name="T0" fmla="*/ 171 w 3516"/>
                <a:gd name="T1" fmla="*/ 8 h 537"/>
                <a:gd name="T2" fmla="*/ 0 w 3516"/>
                <a:gd name="T3" fmla="*/ 530 h 537"/>
                <a:gd name="T4" fmla="*/ 141 w 3516"/>
                <a:gd name="T5" fmla="*/ 340 h 537"/>
                <a:gd name="T6" fmla="*/ 287 w 3516"/>
                <a:gd name="T7" fmla="*/ 530 h 537"/>
                <a:gd name="T8" fmla="*/ 295 w 3516"/>
                <a:gd name="T9" fmla="*/ 303 h 537"/>
                <a:gd name="T10" fmla="*/ 167 w 3516"/>
                <a:gd name="T11" fmla="*/ 234 h 537"/>
                <a:gd name="T12" fmla="*/ 141 w 3516"/>
                <a:gd name="T13" fmla="*/ 115 h 537"/>
                <a:gd name="T14" fmla="*/ 241 w 3516"/>
                <a:gd name="T15" fmla="*/ 169 h 537"/>
                <a:gd name="T16" fmla="*/ 625 w 3516"/>
                <a:gd name="T17" fmla="*/ 6 h 537"/>
                <a:gd name="T18" fmla="*/ 610 w 3516"/>
                <a:gd name="T19" fmla="*/ 530 h 537"/>
                <a:gd name="T20" fmla="*/ 806 w 3516"/>
                <a:gd name="T21" fmla="*/ 432 h 537"/>
                <a:gd name="T22" fmla="*/ 986 w 3516"/>
                <a:gd name="T23" fmla="*/ 530 h 537"/>
                <a:gd name="T24" fmla="*/ 625 w 3516"/>
                <a:gd name="T25" fmla="*/ 6 h 537"/>
                <a:gd name="T26" fmla="*/ 708 w 3516"/>
                <a:gd name="T27" fmla="*/ 152 h 537"/>
                <a:gd name="T28" fmla="*/ 735 w 3516"/>
                <a:gd name="T29" fmla="*/ 157 h 537"/>
                <a:gd name="T30" fmla="*/ 777 w 3516"/>
                <a:gd name="T31" fmla="*/ 317 h 537"/>
                <a:gd name="T32" fmla="*/ 1203 w 3516"/>
                <a:gd name="T33" fmla="*/ 8 h 537"/>
                <a:gd name="T34" fmla="*/ 1022 w 3516"/>
                <a:gd name="T35" fmla="*/ 530 h 537"/>
                <a:gd name="T36" fmla="*/ 1393 w 3516"/>
                <a:gd name="T37" fmla="*/ 459 h 537"/>
                <a:gd name="T38" fmla="*/ 1397 w 3516"/>
                <a:gd name="T39" fmla="*/ 73 h 537"/>
                <a:gd name="T40" fmla="*/ 1289 w 3516"/>
                <a:gd name="T41" fmla="*/ 377 h 537"/>
                <a:gd name="T42" fmla="*/ 1163 w 3516"/>
                <a:gd name="T43" fmla="*/ 414 h 537"/>
                <a:gd name="T44" fmla="*/ 1204 w 3516"/>
                <a:gd name="T45" fmla="*/ 122 h 537"/>
                <a:gd name="T46" fmla="*/ 1319 w 3516"/>
                <a:gd name="T47" fmla="*/ 263 h 537"/>
                <a:gd name="T48" fmla="*/ 1835 w 3516"/>
                <a:gd name="T49" fmla="*/ 257 h 537"/>
                <a:gd name="T50" fmla="*/ 1894 w 3516"/>
                <a:gd name="T51" fmla="*/ 213 h 537"/>
                <a:gd name="T52" fmla="*/ 1865 w 3516"/>
                <a:gd name="T53" fmla="*/ 40 h 537"/>
                <a:gd name="T54" fmla="*/ 1525 w 3516"/>
                <a:gd name="T55" fmla="*/ 8 h 537"/>
                <a:gd name="T56" fmla="*/ 1728 w 3516"/>
                <a:gd name="T57" fmla="*/ 530 h 537"/>
                <a:gd name="T58" fmla="*/ 1927 w 3516"/>
                <a:gd name="T59" fmla="*/ 377 h 537"/>
                <a:gd name="T60" fmla="*/ 1835 w 3516"/>
                <a:gd name="T61" fmla="*/ 257 h 537"/>
                <a:gd name="T62" fmla="*/ 1706 w 3516"/>
                <a:gd name="T63" fmla="*/ 115 h 537"/>
                <a:gd name="T64" fmla="*/ 1755 w 3516"/>
                <a:gd name="T65" fmla="*/ 196 h 537"/>
                <a:gd name="T66" fmla="*/ 1666 w 3516"/>
                <a:gd name="T67" fmla="*/ 208 h 537"/>
                <a:gd name="T68" fmla="*/ 1716 w 3516"/>
                <a:gd name="T69" fmla="*/ 421 h 537"/>
                <a:gd name="T70" fmla="*/ 1666 w 3516"/>
                <a:gd name="T71" fmla="*/ 312 h 537"/>
                <a:gd name="T72" fmla="*/ 1764 w 3516"/>
                <a:gd name="T73" fmla="*/ 325 h 537"/>
                <a:gd name="T74" fmla="*/ 1716 w 3516"/>
                <a:gd name="T75" fmla="*/ 421 h 537"/>
                <a:gd name="T76" fmla="*/ 2041 w 3516"/>
                <a:gd name="T77" fmla="*/ 69 h 537"/>
                <a:gd name="T78" fmla="*/ 2042 w 3516"/>
                <a:gd name="T79" fmla="*/ 468 h 537"/>
                <a:gd name="T80" fmla="*/ 2419 w 3516"/>
                <a:gd name="T81" fmla="*/ 469 h 537"/>
                <a:gd name="T82" fmla="*/ 2419 w 3516"/>
                <a:gd name="T83" fmla="*/ 68 h 537"/>
                <a:gd name="T84" fmla="*/ 2309 w 3516"/>
                <a:gd name="T85" fmla="*/ 383 h 537"/>
                <a:gd name="T86" fmla="*/ 2125 w 3516"/>
                <a:gd name="T87" fmla="*/ 268 h 537"/>
                <a:gd name="T88" fmla="*/ 2309 w 3516"/>
                <a:gd name="T89" fmla="*/ 153 h 537"/>
                <a:gd name="T90" fmla="*/ 2309 w 3516"/>
                <a:gd name="T91" fmla="*/ 383 h 537"/>
                <a:gd name="T92" fmla="*/ 2999 w 3516"/>
                <a:gd name="T93" fmla="*/ 8 h 537"/>
                <a:gd name="T94" fmla="*/ 2941 w 3516"/>
                <a:gd name="T95" fmla="*/ 481 h 537"/>
                <a:gd name="T96" fmla="*/ 2610 w 3516"/>
                <a:gd name="T97" fmla="*/ 482 h 537"/>
                <a:gd name="T98" fmla="*/ 2553 w 3516"/>
                <a:gd name="T99" fmla="*/ 8 h 537"/>
                <a:gd name="T100" fmla="*/ 2694 w 3516"/>
                <a:gd name="T101" fmla="*/ 314 h 537"/>
                <a:gd name="T102" fmla="*/ 2776 w 3516"/>
                <a:gd name="T103" fmla="*/ 420 h 537"/>
                <a:gd name="T104" fmla="*/ 2858 w 3516"/>
                <a:gd name="T105" fmla="*/ 314 h 537"/>
                <a:gd name="T106" fmla="*/ 3447 w 3516"/>
                <a:gd name="T107" fmla="*/ 73 h 537"/>
                <a:gd name="T108" fmla="*/ 3073 w 3516"/>
                <a:gd name="T109" fmla="*/ 8 h 537"/>
                <a:gd name="T110" fmla="*/ 3242 w 3516"/>
                <a:gd name="T111" fmla="*/ 530 h 537"/>
                <a:gd name="T112" fmla="*/ 3516 w 3516"/>
                <a:gd name="T113" fmla="*/ 258 h 537"/>
                <a:gd name="T114" fmla="*/ 3339 w 3516"/>
                <a:gd name="T115" fmla="*/ 377 h 537"/>
                <a:gd name="T116" fmla="*/ 3214 w 3516"/>
                <a:gd name="T117" fmla="*/ 414 h 537"/>
                <a:gd name="T118" fmla="*/ 3255 w 3516"/>
                <a:gd name="T119" fmla="*/ 122 h 537"/>
                <a:gd name="T120" fmla="*/ 3369 w 3516"/>
                <a:gd name="T121" fmla="*/ 263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16" h="537">
                  <a:moveTo>
                    <a:pt x="383" y="162"/>
                  </a:moveTo>
                  <a:cubicBezTo>
                    <a:pt x="383" y="60"/>
                    <a:pt x="312" y="8"/>
                    <a:pt x="171" y="8"/>
                  </a:cubicBezTo>
                  <a:cubicBezTo>
                    <a:pt x="0" y="8"/>
                    <a:pt x="0" y="8"/>
                    <a:pt x="0" y="8"/>
                  </a:cubicBezTo>
                  <a:cubicBezTo>
                    <a:pt x="0" y="530"/>
                    <a:pt x="0" y="530"/>
                    <a:pt x="0" y="530"/>
                  </a:cubicBezTo>
                  <a:cubicBezTo>
                    <a:pt x="141" y="530"/>
                    <a:pt x="141" y="530"/>
                    <a:pt x="141" y="530"/>
                  </a:cubicBezTo>
                  <a:cubicBezTo>
                    <a:pt x="141" y="340"/>
                    <a:pt x="141" y="340"/>
                    <a:pt x="141" y="340"/>
                  </a:cubicBezTo>
                  <a:cubicBezTo>
                    <a:pt x="176" y="340"/>
                    <a:pt x="176" y="340"/>
                    <a:pt x="176" y="340"/>
                  </a:cubicBezTo>
                  <a:cubicBezTo>
                    <a:pt x="287" y="530"/>
                    <a:pt x="287" y="530"/>
                    <a:pt x="287" y="530"/>
                  </a:cubicBezTo>
                  <a:cubicBezTo>
                    <a:pt x="447" y="530"/>
                    <a:pt x="447" y="530"/>
                    <a:pt x="447" y="530"/>
                  </a:cubicBezTo>
                  <a:cubicBezTo>
                    <a:pt x="295" y="303"/>
                    <a:pt x="295" y="303"/>
                    <a:pt x="295" y="303"/>
                  </a:cubicBezTo>
                  <a:cubicBezTo>
                    <a:pt x="354" y="270"/>
                    <a:pt x="383" y="223"/>
                    <a:pt x="383" y="162"/>
                  </a:cubicBezTo>
                  <a:close/>
                  <a:moveTo>
                    <a:pt x="167" y="234"/>
                  </a:moveTo>
                  <a:cubicBezTo>
                    <a:pt x="141" y="234"/>
                    <a:pt x="141" y="234"/>
                    <a:pt x="141" y="234"/>
                  </a:cubicBezTo>
                  <a:cubicBezTo>
                    <a:pt x="141" y="115"/>
                    <a:pt x="141" y="115"/>
                    <a:pt x="141" y="115"/>
                  </a:cubicBezTo>
                  <a:cubicBezTo>
                    <a:pt x="169" y="115"/>
                    <a:pt x="169" y="115"/>
                    <a:pt x="169" y="115"/>
                  </a:cubicBezTo>
                  <a:cubicBezTo>
                    <a:pt x="217" y="115"/>
                    <a:pt x="241" y="133"/>
                    <a:pt x="241" y="169"/>
                  </a:cubicBezTo>
                  <a:cubicBezTo>
                    <a:pt x="241" y="212"/>
                    <a:pt x="216" y="234"/>
                    <a:pt x="167" y="234"/>
                  </a:cubicBezTo>
                  <a:close/>
                  <a:moveTo>
                    <a:pt x="625" y="6"/>
                  </a:moveTo>
                  <a:cubicBezTo>
                    <a:pt x="455" y="530"/>
                    <a:pt x="455" y="530"/>
                    <a:pt x="455" y="530"/>
                  </a:cubicBezTo>
                  <a:cubicBezTo>
                    <a:pt x="610" y="530"/>
                    <a:pt x="610" y="530"/>
                    <a:pt x="610" y="530"/>
                  </a:cubicBezTo>
                  <a:cubicBezTo>
                    <a:pt x="636" y="432"/>
                    <a:pt x="636" y="432"/>
                    <a:pt x="636" y="432"/>
                  </a:cubicBezTo>
                  <a:cubicBezTo>
                    <a:pt x="806" y="432"/>
                    <a:pt x="806" y="432"/>
                    <a:pt x="806" y="432"/>
                  </a:cubicBezTo>
                  <a:cubicBezTo>
                    <a:pt x="832" y="530"/>
                    <a:pt x="832" y="530"/>
                    <a:pt x="832" y="530"/>
                  </a:cubicBezTo>
                  <a:cubicBezTo>
                    <a:pt x="986" y="530"/>
                    <a:pt x="986" y="530"/>
                    <a:pt x="986" y="530"/>
                  </a:cubicBezTo>
                  <a:cubicBezTo>
                    <a:pt x="813" y="6"/>
                    <a:pt x="813" y="6"/>
                    <a:pt x="813" y="6"/>
                  </a:cubicBezTo>
                  <a:lnTo>
                    <a:pt x="625" y="6"/>
                  </a:lnTo>
                  <a:close/>
                  <a:moveTo>
                    <a:pt x="666" y="317"/>
                  </a:moveTo>
                  <a:cubicBezTo>
                    <a:pt x="687" y="235"/>
                    <a:pt x="701" y="180"/>
                    <a:pt x="708" y="152"/>
                  </a:cubicBezTo>
                  <a:cubicBezTo>
                    <a:pt x="714" y="124"/>
                    <a:pt x="718" y="104"/>
                    <a:pt x="720" y="92"/>
                  </a:cubicBezTo>
                  <a:cubicBezTo>
                    <a:pt x="723" y="105"/>
                    <a:pt x="728" y="127"/>
                    <a:pt x="735" y="157"/>
                  </a:cubicBezTo>
                  <a:cubicBezTo>
                    <a:pt x="743" y="187"/>
                    <a:pt x="749" y="212"/>
                    <a:pt x="754" y="231"/>
                  </a:cubicBezTo>
                  <a:cubicBezTo>
                    <a:pt x="777" y="317"/>
                    <a:pt x="777" y="317"/>
                    <a:pt x="777" y="317"/>
                  </a:cubicBezTo>
                  <a:lnTo>
                    <a:pt x="666" y="317"/>
                  </a:lnTo>
                  <a:close/>
                  <a:moveTo>
                    <a:pt x="1203" y="8"/>
                  </a:moveTo>
                  <a:cubicBezTo>
                    <a:pt x="1022" y="8"/>
                    <a:pt x="1022" y="8"/>
                    <a:pt x="1022" y="8"/>
                  </a:cubicBezTo>
                  <a:cubicBezTo>
                    <a:pt x="1022" y="530"/>
                    <a:pt x="1022" y="530"/>
                    <a:pt x="1022" y="530"/>
                  </a:cubicBezTo>
                  <a:cubicBezTo>
                    <a:pt x="1191" y="530"/>
                    <a:pt x="1191" y="530"/>
                    <a:pt x="1191" y="530"/>
                  </a:cubicBezTo>
                  <a:cubicBezTo>
                    <a:pt x="1278" y="530"/>
                    <a:pt x="1345" y="506"/>
                    <a:pt x="1393" y="459"/>
                  </a:cubicBezTo>
                  <a:cubicBezTo>
                    <a:pt x="1441" y="412"/>
                    <a:pt x="1465" y="345"/>
                    <a:pt x="1465" y="258"/>
                  </a:cubicBezTo>
                  <a:cubicBezTo>
                    <a:pt x="1465" y="177"/>
                    <a:pt x="1442" y="115"/>
                    <a:pt x="1397" y="73"/>
                  </a:cubicBezTo>
                  <a:cubicBezTo>
                    <a:pt x="1351" y="30"/>
                    <a:pt x="1286" y="8"/>
                    <a:pt x="1203" y="8"/>
                  </a:cubicBezTo>
                  <a:close/>
                  <a:moveTo>
                    <a:pt x="1289" y="377"/>
                  </a:moveTo>
                  <a:cubicBezTo>
                    <a:pt x="1269" y="402"/>
                    <a:pt x="1237" y="414"/>
                    <a:pt x="1195" y="414"/>
                  </a:cubicBezTo>
                  <a:cubicBezTo>
                    <a:pt x="1163" y="414"/>
                    <a:pt x="1163" y="414"/>
                    <a:pt x="1163" y="414"/>
                  </a:cubicBezTo>
                  <a:cubicBezTo>
                    <a:pt x="1163" y="122"/>
                    <a:pt x="1163" y="122"/>
                    <a:pt x="1163" y="122"/>
                  </a:cubicBezTo>
                  <a:cubicBezTo>
                    <a:pt x="1204" y="122"/>
                    <a:pt x="1204" y="122"/>
                    <a:pt x="1204" y="122"/>
                  </a:cubicBezTo>
                  <a:cubicBezTo>
                    <a:pt x="1243" y="122"/>
                    <a:pt x="1271" y="134"/>
                    <a:pt x="1290" y="157"/>
                  </a:cubicBezTo>
                  <a:cubicBezTo>
                    <a:pt x="1309" y="180"/>
                    <a:pt x="1319" y="215"/>
                    <a:pt x="1319" y="263"/>
                  </a:cubicBezTo>
                  <a:cubicBezTo>
                    <a:pt x="1319" y="314"/>
                    <a:pt x="1309" y="352"/>
                    <a:pt x="1289" y="377"/>
                  </a:cubicBezTo>
                  <a:close/>
                  <a:moveTo>
                    <a:pt x="1835" y="257"/>
                  </a:moveTo>
                  <a:cubicBezTo>
                    <a:pt x="1835" y="253"/>
                    <a:pt x="1835" y="253"/>
                    <a:pt x="1835" y="253"/>
                  </a:cubicBezTo>
                  <a:cubicBezTo>
                    <a:pt x="1859" y="247"/>
                    <a:pt x="1879" y="234"/>
                    <a:pt x="1894" y="213"/>
                  </a:cubicBezTo>
                  <a:cubicBezTo>
                    <a:pt x="1909" y="192"/>
                    <a:pt x="1916" y="167"/>
                    <a:pt x="1916" y="138"/>
                  </a:cubicBezTo>
                  <a:cubicBezTo>
                    <a:pt x="1916" y="94"/>
                    <a:pt x="1899" y="61"/>
                    <a:pt x="1865" y="40"/>
                  </a:cubicBezTo>
                  <a:cubicBezTo>
                    <a:pt x="1830" y="19"/>
                    <a:pt x="1778" y="8"/>
                    <a:pt x="1707" y="8"/>
                  </a:cubicBezTo>
                  <a:cubicBezTo>
                    <a:pt x="1525" y="8"/>
                    <a:pt x="1525" y="8"/>
                    <a:pt x="1525" y="8"/>
                  </a:cubicBezTo>
                  <a:cubicBezTo>
                    <a:pt x="1525" y="530"/>
                    <a:pt x="1525" y="530"/>
                    <a:pt x="1525" y="530"/>
                  </a:cubicBezTo>
                  <a:cubicBezTo>
                    <a:pt x="1728" y="530"/>
                    <a:pt x="1728" y="530"/>
                    <a:pt x="1728" y="530"/>
                  </a:cubicBezTo>
                  <a:cubicBezTo>
                    <a:pt x="1789" y="530"/>
                    <a:pt x="1838" y="516"/>
                    <a:pt x="1873" y="489"/>
                  </a:cubicBezTo>
                  <a:cubicBezTo>
                    <a:pt x="1909" y="462"/>
                    <a:pt x="1927" y="425"/>
                    <a:pt x="1927" y="377"/>
                  </a:cubicBezTo>
                  <a:cubicBezTo>
                    <a:pt x="1927" y="345"/>
                    <a:pt x="1919" y="319"/>
                    <a:pt x="1905" y="299"/>
                  </a:cubicBezTo>
                  <a:cubicBezTo>
                    <a:pt x="1890" y="279"/>
                    <a:pt x="1867" y="265"/>
                    <a:pt x="1835" y="257"/>
                  </a:cubicBezTo>
                  <a:close/>
                  <a:moveTo>
                    <a:pt x="1666" y="115"/>
                  </a:moveTo>
                  <a:cubicBezTo>
                    <a:pt x="1706" y="115"/>
                    <a:pt x="1706" y="115"/>
                    <a:pt x="1706" y="115"/>
                  </a:cubicBezTo>
                  <a:cubicBezTo>
                    <a:pt x="1750" y="115"/>
                    <a:pt x="1772" y="130"/>
                    <a:pt x="1772" y="159"/>
                  </a:cubicBezTo>
                  <a:cubicBezTo>
                    <a:pt x="1772" y="175"/>
                    <a:pt x="1766" y="188"/>
                    <a:pt x="1755" y="196"/>
                  </a:cubicBezTo>
                  <a:cubicBezTo>
                    <a:pt x="1744" y="204"/>
                    <a:pt x="1729" y="208"/>
                    <a:pt x="1708" y="208"/>
                  </a:cubicBezTo>
                  <a:cubicBezTo>
                    <a:pt x="1666" y="208"/>
                    <a:pt x="1666" y="208"/>
                    <a:pt x="1666" y="208"/>
                  </a:cubicBezTo>
                  <a:lnTo>
                    <a:pt x="1666" y="115"/>
                  </a:lnTo>
                  <a:close/>
                  <a:moveTo>
                    <a:pt x="1716" y="421"/>
                  </a:moveTo>
                  <a:cubicBezTo>
                    <a:pt x="1666" y="421"/>
                    <a:pt x="1666" y="421"/>
                    <a:pt x="1666" y="421"/>
                  </a:cubicBezTo>
                  <a:cubicBezTo>
                    <a:pt x="1666" y="312"/>
                    <a:pt x="1666" y="312"/>
                    <a:pt x="1666" y="312"/>
                  </a:cubicBezTo>
                  <a:cubicBezTo>
                    <a:pt x="1713" y="312"/>
                    <a:pt x="1713" y="312"/>
                    <a:pt x="1713" y="312"/>
                  </a:cubicBezTo>
                  <a:cubicBezTo>
                    <a:pt x="1735" y="312"/>
                    <a:pt x="1752" y="316"/>
                    <a:pt x="1764" y="325"/>
                  </a:cubicBezTo>
                  <a:cubicBezTo>
                    <a:pt x="1776" y="335"/>
                    <a:pt x="1781" y="348"/>
                    <a:pt x="1781" y="365"/>
                  </a:cubicBezTo>
                  <a:cubicBezTo>
                    <a:pt x="1781" y="403"/>
                    <a:pt x="1760" y="421"/>
                    <a:pt x="1716" y="421"/>
                  </a:cubicBezTo>
                  <a:close/>
                  <a:moveTo>
                    <a:pt x="2230" y="0"/>
                  </a:moveTo>
                  <a:cubicBezTo>
                    <a:pt x="2148" y="0"/>
                    <a:pt x="2085" y="23"/>
                    <a:pt x="2041" y="69"/>
                  </a:cubicBezTo>
                  <a:cubicBezTo>
                    <a:pt x="1998" y="115"/>
                    <a:pt x="1976" y="181"/>
                    <a:pt x="1976" y="268"/>
                  </a:cubicBezTo>
                  <a:cubicBezTo>
                    <a:pt x="1976" y="355"/>
                    <a:pt x="1998" y="422"/>
                    <a:pt x="2042" y="468"/>
                  </a:cubicBezTo>
                  <a:cubicBezTo>
                    <a:pt x="2085" y="514"/>
                    <a:pt x="2148" y="537"/>
                    <a:pt x="2230" y="537"/>
                  </a:cubicBezTo>
                  <a:cubicBezTo>
                    <a:pt x="2313" y="537"/>
                    <a:pt x="2376" y="514"/>
                    <a:pt x="2419" y="469"/>
                  </a:cubicBezTo>
                  <a:cubicBezTo>
                    <a:pt x="2462" y="423"/>
                    <a:pt x="2483" y="356"/>
                    <a:pt x="2483" y="268"/>
                  </a:cubicBezTo>
                  <a:cubicBezTo>
                    <a:pt x="2483" y="180"/>
                    <a:pt x="2462" y="114"/>
                    <a:pt x="2419" y="68"/>
                  </a:cubicBezTo>
                  <a:cubicBezTo>
                    <a:pt x="2376" y="23"/>
                    <a:pt x="2313" y="0"/>
                    <a:pt x="2230" y="0"/>
                  </a:cubicBezTo>
                  <a:close/>
                  <a:moveTo>
                    <a:pt x="2309" y="383"/>
                  </a:moveTo>
                  <a:cubicBezTo>
                    <a:pt x="2292" y="407"/>
                    <a:pt x="2265" y="420"/>
                    <a:pt x="2230" y="420"/>
                  </a:cubicBezTo>
                  <a:cubicBezTo>
                    <a:pt x="2160" y="420"/>
                    <a:pt x="2125" y="369"/>
                    <a:pt x="2125" y="268"/>
                  </a:cubicBezTo>
                  <a:cubicBezTo>
                    <a:pt x="2125" y="167"/>
                    <a:pt x="2160" y="116"/>
                    <a:pt x="2230" y="116"/>
                  </a:cubicBezTo>
                  <a:cubicBezTo>
                    <a:pt x="2265" y="116"/>
                    <a:pt x="2291" y="128"/>
                    <a:pt x="2309" y="153"/>
                  </a:cubicBezTo>
                  <a:cubicBezTo>
                    <a:pt x="2326" y="178"/>
                    <a:pt x="2335" y="216"/>
                    <a:pt x="2335" y="268"/>
                  </a:cubicBezTo>
                  <a:cubicBezTo>
                    <a:pt x="2335" y="320"/>
                    <a:pt x="2326" y="358"/>
                    <a:pt x="2309" y="383"/>
                  </a:cubicBezTo>
                  <a:close/>
                  <a:moveTo>
                    <a:pt x="2858" y="8"/>
                  </a:moveTo>
                  <a:cubicBezTo>
                    <a:pt x="2999" y="8"/>
                    <a:pt x="2999" y="8"/>
                    <a:pt x="2999" y="8"/>
                  </a:cubicBezTo>
                  <a:cubicBezTo>
                    <a:pt x="2999" y="322"/>
                    <a:pt x="2999" y="322"/>
                    <a:pt x="2999" y="322"/>
                  </a:cubicBezTo>
                  <a:cubicBezTo>
                    <a:pt x="2999" y="391"/>
                    <a:pt x="2980" y="443"/>
                    <a:pt x="2941" y="481"/>
                  </a:cubicBezTo>
                  <a:cubicBezTo>
                    <a:pt x="2902" y="518"/>
                    <a:pt x="2847" y="537"/>
                    <a:pt x="2774" y="537"/>
                  </a:cubicBezTo>
                  <a:cubicBezTo>
                    <a:pt x="2703" y="537"/>
                    <a:pt x="2648" y="519"/>
                    <a:pt x="2610" y="482"/>
                  </a:cubicBezTo>
                  <a:cubicBezTo>
                    <a:pt x="2572" y="446"/>
                    <a:pt x="2553" y="394"/>
                    <a:pt x="2553" y="325"/>
                  </a:cubicBezTo>
                  <a:cubicBezTo>
                    <a:pt x="2553" y="8"/>
                    <a:pt x="2553" y="8"/>
                    <a:pt x="2553" y="8"/>
                  </a:cubicBezTo>
                  <a:cubicBezTo>
                    <a:pt x="2694" y="8"/>
                    <a:pt x="2694" y="8"/>
                    <a:pt x="2694" y="8"/>
                  </a:cubicBezTo>
                  <a:cubicBezTo>
                    <a:pt x="2694" y="314"/>
                    <a:pt x="2694" y="314"/>
                    <a:pt x="2694" y="314"/>
                  </a:cubicBezTo>
                  <a:cubicBezTo>
                    <a:pt x="2694" y="351"/>
                    <a:pt x="2701" y="378"/>
                    <a:pt x="2715" y="395"/>
                  </a:cubicBezTo>
                  <a:cubicBezTo>
                    <a:pt x="2729" y="411"/>
                    <a:pt x="2749" y="420"/>
                    <a:pt x="2776" y="420"/>
                  </a:cubicBezTo>
                  <a:cubicBezTo>
                    <a:pt x="2805" y="420"/>
                    <a:pt x="2826" y="411"/>
                    <a:pt x="2839" y="395"/>
                  </a:cubicBezTo>
                  <a:cubicBezTo>
                    <a:pt x="2852" y="378"/>
                    <a:pt x="2858" y="351"/>
                    <a:pt x="2858" y="314"/>
                  </a:cubicBezTo>
                  <a:lnTo>
                    <a:pt x="2858" y="8"/>
                  </a:lnTo>
                  <a:close/>
                  <a:moveTo>
                    <a:pt x="3447" y="73"/>
                  </a:moveTo>
                  <a:cubicBezTo>
                    <a:pt x="3402" y="30"/>
                    <a:pt x="3337" y="8"/>
                    <a:pt x="3253" y="8"/>
                  </a:cubicBezTo>
                  <a:cubicBezTo>
                    <a:pt x="3073" y="8"/>
                    <a:pt x="3073" y="8"/>
                    <a:pt x="3073" y="8"/>
                  </a:cubicBezTo>
                  <a:cubicBezTo>
                    <a:pt x="3073" y="530"/>
                    <a:pt x="3073" y="530"/>
                    <a:pt x="3073" y="530"/>
                  </a:cubicBezTo>
                  <a:cubicBezTo>
                    <a:pt x="3242" y="530"/>
                    <a:pt x="3242" y="530"/>
                    <a:pt x="3242" y="530"/>
                  </a:cubicBezTo>
                  <a:cubicBezTo>
                    <a:pt x="3328" y="530"/>
                    <a:pt x="3396" y="506"/>
                    <a:pt x="3444" y="459"/>
                  </a:cubicBezTo>
                  <a:cubicBezTo>
                    <a:pt x="3492" y="412"/>
                    <a:pt x="3516" y="345"/>
                    <a:pt x="3516" y="258"/>
                  </a:cubicBezTo>
                  <a:cubicBezTo>
                    <a:pt x="3516" y="177"/>
                    <a:pt x="3493" y="115"/>
                    <a:pt x="3447" y="73"/>
                  </a:cubicBezTo>
                  <a:close/>
                  <a:moveTo>
                    <a:pt x="3339" y="377"/>
                  </a:moveTo>
                  <a:cubicBezTo>
                    <a:pt x="3319" y="402"/>
                    <a:pt x="3288" y="414"/>
                    <a:pt x="3245" y="414"/>
                  </a:cubicBezTo>
                  <a:cubicBezTo>
                    <a:pt x="3214" y="414"/>
                    <a:pt x="3214" y="414"/>
                    <a:pt x="3214" y="414"/>
                  </a:cubicBezTo>
                  <a:cubicBezTo>
                    <a:pt x="3214" y="122"/>
                    <a:pt x="3214" y="122"/>
                    <a:pt x="3214" y="122"/>
                  </a:cubicBezTo>
                  <a:cubicBezTo>
                    <a:pt x="3255" y="122"/>
                    <a:pt x="3255" y="122"/>
                    <a:pt x="3255" y="122"/>
                  </a:cubicBezTo>
                  <a:cubicBezTo>
                    <a:pt x="3293" y="122"/>
                    <a:pt x="3322" y="134"/>
                    <a:pt x="3341" y="157"/>
                  </a:cubicBezTo>
                  <a:cubicBezTo>
                    <a:pt x="3360" y="180"/>
                    <a:pt x="3369" y="215"/>
                    <a:pt x="3369" y="263"/>
                  </a:cubicBezTo>
                  <a:cubicBezTo>
                    <a:pt x="3369" y="314"/>
                    <a:pt x="3359" y="352"/>
                    <a:pt x="3339" y="377"/>
                  </a:cubicBezTo>
                  <a:close/>
                </a:path>
              </a:pathLst>
            </a:custGeom>
            <a:solidFill>
              <a:srgbClr val="BE3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 name="Titel 1"/>
          <p:cNvSpPr>
            <a:spLocks noGrp="1" noSelect="1"/>
          </p:cNvSpPr>
          <p:nvPr>
            <p:ph type="title" hasCustomPrompt="1"/>
          </p:nvPr>
        </p:nvSpPr>
        <p:spPr>
          <a:xfrm>
            <a:off x="0" y="2925076"/>
            <a:ext cx="12204000" cy="1188000"/>
          </a:xfrm>
        </p:spPr>
        <p:txBody>
          <a:bodyPr/>
          <a:lstStyle>
            <a:lvl1pPr algn="ctr">
              <a:defRPr sz="6800" b="1" cap="none" baseline="0">
                <a:solidFill>
                  <a:schemeClr val="bg1"/>
                </a:solidFill>
                <a:latin typeface="+mn-lt"/>
              </a:defRPr>
            </a:lvl1pPr>
          </a:lstStyle>
          <a:p>
            <a:r>
              <a:rPr lang="nl-NL" dirty="0"/>
              <a:t>[Tekst]</a:t>
            </a:r>
          </a:p>
        </p:txBody>
      </p:sp>
      <p:sp>
        <p:nvSpPr>
          <p:cNvPr id="8" name="Rechthoek: afgeronde hoeken 7">
            <a:extLst>
              <a:ext uri="{FF2B5EF4-FFF2-40B4-BE49-F238E27FC236}">
                <a16:creationId xmlns:a16="http://schemas.microsoft.com/office/drawing/2014/main" id="{A5AF17E4-4F96-4AF7-81E8-4E18E40B55CB}"/>
              </a:ext>
            </a:extLst>
          </p:cNvPr>
          <p:cNvSpPr>
            <a:spLocks noSelect="1"/>
          </p:cNvSpPr>
          <p:nvPr userDrawn="1"/>
        </p:nvSpPr>
        <p:spPr>
          <a:xfrm>
            <a:off x="-2400944" y="0"/>
            <a:ext cx="2016224" cy="252890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t" anchorCtr="0"/>
          <a:lstStyle/>
          <a:p>
            <a:pPr algn="l"/>
            <a:r>
              <a:rPr lang="nl-NL" sz="1000" kern="1200" noProof="0">
                <a:solidFill>
                  <a:schemeClr val="dk1"/>
                </a:solidFill>
                <a:effectLst/>
                <a:latin typeface="+mn-lt"/>
                <a:ea typeface="+mn-ea"/>
                <a:cs typeface="+mn-c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lang="nl-NL" sz="1000" noProof="0"/>
          </a:p>
        </p:txBody>
      </p:sp>
    </p:spTree>
    <p:extLst>
      <p:ext uri="{BB962C8B-B14F-4D97-AF65-F5344CB8AC3E}">
        <p14:creationId xmlns:p14="http://schemas.microsoft.com/office/powerpoint/2010/main" val="1720061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 (rood), afbeelding en wit logo">
    <p:spTree>
      <p:nvGrpSpPr>
        <p:cNvPr id="1" name=""/>
        <p:cNvGrpSpPr/>
        <p:nvPr/>
      </p:nvGrpSpPr>
      <p:grpSpPr>
        <a:xfrm>
          <a:off x="0" y="0"/>
          <a:ext cx="0" cy="0"/>
          <a:chOff x="0" y="0"/>
          <a:chExt cx="0" cy="0"/>
        </a:xfrm>
      </p:grpSpPr>
      <p:sp>
        <p:nvSpPr>
          <p:cNvPr id="6" name="Tijdelijke aandulding Afbeelding">
            <a:extLst>
              <a:ext uri="{FF2B5EF4-FFF2-40B4-BE49-F238E27FC236}">
                <a16:creationId xmlns:a16="http://schemas.microsoft.com/office/drawing/2014/main" id="{103C5724-4037-4CA3-8344-D78FE786335A}"/>
              </a:ext>
            </a:extLst>
          </p:cNvPr>
          <p:cNvSpPr>
            <a:spLocks noGrp="1" noSelect="1"/>
          </p:cNvSpPr>
          <p:nvPr>
            <p:ph type="pic" sz="quarter" idx="13" hasCustomPrompt="1"/>
          </p:nvPr>
        </p:nvSpPr>
        <p:spPr bwMode="gray">
          <a:xfrm>
            <a:off x="0" y="0"/>
            <a:ext cx="12193200" cy="6858000"/>
          </a:xfrm>
          <a:custGeom>
            <a:avLst/>
            <a:gdLst>
              <a:gd name="connsiteX0" fmla="*/ 6862763 w 12193200"/>
              <a:gd name="connsiteY0" fmla="*/ 6675438 h 6858000"/>
              <a:gd name="connsiteX1" fmla="*/ 6862763 w 12193200"/>
              <a:gd name="connsiteY1" fmla="*/ 6687714 h 6858000"/>
              <a:gd name="connsiteX2" fmla="*/ 6851281 w 12193200"/>
              <a:gd name="connsiteY2" fmla="*/ 6719372 h 6858000"/>
              <a:gd name="connsiteX3" fmla="*/ 6820024 w 12193200"/>
              <a:gd name="connsiteY3" fmla="*/ 6731001 h 6858000"/>
              <a:gd name="connsiteX4" fmla="*/ 6799930 w 12193200"/>
              <a:gd name="connsiteY4" fmla="*/ 6724540 h 6858000"/>
              <a:gd name="connsiteX5" fmla="*/ 6792913 w 12193200"/>
              <a:gd name="connsiteY5" fmla="*/ 6706127 h 6858000"/>
              <a:gd name="connsiteX6" fmla="*/ 6803758 w 12193200"/>
              <a:gd name="connsiteY6" fmla="*/ 6684483 h 6858000"/>
              <a:gd name="connsiteX7" fmla="*/ 6841075 w 12193200"/>
              <a:gd name="connsiteY7" fmla="*/ 6676407 h 6858000"/>
              <a:gd name="connsiteX8" fmla="*/ 6862763 w 12193200"/>
              <a:gd name="connsiteY8" fmla="*/ 6675438 h 6858000"/>
              <a:gd name="connsiteX9" fmla="*/ 6637338 w 12193200"/>
              <a:gd name="connsiteY9" fmla="*/ 6675438 h 6858000"/>
              <a:gd name="connsiteX10" fmla="*/ 6637338 w 12193200"/>
              <a:gd name="connsiteY10" fmla="*/ 6687714 h 6858000"/>
              <a:gd name="connsiteX11" fmla="*/ 6625856 w 12193200"/>
              <a:gd name="connsiteY11" fmla="*/ 6719372 h 6858000"/>
              <a:gd name="connsiteX12" fmla="*/ 6594599 w 12193200"/>
              <a:gd name="connsiteY12" fmla="*/ 6731001 h 6858000"/>
              <a:gd name="connsiteX13" fmla="*/ 6574505 w 12193200"/>
              <a:gd name="connsiteY13" fmla="*/ 6724540 h 6858000"/>
              <a:gd name="connsiteX14" fmla="*/ 6567488 w 12193200"/>
              <a:gd name="connsiteY14" fmla="*/ 6706127 h 6858000"/>
              <a:gd name="connsiteX15" fmla="*/ 6578651 w 12193200"/>
              <a:gd name="connsiteY15" fmla="*/ 6684483 h 6858000"/>
              <a:gd name="connsiteX16" fmla="*/ 6615650 w 12193200"/>
              <a:gd name="connsiteY16" fmla="*/ 6676407 h 6858000"/>
              <a:gd name="connsiteX17" fmla="*/ 6637338 w 12193200"/>
              <a:gd name="connsiteY17" fmla="*/ 6675438 h 6858000"/>
              <a:gd name="connsiteX18" fmla="*/ 7465388 w 12193200"/>
              <a:gd name="connsiteY18" fmla="*/ 6623092 h 6858000"/>
              <a:gd name="connsiteX19" fmla="*/ 7491493 w 12193200"/>
              <a:gd name="connsiteY19" fmla="*/ 6634912 h 6858000"/>
              <a:gd name="connsiteX20" fmla="*/ 7500839 w 12193200"/>
              <a:gd name="connsiteY20" fmla="*/ 6667570 h 6858000"/>
              <a:gd name="connsiteX21" fmla="*/ 7423491 w 12193200"/>
              <a:gd name="connsiteY21" fmla="*/ 6667570 h 6858000"/>
              <a:gd name="connsiteX22" fmla="*/ 7436382 w 12193200"/>
              <a:gd name="connsiteY22" fmla="*/ 6634600 h 6858000"/>
              <a:gd name="connsiteX23" fmla="*/ 7465388 w 12193200"/>
              <a:gd name="connsiteY23" fmla="*/ 6623092 h 6858000"/>
              <a:gd name="connsiteX24" fmla="*/ 7091363 w 12193200"/>
              <a:gd name="connsiteY24" fmla="*/ 6623050 h 6858000"/>
              <a:gd name="connsiteX25" fmla="*/ 7117081 w 12193200"/>
              <a:gd name="connsiteY25" fmla="*/ 6634862 h 6858000"/>
              <a:gd name="connsiteX26" fmla="*/ 7126288 w 12193200"/>
              <a:gd name="connsiteY26" fmla="*/ 6667500 h 6858000"/>
              <a:gd name="connsiteX27" fmla="*/ 7050088 w 12193200"/>
              <a:gd name="connsiteY27" fmla="*/ 6667500 h 6858000"/>
              <a:gd name="connsiteX28" fmla="*/ 7062788 w 12193200"/>
              <a:gd name="connsiteY28" fmla="*/ 6634551 h 6858000"/>
              <a:gd name="connsiteX29" fmla="*/ 7091363 w 12193200"/>
              <a:gd name="connsiteY29" fmla="*/ 6623050 h 6858000"/>
              <a:gd name="connsiteX30" fmla="*/ 6955473 w 12193200"/>
              <a:gd name="connsiteY30" fmla="*/ 6623050 h 6858000"/>
              <a:gd name="connsiteX31" fmla="*/ 6986271 w 12193200"/>
              <a:gd name="connsiteY31" fmla="*/ 6635469 h 6858000"/>
              <a:gd name="connsiteX32" fmla="*/ 6996113 w 12193200"/>
              <a:gd name="connsiteY32" fmla="*/ 6676866 h 6858000"/>
              <a:gd name="connsiteX33" fmla="*/ 6996113 w 12193200"/>
              <a:gd name="connsiteY33" fmla="*/ 6678777 h 6858000"/>
              <a:gd name="connsiteX34" fmla="*/ 6986271 w 12193200"/>
              <a:gd name="connsiteY34" fmla="*/ 6718581 h 6858000"/>
              <a:gd name="connsiteX35" fmla="*/ 6955790 w 12193200"/>
              <a:gd name="connsiteY35" fmla="*/ 6731000 h 6858000"/>
              <a:gd name="connsiteX36" fmla="*/ 6915150 w 12193200"/>
              <a:gd name="connsiteY36" fmla="*/ 6678458 h 6858000"/>
              <a:gd name="connsiteX37" fmla="*/ 6925310 w 12193200"/>
              <a:gd name="connsiteY37" fmla="*/ 6637061 h 6858000"/>
              <a:gd name="connsiteX38" fmla="*/ 6955473 w 12193200"/>
              <a:gd name="connsiteY38" fmla="*/ 6623050 h 6858000"/>
              <a:gd name="connsiteX39" fmla="*/ 6297467 w 12193200"/>
              <a:gd name="connsiteY39" fmla="*/ 6623050 h 6858000"/>
              <a:gd name="connsiteX40" fmla="*/ 6323292 w 12193200"/>
              <a:gd name="connsiteY40" fmla="*/ 6634862 h 6858000"/>
              <a:gd name="connsiteX41" fmla="*/ 6332538 w 12193200"/>
              <a:gd name="connsiteY41" fmla="*/ 6667500 h 6858000"/>
              <a:gd name="connsiteX42" fmla="*/ 6256338 w 12193200"/>
              <a:gd name="connsiteY42" fmla="*/ 6667500 h 6858000"/>
              <a:gd name="connsiteX43" fmla="*/ 6268773 w 12193200"/>
              <a:gd name="connsiteY43" fmla="*/ 6634551 h 6858000"/>
              <a:gd name="connsiteX44" fmla="*/ 6297467 w 12193200"/>
              <a:gd name="connsiteY44" fmla="*/ 6623050 h 6858000"/>
              <a:gd name="connsiteX45" fmla="*/ 5965679 w 12193200"/>
              <a:gd name="connsiteY45" fmla="*/ 6623050 h 6858000"/>
              <a:gd name="connsiteX46" fmla="*/ 5991504 w 12193200"/>
              <a:gd name="connsiteY46" fmla="*/ 6634862 h 6858000"/>
              <a:gd name="connsiteX47" fmla="*/ 6000750 w 12193200"/>
              <a:gd name="connsiteY47" fmla="*/ 6667500 h 6858000"/>
              <a:gd name="connsiteX48" fmla="*/ 5924550 w 12193200"/>
              <a:gd name="connsiteY48" fmla="*/ 6667500 h 6858000"/>
              <a:gd name="connsiteX49" fmla="*/ 5936985 w 12193200"/>
              <a:gd name="connsiteY49" fmla="*/ 6634551 h 6858000"/>
              <a:gd name="connsiteX50" fmla="*/ 5965679 w 12193200"/>
              <a:gd name="connsiteY50" fmla="*/ 6623050 h 6858000"/>
              <a:gd name="connsiteX51" fmla="*/ 5727382 w 12193200"/>
              <a:gd name="connsiteY51" fmla="*/ 6623050 h 6858000"/>
              <a:gd name="connsiteX52" fmla="*/ 5759368 w 12193200"/>
              <a:gd name="connsiteY52" fmla="*/ 6637103 h 6858000"/>
              <a:gd name="connsiteX53" fmla="*/ 5770563 w 12193200"/>
              <a:gd name="connsiteY53" fmla="*/ 6677025 h 6858000"/>
              <a:gd name="connsiteX54" fmla="*/ 5759368 w 12193200"/>
              <a:gd name="connsiteY54" fmla="*/ 6716628 h 6858000"/>
              <a:gd name="connsiteX55" fmla="*/ 5727701 w 12193200"/>
              <a:gd name="connsiteY55" fmla="*/ 6731000 h 6858000"/>
              <a:gd name="connsiteX56" fmla="*/ 5696034 w 12193200"/>
              <a:gd name="connsiteY56" fmla="*/ 6716628 h 6858000"/>
              <a:gd name="connsiteX57" fmla="*/ 5684838 w 12193200"/>
              <a:gd name="connsiteY57" fmla="*/ 6677025 h 6858000"/>
              <a:gd name="connsiteX58" fmla="*/ 5695714 w 12193200"/>
              <a:gd name="connsiteY58" fmla="*/ 6637103 h 6858000"/>
              <a:gd name="connsiteX59" fmla="*/ 5727382 w 12193200"/>
              <a:gd name="connsiteY59" fmla="*/ 6623050 h 6858000"/>
              <a:gd name="connsiteX60" fmla="*/ 5591811 w 12193200"/>
              <a:gd name="connsiteY60" fmla="*/ 6623050 h 6858000"/>
              <a:gd name="connsiteX61" fmla="*/ 5622926 w 12193200"/>
              <a:gd name="connsiteY61" fmla="*/ 6635469 h 6858000"/>
              <a:gd name="connsiteX62" fmla="*/ 5632451 w 12193200"/>
              <a:gd name="connsiteY62" fmla="*/ 6676866 h 6858000"/>
              <a:gd name="connsiteX63" fmla="*/ 5632451 w 12193200"/>
              <a:gd name="connsiteY63" fmla="*/ 6678777 h 6858000"/>
              <a:gd name="connsiteX64" fmla="*/ 5622609 w 12193200"/>
              <a:gd name="connsiteY64" fmla="*/ 6718581 h 6858000"/>
              <a:gd name="connsiteX65" fmla="*/ 5592128 w 12193200"/>
              <a:gd name="connsiteY65" fmla="*/ 6731000 h 6858000"/>
              <a:gd name="connsiteX66" fmla="*/ 5551488 w 12193200"/>
              <a:gd name="connsiteY66" fmla="*/ 6678458 h 6858000"/>
              <a:gd name="connsiteX67" fmla="*/ 5561648 w 12193200"/>
              <a:gd name="connsiteY67" fmla="*/ 6637061 h 6858000"/>
              <a:gd name="connsiteX68" fmla="*/ 5591811 w 12193200"/>
              <a:gd name="connsiteY68" fmla="*/ 6623050 h 6858000"/>
              <a:gd name="connsiteX69" fmla="*/ 7369175 w 12193200"/>
              <a:gd name="connsiteY69" fmla="*/ 6615113 h 6858000"/>
              <a:gd name="connsiteX70" fmla="*/ 7369175 w 12193200"/>
              <a:gd name="connsiteY70" fmla="*/ 6738938 h 6858000"/>
              <a:gd name="connsiteX71" fmla="*/ 7380288 w 12193200"/>
              <a:gd name="connsiteY71" fmla="*/ 6738938 h 6858000"/>
              <a:gd name="connsiteX72" fmla="*/ 7380288 w 12193200"/>
              <a:gd name="connsiteY72" fmla="*/ 6615113 h 6858000"/>
              <a:gd name="connsiteX73" fmla="*/ 7464722 w 12193200"/>
              <a:gd name="connsiteY73" fmla="*/ 6613561 h 6858000"/>
              <a:gd name="connsiteX74" fmla="*/ 7425331 w 12193200"/>
              <a:gd name="connsiteY74" fmla="*/ 6631264 h 6858000"/>
              <a:gd name="connsiteX75" fmla="*/ 7410599 w 12193200"/>
              <a:gd name="connsiteY75" fmla="*/ 6678050 h 6858000"/>
              <a:gd name="connsiteX76" fmla="*/ 7425971 w 12193200"/>
              <a:gd name="connsiteY76" fmla="*/ 6724203 h 6858000"/>
              <a:gd name="connsiteX77" fmla="*/ 7467924 w 12193200"/>
              <a:gd name="connsiteY77" fmla="*/ 6740641 h 6858000"/>
              <a:gd name="connsiteX78" fmla="*/ 7487780 w 12193200"/>
              <a:gd name="connsiteY78" fmla="*/ 6739061 h 6858000"/>
              <a:gd name="connsiteX79" fmla="*/ 7506995 w 12193200"/>
              <a:gd name="connsiteY79" fmla="*/ 6732738 h 6858000"/>
              <a:gd name="connsiteX80" fmla="*/ 7506995 w 12193200"/>
              <a:gd name="connsiteY80" fmla="*/ 6722623 h 6858000"/>
              <a:gd name="connsiteX81" fmla="*/ 7486820 w 12193200"/>
              <a:gd name="connsiteY81" fmla="*/ 6728945 h 6858000"/>
              <a:gd name="connsiteX82" fmla="*/ 7467924 w 12193200"/>
              <a:gd name="connsiteY82" fmla="*/ 6730526 h 6858000"/>
              <a:gd name="connsiteX83" fmla="*/ 7434619 w 12193200"/>
              <a:gd name="connsiteY83" fmla="*/ 6717249 h 6858000"/>
              <a:gd name="connsiteX84" fmla="*/ 7422449 w 12193200"/>
              <a:gd name="connsiteY84" fmla="*/ 6678682 h 6858000"/>
              <a:gd name="connsiteX85" fmla="*/ 7512119 w 12193200"/>
              <a:gd name="connsiteY85" fmla="*/ 6678682 h 6858000"/>
              <a:gd name="connsiteX86" fmla="*/ 7512119 w 12193200"/>
              <a:gd name="connsiteY86" fmla="*/ 6669514 h 6858000"/>
              <a:gd name="connsiteX87" fmla="*/ 7499309 w 12193200"/>
              <a:gd name="connsiteY87" fmla="*/ 6628735 h 6858000"/>
              <a:gd name="connsiteX88" fmla="*/ 7464722 w 12193200"/>
              <a:gd name="connsiteY88" fmla="*/ 6613561 h 6858000"/>
              <a:gd name="connsiteX89" fmla="*/ 7214961 w 12193200"/>
              <a:gd name="connsiteY89" fmla="*/ 6613525 h 6858000"/>
              <a:gd name="connsiteX90" fmla="*/ 7194284 w 12193200"/>
              <a:gd name="connsiteY90" fmla="*/ 6618605 h 6858000"/>
              <a:gd name="connsiteX91" fmla="*/ 7179651 w 12193200"/>
              <a:gd name="connsiteY91" fmla="*/ 6632575 h 6858000"/>
              <a:gd name="connsiteX92" fmla="*/ 7179015 w 12193200"/>
              <a:gd name="connsiteY92" fmla="*/ 6632575 h 6858000"/>
              <a:gd name="connsiteX93" fmla="*/ 7176788 w 12193200"/>
              <a:gd name="connsiteY93" fmla="*/ 6615748 h 6858000"/>
              <a:gd name="connsiteX94" fmla="*/ 7167563 w 12193200"/>
              <a:gd name="connsiteY94" fmla="*/ 6615748 h 6858000"/>
              <a:gd name="connsiteX95" fmla="*/ 7167563 w 12193200"/>
              <a:gd name="connsiteY95" fmla="*/ 6738938 h 6858000"/>
              <a:gd name="connsiteX96" fmla="*/ 7178697 w 12193200"/>
              <a:gd name="connsiteY96" fmla="*/ 6738938 h 6858000"/>
              <a:gd name="connsiteX97" fmla="*/ 7178697 w 12193200"/>
              <a:gd name="connsiteY97" fmla="*/ 6670993 h 6858000"/>
              <a:gd name="connsiteX98" fmla="*/ 7187604 w 12193200"/>
              <a:gd name="connsiteY98" fmla="*/ 6634798 h 6858000"/>
              <a:gd name="connsiteX99" fmla="*/ 7215598 w 12193200"/>
              <a:gd name="connsiteY99" fmla="*/ 6623685 h 6858000"/>
              <a:gd name="connsiteX100" fmla="*/ 7244228 w 12193200"/>
              <a:gd name="connsiteY100" fmla="*/ 6654800 h 6858000"/>
              <a:gd name="connsiteX101" fmla="*/ 7244228 w 12193200"/>
              <a:gd name="connsiteY101" fmla="*/ 6738938 h 6858000"/>
              <a:gd name="connsiteX102" fmla="*/ 7255680 w 12193200"/>
              <a:gd name="connsiteY102" fmla="*/ 6738938 h 6858000"/>
              <a:gd name="connsiteX103" fmla="*/ 7255680 w 12193200"/>
              <a:gd name="connsiteY103" fmla="*/ 6666865 h 6858000"/>
              <a:gd name="connsiteX104" fmla="*/ 7264905 w 12193200"/>
              <a:gd name="connsiteY104" fmla="*/ 6634163 h 6858000"/>
              <a:gd name="connsiteX105" fmla="*/ 7292899 w 12193200"/>
              <a:gd name="connsiteY105" fmla="*/ 6623685 h 6858000"/>
              <a:gd name="connsiteX106" fmla="*/ 7314530 w 12193200"/>
              <a:gd name="connsiteY106" fmla="*/ 6631940 h 6858000"/>
              <a:gd name="connsiteX107" fmla="*/ 7321529 w 12193200"/>
              <a:gd name="connsiteY107" fmla="*/ 6658293 h 6858000"/>
              <a:gd name="connsiteX108" fmla="*/ 7321529 w 12193200"/>
              <a:gd name="connsiteY108" fmla="*/ 6738938 h 6858000"/>
              <a:gd name="connsiteX109" fmla="*/ 7332663 w 12193200"/>
              <a:gd name="connsiteY109" fmla="*/ 6738938 h 6858000"/>
              <a:gd name="connsiteX110" fmla="*/ 7332663 w 12193200"/>
              <a:gd name="connsiteY110" fmla="*/ 6658293 h 6858000"/>
              <a:gd name="connsiteX111" fmla="*/ 7322483 w 12193200"/>
              <a:gd name="connsiteY111" fmla="*/ 6624320 h 6858000"/>
              <a:gd name="connsiteX112" fmla="*/ 7292263 w 12193200"/>
              <a:gd name="connsiteY112" fmla="*/ 6613525 h 6858000"/>
              <a:gd name="connsiteX113" fmla="*/ 7269040 w 12193200"/>
              <a:gd name="connsiteY113" fmla="*/ 6619240 h 6858000"/>
              <a:gd name="connsiteX114" fmla="*/ 7252817 w 12193200"/>
              <a:gd name="connsiteY114" fmla="*/ 6635433 h 6858000"/>
              <a:gd name="connsiteX115" fmla="*/ 7252499 w 12193200"/>
              <a:gd name="connsiteY115" fmla="*/ 6635433 h 6858000"/>
              <a:gd name="connsiteX116" fmla="*/ 7214961 w 12193200"/>
              <a:gd name="connsiteY116" fmla="*/ 6613525 h 6858000"/>
              <a:gd name="connsiteX117" fmla="*/ 7090707 w 12193200"/>
              <a:gd name="connsiteY117" fmla="*/ 6613525 h 6858000"/>
              <a:gd name="connsiteX118" fmla="*/ 7051901 w 12193200"/>
              <a:gd name="connsiteY118" fmla="*/ 6631217 h 6858000"/>
              <a:gd name="connsiteX119" fmla="*/ 7037388 w 12193200"/>
              <a:gd name="connsiteY119" fmla="*/ 6677973 h 6858000"/>
              <a:gd name="connsiteX120" fmla="*/ 7052532 w 12193200"/>
              <a:gd name="connsiteY120" fmla="*/ 6724097 h 6858000"/>
              <a:gd name="connsiteX121" fmla="*/ 7093862 w 12193200"/>
              <a:gd name="connsiteY121" fmla="*/ 6740525 h 6858000"/>
              <a:gd name="connsiteX122" fmla="*/ 7113423 w 12193200"/>
              <a:gd name="connsiteY122" fmla="*/ 6738946 h 6858000"/>
              <a:gd name="connsiteX123" fmla="*/ 7132353 w 12193200"/>
              <a:gd name="connsiteY123" fmla="*/ 6732627 h 6858000"/>
              <a:gd name="connsiteX124" fmla="*/ 7132353 w 12193200"/>
              <a:gd name="connsiteY124" fmla="*/ 6722518 h 6858000"/>
              <a:gd name="connsiteX125" fmla="*/ 7112477 w 12193200"/>
              <a:gd name="connsiteY125" fmla="*/ 6728836 h 6858000"/>
              <a:gd name="connsiteX126" fmla="*/ 7093862 w 12193200"/>
              <a:gd name="connsiteY126" fmla="*/ 6730416 h 6858000"/>
              <a:gd name="connsiteX127" fmla="*/ 7061051 w 12193200"/>
              <a:gd name="connsiteY127" fmla="*/ 6717147 h 6858000"/>
              <a:gd name="connsiteX128" fmla="*/ 7049062 w 12193200"/>
              <a:gd name="connsiteY128" fmla="*/ 6678605 h 6858000"/>
              <a:gd name="connsiteX129" fmla="*/ 7137401 w 12193200"/>
              <a:gd name="connsiteY129" fmla="*/ 6678605 h 6858000"/>
              <a:gd name="connsiteX130" fmla="*/ 7137401 w 12193200"/>
              <a:gd name="connsiteY130" fmla="*/ 6669443 h 6858000"/>
              <a:gd name="connsiteX131" fmla="*/ 7124781 w 12193200"/>
              <a:gd name="connsiteY131" fmla="*/ 6628689 h 6858000"/>
              <a:gd name="connsiteX132" fmla="*/ 7090707 w 12193200"/>
              <a:gd name="connsiteY132" fmla="*/ 6613525 h 6858000"/>
              <a:gd name="connsiteX133" fmla="*/ 6833829 w 12193200"/>
              <a:gd name="connsiteY133" fmla="*/ 6613525 h 6858000"/>
              <a:gd name="connsiteX134" fmla="*/ 6793783 w 12193200"/>
              <a:gd name="connsiteY134" fmla="*/ 6623003 h 6858000"/>
              <a:gd name="connsiteX135" fmla="*/ 6798197 w 12193200"/>
              <a:gd name="connsiteY135" fmla="*/ 6632796 h 6858000"/>
              <a:gd name="connsiteX136" fmla="*/ 6833198 w 12193200"/>
              <a:gd name="connsiteY136" fmla="*/ 6623319 h 6858000"/>
              <a:gd name="connsiteX137" fmla="*/ 6856217 w 12193200"/>
              <a:gd name="connsiteY137" fmla="*/ 6632165 h 6858000"/>
              <a:gd name="connsiteX138" fmla="*/ 6863154 w 12193200"/>
              <a:gd name="connsiteY138" fmla="*/ 6658702 h 6858000"/>
              <a:gd name="connsiteX139" fmla="*/ 6863154 w 12193200"/>
              <a:gd name="connsiteY139" fmla="*/ 6666600 h 6858000"/>
              <a:gd name="connsiteX140" fmla="*/ 6839820 w 12193200"/>
              <a:gd name="connsiteY140" fmla="*/ 6667548 h 6858000"/>
              <a:gd name="connsiteX141" fmla="*/ 6796621 w 12193200"/>
              <a:gd name="connsiteY141" fmla="*/ 6677973 h 6858000"/>
              <a:gd name="connsiteX142" fmla="*/ 6781800 w 12193200"/>
              <a:gd name="connsiteY142" fmla="*/ 6705774 h 6858000"/>
              <a:gd name="connsiteX143" fmla="*/ 6791891 w 12193200"/>
              <a:gd name="connsiteY143" fmla="*/ 6731364 h 6858000"/>
              <a:gd name="connsiteX144" fmla="*/ 6819955 w 12193200"/>
              <a:gd name="connsiteY144" fmla="*/ 6740525 h 6858000"/>
              <a:gd name="connsiteX145" fmla="*/ 6842973 w 12193200"/>
              <a:gd name="connsiteY145" fmla="*/ 6735471 h 6858000"/>
              <a:gd name="connsiteX146" fmla="*/ 6861893 w 12193200"/>
              <a:gd name="connsiteY146" fmla="*/ 6718727 h 6858000"/>
              <a:gd name="connsiteX147" fmla="*/ 6862839 w 12193200"/>
              <a:gd name="connsiteY147" fmla="*/ 6718727 h 6858000"/>
              <a:gd name="connsiteX148" fmla="*/ 6865361 w 12193200"/>
              <a:gd name="connsiteY148" fmla="*/ 6738314 h 6858000"/>
              <a:gd name="connsiteX149" fmla="*/ 6873875 w 12193200"/>
              <a:gd name="connsiteY149" fmla="*/ 6738314 h 6858000"/>
              <a:gd name="connsiteX150" fmla="*/ 6873875 w 12193200"/>
              <a:gd name="connsiteY150" fmla="*/ 6656806 h 6858000"/>
              <a:gd name="connsiteX151" fmla="*/ 6863785 w 12193200"/>
              <a:gd name="connsiteY151" fmla="*/ 6624267 h 6858000"/>
              <a:gd name="connsiteX152" fmla="*/ 6833829 w 12193200"/>
              <a:gd name="connsiteY152" fmla="*/ 6613525 h 6858000"/>
              <a:gd name="connsiteX153" fmla="*/ 6735017 w 12193200"/>
              <a:gd name="connsiteY153" fmla="*/ 6613525 h 6858000"/>
              <a:gd name="connsiteX154" fmla="*/ 6692638 w 12193200"/>
              <a:gd name="connsiteY154" fmla="*/ 6630269 h 6858000"/>
              <a:gd name="connsiteX155" fmla="*/ 6677025 w 12193200"/>
              <a:gd name="connsiteY155" fmla="*/ 6677657 h 6858000"/>
              <a:gd name="connsiteX156" fmla="*/ 6692001 w 12193200"/>
              <a:gd name="connsiteY156" fmla="*/ 6724097 h 6858000"/>
              <a:gd name="connsiteX157" fmla="*/ 6733424 w 12193200"/>
              <a:gd name="connsiteY157" fmla="*/ 6740525 h 6858000"/>
              <a:gd name="connsiteX158" fmla="*/ 6764332 w 12193200"/>
              <a:gd name="connsiteY158" fmla="*/ 6734839 h 6858000"/>
              <a:gd name="connsiteX159" fmla="*/ 6764332 w 12193200"/>
              <a:gd name="connsiteY159" fmla="*/ 6724413 h 6858000"/>
              <a:gd name="connsiteX160" fmla="*/ 6733105 w 12193200"/>
              <a:gd name="connsiteY160" fmla="*/ 6730416 h 6858000"/>
              <a:gd name="connsiteX161" fmla="*/ 6700604 w 12193200"/>
              <a:gd name="connsiteY161" fmla="*/ 6716199 h 6858000"/>
              <a:gd name="connsiteX162" fmla="*/ 6688814 w 12193200"/>
              <a:gd name="connsiteY162" fmla="*/ 6677657 h 6858000"/>
              <a:gd name="connsiteX163" fmla="*/ 6700604 w 12193200"/>
              <a:gd name="connsiteY163" fmla="*/ 6637535 h 6858000"/>
              <a:gd name="connsiteX164" fmla="*/ 6735017 w 12193200"/>
              <a:gd name="connsiteY164" fmla="*/ 6623635 h 6858000"/>
              <a:gd name="connsiteX165" fmla="*/ 6762738 w 12193200"/>
              <a:gd name="connsiteY165" fmla="*/ 6629005 h 6858000"/>
              <a:gd name="connsiteX166" fmla="*/ 6765925 w 12193200"/>
              <a:gd name="connsiteY166" fmla="*/ 6618896 h 6858000"/>
              <a:gd name="connsiteX167" fmla="*/ 6735017 w 12193200"/>
              <a:gd name="connsiteY167" fmla="*/ 6613525 h 6858000"/>
              <a:gd name="connsiteX168" fmla="*/ 6607714 w 12193200"/>
              <a:gd name="connsiteY168" fmla="*/ 6613525 h 6858000"/>
              <a:gd name="connsiteX169" fmla="*/ 6567298 w 12193200"/>
              <a:gd name="connsiteY169" fmla="*/ 6623003 h 6858000"/>
              <a:gd name="connsiteX170" fmla="*/ 6571468 w 12193200"/>
              <a:gd name="connsiteY170" fmla="*/ 6632796 h 6858000"/>
              <a:gd name="connsiteX171" fmla="*/ 6607073 w 12193200"/>
              <a:gd name="connsiteY171" fmla="*/ 6623319 h 6858000"/>
              <a:gd name="connsiteX172" fmla="*/ 6630488 w 12193200"/>
              <a:gd name="connsiteY172" fmla="*/ 6632165 h 6858000"/>
              <a:gd name="connsiteX173" fmla="*/ 6637545 w 12193200"/>
              <a:gd name="connsiteY173" fmla="*/ 6658702 h 6858000"/>
              <a:gd name="connsiteX174" fmla="*/ 6637545 w 12193200"/>
              <a:gd name="connsiteY174" fmla="*/ 6666600 h 6858000"/>
              <a:gd name="connsiteX175" fmla="*/ 6613809 w 12193200"/>
              <a:gd name="connsiteY175" fmla="*/ 6667548 h 6858000"/>
              <a:gd name="connsiteX176" fmla="*/ 6570185 w 12193200"/>
              <a:gd name="connsiteY176" fmla="*/ 6677973 h 6858000"/>
              <a:gd name="connsiteX177" fmla="*/ 6554788 w 12193200"/>
              <a:gd name="connsiteY177" fmla="*/ 6705774 h 6858000"/>
              <a:gd name="connsiteX178" fmla="*/ 6565053 w 12193200"/>
              <a:gd name="connsiteY178" fmla="*/ 6731364 h 6858000"/>
              <a:gd name="connsiteX179" fmla="*/ 6593601 w 12193200"/>
              <a:gd name="connsiteY179" fmla="*/ 6740525 h 6858000"/>
              <a:gd name="connsiteX180" fmla="*/ 6617016 w 12193200"/>
              <a:gd name="connsiteY180" fmla="*/ 6735471 h 6858000"/>
              <a:gd name="connsiteX181" fmla="*/ 6636262 w 12193200"/>
              <a:gd name="connsiteY181" fmla="*/ 6718727 h 6858000"/>
              <a:gd name="connsiteX182" fmla="*/ 6637225 w 12193200"/>
              <a:gd name="connsiteY182" fmla="*/ 6718727 h 6858000"/>
              <a:gd name="connsiteX183" fmla="*/ 6640111 w 12193200"/>
              <a:gd name="connsiteY183" fmla="*/ 6738314 h 6858000"/>
              <a:gd name="connsiteX184" fmla="*/ 6648451 w 12193200"/>
              <a:gd name="connsiteY184" fmla="*/ 6738314 h 6858000"/>
              <a:gd name="connsiteX185" fmla="*/ 6648451 w 12193200"/>
              <a:gd name="connsiteY185" fmla="*/ 6656806 h 6858000"/>
              <a:gd name="connsiteX186" fmla="*/ 6638187 w 12193200"/>
              <a:gd name="connsiteY186" fmla="*/ 6624267 h 6858000"/>
              <a:gd name="connsiteX187" fmla="*/ 6607714 w 12193200"/>
              <a:gd name="connsiteY187" fmla="*/ 6613525 h 6858000"/>
              <a:gd name="connsiteX188" fmla="*/ 6430328 w 12193200"/>
              <a:gd name="connsiteY188" fmla="*/ 6613525 h 6858000"/>
              <a:gd name="connsiteX189" fmla="*/ 6387782 w 12193200"/>
              <a:gd name="connsiteY189" fmla="*/ 6632575 h 6858000"/>
              <a:gd name="connsiteX190" fmla="*/ 6387147 w 12193200"/>
              <a:gd name="connsiteY190" fmla="*/ 6632575 h 6858000"/>
              <a:gd name="connsiteX191" fmla="*/ 6384925 w 12193200"/>
              <a:gd name="connsiteY191" fmla="*/ 6615748 h 6858000"/>
              <a:gd name="connsiteX192" fmla="*/ 6375400 w 12193200"/>
              <a:gd name="connsiteY192" fmla="*/ 6615748 h 6858000"/>
              <a:gd name="connsiteX193" fmla="*/ 6375400 w 12193200"/>
              <a:gd name="connsiteY193" fmla="*/ 6738938 h 6858000"/>
              <a:gd name="connsiteX194" fmla="*/ 6386512 w 12193200"/>
              <a:gd name="connsiteY194" fmla="*/ 6738938 h 6858000"/>
              <a:gd name="connsiteX195" fmla="*/ 6386512 w 12193200"/>
              <a:gd name="connsiteY195" fmla="*/ 6670993 h 6858000"/>
              <a:gd name="connsiteX196" fmla="*/ 6396672 w 12193200"/>
              <a:gd name="connsiteY196" fmla="*/ 6634798 h 6858000"/>
              <a:gd name="connsiteX197" fmla="*/ 6429058 w 12193200"/>
              <a:gd name="connsiteY197" fmla="*/ 6623685 h 6858000"/>
              <a:gd name="connsiteX198" fmla="*/ 6453188 w 12193200"/>
              <a:gd name="connsiteY198" fmla="*/ 6631940 h 6858000"/>
              <a:gd name="connsiteX199" fmla="*/ 6461125 w 12193200"/>
              <a:gd name="connsiteY199" fmla="*/ 6658928 h 6858000"/>
              <a:gd name="connsiteX200" fmla="*/ 6461125 w 12193200"/>
              <a:gd name="connsiteY200" fmla="*/ 6738938 h 6858000"/>
              <a:gd name="connsiteX201" fmla="*/ 6472238 w 12193200"/>
              <a:gd name="connsiteY201" fmla="*/ 6738938 h 6858000"/>
              <a:gd name="connsiteX202" fmla="*/ 6472238 w 12193200"/>
              <a:gd name="connsiteY202" fmla="*/ 6658293 h 6858000"/>
              <a:gd name="connsiteX203" fmla="*/ 6468428 w 12193200"/>
              <a:gd name="connsiteY203" fmla="*/ 6635115 h 6858000"/>
              <a:gd name="connsiteX204" fmla="*/ 6452553 w 12193200"/>
              <a:gd name="connsiteY204" fmla="*/ 6617970 h 6858000"/>
              <a:gd name="connsiteX205" fmla="*/ 6430328 w 12193200"/>
              <a:gd name="connsiteY205" fmla="*/ 6613525 h 6858000"/>
              <a:gd name="connsiteX206" fmla="*/ 6296810 w 12193200"/>
              <a:gd name="connsiteY206" fmla="*/ 6613525 h 6858000"/>
              <a:gd name="connsiteX207" fmla="*/ 6257881 w 12193200"/>
              <a:gd name="connsiteY207" fmla="*/ 6631217 h 6858000"/>
              <a:gd name="connsiteX208" fmla="*/ 6243638 w 12193200"/>
              <a:gd name="connsiteY208" fmla="*/ 6677973 h 6858000"/>
              <a:gd name="connsiteX209" fmla="*/ 6258514 w 12193200"/>
              <a:gd name="connsiteY209" fmla="*/ 6724097 h 6858000"/>
              <a:gd name="connsiteX210" fmla="*/ 6300291 w 12193200"/>
              <a:gd name="connsiteY210" fmla="*/ 6740525 h 6858000"/>
              <a:gd name="connsiteX211" fmla="*/ 6319597 w 12193200"/>
              <a:gd name="connsiteY211" fmla="*/ 6738946 h 6858000"/>
              <a:gd name="connsiteX212" fmla="*/ 6338587 w 12193200"/>
              <a:gd name="connsiteY212" fmla="*/ 6732627 h 6858000"/>
              <a:gd name="connsiteX213" fmla="*/ 6338587 w 12193200"/>
              <a:gd name="connsiteY213" fmla="*/ 6722518 h 6858000"/>
              <a:gd name="connsiteX214" fmla="*/ 6318648 w 12193200"/>
              <a:gd name="connsiteY214" fmla="*/ 6728836 h 6858000"/>
              <a:gd name="connsiteX215" fmla="*/ 6300291 w 12193200"/>
              <a:gd name="connsiteY215" fmla="*/ 6730416 h 6858000"/>
              <a:gd name="connsiteX216" fmla="*/ 6267059 w 12193200"/>
              <a:gd name="connsiteY216" fmla="*/ 6717147 h 6858000"/>
              <a:gd name="connsiteX217" fmla="*/ 6255349 w 12193200"/>
              <a:gd name="connsiteY217" fmla="*/ 6678605 h 6858000"/>
              <a:gd name="connsiteX218" fmla="*/ 6343651 w 12193200"/>
              <a:gd name="connsiteY218" fmla="*/ 6678605 h 6858000"/>
              <a:gd name="connsiteX219" fmla="*/ 6343651 w 12193200"/>
              <a:gd name="connsiteY219" fmla="*/ 6669443 h 6858000"/>
              <a:gd name="connsiteX220" fmla="*/ 6330991 w 12193200"/>
              <a:gd name="connsiteY220" fmla="*/ 6628689 h 6858000"/>
              <a:gd name="connsiteX221" fmla="*/ 6296810 w 12193200"/>
              <a:gd name="connsiteY221" fmla="*/ 6613525 h 6858000"/>
              <a:gd name="connsiteX222" fmla="*/ 6098541 w 12193200"/>
              <a:gd name="connsiteY222" fmla="*/ 6613525 h 6858000"/>
              <a:gd name="connsiteX223" fmla="*/ 6055678 w 12193200"/>
              <a:gd name="connsiteY223" fmla="*/ 6632575 h 6858000"/>
              <a:gd name="connsiteX224" fmla="*/ 6055043 w 12193200"/>
              <a:gd name="connsiteY224" fmla="*/ 6632575 h 6858000"/>
              <a:gd name="connsiteX225" fmla="*/ 6053138 w 12193200"/>
              <a:gd name="connsiteY225" fmla="*/ 6615748 h 6858000"/>
              <a:gd name="connsiteX226" fmla="*/ 6043613 w 12193200"/>
              <a:gd name="connsiteY226" fmla="*/ 6615748 h 6858000"/>
              <a:gd name="connsiteX227" fmla="*/ 6043613 w 12193200"/>
              <a:gd name="connsiteY227" fmla="*/ 6738938 h 6858000"/>
              <a:gd name="connsiteX228" fmla="*/ 6054726 w 12193200"/>
              <a:gd name="connsiteY228" fmla="*/ 6738938 h 6858000"/>
              <a:gd name="connsiteX229" fmla="*/ 6054726 w 12193200"/>
              <a:gd name="connsiteY229" fmla="*/ 6670993 h 6858000"/>
              <a:gd name="connsiteX230" fmla="*/ 6064885 w 12193200"/>
              <a:gd name="connsiteY230" fmla="*/ 6634798 h 6858000"/>
              <a:gd name="connsiteX231" fmla="*/ 6097271 w 12193200"/>
              <a:gd name="connsiteY231" fmla="*/ 6623685 h 6858000"/>
              <a:gd name="connsiteX232" fmla="*/ 6121401 w 12193200"/>
              <a:gd name="connsiteY232" fmla="*/ 6631940 h 6858000"/>
              <a:gd name="connsiteX233" fmla="*/ 6129338 w 12193200"/>
              <a:gd name="connsiteY233" fmla="*/ 6658928 h 6858000"/>
              <a:gd name="connsiteX234" fmla="*/ 6129338 w 12193200"/>
              <a:gd name="connsiteY234" fmla="*/ 6738938 h 6858000"/>
              <a:gd name="connsiteX235" fmla="*/ 6140451 w 12193200"/>
              <a:gd name="connsiteY235" fmla="*/ 6738938 h 6858000"/>
              <a:gd name="connsiteX236" fmla="*/ 6140451 w 12193200"/>
              <a:gd name="connsiteY236" fmla="*/ 6658293 h 6858000"/>
              <a:gd name="connsiteX237" fmla="*/ 6133783 w 12193200"/>
              <a:gd name="connsiteY237" fmla="*/ 6629718 h 6858000"/>
              <a:gd name="connsiteX238" fmla="*/ 6116003 w 12193200"/>
              <a:gd name="connsiteY238" fmla="*/ 6616065 h 6858000"/>
              <a:gd name="connsiteX239" fmla="*/ 6098541 w 12193200"/>
              <a:gd name="connsiteY239" fmla="*/ 6613525 h 6858000"/>
              <a:gd name="connsiteX240" fmla="*/ 5966017 w 12193200"/>
              <a:gd name="connsiteY240" fmla="*/ 6613525 h 6858000"/>
              <a:gd name="connsiteX241" fmla="*/ 5926593 w 12193200"/>
              <a:gd name="connsiteY241" fmla="*/ 6631217 h 6858000"/>
              <a:gd name="connsiteX242" fmla="*/ 5911850 w 12193200"/>
              <a:gd name="connsiteY242" fmla="*/ 6677973 h 6858000"/>
              <a:gd name="connsiteX243" fmla="*/ 5927234 w 12193200"/>
              <a:gd name="connsiteY243" fmla="*/ 6724097 h 6858000"/>
              <a:gd name="connsiteX244" fmla="*/ 5969221 w 12193200"/>
              <a:gd name="connsiteY244" fmla="*/ 6740525 h 6858000"/>
              <a:gd name="connsiteX245" fmla="*/ 5989092 w 12193200"/>
              <a:gd name="connsiteY245" fmla="*/ 6738946 h 6858000"/>
              <a:gd name="connsiteX246" fmla="*/ 6008322 w 12193200"/>
              <a:gd name="connsiteY246" fmla="*/ 6732627 h 6858000"/>
              <a:gd name="connsiteX247" fmla="*/ 6008322 w 12193200"/>
              <a:gd name="connsiteY247" fmla="*/ 6722518 h 6858000"/>
              <a:gd name="connsiteX248" fmla="*/ 5988130 w 12193200"/>
              <a:gd name="connsiteY248" fmla="*/ 6728836 h 6858000"/>
              <a:gd name="connsiteX249" fmla="*/ 5969221 w 12193200"/>
              <a:gd name="connsiteY249" fmla="*/ 6730416 h 6858000"/>
              <a:gd name="connsiteX250" fmla="*/ 5935888 w 12193200"/>
              <a:gd name="connsiteY250" fmla="*/ 6717147 h 6858000"/>
              <a:gd name="connsiteX251" fmla="*/ 5923710 w 12193200"/>
              <a:gd name="connsiteY251" fmla="*/ 6678605 h 6858000"/>
              <a:gd name="connsiteX252" fmla="*/ 6013451 w 12193200"/>
              <a:gd name="connsiteY252" fmla="*/ 6678605 h 6858000"/>
              <a:gd name="connsiteX253" fmla="*/ 6013451 w 12193200"/>
              <a:gd name="connsiteY253" fmla="*/ 6669443 h 6858000"/>
              <a:gd name="connsiteX254" fmla="*/ 6000630 w 12193200"/>
              <a:gd name="connsiteY254" fmla="*/ 6628689 h 6858000"/>
              <a:gd name="connsiteX255" fmla="*/ 5966017 w 12193200"/>
              <a:gd name="connsiteY255" fmla="*/ 6613525 h 6858000"/>
              <a:gd name="connsiteX256" fmla="*/ 5863799 w 12193200"/>
              <a:gd name="connsiteY256" fmla="*/ 6613525 h 6858000"/>
              <a:gd name="connsiteX257" fmla="*/ 5821101 w 12193200"/>
              <a:gd name="connsiteY257" fmla="*/ 6630269 h 6858000"/>
              <a:gd name="connsiteX258" fmla="*/ 5805488 w 12193200"/>
              <a:gd name="connsiteY258" fmla="*/ 6677657 h 6858000"/>
              <a:gd name="connsiteX259" fmla="*/ 5820464 w 12193200"/>
              <a:gd name="connsiteY259" fmla="*/ 6724097 h 6858000"/>
              <a:gd name="connsiteX260" fmla="*/ 5862205 w 12193200"/>
              <a:gd name="connsiteY260" fmla="*/ 6740525 h 6858000"/>
              <a:gd name="connsiteX261" fmla="*/ 5893113 w 12193200"/>
              <a:gd name="connsiteY261" fmla="*/ 6734839 h 6858000"/>
              <a:gd name="connsiteX262" fmla="*/ 5893113 w 12193200"/>
              <a:gd name="connsiteY262" fmla="*/ 6724413 h 6858000"/>
              <a:gd name="connsiteX263" fmla="*/ 5861887 w 12193200"/>
              <a:gd name="connsiteY263" fmla="*/ 6730416 h 6858000"/>
              <a:gd name="connsiteX264" fmla="*/ 5829067 w 12193200"/>
              <a:gd name="connsiteY264" fmla="*/ 6716199 h 6858000"/>
              <a:gd name="connsiteX265" fmla="*/ 5817277 w 12193200"/>
              <a:gd name="connsiteY265" fmla="*/ 6677657 h 6858000"/>
              <a:gd name="connsiteX266" fmla="*/ 5829067 w 12193200"/>
              <a:gd name="connsiteY266" fmla="*/ 6637535 h 6858000"/>
              <a:gd name="connsiteX267" fmla="*/ 5863480 w 12193200"/>
              <a:gd name="connsiteY267" fmla="*/ 6623635 h 6858000"/>
              <a:gd name="connsiteX268" fmla="*/ 5891520 w 12193200"/>
              <a:gd name="connsiteY268" fmla="*/ 6629005 h 6858000"/>
              <a:gd name="connsiteX269" fmla="*/ 5894388 w 12193200"/>
              <a:gd name="connsiteY269" fmla="*/ 6618896 h 6858000"/>
              <a:gd name="connsiteX270" fmla="*/ 5863799 w 12193200"/>
              <a:gd name="connsiteY270" fmla="*/ 6613525 h 6858000"/>
              <a:gd name="connsiteX271" fmla="*/ 5728654 w 12193200"/>
              <a:gd name="connsiteY271" fmla="*/ 6613525 h 6858000"/>
              <a:gd name="connsiteX272" fmla="*/ 5688415 w 12193200"/>
              <a:gd name="connsiteY272" fmla="*/ 6630269 h 6858000"/>
              <a:gd name="connsiteX273" fmla="*/ 5673725 w 12193200"/>
              <a:gd name="connsiteY273" fmla="*/ 6677025 h 6858000"/>
              <a:gd name="connsiteX274" fmla="*/ 5680112 w 12193200"/>
              <a:gd name="connsiteY274" fmla="*/ 6710513 h 6858000"/>
              <a:gd name="connsiteX275" fmla="*/ 5699273 w 12193200"/>
              <a:gd name="connsiteY275" fmla="*/ 6732627 h 6858000"/>
              <a:gd name="connsiteX276" fmla="*/ 5728015 w 12193200"/>
              <a:gd name="connsiteY276" fmla="*/ 6740525 h 6858000"/>
              <a:gd name="connsiteX277" fmla="*/ 5768573 w 12193200"/>
              <a:gd name="connsiteY277" fmla="*/ 6723781 h 6858000"/>
              <a:gd name="connsiteX278" fmla="*/ 5783264 w 12193200"/>
              <a:gd name="connsiteY278" fmla="*/ 6677025 h 6858000"/>
              <a:gd name="connsiteX279" fmla="*/ 5768573 w 12193200"/>
              <a:gd name="connsiteY279" fmla="*/ 6630269 h 6858000"/>
              <a:gd name="connsiteX280" fmla="*/ 5728654 w 12193200"/>
              <a:gd name="connsiteY280" fmla="*/ 6613525 h 6858000"/>
              <a:gd name="connsiteX281" fmla="*/ 6183408 w 12193200"/>
              <a:gd name="connsiteY281" fmla="*/ 6584950 h 6858000"/>
              <a:gd name="connsiteX282" fmla="*/ 6177745 w 12193200"/>
              <a:gd name="connsiteY282" fmla="*/ 6612947 h 6858000"/>
              <a:gd name="connsiteX283" fmla="*/ 6159500 w 12193200"/>
              <a:gd name="connsiteY283" fmla="*/ 6618038 h 6858000"/>
              <a:gd name="connsiteX284" fmla="*/ 6159500 w 12193200"/>
              <a:gd name="connsiteY284" fmla="*/ 6624719 h 6858000"/>
              <a:gd name="connsiteX285" fmla="*/ 6177745 w 12193200"/>
              <a:gd name="connsiteY285" fmla="*/ 6624719 h 6858000"/>
              <a:gd name="connsiteX286" fmla="*/ 6177745 w 12193200"/>
              <a:gd name="connsiteY286" fmla="*/ 6704256 h 6858000"/>
              <a:gd name="connsiteX287" fmla="*/ 6185295 w 12193200"/>
              <a:gd name="connsiteY287" fmla="*/ 6731935 h 6858000"/>
              <a:gd name="connsiteX288" fmla="*/ 6209203 w 12193200"/>
              <a:gd name="connsiteY288" fmla="*/ 6740525 h 6858000"/>
              <a:gd name="connsiteX289" fmla="*/ 6227763 w 12193200"/>
              <a:gd name="connsiteY289" fmla="*/ 6737662 h 6858000"/>
              <a:gd name="connsiteX290" fmla="*/ 6227763 w 12193200"/>
              <a:gd name="connsiteY290" fmla="*/ 6728754 h 6858000"/>
              <a:gd name="connsiteX291" fmla="*/ 6209517 w 12193200"/>
              <a:gd name="connsiteY291" fmla="*/ 6730663 h 6858000"/>
              <a:gd name="connsiteX292" fmla="*/ 6194103 w 12193200"/>
              <a:gd name="connsiteY292" fmla="*/ 6723663 h 6858000"/>
              <a:gd name="connsiteX293" fmla="*/ 6189070 w 12193200"/>
              <a:gd name="connsiteY293" fmla="*/ 6702665 h 6858000"/>
              <a:gd name="connsiteX294" fmla="*/ 6189070 w 12193200"/>
              <a:gd name="connsiteY294" fmla="*/ 6624719 h 6858000"/>
              <a:gd name="connsiteX295" fmla="*/ 6224932 w 12193200"/>
              <a:gd name="connsiteY295" fmla="*/ 6624719 h 6858000"/>
              <a:gd name="connsiteX296" fmla="*/ 6224932 w 12193200"/>
              <a:gd name="connsiteY296" fmla="*/ 6614856 h 6858000"/>
              <a:gd name="connsiteX297" fmla="*/ 6189070 w 12193200"/>
              <a:gd name="connsiteY297" fmla="*/ 6614856 h 6858000"/>
              <a:gd name="connsiteX298" fmla="*/ 6189070 w 12193200"/>
              <a:gd name="connsiteY298" fmla="*/ 6584950 h 6858000"/>
              <a:gd name="connsiteX299" fmla="*/ 6183408 w 12193200"/>
              <a:gd name="connsiteY299" fmla="*/ 6584950 h 6858000"/>
              <a:gd name="connsiteX300" fmla="*/ 7374732 w 12193200"/>
              <a:gd name="connsiteY300" fmla="*/ 6570663 h 6858000"/>
              <a:gd name="connsiteX301" fmla="*/ 7367588 w 12193200"/>
              <a:gd name="connsiteY301" fmla="*/ 6581131 h 6858000"/>
              <a:gd name="connsiteX302" fmla="*/ 7367588 w 12193200"/>
              <a:gd name="connsiteY302" fmla="*/ 6581132 h 6858000"/>
              <a:gd name="connsiteX303" fmla="*/ 7374732 w 12193200"/>
              <a:gd name="connsiteY303" fmla="*/ 6591301 h 6858000"/>
              <a:gd name="connsiteX304" fmla="*/ 7380013 w 12193200"/>
              <a:gd name="connsiteY304" fmla="*/ 6588609 h 6858000"/>
              <a:gd name="connsiteX305" fmla="*/ 7381876 w 12193200"/>
              <a:gd name="connsiteY305" fmla="*/ 6581132 h 6858000"/>
              <a:gd name="connsiteX306" fmla="*/ 7381876 w 12193200"/>
              <a:gd name="connsiteY306" fmla="*/ 6581131 h 6858000"/>
              <a:gd name="connsiteX307" fmla="*/ 7381517 w 12193200"/>
              <a:gd name="connsiteY307" fmla="*/ 6579634 h 6858000"/>
              <a:gd name="connsiteX308" fmla="*/ 7380013 w 12193200"/>
              <a:gd name="connsiteY308" fmla="*/ 6573355 h 6858000"/>
              <a:gd name="connsiteX309" fmla="*/ 7374732 w 12193200"/>
              <a:gd name="connsiteY309" fmla="*/ 6570663 h 6858000"/>
              <a:gd name="connsiteX310" fmla="*/ 6996011 w 12193200"/>
              <a:gd name="connsiteY310" fmla="*/ 6562725 h 6858000"/>
              <a:gd name="connsiteX311" fmla="*/ 6996011 w 12193200"/>
              <a:gd name="connsiteY311" fmla="*/ 6606701 h 6858000"/>
              <a:gd name="connsiteX312" fmla="*/ 6996652 w 12193200"/>
              <a:gd name="connsiteY312" fmla="*/ 6634858 h 6858000"/>
              <a:gd name="connsiteX313" fmla="*/ 6996011 w 12193200"/>
              <a:gd name="connsiteY313" fmla="*/ 6634858 h 6858000"/>
              <a:gd name="connsiteX314" fmla="*/ 6978388 w 12193200"/>
              <a:gd name="connsiteY314" fmla="*/ 6618090 h 6858000"/>
              <a:gd name="connsiteX315" fmla="*/ 6954998 w 12193200"/>
              <a:gd name="connsiteY315" fmla="*/ 6613344 h 6858000"/>
              <a:gd name="connsiteX316" fmla="*/ 6915908 w 12193200"/>
              <a:gd name="connsiteY316" fmla="*/ 6630112 h 6858000"/>
              <a:gd name="connsiteX317" fmla="*/ 6902450 w 12193200"/>
              <a:gd name="connsiteY317" fmla="*/ 6678833 h 6858000"/>
              <a:gd name="connsiteX318" fmla="*/ 6915908 w 12193200"/>
              <a:gd name="connsiteY318" fmla="*/ 6724707 h 6858000"/>
              <a:gd name="connsiteX319" fmla="*/ 6955318 w 12193200"/>
              <a:gd name="connsiteY319" fmla="*/ 6740525 h 6858000"/>
              <a:gd name="connsiteX320" fmla="*/ 6996011 w 12193200"/>
              <a:gd name="connsiteY320" fmla="*/ 6719645 h 6858000"/>
              <a:gd name="connsiteX321" fmla="*/ 6996652 w 12193200"/>
              <a:gd name="connsiteY321" fmla="*/ 6719645 h 6858000"/>
              <a:gd name="connsiteX322" fmla="*/ 6999535 w 12193200"/>
              <a:gd name="connsiteY322" fmla="*/ 6738311 h 6858000"/>
              <a:gd name="connsiteX323" fmla="*/ 7007225 w 12193200"/>
              <a:gd name="connsiteY323" fmla="*/ 6738311 h 6858000"/>
              <a:gd name="connsiteX324" fmla="*/ 7007225 w 12193200"/>
              <a:gd name="connsiteY324" fmla="*/ 6562725 h 6858000"/>
              <a:gd name="connsiteX325" fmla="*/ 5632349 w 12193200"/>
              <a:gd name="connsiteY325" fmla="*/ 6562725 h 6858000"/>
              <a:gd name="connsiteX326" fmla="*/ 5632349 w 12193200"/>
              <a:gd name="connsiteY326" fmla="*/ 6606701 h 6858000"/>
              <a:gd name="connsiteX327" fmla="*/ 5632990 w 12193200"/>
              <a:gd name="connsiteY327" fmla="*/ 6634858 h 6858000"/>
              <a:gd name="connsiteX328" fmla="*/ 5632349 w 12193200"/>
              <a:gd name="connsiteY328" fmla="*/ 6634858 h 6858000"/>
              <a:gd name="connsiteX329" fmla="*/ 5614726 w 12193200"/>
              <a:gd name="connsiteY329" fmla="*/ 6618090 h 6858000"/>
              <a:gd name="connsiteX330" fmla="*/ 5591336 w 12193200"/>
              <a:gd name="connsiteY330" fmla="*/ 6613344 h 6858000"/>
              <a:gd name="connsiteX331" fmla="*/ 5552247 w 12193200"/>
              <a:gd name="connsiteY331" fmla="*/ 6630112 h 6858000"/>
              <a:gd name="connsiteX332" fmla="*/ 5538789 w 12193200"/>
              <a:gd name="connsiteY332" fmla="*/ 6678833 h 6858000"/>
              <a:gd name="connsiteX333" fmla="*/ 5552247 w 12193200"/>
              <a:gd name="connsiteY333" fmla="*/ 6724707 h 6858000"/>
              <a:gd name="connsiteX334" fmla="*/ 5591656 w 12193200"/>
              <a:gd name="connsiteY334" fmla="*/ 6740525 h 6858000"/>
              <a:gd name="connsiteX335" fmla="*/ 5632349 w 12193200"/>
              <a:gd name="connsiteY335" fmla="*/ 6719645 h 6858000"/>
              <a:gd name="connsiteX336" fmla="*/ 5633310 w 12193200"/>
              <a:gd name="connsiteY336" fmla="*/ 6719645 h 6858000"/>
              <a:gd name="connsiteX337" fmla="*/ 5636194 w 12193200"/>
              <a:gd name="connsiteY337" fmla="*/ 6738311 h 6858000"/>
              <a:gd name="connsiteX338" fmla="*/ 5643564 w 12193200"/>
              <a:gd name="connsiteY338" fmla="*/ 6738311 h 6858000"/>
              <a:gd name="connsiteX339" fmla="*/ 5643564 w 12193200"/>
              <a:gd name="connsiteY339" fmla="*/ 6562725 h 6858000"/>
              <a:gd name="connsiteX340" fmla="*/ 6062663 w 12193200"/>
              <a:gd name="connsiteY340" fmla="*/ 6435725 h 6858000"/>
              <a:gd name="connsiteX341" fmla="*/ 6077586 w 12193200"/>
              <a:gd name="connsiteY341" fmla="*/ 6435725 h 6858000"/>
              <a:gd name="connsiteX342" fmla="*/ 6093779 w 12193200"/>
              <a:gd name="connsiteY342" fmla="*/ 6439891 h 6858000"/>
              <a:gd name="connsiteX343" fmla="*/ 6099176 w 12193200"/>
              <a:gd name="connsiteY343" fmla="*/ 6452707 h 6858000"/>
              <a:gd name="connsiteX344" fmla="*/ 6078538 w 12193200"/>
              <a:gd name="connsiteY344" fmla="*/ 6470650 h 6858000"/>
              <a:gd name="connsiteX345" fmla="*/ 6062663 w 12193200"/>
              <a:gd name="connsiteY345" fmla="*/ 6470650 h 6858000"/>
              <a:gd name="connsiteX346" fmla="*/ 6062663 w 12193200"/>
              <a:gd name="connsiteY346" fmla="*/ 6435725 h 6858000"/>
              <a:gd name="connsiteX347" fmla="*/ 6554788 w 12193200"/>
              <a:gd name="connsiteY347" fmla="*/ 6375400 h 6858000"/>
              <a:gd name="connsiteX348" fmla="*/ 6567806 w 12193200"/>
              <a:gd name="connsiteY348" fmla="*/ 6375400 h 6858000"/>
              <a:gd name="connsiteX349" fmla="*/ 6595111 w 12193200"/>
              <a:gd name="connsiteY349" fmla="*/ 6386437 h 6858000"/>
              <a:gd name="connsiteX350" fmla="*/ 6604001 w 12193200"/>
              <a:gd name="connsiteY350" fmla="*/ 6419861 h 6858000"/>
              <a:gd name="connsiteX351" fmla="*/ 6594476 w 12193200"/>
              <a:gd name="connsiteY351" fmla="*/ 6455808 h 6858000"/>
              <a:gd name="connsiteX352" fmla="*/ 6564631 w 12193200"/>
              <a:gd name="connsiteY352" fmla="*/ 6467475 h 6858000"/>
              <a:gd name="connsiteX353" fmla="*/ 6554788 w 12193200"/>
              <a:gd name="connsiteY353" fmla="*/ 6467475 h 6858000"/>
              <a:gd name="connsiteX354" fmla="*/ 6554788 w 12193200"/>
              <a:gd name="connsiteY354" fmla="*/ 6375400 h 6858000"/>
              <a:gd name="connsiteX355" fmla="*/ 5903913 w 12193200"/>
              <a:gd name="connsiteY355" fmla="*/ 6375400 h 6858000"/>
              <a:gd name="connsiteX356" fmla="*/ 5916847 w 12193200"/>
              <a:gd name="connsiteY356" fmla="*/ 6375400 h 6858000"/>
              <a:gd name="connsiteX357" fmla="*/ 5943978 w 12193200"/>
              <a:gd name="connsiteY357" fmla="*/ 6386437 h 6858000"/>
              <a:gd name="connsiteX358" fmla="*/ 5953126 w 12193200"/>
              <a:gd name="connsiteY358" fmla="*/ 6419861 h 6858000"/>
              <a:gd name="connsiteX359" fmla="*/ 5943662 w 12193200"/>
              <a:gd name="connsiteY359" fmla="*/ 6455808 h 6858000"/>
              <a:gd name="connsiteX360" fmla="*/ 5914008 w 12193200"/>
              <a:gd name="connsiteY360" fmla="*/ 6467475 h 6858000"/>
              <a:gd name="connsiteX361" fmla="*/ 5903913 w 12193200"/>
              <a:gd name="connsiteY361" fmla="*/ 6467475 h 6858000"/>
              <a:gd name="connsiteX362" fmla="*/ 5903913 w 12193200"/>
              <a:gd name="connsiteY362" fmla="*/ 6375400 h 6858000"/>
              <a:gd name="connsiteX363" fmla="*/ 6242051 w 12193200"/>
              <a:gd name="connsiteY363" fmla="*/ 6373813 h 6858000"/>
              <a:gd name="connsiteX364" fmla="*/ 6267133 w 12193200"/>
              <a:gd name="connsiteY364" fmla="*/ 6385599 h 6858000"/>
              <a:gd name="connsiteX365" fmla="*/ 6275388 w 12193200"/>
              <a:gd name="connsiteY365" fmla="*/ 6422232 h 6858000"/>
              <a:gd name="connsiteX366" fmla="*/ 6267133 w 12193200"/>
              <a:gd name="connsiteY366" fmla="*/ 6458865 h 6858000"/>
              <a:gd name="connsiteX367" fmla="*/ 6242051 w 12193200"/>
              <a:gd name="connsiteY367" fmla="*/ 6470651 h 6858000"/>
              <a:gd name="connsiteX368" fmla="*/ 6208713 w 12193200"/>
              <a:gd name="connsiteY368" fmla="*/ 6422232 h 6858000"/>
              <a:gd name="connsiteX369" fmla="*/ 6242051 w 12193200"/>
              <a:gd name="connsiteY369" fmla="*/ 6373813 h 6858000"/>
              <a:gd name="connsiteX370" fmla="*/ 6062663 w 12193200"/>
              <a:gd name="connsiteY370" fmla="*/ 6373813 h 6858000"/>
              <a:gd name="connsiteX371" fmla="*/ 6075842 w 12193200"/>
              <a:gd name="connsiteY371" fmla="*/ 6373813 h 6858000"/>
              <a:gd name="connsiteX372" fmla="*/ 6097588 w 12193200"/>
              <a:gd name="connsiteY372" fmla="*/ 6387333 h 6858000"/>
              <a:gd name="connsiteX373" fmla="*/ 6091987 w 12193200"/>
              <a:gd name="connsiteY373" fmla="*/ 6398701 h 6858000"/>
              <a:gd name="connsiteX374" fmla="*/ 6076501 w 12193200"/>
              <a:gd name="connsiteY374" fmla="*/ 6402388 h 6858000"/>
              <a:gd name="connsiteX375" fmla="*/ 6062663 w 12193200"/>
              <a:gd name="connsiteY375" fmla="*/ 6402388 h 6858000"/>
              <a:gd name="connsiteX376" fmla="*/ 6062663 w 12193200"/>
              <a:gd name="connsiteY376" fmla="*/ 6373813 h 6858000"/>
              <a:gd name="connsiteX377" fmla="*/ 5578476 w 12193200"/>
              <a:gd name="connsiteY377" fmla="*/ 6373813 h 6858000"/>
              <a:gd name="connsiteX378" fmla="*/ 5587365 w 12193200"/>
              <a:gd name="connsiteY378" fmla="*/ 6373813 h 6858000"/>
              <a:gd name="connsiteX379" fmla="*/ 5610225 w 12193200"/>
              <a:gd name="connsiteY379" fmla="*/ 6390382 h 6858000"/>
              <a:gd name="connsiteX380" fmla="*/ 5586730 w 12193200"/>
              <a:gd name="connsiteY380" fmla="*/ 6410326 h 6858000"/>
              <a:gd name="connsiteX381" fmla="*/ 5578476 w 12193200"/>
              <a:gd name="connsiteY381" fmla="*/ 6410326 h 6858000"/>
              <a:gd name="connsiteX382" fmla="*/ 5578476 w 12193200"/>
              <a:gd name="connsiteY382" fmla="*/ 6373813 h 6858000"/>
              <a:gd name="connsiteX383" fmla="*/ 5762926 w 12193200"/>
              <a:gd name="connsiteY383" fmla="*/ 6365875 h 6858000"/>
              <a:gd name="connsiteX384" fmla="*/ 5767861 w 12193200"/>
              <a:gd name="connsiteY384" fmla="*/ 6386513 h 6858000"/>
              <a:gd name="connsiteX385" fmla="*/ 5774110 w 12193200"/>
              <a:gd name="connsiteY385" fmla="*/ 6410008 h 6858000"/>
              <a:gd name="connsiteX386" fmla="*/ 5781676 w 12193200"/>
              <a:gd name="connsiteY386" fmla="*/ 6437313 h 6858000"/>
              <a:gd name="connsiteX387" fmla="*/ 5745163 w 12193200"/>
              <a:gd name="connsiteY387" fmla="*/ 6437313 h 6858000"/>
              <a:gd name="connsiteX388" fmla="*/ 5758979 w 12193200"/>
              <a:gd name="connsiteY388" fmla="*/ 6384925 h 6858000"/>
              <a:gd name="connsiteX389" fmla="*/ 5762926 w 12193200"/>
              <a:gd name="connsiteY389" fmla="*/ 6365875 h 6858000"/>
              <a:gd name="connsiteX390" fmla="*/ 6510338 w 12193200"/>
              <a:gd name="connsiteY390" fmla="*/ 6338888 h 6858000"/>
              <a:gd name="connsiteX391" fmla="*/ 6510338 w 12193200"/>
              <a:gd name="connsiteY391" fmla="*/ 6505576 h 6858000"/>
              <a:gd name="connsiteX392" fmla="*/ 6563632 w 12193200"/>
              <a:gd name="connsiteY392" fmla="*/ 6505576 h 6858000"/>
              <a:gd name="connsiteX393" fmla="*/ 6627333 w 12193200"/>
              <a:gd name="connsiteY393" fmla="*/ 6482904 h 6858000"/>
              <a:gd name="connsiteX394" fmla="*/ 6650038 w 12193200"/>
              <a:gd name="connsiteY394" fmla="*/ 6418720 h 6858000"/>
              <a:gd name="connsiteX395" fmla="*/ 6628279 w 12193200"/>
              <a:gd name="connsiteY395" fmla="*/ 6359644 h 6858000"/>
              <a:gd name="connsiteX396" fmla="*/ 6567101 w 12193200"/>
              <a:gd name="connsiteY396" fmla="*/ 6338888 h 6858000"/>
              <a:gd name="connsiteX397" fmla="*/ 6510338 w 12193200"/>
              <a:gd name="connsiteY397" fmla="*/ 6338888 h 6858000"/>
              <a:gd name="connsiteX398" fmla="*/ 6345238 w 12193200"/>
              <a:gd name="connsiteY398" fmla="*/ 6338888 h 6858000"/>
              <a:gd name="connsiteX399" fmla="*/ 6345238 w 12193200"/>
              <a:gd name="connsiteY399" fmla="*/ 6439726 h 6858000"/>
              <a:gd name="connsiteX400" fmla="*/ 6363295 w 12193200"/>
              <a:gd name="connsiteY400" fmla="*/ 6489667 h 6858000"/>
              <a:gd name="connsiteX401" fmla="*/ 6415248 w 12193200"/>
              <a:gd name="connsiteY401" fmla="*/ 6507163 h 6858000"/>
              <a:gd name="connsiteX402" fmla="*/ 6468152 w 12193200"/>
              <a:gd name="connsiteY402" fmla="*/ 6489349 h 6858000"/>
              <a:gd name="connsiteX403" fmla="*/ 6486526 w 12193200"/>
              <a:gd name="connsiteY403" fmla="*/ 6438771 h 6858000"/>
              <a:gd name="connsiteX404" fmla="*/ 6486526 w 12193200"/>
              <a:gd name="connsiteY404" fmla="*/ 6338888 h 6858000"/>
              <a:gd name="connsiteX405" fmla="*/ 6441858 w 12193200"/>
              <a:gd name="connsiteY405" fmla="*/ 6338888 h 6858000"/>
              <a:gd name="connsiteX406" fmla="*/ 6441858 w 12193200"/>
              <a:gd name="connsiteY406" fmla="*/ 6436226 h 6858000"/>
              <a:gd name="connsiteX407" fmla="*/ 6435839 w 12193200"/>
              <a:gd name="connsiteY407" fmla="*/ 6461993 h 6858000"/>
              <a:gd name="connsiteX408" fmla="*/ 6415882 w 12193200"/>
              <a:gd name="connsiteY408" fmla="*/ 6469945 h 6858000"/>
              <a:gd name="connsiteX409" fmla="*/ 6396558 w 12193200"/>
              <a:gd name="connsiteY409" fmla="*/ 6461993 h 6858000"/>
              <a:gd name="connsiteX410" fmla="*/ 6389905 w 12193200"/>
              <a:gd name="connsiteY410" fmla="*/ 6436226 h 6858000"/>
              <a:gd name="connsiteX411" fmla="*/ 6389905 w 12193200"/>
              <a:gd name="connsiteY411" fmla="*/ 6338888 h 6858000"/>
              <a:gd name="connsiteX412" fmla="*/ 6345238 w 12193200"/>
              <a:gd name="connsiteY412" fmla="*/ 6338888 h 6858000"/>
              <a:gd name="connsiteX413" fmla="*/ 6018213 w 12193200"/>
              <a:gd name="connsiteY413" fmla="*/ 6338888 h 6858000"/>
              <a:gd name="connsiteX414" fmla="*/ 6018213 w 12193200"/>
              <a:gd name="connsiteY414" fmla="*/ 6505576 h 6858000"/>
              <a:gd name="connsiteX415" fmla="*/ 6083147 w 12193200"/>
              <a:gd name="connsiteY415" fmla="*/ 6505576 h 6858000"/>
              <a:gd name="connsiteX416" fmla="*/ 6129528 w 12193200"/>
              <a:gd name="connsiteY416" fmla="*/ 6492484 h 6858000"/>
              <a:gd name="connsiteX417" fmla="*/ 6146801 w 12193200"/>
              <a:gd name="connsiteY417" fmla="*/ 6456719 h 6858000"/>
              <a:gd name="connsiteX418" fmla="*/ 6139764 w 12193200"/>
              <a:gd name="connsiteY418" fmla="*/ 6431812 h 6858000"/>
              <a:gd name="connsiteX419" fmla="*/ 6117373 w 12193200"/>
              <a:gd name="connsiteY419" fmla="*/ 6418400 h 6858000"/>
              <a:gd name="connsiteX420" fmla="*/ 6117373 w 12193200"/>
              <a:gd name="connsiteY420" fmla="*/ 6417123 h 6858000"/>
              <a:gd name="connsiteX421" fmla="*/ 6136246 w 12193200"/>
              <a:gd name="connsiteY421" fmla="*/ 6404350 h 6858000"/>
              <a:gd name="connsiteX422" fmla="*/ 6143283 w 12193200"/>
              <a:gd name="connsiteY422" fmla="*/ 6380401 h 6858000"/>
              <a:gd name="connsiteX423" fmla="*/ 6126969 w 12193200"/>
              <a:gd name="connsiteY423" fmla="*/ 6349107 h 6858000"/>
              <a:gd name="connsiteX424" fmla="*/ 6076430 w 12193200"/>
              <a:gd name="connsiteY424" fmla="*/ 6338888 h 6858000"/>
              <a:gd name="connsiteX425" fmla="*/ 6018213 w 12193200"/>
              <a:gd name="connsiteY425" fmla="*/ 6338888 h 6858000"/>
              <a:gd name="connsiteX426" fmla="*/ 5859463 w 12193200"/>
              <a:gd name="connsiteY426" fmla="*/ 6338888 h 6858000"/>
              <a:gd name="connsiteX427" fmla="*/ 5859463 w 12193200"/>
              <a:gd name="connsiteY427" fmla="*/ 6505576 h 6858000"/>
              <a:gd name="connsiteX428" fmla="*/ 5912757 w 12193200"/>
              <a:gd name="connsiteY428" fmla="*/ 6505576 h 6858000"/>
              <a:gd name="connsiteX429" fmla="*/ 5976458 w 12193200"/>
              <a:gd name="connsiteY429" fmla="*/ 6482904 h 6858000"/>
              <a:gd name="connsiteX430" fmla="*/ 5999163 w 12193200"/>
              <a:gd name="connsiteY430" fmla="*/ 6418720 h 6858000"/>
              <a:gd name="connsiteX431" fmla="*/ 5977719 w 12193200"/>
              <a:gd name="connsiteY431" fmla="*/ 6359644 h 6858000"/>
              <a:gd name="connsiteX432" fmla="*/ 5916542 w 12193200"/>
              <a:gd name="connsiteY432" fmla="*/ 6338888 h 6858000"/>
              <a:gd name="connsiteX433" fmla="*/ 5859463 w 12193200"/>
              <a:gd name="connsiteY433" fmla="*/ 6338888 h 6858000"/>
              <a:gd name="connsiteX434" fmla="*/ 5732463 w 12193200"/>
              <a:gd name="connsiteY434" fmla="*/ 6338888 h 6858000"/>
              <a:gd name="connsiteX435" fmla="*/ 5678489 w 12193200"/>
              <a:gd name="connsiteY435" fmla="*/ 6505576 h 6858000"/>
              <a:gd name="connsiteX436" fmla="*/ 5727701 w 12193200"/>
              <a:gd name="connsiteY436" fmla="*/ 6505576 h 6858000"/>
              <a:gd name="connsiteX437" fmla="*/ 5735638 w 12193200"/>
              <a:gd name="connsiteY437" fmla="*/ 6473826 h 6858000"/>
              <a:gd name="connsiteX438" fmla="*/ 5789613 w 12193200"/>
              <a:gd name="connsiteY438" fmla="*/ 6473826 h 6858000"/>
              <a:gd name="connsiteX439" fmla="*/ 5799138 w 12193200"/>
              <a:gd name="connsiteY439" fmla="*/ 6505576 h 6858000"/>
              <a:gd name="connsiteX440" fmla="*/ 5846764 w 12193200"/>
              <a:gd name="connsiteY440" fmla="*/ 6505576 h 6858000"/>
              <a:gd name="connsiteX441" fmla="*/ 5792788 w 12193200"/>
              <a:gd name="connsiteY441" fmla="*/ 6338888 h 6858000"/>
              <a:gd name="connsiteX442" fmla="*/ 5534025 w 12193200"/>
              <a:gd name="connsiteY442" fmla="*/ 6338888 h 6858000"/>
              <a:gd name="connsiteX443" fmla="*/ 5534025 w 12193200"/>
              <a:gd name="connsiteY443" fmla="*/ 6505576 h 6858000"/>
              <a:gd name="connsiteX444" fmla="*/ 5579093 w 12193200"/>
              <a:gd name="connsiteY444" fmla="*/ 6505576 h 6858000"/>
              <a:gd name="connsiteX445" fmla="*/ 5579093 w 12193200"/>
              <a:gd name="connsiteY445" fmla="*/ 6444904 h 6858000"/>
              <a:gd name="connsiteX446" fmla="*/ 5590280 w 12193200"/>
              <a:gd name="connsiteY446" fmla="*/ 6444904 h 6858000"/>
              <a:gd name="connsiteX447" fmla="*/ 5625759 w 12193200"/>
              <a:gd name="connsiteY447" fmla="*/ 6505576 h 6858000"/>
              <a:gd name="connsiteX448" fmla="*/ 5676901 w 12193200"/>
              <a:gd name="connsiteY448" fmla="*/ 6505576 h 6858000"/>
              <a:gd name="connsiteX449" fmla="*/ 5628316 w 12193200"/>
              <a:gd name="connsiteY449" fmla="*/ 6433089 h 6858000"/>
              <a:gd name="connsiteX450" fmla="*/ 5656444 w 12193200"/>
              <a:gd name="connsiteY450" fmla="*/ 6388064 h 6858000"/>
              <a:gd name="connsiteX451" fmla="*/ 5588682 w 12193200"/>
              <a:gd name="connsiteY451" fmla="*/ 6338888 h 6858000"/>
              <a:gd name="connsiteX452" fmla="*/ 5534025 w 12193200"/>
              <a:gd name="connsiteY452" fmla="*/ 6338888 h 6858000"/>
              <a:gd name="connsiteX453" fmla="*/ 6242210 w 12193200"/>
              <a:gd name="connsiteY453" fmla="*/ 6337300 h 6858000"/>
              <a:gd name="connsiteX454" fmla="*/ 6181848 w 12193200"/>
              <a:gd name="connsiteY454" fmla="*/ 6359126 h 6858000"/>
              <a:gd name="connsiteX455" fmla="*/ 6161088 w 12193200"/>
              <a:gd name="connsiteY455" fmla="*/ 6422074 h 6858000"/>
              <a:gd name="connsiteX456" fmla="*/ 6182167 w 12193200"/>
              <a:gd name="connsiteY456" fmla="*/ 6485337 h 6858000"/>
              <a:gd name="connsiteX457" fmla="*/ 6242210 w 12193200"/>
              <a:gd name="connsiteY457" fmla="*/ 6507163 h 6858000"/>
              <a:gd name="connsiteX458" fmla="*/ 6302573 w 12193200"/>
              <a:gd name="connsiteY458" fmla="*/ 6485654 h 6858000"/>
              <a:gd name="connsiteX459" fmla="*/ 6323013 w 12193200"/>
              <a:gd name="connsiteY459" fmla="*/ 6422074 h 6858000"/>
              <a:gd name="connsiteX460" fmla="*/ 6302573 w 12193200"/>
              <a:gd name="connsiteY460" fmla="*/ 6358810 h 6858000"/>
              <a:gd name="connsiteX461" fmla="*/ 6242210 w 12193200"/>
              <a:gd name="connsiteY461" fmla="*/ 6337300 h 6858000"/>
              <a:gd name="connsiteX462" fmla="*/ 0 w 12193200"/>
              <a:gd name="connsiteY462" fmla="*/ 0 h 6858000"/>
              <a:gd name="connsiteX463" fmla="*/ 12193200 w 12193200"/>
              <a:gd name="connsiteY463" fmla="*/ 0 h 6858000"/>
              <a:gd name="connsiteX464" fmla="*/ 12193200 w 12193200"/>
              <a:gd name="connsiteY464" fmla="*/ 6858000 h 6858000"/>
              <a:gd name="connsiteX465" fmla="*/ 0 w 12193200"/>
              <a:gd name="connsiteY4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Lst>
            <a:rect l="l" t="t" r="r" b="b"/>
            <a:pathLst>
              <a:path w="12193200" h="6858000">
                <a:moveTo>
                  <a:pt x="6862763" y="6675438"/>
                </a:moveTo>
                <a:cubicBezTo>
                  <a:pt x="6862763" y="6675438"/>
                  <a:pt x="6862763" y="6675438"/>
                  <a:pt x="6862763" y="6687714"/>
                </a:cubicBezTo>
                <a:cubicBezTo>
                  <a:pt x="6862763" y="6701282"/>
                  <a:pt x="6858936" y="6711942"/>
                  <a:pt x="6851281" y="6719372"/>
                </a:cubicBezTo>
                <a:cubicBezTo>
                  <a:pt x="6843626" y="6727125"/>
                  <a:pt x="6833101" y="6731001"/>
                  <a:pt x="6820024" y="6731001"/>
                </a:cubicBezTo>
                <a:cubicBezTo>
                  <a:pt x="6811412" y="6731001"/>
                  <a:pt x="6804714" y="6728740"/>
                  <a:pt x="6799930" y="6724540"/>
                </a:cubicBezTo>
                <a:cubicBezTo>
                  <a:pt x="6795146" y="6720018"/>
                  <a:pt x="6792913" y="6713880"/>
                  <a:pt x="6792913" y="6706127"/>
                </a:cubicBezTo>
                <a:cubicBezTo>
                  <a:pt x="6792913" y="6696436"/>
                  <a:pt x="6796422" y="6689006"/>
                  <a:pt x="6803758" y="6684483"/>
                </a:cubicBezTo>
                <a:cubicBezTo>
                  <a:pt x="6811412" y="6679961"/>
                  <a:pt x="6823532" y="6677053"/>
                  <a:pt x="6841075" y="6676407"/>
                </a:cubicBezTo>
                <a:cubicBezTo>
                  <a:pt x="6841075" y="6676407"/>
                  <a:pt x="6841075" y="6676407"/>
                  <a:pt x="6862763" y="6675438"/>
                </a:cubicBezTo>
                <a:close/>
                <a:moveTo>
                  <a:pt x="6637338" y="6675438"/>
                </a:moveTo>
                <a:cubicBezTo>
                  <a:pt x="6637338" y="6675438"/>
                  <a:pt x="6637338" y="6675438"/>
                  <a:pt x="6637338" y="6687714"/>
                </a:cubicBezTo>
                <a:cubicBezTo>
                  <a:pt x="6637338" y="6701282"/>
                  <a:pt x="6633511" y="6711942"/>
                  <a:pt x="6625856" y="6719372"/>
                </a:cubicBezTo>
                <a:cubicBezTo>
                  <a:pt x="6618201" y="6727125"/>
                  <a:pt x="6607676" y="6731001"/>
                  <a:pt x="6594599" y="6731001"/>
                </a:cubicBezTo>
                <a:cubicBezTo>
                  <a:pt x="6585987" y="6731001"/>
                  <a:pt x="6579289" y="6728740"/>
                  <a:pt x="6574505" y="6724540"/>
                </a:cubicBezTo>
                <a:cubicBezTo>
                  <a:pt x="6569721" y="6720018"/>
                  <a:pt x="6567488" y="6713880"/>
                  <a:pt x="6567488" y="6706127"/>
                </a:cubicBezTo>
                <a:cubicBezTo>
                  <a:pt x="6567488" y="6696436"/>
                  <a:pt x="6570997" y="6689006"/>
                  <a:pt x="6578651" y="6684483"/>
                </a:cubicBezTo>
                <a:cubicBezTo>
                  <a:pt x="6585987" y="6679961"/>
                  <a:pt x="6598426" y="6677053"/>
                  <a:pt x="6615650" y="6676407"/>
                </a:cubicBezTo>
                <a:cubicBezTo>
                  <a:pt x="6615650" y="6676407"/>
                  <a:pt x="6615650" y="6676407"/>
                  <a:pt x="6637338" y="6675438"/>
                </a:cubicBezTo>
                <a:close/>
                <a:moveTo>
                  <a:pt x="7465388" y="6623092"/>
                </a:moveTo>
                <a:cubicBezTo>
                  <a:pt x="7476345" y="6623092"/>
                  <a:pt x="7485047" y="6627136"/>
                  <a:pt x="7491493" y="6634912"/>
                </a:cubicBezTo>
                <a:cubicBezTo>
                  <a:pt x="7497616" y="6642688"/>
                  <a:pt x="7500839" y="6653885"/>
                  <a:pt x="7500839" y="6667570"/>
                </a:cubicBezTo>
                <a:cubicBezTo>
                  <a:pt x="7500839" y="6667570"/>
                  <a:pt x="7500839" y="6667570"/>
                  <a:pt x="7423491" y="6667570"/>
                </a:cubicBezTo>
                <a:cubicBezTo>
                  <a:pt x="7424780" y="6653263"/>
                  <a:pt x="7428970" y="6642376"/>
                  <a:pt x="7436382" y="6634600"/>
                </a:cubicBezTo>
                <a:cubicBezTo>
                  <a:pt x="7443795" y="6626825"/>
                  <a:pt x="7453464" y="6623092"/>
                  <a:pt x="7465388" y="6623092"/>
                </a:cubicBezTo>
                <a:close/>
                <a:moveTo>
                  <a:pt x="7091363" y="6623050"/>
                </a:moveTo>
                <a:cubicBezTo>
                  <a:pt x="7102158" y="6623050"/>
                  <a:pt x="7110731" y="6627091"/>
                  <a:pt x="7117081" y="6634862"/>
                </a:cubicBezTo>
                <a:cubicBezTo>
                  <a:pt x="7123113" y="6642633"/>
                  <a:pt x="7126288" y="6653823"/>
                  <a:pt x="7126288" y="6667500"/>
                </a:cubicBezTo>
                <a:cubicBezTo>
                  <a:pt x="7126288" y="6667500"/>
                  <a:pt x="7126288" y="6667500"/>
                  <a:pt x="7050088" y="6667500"/>
                </a:cubicBezTo>
                <a:cubicBezTo>
                  <a:pt x="7051358" y="6653202"/>
                  <a:pt x="7055486" y="6642322"/>
                  <a:pt x="7062788" y="6634551"/>
                </a:cubicBezTo>
                <a:cubicBezTo>
                  <a:pt x="7070091" y="6626780"/>
                  <a:pt x="7079616" y="6623050"/>
                  <a:pt x="7091363" y="6623050"/>
                </a:cubicBezTo>
                <a:close/>
                <a:moveTo>
                  <a:pt x="6955473" y="6623050"/>
                </a:moveTo>
                <a:cubicBezTo>
                  <a:pt x="6969761" y="6623050"/>
                  <a:pt x="6979921" y="6627190"/>
                  <a:pt x="6986271" y="6635469"/>
                </a:cubicBezTo>
                <a:cubicBezTo>
                  <a:pt x="6992938" y="6644067"/>
                  <a:pt x="6996113" y="6657760"/>
                  <a:pt x="6996113" y="6676866"/>
                </a:cubicBezTo>
                <a:cubicBezTo>
                  <a:pt x="6996113" y="6676866"/>
                  <a:pt x="6996113" y="6676866"/>
                  <a:pt x="6996113" y="6678777"/>
                </a:cubicBezTo>
                <a:cubicBezTo>
                  <a:pt x="6996113" y="6697246"/>
                  <a:pt x="6992621" y="6710620"/>
                  <a:pt x="6986271" y="6718581"/>
                </a:cubicBezTo>
                <a:cubicBezTo>
                  <a:pt x="6979603" y="6726861"/>
                  <a:pt x="6969443" y="6731000"/>
                  <a:pt x="6955790" y="6731000"/>
                </a:cubicBezTo>
                <a:cubicBezTo>
                  <a:pt x="6928485" y="6731000"/>
                  <a:pt x="6915150" y="6713486"/>
                  <a:pt x="6915150" y="6678458"/>
                </a:cubicBezTo>
                <a:cubicBezTo>
                  <a:pt x="6915150" y="6660307"/>
                  <a:pt x="6918325" y="6646615"/>
                  <a:pt x="6925310" y="6637061"/>
                </a:cubicBezTo>
                <a:cubicBezTo>
                  <a:pt x="6931978" y="6627827"/>
                  <a:pt x="6942138" y="6623050"/>
                  <a:pt x="6955473" y="6623050"/>
                </a:cubicBezTo>
                <a:close/>
                <a:moveTo>
                  <a:pt x="6297467" y="6623050"/>
                </a:moveTo>
                <a:cubicBezTo>
                  <a:pt x="6308626" y="6623050"/>
                  <a:pt x="6317234" y="6627091"/>
                  <a:pt x="6323292" y="6634862"/>
                </a:cubicBezTo>
                <a:cubicBezTo>
                  <a:pt x="6329669" y="6642633"/>
                  <a:pt x="6332538" y="6653823"/>
                  <a:pt x="6332538" y="6667500"/>
                </a:cubicBezTo>
                <a:cubicBezTo>
                  <a:pt x="6332538" y="6667500"/>
                  <a:pt x="6332538" y="6667500"/>
                  <a:pt x="6256338" y="6667500"/>
                </a:cubicBezTo>
                <a:cubicBezTo>
                  <a:pt x="6257614" y="6653202"/>
                  <a:pt x="6261758" y="6642322"/>
                  <a:pt x="6268773" y="6634551"/>
                </a:cubicBezTo>
                <a:cubicBezTo>
                  <a:pt x="6276106" y="6626780"/>
                  <a:pt x="6285670" y="6623050"/>
                  <a:pt x="6297467" y="6623050"/>
                </a:cubicBezTo>
                <a:close/>
                <a:moveTo>
                  <a:pt x="5965679" y="6623050"/>
                </a:moveTo>
                <a:cubicBezTo>
                  <a:pt x="5976519" y="6623050"/>
                  <a:pt x="5985128" y="6627091"/>
                  <a:pt x="5991504" y="6634862"/>
                </a:cubicBezTo>
                <a:cubicBezTo>
                  <a:pt x="5997562" y="6642633"/>
                  <a:pt x="6000750" y="6653823"/>
                  <a:pt x="6000750" y="6667500"/>
                </a:cubicBezTo>
                <a:cubicBezTo>
                  <a:pt x="6000750" y="6667500"/>
                  <a:pt x="6000750" y="6667500"/>
                  <a:pt x="5924550" y="6667500"/>
                </a:cubicBezTo>
                <a:cubicBezTo>
                  <a:pt x="5925507" y="6653202"/>
                  <a:pt x="5929970" y="6642322"/>
                  <a:pt x="5936985" y="6634551"/>
                </a:cubicBezTo>
                <a:cubicBezTo>
                  <a:pt x="5944318" y="6626780"/>
                  <a:pt x="5953882" y="6623050"/>
                  <a:pt x="5965679" y="6623050"/>
                </a:cubicBezTo>
                <a:close/>
                <a:moveTo>
                  <a:pt x="5727382" y="6623050"/>
                </a:moveTo>
                <a:cubicBezTo>
                  <a:pt x="5741135" y="6623050"/>
                  <a:pt x="5751691" y="6627841"/>
                  <a:pt x="5759368" y="6637103"/>
                </a:cubicBezTo>
                <a:cubicBezTo>
                  <a:pt x="5767045" y="6646684"/>
                  <a:pt x="5770563" y="6659779"/>
                  <a:pt x="5770563" y="6677025"/>
                </a:cubicBezTo>
                <a:cubicBezTo>
                  <a:pt x="5770563" y="6693952"/>
                  <a:pt x="5767045" y="6707047"/>
                  <a:pt x="5759368" y="6716628"/>
                </a:cubicBezTo>
                <a:cubicBezTo>
                  <a:pt x="5752011" y="6726210"/>
                  <a:pt x="5741455" y="6731000"/>
                  <a:pt x="5727701" y="6731000"/>
                </a:cubicBezTo>
                <a:cubicBezTo>
                  <a:pt x="5713946" y="6731000"/>
                  <a:pt x="5703392" y="6726210"/>
                  <a:pt x="5696034" y="6716628"/>
                </a:cubicBezTo>
                <a:cubicBezTo>
                  <a:pt x="5688358" y="6707047"/>
                  <a:pt x="5684838" y="6693952"/>
                  <a:pt x="5684838" y="6677025"/>
                </a:cubicBezTo>
                <a:cubicBezTo>
                  <a:pt x="5684838" y="6659779"/>
                  <a:pt x="5688358" y="6646365"/>
                  <a:pt x="5695714" y="6637103"/>
                </a:cubicBezTo>
                <a:cubicBezTo>
                  <a:pt x="5703392" y="6627841"/>
                  <a:pt x="5713946" y="6623050"/>
                  <a:pt x="5727382" y="6623050"/>
                </a:cubicBezTo>
                <a:close/>
                <a:moveTo>
                  <a:pt x="5591811" y="6623050"/>
                </a:moveTo>
                <a:cubicBezTo>
                  <a:pt x="5606099" y="6623050"/>
                  <a:pt x="5616576" y="6627190"/>
                  <a:pt x="5622926" y="6635469"/>
                </a:cubicBezTo>
                <a:cubicBezTo>
                  <a:pt x="5629276" y="6644067"/>
                  <a:pt x="5632451" y="6657760"/>
                  <a:pt x="5632451" y="6676866"/>
                </a:cubicBezTo>
                <a:cubicBezTo>
                  <a:pt x="5632451" y="6676866"/>
                  <a:pt x="5632451" y="6676866"/>
                  <a:pt x="5632451" y="6678777"/>
                </a:cubicBezTo>
                <a:cubicBezTo>
                  <a:pt x="5632451" y="6697246"/>
                  <a:pt x="5629276" y="6710620"/>
                  <a:pt x="5622609" y="6718581"/>
                </a:cubicBezTo>
                <a:cubicBezTo>
                  <a:pt x="5616259" y="6726861"/>
                  <a:pt x="5606099" y="6731000"/>
                  <a:pt x="5592128" y="6731000"/>
                </a:cubicBezTo>
                <a:cubicBezTo>
                  <a:pt x="5565141" y="6731000"/>
                  <a:pt x="5551488" y="6713486"/>
                  <a:pt x="5551488" y="6678458"/>
                </a:cubicBezTo>
                <a:cubicBezTo>
                  <a:pt x="5551488" y="6660307"/>
                  <a:pt x="5554981" y="6646615"/>
                  <a:pt x="5561648" y="6637061"/>
                </a:cubicBezTo>
                <a:cubicBezTo>
                  <a:pt x="5568317" y="6627827"/>
                  <a:pt x="5578476" y="6623050"/>
                  <a:pt x="5591811" y="6623050"/>
                </a:cubicBezTo>
                <a:close/>
                <a:moveTo>
                  <a:pt x="7369175" y="6615113"/>
                </a:moveTo>
                <a:lnTo>
                  <a:pt x="7369175" y="6738938"/>
                </a:lnTo>
                <a:lnTo>
                  <a:pt x="7380288" y="6738938"/>
                </a:lnTo>
                <a:lnTo>
                  <a:pt x="7380288" y="6615113"/>
                </a:lnTo>
                <a:close/>
                <a:moveTo>
                  <a:pt x="7464722" y="6613561"/>
                </a:moveTo>
                <a:cubicBezTo>
                  <a:pt x="7448069" y="6613561"/>
                  <a:pt x="7434939" y="6619252"/>
                  <a:pt x="7425331" y="6631264"/>
                </a:cubicBezTo>
                <a:cubicBezTo>
                  <a:pt x="7415404" y="6642961"/>
                  <a:pt x="7410599" y="6658451"/>
                  <a:pt x="7410599" y="6678050"/>
                </a:cubicBezTo>
                <a:cubicBezTo>
                  <a:pt x="7410599" y="6697965"/>
                  <a:pt x="7415723" y="6713139"/>
                  <a:pt x="7425971" y="6724203"/>
                </a:cubicBezTo>
                <a:cubicBezTo>
                  <a:pt x="7435900" y="6735268"/>
                  <a:pt x="7449991" y="6740641"/>
                  <a:pt x="7467924" y="6740641"/>
                </a:cubicBezTo>
                <a:cubicBezTo>
                  <a:pt x="7475291" y="6740641"/>
                  <a:pt x="7481696" y="6740009"/>
                  <a:pt x="7487780" y="6739061"/>
                </a:cubicBezTo>
                <a:cubicBezTo>
                  <a:pt x="7493545" y="6737796"/>
                  <a:pt x="7499950" y="6735899"/>
                  <a:pt x="7506995" y="6732738"/>
                </a:cubicBezTo>
                <a:cubicBezTo>
                  <a:pt x="7506995" y="6722623"/>
                  <a:pt x="7506995" y="6722623"/>
                  <a:pt x="7506995" y="6722623"/>
                </a:cubicBezTo>
                <a:cubicBezTo>
                  <a:pt x="7498989" y="6725784"/>
                  <a:pt x="7491944" y="6727996"/>
                  <a:pt x="7486820" y="6728945"/>
                </a:cubicBezTo>
                <a:cubicBezTo>
                  <a:pt x="7481375" y="6729893"/>
                  <a:pt x="7474970" y="6730526"/>
                  <a:pt x="7467924" y="6730526"/>
                </a:cubicBezTo>
                <a:cubicBezTo>
                  <a:pt x="7453513" y="6730526"/>
                  <a:pt x="7442305" y="6726100"/>
                  <a:pt x="7434619" y="6717249"/>
                </a:cubicBezTo>
                <a:cubicBezTo>
                  <a:pt x="7426612" y="6708397"/>
                  <a:pt x="7422769" y="6695437"/>
                  <a:pt x="7422449" y="6678682"/>
                </a:cubicBezTo>
                <a:cubicBezTo>
                  <a:pt x="7512119" y="6678682"/>
                  <a:pt x="7512119" y="6678682"/>
                  <a:pt x="7512119" y="6678682"/>
                </a:cubicBezTo>
                <a:lnTo>
                  <a:pt x="7512119" y="6669514"/>
                </a:lnTo>
                <a:cubicBezTo>
                  <a:pt x="7512119" y="6652444"/>
                  <a:pt x="7507636" y="6638535"/>
                  <a:pt x="7499309" y="6628735"/>
                </a:cubicBezTo>
                <a:cubicBezTo>
                  <a:pt x="7490982" y="6618619"/>
                  <a:pt x="7479453" y="6613561"/>
                  <a:pt x="7464722" y="6613561"/>
                </a:cubicBezTo>
                <a:close/>
                <a:moveTo>
                  <a:pt x="7214961" y="6613525"/>
                </a:moveTo>
                <a:cubicBezTo>
                  <a:pt x="7207327" y="6613525"/>
                  <a:pt x="7200646" y="6615113"/>
                  <a:pt x="7194284" y="6618605"/>
                </a:cubicBezTo>
                <a:cubicBezTo>
                  <a:pt x="7187922" y="6621780"/>
                  <a:pt x="7183150" y="6626543"/>
                  <a:pt x="7179651" y="6632575"/>
                </a:cubicBezTo>
                <a:cubicBezTo>
                  <a:pt x="7179015" y="6632575"/>
                  <a:pt x="7179015" y="6632575"/>
                  <a:pt x="7179015" y="6632575"/>
                </a:cubicBezTo>
                <a:cubicBezTo>
                  <a:pt x="7176788" y="6615748"/>
                  <a:pt x="7176788" y="6615748"/>
                  <a:pt x="7176788" y="6615748"/>
                </a:cubicBezTo>
                <a:cubicBezTo>
                  <a:pt x="7167563" y="6615748"/>
                  <a:pt x="7167563" y="6615748"/>
                  <a:pt x="7167563" y="6615748"/>
                </a:cubicBezTo>
                <a:cubicBezTo>
                  <a:pt x="7167563" y="6738938"/>
                  <a:pt x="7167563" y="6738938"/>
                  <a:pt x="7167563" y="6738938"/>
                </a:cubicBezTo>
                <a:cubicBezTo>
                  <a:pt x="7178697" y="6738938"/>
                  <a:pt x="7178697" y="6738938"/>
                  <a:pt x="7178697" y="6738938"/>
                </a:cubicBezTo>
                <a:cubicBezTo>
                  <a:pt x="7178697" y="6670993"/>
                  <a:pt x="7178697" y="6670993"/>
                  <a:pt x="7178697" y="6670993"/>
                </a:cubicBezTo>
                <a:cubicBezTo>
                  <a:pt x="7178697" y="6654483"/>
                  <a:pt x="7181560" y="6642418"/>
                  <a:pt x="7187604" y="6634798"/>
                </a:cubicBezTo>
                <a:cubicBezTo>
                  <a:pt x="7193330" y="6627495"/>
                  <a:pt x="7202873" y="6623685"/>
                  <a:pt x="7215598" y="6623685"/>
                </a:cubicBezTo>
                <a:cubicBezTo>
                  <a:pt x="7234684" y="6623685"/>
                  <a:pt x="7244228" y="6634163"/>
                  <a:pt x="7244228" y="6654800"/>
                </a:cubicBezTo>
                <a:cubicBezTo>
                  <a:pt x="7244228" y="6738938"/>
                  <a:pt x="7244228" y="6738938"/>
                  <a:pt x="7244228" y="6738938"/>
                </a:cubicBezTo>
                <a:cubicBezTo>
                  <a:pt x="7255680" y="6738938"/>
                  <a:pt x="7255680" y="6738938"/>
                  <a:pt x="7255680" y="6738938"/>
                </a:cubicBezTo>
                <a:cubicBezTo>
                  <a:pt x="7255680" y="6666865"/>
                  <a:pt x="7255680" y="6666865"/>
                  <a:pt x="7255680" y="6666865"/>
                </a:cubicBezTo>
                <a:cubicBezTo>
                  <a:pt x="7255680" y="6651943"/>
                  <a:pt x="7258861" y="6641148"/>
                  <a:pt x="7264905" y="6634163"/>
                </a:cubicBezTo>
                <a:cubicBezTo>
                  <a:pt x="7270949" y="6627178"/>
                  <a:pt x="7280174" y="6623685"/>
                  <a:pt x="7292899" y="6623685"/>
                </a:cubicBezTo>
                <a:cubicBezTo>
                  <a:pt x="7302442" y="6623685"/>
                  <a:pt x="7309759" y="6626543"/>
                  <a:pt x="7314530" y="6631940"/>
                </a:cubicBezTo>
                <a:cubicBezTo>
                  <a:pt x="7318984" y="6637338"/>
                  <a:pt x="7321529" y="6646228"/>
                  <a:pt x="7321529" y="6658293"/>
                </a:cubicBezTo>
                <a:cubicBezTo>
                  <a:pt x="7321529" y="6738938"/>
                  <a:pt x="7321529" y="6738938"/>
                  <a:pt x="7321529" y="6738938"/>
                </a:cubicBezTo>
                <a:cubicBezTo>
                  <a:pt x="7332663" y="6738938"/>
                  <a:pt x="7332663" y="6738938"/>
                  <a:pt x="7332663" y="6738938"/>
                </a:cubicBezTo>
                <a:cubicBezTo>
                  <a:pt x="7332663" y="6658293"/>
                  <a:pt x="7332663" y="6658293"/>
                  <a:pt x="7332663" y="6658293"/>
                </a:cubicBezTo>
                <a:cubicBezTo>
                  <a:pt x="7332663" y="6642735"/>
                  <a:pt x="7329164" y="6631305"/>
                  <a:pt x="7322483" y="6624320"/>
                </a:cubicBezTo>
                <a:cubicBezTo>
                  <a:pt x="7315803" y="6617018"/>
                  <a:pt x="7305623" y="6613525"/>
                  <a:pt x="7292263" y="6613525"/>
                </a:cubicBezTo>
                <a:cubicBezTo>
                  <a:pt x="7283674" y="6613525"/>
                  <a:pt x="7275721" y="6615430"/>
                  <a:pt x="7269040" y="6619240"/>
                </a:cubicBezTo>
                <a:cubicBezTo>
                  <a:pt x="7262360" y="6622733"/>
                  <a:pt x="7256952" y="6628130"/>
                  <a:pt x="7252817" y="6635433"/>
                </a:cubicBezTo>
                <a:cubicBezTo>
                  <a:pt x="7252499" y="6635433"/>
                  <a:pt x="7252499" y="6635433"/>
                  <a:pt x="7252499" y="6635433"/>
                </a:cubicBezTo>
                <a:cubicBezTo>
                  <a:pt x="7247091" y="6620828"/>
                  <a:pt x="7234366" y="6613525"/>
                  <a:pt x="7214961" y="6613525"/>
                </a:cubicBezTo>
                <a:close/>
                <a:moveTo>
                  <a:pt x="7090707" y="6613525"/>
                </a:moveTo>
                <a:cubicBezTo>
                  <a:pt x="7074302" y="6613525"/>
                  <a:pt x="7061366" y="6619212"/>
                  <a:pt x="7051901" y="6631217"/>
                </a:cubicBezTo>
                <a:cubicBezTo>
                  <a:pt x="7042121" y="6642906"/>
                  <a:pt x="7037388" y="6658386"/>
                  <a:pt x="7037388" y="6677973"/>
                </a:cubicBezTo>
                <a:cubicBezTo>
                  <a:pt x="7037388" y="6697876"/>
                  <a:pt x="7042436" y="6713040"/>
                  <a:pt x="7052532" y="6724097"/>
                </a:cubicBezTo>
                <a:cubicBezTo>
                  <a:pt x="7062313" y="6735155"/>
                  <a:pt x="7076195" y="6740525"/>
                  <a:pt x="7093862" y="6740525"/>
                </a:cubicBezTo>
                <a:cubicBezTo>
                  <a:pt x="7101119" y="6740525"/>
                  <a:pt x="7107429" y="6739893"/>
                  <a:pt x="7113423" y="6738946"/>
                </a:cubicBezTo>
                <a:cubicBezTo>
                  <a:pt x="7119102" y="6737682"/>
                  <a:pt x="7125412" y="6735786"/>
                  <a:pt x="7132353" y="6732627"/>
                </a:cubicBezTo>
                <a:cubicBezTo>
                  <a:pt x="7132353" y="6722518"/>
                  <a:pt x="7132353" y="6722518"/>
                  <a:pt x="7132353" y="6722518"/>
                </a:cubicBezTo>
                <a:cubicBezTo>
                  <a:pt x="7124466" y="6725677"/>
                  <a:pt x="7117525" y="6727888"/>
                  <a:pt x="7112477" y="6728836"/>
                </a:cubicBezTo>
                <a:cubicBezTo>
                  <a:pt x="7107113" y="6729784"/>
                  <a:pt x="7100803" y="6730416"/>
                  <a:pt x="7093862" y="6730416"/>
                </a:cubicBezTo>
                <a:cubicBezTo>
                  <a:pt x="7079665" y="6730416"/>
                  <a:pt x="7068623" y="6725993"/>
                  <a:pt x="7061051" y="6717147"/>
                </a:cubicBezTo>
                <a:cubicBezTo>
                  <a:pt x="7053163" y="6708301"/>
                  <a:pt x="7049377" y="6695349"/>
                  <a:pt x="7049062" y="6678605"/>
                </a:cubicBezTo>
                <a:cubicBezTo>
                  <a:pt x="7137401" y="6678605"/>
                  <a:pt x="7137401" y="6678605"/>
                  <a:pt x="7137401" y="6678605"/>
                </a:cubicBezTo>
                <a:lnTo>
                  <a:pt x="7137401" y="6669443"/>
                </a:lnTo>
                <a:cubicBezTo>
                  <a:pt x="7137401" y="6652383"/>
                  <a:pt x="7132984" y="6638483"/>
                  <a:pt x="7124781" y="6628689"/>
                </a:cubicBezTo>
                <a:cubicBezTo>
                  <a:pt x="7116578" y="6618580"/>
                  <a:pt x="7105220" y="6613525"/>
                  <a:pt x="7090707" y="6613525"/>
                </a:cubicBezTo>
                <a:close/>
                <a:moveTo>
                  <a:pt x="6833829" y="6613525"/>
                </a:moveTo>
                <a:cubicBezTo>
                  <a:pt x="6820585" y="6613525"/>
                  <a:pt x="6807342" y="6616684"/>
                  <a:pt x="6793783" y="6623003"/>
                </a:cubicBezTo>
                <a:cubicBezTo>
                  <a:pt x="6798197" y="6632796"/>
                  <a:pt x="6798197" y="6632796"/>
                  <a:pt x="6798197" y="6632796"/>
                </a:cubicBezTo>
                <a:cubicBezTo>
                  <a:pt x="6810180" y="6626478"/>
                  <a:pt x="6821847" y="6623319"/>
                  <a:pt x="6833198" y="6623319"/>
                </a:cubicBezTo>
                <a:cubicBezTo>
                  <a:pt x="6843604" y="6623319"/>
                  <a:pt x="6851487" y="6626478"/>
                  <a:pt x="6856217" y="6632165"/>
                </a:cubicBezTo>
                <a:cubicBezTo>
                  <a:pt x="6860947" y="6638167"/>
                  <a:pt x="6863154" y="6647013"/>
                  <a:pt x="6863154" y="6658702"/>
                </a:cubicBezTo>
                <a:cubicBezTo>
                  <a:pt x="6863154" y="6666600"/>
                  <a:pt x="6863154" y="6666600"/>
                  <a:pt x="6863154" y="6666600"/>
                </a:cubicBezTo>
                <a:cubicBezTo>
                  <a:pt x="6839820" y="6667548"/>
                  <a:pt x="6839820" y="6667548"/>
                  <a:pt x="6839820" y="6667548"/>
                </a:cubicBezTo>
                <a:cubicBezTo>
                  <a:pt x="6821216" y="6667864"/>
                  <a:pt x="6806711" y="6671339"/>
                  <a:pt x="6796621" y="6677973"/>
                </a:cubicBezTo>
                <a:cubicBezTo>
                  <a:pt x="6786845" y="6684607"/>
                  <a:pt x="6781800" y="6693769"/>
                  <a:pt x="6781800" y="6705774"/>
                </a:cubicBezTo>
                <a:cubicBezTo>
                  <a:pt x="6781800" y="6716515"/>
                  <a:pt x="6785269" y="6725045"/>
                  <a:pt x="6791891" y="6731364"/>
                </a:cubicBezTo>
                <a:cubicBezTo>
                  <a:pt x="6798512" y="6737366"/>
                  <a:pt x="6807972" y="6740525"/>
                  <a:pt x="6819955" y="6740525"/>
                </a:cubicBezTo>
                <a:cubicBezTo>
                  <a:pt x="6828784" y="6740525"/>
                  <a:pt x="6836352" y="6738946"/>
                  <a:pt x="6842973" y="6735471"/>
                </a:cubicBezTo>
                <a:cubicBezTo>
                  <a:pt x="6849280" y="6732311"/>
                  <a:pt x="6855586" y="6726625"/>
                  <a:pt x="6861893" y="6718727"/>
                </a:cubicBezTo>
                <a:cubicBezTo>
                  <a:pt x="6862839" y="6718727"/>
                  <a:pt x="6862839" y="6718727"/>
                  <a:pt x="6862839" y="6718727"/>
                </a:cubicBezTo>
                <a:cubicBezTo>
                  <a:pt x="6865361" y="6738314"/>
                  <a:pt x="6865361" y="6738314"/>
                  <a:pt x="6865361" y="6738314"/>
                </a:cubicBezTo>
                <a:cubicBezTo>
                  <a:pt x="6873875" y="6738314"/>
                  <a:pt x="6873875" y="6738314"/>
                  <a:pt x="6873875" y="6738314"/>
                </a:cubicBezTo>
                <a:cubicBezTo>
                  <a:pt x="6873875" y="6656806"/>
                  <a:pt x="6873875" y="6656806"/>
                  <a:pt x="6873875" y="6656806"/>
                </a:cubicBezTo>
                <a:cubicBezTo>
                  <a:pt x="6873875" y="6641958"/>
                  <a:pt x="6870407" y="6631217"/>
                  <a:pt x="6863785" y="6624267"/>
                </a:cubicBezTo>
                <a:cubicBezTo>
                  <a:pt x="6857163" y="6617316"/>
                  <a:pt x="6847073" y="6613525"/>
                  <a:pt x="6833829" y="6613525"/>
                </a:cubicBezTo>
                <a:close/>
                <a:moveTo>
                  <a:pt x="6735017" y="6613525"/>
                </a:moveTo>
                <a:cubicBezTo>
                  <a:pt x="6717173" y="6613525"/>
                  <a:pt x="6702834" y="6619212"/>
                  <a:pt x="6692638" y="6630269"/>
                </a:cubicBezTo>
                <a:cubicBezTo>
                  <a:pt x="6682123" y="6641642"/>
                  <a:pt x="6677025" y="6657438"/>
                  <a:pt x="6677025" y="6677657"/>
                </a:cubicBezTo>
                <a:cubicBezTo>
                  <a:pt x="6677025" y="6697560"/>
                  <a:pt x="6681804" y="6713040"/>
                  <a:pt x="6692001" y="6724097"/>
                </a:cubicBezTo>
                <a:cubicBezTo>
                  <a:pt x="6701879" y="6734839"/>
                  <a:pt x="6715899" y="6740525"/>
                  <a:pt x="6733424" y="6740525"/>
                </a:cubicBezTo>
                <a:cubicBezTo>
                  <a:pt x="6746169" y="6740525"/>
                  <a:pt x="6756684" y="6738630"/>
                  <a:pt x="6764332" y="6734839"/>
                </a:cubicBezTo>
                <a:cubicBezTo>
                  <a:pt x="6764332" y="6724413"/>
                  <a:pt x="6764332" y="6724413"/>
                  <a:pt x="6764332" y="6724413"/>
                </a:cubicBezTo>
                <a:cubicBezTo>
                  <a:pt x="6754772" y="6728520"/>
                  <a:pt x="6744257" y="6730416"/>
                  <a:pt x="6733105" y="6730416"/>
                </a:cubicBezTo>
                <a:cubicBezTo>
                  <a:pt x="6719085" y="6730416"/>
                  <a:pt x="6708251" y="6725677"/>
                  <a:pt x="6700604" y="6716199"/>
                </a:cubicBezTo>
                <a:cubicBezTo>
                  <a:pt x="6692638" y="6707038"/>
                  <a:pt x="6688814" y="6694085"/>
                  <a:pt x="6688814" y="6677657"/>
                </a:cubicBezTo>
                <a:cubicBezTo>
                  <a:pt x="6688814" y="6660281"/>
                  <a:pt x="6692638" y="6646697"/>
                  <a:pt x="6700604" y="6637535"/>
                </a:cubicBezTo>
                <a:cubicBezTo>
                  <a:pt x="6708251" y="6628374"/>
                  <a:pt x="6719722" y="6623635"/>
                  <a:pt x="6735017" y="6623635"/>
                </a:cubicBezTo>
                <a:cubicBezTo>
                  <a:pt x="6742664" y="6623635"/>
                  <a:pt x="6751905" y="6625214"/>
                  <a:pt x="6762738" y="6629005"/>
                </a:cubicBezTo>
                <a:cubicBezTo>
                  <a:pt x="6765925" y="6618896"/>
                  <a:pt x="6765925" y="6618896"/>
                  <a:pt x="6765925" y="6618896"/>
                </a:cubicBezTo>
                <a:cubicBezTo>
                  <a:pt x="6756047" y="6615421"/>
                  <a:pt x="6745851" y="6613525"/>
                  <a:pt x="6735017" y="6613525"/>
                </a:cubicBezTo>
                <a:close/>
                <a:moveTo>
                  <a:pt x="6607714" y="6613525"/>
                </a:moveTo>
                <a:cubicBezTo>
                  <a:pt x="6594242" y="6613525"/>
                  <a:pt x="6580770" y="6616684"/>
                  <a:pt x="6567298" y="6623003"/>
                </a:cubicBezTo>
                <a:cubicBezTo>
                  <a:pt x="6571468" y="6632796"/>
                  <a:pt x="6571468" y="6632796"/>
                  <a:pt x="6571468" y="6632796"/>
                </a:cubicBezTo>
                <a:cubicBezTo>
                  <a:pt x="6583657" y="6626478"/>
                  <a:pt x="6595525" y="6623319"/>
                  <a:pt x="6607073" y="6623319"/>
                </a:cubicBezTo>
                <a:cubicBezTo>
                  <a:pt x="6617979" y="6623319"/>
                  <a:pt x="6625677" y="6626478"/>
                  <a:pt x="6630488" y="6632165"/>
                </a:cubicBezTo>
                <a:cubicBezTo>
                  <a:pt x="6635300" y="6638167"/>
                  <a:pt x="6637545" y="6647013"/>
                  <a:pt x="6637545" y="6658702"/>
                </a:cubicBezTo>
                <a:cubicBezTo>
                  <a:pt x="6637545" y="6666600"/>
                  <a:pt x="6637545" y="6666600"/>
                  <a:pt x="6637545" y="6666600"/>
                </a:cubicBezTo>
                <a:cubicBezTo>
                  <a:pt x="6613809" y="6667548"/>
                  <a:pt x="6613809" y="6667548"/>
                  <a:pt x="6613809" y="6667548"/>
                </a:cubicBezTo>
                <a:cubicBezTo>
                  <a:pt x="6594884" y="6667864"/>
                  <a:pt x="6580129" y="6671339"/>
                  <a:pt x="6570185" y="6677973"/>
                </a:cubicBezTo>
                <a:cubicBezTo>
                  <a:pt x="6559920" y="6684607"/>
                  <a:pt x="6554788" y="6693769"/>
                  <a:pt x="6554788" y="6705774"/>
                </a:cubicBezTo>
                <a:cubicBezTo>
                  <a:pt x="6554788" y="6716515"/>
                  <a:pt x="6558317" y="6725045"/>
                  <a:pt x="6565053" y="6731364"/>
                </a:cubicBezTo>
                <a:cubicBezTo>
                  <a:pt x="6571789" y="6737366"/>
                  <a:pt x="6581412" y="6740525"/>
                  <a:pt x="6593601" y="6740525"/>
                </a:cubicBezTo>
                <a:cubicBezTo>
                  <a:pt x="6602582" y="6740525"/>
                  <a:pt x="6610280" y="6738946"/>
                  <a:pt x="6617016" y="6735471"/>
                </a:cubicBezTo>
                <a:cubicBezTo>
                  <a:pt x="6623432" y="6732311"/>
                  <a:pt x="6629847" y="6726625"/>
                  <a:pt x="6636262" y="6718727"/>
                </a:cubicBezTo>
                <a:cubicBezTo>
                  <a:pt x="6637225" y="6718727"/>
                  <a:pt x="6637225" y="6718727"/>
                  <a:pt x="6637225" y="6718727"/>
                </a:cubicBezTo>
                <a:cubicBezTo>
                  <a:pt x="6640111" y="6738314"/>
                  <a:pt x="6640111" y="6738314"/>
                  <a:pt x="6640111" y="6738314"/>
                </a:cubicBezTo>
                <a:cubicBezTo>
                  <a:pt x="6648451" y="6738314"/>
                  <a:pt x="6648451" y="6738314"/>
                  <a:pt x="6648451" y="6738314"/>
                </a:cubicBezTo>
                <a:cubicBezTo>
                  <a:pt x="6648451" y="6656806"/>
                  <a:pt x="6648451" y="6656806"/>
                  <a:pt x="6648451" y="6656806"/>
                </a:cubicBezTo>
                <a:cubicBezTo>
                  <a:pt x="6648451" y="6641958"/>
                  <a:pt x="6644923" y="6631217"/>
                  <a:pt x="6638187" y="6624267"/>
                </a:cubicBezTo>
                <a:cubicBezTo>
                  <a:pt x="6631451" y="6617316"/>
                  <a:pt x="6621186" y="6613525"/>
                  <a:pt x="6607714" y="6613525"/>
                </a:cubicBezTo>
                <a:close/>
                <a:moveTo>
                  <a:pt x="6430328" y="6613525"/>
                </a:moveTo>
                <a:cubicBezTo>
                  <a:pt x="6410007" y="6613525"/>
                  <a:pt x="6395720" y="6619875"/>
                  <a:pt x="6387782" y="6632575"/>
                </a:cubicBezTo>
                <a:cubicBezTo>
                  <a:pt x="6387147" y="6632575"/>
                  <a:pt x="6387147" y="6632575"/>
                  <a:pt x="6387147" y="6632575"/>
                </a:cubicBezTo>
                <a:cubicBezTo>
                  <a:pt x="6384925" y="6615748"/>
                  <a:pt x="6384925" y="6615748"/>
                  <a:pt x="6384925" y="6615748"/>
                </a:cubicBezTo>
                <a:cubicBezTo>
                  <a:pt x="6375400" y="6615748"/>
                  <a:pt x="6375400" y="6615748"/>
                  <a:pt x="6375400" y="6615748"/>
                </a:cubicBezTo>
                <a:cubicBezTo>
                  <a:pt x="6375400" y="6738938"/>
                  <a:pt x="6375400" y="6738938"/>
                  <a:pt x="6375400" y="6738938"/>
                </a:cubicBezTo>
                <a:cubicBezTo>
                  <a:pt x="6386512" y="6738938"/>
                  <a:pt x="6386512" y="6738938"/>
                  <a:pt x="6386512" y="6738938"/>
                </a:cubicBezTo>
                <a:cubicBezTo>
                  <a:pt x="6386512" y="6670993"/>
                  <a:pt x="6386512" y="6670993"/>
                  <a:pt x="6386512" y="6670993"/>
                </a:cubicBezTo>
                <a:cubicBezTo>
                  <a:pt x="6386512" y="6654165"/>
                  <a:pt x="6390005" y="6642100"/>
                  <a:pt x="6396672" y="6634798"/>
                </a:cubicBezTo>
                <a:cubicBezTo>
                  <a:pt x="6403657" y="6627495"/>
                  <a:pt x="6414452" y="6623685"/>
                  <a:pt x="6429058" y="6623685"/>
                </a:cubicBezTo>
                <a:cubicBezTo>
                  <a:pt x="6440170" y="6623685"/>
                  <a:pt x="6448108" y="6626543"/>
                  <a:pt x="6453188" y="6631940"/>
                </a:cubicBezTo>
                <a:cubicBezTo>
                  <a:pt x="6458585" y="6637655"/>
                  <a:pt x="6461125" y="6646545"/>
                  <a:pt x="6461125" y="6658928"/>
                </a:cubicBezTo>
                <a:cubicBezTo>
                  <a:pt x="6461125" y="6738938"/>
                  <a:pt x="6461125" y="6738938"/>
                  <a:pt x="6461125" y="6738938"/>
                </a:cubicBezTo>
                <a:cubicBezTo>
                  <a:pt x="6472238" y="6738938"/>
                  <a:pt x="6472238" y="6738938"/>
                  <a:pt x="6472238" y="6738938"/>
                </a:cubicBezTo>
                <a:cubicBezTo>
                  <a:pt x="6472238" y="6658293"/>
                  <a:pt x="6472238" y="6658293"/>
                  <a:pt x="6472238" y="6658293"/>
                </a:cubicBezTo>
                <a:cubicBezTo>
                  <a:pt x="6472238" y="6649085"/>
                  <a:pt x="6470968" y="6641465"/>
                  <a:pt x="6468428" y="6635115"/>
                </a:cubicBezTo>
                <a:cubicBezTo>
                  <a:pt x="6464935" y="6627178"/>
                  <a:pt x="6459855" y="6621463"/>
                  <a:pt x="6452553" y="6617970"/>
                </a:cubicBezTo>
                <a:cubicBezTo>
                  <a:pt x="6446520" y="6614795"/>
                  <a:pt x="6439218" y="6613525"/>
                  <a:pt x="6430328" y="6613525"/>
                </a:cubicBezTo>
                <a:close/>
                <a:moveTo>
                  <a:pt x="6296810" y="6613525"/>
                </a:moveTo>
                <a:cubicBezTo>
                  <a:pt x="6280668" y="6613525"/>
                  <a:pt x="6267692" y="6619212"/>
                  <a:pt x="6257881" y="6631217"/>
                </a:cubicBezTo>
                <a:cubicBezTo>
                  <a:pt x="6248386" y="6642906"/>
                  <a:pt x="6243638" y="6658386"/>
                  <a:pt x="6243638" y="6677973"/>
                </a:cubicBezTo>
                <a:cubicBezTo>
                  <a:pt x="6243638" y="6697876"/>
                  <a:pt x="6248386" y="6713040"/>
                  <a:pt x="6258514" y="6724097"/>
                </a:cubicBezTo>
                <a:cubicBezTo>
                  <a:pt x="6268325" y="6735155"/>
                  <a:pt x="6282251" y="6740525"/>
                  <a:pt x="6300291" y="6740525"/>
                </a:cubicBezTo>
                <a:cubicBezTo>
                  <a:pt x="6307254" y="6740525"/>
                  <a:pt x="6313584" y="6739893"/>
                  <a:pt x="6319597" y="6738946"/>
                </a:cubicBezTo>
                <a:cubicBezTo>
                  <a:pt x="6325294" y="6737682"/>
                  <a:pt x="6331941" y="6735786"/>
                  <a:pt x="6338587" y="6732627"/>
                </a:cubicBezTo>
                <a:cubicBezTo>
                  <a:pt x="6338587" y="6722518"/>
                  <a:pt x="6338587" y="6722518"/>
                  <a:pt x="6338587" y="6722518"/>
                </a:cubicBezTo>
                <a:cubicBezTo>
                  <a:pt x="6330675" y="6725677"/>
                  <a:pt x="6324028" y="6727888"/>
                  <a:pt x="6318648" y="6728836"/>
                </a:cubicBezTo>
                <a:cubicBezTo>
                  <a:pt x="6313268" y="6729784"/>
                  <a:pt x="6307254" y="6730416"/>
                  <a:pt x="6300291" y="6730416"/>
                </a:cubicBezTo>
                <a:cubicBezTo>
                  <a:pt x="6285732" y="6730416"/>
                  <a:pt x="6274655" y="6725993"/>
                  <a:pt x="6267059" y="6717147"/>
                </a:cubicBezTo>
                <a:cubicBezTo>
                  <a:pt x="6259463" y="6708301"/>
                  <a:pt x="6255349" y="6695349"/>
                  <a:pt x="6255349" y="6678605"/>
                </a:cubicBezTo>
                <a:cubicBezTo>
                  <a:pt x="6343651" y="6678605"/>
                  <a:pt x="6343651" y="6678605"/>
                  <a:pt x="6343651" y="6678605"/>
                </a:cubicBezTo>
                <a:lnTo>
                  <a:pt x="6343651" y="6669443"/>
                </a:lnTo>
                <a:cubicBezTo>
                  <a:pt x="6343651" y="6652383"/>
                  <a:pt x="6339537" y="6638483"/>
                  <a:pt x="6330991" y="6628689"/>
                </a:cubicBezTo>
                <a:cubicBezTo>
                  <a:pt x="6322762" y="6618580"/>
                  <a:pt x="6311369" y="6613525"/>
                  <a:pt x="6296810" y="6613525"/>
                </a:cubicBezTo>
                <a:close/>
                <a:moveTo>
                  <a:pt x="6098541" y="6613525"/>
                </a:moveTo>
                <a:cubicBezTo>
                  <a:pt x="6077904" y="6613525"/>
                  <a:pt x="6063934" y="6619875"/>
                  <a:pt x="6055678" y="6632575"/>
                </a:cubicBezTo>
                <a:cubicBezTo>
                  <a:pt x="6055043" y="6632575"/>
                  <a:pt x="6055043" y="6632575"/>
                  <a:pt x="6055043" y="6632575"/>
                </a:cubicBezTo>
                <a:cubicBezTo>
                  <a:pt x="6053138" y="6615748"/>
                  <a:pt x="6053138" y="6615748"/>
                  <a:pt x="6053138" y="6615748"/>
                </a:cubicBezTo>
                <a:cubicBezTo>
                  <a:pt x="6043613" y="6615748"/>
                  <a:pt x="6043613" y="6615748"/>
                  <a:pt x="6043613" y="6615748"/>
                </a:cubicBezTo>
                <a:cubicBezTo>
                  <a:pt x="6043613" y="6738938"/>
                  <a:pt x="6043613" y="6738938"/>
                  <a:pt x="6043613" y="6738938"/>
                </a:cubicBezTo>
                <a:cubicBezTo>
                  <a:pt x="6054726" y="6738938"/>
                  <a:pt x="6054726" y="6738938"/>
                  <a:pt x="6054726" y="6738938"/>
                </a:cubicBezTo>
                <a:cubicBezTo>
                  <a:pt x="6054726" y="6670993"/>
                  <a:pt x="6054726" y="6670993"/>
                  <a:pt x="6054726" y="6670993"/>
                </a:cubicBezTo>
                <a:cubicBezTo>
                  <a:pt x="6054726" y="6654165"/>
                  <a:pt x="6058218" y="6642100"/>
                  <a:pt x="6064885" y="6634798"/>
                </a:cubicBezTo>
                <a:cubicBezTo>
                  <a:pt x="6071870" y="6627495"/>
                  <a:pt x="6082665" y="6623685"/>
                  <a:pt x="6097271" y="6623685"/>
                </a:cubicBezTo>
                <a:cubicBezTo>
                  <a:pt x="6108066" y="6623685"/>
                  <a:pt x="6116321" y="6626543"/>
                  <a:pt x="6121401" y="6631940"/>
                </a:cubicBezTo>
                <a:cubicBezTo>
                  <a:pt x="6126798" y="6637655"/>
                  <a:pt x="6129338" y="6646545"/>
                  <a:pt x="6129338" y="6658928"/>
                </a:cubicBezTo>
                <a:cubicBezTo>
                  <a:pt x="6129338" y="6738938"/>
                  <a:pt x="6129338" y="6738938"/>
                  <a:pt x="6129338" y="6738938"/>
                </a:cubicBezTo>
                <a:cubicBezTo>
                  <a:pt x="6140451" y="6738938"/>
                  <a:pt x="6140451" y="6738938"/>
                  <a:pt x="6140451" y="6738938"/>
                </a:cubicBezTo>
                <a:cubicBezTo>
                  <a:pt x="6140451" y="6658293"/>
                  <a:pt x="6140451" y="6658293"/>
                  <a:pt x="6140451" y="6658293"/>
                </a:cubicBezTo>
                <a:cubicBezTo>
                  <a:pt x="6140451" y="6646545"/>
                  <a:pt x="6138228" y="6637020"/>
                  <a:pt x="6133783" y="6629718"/>
                </a:cubicBezTo>
                <a:cubicBezTo>
                  <a:pt x="6129656" y="6623050"/>
                  <a:pt x="6123623" y="6618605"/>
                  <a:pt x="6116003" y="6616065"/>
                </a:cubicBezTo>
                <a:cubicBezTo>
                  <a:pt x="6110923" y="6614160"/>
                  <a:pt x="6105208" y="6613525"/>
                  <a:pt x="6098541" y="6613525"/>
                </a:cubicBezTo>
                <a:close/>
                <a:moveTo>
                  <a:pt x="5966017" y="6613525"/>
                </a:moveTo>
                <a:cubicBezTo>
                  <a:pt x="5949349" y="6613525"/>
                  <a:pt x="5936209" y="6619212"/>
                  <a:pt x="5926593" y="6631217"/>
                </a:cubicBezTo>
                <a:cubicBezTo>
                  <a:pt x="5916978" y="6642906"/>
                  <a:pt x="5911850" y="6658386"/>
                  <a:pt x="5911850" y="6677973"/>
                </a:cubicBezTo>
                <a:cubicBezTo>
                  <a:pt x="5911850" y="6697876"/>
                  <a:pt x="5916978" y="6713040"/>
                  <a:pt x="5927234" y="6724097"/>
                </a:cubicBezTo>
                <a:cubicBezTo>
                  <a:pt x="5937170" y="6735155"/>
                  <a:pt x="5951273" y="6740525"/>
                  <a:pt x="5969221" y="6740525"/>
                </a:cubicBezTo>
                <a:cubicBezTo>
                  <a:pt x="5976592" y="6740525"/>
                  <a:pt x="5983002" y="6739893"/>
                  <a:pt x="5989092" y="6738946"/>
                </a:cubicBezTo>
                <a:cubicBezTo>
                  <a:pt x="5994861" y="6737682"/>
                  <a:pt x="6001271" y="6735786"/>
                  <a:pt x="6008322" y="6732627"/>
                </a:cubicBezTo>
                <a:cubicBezTo>
                  <a:pt x="6008322" y="6722518"/>
                  <a:pt x="6008322" y="6722518"/>
                  <a:pt x="6008322" y="6722518"/>
                </a:cubicBezTo>
                <a:cubicBezTo>
                  <a:pt x="6000310" y="6725677"/>
                  <a:pt x="5993258" y="6727888"/>
                  <a:pt x="5988130" y="6728836"/>
                </a:cubicBezTo>
                <a:cubicBezTo>
                  <a:pt x="5982682" y="6729784"/>
                  <a:pt x="5976272" y="6730416"/>
                  <a:pt x="5969221" y="6730416"/>
                </a:cubicBezTo>
                <a:cubicBezTo>
                  <a:pt x="5954798" y="6730416"/>
                  <a:pt x="5943580" y="6725993"/>
                  <a:pt x="5935888" y="6717147"/>
                </a:cubicBezTo>
                <a:cubicBezTo>
                  <a:pt x="5927875" y="6708301"/>
                  <a:pt x="5924029" y="6695349"/>
                  <a:pt x="5923710" y="6678605"/>
                </a:cubicBezTo>
                <a:cubicBezTo>
                  <a:pt x="6013451" y="6678605"/>
                  <a:pt x="6013451" y="6678605"/>
                  <a:pt x="6013451" y="6678605"/>
                </a:cubicBezTo>
                <a:lnTo>
                  <a:pt x="6013451" y="6669443"/>
                </a:lnTo>
                <a:cubicBezTo>
                  <a:pt x="6013451" y="6652383"/>
                  <a:pt x="6008963" y="6638483"/>
                  <a:pt x="6000630" y="6628689"/>
                </a:cubicBezTo>
                <a:cubicBezTo>
                  <a:pt x="5992297" y="6618580"/>
                  <a:pt x="5980759" y="6613525"/>
                  <a:pt x="5966017" y="6613525"/>
                </a:cubicBezTo>
                <a:close/>
                <a:moveTo>
                  <a:pt x="5863799" y="6613525"/>
                </a:moveTo>
                <a:cubicBezTo>
                  <a:pt x="5845636" y="6613525"/>
                  <a:pt x="5831617" y="6619212"/>
                  <a:pt x="5821101" y="6630269"/>
                </a:cubicBezTo>
                <a:cubicBezTo>
                  <a:pt x="5810906" y="6641642"/>
                  <a:pt x="5805488" y="6657438"/>
                  <a:pt x="5805488" y="6677657"/>
                </a:cubicBezTo>
                <a:cubicBezTo>
                  <a:pt x="5805488" y="6697560"/>
                  <a:pt x="5810586" y="6713040"/>
                  <a:pt x="5820464" y="6724097"/>
                </a:cubicBezTo>
                <a:cubicBezTo>
                  <a:pt x="5830660" y="6734839"/>
                  <a:pt x="5844362" y="6740525"/>
                  <a:pt x="5862205" y="6740525"/>
                </a:cubicBezTo>
                <a:cubicBezTo>
                  <a:pt x="5874952" y="6740525"/>
                  <a:pt x="5885147" y="6738630"/>
                  <a:pt x="5893113" y="6734839"/>
                </a:cubicBezTo>
                <a:cubicBezTo>
                  <a:pt x="5893113" y="6724413"/>
                  <a:pt x="5893113" y="6724413"/>
                  <a:pt x="5893113" y="6724413"/>
                </a:cubicBezTo>
                <a:cubicBezTo>
                  <a:pt x="5883554" y="6728520"/>
                  <a:pt x="5873039" y="6730416"/>
                  <a:pt x="5861887" y="6730416"/>
                </a:cubicBezTo>
                <a:cubicBezTo>
                  <a:pt x="5847867" y="6730416"/>
                  <a:pt x="5837033" y="6725677"/>
                  <a:pt x="5829067" y="6716199"/>
                </a:cubicBezTo>
                <a:cubicBezTo>
                  <a:pt x="5821420" y="6707038"/>
                  <a:pt x="5817277" y="6694085"/>
                  <a:pt x="5817277" y="6677657"/>
                </a:cubicBezTo>
                <a:cubicBezTo>
                  <a:pt x="5817277" y="6660281"/>
                  <a:pt x="5821420" y="6646697"/>
                  <a:pt x="5829067" y="6637535"/>
                </a:cubicBezTo>
                <a:cubicBezTo>
                  <a:pt x="5837033" y="6628374"/>
                  <a:pt x="5848504" y="6623635"/>
                  <a:pt x="5863480" y="6623635"/>
                </a:cubicBezTo>
                <a:cubicBezTo>
                  <a:pt x="5871446" y="6623635"/>
                  <a:pt x="5880686" y="6625214"/>
                  <a:pt x="5891520" y="6629005"/>
                </a:cubicBezTo>
                <a:cubicBezTo>
                  <a:pt x="5894388" y="6618896"/>
                  <a:pt x="5894388" y="6618896"/>
                  <a:pt x="5894388" y="6618896"/>
                </a:cubicBezTo>
                <a:cubicBezTo>
                  <a:pt x="5884829" y="6615421"/>
                  <a:pt x="5874315" y="6613525"/>
                  <a:pt x="5863799" y="6613525"/>
                </a:cubicBezTo>
                <a:close/>
                <a:moveTo>
                  <a:pt x="5728654" y="6613525"/>
                </a:moveTo>
                <a:cubicBezTo>
                  <a:pt x="5711409" y="6613525"/>
                  <a:pt x="5697997" y="6618896"/>
                  <a:pt x="5688415" y="6630269"/>
                </a:cubicBezTo>
                <a:cubicBezTo>
                  <a:pt x="5678516" y="6641326"/>
                  <a:pt x="5673725" y="6656806"/>
                  <a:pt x="5673725" y="6677025"/>
                </a:cubicBezTo>
                <a:cubicBezTo>
                  <a:pt x="5673725" y="6689662"/>
                  <a:pt x="5675641" y="6700719"/>
                  <a:pt x="5680112" y="6710513"/>
                </a:cubicBezTo>
                <a:cubicBezTo>
                  <a:pt x="5684583" y="6719990"/>
                  <a:pt x="5690970" y="6727573"/>
                  <a:pt x="5699273" y="6732627"/>
                </a:cubicBezTo>
                <a:cubicBezTo>
                  <a:pt x="5707577" y="6737998"/>
                  <a:pt x="5717157" y="6740525"/>
                  <a:pt x="5728015" y="6740525"/>
                </a:cubicBezTo>
                <a:cubicBezTo>
                  <a:pt x="5745260" y="6740525"/>
                  <a:pt x="5758673" y="6734839"/>
                  <a:pt x="5768573" y="6723781"/>
                </a:cubicBezTo>
                <a:cubicBezTo>
                  <a:pt x="5778154" y="6712408"/>
                  <a:pt x="5783264" y="6696928"/>
                  <a:pt x="5783264" y="6677025"/>
                </a:cubicBezTo>
                <a:cubicBezTo>
                  <a:pt x="5783264" y="6657122"/>
                  <a:pt x="5778154" y="6641642"/>
                  <a:pt x="5768573" y="6630269"/>
                </a:cubicBezTo>
                <a:cubicBezTo>
                  <a:pt x="5758992" y="6619212"/>
                  <a:pt x="5745580" y="6613525"/>
                  <a:pt x="5728654" y="6613525"/>
                </a:cubicBezTo>
                <a:close/>
                <a:moveTo>
                  <a:pt x="6183408" y="6584950"/>
                </a:moveTo>
                <a:cubicBezTo>
                  <a:pt x="6177745" y="6612947"/>
                  <a:pt x="6177745" y="6612947"/>
                  <a:pt x="6177745" y="6612947"/>
                </a:cubicBezTo>
                <a:cubicBezTo>
                  <a:pt x="6159500" y="6618038"/>
                  <a:pt x="6159500" y="6618038"/>
                  <a:pt x="6159500" y="6618038"/>
                </a:cubicBezTo>
                <a:cubicBezTo>
                  <a:pt x="6159500" y="6624719"/>
                  <a:pt x="6159500" y="6624719"/>
                  <a:pt x="6159500" y="6624719"/>
                </a:cubicBezTo>
                <a:cubicBezTo>
                  <a:pt x="6177745" y="6624719"/>
                  <a:pt x="6177745" y="6624719"/>
                  <a:pt x="6177745" y="6624719"/>
                </a:cubicBezTo>
                <a:cubicBezTo>
                  <a:pt x="6177745" y="6704256"/>
                  <a:pt x="6177745" y="6704256"/>
                  <a:pt x="6177745" y="6704256"/>
                </a:cubicBezTo>
                <a:cubicBezTo>
                  <a:pt x="6177745" y="6716664"/>
                  <a:pt x="6180262" y="6725890"/>
                  <a:pt x="6185295" y="6731935"/>
                </a:cubicBezTo>
                <a:cubicBezTo>
                  <a:pt x="6190643" y="6737662"/>
                  <a:pt x="6198507" y="6740525"/>
                  <a:pt x="6209203" y="6740525"/>
                </a:cubicBezTo>
                <a:cubicBezTo>
                  <a:pt x="6216123" y="6740525"/>
                  <a:pt x="6222415" y="6739571"/>
                  <a:pt x="6227763" y="6737662"/>
                </a:cubicBezTo>
                <a:cubicBezTo>
                  <a:pt x="6227763" y="6728754"/>
                  <a:pt x="6227763" y="6728754"/>
                  <a:pt x="6227763" y="6728754"/>
                </a:cubicBezTo>
                <a:cubicBezTo>
                  <a:pt x="6222730" y="6730026"/>
                  <a:pt x="6216438" y="6730663"/>
                  <a:pt x="6209517" y="6730663"/>
                </a:cubicBezTo>
                <a:cubicBezTo>
                  <a:pt x="6202282" y="6730663"/>
                  <a:pt x="6197249" y="6728117"/>
                  <a:pt x="6194103" y="6723663"/>
                </a:cubicBezTo>
                <a:cubicBezTo>
                  <a:pt x="6190643" y="6719209"/>
                  <a:pt x="6189070" y="6712210"/>
                  <a:pt x="6189070" y="6702665"/>
                </a:cubicBezTo>
                <a:cubicBezTo>
                  <a:pt x="6189070" y="6624719"/>
                  <a:pt x="6189070" y="6624719"/>
                  <a:pt x="6189070" y="6624719"/>
                </a:cubicBezTo>
                <a:cubicBezTo>
                  <a:pt x="6224932" y="6624719"/>
                  <a:pt x="6224932" y="6624719"/>
                  <a:pt x="6224932" y="6624719"/>
                </a:cubicBezTo>
                <a:cubicBezTo>
                  <a:pt x="6224932" y="6614856"/>
                  <a:pt x="6224932" y="6614856"/>
                  <a:pt x="6224932" y="6614856"/>
                </a:cubicBezTo>
                <a:cubicBezTo>
                  <a:pt x="6189070" y="6614856"/>
                  <a:pt x="6189070" y="6614856"/>
                  <a:pt x="6189070" y="6614856"/>
                </a:cubicBezTo>
                <a:cubicBezTo>
                  <a:pt x="6189070" y="6584950"/>
                  <a:pt x="6189070" y="6584950"/>
                  <a:pt x="6189070" y="6584950"/>
                </a:cubicBezTo>
                <a:cubicBezTo>
                  <a:pt x="6183408" y="6584950"/>
                  <a:pt x="6183408" y="6584950"/>
                  <a:pt x="6183408" y="6584950"/>
                </a:cubicBezTo>
                <a:close/>
                <a:moveTo>
                  <a:pt x="7374732" y="6570663"/>
                </a:moveTo>
                <a:cubicBezTo>
                  <a:pt x="7370073" y="6570663"/>
                  <a:pt x="7367588" y="6574252"/>
                  <a:pt x="7367588" y="6581131"/>
                </a:cubicBezTo>
                <a:lnTo>
                  <a:pt x="7367588" y="6581132"/>
                </a:lnTo>
                <a:cubicBezTo>
                  <a:pt x="7367588" y="6588011"/>
                  <a:pt x="7370073" y="6591301"/>
                  <a:pt x="7374732" y="6591301"/>
                </a:cubicBezTo>
                <a:cubicBezTo>
                  <a:pt x="7376907" y="6591301"/>
                  <a:pt x="7378770" y="6590404"/>
                  <a:pt x="7380013" y="6588609"/>
                </a:cubicBezTo>
                <a:cubicBezTo>
                  <a:pt x="7381255" y="6586815"/>
                  <a:pt x="7381876" y="6584123"/>
                  <a:pt x="7381876" y="6581132"/>
                </a:cubicBezTo>
                <a:lnTo>
                  <a:pt x="7381876" y="6581131"/>
                </a:lnTo>
                <a:lnTo>
                  <a:pt x="7381517" y="6579634"/>
                </a:lnTo>
                <a:lnTo>
                  <a:pt x="7380013" y="6573355"/>
                </a:lnTo>
                <a:cubicBezTo>
                  <a:pt x="7378770" y="6571561"/>
                  <a:pt x="7376907" y="6570663"/>
                  <a:pt x="7374732" y="6570663"/>
                </a:cubicBezTo>
                <a:close/>
                <a:moveTo>
                  <a:pt x="6996011" y="6562725"/>
                </a:moveTo>
                <a:cubicBezTo>
                  <a:pt x="6996011" y="6606701"/>
                  <a:pt x="6996011" y="6606701"/>
                  <a:pt x="6996011" y="6606701"/>
                </a:cubicBezTo>
                <a:cubicBezTo>
                  <a:pt x="6996011" y="6615875"/>
                  <a:pt x="6996011" y="6625367"/>
                  <a:pt x="6996652" y="6634858"/>
                </a:cubicBezTo>
                <a:cubicBezTo>
                  <a:pt x="6996011" y="6634858"/>
                  <a:pt x="6996011" y="6634858"/>
                  <a:pt x="6996011" y="6634858"/>
                </a:cubicBezTo>
                <a:cubicBezTo>
                  <a:pt x="6990564" y="6626948"/>
                  <a:pt x="6984796" y="6621254"/>
                  <a:pt x="6978388" y="6618090"/>
                </a:cubicBezTo>
                <a:cubicBezTo>
                  <a:pt x="6971659" y="6614926"/>
                  <a:pt x="6963970" y="6613344"/>
                  <a:pt x="6954998" y="6613344"/>
                </a:cubicBezTo>
                <a:cubicBezTo>
                  <a:pt x="6937696" y="6613344"/>
                  <a:pt x="6924879" y="6618723"/>
                  <a:pt x="6915908" y="6630112"/>
                </a:cubicBezTo>
                <a:cubicBezTo>
                  <a:pt x="6906936" y="6641185"/>
                  <a:pt x="6902450" y="6657636"/>
                  <a:pt x="6902450" y="6678833"/>
                </a:cubicBezTo>
                <a:cubicBezTo>
                  <a:pt x="6902450" y="6698764"/>
                  <a:pt x="6906936" y="6714267"/>
                  <a:pt x="6915908" y="6724707"/>
                </a:cubicBezTo>
                <a:cubicBezTo>
                  <a:pt x="6924879" y="6735147"/>
                  <a:pt x="6938016" y="6740525"/>
                  <a:pt x="6955318" y="6740525"/>
                </a:cubicBezTo>
                <a:cubicBezTo>
                  <a:pt x="6972941" y="6740525"/>
                  <a:pt x="6986398" y="6733565"/>
                  <a:pt x="6996011" y="6719645"/>
                </a:cubicBezTo>
                <a:cubicBezTo>
                  <a:pt x="6996652" y="6719645"/>
                  <a:pt x="6996652" y="6719645"/>
                  <a:pt x="6996652" y="6719645"/>
                </a:cubicBezTo>
                <a:cubicBezTo>
                  <a:pt x="6999535" y="6738311"/>
                  <a:pt x="6999535" y="6738311"/>
                  <a:pt x="6999535" y="6738311"/>
                </a:cubicBezTo>
                <a:cubicBezTo>
                  <a:pt x="7007225" y="6738311"/>
                  <a:pt x="7007225" y="6738311"/>
                  <a:pt x="7007225" y="6738311"/>
                </a:cubicBezTo>
                <a:cubicBezTo>
                  <a:pt x="7007225" y="6562725"/>
                  <a:pt x="7007225" y="6562725"/>
                  <a:pt x="7007225" y="6562725"/>
                </a:cubicBezTo>
                <a:close/>
                <a:moveTo>
                  <a:pt x="5632349" y="6562725"/>
                </a:moveTo>
                <a:cubicBezTo>
                  <a:pt x="5632349" y="6606701"/>
                  <a:pt x="5632349" y="6606701"/>
                  <a:pt x="5632349" y="6606701"/>
                </a:cubicBezTo>
                <a:cubicBezTo>
                  <a:pt x="5632349" y="6615875"/>
                  <a:pt x="5632669" y="6625367"/>
                  <a:pt x="5632990" y="6634858"/>
                </a:cubicBezTo>
                <a:cubicBezTo>
                  <a:pt x="5632349" y="6634858"/>
                  <a:pt x="5632349" y="6634858"/>
                  <a:pt x="5632349" y="6634858"/>
                </a:cubicBezTo>
                <a:cubicBezTo>
                  <a:pt x="5627222" y="6626948"/>
                  <a:pt x="5621134" y="6621254"/>
                  <a:pt x="5614726" y="6618090"/>
                </a:cubicBezTo>
                <a:cubicBezTo>
                  <a:pt x="5607998" y="6614926"/>
                  <a:pt x="5600308" y="6613344"/>
                  <a:pt x="5591336" y="6613344"/>
                </a:cubicBezTo>
                <a:cubicBezTo>
                  <a:pt x="5574354" y="6613344"/>
                  <a:pt x="5561217" y="6618723"/>
                  <a:pt x="5552247" y="6630112"/>
                </a:cubicBezTo>
                <a:cubicBezTo>
                  <a:pt x="5543275" y="6641185"/>
                  <a:pt x="5538789" y="6657636"/>
                  <a:pt x="5538789" y="6678833"/>
                </a:cubicBezTo>
                <a:cubicBezTo>
                  <a:pt x="5538789" y="6698764"/>
                  <a:pt x="5543275" y="6714267"/>
                  <a:pt x="5552247" y="6724707"/>
                </a:cubicBezTo>
                <a:cubicBezTo>
                  <a:pt x="5561538" y="6735147"/>
                  <a:pt x="5574354" y="6740525"/>
                  <a:pt x="5591656" y="6740525"/>
                </a:cubicBezTo>
                <a:cubicBezTo>
                  <a:pt x="5609279" y="6740525"/>
                  <a:pt x="5622736" y="6733565"/>
                  <a:pt x="5632349" y="6719645"/>
                </a:cubicBezTo>
                <a:cubicBezTo>
                  <a:pt x="5633310" y="6719645"/>
                  <a:pt x="5633310" y="6719645"/>
                  <a:pt x="5633310" y="6719645"/>
                </a:cubicBezTo>
                <a:cubicBezTo>
                  <a:pt x="5636194" y="6738311"/>
                  <a:pt x="5636194" y="6738311"/>
                  <a:pt x="5636194" y="6738311"/>
                </a:cubicBezTo>
                <a:cubicBezTo>
                  <a:pt x="5643564" y="6738311"/>
                  <a:pt x="5643564" y="6738311"/>
                  <a:pt x="5643564" y="6738311"/>
                </a:cubicBezTo>
                <a:cubicBezTo>
                  <a:pt x="5643564" y="6562725"/>
                  <a:pt x="5643564" y="6562725"/>
                  <a:pt x="5643564" y="6562725"/>
                </a:cubicBezTo>
                <a:close/>
                <a:moveTo>
                  <a:pt x="6062663" y="6435725"/>
                </a:moveTo>
                <a:cubicBezTo>
                  <a:pt x="6062663" y="6435725"/>
                  <a:pt x="6062663" y="6435725"/>
                  <a:pt x="6077586" y="6435725"/>
                </a:cubicBezTo>
                <a:cubicBezTo>
                  <a:pt x="6084571" y="6435725"/>
                  <a:pt x="6089969" y="6437007"/>
                  <a:pt x="6093779" y="6439891"/>
                </a:cubicBezTo>
                <a:cubicBezTo>
                  <a:pt x="6097589" y="6443095"/>
                  <a:pt x="6099176" y="6447260"/>
                  <a:pt x="6099176" y="6452707"/>
                </a:cubicBezTo>
                <a:cubicBezTo>
                  <a:pt x="6099176" y="6464883"/>
                  <a:pt x="6092509" y="6470650"/>
                  <a:pt x="6078538" y="6470650"/>
                </a:cubicBezTo>
                <a:cubicBezTo>
                  <a:pt x="6078538" y="6470650"/>
                  <a:pt x="6078538" y="6470650"/>
                  <a:pt x="6062663" y="6470650"/>
                </a:cubicBezTo>
                <a:cubicBezTo>
                  <a:pt x="6062663" y="6470650"/>
                  <a:pt x="6062663" y="6470650"/>
                  <a:pt x="6062663" y="6435725"/>
                </a:cubicBezTo>
                <a:close/>
                <a:moveTo>
                  <a:pt x="6554788" y="6375400"/>
                </a:moveTo>
                <a:cubicBezTo>
                  <a:pt x="6554788" y="6375400"/>
                  <a:pt x="6554788" y="6375400"/>
                  <a:pt x="6567806" y="6375400"/>
                </a:cubicBezTo>
                <a:cubicBezTo>
                  <a:pt x="6579871" y="6375400"/>
                  <a:pt x="6589079" y="6379184"/>
                  <a:pt x="6595111" y="6386437"/>
                </a:cubicBezTo>
                <a:cubicBezTo>
                  <a:pt x="6601144" y="6393689"/>
                  <a:pt x="6604001" y="6404726"/>
                  <a:pt x="6604001" y="6419861"/>
                </a:cubicBezTo>
                <a:cubicBezTo>
                  <a:pt x="6604001" y="6435943"/>
                  <a:pt x="6600826" y="6447925"/>
                  <a:pt x="6594476" y="6455808"/>
                </a:cubicBezTo>
                <a:cubicBezTo>
                  <a:pt x="6588126" y="6463691"/>
                  <a:pt x="6578283" y="6467475"/>
                  <a:pt x="6564631" y="6467475"/>
                </a:cubicBezTo>
                <a:cubicBezTo>
                  <a:pt x="6564631" y="6467475"/>
                  <a:pt x="6564631" y="6467475"/>
                  <a:pt x="6554788" y="6467475"/>
                </a:cubicBezTo>
                <a:cubicBezTo>
                  <a:pt x="6554788" y="6467475"/>
                  <a:pt x="6554788" y="6467475"/>
                  <a:pt x="6554788" y="6375400"/>
                </a:cubicBezTo>
                <a:close/>
                <a:moveTo>
                  <a:pt x="5903913" y="6375400"/>
                </a:moveTo>
                <a:cubicBezTo>
                  <a:pt x="5903913" y="6375400"/>
                  <a:pt x="5903913" y="6375400"/>
                  <a:pt x="5916847" y="6375400"/>
                </a:cubicBezTo>
                <a:cubicBezTo>
                  <a:pt x="5929151" y="6375400"/>
                  <a:pt x="5937984" y="6379184"/>
                  <a:pt x="5943978" y="6386437"/>
                </a:cubicBezTo>
                <a:cubicBezTo>
                  <a:pt x="5949972" y="6393689"/>
                  <a:pt x="5953126" y="6404726"/>
                  <a:pt x="5953126" y="6419861"/>
                </a:cubicBezTo>
                <a:cubicBezTo>
                  <a:pt x="5953126" y="6435943"/>
                  <a:pt x="5949972" y="6447925"/>
                  <a:pt x="5943662" y="6455808"/>
                </a:cubicBezTo>
                <a:cubicBezTo>
                  <a:pt x="5937353" y="6463691"/>
                  <a:pt x="5927258" y="6467475"/>
                  <a:pt x="5914008" y="6467475"/>
                </a:cubicBezTo>
                <a:cubicBezTo>
                  <a:pt x="5914008" y="6467475"/>
                  <a:pt x="5914008" y="6467475"/>
                  <a:pt x="5903913" y="6467475"/>
                </a:cubicBezTo>
                <a:cubicBezTo>
                  <a:pt x="5903913" y="6467475"/>
                  <a:pt x="5903913" y="6467475"/>
                  <a:pt x="5903913" y="6375400"/>
                </a:cubicBezTo>
                <a:close/>
                <a:moveTo>
                  <a:pt x="6242051" y="6373813"/>
                </a:moveTo>
                <a:cubicBezTo>
                  <a:pt x="6253163" y="6373813"/>
                  <a:pt x="6261418" y="6377636"/>
                  <a:pt x="6267133" y="6385599"/>
                </a:cubicBezTo>
                <a:cubicBezTo>
                  <a:pt x="6272531" y="6393563"/>
                  <a:pt x="6275388" y="6405668"/>
                  <a:pt x="6275388" y="6422232"/>
                </a:cubicBezTo>
                <a:cubicBezTo>
                  <a:pt x="6275388" y="6438797"/>
                  <a:pt x="6272531" y="6450901"/>
                  <a:pt x="6267133" y="6458865"/>
                </a:cubicBezTo>
                <a:cubicBezTo>
                  <a:pt x="6261736" y="6466510"/>
                  <a:pt x="6253163" y="6470651"/>
                  <a:pt x="6242051" y="6470651"/>
                </a:cubicBezTo>
                <a:cubicBezTo>
                  <a:pt x="6219826" y="6470651"/>
                  <a:pt x="6208713" y="6454405"/>
                  <a:pt x="6208713" y="6422232"/>
                </a:cubicBezTo>
                <a:cubicBezTo>
                  <a:pt x="6208713" y="6390059"/>
                  <a:pt x="6219826" y="6373813"/>
                  <a:pt x="6242051" y="6373813"/>
                </a:cubicBezTo>
                <a:close/>
                <a:moveTo>
                  <a:pt x="6062663" y="6373813"/>
                </a:moveTo>
                <a:cubicBezTo>
                  <a:pt x="6062663" y="6373813"/>
                  <a:pt x="6062663" y="6373813"/>
                  <a:pt x="6075842" y="6373813"/>
                </a:cubicBezTo>
                <a:cubicBezTo>
                  <a:pt x="6090340" y="6373813"/>
                  <a:pt x="6097588" y="6378422"/>
                  <a:pt x="6097588" y="6387333"/>
                </a:cubicBezTo>
                <a:cubicBezTo>
                  <a:pt x="6097588" y="6392249"/>
                  <a:pt x="6095611" y="6396243"/>
                  <a:pt x="6091987" y="6398701"/>
                </a:cubicBezTo>
                <a:cubicBezTo>
                  <a:pt x="6088363" y="6401159"/>
                  <a:pt x="6083421" y="6402388"/>
                  <a:pt x="6076501" y="6402388"/>
                </a:cubicBezTo>
                <a:cubicBezTo>
                  <a:pt x="6076501" y="6402388"/>
                  <a:pt x="6076501" y="6402388"/>
                  <a:pt x="6062663" y="6402388"/>
                </a:cubicBezTo>
                <a:cubicBezTo>
                  <a:pt x="6062663" y="6402388"/>
                  <a:pt x="6062663" y="6402388"/>
                  <a:pt x="6062663" y="6373813"/>
                </a:cubicBezTo>
                <a:close/>
                <a:moveTo>
                  <a:pt x="5578476" y="6373813"/>
                </a:moveTo>
                <a:cubicBezTo>
                  <a:pt x="5578476" y="6373813"/>
                  <a:pt x="5578476" y="6373813"/>
                  <a:pt x="5587365" y="6373813"/>
                </a:cubicBezTo>
                <a:cubicBezTo>
                  <a:pt x="5602605" y="6373813"/>
                  <a:pt x="5610225" y="6379336"/>
                  <a:pt x="5610225" y="6390382"/>
                </a:cubicBezTo>
                <a:cubicBezTo>
                  <a:pt x="5610225" y="6403576"/>
                  <a:pt x="5602288" y="6410326"/>
                  <a:pt x="5586730" y="6410326"/>
                </a:cubicBezTo>
                <a:cubicBezTo>
                  <a:pt x="5586730" y="6410326"/>
                  <a:pt x="5586730" y="6410326"/>
                  <a:pt x="5578476" y="6410326"/>
                </a:cubicBezTo>
                <a:cubicBezTo>
                  <a:pt x="5578476" y="6410326"/>
                  <a:pt x="5578476" y="6410326"/>
                  <a:pt x="5578476" y="6373813"/>
                </a:cubicBezTo>
                <a:close/>
                <a:moveTo>
                  <a:pt x="5762926" y="6365875"/>
                </a:moveTo>
                <a:cubicBezTo>
                  <a:pt x="5763913" y="6370003"/>
                  <a:pt x="5765558" y="6376988"/>
                  <a:pt x="5767861" y="6386513"/>
                </a:cubicBezTo>
                <a:cubicBezTo>
                  <a:pt x="5770492" y="6396038"/>
                  <a:pt x="5772466" y="6403976"/>
                  <a:pt x="5774110" y="6410008"/>
                </a:cubicBezTo>
                <a:cubicBezTo>
                  <a:pt x="5774110" y="6410008"/>
                  <a:pt x="5774110" y="6410008"/>
                  <a:pt x="5781676" y="6437313"/>
                </a:cubicBezTo>
                <a:cubicBezTo>
                  <a:pt x="5781676" y="6437313"/>
                  <a:pt x="5781676" y="6437313"/>
                  <a:pt x="5745163" y="6437313"/>
                </a:cubicBezTo>
                <a:cubicBezTo>
                  <a:pt x="5752071" y="6411278"/>
                  <a:pt x="5756676" y="6393815"/>
                  <a:pt x="5758979" y="6384925"/>
                </a:cubicBezTo>
                <a:cubicBezTo>
                  <a:pt x="5760953" y="6376035"/>
                  <a:pt x="5762268" y="6369685"/>
                  <a:pt x="5762926" y="6365875"/>
                </a:cubicBezTo>
                <a:close/>
                <a:moveTo>
                  <a:pt x="6510338" y="6338888"/>
                </a:moveTo>
                <a:cubicBezTo>
                  <a:pt x="6510338" y="6505576"/>
                  <a:pt x="6510338" y="6505576"/>
                  <a:pt x="6510338" y="6505576"/>
                </a:cubicBezTo>
                <a:cubicBezTo>
                  <a:pt x="6563632" y="6505576"/>
                  <a:pt x="6563632" y="6505576"/>
                  <a:pt x="6563632" y="6505576"/>
                </a:cubicBezTo>
                <a:cubicBezTo>
                  <a:pt x="6590752" y="6505576"/>
                  <a:pt x="6612196" y="6497912"/>
                  <a:pt x="6627333" y="6482904"/>
                </a:cubicBezTo>
                <a:cubicBezTo>
                  <a:pt x="6642470" y="6467896"/>
                  <a:pt x="6650038" y="6446501"/>
                  <a:pt x="6650038" y="6418720"/>
                </a:cubicBezTo>
                <a:cubicBezTo>
                  <a:pt x="6650038" y="6392854"/>
                  <a:pt x="6642785" y="6373056"/>
                  <a:pt x="6628279" y="6359644"/>
                </a:cubicBezTo>
                <a:cubicBezTo>
                  <a:pt x="6614088" y="6345913"/>
                  <a:pt x="6593591" y="6338888"/>
                  <a:pt x="6567101" y="6338888"/>
                </a:cubicBezTo>
                <a:cubicBezTo>
                  <a:pt x="6510338" y="6338888"/>
                  <a:pt x="6510338" y="6338888"/>
                  <a:pt x="6510338" y="6338888"/>
                </a:cubicBezTo>
                <a:close/>
                <a:moveTo>
                  <a:pt x="6345238" y="6338888"/>
                </a:moveTo>
                <a:cubicBezTo>
                  <a:pt x="6345238" y="6439726"/>
                  <a:pt x="6345238" y="6439726"/>
                  <a:pt x="6345238" y="6439726"/>
                </a:cubicBezTo>
                <a:cubicBezTo>
                  <a:pt x="6345238" y="6461674"/>
                  <a:pt x="6351257" y="6478216"/>
                  <a:pt x="6363295" y="6489667"/>
                </a:cubicBezTo>
                <a:cubicBezTo>
                  <a:pt x="6375333" y="6501437"/>
                  <a:pt x="6392756" y="6507163"/>
                  <a:pt x="6415248" y="6507163"/>
                </a:cubicBezTo>
                <a:cubicBezTo>
                  <a:pt x="6438374" y="6507163"/>
                  <a:pt x="6455797" y="6501119"/>
                  <a:pt x="6468152" y="6489349"/>
                </a:cubicBezTo>
                <a:cubicBezTo>
                  <a:pt x="6480507" y="6477261"/>
                  <a:pt x="6486526" y="6460720"/>
                  <a:pt x="6486526" y="6438771"/>
                </a:cubicBezTo>
                <a:cubicBezTo>
                  <a:pt x="6486526" y="6338888"/>
                  <a:pt x="6486526" y="6338888"/>
                  <a:pt x="6486526" y="6338888"/>
                </a:cubicBezTo>
                <a:cubicBezTo>
                  <a:pt x="6441858" y="6338888"/>
                  <a:pt x="6441858" y="6338888"/>
                  <a:pt x="6441858" y="6338888"/>
                </a:cubicBezTo>
                <a:lnTo>
                  <a:pt x="6441858" y="6436226"/>
                </a:lnTo>
                <a:cubicBezTo>
                  <a:pt x="6441858" y="6447996"/>
                  <a:pt x="6439958" y="6456585"/>
                  <a:pt x="6435839" y="6461993"/>
                </a:cubicBezTo>
                <a:cubicBezTo>
                  <a:pt x="6431721" y="6467082"/>
                  <a:pt x="6425069" y="6469945"/>
                  <a:pt x="6415882" y="6469945"/>
                </a:cubicBezTo>
                <a:cubicBezTo>
                  <a:pt x="6407328" y="6469945"/>
                  <a:pt x="6400993" y="6467082"/>
                  <a:pt x="6396558" y="6461993"/>
                </a:cubicBezTo>
                <a:cubicBezTo>
                  <a:pt x="6392123" y="6456585"/>
                  <a:pt x="6389905" y="6447996"/>
                  <a:pt x="6389905" y="6436226"/>
                </a:cubicBezTo>
                <a:cubicBezTo>
                  <a:pt x="6389905" y="6338888"/>
                  <a:pt x="6389905" y="6338888"/>
                  <a:pt x="6389905" y="6338888"/>
                </a:cubicBezTo>
                <a:cubicBezTo>
                  <a:pt x="6345238" y="6338888"/>
                  <a:pt x="6345238" y="6338888"/>
                  <a:pt x="6345238" y="6338888"/>
                </a:cubicBezTo>
                <a:close/>
                <a:moveTo>
                  <a:pt x="6018213" y="6338888"/>
                </a:moveTo>
                <a:cubicBezTo>
                  <a:pt x="6018213" y="6505576"/>
                  <a:pt x="6018213" y="6505576"/>
                  <a:pt x="6018213" y="6505576"/>
                </a:cubicBezTo>
                <a:cubicBezTo>
                  <a:pt x="6083147" y="6505576"/>
                  <a:pt x="6083147" y="6505576"/>
                  <a:pt x="6083147" y="6505576"/>
                </a:cubicBezTo>
                <a:cubicBezTo>
                  <a:pt x="6102659" y="6505576"/>
                  <a:pt x="6118333" y="6501106"/>
                  <a:pt x="6129528" y="6492484"/>
                </a:cubicBezTo>
                <a:cubicBezTo>
                  <a:pt x="6141044" y="6483862"/>
                  <a:pt x="6146801" y="6472047"/>
                  <a:pt x="6146801" y="6456719"/>
                </a:cubicBezTo>
                <a:cubicBezTo>
                  <a:pt x="6146801" y="6446501"/>
                  <a:pt x="6144242" y="6438199"/>
                  <a:pt x="6139764" y="6431812"/>
                </a:cubicBezTo>
                <a:cubicBezTo>
                  <a:pt x="6134966" y="6425426"/>
                  <a:pt x="6127609" y="6420955"/>
                  <a:pt x="6117373" y="6418400"/>
                </a:cubicBezTo>
                <a:cubicBezTo>
                  <a:pt x="6117373" y="6417123"/>
                  <a:pt x="6117373" y="6417123"/>
                  <a:pt x="6117373" y="6417123"/>
                </a:cubicBezTo>
                <a:cubicBezTo>
                  <a:pt x="6125050" y="6415207"/>
                  <a:pt x="6131447" y="6411056"/>
                  <a:pt x="6136246" y="6404350"/>
                </a:cubicBezTo>
                <a:cubicBezTo>
                  <a:pt x="6141044" y="6397644"/>
                  <a:pt x="6143283" y="6389661"/>
                  <a:pt x="6143283" y="6380401"/>
                </a:cubicBezTo>
                <a:cubicBezTo>
                  <a:pt x="6143283" y="6366350"/>
                  <a:pt x="6137845" y="6355813"/>
                  <a:pt x="6126969" y="6349107"/>
                </a:cubicBezTo>
                <a:cubicBezTo>
                  <a:pt x="6115774" y="6342401"/>
                  <a:pt x="6099141" y="6338888"/>
                  <a:pt x="6076430" y="6338888"/>
                </a:cubicBezTo>
                <a:cubicBezTo>
                  <a:pt x="6018213" y="6338888"/>
                  <a:pt x="6018213" y="6338888"/>
                  <a:pt x="6018213" y="6338888"/>
                </a:cubicBezTo>
                <a:close/>
                <a:moveTo>
                  <a:pt x="5859463" y="6338888"/>
                </a:moveTo>
                <a:cubicBezTo>
                  <a:pt x="5859463" y="6505576"/>
                  <a:pt x="5859463" y="6505576"/>
                  <a:pt x="5859463" y="6505576"/>
                </a:cubicBezTo>
                <a:cubicBezTo>
                  <a:pt x="5912757" y="6505576"/>
                  <a:pt x="5912757" y="6505576"/>
                  <a:pt x="5912757" y="6505576"/>
                </a:cubicBezTo>
                <a:cubicBezTo>
                  <a:pt x="5940193" y="6505576"/>
                  <a:pt x="5961321" y="6497912"/>
                  <a:pt x="5976458" y="6482904"/>
                </a:cubicBezTo>
                <a:cubicBezTo>
                  <a:pt x="5991595" y="6467896"/>
                  <a:pt x="5999163" y="6446501"/>
                  <a:pt x="5999163" y="6418720"/>
                </a:cubicBezTo>
                <a:cubicBezTo>
                  <a:pt x="5999163" y="6392854"/>
                  <a:pt x="5991910" y="6373056"/>
                  <a:pt x="5977719" y="6359644"/>
                </a:cubicBezTo>
                <a:cubicBezTo>
                  <a:pt x="5963213" y="6345913"/>
                  <a:pt x="5942716" y="6338888"/>
                  <a:pt x="5916542" y="6338888"/>
                </a:cubicBezTo>
                <a:cubicBezTo>
                  <a:pt x="5859463" y="6338888"/>
                  <a:pt x="5859463" y="6338888"/>
                  <a:pt x="5859463" y="6338888"/>
                </a:cubicBezTo>
                <a:close/>
                <a:moveTo>
                  <a:pt x="5732463" y="6338888"/>
                </a:moveTo>
                <a:lnTo>
                  <a:pt x="5678489" y="6505576"/>
                </a:lnTo>
                <a:lnTo>
                  <a:pt x="5727701" y="6505576"/>
                </a:lnTo>
                <a:lnTo>
                  <a:pt x="5735638" y="6473826"/>
                </a:lnTo>
                <a:lnTo>
                  <a:pt x="5789613" y="6473826"/>
                </a:lnTo>
                <a:lnTo>
                  <a:pt x="5799138" y="6505576"/>
                </a:lnTo>
                <a:lnTo>
                  <a:pt x="5846764" y="6505576"/>
                </a:lnTo>
                <a:lnTo>
                  <a:pt x="5792788" y="6338888"/>
                </a:lnTo>
                <a:close/>
                <a:moveTo>
                  <a:pt x="5534025" y="6338888"/>
                </a:moveTo>
                <a:cubicBezTo>
                  <a:pt x="5534025" y="6505576"/>
                  <a:pt x="5534025" y="6505576"/>
                  <a:pt x="5534025" y="6505576"/>
                </a:cubicBezTo>
                <a:cubicBezTo>
                  <a:pt x="5579093" y="6505576"/>
                  <a:pt x="5579093" y="6505576"/>
                  <a:pt x="5579093" y="6505576"/>
                </a:cubicBezTo>
                <a:cubicBezTo>
                  <a:pt x="5579093" y="6444904"/>
                  <a:pt x="5579093" y="6444904"/>
                  <a:pt x="5579093" y="6444904"/>
                </a:cubicBezTo>
                <a:cubicBezTo>
                  <a:pt x="5590280" y="6444904"/>
                  <a:pt x="5590280" y="6444904"/>
                  <a:pt x="5590280" y="6444904"/>
                </a:cubicBezTo>
                <a:cubicBezTo>
                  <a:pt x="5625759" y="6505576"/>
                  <a:pt x="5625759" y="6505576"/>
                  <a:pt x="5625759" y="6505576"/>
                </a:cubicBezTo>
                <a:cubicBezTo>
                  <a:pt x="5676901" y="6505576"/>
                  <a:pt x="5676901" y="6505576"/>
                  <a:pt x="5676901" y="6505576"/>
                </a:cubicBezTo>
                <a:lnTo>
                  <a:pt x="5628316" y="6433089"/>
                </a:lnTo>
                <a:cubicBezTo>
                  <a:pt x="5647175" y="6422552"/>
                  <a:pt x="5656444" y="6407543"/>
                  <a:pt x="5656444" y="6388064"/>
                </a:cubicBezTo>
                <a:cubicBezTo>
                  <a:pt x="5656444" y="6355493"/>
                  <a:pt x="5633750" y="6338888"/>
                  <a:pt x="5588682" y="6338888"/>
                </a:cubicBezTo>
                <a:cubicBezTo>
                  <a:pt x="5534025" y="6338888"/>
                  <a:pt x="5534025" y="6338888"/>
                  <a:pt x="5534025" y="6338888"/>
                </a:cubicBezTo>
                <a:close/>
                <a:moveTo>
                  <a:pt x="6242210" y="6337300"/>
                </a:moveTo>
                <a:cubicBezTo>
                  <a:pt x="6216021" y="6337300"/>
                  <a:pt x="6195901" y="6344576"/>
                  <a:pt x="6181848" y="6359126"/>
                </a:cubicBezTo>
                <a:cubicBezTo>
                  <a:pt x="6168115" y="6373677"/>
                  <a:pt x="6161088" y="6394554"/>
                  <a:pt x="6161088" y="6422074"/>
                </a:cubicBezTo>
                <a:cubicBezTo>
                  <a:pt x="6161088" y="6449593"/>
                  <a:pt x="6168115" y="6470787"/>
                  <a:pt x="6182167" y="6485337"/>
                </a:cubicBezTo>
                <a:cubicBezTo>
                  <a:pt x="6195901" y="6499888"/>
                  <a:pt x="6216021" y="6507163"/>
                  <a:pt x="6242210" y="6507163"/>
                </a:cubicBezTo>
                <a:cubicBezTo>
                  <a:pt x="6268719" y="6507163"/>
                  <a:pt x="6288840" y="6499888"/>
                  <a:pt x="6302573" y="6485654"/>
                </a:cubicBezTo>
                <a:cubicBezTo>
                  <a:pt x="6316306" y="6471103"/>
                  <a:pt x="6323013" y="6449910"/>
                  <a:pt x="6323013" y="6422074"/>
                </a:cubicBezTo>
                <a:cubicBezTo>
                  <a:pt x="6323013" y="6394238"/>
                  <a:pt x="6316306" y="6373361"/>
                  <a:pt x="6302573" y="6358810"/>
                </a:cubicBezTo>
                <a:cubicBezTo>
                  <a:pt x="6288840" y="6344576"/>
                  <a:pt x="6268719" y="6337300"/>
                  <a:pt x="6242210" y="6337300"/>
                </a:cubicBezTo>
                <a:close/>
                <a:moveTo>
                  <a:pt x="0" y="0"/>
                </a:moveTo>
                <a:lnTo>
                  <a:pt x="12193200" y="0"/>
                </a:lnTo>
                <a:lnTo>
                  <a:pt x="12193200" y="6858000"/>
                </a:lnTo>
                <a:lnTo>
                  <a:pt x="0" y="6858000"/>
                </a:lnTo>
                <a:close/>
              </a:path>
            </a:pathLst>
          </a:custGeom>
        </p:spPr>
        <p:txBody>
          <a:bodyPr wrap="square">
            <a:noAutofit/>
          </a:bodyPr>
          <a:lstStyle>
            <a:lvl1pPr>
              <a:buFontTx/>
              <a:buNone/>
              <a:defRPr/>
            </a:lvl1pPr>
          </a:lstStyle>
          <a:p>
            <a:pPr marL="324000" marR="0" lvl="0" indent="-324000" algn="l" defTabSz="1088610" rtl="0" eaLnBrk="1" fontAlgn="auto" latinLnBrk="0" hangingPunct="1">
              <a:lnSpc>
                <a:spcPct val="100000"/>
              </a:lnSpc>
              <a:spcBef>
                <a:spcPts val="900"/>
              </a:spcBef>
              <a:spcAft>
                <a:spcPts val="0"/>
              </a:spcAft>
              <a:buClrTx/>
              <a:buSzTx/>
              <a:buFontTx/>
              <a:buNone/>
              <a:tabLst/>
              <a:defRPr/>
            </a:pPr>
            <a:r>
              <a:rPr lang="nl-NL" dirty="0"/>
              <a:t>[Klik hier en voeg via Invoegen | Afbeeldingen een foto in]</a:t>
            </a:r>
          </a:p>
          <a:p>
            <a:endParaRPr lang="nl-NL" dirty="0"/>
          </a:p>
        </p:txBody>
      </p:sp>
      <p:sp>
        <p:nvSpPr>
          <p:cNvPr id="2" name="Titel 1"/>
          <p:cNvSpPr>
            <a:spLocks noGrp="1" noSelect="1"/>
          </p:cNvSpPr>
          <p:nvPr>
            <p:ph type="title" hasCustomPrompt="1"/>
          </p:nvPr>
        </p:nvSpPr>
        <p:spPr>
          <a:xfrm>
            <a:off x="0" y="2925076"/>
            <a:ext cx="12204000" cy="1188000"/>
          </a:xfrm>
        </p:spPr>
        <p:txBody>
          <a:bodyPr/>
          <a:lstStyle>
            <a:lvl1pPr algn="ctr">
              <a:defRPr sz="6800" b="1" cap="none" baseline="0">
                <a:solidFill>
                  <a:schemeClr val="accent1"/>
                </a:solidFill>
                <a:latin typeface="+mn-lt"/>
              </a:defRPr>
            </a:lvl1pPr>
          </a:lstStyle>
          <a:p>
            <a:r>
              <a:rPr lang="nl-NL" dirty="0"/>
              <a:t>[Tekst]</a:t>
            </a:r>
          </a:p>
        </p:txBody>
      </p:sp>
      <p:sp>
        <p:nvSpPr>
          <p:cNvPr id="8" name="Rechthoek: afgeronde hoeken 7">
            <a:extLst>
              <a:ext uri="{FF2B5EF4-FFF2-40B4-BE49-F238E27FC236}">
                <a16:creationId xmlns:a16="http://schemas.microsoft.com/office/drawing/2014/main" id="{3ED40BA7-74AB-43EA-AF96-AC34C7F24EB5}"/>
              </a:ext>
            </a:extLst>
          </p:cNvPr>
          <p:cNvSpPr>
            <a:spLocks noSelect="1"/>
          </p:cNvSpPr>
          <p:nvPr userDrawn="1"/>
        </p:nvSpPr>
        <p:spPr>
          <a:xfrm>
            <a:off x="-2400944" y="0"/>
            <a:ext cx="2016224" cy="252890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t" anchorCtr="0"/>
          <a:lstStyle/>
          <a:p>
            <a:pPr algn="l"/>
            <a:r>
              <a:rPr lang="nl-NL" sz="1000" kern="1200" noProof="0">
                <a:solidFill>
                  <a:schemeClr val="dk1"/>
                </a:solidFill>
                <a:effectLst/>
                <a:latin typeface="+mn-lt"/>
                <a:ea typeface="+mn-ea"/>
                <a:cs typeface="+mn-c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lang="nl-NL" sz="1000" noProof="0"/>
          </a:p>
        </p:txBody>
      </p:sp>
    </p:spTree>
    <p:extLst>
      <p:ext uri="{BB962C8B-B14F-4D97-AF65-F5344CB8AC3E}">
        <p14:creationId xmlns:p14="http://schemas.microsoft.com/office/powerpoint/2010/main" val="2107686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el (rood), afbeelding en rood logo">
    <p:spTree>
      <p:nvGrpSpPr>
        <p:cNvPr id="1" name=""/>
        <p:cNvGrpSpPr/>
        <p:nvPr/>
      </p:nvGrpSpPr>
      <p:grpSpPr>
        <a:xfrm>
          <a:off x="0" y="0"/>
          <a:ext cx="0" cy="0"/>
          <a:chOff x="0" y="0"/>
          <a:chExt cx="0" cy="0"/>
        </a:xfrm>
      </p:grpSpPr>
      <p:sp>
        <p:nvSpPr>
          <p:cNvPr id="7" name="Tijdelijke aanduiding voor afbeelding 3">
            <a:extLst>
              <a:ext uri="{FF2B5EF4-FFF2-40B4-BE49-F238E27FC236}">
                <a16:creationId xmlns:a16="http://schemas.microsoft.com/office/drawing/2014/main" id="{37A0C05B-97C3-4483-BD31-B9DD9BC70509}"/>
              </a:ext>
            </a:extLst>
          </p:cNvPr>
          <p:cNvSpPr>
            <a:spLocks noGrp="1" noSelect="1"/>
          </p:cNvSpPr>
          <p:nvPr>
            <p:ph type="pic" sz="quarter" idx="10" hasCustomPrompt="1"/>
          </p:nvPr>
        </p:nvSpPr>
        <p:spPr>
          <a:xfrm>
            <a:off x="0" y="0"/>
            <a:ext cx="12193200" cy="6210000"/>
          </a:xfrm>
        </p:spPr>
        <p:txBody>
          <a:bodyPr/>
          <a:lstStyle>
            <a:lvl1pPr marL="0" indent="0">
              <a:buFontTx/>
              <a:buNone/>
              <a:defRPr/>
            </a:lvl1pPr>
          </a:lstStyle>
          <a:p>
            <a:r>
              <a:rPr lang="nl-NL" dirty="0"/>
              <a:t>[Klik hier en voeg via Invoegen | Afbeeldingen een foto in</a:t>
            </a:r>
            <a:r>
              <a:rPr lang="en-US" dirty="0"/>
              <a:t>]</a:t>
            </a:r>
            <a:endParaRPr lang="nl-NL" dirty="0"/>
          </a:p>
        </p:txBody>
      </p:sp>
      <p:sp>
        <p:nvSpPr>
          <p:cNvPr id="2" name="Titel 1"/>
          <p:cNvSpPr>
            <a:spLocks noGrp="1" noSelect="1"/>
          </p:cNvSpPr>
          <p:nvPr>
            <p:ph type="title" hasCustomPrompt="1"/>
          </p:nvPr>
        </p:nvSpPr>
        <p:spPr>
          <a:xfrm>
            <a:off x="0" y="2925076"/>
            <a:ext cx="12204000" cy="1188000"/>
          </a:xfrm>
        </p:spPr>
        <p:txBody>
          <a:bodyPr/>
          <a:lstStyle>
            <a:lvl1pPr algn="ctr">
              <a:defRPr sz="6800" b="1" cap="none" baseline="0">
                <a:solidFill>
                  <a:schemeClr val="accent1"/>
                </a:solidFill>
                <a:latin typeface="+mn-lt"/>
              </a:defRPr>
            </a:lvl1pPr>
          </a:lstStyle>
          <a:p>
            <a:r>
              <a:rPr lang="nl-NL" dirty="0"/>
              <a:t>[Tekst]</a:t>
            </a:r>
          </a:p>
        </p:txBody>
      </p:sp>
      <p:sp>
        <p:nvSpPr>
          <p:cNvPr id="8" name="Rechthoek: afgeronde hoeken 7">
            <a:extLst>
              <a:ext uri="{FF2B5EF4-FFF2-40B4-BE49-F238E27FC236}">
                <a16:creationId xmlns:a16="http://schemas.microsoft.com/office/drawing/2014/main" id="{3ED40BA7-74AB-43EA-AF96-AC34C7F24EB5}"/>
              </a:ext>
            </a:extLst>
          </p:cNvPr>
          <p:cNvSpPr>
            <a:spLocks noSelect="1"/>
          </p:cNvSpPr>
          <p:nvPr userDrawn="1"/>
        </p:nvSpPr>
        <p:spPr>
          <a:xfrm>
            <a:off x="-2400944" y="0"/>
            <a:ext cx="2016224" cy="2528900"/>
          </a:xfrm>
          <a:prstGeom prst="roundRect">
            <a:avLst/>
          </a:prstGeom>
          <a:ln/>
        </p:spPr>
        <p:style>
          <a:lnRef idx="2">
            <a:schemeClr val="accent1"/>
          </a:lnRef>
          <a:fillRef idx="1">
            <a:schemeClr val="lt1"/>
          </a:fillRef>
          <a:effectRef idx="0">
            <a:schemeClr val="accent1"/>
          </a:effectRef>
          <a:fontRef idx="minor">
            <a:schemeClr val="dk1"/>
          </a:fontRef>
        </p:style>
        <p:txBody>
          <a:bodyPr lIns="36000" tIns="36000" rIns="36000" bIns="36000" rtlCol="0" anchor="t" anchorCtr="0"/>
          <a:lstStyle/>
          <a:p>
            <a:pPr algn="l"/>
            <a:r>
              <a:rPr lang="nl-NL" sz="1000" kern="1200" noProof="0">
                <a:solidFill>
                  <a:schemeClr val="dk1"/>
                </a:solidFill>
                <a:effectLst/>
                <a:latin typeface="+mn-lt"/>
                <a:ea typeface="+mn-ea"/>
                <a:cs typeface="+mn-cs"/>
              </a:rPr>
              <a:t>U kunt zelf een afbeelding plaatsen in het afbeeldingsvak. Wilt u bij nader inzien toch een andere afbeelding? Klik dan in de rand van de afbeelding en druk op delete. U krijgt nu weer het fotovak te zien met een pictogram. Klik boven in het scherm op het tabblad Start op Opnieuw instellen. De dia heeft nu de originele indeling. Voeg opnieuw een afbeelding in.</a:t>
            </a:r>
            <a:endParaRPr lang="nl-NL" sz="1000" noProof="0"/>
          </a:p>
        </p:txBody>
      </p:sp>
      <p:grpSp>
        <p:nvGrpSpPr>
          <p:cNvPr id="12" name="Group 4">
            <a:extLst>
              <a:ext uri="{FF2B5EF4-FFF2-40B4-BE49-F238E27FC236}">
                <a16:creationId xmlns:a16="http://schemas.microsoft.com/office/drawing/2014/main" id="{F3072712-4FC0-4AC1-9758-FBBBB407F60A}"/>
              </a:ext>
            </a:extLst>
          </p:cNvPr>
          <p:cNvGrpSpPr>
            <a:grpSpLocks noSelect="1" noChangeAspect="1"/>
          </p:cNvGrpSpPr>
          <p:nvPr userDrawn="1"/>
        </p:nvGrpSpPr>
        <p:grpSpPr bwMode="auto">
          <a:xfrm>
            <a:off x="5534025" y="6337300"/>
            <a:ext cx="1978025" cy="403225"/>
            <a:chOff x="3486" y="3992"/>
            <a:chExt cx="1246" cy="254"/>
          </a:xfrm>
        </p:grpSpPr>
        <p:sp>
          <p:nvSpPr>
            <p:cNvPr id="13" name="Freeform 7">
              <a:extLst>
                <a:ext uri="{FF2B5EF4-FFF2-40B4-BE49-F238E27FC236}">
                  <a16:creationId xmlns:a16="http://schemas.microsoft.com/office/drawing/2014/main" id="{D831ABDC-0233-49FC-95FD-CB9F83EEDF89}"/>
                </a:ext>
              </a:extLst>
            </p:cNvPr>
            <p:cNvSpPr>
              <a:spLocks noSelect="1"/>
            </p:cNvSpPr>
            <p:nvPr userDrawn="1"/>
          </p:nvSpPr>
          <p:spPr bwMode="auto">
            <a:xfrm>
              <a:off x="3489" y="4134"/>
              <a:ext cx="1243" cy="112"/>
            </a:xfrm>
            <a:custGeom>
              <a:avLst/>
              <a:gdLst>
                <a:gd name="T0" fmla="*/ 1758 w 6213"/>
                <a:gd name="T1" fmla="*/ 192 h 562"/>
                <a:gd name="T2" fmla="*/ 1619 w 6213"/>
                <a:gd name="T3" fmla="*/ 167 h 562"/>
                <a:gd name="T4" fmla="*/ 1110 w 6213"/>
                <a:gd name="T5" fmla="*/ 209 h 562"/>
                <a:gd name="T6" fmla="*/ 1018 w 6213"/>
                <a:gd name="T7" fmla="*/ 562 h 562"/>
                <a:gd name="T8" fmla="*/ 914 w 6213"/>
                <a:gd name="T9" fmla="*/ 236 h 562"/>
                <a:gd name="T10" fmla="*/ 2160 w 6213"/>
                <a:gd name="T11" fmla="*/ 167 h 562"/>
                <a:gd name="T12" fmla="*/ 1952 w 6213"/>
                <a:gd name="T13" fmla="*/ 198 h 562"/>
                <a:gd name="T14" fmla="*/ 2169 w 6213"/>
                <a:gd name="T15" fmla="*/ 525 h 562"/>
                <a:gd name="T16" fmla="*/ 1213 w 6213"/>
                <a:gd name="T17" fmla="*/ 366 h 562"/>
                <a:gd name="T18" fmla="*/ 1417 w 6213"/>
                <a:gd name="T19" fmla="*/ 557 h 562"/>
                <a:gd name="T20" fmla="*/ 1453 w 6213"/>
                <a:gd name="T21" fmla="*/ 208 h 562"/>
                <a:gd name="T22" fmla="*/ 1455 w 6213"/>
                <a:gd name="T23" fmla="*/ 334 h 562"/>
                <a:gd name="T24" fmla="*/ 444 w 6213"/>
                <a:gd name="T25" fmla="*/ 467 h 562"/>
                <a:gd name="T26" fmla="*/ 694 w 6213"/>
                <a:gd name="T27" fmla="*/ 236 h 562"/>
                <a:gd name="T28" fmla="*/ 694 w 6213"/>
                <a:gd name="T29" fmla="*/ 485 h 562"/>
                <a:gd name="T30" fmla="*/ 295 w 6213"/>
                <a:gd name="T31" fmla="*/ 496 h 562"/>
                <a:gd name="T32" fmla="*/ 164 w 6213"/>
                <a:gd name="T33" fmla="*/ 160 h 562"/>
                <a:gd name="T34" fmla="*/ 292 w 6213"/>
                <a:gd name="T35" fmla="*/ 361 h 562"/>
                <a:gd name="T36" fmla="*/ 261 w 6213"/>
                <a:gd name="T37" fmla="*/ 492 h 562"/>
                <a:gd name="T38" fmla="*/ 6076 w 6213"/>
                <a:gd name="T39" fmla="*/ 530 h 562"/>
                <a:gd name="T40" fmla="*/ 5944 w 6213"/>
                <a:gd name="T41" fmla="*/ 510 h 562"/>
                <a:gd name="T42" fmla="*/ 6213 w 6213"/>
                <a:gd name="T43" fmla="*/ 366 h 562"/>
                <a:gd name="T44" fmla="*/ 6176 w 6213"/>
                <a:gd name="T45" fmla="*/ 334 h 562"/>
                <a:gd name="T46" fmla="*/ 4172 w 6213"/>
                <a:gd name="T47" fmla="*/ 194 h 562"/>
                <a:gd name="T48" fmla="*/ 4106 w 6213"/>
                <a:gd name="T49" fmla="*/ 546 h 562"/>
                <a:gd name="T50" fmla="*/ 4170 w 6213"/>
                <a:gd name="T51" fmla="*/ 328 h 562"/>
                <a:gd name="T52" fmla="*/ 4077 w 6213"/>
                <a:gd name="T53" fmla="*/ 160 h 562"/>
                <a:gd name="T54" fmla="*/ 3972 w 6213"/>
                <a:gd name="T55" fmla="*/ 510 h 562"/>
                <a:gd name="T56" fmla="*/ 5760 w 6213"/>
                <a:gd name="T57" fmla="*/ 60 h 562"/>
                <a:gd name="T58" fmla="*/ 4996 w 6213"/>
                <a:gd name="T59" fmla="*/ 208 h 562"/>
                <a:gd name="T60" fmla="*/ 4957 w 6213"/>
                <a:gd name="T61" fmla="*/ 525 h 562"/>
                <a:gd name="T62" fmla="*/ 4719 w 6213"/>
                <a:gd name="T63" fmla="*/ 364 h 562"/>
                <a:gd name="T64" fmla="*/ 4888 w 6213"/>
                <a:gd name="T65" fmla="*/ 191 h 562"/>
                <a:gd name="T66" fmla="*/ 3863 w 6213"/>
                <a:gd name="T67" fmla="*/ 177 h 562"/>
                <a:gd name="T68" fmla="*/ 3858 w 6213"/>
                <a:gd name="T69" fmla="*/ 544 h 562"/>
                <a:gd name="T70" fmla="*/ 3766 w 6213"/>
                <a:gd name="T71" fmla="*/ 192 h 562"/>
                <a:gd name="T72" fmla="*/ 5216 w 6213"/>
                <a:gd name="T73" fmla="*/ 176 h 562"/>
                <a:gd name="T74" fmla="*/ 5167 w 6213"/>
                <a:gd name="T75" fmla="*/ 555 h 562"/>
                <a:gd name="T76" fmla="*/ 5409 w 6213"/>
                <a:gd name="T77" fmla="*/ 555 h 562"/>
                <a:gd name="T78" fmla="*/ 5616 w 6213"/>
                <a:gd name="T79" fmla="*/ 555 h 562"/>
                <a:gd name="T80" fmla="*/ 2671 w 6213"/>
                <a:gd name="T81" fmla="*/ 220 h 562"/>
                <a:gd name="T82" fmla="*/ 2667 w 6213"/>
                <a:gd name="T83" fmla="*/ 341 h 562"/>
                <a:gd name="T84" fmla="*/ 2937 w 6213"/>
                <a:gd name="T85" fmla="*/ 555 h 562"/>
                <a:gd name="T86" fmla="*/ 3466 w 6213"/>
                <a:gd name="T87" fmla="*/ 555 h 562"/>
                <a:gd name="T88" fmla="*/ 3200 w 6213"/>
                <a:gd name="T89" fmla="*/ 452 h 562"/>
                <a:gd name="T90" fmla="*/ 3363 w 6213"/>
                <a:gd name="T91" fmla="*/ 191 h 562"/>
                <a:gd name="T92" fmla="*/ 3389 w 6213"/>
                <a:gd name="T93" fmla="*/ 361 h 562"/>
                <a:gd name="T94" fmla="*/ 3457 w 6213"/>
                <a:gd name="T95" fmla="*/ 396 h 562"/>
                <a:gd name="T96" fmla="*/ 2294 w 6213"/>
                <a:gd name="T97" fmla="*/ 488 h 562"/>
                <a:gd name="T98" fmla="*/ 2399 w 6213"/>
                <a:gd name="T99" fmla="*/ 562 h 562"/>
                <a:gd name="T100" fmla="*/ 2498 w 6213"/>
                <a:gd name="T101" fmla="*/ 334 h 562"/>
                <a:gd name="T102" fmla="*/ 4588 w 6213"/>
                <a:gd name="T103" fmla="*/ 0 h 562"/>
                <a:gd name="T104" fmla="*/ 4461 w 6213"/>
                <a:gd name="T105" fmla="*/ 562 h 562"/>
                <a:gd name="T106" fmla="*/ 4588 w 6213"/>
                <a:gd name="T107" fmla="*/ 228 h 562"/>
                <a:gd name="T108" fmla="*/ 4460 w 6213"/>
                <a:gd name="T109" fmla="*/ 192 h 562"/>
                <a:gd name="T110" fmla="*/ 4588 w 6213"/>
                <a:gd name="T111" fmla="*/ 36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13" h="562">
                  <a:moveTo>
                    <a:pt x="1894" y="301"/>
                  </a:moveTo>
                  <a:cubicBezTo>
                    <a:pt x="1894" y="555"/>
                    <a:pt x="1894" y="555"/>
                    <a:pt x="1894" y="555"/>
                  </a:cubicBezTo>
                  <a:cubicBezTo>
                    <a:pt x="1859" y="555"/>
                    <a:pt x="1859" y="555"/>
                    <a:pt x="1859" y="555"/>
                  </a:cubicBezTo>
                  <a:cubicBezTo>
                    <a:pt x="1859" y="303"/>
                    <a:pt x="1859" y="303"/>
                    <a:pt x="1859" y="303"/>
                  </a:cubicBezTo>
                  <a:cubicBezTo>
                    <a:pt x="1859" y="264"/>
                    <a:pt x="1851" y="236"/>
                    <a:pt x="1834" y="218"/>
                  </a:cubicBezTo>
                  <a:cubicBezTo>
                    <a:pt x="1818" y="201"/>
                    <a:pt x="1792" y="192"/>
                    <a:pt x="1758" y="192"/>
                  </a:cubicBezTo>
                  <a:cubicBezTo>
                    <a:pt x="1712" y="192"/>
                    <a:pt x="1678" y="204"/>
                    <a:pt x="1656" y="227"/>
                  </a:cubicBezTo>
                  <a:cubicBezTo>
                    <a:pt x="1635" y="250"/>
                    <a:pt x="1624" y="288"/>
                    <a:pt x="1624" y="341"/>
                  </a:cubicBezTo>
                  <a:cubicBezTo>
                    <a:pt x="1624" y="555"/>
                    <a:pt x="1624" y="555"/>
                    <a:pt x="1624" y="555"/>
                  </a:cubicBezTo>
                  <a:cubicBezTo>
                    <a:pt x="1589" y="555"/>
                    <a:pt x="1589" y="555"/>
                    <a:pt x="1589" y="555"/>
                  </a:cubicBezTo>
                  <a:cubicBezTo>
                    <a:pt x="1589" y="167"/>
                    <a:pt x="1589" y="167"/>
                    <a:pt x="1589" y="167"/>
                  </a:cubicBezTo>
                  <a:cubicBezTo>
                    <a:pt x="1619" y="167"/>
                    <a:pt x="1619" y="167"/>
                    <a:pt x="1619" y="167"/>
                  </a:cubicBezTo>
                  <a:cubicBezTo>
                    <a:pt x="1625" y="220"/>
                    <a:pt x="1625" y="220"/>
                    <a:pt x="1625" y="220"/>
                  </a:cubicBezTo>
                  <a:cubicBezTo>
                    <a:pt x="1627" y="220"/>
                    <a:pt x="1627" y="220"/>
                    <a:pt x="1627" y="220"/>
                  </a:cubicBezTo>
                  <a:cubicBezTo>
                    <a:pt x="1653" y="180"/>
                    <a:pt x="1697" y="160"/>
                    <a:pt x="1762" y="160"/>
                  </a:cubicBezTo>
                  <a:cubicBezTo>
                    <a:pt x="1850" y="160"/>
                    <a:pt x="1894" y="207"/>
                    <a:pt x="1894" y="301"/>
                  </a:cubicBezTo>
                  <a:close/>
                  <a:moveTo>
                    <a:pt x="1022" y="192"/>
                  </a:moveTo>
                  <a:cubicBezTo>
                    <a:pt x="1047" y="192"/>
                    <a:pt x="1076" y="197"/>
                    <a:pt x="1110" y="209"/>
                  </a:cubicBezTo>
                  <a:cubicBezTo>
                    <a:pt x="1119" y="177"/>
                    <a:pt x="1119" y="177"/>
                    <a:pt x="1119" y="177"/>
                  </a:cubicBezTo>
                  <a:cubicBezTo>
                    <a:pt x="1089" y="166"/>
                    <a:pt x="1056" y="160"/>
                    <a:pt x="1023" y="160"/>
                  </a:cubicBezTo>
                  <a:cubicBezTo>
                    <a:pt x="966" y="160"/>
                    <a:pt x="922" y="178"/>
                    <a:pt x="889" y="213"/>
                  </a:cubicBezTo>
                  <a:cubicBezTo>
                    <a:pt x="857" y="249"/>
                    <a:pt x="840" y="299"/>
                    <a:pt x="840" y="363"/>
                  </a:cubicBezTo>
                  <a:cubicBezTo>
                    <a:pt x="840" y="426"/>
                    <a:pt x="856" y="475"/>
                    <a:pt x="887" y="510"/>
                  </a:cubicBezTo>
                  <a:cubicBezTo>
                    <a:pt x="919" y="544"/>
                    <a:pt x="962" y="562"/>
                    <a:pt x="1018" y="562"/>
                  </a:cubicBezTo>
                  <a:cubicBezTo>
                    <a:pt x="1058" y="562"/>
                    <a:pt x="1090" y="556"/>
                    <a:pt x="1115" y="544"/>
                  </a:cubicBezTo>
                  <a:cubicBezTo>
                    <a:pt x="1115" y="511"/>
                    <a:pt x="1115" y="511"/>
                    <a:pt x="1115" y="511"/>
                  </a:cubicBezTo>
                  <a:cubicBezTo>
                    <a:pt x="1085" y="524"/>
                    <a:pt x="1052" y="530"/>
                    <a:pt x="1017" y="530"/>
                  </a:cubicBezTo>
                  <a:cubicBezTo>
                    <a:pt x="973" y="530"/>
                    <a:pt x="939" y="515"/>
                    <a:pt x="914" y="485"/>
                  </a:cubicBezTo>
                  <a:cubicBezTo>
                    <a:pt x="890" y="456"/>
                    <a:pt x="877" y="415"/>
                    <a:pt x="877" y="363"/>
                  </a:cubicBezTo>
                  <a:cubicBezTo>
                    <a:pt x="877" y="308"/>
                    <a:pt x="890" y="265"/>
                    <a:pt x="914" y="236"/>
                  </a:cubicBezTo>
                  <a:cubicBezTo>
                    <a:pt x="939" y="207"/>
                    <a:pt x="975" y="192"/>
                    <a:pt x="1022" y="192"/>
                  </a:cubicBezTo>
                  <a:close/>
                  <a:moveTo>
                    <a:pt x="2062" y="509"/>
                  </a:moveTo>
                  <a:cubicBezTo>
                    <a:pt x="2051" y="495"/>
                    <a:pt x="2046" y="473"/>
                    <a:pt x="2046" y="443"/>
                  </a:cubicBezTo>
                  <a:cubicBezTo>
                    <a:pt x="2046" y="198"/>
                    <a:pt x="2046" y="198"/>
                    <a:pt x="2046" y="198"/>
                  </a:cubicBezTo>
                  <a:cubicBezTo>
                    <a:pt x="2160" y="198"/>
                    <a:pt x="2160" y="198"/>
                    <a:pt x="2160" y="198"/>
                  </a:cubicBezTo>
                  <a:cubicBezTo>
                    <a:pt x="2160" y="167"/>
                    <a:pt x="2160" y="167"/>
                    <a:pt x="2160" y="167"/>
                  </a:cubicBezTo>
                  <a:cubicBezTo>
                    <a:pt x="2046" y="167"/>
                    <a:pt x="2046" y="167"/>
                    <a:pt x="2046" y="167"/>
                  </a:cubicBezTo>
                  <a:cubicBezTo>
                    <a:pt x="2046" y="73"/>
                    <a:pt x="2046" y="73"/>
                    <a:pt x="2046" y="73"/>
                  </a:cubicBezTo>
                  <a:cubicBezTo>
                    <a:pt x="2028" y="73"/>
                    <a:pt x="2028" y="73"/>
                    <a:pt x="2028" y="73"/>
                  </a:cubicBezTo>
                  <a:cubicBezTo>
                    <a:pt x="2010" y="161"/>
                    <a:pt x="2010" y="161"/>
                    <a:pt x="2010" y="161"/>
                  </a:cubicBezTo>
                  <a:cubicBezTo>
                    <a:pt x="1952" y="177"/>
                    <a:pt x="1952" y="177"/>
                    <a:pt x="1952" y="177"/>
                  </a:cubicBezTo>
                  <a:cubicBezTo>
                    <a:pt x="1952" y="198"/>
                    <a:pt x="1952" y="198"/>
                    <a:pt x="1952" y="198"/>
                  </a:cubicBezTo>
                  <a:cubicBezTo>
                    <a:pt x="2010" y="198"/>
                    <a:pt x="2010" y="198"/>
                    <a:pt x="2010" y="198"/>
                  </a:cubicBezTo>
                  <a:cubicBezTo>
                    <a:pt x="2010" y="448"/>
                    <a:pt x="2010" y="448"/>
                    <a:pt x="2010" y="448"/>
                  </a:cubicBezTo>
                  <a:cubicBezTo>
                    <a:pt x="2010" y="487"/>
                    <a:pt x="2018" y="516"/>
                    <a:pt x="2034" y="535"/>
                  </a:cubicBezTo>
                  <a:cubicBezTo>
                    <a:pt x="2051" y="553"/>
                    <a:pt x="2076" y="562"/>
                    <a:pt x="2110" y="562"/>
                  </a:cubicBezTo>
                  <a:cubicBezTo>
                    <a:pt x="2132" y="562"/>
                    <a:pt x="2152" y="559"/>
                    <a:pt x="2169" y="553"/>
                  </a:cubicBezTo>
                  <a:cubicBezTo>
                    <a:pt x="2169" y="525"/>
                    <a:pt x="2169" y="525"/>
                    <a:pt x="2169" y="525"/>
                  </a:cubicBezTo>
                  <a:cubicBezTo>
                    <a:pt x="2153" y="529"/>
                    <a:pt x="2133" y="531"/>
                    <a:pt x="2111" y="531"/>
                  </a:cubicBezTo>
                  <a:cubicBezTo>
                    <a:pt x="2088" y="531"/>
                    <a:pt x="2072" y="523"/>
                    <a:pt x="2062" y="509"/>
                  </a:cubicBezTo>
                  <a:close/>
                  <a:moveTo>
                    <a:pt x="1453" y="208"/>
                  </a:moveTo>
                  <a:cubicBezTo>
                    <a:pt x="1479" y="239"/>
                    <a:pt x="1493" y="283"/>
                    <a:pt x="1493" y="337"/>
                  </a:cubicBezTo>
                  <a:cubicBezTo>
                    <a:pt x="1493" y="366"/>
                    <a:pt x="1493" y="366"/>
                    <a:pt x="1493" y="366"/>
                  </a:cubicBezTo>
                  <a:cubicBezTo>
                    <a:pt x="1213" y="366"/>
                    <a:pt x="1213" y="366"/>
                    <a:pt x="1213" y="366"/>
                  </a:cubicBezTo>
                  <a:cubicBezTo>
                    <a:pt x="1214" y="419"/>
                    <a:pt x="1226" y="460"/>
                    <a:pt x="1251" y="488"/>
                  </a:cubicBezTo>
                  <a:cubicBezTo>
                    <a:pt x="1275" y="516"/>
                    <a:pt x="1310" y="530"/>
                    <a:pt x="1355" y="530"/>
                  </a:cubicBezTo>
                  <a:cubicBezTo>
                    <a:pt x="1377" y="530"/>
                    <a:pt x="1397" y="528"/>
                    <a:pt x="1414" y="525"/>
                  </a:cubicBezTo>
                  <a:cubicBezTo>
                    <a:pt x="1430" y="522"/>
                    <a:pt x="1452" y="515"/>
                    <a:pt x="1477" y="505"/>
                  </a:cubicBezTo>
                  <a:cubicBezTo>
                    <a:pt x="1477" y="537"/>
                    <a:pt x="1477" y="537"/>
                    <a:pt x="1477" y="537"/>
                  </a:cubicBezTo>
                  <a:cubicBezTo>
                    <a:pt x="1455" y="547"/>
                    <a:pt x="1435" y="553"/>
                    <a:pt x="1417" y="557"/>
                  </a:cubicBezTo>
                  <a:cubicBezTo>
                    <a:pt x="1398" y="560"/>
                    <a:pt x="1378" y="562"/>
                    <a:pt x="1355" y="562"/>
                  </a:cubicBezTo>
                  <a:cubicBezTo>
                    <a:pt x="1299" y="562"/>
                    <a:pt x="1255" y="545"/>
                    <a:pt x="1224" y="510"/>
                  </a:cubicBezTo>
                  <a:cubicBezTo>
                    <a:pt x="1192" y="475"/>
                    <a:pt x="1176" y="427"/>
                    <a:pt x="1176" y="364"/>
                  </a:cubicBezTo>
                  <a:cubicBezTo>
                    <a:pt x="1176" y="302"/>
                    <a:pt x="1192" y="253"/>
                    <a:pt x="1222" y="216"/>
                  </a:cubicBezTo>
                  <a:cubicBezTo>
                    <a:pt x="1252" y="178"/>
                    <a:pt x="1293" y="160"/>
                    <a:pt x="1345" y="160"/>
                  </a:cubicBezTo>
                  <a:cubicBezTo>
                    <a:pt x="1391" y="160"/>
                    <a:pt x="1427" y="176"/>
                    <a:pt x="1453" y="208"/>
                  </a:cubicBezTo>
                  <a:close/>
                  <a:moveTo>
                    <a:pt x="1455" y="334"/>
                  </a:moveTo>
                  <a:cubicBezTo>
                    <a:pt x="1455" y="290"/>
                    <a:pt x="1445" y="254"/>
                    <a:pt x="1426" y="229"/>
                  </a:cubicBezTo>
                  <a:cubicBezTo>
                    <a:pt x="1406" y="204"/>
                    <a:pt x="1379" y="191"/>
                    <a:pt x="1345" y="191"/>
                  </a:cubicBezTo>
                  <a:cubicBezTo>
                    <a:pt x="1308" y="191"/>
                    <a:pt x="1278" y="203"/>
                    <a:pt x="1255" y="228"/>
                  </a:cubicBezTo>
                  <a:cubicBezTo>
                    <a:pt x="1233" y="253"/>
                    <a:pt x="1219" y="288"/>
                    <a:pt x="1216" y="334"/>
                  </a:cubicBezTo>
                  <a:lnTo>
                    <a:pt x="1455" y="334"/>
                  </a:lnTo>
                  <a:close/>
                  <a:moveTo>
                    <a:pt x="721" y="213"/>
                  </a:moveTo>
                  <a:cubicBezTo>
                    <a:pt x="751" y="249"/>
                    <a:pt x="767" y="298"/>
                    <a:pt x="767" y="361"/>
                  </a:cubicBezTo>
                  <a:cubicBezTo>
                    <a:pt x="767" y="424"/>
                    <a:pt x="751" y="473"/>
                    <a:pt x="721" y="509"/>
                  </a:cubicBezTo>
                  <a:cubicBezTo>
                    <a:pt x="690" y="544"/>
                    <a:pt x="648" y="562"/>
                    <a:pt x="594" y="562"/>
                  </a:cubicBezTo>
                  <a:cubicBezTo>
                    <a:pt x="560" y="562"/>
                    <a:pt x="530" y="554"/>
                    <a:pt x="504" y="537"/>
                  </a:cubicBezTo>
                  <a:cubicBezTo>
                    <a:pt x="478" y="521"/>
                    <a:pt x="458" y="497"/>
                    <a:pt x="444" y="467"/>
                  </a:cubicBezTo>
                  <a:cubicBezTo>
                    <a:pt x="430" y="436"/>
                    <a:pt x="424" y="401"/>
                    <a:pt x="424" y="361"/>
                  </a:cubicBezTo>
                  <a:cubicBezTo>
                    <a:pt x="424" y="297"/>
                    <a:pt x="439" y="248"/>
                    <a:pt x="470" y="213"/>
                  </a:cubicBezTo>
                  <a:cubicBezTo>
                    <a:pt x="500" y="177"/>
                    <a:pt x="542" y="160"/>
                    <a:pt x="596" y="160"/>
                  </a:cubicBezTo>
                  <a:cubicBezTo>
                    <a:pt x="649" y="160"/>
                    <a:pt x="691" y="178"/>
                    <a:pt x="721" y="213"/>
                  </a:cubicBezTo>
                  <a:close/>
                  <a:moveTo>
                    <a:pt x="729" y="361"/>
                  </a:moveTo>
                  <a:cubicBezTo>
                    <a:pt x="729" y="307"/>
                    <a:pt x="718" y="266"/>
                    <a:pt x="694" y="236"/>
                  </a:cubicBezTo>
                  <a:cubicBezTo>
                    <a:pt x="670" y="207"/>
                    <a:pt x="637" y="192"/>
                    <a:pt x="594" y="192"/>
                  </a:cubicBezTo>
                  <a:cubicBezTo>
                    <a:pt x="552" y="192"/>
                    <a:pt x="519" y="207"/>
                    <a:pt x="495" y="236"/>
                  </a:cubicBezTo>
                  <a:cubicBezTo>
                    <a:pt x="472" y="265"/>
                    <a:pt x="461" y="307"/>
                    <a:pt x="461" y="361"/>
                  </a:cubicBezTo>
                  <a:cubicBezTo>
                    <a:pt x="461" y="414"/>
                    <a:pt x="472" y="455"/>
                    <a:pt x="496" y="485"/>
                  </a:cubicBezTo>
                  <a:cubicBezTo>
                    <a:pt x="519" y="515"/>
                    <a:pt x="552" y="530"/>
                    <a:pt x="595" y="530"/>
                  </a:cubicBezTo>
                  <a:cubicBezTo>
                    <a:pt x="638" y="530"/>
                    <a:pt x="671" y="515"/>
                    <a:pt x="694" y="485"/>
                  </a:cubicBezTo>
                  <a:cubicBezTo>
                    <a:pt x="718" y="455"/>
                    <a:pt x="729" y="414"/>
                    <a:pt x="729" y="361"/>
                  </a:cubicBezTo>
                  <a:close/>
                  <a:moveTo>
                    <a:pt x="292" y="0"/>
                  </a:moveTo>
                  <a:cubicBezTo>
                    <a:pt x="327" y="0"/>
                    <a:pt x="327" y="0"/>
                    <a:pt x="327" y="0"/>
                  </a:cubicBezTo>
                  <a:cubicBezTo>
                    <a:pt x="327" y="555"/>
                    <a:pt x="327" y="555"/>
                    <a:pt x="327" y="555"/>
                  </a:cubicBezTo>
                  <a:cubicBezTo>
                    <a:pt x="304" y="555"/>
                    <a:pt x="304" y="555"/>
                    <a:pt x="304" y="555"/>
                  </a:cubicBezTo>
                  <a:cubicBezTo>
                    <a:pt x="295" y="496"/>
                    <a:pt x="295" y="496"/>
                    <a:pt x="295" y="496"/>
                  </a:cubicBezTo>
                  <a:cubicBezTo>
                    <a:pt x="292" y="496"/>
                    <a:pt x="292" y="496"/>
                    <a:pt x="292" y="496"/>
                  </a:cubicBezTo>
                  <a:cubicBezTo>
                    <a:pt x="262" y="540"/>
                    <a:pt x="220" y="562"/>
                    <a:pt x="165" y="562"/>
                  </a:cubicBezTo>
                  <a:cubicBezTo>
                    <a:pt x="111" y="562"/>
                    <a:pt x="71" y="545"/>
                    <a:pt x="42" y="512"/>
                  </a:cubicBezTo>
                  <a:cubicBezTo>
                    <a:pt x="14" y="479"/>
                    <a:pt x="0" y="430"/>
                    <a:pt x="0" y="367"/>
                  </a:cubicBezTo>
                  <a:cubicBezTo>
                    <a:pt x="0" y="300"/>
                    <a:pt x="14" y="248"/>
                    <a:pt x="42" y="213"/>
                  </a:cubicBezTo>
                  <a:cubicBezTo>
                    <a:pt x="70" y="177"/>
                    <a:pt x="111" y="160"/>
                    <a:pt x="164" y="160"/>
                  </a:cubicBezTo>
                  <a:cubicBezTo>
                    <a:pt x="192" y="160"/>
                    <a:pt x="216" y="165"/>
                    <a:pt x="237" y="175"/>
                  </a:cubicBezTo>
                  <a:cubicBezTo>
                    <a:pt x="257" y="185"/>
                    <a:pt x="276" y="203"/>
                    <a:pt x="292" y="228"/>
                  </a:cubicBezTo>
                  <a:cubicBezTo>
                    <a:pt x="294" y="228"/>
                    <a:pt x="294" y="228"/>
                    <a:pt x="294" y="228"/>
                  </a:cubicBezTo>
                  <a:cubicBezTo>
                    <a:pt x="293" y="198"/>
                    <a:pt x="292" y="168"/>
                    <a:pt x="292" y="139"/>
                  </a:cubicBezTo>
                  <a:lnTo>
                    <a:pt x="292" y="0"/>
                  </a:lnTo>
                  <a:close/>
                  <a:moveTo>
                    <a:pt x="292" y="361"/>
                  </a:moveTo>
                  <a:cubicBezTo>
                    <a:pt x="292" y="301"/>
                    <a:pt x="282" y="258"/>
                    <a:pt x="262" y="231"/>
                  </a:cubicBezTo>
                  <a:cubicBezTo>
                    <a:pt x="242" y="205"/>
                    <a:pt x="209" y="192"/>
                    <a:pt x="164" y="192"/>
                  </a:cubicBezTo>
                  <a:cubicBezTo>
                    <a:pt x="122" y="192"/>
                    <a:pt x="90" y="207"/>
                    <a:pt x="69" y="236"/>
                  </a:cubicBezTo>
                  <a:cubicBezTo>
                    <a:pt x="48" y="266"/>
                    <a:pt x="37" y="309"/>
                    <a:pt x="37" y="366"/>
                  </a:cubicBezTo>
                  <a:cubicBezTo>
                    <a:pt x="37" y="476"/>
                    <a:pt x="80" y="531"/>
                    <a:pt x="165" y="531"/>
                  </a:cubicBezTo>
                  <a:cubicBezTo>
                    <a:pt x="209" y="531"/>
                    <a:pt x="241" y="518"/>
                    <a:pt x="261" y="492"/>
                  </a:cubicBezTo>
                  <a:cubicBezTo>
                    <a:pt x="282" y="467"/>
                    <a:pt x="292" y="425"/>
                    <a:pt x="292" y="367"/>
                  </a:cubicBezTo>
                  <a:lnTo>
                    <a:pt x="292" y="361"/>
                  </a:lnTo>
                  <a:close/>
                  <a:moveTo>
                    <a:pt x="6213" y="366"/>
                  </a:moveTo>
                  <a:cubicBezTo>
                    <a:pt x="5934" y="366"/>
                    <a:pt x="5934" y="366"/>
                    <a:pt x="5934" y="366"/>
                  </a:cubicBezTo>
                  <a:cubicBezTo>
                    <a:pt x="5934" y="419"/>
                    <a:pt x="5947" y="460"/>
                    <a:pt x="5971" y="488"/>
                  </a:cubicBezTo>
                  <a:cubicBezTo>
                    <a:pt x="5996" y="516"/>
                    <a:pt x="6030" y="530"/>
                    <a:pt x="6076" y="530"/>
                  </a:cubicBezTo>
                  <a:cubicBezTo>
                    <a:pt x="6098" y="530"/>
                    <a:pt x="6117" y="528"/>
                    <a:pt x="6134" y="525"/>
                  </a:cubicBezTo>
                  <a:cubicBezTo>
                    <a:pt x="6151" y="522"/>
                    <a:pt x="6172" y="515"/>
                    <a:pt x="6198" y="505"/>
                  </a:cubicBezTo>
                  <a:cubicBezTo>
                    <a:pt x="6198" y="537"/>
                    <a:pt x="6198" y="537"/>
                    <a:pt x="6198" y="537"/>
                  </a:cubicBezTo>
                  <a:cubicBezTo>
                    <a:pt x="6176" y="547"/>
                    <a:pt x="6156" y="553"/>
                    <a:pt x="6137" y="557"/>
                  </a:cubicBezTo>
                  <a:cubicBezTo>
                    <a:pt x="6119" y="560"/>
                    <a:pt x="6098" y="562"/>
                    <a:pt x="6076" y="562"/>
                  </a:cubicBezTo>
                  <a:cubicBezTo>
                    <a:pt x="6020" y="562"/>
                    <a:pt x="5976" y="545"/>
                    <a:pt x="5944" y="510"/>
                  </a:cubicBezTo>
                  <a:cubicBezTo>
                    <a:pt x="5913" y="475"/>
                    <a:pt x="5897" y="427"/>
                    <a:pt x="5897" y="364"/>
                  </a:cubicBezTo>
                  <a:cubicBezTo>
                    <a:pt x="5897" y="302"/>
                    <a:pt x="5912" y="253"/>
                    <a:pt x="5943" y="216"/>
                  </a:cubicBezTo>
                  <a:cubicBezTo>
                    <a:pt x="5973" y="178"/>
                    <a:pt x="6014" y="160"/>
                    <a:pt x="6066" y="160"/>
                  </a:cubicBezTo>
                  <a:cubicBezTo>
                    <a:pt x="6111" y="160"/>
                    <a:pt x="6147" y="176"/>
                    <a:pt x="6174" y="208"/>
                  </a:cubicBezTo>
                  <a:cubicBezTo>
                    <a:pt x="6200" y="239"/>
                    <a:pt x="6213" y="283"/>
                    <a:pt x="6213" y="337"/>
                  </a:cubicBezTo>
                  <a:lnTo>
                    <a:pt x="6213" y="366"/>
                  </a:lnTo>
                  <a:close/>
                  <a:moveTo>
                    <a:pt x="6176" y="334"/>
                  </a:moveTo>
                  <a:cubicBezTo>
                    <a:pt x="6176" y="290"/>
                    <a:pt x="6166" y="254"/>
                    <a:pt x="6146" y="229"/>
                  </a:cubicBezTo>
                  <a:cubicBezTo>
                    <a:pt x="6127" y="204"/>
                    <a:pt x="6100" y="191"/>
                    <a:pt x="6066" y="191"/>
                  </a:cubicBezTo>
                  <a:cubicBezTo>
                    <a:pt x="6028" y="191"/>
                    <a:pt x="5998" y="203"/>
                    <a:pt x="5976" y="228"/>
                  </a:cubicBezTo>
                  <a:cubicBezTo>
                    <a:pt x="5953" y="253"/>
                    <a:pt x="5940" y="288"/>
                    <a:pt x="5936" y="334"/>
                  </a:cubicBezTo>
                  <a:lnTo>
                    <a:pt x="6176" y="334"/>
                  </a:lnTo>
                  <a:close/>
                  <a:moveTo>
                    <a:pt x="5765" y="555"/>
                  </a:moveTo>
                  <a:cubicBezTo>
                    <a:pt x="5801" y="555"/>
                    <a:pt x="5801" y="555"/>
                    <a:pt x="5801" y="555"/>
                  </a:cubicBezTo>
                  <a:cubicBezTo>
                    <a:pt x="5801" y="167"/>
                    <a:pt x="5801" y="167"/>
                    <a:pt x="5801" y="167"/>
                  </a:cubicBezTo>
                  <a:cubicBezTo>
                    <a:pt x="5765" y="167"/>
                    <a:pt x="5765" y="167"/>
                    <a:pt x="5765" y="167"/>
                  </a:cubicBezTo>
                  <a:lnTo>
                    <a:pt x="5765" y="555"/>
                  </a:lnTo>
                  <a:close/>
                  <a:moveTo>
                    <a:pt x="4172" y="194"/>
                  </a:moveTo>
                  <a:cubicBezTo>
                    <a:pt x="4193" y="216"/>
                    <a:pt x="4204" y="250"/>
                    <a:pt x="4204" y="297"/>
                  </a:cubicBezTo>
                  <a:cubicBezTo>
                    <a:pt x="4204" y="555"/>
                    <a:pt x="4204" y="555"/>
                    <a:pt x="4204" y="555"/>
                  </a:cubicBezTo>
                  <a:cubicBezTo>
                    <a:pt x="4177" y="555"/>
                    <a:pt x="4177" y="555"/>
                    <a:pt x="4177" y="555"/>
                  </a:cubicBezTo>
                  <a:cubicBezTo>
                    <a:pt x="4169" y="493"/>
                    <a:pt x="4169" y="493"/>
                    <a:pt x="4169" y="493"/>
                  </a:cubicBezTo>
                  <a:cubicBezTo>
                    <a:pt x="4166" y="493"/>
                    <a:pt x="4166" y="493"/>
                    <a:pt x="4166" y="493"/>
                  </a:cubicBezTo>
                  <a:cubicBezTo>
                    <a:pt x="4146" y="518"/>
                    <a:pt x="4126" y="536"/>
                    <a:pt x="4106" y="546"/>
                  </a:cubicBezTo>
                  <a:cubicBezTo>
                    <a:pt x="4085" y="557"/>
                    <a:pt x="4061" y="562"/>
                    <a:pt x="4033" y="562"/>
                  </a:cubicBezTo>
                  <a:cubicBezTo>
                    <a:pt x="3995" y="562"/>
                    <a:pt x="3965" y="552"/>
                    <a:pt x="3944" y="533"/>
                  </a:cubicBezTo>
                  <a:cubicBezTo>
                    <a:pt x="3923" y="513"/>
                    <a:pt x="3912" y="486"/>
                    <a:pt x="3912" y="452"/>
                  </a:cubicBezTo>
                  <a:cubicBezTo>
                    <a:pt x="3912" y="414"/>
                    <a:pt x="3928" y="385"/>
                    <a:pt x="3959" y="364"/>
                  </a:cubicBezTo>
                  <a:cubicBezTo>
                    <a:pt x="3991" y="343"/>
                    <a:pt x="4037" y="332"/>
                    <a:pt x="4096" y="331"/>
                  </a:cubicBezTo>
                  <a:cubicBezTo>
                    <a:pt x="4170" y="328"/>
                    <a:pt x="4170" y="328"/>
                    <a:pt x="4170" y="328"/>
                  </a:cubicBezTo>
                  <a:cubicBezTo>
                    <a:pt x="4170" y="303"/>
                    <a:pt x="4170" y="303"/>
                    <a:pt x="4170" y="303"/>
                  </a:cubicBezTo>
                  <a:cubicBezTo>
                    <a:pt x="4170" y="266"/>
                    <a:pt x="4163" y="238"/>
                    <a:pt x="4148" y="219"/>
                  </a:cubicBezTo>
                  <a:cubicBezTo>
                    <a:pt x="4133" y="201"/>
                    <a:pt x="4108" y="191"/>
                    <a:pt x="4075" y="191"/>
                  </a:cubicBezTo>
                  <a:cubicBezTo>
                    <a:pt x="4039" y="191"/>
                    <a:pt x="4002" y="201"/>
                    <a:pt x="3964" y="221"/>
                  </a:cubicBezTo>
                  <a:cubicBezTo>
                    <a:pt x="3950" y="190"/>
                    <a:pt x="3950" y="190"/>
                    <a:pt x="3950" y="190"/>
                  </a:cubicBezTo>
                  <a:cubicBezTo>
                    <a:pt x="3993" y="170"/>
                    <a:pt x="4035" y="160"/>
                    <a:pt x="4077" y="160"/>
                  </a:cubicBezTo>
                  <a:cubicBezTo>
                    <a:pt x="4119" y="160"/>
                    <a:pt x="4151" y="172"/>
                    <a:pt x="4172" y="194"/>
                  </a:cubicBezTo>
                  <a:close/>
                  <a:moveTo>
                    <a:pt x="4169" y="358"/>
                  </a:moveTo>
                  <a:cubicBezTo>
                    <a:pt x="4101" y="361"/>
                    <a:pt x="4101" y="361"/>
                    <a:pt x="4101" y="361"/>
                  </a:cubicBezTo>
                  <a:cubicBezTo>
                    <a:pt x="4046" y="363"/>
                    <a:pt x="4008" y="372"/>
                    <a:pt x="3984" y="386"/>
                  </a:cubicBezTo>
                  <a:cubicBezTo>
                    <a:pt x="3961" y="400"/>
                    <a:pt x="3950" y="423"/>
                    <a:pt x="3950" y="453"/>
                  </a:cubicBezTo>
                  <a:cubicBezTo>
                    <a:pt x="3950" y="477"/>
                    <a:pt x="3957" y="496"/>
                    <a:pt x="3972" y="510"/>
                  </a:cubicBezTo>
                  <a:cubicBezTo>
                    <a:pt x="3987" y="523"/>
                    <a:pt x="4008" y="530"/>
                    <a:pt x="4035" y="530"/>
                  </a:cubicBezTo>
                  <a:cubicBezTo>
                    <a:pt x="4076" y="530"/>
                    <a:pt x="4109" y="518"/>
                    <a:pt x="4133" y="494"/>
                  </a:cubicBezTo>
                  <a:cubicBezTo>
                    <a:pt x="4157" y="471"/>
                    <a:pt x="4169" y="438"/>
                    <a:pt x="4169" y="396"/>
                  </a:cubicBezTo>
                  <a:lnTo>
                    <a:pt x="4169" y="358"/>
                  </a:lnTo>
                  <a:close/>
                  <a:moveTo>
                    <a:pt x="5783" y="25"/>
                  </a:moveTo>
                  <a:cubicBezTo>
                    <a:pt x="5768" y="25"/>
                    <a:pt x="5760" y="37"/>
                    <a:pt x="5760" y="60"/>
                  </a:cubicBezTo>
                  <a:cubicBezTo>
                    <a:pt x="5760" y="83"/>
                    <a:pt x="5768" y="94"/>
                    <a:pt x="5783" y="94"/>
                  </a:cubicBezTo>
                  <a:cubicBezTo>
                    <a:pt x="5790" y="94"/>
                    <a:pt x="5796" y="91"/>
                    <a:pt x="5800" y="85"/>
                  </a:cubicBezTo>
                  <a:cubicBezTo>
                    <a:pt x="5804" y="79"/>
                    <a:pt x="5806" y="70"/>
                    <a:pt x="5806" y="60"/>
                  </a:cubicBezTo>
                  <a:cubicBezTo>
                    <a:pt x="5806" y="49"/>
                    <a:pt x="5804" y="40"/>
                    <a:pt x="5800" y="34"/>
                  </a:cubicBezTo>
                  <a:cubicBezTo>
                    <a:pt x="5796" y="28"/>
                    <a:pt x="5790" y="25"/>
                    <a:pt x="5783" y="25"/>
                  </a:cubicBezTo>
                  <a:close/>
                  <a:moveTo>
                    <a:pt x="4996" y="208"/>
                  </a:moveTo>
                  <a:cubicBezTo>
                    <a:pt x="5022" y="239"/>
                    <a:pt x="5036" y="283"/>
                    <a:pt x="5036" y="337"/>
                  </a:cubicBezTo>
                  <a:cubicBezTo>
                    <a:pt x="5036" y="366"/>
                    <a:pt x="5036" y="366"/>
                    <a:pt x="5036" y="366"/>
                  </a:cubicBezTo>
                  <a:cubicBezTo>
                    <a:pt x="4756" y="366"/>
                    <a:pt x="4756" y="366"/>
                    <a:pt x="4756" y="366"/>
                  </a:cubicBezTo>
                  <a:cubicBezTo>
                    <a:pt x="4757" y="419"/>
                    <a:pt x="4769" y="460"/>
                    <a:pt x="4794" y="488"/>
                  </a:cubicBezTo>
                  <a:cubicBezTo>
                    <a:pt x="4818" y="516"/>
                    <a:pt x="4853" y="530"/>
                    <a:pt x="4898" y="530"/>
                  </a:cubicBezTo>
                  <a:cubicBezTo>
                    <a:pt x="4920" y="530"/>
                    <a:pt x="4940" y="528"/>
                    <a:pt x="4957" y="525"/>
                  </a:cubicBezTo>
                  <a:cubicBezTo>
                    <a:pt x="4973" y="522"/>
                    <a:pt x="4995" y="515"/>
                    <a:pt x="5020" y="505"/>
                  </a:cubicBezTo>
                  <a:cubicBezTo>
                    <a:pt x="5020" y="537"/>
                    <a:pt x="5020" y="537"/>
                    <a:pt x="5020" y="537"/>
                  </a:cubicBezTo>
                  <a:cubicBezTo>
                    <a:pt x="4998" y="547"/>
                    <a:pt x="4978" y="553"/>
                    <a:pt x="4960" y="557"/>
                  </a:cubicBezTo>
                  <a:cubicBezTo>
                    <a:pt x="4941" y="560"/>
                    <a:pt x="4921" y="562"/>
                    <a:pt x="4898" y="562"/>
                  </a:cubicBezTo>
                  <a:cubicBezTo>
                    <a:pt x="4842" y="562"/>
                    <a:pt x="4798" y="545"/>
                    <a:pt x="4767" y="510"/>
                  </a:cubicBezTo>
                  <a:cubicBezTo>
                    <a:pt x="4735" y="475"/>
                    <a:pt x="4719" y="427"/>
                    <a:pt x="4719" y="364"/>
                  </a:cubicBezTo>
                  <a:cubicBezTo>
                    <a:pt x="4719" y="302"/>
                    <a:pt x="4734" y="253"/>
                    <a:pt x="4765" y="216"/>
                  </a:cubicBezTo>
                  <a:cubicBezTo>
                    <a:pt x="4795" y="178"/>
                    <a:pt x="4836" y="160"/>
                    <a:pt x="4888" y="160"/>
                  </a:cubicBezTo>
                  <a:cubicBezTo>
                    <a:pt x="4934" y="160"/>
                    <a:pt x="4970" y="176"/>
                    <a:pt x="4996" y="208"/>
                  </a:cubicBezTo>
                  <a:close/>
                  <a:moveTo>
                    <a:pt x="4998" y="334"/>
                  </a:moveTo>
                  <a:cubicBezTo>
                    <a:pt x="4998" y="290"/>
                    <a:pt x="4988" y="254"/>
                    <a:pt x="4969" y="229"/>
                  </a:cubicBezTo>
                  <a:cubicBezTo>
                    <a:pt x="4949" y="204"/>
                    <a:pt x="4922" y="191"/>
                    <a:pt x="4888" y="191"/>
                  </a:cubicBezTo>
                  <a:cubicBezTo>
                    <a:pt x="4851" y="191"/>
                    <a:pt x="4821" y="203"/>
                    <a:pt x="4798" y="228"/>
                  </a:cubicBezTo>
                  <a:cubicBezTo>
                    <a:pt x="4775" y="253"/>
                    <a:pt x="4762" y="288"/>
                    <a:pt x="4758" y="334"/>
                  </a:cubicBezTo>
                  <a:lnTo>
                    <a:pt x="4998" y="334"/>
                  </a:lnTo>
                  <a:close/>
                  <a:moveTo>
                    <a:pt x="3766" y="192"/>
                  </a:moveTo>
                  <a:cubicBezTo>
                    <a:pt x="3790" y="192"/>
                    <a:pt x="3819" y="197"/>
                    <a:pt x="3853" y="209"/>
                  </a:cubicBezTo>
                  <a:cubicBezTo>
                    <a:pt x="3863" y="177"/>
                    <a:pt x="3863" y="177"/>
                    <a:pt x="3863" y="177"/>
                  </a:cubicBezTo>
                  <a:cubicBezTo>
                    <a:pt x="3832" y="166"/>
                    <a:pt x="3800" y="160"/>
                    <a:pt x="3766" y="160"/>
                  </a:cubicBezTo>
                  <a:cubicBezTo>
                    <a:pt x="3710" y="160"/>
                    <a:pt x="3665" y="178"/>
                    <a:pt x="3633" y="213"/>
                  </a:cubicBezTo>
                  <a:cubicBezTo>
                    <a:pt x="3600" y="249"/>
                    <a:pt x="3584" y="299"/>
                    <a:pt x="3584" y="363"/>
                  </a:cubicBezTo>
                  <a:cubicBezTo>
                    <a:pt x="3584" y="426"/>
                    <a:pt x="3599" y="475"/>
                    <a:pt x="3631" y="510"/>
                  </a:cubicBezTo>
                  <a:cubicBezTo>
                    <a:pt x="3662" y="544"/>
                    <a:pt x="3706" y="562"/>
                    <a:pt x="3761" y="562"/>
                  </a:cubicBezTo>
                  <a:cubicBezTo>
                    <a:pt x="3801" y="562"/>
                    <a:pt x="3834" y="556"/>
                    <a:pt x="3858" y="544"/>
                  </a:cubicBezTo>
                  <a:cubicBezTo>
                    <a:pt x="3858" y="511"/>
                    <a:pt x="3858" y="511"/>
                    <a:pt x="3858" y="511"/>
                  </a:cubicBezTo>
                  <a:cubicBezTo>
                    <a:pt x="3828" y="524"/>
                    <a:pt x="3795" y="530"/>
                    <a:pt x="3760" y="530"/>
                  </a:cubicBezTo>
                  <a:cubicBezTo>
                    <a:pt x="3716" y="530"/>
                    <a:pt x="3682" y="515"/>
                    <a:pt x="3658" y="485"/>
                  </a:cubicBezTo>
                  <a:cubicBezTo>
                    <a:pt x="3633" y="456"/>
                    <a:pt x="3621" y="415"/>
                    <a:pt x="3621" y="363"/>
                  </a:cubicBezTo>
                  <a:cubicBezTo>
                    <a:pt x="3621" y="308"/>
                    <a:pt x="3633" y="265"/>
                    <a:pt x="3658" y="236"/>
                  </a:cubicBezTo>
                  <a:cubicBezTo>
                    <a:pt x="3682" y="207"/>
                    <a:pt x="3718" y="192"/>
                    <a:pt x="3766" y="192"/>
                  </a:cubicBezTo>
                  <a:close/>
                  <a:moveTo>
                    <a:pt x="5524" y="160"/>
                  </a:moveTo>
                  <a:cubicBezTo>
                    <a:pt x="5497" y="160"/>
                    <a:pt x="5472" y="166"/>
                    <a:pt x="5451" y="178"/>
                  </a:cubicBezTo>
                  <a:cubicBezTo>
                    <a:pt x="5430" y="189"/>
                    <a:pt x="5413" y="206"/>
                    <a:pt x="5400" y="229"/>
                  </a:cubicBezTo>
                  <a:cubicBezTo>
                    <a:pt x="5399" y="229"/>
                    <a:pt x="5399" y="229"/>
                    <a:pt x="5399" y="229"/>
                  </a:cubicBezTo>
                  <a:cubicBezTo>
                    <a:pt x="5382" y="183"/>
                    <a:pt x="5342" y="160"/>
                    <a:pt x="5281" y="160"/>
                  </a:cubicBezTo>
                  <a:cubicBezTo>
                    <a:pt x="5257" y="160"/>
                    <a:pt x="5236" y="165"/>
                    <a:pt x="5216" y="176"/>
                  </a:cubicBezTo>
                  <a:cubicBezTo>
                    <a:pt x="5196" y="186"/>
                    <a:pt x="5181" y="201"/>
                    <a:pt x="5170" y="220"/>
                  </a:cubicBezTo>
                  <a:cubicBezTo>
                    <a:pt x="5168" y="220"/>
                    <a:pt x="5168" y="220"/>
                    <a:pt x="5168" y="220"/>
                  </a:cubicBezTo>
                  <a:cubicBezTo>
                    <a:pt x="5161" y="167"/>
                    <a:pt x="5161" y="167"/>
                    <a:pt x="5161" y="167"/>
                  </a:cubicBezTo>
                  <a:cubicBezTo>
                    <a:pt x="5132" y="167"/>
                    <a:pt x="5132" y="167"/>
                    <a:pt x="5132" y="167"/>
                  </a:cubicBezTo>
                  <a:cubicBezTo>
                    <a:pt x="5132" y="555"/>
                    <a:pt x="5132" y="555"/>
                    <a:pt x="5132" y="555"/>
                  </a:cubicBezTo>
                  <a:cubicBezTo>
                    <a:pt x="5167" y="555"/>
                    <a:pt x="5167" y="555"/>
                    <a:pt x="5167" y="555"/>
                  </a:cubicBezTo>
                  <a:cubicBezTo>
                    <a:pt x="5167" y="341"/>
                    <a:pt x="5167" y="341"/>
                    <a:pt x="5167" y="341"/>
                  </a:cubicBezTo>
                  <a:cubicBezTo>
                    <a:pt x="5167" y="289"/>
                    <a:pt x="5176" y="251"/>
                    <a:pt x="5195" y="227"/>
                  </a:cubicBezTo>
                  <a:cubicBezTo>
                    <a:pt x="5213" y="204"/>
                    <a:pt x="5243" y="192"/>
                    <a:pt x="5283" y="192"/>
                  </a:cubicBezTo>
                  <a:cubicBezTo>
                    <a:pt x="5343" y="192"/>
                    <a:pt x="5373" y="225"/>
                    <a:pt x="5373" y="290"/>
                  </a:cubicBezTo>
                  <a:cubicBezTo>
                    <a:pt x="5373" y="555"/>
                    <a:pt x="5373" y="555"/>
                    <a:pt x="5373" y="555"/>
                  </a:cubicBezTo>
                  <a:cubicBezTo>
                    <a:pt x="5409" y="555"/>
                    <a:pt x="5409" y="555"/>
                    <a:pt x="5409" y="555"/>
                  </a:cubicBezTo>
                  <a:cubicBezTo>
                    <a:pt x="5409" y="328"/>
                    <a:pt x="5409" y="328"/>
                    <a:pt x="5409" y="328"/>
                  </a:cubicBezTo>
                  <a:cubicBezTo>
                    <a:pt x="5409" y="281"/>
                    <a:pt x="5419" y="247"/>
                    <a:pt x="5438" y="225"/>
                  </a:cubicBezTo>
                  <a:cubicBezTo>
                    <a:pt x="5457" y="203"/>
                    <a:pt x="5486" y="192"/>
                    <a:pt x="5526" y="192"/>
                  </a:cubicBezTo>
                  <a:cubicBezTo>
                    <a:pt x="5556" y="192"/>
                    <a:pt x="5579" y="201"/>
                    <a:pt x="5594" y="218"/>
                  </a:cubicBezTo>
                  <a:cubicBezTo>
                    <a:pt x="5608" y="235"/>
                    <a:pt x="5616" y="263"/>
                    <a:pt x="5616" y="301"/>
                  </a:cubicBezTo>
                  <a:cubicBezTo>
                    <a:pt x="5616" y="555"/>
                    <a:pt x="5616" y="555"/>
                    <a:pt x="5616" y="555"/>
                  </a:cubicBezTo>
                  <a:cubicBezTo>
                    <a:pt x="5651" y="555"/>
                    <a:pt x="5651" y="555"/>
                    <a:pt x="5651" y="555"/>
                  </a:cubicBezTo>
                  <a:cubicBezTo>
                    <a:pt x="5651" y="301"/>
                    <a:pt x="5651" y="301"/>
                    <a:pt x="5651" y="301"/>
                  </a:cubicBezTo>
                  <a:cubicBezTo>
                    <a:pt x="5651" y="252"/>
                    <a:pt x="5640" y="216"/>
                    <a:pt x="5619" y="194"/>
                  </a:cubicBezTo>
                  <a:cubicBezTo>
                    <a:pt x="5598" y="171"/>
                    <a:pt x="5566" y="160"/>
                    <a:pt x="5524" y="160"/>
                  </a:cubicBezTo>
                  <a:close/>
                  <a:moveTo>
                    <a:pt x="2805" y="160"/>
                  </a:moveTo>
                  <a:cubicBezTo>
                    <a:pt x="2741" y="160"/>
                    <a:pt x="2696" y="180"/>
                    <a:pt x="2671" y="220"/>
                  </a:cubicBezTo>
                  <a:cubicBezTo>
                    <a:pt x="2669" y="220"/>
                    <a:pt x="2669" y="220"/>
                    <a:pt x="2669" y="220"/>
                  </a:cubicBezTo>
                  <a:cubicBezTo>
                    <a:pt x="2662" y="167"/>
                    <a:pt x="2662" y="167"/>
                    <a:pt x="2662" y="167"/>
                  </a:cubicBezTo>
                  <a:cubicBezTo>
                    <a:pt x="2632" y="167"/>
                    <a:pt x="2632" y="167"/>
                    <a:pt x="2632" y="167"/>
                  </a:cubicBezTo>
                  <a:cubicBezTo>
                    <a:pt x="2632" y="555"/>
                    <a:pt x="2632" y="555"/>
                    <a:pt x="2632" y="555"/>
                  </a:cubicBezTo>
                  <a:cubicBezTo>
                    <a:pt x="2667" y="555"/>
                    <a:pt x="2667" y="555"/>
                    <a:pt x="2667" y="555"/>
                  </a:cubicBezTo>
                  <a:cubicBezTo>
                    <a:pt x="2667" y="341"/>
                    <a:pt x="2667" y="341"/>
                    <a:pt x="2667" y="341"/>
                  </a:cubicBezTo>
                  <a:cubicBezTo>
                    <a:pt x="2667" y="288"/>
                    <a:pt x="2678" y="250"/>
                    <a:pt x="2699" y="227"/>
                  </a:cubicBezTo>
                  <a:cubicBezTo>
                    <a:pt x="2721" y="204"/>
                    <a:pt x="2755" y="192"/>
                    <a:pt x="2801" y="192"/>
                  </a:cubicBezTo>
                  <a:cubicBezTo>
                    <a:pt x="2836" y="192"/>
                    <a:pt x="2861" y="201"/>
                    <a:pt x="2877" y="218"/>
                  </a:cubicBezTo>
                  <a:cubicBezTo>
                    <a:pt x="2894" y="236"/>
                    <a:pt x="2902" y="264"/>
                    <a:pt x="2902" y="303"/>
                  </a:cubicBezTo>
                  <a:cubicBezTo>
                    <a:pt x="2902" y="555"/>
                    <a:pt x="2902" y="555"/>
                    <a:pt x="2902" y="555"/>
                  </a:cubicBezTo>
                  <a:cubicBezTo>
                    <a:pt x="2937" y="555"/>
                    <a:pt x="2937" y="555"/>
                    <a:pt x="2937" y="555"/>
                  </a:cubicBezTo>
                  <a:cubicBezTo>
                    <a:pt x="2937" y="301"/>
                    <a:pt x="2937" y="301"/>
                    <a:pt x="2937" y="301"/>
                  </a:cubicBezTo>
                  <a:cubicBezTo>
                    <a:pt x="2937" y="207"/>
                    <a:pt x="2893" y="160"/>
                    <a:pt x="2805" y="160"/>
                  </a:cubicBezTo>
                  <a:close/>
                  <a:moveTo>
                    <a:pt x="3460" y="194"/>
                  </a:moveTo>
                  <a:cubicBezTo>
                    <a:pt x="3481" y="216"/>
                    <a:pt x="3492" y="250"/>
                    <a:pt x="3492" y="297"/>
                  </a:cubicBezTo>
                  <a:cubicBezTo>
                    <a:pt x="3492" y="555"/>
                    <a:pt x="3492" y="555"/>
                    <a:pt x="3492" y="555"/>
                  </a:cubicBezTo>
                  <a:cubicBezTo>
                    <a:pt x="3466" y="555"/>
                    <a:pt x="3466" y="555"/>
                    <a:pt x="3466" y="555"/>
                  </a:cubicBezTo>
                  <a:cubicBezTo>
                    <a:pt x="3457" y="493"/>
                    <a:pt x="3457" y="493"/>
                    <a:pt x="3457" y="493"/>
                  </a:cubicBezTo>
                  <a:cubicBezTo>
                    <a:pt x="3454" y="493"/>
                    <a:pt x="3454" y="493"/>
                    <a:pt x="3454" y="493"/>
                  </a:cubicBezTo>
                  <a:cubicBezTo>
                    <a:pt x="3434" y="518"/>
                    <a:pt x="3414" y="536"/>
                    <a:pt x="3394" y="546"/>
                  </a:cubicBezTo>
                  <a:cubicBezTo>
                    <a:pt x="3373" y="557"/>
                    <a:pt x="3349" y="562"/>
                    <a:pt x="3321" y="562"/>
                  </a:cubicBezTo>
                  <a:cubicBezTo>
                    <a:pt x="3283" y="562"/>
                    <a:pt x="3253" y="552"/>
                    <a:pt x="3232" y="533"/>
                  </a:cubicBezTo>
                  <a:cubicBezTo>
                    <a:pt x="3211" y="513"/>
                    <a:pt x="3200" y="486"/>
                    <a:pt x="3200" y="452"/>
                  </a:cubicBezTo>
                  <a:cubicBezTo>
                    <a:pt x="3200" y="414"/>
                    <a:pt x="3216" y="385"/>
                    <a:pt x="3248" y="364"/>
                  </a:cubicBezTo>
                  <a:cubicBezTo>
                    <a:pt x="3279" y="343"/>
                    <a:pt x="3325" y="332"/>
                    <a:pt x="3384" y="331"/>
                  </a:cubicBezTo>
                  <a:cubicBezTo>
                    <a:pt x="3458" y="328"/>
                    <a:pt x="3458" y="328"/>
                    <a:pt x="3458" y="328"/>
                  </a:cubicBezTo>
                  <a:cubicBezTo>
                    <a:pt x="3458" y="303"/>
                    <a:pt x="3458" y="303"/>
                    <a:pt x="3458" y="303"/>
                  </a:cubicBezTo>
                  <a:cubicBezTo>
                    <a:pt x="3458" y="266"/>
                    <a:pt x="3451" y="238"/>
                    <a:pt x="3436" y="219"/>
                  </a:cubicBezTo>
                  <a:cubicBezTo>
                    <a:pt x="3421" y="201"/>
                    <a:pt x="3397" y="191"/>
                    <a:pt x="3363" y="191"/>
                  </a:cubicBezTo>
                  <a:cubicBezTo>
                    <a:pt x="3327" y="191"/>
                    <a:pt x="3290" y="201"/>
                    <a:pt x="3252" y="221"/>
                  </a:cubicBezTo>
                  <a:cubicBezTo>
                    <a:pt x="3239" y="190"/>
                    <a:pt x="3239" y="190"/>
                    <a:pt x="3239" y="190"/>
                  </a:cubicBezTo>
                  <a:cubicBezTo>
                    <a:pt x="3281" y="170"/>
                    <a:pt x="3323" y="160"/>
                    <a:pt x="3365" y="160"/>
                  </a:cubicBezTo>
                  <a:cubicBezTo>
                    <a:pt x="3407" y="160"/>
                    <a:pt x="3439" y="172"/>
                    <a:pt x="3460" y="194"/>
                  </a:cubicBezTo>
                  <a:close/>
                  <a:moveTo>
                    <a:pt x="3457" y="358"/>
                  </a:moveTo>
                  <a:cubicBezTo>
                    <a:pt x="3389" y="361"/>
                    <a:pt x="3389" y="361"/>
                    <a:pt x="3389" y="361"/>
                  </a:cubicBezTo>
                  <a:cubicBezTo>
                    <a:pt x="3335" y="363"/>
                    <a:pt x="3296" y="372"/>
                    <a:pt x="3273" y="386"/>
                  </a:cubicBezTo>
                  <a:cubicBezTo>
                    <a:pt x="3249" y="400"/>
                    <a:pt x="3238" y="423"/>
                    <a:pt x="3238" y="453"/>
                  </a:cubicBezTo>
                  <a:cubicBezTo>
                    <a:pt x="3238" y="477"/>
                    <a:pt x="3245" y="496"/>
                    <a:pt x="3260" y="510"/>
                  </a:cubicBezTo>
                  <a:cubicBezTo>
                    <a:pt x="3275" y="523"/>
                    <a:pt x="3296" y="530"/>
                    <a:pt x="3323" y="530"/>
                  </a:cubicBezTo>
                  <a:cubicBezTo>
                    <a:pt x="3364" y="530"/>
                    <a:pt x="3397" y="518"/>
                    <a:pt x="3421" y="494"/>
                  </a:cubicBezTo>
                  <a:cubicBezTo>
                    <a:pt x="3445" y="471"/>
                    <a:pt x="3457" y="438"/>
                    <a:pt x="3457" y="396"/>
                  </a:cubicBezTo>
                  <a:lnTo>
                    <a:pt x="3457" y="358"/>
                  </a:lnTo>
                  <a:close/>
                  <a:moveTo>
                    <a:pt x="2496" y="208"/>
                  </a:moveTo>
                  <a:cubicBezTo>
                    <a:pt x="2523" y="239"/>
                    <a:pt x="2536" y="283"/>
                    <a:pt x="2536" y="337"/>
                  </a:cubicBezTo>
                  <a:cubicBezTo>
                    <a:pt x="2536" y="366"/>
                    <a:pt x="2536" y="366"/>
                    <a:pt x="2536" y="366"/>
                  </a:cubicBezTo>
                  <a:cubicBezTo>
                    <a:pt x="2257" y="366"/>
                    <a:pt x="2257" y="366"/>
                    <a:pt x="2257" y="366"/>
                  </a:cubicBezTo>
                  <a:cubicBezTo>
                    <a:pt x="2257" y="419"/>
                    <a:pt x="2270" y="460"/>
                    <a:pt x="2294" y="488"/>
                  </a:cubicBezTo>
                  <a:cubicBezTo>
                    <a:pt x="2318" y="516"/>
                    <a:pt x="2353" y="530"/>
                    <a:pt x="2399" y="530"/>
                  </a:cubicBezTo>
                  <a:cubicBezTo>
                    <a:pt x="2421" y="530"/>
                    <a:pt x="2440" y="528"/>
                    <a:pt x="2457" y="525"/>
                  </a:cubicBezTo>
                  <a:cubicBezTo>
                    <a:pt x="2474" y="522"/>
                    <a:pt x="2495" y="515"/>
                    <a:pt x="2520" y="505"/>
                  </a:cubicBezTo>
                  <a:cubicBezTo>
                    <a:pt x="2520" y="537"/>
                    <a:pt x="2520" y="537"/>
                    <a:pt x="2520" y="537"/>
                  </a:cubicBezTo>
                  <a:cubicBezTo>
                    <a:pt x="2499" y="547"/>
                    <a:pt x="2478" y="553"/>
                    <a:pt x="2460" y="557"/>
                  </a:cubicBezTo>
                  <a:cubicBezTo>
                    <a:pt x="2441" y="560"/>
                    <a:pt x="2421" y="562"/>
                    <a:pt x="2399" y="562"/>
                  </a:cubicBezTo>
                  <a:cubicBezTo>
                    <a:pt x="2342" y="562"/>
                    <a:pt x="2298" y="545"/>
                    <a:pt x="2267" y="510"/>
                  </a:cubicBezTo>
                  <a:cubicBezTo>
                    <a:pt x="2235" y="475"/>
                    <a:pt x="2220" y="427"/>
                    <a:pt x="2220" y="364"/>
                  </a:cubicBezTo>
                  <a:cubicBezTo>
                    <a:pt x="2220" y="302"/>
                    <a:pt x="2235" y="253"/>
                    <a:pt x="2265" y="216"/>
                  </a:cubicBezTo>
                  <a:cubicBezTo>
                    <a:pt x="2296" y="178"/>
                    <a:pt x="2337" y="160"/>
                    <a:pt x="2388" y="160"/>
                  </a:cubicBezTo>
                  <a:cubicBezTo>
                    <a:pt x="2434" y="160"/>
                    <a:pt x="2470" y="176"/>
                    <a:pt x="2496" y="208"/>
                  </a:cubicBezTo>
                  <a:close/>
                  <a:moveTo>
                    <a:pt x="2498" y="334"/>
                  </a:moveTo>
                  <a:cubicBezTo>
                    <a:pt x="2498" y="290"/>
                    <a:pt x="2489" y="254"/>
                    <a:pt x="2469" y="229"/>
                  </a:cubicBezTo>
                  <a:cubicBezTo>
                    <a:pt x="2450" y="204"/>
                    <a:pt x="2423" y="191"/>
                    <a:pt x="2388" y="191"/>
                  </a:cubicBezTo>
                  <a:cubicBezTo>
                    <a:pt x="2351" y="191"/>
                    <a:pt x="2321" y="203"/>
                    <a:pt x="2298" y="228"/>
                  </a:cubicBezTo>
                  <a:cubicBezTo>
                    <a:pt x="2276" y="253"/>
                    <a:pt x="2263" y="288"/>
                    <a:pt x="2259" y="334"/>
                  </a:cubicBezTo>
                  <a:lnTo>
                    <a:pt x="2498" y="334"/>
                  </a:lnTo>
                  <a:close/>
                  <a:moveTo>
                    <a:pt x="4588" y="0"/>
                  </a:moveTo>
                  <a:cubicBezTo>
                    <a:pt x="4623" y="0"/>
                    <a:pt x="4623" y="0"/>
                    <a:pt x="4623" y="0"/>
                  </a:cubicBezTo>
                  <a:cubicBezTo>
                    <a:pt x="4623" y="555"/>
                    <a:pt x="4623" y="555"/>
                    <a:pt x="4623" y="555"/>
                  </a:cubicBezTo>
                  <a:cubicBezTo>
                    <a:pt x="4599" y="555"/>
                    <a:pt x="4599" y="555"/>
                    <a:pt x="4599" y="555"/>
                  </a:cubicBezTo>
                  <a:cubicBezTo>
                    <a:pt x="4590" y="496"/>
                    <a:pt x="4590" y="496"/>
                    <a:pt x="4590" y="496"/>
                  </a:cubicBezTo>
                  <a:cubicBezTo>
                    <a:pt x="4588" y="496"/>
                    <a:pt x="4588" y="496"/>
                    <a:pt x="4588" y="496"/>
                  </a:cubicBezTo>
                  <a:cubicBezTo>
                    <a:pt x="4558" y="540"/>
                    <a:pt x="4516" y="562"/>
                    <a:pt x="4461" y="562"/>
                  </a:cubicBezTo>
                  <a:cubicBezTo>
                    <a:pt x="4407" y="562"/>
                    <a:pt x="4366" y="545"/>
                    <a:pt x="4338" y="512"/>
                  </a:cubicBezTo>
                  <a:cubicBezTo>
                    <a:pt x="4310" y="479"/>
                    <a:pt x="4296" y="430"/>
                    <a:pt x="4296" y="367"/>
                  </a:cubicBezTo>
                  <a:cubicBezTo>
                    <a:pt x="4296" y="300"/>
                    <a:pt x="4310" y="248"/>
                    <a:pt x="4338" y="213"/>
                  </a:cubicBezTo>
                  <a:cubicBezTo>
                    <a:pt x="4366" y="177"/>
                    <a:pt x="4406" y="160"/>
                    <a:pt x="4460" y="160"/>
                  </a:cubicBezTo>
                  <a:cubicBezTo>
                    <a:pt x="4488" y="160"/>
                    <a:pt x="4512" y="165"/>
                    <a:pt x="4533" y="175"/>
                  </a:cubicBezTo>
                  <a:cubicBezTo>
                    <a:pt x="4553" y="185"/>
                    <a:pt x="4571" y="203"/>
                    <a:pt x="4588" y="228"/>
                  </a:cubicBezTo>
                  <a:cubicBezTo>
                    <a:pt x="4590" y="228"/>
                    <a:pt x="4590" y="228"/>
                    <a:pt x="4590" y="228"/>
                  </a:cubicBezTo>
                  <a:cubicBezTo>
                    <a:pt x="4588" y="198"/>
                    <a:pt x="4588" y="168"/>
                    <a:pt x="4588" y="139"/>
                  </a:cubicBezTo>
                  <a:lnTo>
                    <a:pt x="4588" y="0"/>
                  </a:lnTo>
                  <a:close/>
                  <a:moveTo>
                    <a:pt x="4588" y="361"/>
                  </a:moveTo>
                  <a:cubicBezTo>
                    <a:pt x="4588" y="301"/>
                    <a:pt x="4578" y="258"/>
                    <a:pt x="4557" y="231"/>
                  </a:cubicBezTo>
                  <a:cubicBezTo>
                    <a:pt x="4537" y="205"/>
                    <a:pt x="4505" y="192"/>
                    <a:pt x="4460" y="192"/>
                  </a:cubicBezTo>
                  <a:cubicBezTo>
                    <a:pt x="4418" y="192"/>
                    <a:pt x="4386" y="207"/>
                    <a:pt x="4365" y="236"/>
                  </a:cubicBezTo>
                  <a:cubicBezTo>
                    <a:pt x="4343" y="266"/>
                    <a:pt x="4333" y="309"/>
                    <a:pt x="4333" y="366"/>
                  </a:cubicBezTo>
                  <a:cubicBezTo>
                    <a:pt x="4333" y="476"/>
                    <a:pt x="4375" y="531"/>
                    <a:pt x="4461" y="531"/>
                  </a:cubicBezTo>
                  <a:cubicBezTo>
                    <a:pt x="4504" y="531"/>
                    <a:pt x="4536" y="518"/>
                    <a:pt x="4557" y="492"/>
                  </a:cubicBezTo>
                  <a:cubicBezTo>
                    <a:pt x="4577" y="467"/>
                    <a:pt x="4588" y="425"/>
                    <a:pt x="4588" y="367"/>
                  </a:cubicBezTo>
                  <a:lnTo>
                    <a:pt x="4588" y="361"/>
                  </a:lnTo>
                  <a:close/>
                </a:path>
              </a:pathLst>
            </a:custGeom>
            <a:solidFill>
              <a:srgbClr val="E300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4" name="Freeform 8">
              <a:extLst>
                <a:ext uri="{FF2B5EF4-FFF2-40B4-BE49-F238E27FC236}">
                  <a16:creationId xmlns:a16="http://schemas.microsoft.com/office/drawing/2014/main" id="{A9F05F1F-078E-429E-8CCA-20CD2B2AE500}"/>
                </a:ext>
              </a:extLst>
            </p:cNvPr>
            <p:cNvSpPr>
              <a:spLocks noSelect="1"/>
            </p:cNvSpPr>
            <p:nvPr userDrawn="1"/>
          </p:nvSpPr>
          <p:spPr bwMode="auto">
            <a:xfrm>
              <a:off x="3486" y="3992"/>
              <a:ext cx="703" cy="107"/>
            </a:xfrm>
            <a:custGeom>
              <a:avLst/>
              <a:gdLst>
                <a:gd name="T0" fmla="*/ 171 w 3516"/>
                <a:gd name="T1" fmla="*/ 8 h 537"/>
                <a:gd name="T2" fmla="*/ 0 w 3516"/>
                <a:gd name="T3" fmla="*/ 530 h 537"/>
                <a:gd name="T4" fmla="*/ 141 w 3516"/>
                <a:gd name="T5" fmla="*/ 340 h 537"/>
                <a:gd name="T6" fmla="*/ 287 w 3516"/>
                <a:gd name="T7" fmla="*/ 530 h 537"/>
                <a:gd name="T8" fmla="*/ 295 w 3516"/>
                <a:gd name="T9" fmla="*/ 303 h 537"/>
                <a:gd name="T10" fmla="*/ 167 w 3516"/>
                <a:gd name="T11" fmla="*/ 234 h 537"/>
                <a:gd name="T12" fmla="*/ 141 w 3516"/>
                <a:gd name="T13" fmla="*/ 115 h 537"/>
                <a:gd name="T14" fmla="*/ 241 w 3516"/>
                <a:gd name="T15" fmla="*/ 169 h 537"/>
                <a:gd name="T16" fmla="*/ 625 w 3516"/>
                <a:gd name="T17" fmla="*/ 6 h 537"/>
                <a:gd name="T18" fmla="*/ 610 w 3516"/>
                <a:gd name="T19" fmla="*/ 530 h 537"/>
                <a:gd name="T20" fmla="*/ 806 w 3516"/>
                <a:gd name="T21" fmla="*/ 432 h 537"/>
                <a:gd name="T22" fmla="*/ 986 w 3516"/>
                <a:gd name="T23" fmla="*/ 530 h 537"/>
                <a:gd name="T24" fmla="*/ 625 w 3516"/>
                <a:gd name="T25" fmla="*/ 6 h 537"/>
                <a:gd name="T26" fmla="*/ 708 w 3516"/>
                <a:gd name="T27" fmla="*/ 152 h 537"/>
                <a:gd name="T28" fmla="*/ 735 w 3516"/>
                <a:gd name="T29" fmla="*/ 157 h 537"/>
                <a:gd name="T30" fmla="*/ 777 w 3516"/>
                <a:gd name="T31" fmla="*/ 317 h 537"/>
                <a:gd name="T32" fmla="*/ 1203 w 3516"/>
                <a:gd name="T33" fmla="*/ 8 h 537"/>
                <a:gd name="T34" fmla="*/ 1022 w 3516"/>
                <a:gd name="T35" fmla="*/ 530 h 537"/>
                <a:gd name="T36" fmla="*/ 1393 w 3516"/>
                <a:gd name="T37" fmla="*/ 459 h 537"/>
                <a:gd name="T38" fmla="*/ 1397 w 3516"/>
                <a:gd name="T39" fmla="*/ 73 h 537"/>
                <a:gd name="T40" fmla="*/ 1289 w 3516"/>
                <a:gd name="T41" fmla="*/ 377 h 537"/>
                <a:gd name="T42" fmla="*/ 1163 w 3516"/>
                <a:gd name="T43" fmla="*/ 414 h 537"/>
                <a:gd name="T44" fmla="*/ 1204 w 3516"/>
                <a:gd name="T45" fmla="*/ 122 h 537"/>
                <a:gd name="T46" fmla="*/ 1319 w 3516"/>
                <a:gd name="T47" fmla="*/ 263 h 537"/>
                <a:gd name="T48" fmla="*/ 1835 w 3516"/>
                <a:gd name="T49" fmla="*/ 257 h 537"/>
                <a:gd name="T50" fmla="*/ 1894 w 3516"/>
                <a:gd name="T51" fmla="*/ 213 h 537"/>
                <a:gd name="T52" fmla="*/ 1865 w 3516"/>
                <a:gd name="T53" fmla="*/ 40 h 537"/>
                <a:gd name="T54" fmla="*/ 1525 w 3516"/>
                <a:gd name="T55" fmla="*/ 8 h 537"/>
                <a:gd name="T56" fmla="*/ 1728 w 3516"/>
                <a:gd name="T57" fmla="*/ 530 h 537"/>
                <a:gd name="T58" fmla="*/ 1927 w 3516"/>
                <a:gd name="T59" fmla="*/ 377 h 537"/>
                <a:gd name="T60" fmla="*/ 1835 w 3516"/>
                <a:gd name="T61" fmla="*/ 257 h 537"/>
                <a:gd name="T62" fmla="*/ 1706 w 3516"/>
                <a:gd name="T63" fmla="*/ 115 h 537"/>
                <a:gd name="T64" fmla="*/ 1755 w 3516"/>
                <a:gd name="T65" fmla="*/ 196 h 537"/>
                <a:gd name="T66" fmla="*/ 1666 w 3516"/>
                <a:gd name="T67" fmla="*/ 208 h 537"/>
                <a:gd name="T68" fmla="*/ 1716 w 3516"/>
                <a:gd name="T69" fmla="*/ 421 h 537"/>
                <a:gd name="T70" fmla="*/ 1666 w 3516"/>
                <a:gd name="T71" fmla="*/ 312 h 537"/>
                <a:gd name="T72" fmla="*/ 1764 w 3516"/>
                <a:gd name="T73" fmla="*/ 325 h 537"/>
                <a:gd name="T74" fmla="*/ 1716 w 3516"/>
                <a:gd name="T75" fmla="*/ 421 h 537"/>
                <a:gd name="T76" fmla="*/ 2041 w 3516"/>
                <a:gd name="T77" fmla="*/ 69 h 537"/>
                <a:gd name="T78" fmla="*/ 2042 w 3516"/>
                <a:gd name="T79" fmla="*/ 468 h 537"/>
                <a:gd name="T80" fmla="*/ 2419 w 3516"/>
                <a:gd name="T81" fmla="*/ 469 h 537"/>
                <a:gd name="T82" fmla="*/ 2419 w 3516"/>
                <a:gd name="T83" fmla="*/ 68 h 537"/>
                <a:gd name="T84" fmla="*/ 2309 w 3516"/>
                <a:gd name="T85" fmla="*/ 383 h 537"/>
                <a:gd name="T86" fmla="*/ 2125 w 3516"/>
                <a:gd name="T87" fmla="*/ 268 h 537"/>
                <a:gd name="T88" fmla="*/ 2309 w 3516"/>
                <a:gd name="T89" fmla="*/ 153 h 537"/>
                <a:gd name="T90" fmla="*/ 2309 w 3516"/>
                <a:gd name="T91" fmla="*/ 383 h 537"/>
                <a:gd name="T92" fmla="*/ 2999 w 3516"/>
                <a:gd name="T93" fmla="*/ 8 h 537"/>
                <a:gd name="T94" fmla="*/ 2941 w 3516"/>
                <a:gd name="T95" fmla="*/ 481 h 537"/>
                <a:gd name="T96" fmla="*/ 2610 w 3516"/>
                <a:gd name="T97" fmla="*/ 482 h 537"/>
                <a:gd name="T98" fmla="*/ 2553 w 3516"/>
                <a:gd name="T99" fmla="*/ 8 h 537"/>
                <a:gd name="T100" fmla="*/ 2694 w 3516"/>
                <a:gd name="T101" fmla="*/ 314 h 537"/>
                <a:gd name="T102" fmla="*/ 2776 w 3516"/>
                <a:gd name="T103" fmla="*/ 420 h 537"/>
                <a:gd name="T104" fmla="*/ 2858 w 3516"/>
                <a:gd name="T105" fmla="*/ 314 h 537"/>
                <a:gd name="T106" fmla="*/ 3447 w 3516"/>
                <a:gd name="T107" fmla="*/ 73 h 537"/>
                <a:gd name="T108" fmla="*/ 3073 w 3516"/>
                <a:gd name="T109" fmla="*/ 8 h 537"/>
                <a:gd name="T110" fmla="*/ 3242 w 3516"/>
                <a:gd name="T111" fmla="*/ 530 h 537"/>
                <a:gd name="T112" fmla="*/ 3516 w 3516"/>
                <a:gd name="T113" fmla="*/ 258 h 537"/>
                <a:gd name="T114" fmla="*/ 3339 w 3516"/>
                <a:gd name="T115" fmla="*/ 377 h 537"/>
                <a:gd name="T116" fmla="*/ 3214 w 3516"/>
                <a:gd name="T117" fmla="*/ 414 h 537"/>
                <a:gd name="T118" fmla="*/ 3255 w 3516"/>
                <a:gd name="T119" fmla="*/ 122 h 537"/>
                <a:gd name="T120" fmla="*/ 3369 w 3516"/>
                <a:gd name="T121" fmla="*/ 263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16" h="537">
                  <a:moveTo>
                    <a:pt x="383" y="162"/>
                  </a:moveTo>
                  <a:cubicBezTo>
                    <a:pt x="383" y="60"/>
                    <a:pt x="312" y="8"/>
                    <a:pt x="171" y="8"/>
                  </a:cubicBezTo>
                  <a:cubicBezTo>
                    <a:pt x="0" y="8"/>
                    <a:pt x="0" y="8"/>
                    <a:pt x="0" y="8"/>
                  </a:cubicBezTo>
                  <a:cubicBezTo>
                    <a:pt x="0" y="530"/>
                    <a:pt x="0" y="530"/>
                    <a:pt x="0" y="530"/>
                  </a:cubicBezTo>
                  <a:cubicBezTo>
                    <a:pt x="141" y="530"/>
                    <a:pt x="141" y="530"/>
                    <a:pt x="141" y="530"/>
                  </a:cubicBezTo>
                  <a:cubicBezTo>
                    <a:pt x="141" y="340"/>
                    <a:pt x="141" y="340"/>
                    <a:pt x="141" y="340"/>
                  </a:cubicBezTo>
                  <a:cubicBezTo>
                    <a:pt x="176" y="340"/>
                    <a:pt x="176" y="340"/>
                    <a:pt x="176" y="340"/>
                  </a:cubicBezTo>
                  <a:cubicBezTo>
                    <a:pt x="287" y="530"/>
                    <a:pt x="287" y="530"/>
                    <a:pt x="287" y="530"/>
                  </a:cubicBezTo>
                  <a:cubicBezTo>
                    <a:pt x="447" y="530"/>
                    <a:pt x="447" y="530"/>
                    <a:pt x="447" y="530"/>
                  </a:cubicBezTo>
                  <a:cubicBezTo>
                    <a:pt x="295" y="303"/>
                    <a:pt x="295" y="303"/>
                    <a:pt x="295" y="303"/>
                  </a:cubicBezTo>
                  <a:cubicBezTo>
                    <a:pt x="354" y="270"/>
                    <a:pt x="383" y="223"/>
                    <a:pt x="383" y="162"/>
                  </a:cubicBezTo>
                  <a:close/>
                  <a:moveTo>
                    <a:pt x="167" y="234"/>
                  </a:moveTo>
                  <a:cubicBezTo>
                    <a:pt x="141" y="234"/>
                    <a:pt x="141" y="234"/>
                    <a:pt x="141" y="234"/>
                  </a:cubicBezTo>
                  <a:cubicBezTo>
                    <a:pt x="141" y="115"/>
                    <a:pt x="141" y="115"/>
                    <a:pt x="141" y="115"/>
                  </a:cubicBezTo>
                  <a:cubicBezTo>
                    <a:pt x="169" y="115"/>
                    <a:pt x="169" y="115"/>
                    <a:pt x="169" y="115"/>
                  </a:cubicBezTo>
                  <a:cubicBezTo>
                    <a:pt x="217" y="115"/>
                    <a:pt x="241" y="133"/>
                    <a:pt x="241" y="169"/>
                  </a:cubicBezTo>
                  <a:cubicBezTo>
                    <a:pt x="241" y="212"/>
                    <a:pt x="216" y="234"/>
                    <a:pt x="167" y="234"/>
                  </a:cubicBezTo>
                  <a:close/>
                  <a:moveTo>
                    <a:pt x="625" y="6"/>
                  </a:moveTo>
                  <a:cubicBezTo>
                    <a:pt x="455" y="530"/>
                    <a:pt x="455" y="530"/>
                    <a:pt x="455" y="530"/>
                  </a:cubicBezTo>
                  <a:cubicBezTo>
                    <a:pt x="610" y="530"/>
                    <a:pt x="610" y="530"/>
                    <a:pt x="610" y="530"/>
                  </a:cubicBezTo>
                  <a:cubicBezTo>
                    <a:pt x="636" y="432"/>
                    <a:pt x="636" y="432"/>
                    <a:pt x="636" y="432"/>
                  </a:cubicBezTo>
                  <a:cubicBezTo>
                    <a:pt x="806" y="432"/>
                    <a:pt x="806" y="432"/>
                    <a:pt x="806" y="432"/>
                  </a:cubicBezTo>
                  <a:cubicBezTo>
                    <a:pt x="832" y="530"/>
                    <a:pt x="832" y="530"/>
                    <a:pt x="832" y="530"/>
                  </a:cubicBezTo>
                  <a:cubicBezTo>
                    <a:pt x="986" y="530"/>
                    <a:pt x="986" y="530"/>
                    <a:pt x="986" y="530"/>
                  </a:cubicBezTo>
                  <a:cubicBezTo>
                    <a:pt x="813" y="6"/>
                    <a:pt x="813" y="6"/>
                    <a:pt x="813" y="6"/>
                  </a:cubicBezTo>
                  <a:lnTo>
                    <a:pt x="625" y="6"/>
                  </a:lnTo>
                  <a:close/>
                  <a:moveTo>
                    <a:pt x="666" y="317"/>
                  </a:moveTo>
                  <a:cubicBezTo>
                    <a:pt x="687" y="235"/>
                    <a:pt x="701" y="180"/>
                    <a:pt x="708" y="152"/>
                  </a:cubicBezTo>
                  <a:cubicBezTo>
                    <a:pt x="714" y="124"/>
                    <a:pt x="718" y="104"/>
                    <a:pt x="720" y="92"/>
                  </a:cubicBezTo>
                  <a:cubicBezTo>
                    <a:pt x="723" y="105"/>
                    <a:pt x="728" y="127"/>
                    <a:pt x="735" y="157"/>
                  </a:cubicBezTo>
                  <a:cubicBezTo>
                    <a:pt x="743" y="187"/>
                    <a:pt x="749" y="212"/>
                    <a:pt x="754" y="231"/>
                  </a:cubicBezTo>
                  <a:cubicBezTo>
                    <a:pt x="777" y="317"/>
                    <a:pt x="777" y="317"/>
                    <a:pt x="777" y="317"/>
                  </a:cubicBezTo>
                  <a:lnTo>
                    <a:pt x="666" y="317"/>
                  </a:lnTo>
                  <a:close/>
                  <a:moveTo>
                    <a:pt x="1203" y="8"/>
                  </a:moveTo>
                  <a:cubicBezTo>
                    <a:pt x="1022" y="8"/>
                    <a:pt x="1022" y="8"/>
                    <a:pt x="1022" y="8"/>
                  </a:cubicBezTo>
                  <a:cubicBezTo>
                    <a:pt x="1022" y="530"/>
                    <a:pt x="1022" y="530"/>
                    <a:pt x="1022" y="530"/>
                  </a:cubicBezTo>
                  <a:cubicBezTo>
                    <a:pt x="1191" y="530"/>
                    <a:pt x="1191" y="530"/>
                    <a:pt x="1191" y="530"/>
                  </a:cubicBezTo>
                  <a:cubicBezTo>
                    <a:pt x="1278" y="530"/>
                    <a:pt x="1345" y="506"/>
                    <a:pt x="1393" y="459"/>
                  </a:cubicBezTo>
                  <a:cubicBezTo>
                    <a:pt x="1441" y="412"/>
                    <a:pt x="1465" y="345"/>
                    <a:pt x="1465" y="258"/>
                  </a:cubicBezTo>
                  <a:cubicBezTo>
                    <a:pt x="1465" y="177"/>
                    <a:pt x="1442" y="115"/>
                    <a:pt x="1397" y="73"/>
                  </a:cubicBezTo>
                  <a:cubicBezTo>
                    <a:pt x="1351" y="30"/>
                    <a:pt x="1286" y="8"/>
                    <a:pt x="1203" y="8"/>
                  </a:cubicBezTo>
                  <a:close/>
                  <a:moveTo>
                    <a:pt x="1289" y="377"/>
                  </a:moveTo>
                  <a:cubicBezTo>
                    <a:pt x="1269" y="402"/>
                    <a:pt x="1237" y="414"/>
                    <a:pt x="1195" y="414"/>
                  </a:cubicBezTo>
                  <a:cubicBezTo>
                    <a:pt x="1163" y="414"/>
                    <a:pt x="1163" y="414"/>
                    <a:pt x="1163" y="414"/>
                  </a:cubicBezTo>
                  <a:cubicBezTo>
                    <a:pt x="1163" y="122"/>
                    <a:pt x="1163" y="122"/>
                    <a:pt x="1163" y="122"/>
                  </a:cubicBezTo>
                  <a:cubicBezTo>
                    <a:pt x="1204" y="122"/>
                    <a:pt x="1204" y="122"/>
                    <a:pt x="1204" y="122"/>
                  </a:cubicBezTo>
                  <a:cubicBezTo>
                    <a:pt x="1243" y="122"/>
                    <a:pt x="1271" y="134"/>
                    <a:pt x="1290" y="157"/>
                  </a:cubicBezTo>
                  <a:cubicBezTo>
                    <a:pt x="1309" y="180"/>
                    <a:pt x="1319" y="215"/>
                    <a:pt x="1319" y="263"/>
                  </a:cubicBezTo>
                  <a:cubicBezTo>
                    <a:pt x="1319" y="314"/>
                    <a:pt x="1309" y="352"/>
                    <a:pt x="1289" y="377"/>
                  </a:cubicBezTo>
                  <a:close/>
                  <a:moveTo>
                    <a:pt x="1835" y="257"/>
                  </a:moveTo>
                  <a:cubicBezTo>
                    <a:pt x="1835" y="253"/>
                    <a:pt x="1835" y="253"/>
                    <a:pt x="1835" y="253"/>
                  </a:cubicBezTo>
                  <a:cubicBezTo>
                    <a:pt x="1859" y="247"/>
                    <a:pt x="1879" y="234"/>
                    <a:pt x="1894" y="213"/>
                  </a:cubicBezTo>
                  <a:cubicBezTo>
                    <a:pt x="1909" y="192"/>
                    <a:pt x="1916" y="167"/>
                    <a:pt x="1916" y="138"/>
                  </a:cubicBezTo>
                  <a:cubicBezTo>
                    <a:pt x="1916" y="94"/>
                    <a:pt x="1899" y="61"/>
                    <a:pt x="1865" y="40"/>
                  </a:cubicBezTo>
                  <a:cubicBezTo>
                    <a:pt x="1830" y="19"/>
                    <a:pt x="1778" y="8"/>
                    <a:pt x="1707" y="8"/>
                  </a:cubicBezTo>
                  <a:cubicBezTo>
                    <a:pt x="1525" y="8"/>
                    <a:pt x="1525" y="8"/>
                    <a:pt x="1525" y="8"/>
                  </a:cubicBezTo>
                  <a:cubicBezTo>
                    <a:pt x="1525" y="530"/>
                    <a:pt x="1525" y="530"/>
                    <a:pt x="1525" y="530"/>
                  </a:cubicBezTo>
                  <a:cubicBezTo>
                    <a:pt x="1728" y="530"/>
                    <a:pt x="1728" y="530"/>
                    <a:pt x="1728" y="530"/>
                  </a:cubicBezTo>
                  <a:cubicBezTo>
                    <a:pt x="1789" y="530"/>
                    <a:pt x="1838" y="516"/>
                    <a:pt x="1873" y="489"/>
                  </a:cubicBezTo>
                  <a:cubicBezTo>
                    <a:pt x="1909" y="462"/>
                    <a:pt x="1927" y="425"/>
                    <a:pt x="1927" y="377"/>
                  </a:cubicBezTo>
                  <a:cubicBezTo>
                    <a:pt x="1927" y="345"/>
                    <a:pt x="1919" y="319"/>
                    <a:pt x="1905" y="299"/>
                  </a:cubicBezTo>
                  <a:cubicBezTo>
                    <a:pt x="1890" y="279"/>
                    <a:pt x="1867" y="265"/>
                    <a:pt x="1835" y="257"/>
                  </a:cubicBezTo>
                  <a:close/>
                  <a:moveTo>
                    <a:pt x="1666" y="115"/>
                  </a:moveTo>
                  <a:cubicBezTo>
                    <a:pt x="1706" y="115"/>
                    <a:pt x="1706" y="115"/>
                    <a:pt x="1706" y="115"/>
                  </a:cubicBezTo>
                  <a:cubicBezTo>
                    <a:pt x="1750" y="115"/>
                    <a:pt x="1772" y="130"/>
                    <a:pt x="1772" y="159"/>
                  </a:cubicBezTo>
                  <a:cubicBezTo>
                    <a:pt x="1772" y="175"/>
                    <a:pt x="1766" y="188"/>
                    <a:pt x="1755" y="196"/>
                  </a:cubicBezTo>
                  <a:cubicBezTo>
                    <a:pt x="1744" y="204"/>
                    <a:pt x="1729" y="208"/>
                    <a:pt x="1708" y="208"/>
                  </a:cubicBezTo>
                  <a:cubicBezTo>
                    <a:pt x="1666" y="208"/>
                    <a:pt x="1666" y="208"/>
                    <a:pt x="1666" y="208"/>
                  </a:cubicBezTo>
                  <a:lnTo>
                    <a:pt x="1666" y="115"/>
                  </a:lnTo>
                  <a:close/>
                  <a:moveTo>
                    <a:pt x="1716" y="421"/>
                  </a:moveTo>
                  <a:cubicBezTo>
                    <a:pt x="1666" y="421"/>
                    <a:pt x="1666" y="421"/>
                    <a:pt x="1666" y="421"/>
                  </a:cubicBezTo>
                  <a:cubicBezTo>
                    <a:pt x="1666" y="312"/>
                    <a:pt x="1666" y="312"/>
                    <a:pt x="1666" y="312"/>
                  </a:cubicBezTo>
                  <a:cubicBezTo>
                    <a:pt x="1713" y="312"/>
                    <a:pt x="1713" y="312"/>
                    <a:pt x="1713" y="312"/>
                  </a:cubicBezTo>
                  <a:cubicBezTo>
                    <a:pt x="1735" y="312"/>
                    <a:pt x="1752" y="316"/>
                    <a:pt x="1764" y="325"/>
                  </a:cubicBezTo>
                  <a:cubicBezTo>
                    <a:pt x="1776" y="335"/>
                    <a:pt x="1781" y="348"/>
                    <a:pt x="1781" y="365"/>
                  </a:cubicBezTo>
                  <a:cubicBezTo>
                    <a:pt x="1781" y="403"/>
                    <a:pt x="1760" y="421"/>
                    <a:pt x="1716" y="421"/>
                  </a:cubicBezTo>
                  <a:close/>
                  <a:moveTo>
                    <a:pt x="2230" y="0"/>
                  </a:moveTo>
                  <a:cubicBezTo>
                    <a:pt x="2148" y="0"/>
                    <a:pt x="2085" y="23"/>
                    <a:pt x="2041" y="69"/>
                  </a:cubicBezTo>
                  <a:cubicBezTo>
                    <a:pt x="1998" y="115"/>
                    <a:pt x="1976" y="181"/>
                    <a:pt x="1976" y="268"/>
                  </a:cubicBezTo>
                  <a:cubicBezTo>
                    <a:pt x="1976" y="355"/>
                    <a:pt x="1998" y="422"/>
                    <a:pt x="2042" y="468"/>
                  </a:cubicBezTo>
                  <a:cubicBezTo>
                    <a:pt x="2085" y="514"/>
                    <a:pt x="2148" y="537"/>
                    <a:pt x="2230" y="537"/>
                  </a:cubicBezTo>
                  <a:cubicBezTo>
                    <a:pt x="2313" y="537"/>
                    <a:pt x="2376" y="514"/>
                    <a:pt x="2419" y="469"/>
                  </a:cubicBezTo>
                  <a:cubicBezTo>
                    <a:pt x="2462" y="423"/>
                    <a:pt x="2483" y="356"/>
                    <a:pt x="2483" y="268"/>
                  </a:cubicBezTo>
                  <a:cubicBezTo>
                    <a:pt x="2483" y="180"/>
                    <a:pt x="2462" y="114"/>
                    <a:pt x="2419" y="68"/>
                  </a:cubicBezTo>
                  <a:cubicBezTo>
                    <a:pt x="2376" y="23"/>
                    <a:pt x="2313" y="0"/>
                    <a:pt x="2230" y="0"/>
                  </a:cubicBezTo>
                  <a:close/>
                  <a:moveTo>
                    <a:pt x="2309" y="383"/>
                  </a:moveTo>
                  <a:cubicBezTo>
                    <a:pt x="2292" y="407"/>
                    <a:pt x="2265" y="420"/>
                    <a:pt x="2230" y="420"/>
                  </a:cubicBezTo>
                  <a:cubicBezTo>
                    <a:pt x="2160" y="420"/>
                    <a:pt x="2125" y="369"/>
                    <a:pt x="2125" y="268"/>
                  </a:cubicBezTo>
                  <a:cubicBezTo>
                    <a:pt x="2125" y="167"/>
                    <a:pt x="2160" y="116"/>
                    <a:pt x="2230" y="116"/>
                  </a:cubicBezTo>
                  <a:cubicBezTo>
                    <a:pt x="2265" y="116"/>
                    <a:pt x="2291" y="128"/>
                    <a:pt x="2309" y="153"/>
                  </a:cubicBezTo>
                  <a:cubicBezTo>
                    <a:pt x="2326" y="178"/>
                    <a:pt x="2335" y="216"/>
                    <a:pt x="2335" y="268"/>
                  </a:cubicBezTo>
                  <a:cubicBezTo>
                    <a:pt x="2335" y="320"/>
                    <a:pt x="2326" y="358"/>
                    <a:pt x="2309" y="383"/>
                  </a:cubicBezTo>
                  <a:close/>
                  <a:moveTo>
                    <a:pt x="2858" y="8"/>
                  </a:moveTo>
                  <a:cubicBezTo>
                    <a:pt x="2999" y="8"/>
                    <a:pt x="2999" y="8"/>
                    <a:pt x="2999" y="8"/>
                  </a:cubicBezTo>
                  <a:cubicBezTo>
                    <a:pt x="2999" y="322"/>
                    <a:pt x="2999" y="322"/>
                    <a:pt x="2999" y="322"/>
                  </a:cubicBezTo>
                  <a:cubicBezTo>
                    <a:pt x="2999" y="391"/>
                    <a:pt x="2980" y="443"/>
                    <a:pt x="2941" y="481"/>
                  </a:cubicBezTo>
                  <a:cubicBezTo>
                    <a:pt x="2902" y="518"/>
                    <a:pt x="2847" y="537"/>
                    <a:pt x="2774" y="537"/>
                  </a:cubicBezTo>
                  <a:cubicBezTo>
                    <a:pt x="2703" y="537"/>
                    <a:pt x="2648" y="519"/>
                    <a:pt x="2610" y="482"/>
                  </a:cubicBezTo>
                  <a:cubicBezTo>
                    <a:pt x="2572" y="446"/>
                    <a:pt x="2553" y="394"/>
                    <a:pt x="2553" y="325"/>
                  </a:cubicBezTo>
                  <a:cubicBezTo>
                    <a:pt x="2553" y="8"/>
                    <a:pt x="2553" y="8"/>
                    <a:pt x="2553" y="8"/>
                  </a:cubicBezTo>
                  <a:cubicBezTo>
                    <a:pt x="2694" y="8"/>
                    <a:pt x="2694" y="8"/>
                    <a:pt x="2694" y="8"/>
                  </a:cubicBezTo>
                  <a:cubicBezTo>
                    <a:pt x="2694" y="314"/>
                    <a:pt x="2694" y="314"/>
                    <a:pt x="2694" y="314"/>
                  </a:cubicBezTo>
                  <a:cubicBezTo>
                    <a:pt x="2694" y="351"/>
                    <a:pt x="2701" y="378"/>
                    <a:pt x="2715" y="395"/>
                  </a:cubicBezTo>
                  <a:cubicBezTo>
                    <a:pt x="2729" y="411"/>
                    <a:pt x="2749" y="420"/>
                    <a:pt x="2776" y="420"/>
                  </a:cubicBezTo>
                  <a:cubicBezTo>
                    <a:pt x="2805" y="420"/>
                    <a:pt x="2826" y="411"/>
                    <a:pt x="2839" y="395"/>
                  </a:cubicBezTo>
                  <a:cubicBezTo>
                    <a:pt x="2852" y="378"/>
                    <a:pt x="2858" y="351"/>
                    <a:pt x="2858" y="314"/>
                  </a:cubicBezTo>
                  <a:lnTo>
                    <a:pt x="2858" y="8"/>
                  </a:lnTo>
                  <a:close/>
                  <a:moveTo>
                    <a:pt x="3447" y="73"/>
                  </a:moveTo>
                  <a:cubicBezTo>
                    <a:pt x="3402" y="30"/>
                    <a:pt x="3337" y="8"/>
                    <a:pt x="3253" y="8"/>
                  </a:cubicBezTo>
                  <a:cubicBezTo>
                    <a:pt x="3073" y="8"/>
                    <a:pt x="3073" y="8"/>
                    <a:pt x="3073" y="8"/>
                  </a:cubicBezTo>
                  <a:cubicBezTo>
                    <a:pt x="3073" y="530"/>
                    <a:pt x="3073" y="530"/>
                    <a:pt x="3073" y="530"/>
                  </a:cubicBezTo>
                  <a:cubicBezTo>
                    <a:pt x="3242" y="530"/>
                    <a:pt x="3242" y="530"/>
                    <a:pt x="3242" y="530"/>
                  </a:cubicBezTo>
                  <a:cubicBezTo>
                    <a:pt x="3328" y="530"/>
                    <a:pt x="3396" y="506"/>
                    <a:pt x="3444" y="459"/>
                  </a:cubicBezTo>
                  <a:cubicBezTo>
                    <a:pt x="3492" y="412"/>
                    <a:pt x="3516" y="345"/>
                    <a:pt x="3516" y="258"/>
                  </a:cubicBezTo>
                  <a:cubicBezTo>
                    <a:pt x="3516" y="177"/>
                    <a:pt x="3493" y="115"/>
                    <a:pt x="3447" y="73"/>
                  </a:cubicBezTo>
                  <a:close/>
                  <a:moveTo>
                    <a:pt x="3339" y="377"/>
                  </a:moveTo>
                  <a:cubicBezTo>
                    <a:pt x="3319" y="402"/>
                    <a:pt x="3288" y="414"/>
                    <a:pt x="3245" y="414"/>
                  </a:cubicBezTo>
                  <a:cubicBezTo>
                    <a:pt x="3214" y="414"/>
                    <a:pt x="3214" y="414"/>
                    <a:pt x="3214" y="414"/>
                  </a:cubicBezTo>
                  <a:cubicBezTo>
                    <a:pt x="3214" y="122"/>
                    <a:pt x="3214" y="122"/>
                    <a:pt x="3214" y="122"/>
                  </a:cubicBezTo>
                  <a:cubicBezTo>
                    <a:pt x="3255" y="122"/>
                    <a:pt x="3255" y="122"/>
                    <a:pt x="3255" y="122"/>
                  </a:cubicBezTo>
                  <a:cubicBezTo>
                    <a:pt x="3293" y="122"/>
                    <a:pt x="3322" y="134"/>
                    <a:pt x="3341" y="157"/>
                  </a:cubicBezTo>
                  <a:cubicBezTo>
                    <a:pt x="3360" y="180"/>
                    <a:pt x="3369" y="215"/>
                    <a:pt x="3369" y="263"/>
                  </a:cubicBezTo>
                  <a:cubicBezTo>
                    <a:pt x="3369" y="314"/>
                    <a:pt x="3359" y="352"/>
                    <a:pt x="3339" y="377"/>
                  </a:cubicBezTo>
                  <a:close/>
                </a:path>
              </a:pathLst>
            </a:custGeom>
            <a:solidFill>
              <a:srgbClr val="BE3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231306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ighlights (1)">
    <p:spTree>
      <p:nvGrpSpPr>
        <p:cNvPr id="1" name=""/>
        <p:cNvGrpSpPr/>
        <p:nvPr/>
      </p:nvGrpSpPr>
      <p:grpSpPr>
        <a:xfrm>
          <a:off x="0" y="0"/>
          <a:ext cx="0" cy="0"/>
          <a:chOff x="0" y="0"/>
          <a:chExt cx="0" cy="0"/>
        </a:xfrm>
      </p:grpSpPr>
      <p:pic>
        <p:nvPicPr>
          <p:cNvPr id="6" name="ZsysJUPNG" hidden="1">
            <a:extLst>
              <a:ext uri="{FF2B5EF4-FFF2-40B4-BE49-F238E27FC236}">
                <a16:creationId xmlns:a16="http://schemas.microsoft.com/office/drawing/2014/main" id="{6B7C3A3D-5663-421A-8587-B00A1A91FEC0}"/>
              </a:ext>
            </a:extLst>
          </p:cNvPr>
          <p:cNvPicPr>
            <a:picLocks noSel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7239" cy="6858000"/>
          </a:xfrm>
          <a:prstGeom prst="rect">
            <a:avLst/>
          </a:prstGeom>
        </p:spPr>
      </p:pic>
      <p:sp>
        <p:nvSpPr>
          <p:cNvPr id="3" name="Tijdelijke aanduiding voor datum 2"/>
          <p:cNvSpPr>
            <a:spLocks noGrp="1" noSelect="1"/>
          </p:cNvSpPr>
          <p:nvPr>
            <p:ph type="dt" sz="half" idx="10"/>
          </p:nvPr>
        </p:nvSpPr>
        <p:spPr/>
        <p:txBody>
          <a:bodyPr/>
          <a:lstStyle/>
          <a:p>
            <a:fld id="{2923B9C5-BE15-4844-92EA-6B5A4B794705}" type="datetime4">
              <a:rPr lang="nl-NL" noProof="1" smtClean="0"/>
              <a:t>20 mei 2022</a:t>
            </a:fld>
            <a:endParaRPr lang="nl-NL" noProof="1"/>
          </a:p>
        </p:txBody>
      </p:sp>
      <p:sp>
        <p:nvSpPr>
          <p:cNvPr id="4" name="Tijdelijke aanduiding voor voettekst 3"/>
          <p:cNvSpPr>
            <a:spLocks noGrp="1" noSelect="1"/>
          </p:cNvSpPr>
          <p:nvPr>
            <p:ph type="ftr" sz="quarter" idx="11"/>
          </p:nvPr>
        </p:nvSpPr>
        <p:spPr/>
        <p:txBody>
          <a:bodyPr/>
          <a:lstStyle/>
          <a:p>
            <a:r>
              <a:rPr lang="nl-NL" noProof="1"/>
              <a:t>[Voettekst]</a:t>
            </a:r>
          </a:p>
        </p:txBody>
      </p:sp>
      <p:sp>
        <p:nvSpPr>
          <p:cNvPr id="5" name="Tijdelijke aanduiding voor dianummer 4"/>
          <p:cNvSpPr>
            <a:spLocks noGrp="1" noSelect="1"/>
          </p:cNvSpPr>
          <p:nvPr>
            <p:ph type="sldNum" sz="quarter" idx="12"/>
          </p:nvPr>
        </p:nvSpPr>
        <p:spPr/>
        <p:txBody>
          <a:bodyPr/>
          <a:lstStyle/>
          <a:p>
            <a:r>
              <a:rPr lang="nl-NL" noProof="1">
                <a:solidFill>
                  <a:schemeClr val="accent1"/>
                </a:solidFill>
              </a:rPr>
              <a:t>|</a:t>
            </a:r>
            <a:r>
              <a:rPr lang="nl-NL" noProof="1"/>
              <a:t> </a:t>
            </a:r>
            <a:fld id="{1336C48C-F87C-4E4B-81EF-5027B17D1F61}" type="slidenum">
              <a:rPr lang="nl-NL" noProof="1" smtClean="0"/>
              <a:pPr/>
              <a:t>‹nr.›</a:t>
            </a:fld>
            <a:endParaRPr lang="nl-NL" noProof="1"/>
          </a:p>
        </p:txBody>
      </p:sp>
      <p:sp>
        <p:nvSpPr>
          <p:cNvPr id="13" name="Tijdelijke aanduiding voor tekst 1 (JU-Free)"/>
          <p:cNvSpPr>
            <a:spLocks noGrp="1"/>
          </p:cNvSpPr>
          <p:nvPr>
            <p:ph type="body" sz="quarter" idx="13" hasCustomPrompt="1"/>
          </p:nvPr>
        </p:nvSpPr>
        <p:spPr>
          <a:xfrm>
            <a:off x="1017712" y="2215838"/>
            <a:ext cx="10298980"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Tx/>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mn-lt"/>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nl-NL" dirty="0"/>
              <a:t>[Kopje]</a:t>
            </a:r>
          </a:p>
          <a:p>
            <a:pPr lvl="0"/>
            <a:r>
              <a:rPr lang="nl-NL" dirty="0"/>
              <a:t>JU-LEVEL1=Standaard</a:t>
            </a:r>
          </a:p>
          <a:p>
            <a:pPr lvl="1"/>
            <a:r>
              <a:rPr lang="nl-NL" dirty="0"/>
              <a:t>JU-LEVEL2=Basistekst</a:t>
            </a:r>
          </a:p>
          <a:p>
            <a:pPr lvl="2"/>
            <a:r>
              <a:rPr lang="nl-NL" dirty="0"/>
              <a:t>JU-LEVEL3=Opsomming</a:t>
            </a:r>
          </a:p>
          <a:p>
            <a:pPr lvl="3"/>
            <a:r>
              <a:rPr lang="nl-NL" dirty="0"/>
              <a:t>JU-LEVEL4=Zwevend 1e niveau </a:t>
            </a:r>
          </a:p>
        </p:txBody>
      </p:sp>
      <p:sp>
        <p:nvSpPr>
          <p:cNvPr id="2" name="***Titel 1"/>
          <p:cNvSpPr>
            <a:spLocks noGrp="1" noSelect="1"/>
          </p:cNvSpPr>
          <p:nvPr>
            <p:ph type="title" hasCustomPrompt="1"/>
          </p:nvPr>
        </p:nvSpPr>
        <p:spPr>
          <a:xfrm>
            <a:off x="876692" y="931413"/>
            <a:ext cx="10440000" cy="720000"/>
          </a:xfrm>
        </p:spPr>
        <p:txBody>
          <a:bodyPr/>
          <a:lstStyle>
            <a:lvl1pPr>
              <a:defRPr sz="4400" b="0" cap="none" spc="-210" baseline="0">
                <a:solidFill>
                  <a:schemeClr val="accent1"/>
                </a:solidFill>
              </a:defRPr>
            </a:lvl1pPr>
          </a:lstStyle>
          <a:p>
            <a:r>
              <a:rPr lang="nl-NL" dirty="0"/>
              <a:t>[</a:t>
            </a:r>
            <a:r>
              <a:rPr lang="nl-NL" dirty="0" err="1"/>
              <a:t>Highlights</a:t>
            </a:r>
            <a:r>
              <a:rPr lang="nl-NL" dirty="0"/>
              <a:t>]</a:t>
            </a:r>
          </a:p>
        </p:txBody>
      </p:sp>
      <p:sp>
        <p:nvSpPr>
          <p:cNvPr id="10" name="Kopregel (JU-Free)"/>
          <p:cNvSpPr>
            <a:spLocks noGrp="1"/>
          </p:cNvSpPr>
          <p:nvPr>
            <p:ph type="body" sz="quarter" idx="1002" hasCustomPrompt="1"/>
          </p:nvPr>
        </p:nvSpPr>
        <p:spPr>
          <a:xfrm>
            <a:off x="854075" y="609569"/>
            <a:ext cx="10440000" cy="288000"/>
          </a:xfrm>
        </p:spPr>
        <p:txBody>
          <a:bodyPr/>
          <a:lstStyle>
            <a:lvl1pPr marL="0" indent="0">
              <a:spcBef>
                <a:spcPts val="0"/>
              </a:spcBef>
              <a:buNone/>
              <a:defRPr cap="all">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nl-NL"/>
              <a:t>[kopregel]</a:t>
            </a:r>
          </a:p>
          <a:p>
            <a:pPr lvl="0"/>
            <a:r>
              <a:rPr lang="nl-NL"/>
              <a:t>JU-LEVEL1=Standaard</a:t>
            </a:r>
            <a:endParaRPr lang="nl-NL" dirty="0"/>
          </a:p>
        </p:txBody>
      </p:sp>
    </p:spTree>
    <p:extLst>
      <p:ext uri="{BB962C8B-B14F-4D97-AF65-F5344CB8AC3E}">
        <p14:creationId xmlns:p14="http://schemas.microsoft.com/office/powerpoint/2010/main" val="25255465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p:txBody>
          <a:bodyPr/>
          <a:lstStyle/>
          <a:p>
            <a:r>
              <a:rPr lang="nl-NL" noProof="1"/>
              <a:t>[Titel]</a:t>
            </a:r>
          </a:p>
        </p:txBody>
      </p:sp>
      <p:sp>
        <p:nvSpPr>
          <p:cNvPr id="6" name="Tijdelijke aanduiding voor datum 5"/>
          <p:cNvSpPr>
            <a:spLocks noGrp="1" noSelect="1"/>
          </p:cNvSpPr>
          <p:nvPr>
            <p:ph type="dt" sz="half" idx="10"/>
          </p:nvPr>
        </p:nvSpPr>
        <p:spPr/>
        <p:txBody>
          <a:bodyPr/>
          <a:lstStyle/>
          <a:p>
            <a:fld id="{C55B993B-3046-4D80-9DA9-AF3F7D602039}" type="datetime4">
              <a:rPr lang="nl-NL" noProof="1" smtClean="0"/>
              <a:t>20 mei 2022</a:t>
            </a:fld>
            <a:endParaRPr lang="nl-NL" noProof="1"/>
          </a:p>
        </p:txBody>
      </p:sp>
      <p:sp>
        <p:nvSpPr>
          <p:cNvPr id="7" name="Tijdelijke aanduiding voor voettekst 6"/>
          <p:cNvSpPr>
            <a:spLocks noGrp="1" noSelect="1"/>
          </p:cNvSpPr>
          <p:nvPr>
            <p:ph type="ftr" sz="quarter" idx="11"/>
          </p:nvPr>
        </p:nvSpPr>
        <p:spPr/>
        <p:txBody>
          <a:bodyPr/>
          <a:lstStyle/>
          <a:p>
            <a:r>
              <a:rPr lang="nl-NL" noProof="1"/>
              <a:t>[Voettekst]</a:t>
            </a:r>
          </a:p>
        </p:txBody>
      </p:sp>
      <p:sp>
        <p:nvSpPr>
          <p:cNvPr id="8" name="Tijdelijke aanduiding voor dianummer 7"/>
          <p:cNvSpPr>
            <a:spLocks noGrp="1" noSelect="1"/>
          </p:cNvSpPr>
          <p:nvPr>
            <p:ph type="sldNum" sz="quarter" idx="12"/>
          </p:nvPr>
        </p:nvSpPr>
        <p:spPr/>
        <p:txBody>
          <a:bodyPr/>
          <a:lstStyle/>
          <a:p>
            <a:r>
              <a:rPr lang="nl-NL" noProof="1"/>
              <a:t>| </a:t>
            </a:r>
            <a:fld id="{1336C48C-F87C-4E4B-81EF-5027B17D1F61}" type="slidenum">
              <a:rPr lang="nl-NL" noProof="1" smtClean="0"/>
              <a:pPr/>
              <a:t>‹nr.›</a:t>
            </a:fld>
            <a:endParaRPr lang="nl-NL" noProof="1"/>
          </a:p>
        </p:txBody>
      </p:sp>
      <p:grpSp>
        <p:nvGrpSpPr>
          <p:cNvPr id="75" name="Group 4">
            <a:extLst>
              <a:ext uri="{FF2B5EF4-FFF2-40B4-BE49-F238E27FC236}">
                <a16:creationId xmlns:a16="http://schemas.microsoft.com/office/drawing/2014/main" id="{030C1161-C3B5-497B-8382-43CB221704FB}"/>
              </a:ext>
            </a:extLst>
          </p:cNvPr>
          <p:cNvGrpSpPr>
            <a:grpSpLocks noSelect="1" noChangeAspect="1"/>
          </p:cNvGrpSpPr>
          <p:nvPr userDrawn="1"/>
        </p:nvGrpSpPr>
        <p:grpSpPr bwMode="auto">
          <a:xfrm>
            <a:off x="5534025" y="6337300"/>
            <a:ext cx="1978025" cy="403225"/>
            <a:chOff x="3486" y="3992"/>
            <a:chExt cx="1246" cy="254"/>
          </a:xfrm>
        </p:grpSpPr>
        <p:sp>
          <p:nvSpPr>
            <p:cNvPr id="76" name="Freeform 7">
              <a:extLst>
                <a:ext uri="{FF2B5EF4-FFF2-40B4-BE49-F238E27FC236}">
                  <a16:creationId xmlns:a16="http://schemas.microsoft.com/office/drawing/2014/main" id="{F79C8E6A-4A8F-4B44-9DE2-75B009616A5A}"/>
                </a:ext>
              </a:extLst>
            </p:cNvPr>
            <p:cNvSpPr>
              <a:spLocks noSelect="1"/>
            </p:cNvSpPr>
            <p:nvPr userDrawn="1"/>
          </p:nvSpPr>
          <p:spPr bwMode="auto">
            <a:xfrm>
              <a:off x="3489" y="4134"/>
              <a:ext cx="1243" cy="112"/>
            </a:xfrm>
            <a:custGeom>
              <a:avLst/>
              <a:gdLst>
                <a:gd name="T0" fmla="*/ 1758 w 6213"/>
                <a:gd name="T1" fmla="*/ 192 h 562"/>
                <a:gd name="T2" fmla="*/ 1619 w 6213"/>
                <a:gd name="T3" fmla="*/ 167 h 562"/>
                <a:gd name="T4" fmla="*/ 1110 w 6213"/>
                <a:gd name="T5" fmla="*/ 209 h 562"/>
                <a:gd name="T6" fmla="*/ 1018 w 6213"/>
                <a:gd name="T7" fmla="*/ 562 h 562"/>
                <a:gd name="T8" fmla="*/ 914 w 6213"/>
                <a:gd name="T9" fmla="*/ 236 h 562"/>
                <a:gd name="T10" fmla="*/ 2160 w 6213"/>
                <a:gd name="T11" fmla="*/ 167 h 562"/>
                <a:gd name="T12" fmla="*/ 1952 w 6213"/>
                <a:gd name="T13" fmla="*/ 198 h 562"/>
                <a:gd name="T14" fmla="*/ 2169 w 6213"/>
                <a:gd name="T15" fmla="*/ 525 h 562"/>
                <a:gd name="T16" fmla="*/ 1213 w 6213"/>
                <a:gd name="T17" fmla="*/ 366 h 562"/>
                <a:gd name="T18" fmla="*/ 1417 w 6213"/>
                <a:gd name="T19" fmla="*/ 557 h 562"/>
                <a:gd name="T20" fmla="*/ 1453 w 6213"/>
                <a:gd name="T21" fmla="*/ 208 h 562"/>
                <a:gd name="T22" fmla="*/ 1455 w 6213"/>
                <a:gd name="T23" fmla="*/ 334 h 562"/>
                <a:gd name="T24" fmla="*/ 444 w 6213"/>
                <a:gd name="T25" fmla="*/ 467 h 562"/>
                <a:gd name="T26" fmla="*/ 694 w 6213"/>
                <a:gd name="T27" fmla="*/ 236 h 562"/>
                <a:gd name="T28" fmla="*/ 694 w 6213"/>
                <a:gd name="T29" fmla="*/ 485 h 562"/>
                <a:gd name="T30" fmla="*/ 295 w 6213"/>
                <a:gd name="T31" fmla="*/ 496 h 562"/>
                <a:gd name="T32" fmla="*/ 164 w 6213"/>
                <a:gd name="T33" fmla="*/ 160 h 562"/>
                <a:gd name="T34" fmla="*/ 292 w 6213"/>
                <a:gd name="T35" fmla="*/ 361 h 562"/>
                <a:gd name="T36" fmla="*/ 261 w 6213"/>
                <a:gd name="T37" fmla="*/ 492 h 562"/>
                <a:gd name="T38" fmla="*/ 6076 w 6213"/>
                <a:gd name="T39" fmla="*/ 530 h 562"/>
                <a:gd name="T40" fmla="*/ 5944 w 6213"/>
                <a:gd name="T41" fmla="*/ 510 h 562"/>
                <a:gd name="T42" fmla="*/ 6213 w 6213"/>
                <a:gd name="T43" fmla="*/ 366 h 562"/>
                <a:gd name="T44" fmla="*/ 6176 w 6213"/>
                <a:gd name="T45" fmla="*/ 334 h 562"/>
                <a:gd name="T46" fmla="*/ 4172 w 6213"/>
                <a:gd name="T47" fmla="*/ 194 h 562"/>
                <a:gd name="T48" fmla="*/ 4106 w 6213"/>
                <a:gd name="T49" fmla="*/ 546 h 562"/>
                <a:gd name="T50" fmla="*/ 4170 w 6213"/>
                <a:gd name="T51" fmla="*/ 328 h 562"/>
                <a:gd name="T52" fmla="*/ 4077 w 6213"/>
                <a:gd name="T53" fmla="*/ 160 h 562"/>
                <a:gd name="T54" fmla="*/ 3972 w 6213"/>
                <a:gd name="T55" fmla="*/ 510 h 562"/>
                <a:gd name="T56" fmla="*/ 5760 w 6213"/>
                <a:gd name="T57" fmla="*/ 60 h 562"/>
                <a:gd name="T58" fmla="*/ 4996 w 6213"/>
                <a:gd name="T59" fmla="*/ 208 h 562"/>
                <a:gd name="T60" fmla="*/ 4957 w 6213"/>
                <a:gd name="T61" fmla="*/ 525 h 562"/>
                <a:gd name="T62" fmla="*/ 4719 w 6213"/>
                <a:gd name="T63" fmla="*/ 364 h 562"/>
                <a:gd name="T64" fmla="*/ 4888 w 6213"/>
                <a:gd name="T65" fmla="*/ 191 h 562"/>
                <a:gd name="T66" fmla="*/ 3863 w 6213"/>
                <a:gd name="T67" fmla="*/ 177 h 562"/>
                <a:gd name="T68" fmla="*/ 3858 w 6213"/>
                <a:gd name="T69" fmla="*/ 544 h 562"/>
                <a:gd name="T70" fmla="*/ 3766 w 6213"/>
                <a:gd name="T71" fmla="*/ 192 h 562"/>
                <a:gd name="T72" fmla="*/ 5216 w 6213"/>
                <a:gd name="T73" fmla="*/ 176 h 562"/>
                <a:gd name="T74" fmla="*/ 5167 w 6213"/>
                <a:gd name="T75" fmla="*/ 555 h 562"/>
                <a:gd name="T76" fmla="*/ 5409 w 6213"/>
                <a:gd name="T77" fmla="*/ 555 h 562"/>
                <a:gd name="T78" fmla="*/ 5616 w 6213"/>
                <a:gd name="T79" fmla="*/ 555 h 562"/>
                <a:gd name="T80" fmla="*/ 2671 w 6213"/>
                <a:gd name="T81" fmla="*/ 220 h 562"/>
                <a:gd name="T82" fmla="*/ 2667 w 6213"/>
                <a:gd name="T83" fmla="*/ 341 h 562"/>
                <a:gd name="T84" fmla="*/ 2937 w 6213"/>
                <a:gd name="T85" fmla="*/ 555 h 562"/>
                <a:gd name="T86" fmla="*/ 3466 w 6213"/>
                <a:gd name="T87" fmla="*/ 555 h 562"/>
                <a:gd name="T88" fmla="*/ 3200 w 6213"/>
                <a:gd name="T89" fmla="*/ 452 h 562"/>
                <a:gd name="T90" fmla="*/ 3363 w 6213"/>
                <a:gd name="T91" fmla="*/ 191 h 562"/>
                <a:gd name="T92" fmla="*/ 3389 w 6213"/>
                <a:gd name="T93" fmla="*/ 361 h 562"/>
                <a:gd name="T94" fmla="*/ 3457 w 6213"/>
                <a:gd name="T95" fmla="*/ 396 h 562"/>
                <a:gd name="T96" fmla="*/ 2294 w 6213"/>
                <a:gd name="T97" fmla="*/ 488 h 562"/>
                <a:gd name="T98" fmla="*/ 2399 w 6213"/>
                <a:gd name="T99" fmla="*/ 562 h 562"/>
                <a:gd name="T100" fmla="*/ 2498 w 6213"/>
                <a:gd name="T101" fmla="*/ 334 h 562"/>
                <a:gd name="T102" fmla="*/ 4588 w 6213"/>
                <a:gd name="T103" fmla="*/ 0 h 562"/>
                <a:gd name="T104" fmla="*/ 4461 w 6213"/>
                <a:gd name="T105" fmla="*/ 562 h 562"/>
                <a:gd name="T106" fmla="*/ 4588 w 6213"/>
                <a:gd name="T107" fmla="*/ 228 h 562"/>
                <a:gd name="T108" fmla="*/ 4460 w 6213"/>
                <a:gd name="T109" fmla="*/ 192 h 562"/>
                <a:gd name="T110" fmla="*/ 4588 w 6213"/>
                <a:gd name="T111" fmla="*/ 36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13" h="562">
                  <a:moveTo>
                    <a:pt x="1894" y="301"/>
                  </a:moveTo>
                  <a:cubicBezTo>
                    <a:pt x="1894" y="555"/>
                    <a:pt x="1894" y="555"/>
                    <a:pt x="1894" y="555"/>
                  </a:cubicBezTo>
                  <a:cubicBezTo>
                    <a:pt x="1859" y="555"/>
                    <a:pt x="1859" y="555"/>
                    <a:pt x="1859" y="555"/>
                  </a:cubicBezTo>
                  <a:cubicBezTo>
                    <a:pt x="1859" y="303"/>
                    <a:pt x="1859" y="303"/>
                    <a:pt x="1859" y="303"/>
                  </a:cubicBezTo>
                  <a:cubicBezTo>
                    <a:pt x="1859" y="264"/>
                    <a:pt x="1851" y="236"/>
                    <a:pt x="1834" y="218"/>
                  </a:cubicBezTo>
                  <a:cubicBezTo>
                    <a:pt x="1818" y="201"/>
                    <a:pt x="1792" y="192"/>
                    <a:pt x="1758" y="192"/>
                  </a:cubicBezTo>
                  <a:cubicBezTo>
                    <a:pt x="1712" y="192"/>
                    <a:pt x="1678" y="204"/>
                    <a:pt x="1656" y="227"/>
                  </a:cubicBezTo>
                  <a:cubicBezTo>
                    <a:pt x="1635" y="250"/>
                    <a:pt x="1624" y="288"/>
                    <a:pt x="1624" y="341"/>
                  </a:cubicBezTo>
                  <a:cubicBezTo>
                    <a:pt x="1624" y="555"/>
                    <a:pt x="1624" y="555"/>
                    <a:pt x="1624" y="555"/>
                  </a:cubicBezTo>
                  <a:cubicBezTo>
                    <a:pt x="1589" y="555"/>
                    <a:pt x="1589" y="555"/>
                    <a:pt x="1589" y="555"/>
                  </a:cubicBezTo>
                  <a:cubicBezTo>
                    <a:pt x="1589" y="167"/>
                    <a:pt x="1589" y="167"/>
                    <a:pt x="1589" y="167"/>
                  </a:cubicBezTo>
                  <a:cubicBezTo>
                    <a:pt x="1619" y="167"/>
                    <a:pt x="1619" y="167"/>
                    <a:pt x="1619" y="167"/>
                  </a:cubicBezTo>
                  <a:cubicBezTo>
                    <a:pt x="1625" y="220"/>
                    <a:pt x="1625" y="220"/>
                    <a:pt x="1625" y="220"/>
                  </a:cubicBezTo>
                  <a:cubicBezTo>
                    <a:pt x="1627" y="220"/>
                    <a:pt x="1627" y="220"/>
                    <a:pt x="1627" y="220"/>
                  </a:cubicBezTo>
                  <a:cubicBezTo>
                    <a:pt x="1653" y="180"/>
                    <a:pt x="1697" y="160"/>
                    <a:pt x="1762" y="160"/>
                  </a:cubicBezTo>
                  <a:cubicBezTo>
                    <a:pt x="1850" y="160"/>
                    <a:pt x="1894" y="207"/>
                    <a:pt x="1894" y="301"/>
                  </a:cubicBezTo>
                  <a:close/>
                  <a:moveTo>
                    <a:pt x="1022" y="192"/>
                  </a:moveTo>
                  <a:cubicBezTo>
                    <a:pt x="1047" y="192"/>
                    <a:pt x="1076" y="197"/>
                    <a:pt x="1110" y="209"/>
                  </a:cubicBezTo>
                  <a:cubicBezTo>
                    <a:pt x="1119" y="177"/>
                    <a:pt x="1119" y="177"/>
                    <a:pt x="1119" y="177"/>
                  </a:cubicBezTo>
                  <a:cubicBezTo>
                    <a:pt x="1089" y="166"/>
                    <a:pt x="1056" y="160"/>
                    <a:pt x="1023" y="160"/>
                  </a:cubicBezTo>
                  <a:cubicBezTo>
                    <a:pt x="966" y="160"/>
                    <a:pt x="922" y="178"/>
                    <a:pt x="889" y="213"/>
                  </a:cubicBezTo>
                  <a:cubicBezTo>
                    <a:pt x="857" y="249"/>
                    <a:pt x="840" y="299"/>
                    <a:pt x="840" y="363"/>
                  </a:cubicBezTo>
                  <a:cubicBezTo>
                    <a:pt x="840" y="426"/>
                    <a:pt x="856" y="475"/>
                    <a:pt x="887" y="510"/>
                  </a:cubicBezTo>
                  <a:cubicBezTo>
                    <a:pt x="919" y="544"/>
                    <a:pt x="962" y="562"/>
                    <a:pt x="1018" y="562"/>
                  </a:cubicBezTo>
                  <a:cubicBezTo>
                    <a:pt x="1058" y="562"/>
                    <a:pt x="1090" y="556"/>
                    <a:pt x="1115" y="544"/>
                  </a:cubicBezTo>
                  <a:cubicBezTo>
                    <a:pt x="1115" y="511"/>
                    <a:pt x="1115" y="511"/>
                    <a:pt x="1115" y="511"/>
                  </a:cubicBezTo>
                  <a:cubicBezTo>
                    <a:pt x="1085" y="524"/>
                    <a:pt x="1052" y="530"/>
                    <a:pt x="1017" y="530"/>
                  </a:cubicBezTo>
                  <a:cubicBezTo>
                    <a:pt x="973" y="530"/>
                    <a:pt x="939" y="515"/>
                    <a:pt x="914" y="485"/>
                  </a:cubicBezTo>
                  <a:cubicBezTo>
                    <a:pt x="890" y="456"/>
                    <a:pt x="877" y="415"/>
                    <a:pt x="877" y="363"/>
                  </a:cubicBezTo>
                  <a:cubicBezTo>
                    <a:pt x="877" y="308"/>
                    <a:pt x="890" y="265"/>
                    <a:pt x="914" y="236"/>
                  </a:cubicBezTo>
                  <a:cubicBezTo>
                    <a:pt x="939" y="207"/>
                    <a:pt x="975" y="192"/>
                    <a:pt x="1022" y="192"/>
                  </a:cubicBezTo>
                  <a:close/>
                  <a:moveTo>
                    <a:pt x="2062" y="509"/>
                  </a:moveTo>
                  <a:cubicBezTo>
                    <a:pt x="2051" y="495"/>
                    <a:pt x="2046" y="473"/>
                    <a:pt x="2046" y="443"/>
                  </a:cubicBezTo>
                  <a:cubicBezTo>
                    <a:pt x="2046" y="198"/>
                    <a:pt x="2046" y="198"/>
                    <a:pt x="2046" y="198"/>
                  </a:cubicBezTo>
                  <a:cubicBezTo>
                    <a:pt x="2160" y="198"/>
                    <a:pt x="2160" y="198"/>
                    <a:pt x="2160" y="198"/>
                  </a:cubicBezTo>
                  <a:cubicBezTo>
                    <a:pt x="2160" y="167"/>
                    <a:pt x="2160" y="167"/>
                    <a:pt x="2160" y="167"/>
                  </a:cubicBezTo>
                  <a:cubicBezTo>
                    <a:pt x="2046" y="167"/>
                    <a:pt x="2046" y="167"/>
                    <a:pt x="2046" y="167"/>
                  </a:cubicBezTo>
                  <a:cubicBezTo>
                    <a:pt x="2046" y="73"/>
                    <a:pt x="2046" y="73"/>
                    <a:pt x="2046" y="73"/>
                  </a:cubicBezTo>
                  <a:cubicBezTo>
                    <a:pt x="2028" y="73"/>
                    <a:pt x="2028" y="73"/>
                    <a:pt x="2028" y="73"/>
                  </a:cubicBezTo>
                  <a:cubicBezTo>
                    <a:pt x="2010" y="161"/>
                    <a:pt x="2010" y="161"/>
                    <a:pt x="2010" y="161"/>
                  </a:cubicBezTo>
                  <a:cubicBezTo>
                    <a:pt x="1952" y="177"/>
                    <a:pt x="1952" y="177"/>
                    <a:pt x="1952" y="177"/>
                  </a:cubicBezTo>
                  <a:cubicBezTo>
                    <a:pt x="1952" y="198"/>
                    <a:pt x="1952" y="198"/>
                    <a:pt x="1952" y="198"/>
                  </a:cubicBezTo>
                  <a:cubicBezTo>
                    <a:pt x="2010" y="198"/>
                    <a:pt x="2010" y="198"/>
                    <a:pt x="2010" y="198"/>
                  </a:cubicBezTo>
                  <a:cubicBezTo>
                    <a:pt x="2010" y="448"/>
                    <a:pt x="2010" y="448"/>
                    <a:pt x="2010" y="448"/>
                  </a:cubicBezTo>
                  <a:cubicBezTo>
                    <a:pt x="2010" y="487"/>
                    <a:pt x="2018" y="516"/>
                    <a:pt x="2034" y="535"/>
                  </a:cubicBezTo>
                  <a:cubicBezTo>
                    <a:pt x="2051" y="553"/>
                    <a:pt x="2076" y="562"/>
                    <a:pt x="2110" y="562"/>
                  </a:cubicBezTo>
                  <a:cubicBezTo>
                    <a:pt x="2132" y="562"/>
                    <a:pt x="2152" y="559"/>
                    <a:pt x="2169" y="553"/>
                  </a:cubicBezTo>
                  <a:cubicBezTo>
                    <a:pt x="2169" y="525"/>
                    <a:pt x="2169" y="525"/>
                    <a:pt x="2169" y="525"/>
                  </a:cubicBezTo>
                  <a:cubicBezTo>
                    <a:pt x="2153" y="529"/>
                    <a:pt x="2133" y="531"/>
                    <a:pt x="2111" y="531"/>
                  </a:cubicBezTo>
                  <a:cubicBezTo>
                    <a:pt x="2088" y="531"/>
                    <a:pt x="2072" y="523"/>
                    <a:pt x="2062" y="509"/>
                  </a:cubicBezTo>
                  <a:close/>
                  <a:moveTo>
                    <a:pt x="1453" y="208"/>
                  </a:moveTo>
                  <a:cubicBezTo>
                    <a:pt x="1479" y="239"/>
                    <a:pt x="1493" y="283"/>
                    <a:pt x="1493" y="337"/>
                  </a:cubicBezTo>
                  <a:cubicBezTo>
                    <a:pt x="1493" y="366"/>
                    <a:pt x="1493" y="366"/>
                    <a:pt x="1493" y="366"/>
                  </a:cubicBezTo>
                  <a:cubicBezTo>
                    <a:pt x="1213" y="366"/>
                    <a:pt x="1213" y="366"/>
                    <a:pt x="1213" y="366"/>
                  </a:cubicBezTo>
                  <a:cubicBezTo>
                    <a:pt x="1214" y="419"/>
                    <a:pt x="1226" y="460"/>
                    <a:pt x="1251" y="488"/>
                  </a:cubicBezTo>
                  <a:cubicBezTo>
                    <a:pt x="1275" y="516"/>
                    <a:pt x="1310" y="530"/>
                    <a:pt x="1355" y="530"/>
                  </a:cubicBezTo>
                  <a:cubicBezTo>
                    <a:pt x="1377" y="530"/>
                    <a:pt x="1397" y="528"/>
                    <a:pt x="1414" y="525"/>
                  </a:cubicBezTo>
                  <a:cubicBezTo>
                    <a:pt x="1430" y="522"/>
                    <a:pt x="1452" y="515"/>
                    <a:pt x="1477" y="505"/>
                  </a:cubicBezTo>
                  <a:cubicBezTo>
                    <a:pt x="1477" y="537"/>
                    <a:pt x="1477" y="537"/>
                    <a:pt x="1477" y="537"/>
                  </a:cubicBezTo>
                  <a:cubicBezTo>
                    <a:pt x="1455" y="547"/>
                    <a:pt x="1435" y="553"/>
                    <a:pt x="1417" y="557"/>
                  </a:cubicBezTo>
                  <a:cubicBezTo>
                    <a:pt x="1398" y="560"/>
                    <a:pt x="1378" y="562"/>
                    <a:pt x="1355" y="562"/>
                  </a:cubicBezTo>
                  <a:cubicBezTo>
                    <a:pt x="1299" y="562"/>
                    <a:pt x="1255" y="545"/>
                    <a:pt x="1224" y="510"/>
                  </a:cubicBezTo>
                  <a:cubicBezTo>
                    <a:pt x="1192" y="475"/>
                    <a:pt x="1176" y="427"/>
                    <a:pt x="1176" y="364"/>
                  </a:cubicBezTo>
                  <a:cubicBezTo>
                    <a:pt x="1176" y="302"/>
                    <a:pt x="1192" y="253"/>
                    <a:pt x="1222" y="216"/>
                  </a:cubicBezTo>
                  <a:cubicBezTo>
                    <a:pt x="1252" y="178"/>
                    <a:pt x="1293" y="160"/>
                    <a:pt x="1345" y="160"/>
                  </a:cubicBezTo>
                  <a:cubicBezTo>
                    <a:pt x="1391" y="160"/>
                    <a:pt x="1427" y="176"/>
                    <a:pt x="1453" y="208"/>
                  </a:cubicBezTo>
                  <a:close/>
                  <a:moveTo>
                    <a:pt x="1455" y="334"/>
                  </a:moveTo>
                  <a:cubicBezTo>
                    <a:pt x="1455" y="290"/>
                    <a:pt x="1445" y="254"/>
                    <a:pt x="1426" y="229"/>
                  </a:cubicBezTo>
                  <a:cubicBezTo>
                    <a:pt x="1406" y="204"/>
                    <a:pt x="1379" y="191"/>
                    <a:pt x="1345" y="191"/>
                  </a:cubicBezTo>
                  <a:cubicBezTo>
                    <a:pt x="1308" y="191"/>
                    <a:pt x="1278" y="203"/>
                    <a:pt x="1255" y="228"/>
                  </a:cubicBezTo>
                  <a:cubicBezTo>
                    <a:pt x="1233" y="253"/>
                    <a:pt x="1219" y="288"/>
                    <a:pt x="1216" y="334"/>
                  </a:cubicBezTo>
                  <a:lnTo>
                    <a:pt x="1455" y="334"/>
                  </a:lnTo>
                  <a:close/>
                  <a:moveTo>
                    <a:pt x="721" y="213"/>
                  </a:moveTo>
                  <a:cubicBezTo>
                    <a:pt x="751" y="249"/>
                    <a:pt x="767" y="298"/>
                    <a:pt x="767" y="361"/>
                  </a:cubicBezTo>
                  <a:cubicBezTo>
                    <a:pt x="767" y="424"/>
                    <a:pt x="751" y="473"/>
                    <a:pt x="721" y="509"/>
                  </a:cubicBezTo>
                  <a:cubicBezTo>
                    <a:pt x="690" y="544"/>
                    <a:pt x="648" y="562"/>
                    <a:pt x="594" y="562"/>
                  </a:cubicBezTo>
                  <a:cubicBezTo>
                    <a:pt x="560" y="562"/>
                    <a:pt x="530" y="554"/>
                    <a:pt x="504" y="537"/>
                  </a:cubicBezTo>
                  <a:cubicBezTo>
                    <a:pt x="478" y="521"/>
                    <a:pt x="458" y="497"/>
                    <a:pt x="444" y="467"/>
                  </a:cubicBezTo>
                  <a:cubicBezTo>
                    <a:pt x="430" y="436"/>
                    <a:pt x="424" y="401"/>
                    <a:pt x="424" y="361"/>
                  </a:cubicBezTo>
                  <a:cubicBezTo>
                    <a:pt x="424" y="297"/>
                    <a:pt x="439" y="248"/>
                    <a:pt x="470" y="213"/>
                  </a:cubicBezTo>
                  <a:cubicBezTo>
                    <a:pt x="500" y="177"/>
                    <a:pt x="542" y="160"/>
                    <a:pt x="596" y="160"/>
                  </a:cubicBezTo>
                  <a:cubicBezTo>
                    <a:pt x="649" y="160"/>
                    <a:pt x="691" y="178"/>
                    <a:pt x="721" y="213"/>
                  </a:cubicBezTo>
                  <a:close/>
                  <a:moveTo>
                    <a:pt x="729" y="361"/>
                  </a:moveTo>
                  <a:cubicBezTo>
                    <a:pt x="729" y="307"/>
                    <a:pt x="718" y="266"/>
                    <a:pt x="694" y="236"/>
                  </a:cubicBezTo>
                  <a:cubicBezTo>
                    <a:pt x="670" y="207"/>
                    <a:pt x="637" y="192"/>
                    <a:pt x="594" y="192"/>
                  </a:cubicBezTo>
                  <a:cubicBezTo>
                    <a:pt x="552" y="192"/>
                    <a:pt x="519" y="207"/>
                    <a:pt x="495" y="236"/>
                  </a:cubicBezTo>
                  <a:cubicBezTo>
                    <a:pt x="472" y="265"/>
                    <a:pt x="461" y="307"/>
                    <a:pt x="461" y="361"/>
                  </a:cubicBezTo>
                  <a:cubicBezTo>
                    <a:pt x="461" y="414"/>
                    <a:pt x="472" y="455"/>
                    <a:pt x="496" y="485"/>
                  </a:cubicBezTo>
                  <a:cubicBezTo>
                    <a:pt x="519" y="515"/>
                    <a:pt x="552" y="530"/>
                    <a:pt x="595" y="530"/>
                  </a:cubicBezTo>
                  <a:cubicBezTo>
                    <a:pt x="638" y="530"/>
                    <a:pt x="671" y="515"/>
                    <a:pt x="694" y="485"/>
                  </a:cubicBezTo>
                  <a:cubicBezTo>
                    <a:pt x="718" y="455"/>
                    <a:pt x="729" y="414"/>
                    <a:pt x="729" y="361"/>
                  </a:cubicBezTo>
                  <a:close/>
                  <a:moveTo>
                    <a:pt x="292" y="0"/>
                  </a:moveTo>
                  <a:cubicBezTo>
                    <a:pt x="327" y="0"/>
                    <a:pt x="327" y="0"/>
                    <a:pt x="327" y="0"/>
                  </a:cubicBezTo>
                  <a:cubicBezTo>
                    <a:pt x="327" y="555"/>
                    <a:pt x="327" y="555"/>
                    <a:pt x="327" y="555"/>
                  </a:cubicBezTo>
                  <a:cubicBezTo>
                    <a:pt x="304" y="555"/>
                    <a:pt x="304" y="555"/>
                    <a:pt x="304" y="555"/>
                  </a:cubicBezTo>
                  <a:cubicBezTo>
                    <a:pt x="295" y="496"/>
                    <a:pt x="295" y="496"/>
                    <a:pt x="295" y="496"/>
                  </a:cubicBezTo>
                  <a:cubicBezTo>
                    <a:pt x="292" y="496"/>
                    <a:pt x="292" y="496"/>
                    <a:pt x="292" y="496"/>
                  </a:cubicBezTo>
                  <a:cubicBezTo>
                    <a:pt x="262" y="540"/>
                    <a:pt x="220" y="562"/>
                    <a:pt x="165" y="562"/>
                  </a:cubicBezTo>
                  <a:cubicBezTo>
                    <a:pt x="111" y="562"/>
                    <a:pt x="71" y="545"/>
                    <a:pt x="42" y="512"/>
                  </a:cubicBezTo>
                  <a:cubicBezTo>
                    <a:pt x="14" y="479"/>
                    <a:pt x="0" y="430"/>
                    <a:pt x="0" y="367"/>
                  </a:cubicBezTo>
                  <a:cubicBezTo>
                    <a:pt x="0" y="300"/>
                    <a:pt x="14" y="248"/>
                    <a:pt x="42" y="213"/>
                  </a:cubicBezTo>
                  <a:cubicBezTo>
                    <a:pt x="70" y="177"/>
                    <a:pt x="111" y="160"/>
                    <a:pt x="164" y="160"/>
                  </a:cubicBezTo>
                  <a:cubicBezTo>
                    <a:pt x="192" y="160"/>
                    <a:pt x="216" y="165"/>
                    <a:pt x="237" y="175"/>
                  </a:cubicBezTo>
                  <a:cubicBezTo>
                    <a:pt x="257" y="185"/>
                    <a:pt x="276" y="203"/>
                    <a:pt x="292" y="228"/>
                  </a:cubicBezTo>
                  <a:cubicBezTo>
                    <a:pt x="294" y="228"/>
                    <a:pt x="294" y="228"/>
                    <a:pt x="294" y="228"/>
                  </a:cubicBezTo>
                  <a:cubicBezTo>
                    <a:pt x="293" y="198"/>
                    <a:pt x="292" y="168"/>
                    <a:pt x="292" y="139"/>
                  </a:cubicBezTo>
                  <a:lnTo>
                    <a:pt x="292" y="0"/>
                  </a:lnTo>
                  <a:close/>
                  <a:moveTo>
                    <a:pt x="292" y="361"/>
                  </a:moveTo>
                  <a:cubicBezTo>
                    <a:pt x="292" y="301"/>
                    <a:pt x="282" y="258"/>
                    <a:pt x="262" y="231"/>
                  </a:cubicBezTo>
                  <a:cubicBezTo>
                    <a:pt x="242" y="205"/>
                    <a:pt x="209" y="192"/>
                    <a:pt x="164" y="192"/>
                  </a:cubicBezTo>
                  <a:cubicBezTo>
                    <a:pt x="122" y="192"/>
                    <a:pt x="90" y="207"/>
                    <a:pt x="69" y="236"/>
                  </a:cubicBezTo>
                  <a:cubicBezTo>
                    <a:pt x="48" y="266"/>
                    <a:pt x="37" y="309"/>
                    <a:pt x="37" y="366"/>
                  </a:cubicBezTo>
                  <a:cubicBezTo>
                    <a:pt x="37" y="476"/>
                    <a:pt x="80" y="531"/>
                    <a:pt x="165" y="531"/>
                  </a:cubicBezTo>
                  <a:cubicBezTo>
                    <a:pt x="209" y="531"/>
                    <a:pt x="241" y="518"/>
                    <a:pt x="261" y="492"/>
                  </a:cubicBezTo>
                  <a:cubicBezTo>
                    <a:pt x="282" y="467"/>
                    <a:pt x="292" y="425"/>
                    <a:pt x="292" y="367"/>
                  </a:cubicBezTo>
                  <a:lnTo>
                    <a:pt x="292" y="361"/>
                  </a:lnTo>
                  <a:close/>
                  <a:moveTo>
                    <a:pt x="6213" y="366"/>
                  </a:moveTo>
                  <a:cubicBezTo>
                    <a:pt x="5934" y="366"/>
                    <a:pt x="5934" y="366"/>
                    <a:pt x="5934" y="366"/>
                  </a:cubicBezTo>
                  <a:cubicBezTo>
                    <a:pt x="5934" y="419"/>
                    <a:pt x="5947" y="460"/>
                    <a:pt x="5971" y="488"/>
                  </a:cubicBezTo>
                  <a:cubicBezTo>
                    <a:pt x="5996" y="516"/>
                    <a:pt x="6030" y="530"/>
                    <a:pt x="6076" y="530"/>
                  </a:cubicBezTo>
                  <a:cubicBezTo>
                    <a:pt x="6098" y="530"/>
                    <a:pt x="6117" y="528"/>
                    <a:pt x="6134" y="525"/>
                  </a:cubicBezTo>
                  <a:cubicBezTo>
                    <a:pt x="6151" y="522"/>
                    <a:pt x="6172" y="515"/>
                    <a:pt x="6198" y="505"/>
                  </a:cubicBezTo>
                  <a:cubicBezTo>
                    <a:pt x="6198" y="537"/>
                    <a:pt x="6198" y="537"/>
                    <a:pt x="6198" y="537"/>
                  </a:cubicBezTo>
                  <a:cubicBezTo>
                    <a:pt x="6176" y="547"/>
                    <a:pt x="6156" y="553"/>
                    <a:pt x="6137" y="557"/>
                  </a:cubicBezTo>
                  <a:cubicBezTo>
                    <a:pt x="6119" y="560"/>
                    <a:pt x="6098" y="562"/>
                    <a:pt x="6076" y="562"/>
                  </a:cubicBezTo>
                  <a:cubicBezTo>
                    <a:pt x="6020" y="562"/>
                    <a:pt x="5976" y="545"/>
                    <a:pt x="5944" y="510"/>
                  </a:cubicBezTo>
                  <a:cubicBezTo>
                    <a:pt x="5913" y="475"/>
                    <a:pt x="5897" y="427"/>
                    <a:pt x="5897" y="364"/>
                  </a:cubicBezTo>
                  <a:cubicBezTo>
                    <a:pt x="5897" y="302"/>
                    <a:pt x="5912" y="253"/>
                    <a:pt x="5943" y="216"/>
                  </a:cubicBezTo>
                  <a:cubicBezTo>
                    <a:pt x="5973" y="178"/>
                    <a:pt x="6014" y="160"/>
                    <a:pt x="6066" y="160"/>
                  </a:cubicBezTo>
                  <a:cubicBezTo>
                    <a:pt x="6111" y="160"/>
                    <a:pt x="6147" y="176"/>
                    <a:pt x="6174" y="208"/>
                  </a:cubicBezTo>
                  <a:cubicBezTo>
                    <a:pt x="6200" y="239"/>
                    <a:pt x="6213" y="283"/>
                    <a:pt x="6213" y="337"/>
                  </a:cubicBezTo>
                  <a:lnTo>
                    <a:pt x="6213" y="366"/>
                  </a:lnTo>
                  <a:close/>
                  <a:moveTo>
                    <a:pt x="6176" y="334"/>
                  </a:moveTo>
                  <a:cubicBezTo>
                    <a:pt x="6176" y="290"/>
                    <a:pt x="6166" y="254"/>
                    <a:pt x="6146" y="229"/>
                  </a:cubicBezTo>
                  <a:cubicBezTo>
                    <a:pt x="6127" y="204"/>
                    <a:pt x="6100" y="191"/>
                    <a:pt x="6066" y="191"/>
                  </a:cubicBezTo>
                  <a:cubicBezTo>
                    <a:pt x="6028" y="191"/>
                    <a:pt x="5998" y="203"/>
                    <a:pt x="5976" y="228"/>
                  </a:cubicBezTo>
                  <a:cubicBezTo>
                    <a:pt x="5953" y="253"/>
                    <a:pt x="5940" y="288"/>
                    <a:pt x="5936" y="334"/>
                  </a:cubicBezTo>
                  <a:lnTo>
                    <a:pt x="6176" y="334"/>
                  </a:lnTo>
                  <a:close/>
                  <a:moveTo>
                    <a:pt x="5765" y="555"/>
                  </a:moveTo>
                  <a:cubicBezTo>
                    <a:pt x="5801" y="555"/>
                    <a:pt x="5801" y="555"/>
                    <a:pt x="5801" y="555"/>
                  </a:cubicBezTo>
                  <a:cubicBezTo>
                    <a:pt x="5801" y="167"/>
                    <a:pt x="5801" y="167"/>
                    <a:pt x="5801" y="167"/>
                  </a:cubicBezTo>
                  <a:cubicBezTo>
                    <a:pt x="5765" y="167"/>
                    <a:pt x="5765" y="167"/>
                    <a:pt x="5765" y="167"/>
                  </a:cubicBezTo>
                  <a:lnTo>
                    <a:pt x="5765" y="555"/>
                  </a:lnTo>
                  <a:close/>
                  <a:moveTo>
                    <a:pt x="4172" y="194"/>
                  </a:moveTo>
                  <a:cubicBezTo>
                    <a:pt x="4193" y="216"/>
                    <a:pt x="4204" y="250"/>
                    <a:pt x="4204" y="297"/>
                  </a:cubicBezTo>
                  <a:cubicBezTo>
                    <a:pt x="4204" y="555"/>
                    <a:pt x="4204" y="555"/>
                    <a:pt x="4204" y="555"/>
                  </a:cubicBezTo>
                  <a:cubicBezTo>
                    <a:pt x="4177" y="555"/>
                    <a:pt x="4177" y="555"/>
                    <a:pt x="4177" y="555"/>
                  </a:cubicBezTo>
                  <a:cubicBezTo>
                    <a:pt x="4169" y="493"/>
                    <a:pt x="4169" y="493"/>
                    <a:pt x="4169" y="493"/>
                  </a:cubicBezTo>
                  <a:cubicBezTo>
                    <a:pt x="4166" y="493"/>
                    <a:pt x="4166" y="493"/>
                    <a:pt x="4166" y="493"/>
                  </a:cubicBezTo>
                  <a:cubicBezTo>
                    <a:pt x="4146" y="518"/>
                    <a:pt x="4126" y="536"/>
                    <a:pt x="4106" y="546"/>
                  </a:cubicBezTo>
                  <a:cubicBezTo>
                    <a:pt x="4085" y="557"/>
                    <a:pt x="4061" y="562"/>
                    <a:pt x="4033" y="562"/>
                  </a:cubicBezTo>
                  <a:cubicBezTo>
                    <a:pt x="3995" y="562"/>
                    <a:pt x="3965" y="552"/>
                    <a:pt x="3944" y="533"/>
                  </a:cubicBezTo>
                  <a:cubicBezTo>
                    <a:pt x="3923" y="513"/>
                    <a:pt x="3912" y="486"/>
                    <a:pt x="3912" y="452"/>
                  </a:cubicBezTo>
                  <a:cubicBezTo>
                    <a:pt x="3912" y="414"/>
                    <a:pt x="3928" y="385"/>
                    <a:pt x="3959" y="364"/>
                  </a:cubicBezTo>
                  <a:cubicBezTo>
                    <a:pt x="3991" y="343"/>
                    <a:pt x="4037" y="332"/>
                    <a:pt x="4096" y="331"/>
                  </a:cubicBezTo>
                  <a:cubicBezTo>
                    <a:pt x="4170" y="328"/>
                    <a:pt x="4170" y="328"/>
                    <a:pt x="4170" y="328"/>
                  </a:cubicBezTo>
                  <a:cubicBezTo>
                    <a:pt x="4170" y="303"/>
                    <a:pt x="4170" y="303"/>
                    <a:pt x="4170" y="303"/>
                  </a:cubicBezTo>
                  <a:cubicBezTo>
                    <a:pt x="4170" y="266"/>
                    <a:pt x="4163" y="238"/>
                    <a:pt x="4148" y="219"/>
                  </a:cubicBezTo>
                  <a:cubicBezTo>
                    <a:pt x="4133" y="201"/>
                    <a:pt x="4108" y="191"/>
                    <a:pt x="4075" y="191"/>
                  </a:cubicBezTo>
                  <a:cubicBezTo>
                    <a:pt x="4039" y="191"/>
                    <a:pt x="4002" y="201"/>
                    <a:pt x="3964" y="221"/>
                  </a:cubicBezTo>
                  <a:cubicBezTo>
                    <a:pt x="3950" y="190"/>
                    <a:pt x="3950" y="190"/>
                    <a:pt x="3950" y="190"/>
                  </a:cubicBezTo>
                  <a:cubicBezTo>
                    <a:pt x="3993" y="170"/>
                    <a:pt x="4035" y="160"/>
                    <a:pt x="4077" y="160"/>
                  </a:cubicBezTo>
                  <a:cubicBezTo>
                    <a:pt x="4119" y="160"/>
                    <a:pt x="4151" y="172"/>
                    <a:pt x="4172" y="194"/>
                  </a:cubicBezTo>
                  <a:close/>
                  <a:moveTo>
                    <a:pt x="4169" y="358"/>
                  </a:moveTo>
                  <a:cubicBezTo>
                    <a:pt x="4101" y="361"/>
                    <a:pt x="4101" y="361"/>
                    <a:pt x="4101" y="361"/>
                  </a:cubicBezTo>
                  <a:cubicBezTo>
                    <a:pt x="4046" y="363"/>
                    <a:pt x="4008" y="372"/>
                    <a:pt x="3984" y="386"/>
                  </a:cubicBezTo>
                  <a:cubicBezTo>
                    <a:pt x="3961" y="400"/>
                    <a:pt x="3950" y="423"/>
                    <a:pt x="3950" y="453"/>
                  </a:cubicBezTo>
                  <a:cubicBezTo>
                    <a:pt x="3950" y="477"/>
                    <a:pt x="3957" y="496"/>
                    <a:pt x="3972" y="510"/>
                  </a:cubicBezTo>
                  <a:cubicBezTo>
                    <a:pt x="3987" y="523"/>
                    <a:pt x="4008" y="530"/>
                    <a:pt x="4035" y="530"/>
                  </a:cubicBezTo>
                  <a:cubicBezTo>
                    <a:pt x="4076" y="530"/>
                    <a:pt x="4109" y="518"/>
                    <a:pt x="4133" y="494"/>
                  </a:cubicBezTo>
                  <a:cubicBezTo>
                    <a:pt x="4157" y="471"/>
                    <a:pt x="4169" y="438"/>
                    <a:pt x="4169" y="396"/>
                  </a:cubicBezTo>
                  <a:lnTo>
                    <a:pt x="4169" y="358"/>
                  </a:lnTo>
                  <a:close/>
                  <a:moveTo>
                    <a:pt x="5783" y="25"/>
                  </a:moveTo>
                  <a:cubicBezTo>
                    <a:pt x="5768" y="25"/>
                    <a:pt x="5760" y="37"/>
                    <a:pt x="5760" y="60"/>
                  </a:cubicBezTo>
                  <a:cubicBezTo>
                    <a:pt x="5760" y="83"/>
                    <a:pt x="5768" y="94"/>
                    <a:pt x="5783" y="94"/>
                  </a:cubicBezTo>
                  <a:cubicBezTo>
                    <a:pt x="5790" y="94"/>
                    <a:pt x="5796" y="91"/>
                    <a:pt x="5800" y="85"/>
                  </a:cubicBezTo>
                  <a:cubicBezTo>
                    <a:pt x="5804" y="79"/>
                    <a:pt x="5806" y="70"/>
                    <a:pt x="5806" y="60"/>
                  </a:cubicBezTo>
                  <a:cubicBezTo>
                    <a:pt x="5806" y="49"/>
                    <a:pt x="5804" y="40"/>
                    <a:pt x="5800" y="34"/>
                  </a:cubicBezTo>
                  <a:cubicBezTo>
                    <a:pt x="5796" y="28"/>
                    <a:pt x="5790" y="25"/>
                    <a:pt x="5783" y="25"/>
                  </a:cubicBezTo>
                  <a:close/>
                  <a:moveTo>
                    <a:pt x="4996" y="208"/>
                  </a:moveTo>
                  <a:cubicBezTo>
                    <a:pt x="5022" y="239"/>
                    <a:pt x="5036" y="283"/>
                    <a:pt x="5036" y="337"/>
                  </a:cubicBezTo>
                  <a:cubicBezTo>
                    <a:pt x="5036" y="366"/>
                    <a:pt x="5036" y="366"/>
                    <a:pt x="5036" y="366"/>
                  </a:cubicBezTo>
                  <a:cubicBezTo>
                    <a:pt x="4756" y="366"/>
                    <a:pt x="4756" y="366"/>
                    <a:pt x="4756" y="366"/>
                  </a:cubicBezTo>
                  <a:cubicBezTo>
                    <a:pt x="4757" y="419"/>
                    <a:pt x="4769" y="460"/>
                    <a:pt x="4794" y="488"/>
                  </a:cubicBezTo>
                  <a:cubicBezTo>
                    <a:pt x="4818" y="516"/>
                    <a:pt x="4853" y="530"/>
                    <a:pt x="4898" y="530"/>
                  </a:cubicBezTo>
                  <a:cubicBezTo>
                    <a:pt x="4920" y="530"/>
                    <a:pt x="4940" y="528"/>
                    <a:pt x="4957" y="525"/>
                  </a:cubicBezTo>
                  <a:cubicBezTo>
                    <a:pt x="4973" y="522"/>
                    <a:pt x="4995" y="515"/>
                    <a:pt x="5020" y="505"/>
                  </a:cubicBezTo>
                  <a:cubicBezTo>
                    <a:pt x="5020" y="537"/>
                    <a:pt x="5020" y="537"/>
                    <a:pt x="5020" y="537"/>
                  </a:cubicBezTo>
                  <a:cubicBezTo>
                    <a:pt x="4998" y="547"/>
                    <a:pt x="4978" y="553"/>
                    <a:pt x="4960" y="557"/>
                  </a:cubicBezTo>
                  <a:cubicBezTo>
                    <a:pt x="4941" y="560"/>
                    <a:pt x="4921" y="562"/>
                    <a:pt x="4898" y="562"/>
                  </a:cubicBezTo>
                  <a:cubicBezTo>
                    <a:pt x="4842" y="562"/>
                    <a:pt x="4798" y="545"/>
                    <a:pt x="4767" y="510"/>
                  </a:cubicBezTo>
                  <a:cubicBezTo>
                    <a:pt x="4735" y="475"/>
                    <a:pt x="4719" y="427"/>
                    <a:pt x="4719" y="364"/>
                  </a:cubicBezTo>
                  <a:cubicBezTo>
                    <a:pt x="4719" y="302"/>
                    <a:pt x="4734" y="253"/>
                    <a:pt x="4765" y="216"/>
                  </a:cubicBezTo>
                  <a:cubicBezTo>
                    <a:pt x="4795" y="178"/>
                    <a:pt x="4836" y="160"/>
                    <a:pt x="4888" y="160"/>
                  </a:cubicBezTo>
                  <a:cubicBezTo>
                    <a:pt x="4934" y="160"/>
                    <a:pt x="4970" y="176"/>
                    <a:pt x="4996" y="208"/>
                  </a:cubicBezTo>
                  <a:close/>
                  <a:moveTo>
                    <a:pt x="4998" y="334"/>
                  </a:moveTo>
                  <a:cubicBezTo>
                    <a:pt x="4998" y="290"/>
                    <a:pt x="4988" y="254"/>
                    <a:pt x="4969" y="229"/>
                  </a:cubicBezTo>
                  <a:cubicBezTo>
                    <a:pt x="4949" y="204"/>
                    <a:pt x="4922" y="191"/>
                    <a:pt x="4888" y="191"/>
                  </a:cubicBezTo>
                  <a:cubicBezTo>
                    <a:pt x="4851" y="191"/>
                    <a:pt x="4821" y="203"/>
                    <a:pt x="4798" y="228"/>
                  </a:cubicBezTo>
                  <a:cubicBezTo>
                    <a:pt x="4775" y="253"/>
                    <a:pt x="4762" y="288"/>
                    <a:pt x="4758" y="334"/>
                  </a:cubicBezTo>
                  <a:lnTo>
                    <a:pt x="4998" y="334"/>
                  </a:lnTo>
                  <a:close/>
                  <a:moveTo>
                    <a:pt x="3766" y="192"/>
                  </a:moveTo>
                  <a:cubicBezTo>
                    <a:pt x="3790" y="192"/>
                    <a:pt x="3819" y="197"/>
                    <a:pt x="3853" y="209"/>
                  </a:cubicBezTo>
                  <a:cubicBezTo>
                    <a:pt x="3863" y="177"/>
                    <a:pt x="3863" y="177"/>
                    <a:pt x="3863" y="177"/>
                  </a:cubicBezTo>
                  <a:cubicBezTo>
                    <a:pt x="3832" y="166"/>
                    <a:pt x="3800" y="160"/>
                    <a:pt x="3766" y="160"/>
                  </a:cubicBezTo>
                  <a:cubicBezTo>
                    <a:pt x="3710" y="160"/>
                    <a:pt x="3665" y="178"/>
                    <a:pt x="3633" y="213"/>
                  </a:cubicBezTo>
                  <a:cubicBezTo>
                    <a:pt x="3600" y="249"/>
                    <a:pt x="3584" y="299"/>
                    <a:pt x="3584" y="363"/>
                  </a:cubicBezTo>
                  <a:cubicBezTo>
                    <a:pt x="3584" y="426"/>
                    <a:pt x="3599" y="475"/>
                    <a:pt x="3631" y="510"/>
                  </a:cubicBezTo>
                  <a:cubicBezTo>
                    <a:pt x="3662" y="544"/>
                    <a:pt x="3706" y="562"/>
                    <a:pt x="3761" y="562"/>
                  </a:cubicBezTo>
                  <a:cubicBezTo>
                    <a:pt x="3801" y="562"/>
                    <a:pt x="3834" y="556"/>
                    <a:pt x="3858" y="544"/>
                  </a:cubicBezTo>
                  <a:cubicBezTo>
                    <a:pt x="3858" y="511"/>
                    <a:pt x="3858" y="511"/>
                    <a:pt x="3858" y="511"/>
                  </a:cubicBezTo>
                  <a:cubicBezTo>
                    <a:pt x="3828" y="524"/>
                    <a:pt x="3795" y="530"/>
                    <a:pt x="3760" y="530"/>
                  </a:cubicBezTo>
                  <a:cubicBezTo>
                    <a:pt x="3716" y="530"/>
                    <a:pt x="3682" y="515"/>
                    <a:pt x="3658" y="485"/>
                  </a:cubicBezTo>
                  <a:cubicBezTo>
                    <a:pt x="3633" y="456"/>
                    <a:pt x="3621" y="415"/>
                    <a:pt x="3621" y="363"/>
                  </a:cubicBezTo>
                  <a:cubicBezTo>
                    <a:pt x="3621" y="308"/>
                    <a:pt x="3633" y="265"/>
                    <a:pt x="3658" y="236"/>
                  </a:cubicBezTo>
                  <a:cubicBezTo>
                    <a:pt x="3682" y="207"/>
                    <a:pt x="3718" y="192"/>
                    <a:pt x="3766" y="192"/>
                  </a:cubicBezTo>
                  <a:close/>
                  <a:moveTo>
                    <a:pt x="5524" y="160"/>
                  </a:moveTo>
                  <a:cubicBezTo>
                    <a:pt x="5497" y="160"/>
                    <a:pt x="5472" y="166"/>
                    <a:pt x="5451" y="178"/>
                  </a:cubicBezTo>
                  <a:cubicBezTo>
                    <a:pt x="5430" y="189"/>
                    <a:pt x="5413" y="206"/>
                    <a:pt x="5400" y="229"/>
                  </a:cubicBezTo>
                  <a:cubicBezTo>
                    <a:pt x="5399" y="229"/>
                    <a:pt x="5399" y="229"/>
                    <a:pt x="5399" y="229"/>
                  </a:cubicBezTo>
                  <a:cubicBezTo>
                    <a:pt x="5382" y="183"/>
                    <a:pt x="5342" y="160"/>
                    <a:pt x="5281" y="160"/>
                  </a:cubicBezTo>
                  <a:cubicBezTo>
                    <a:pt x="5257" y="160"/>
                    <a:pt x="5236" y="165"/>
                    <a:pt x="5216" y="176"/>
                  </a:cubicBezTo>
                  <a:cubicBezTo>
                    <a:pt x="5196" y="186"/>
                    <a:pt x="5181" y="201"/>
                    <a:pt x="5170" y="220"/>
                  </a:cubicBezTo>
                  <a:cubicBezTo>
                    <a:pt x="5168" y="220"/>
                    <a:pt x="5168" y="220"/>
                    <a:pt x="5168" y="220"/>
                  </a:cubicBezTo>
                  <a:cubicBezTo>
                    <a:pt x="5161" y="167"/>
                    <a:pt x="5161" y="167"/>
                    <a:pt x="5161" y="167"/>
                  </a:cubicBezTo>
                  <a:cubicBezTo>
                    <a:pt x="5132" y="167"/>
                    <a:pt x="5132" y="167"/>
                    <a:pt x="5132" y="167"/>
                  </a:cubicBezTo>
                  <a:cubicBezTo>
                    <a:pt x="5132" y="555"/>
                    <a:pt x="5132" y="555"/>
                    <a:pt x="5132" y="555"/>
                  </a:cubicBezTo>
                  <a:cubicBezTo>
                    <a:pt x="5167" y="555"/>
                    <a:pt x="5167" y="555"/>
                    <a:pt x="5167" y="555"/>
                  </a:cubicBezTo>
                  <a:cubicBezTo>
                    <a:pt x="5167" y="341"/>
                    <a:pt x="5167" y="341"/>
                    <a:pt x="5167" y="341"/>
                  </a:cubicBezTo>
                  <a:cubicBezTo>
                    <a:pt x="5167" y="289"/>
                    <a:pt x="5176" y="251"/>
                    <a:pt x="5195" y="227"/>
                  </a:cubicBezTo>
                  <a:cubicBezTo>
                    <a:pt x="5213" y="204"/>
                    <a:pt x="5243" y="192"/>
                    <a:pt x="5283" y="192"/>
                  </a:cubicBezTo>
                  <a:cubicBezTo>
                    <a:pt x="5343" y="192"/>
                    <a:pt x="5373" y="225"/>
                    <a:pt x="5373" y="290"/>
                  </a:cubicBezTo>
                  <a:cubicBezTo>
                    <a:pt x="5373" y="555"/>
                    <a:pt x="5373" y="555"/>
                    <a:pt x="5373" y="555"/>
                  </a:cubicBezTo>
                  <a:cubicBezTo>
                    <a:pt x="5409" y="555"/>
                    <a:pt x="5409" y="555"/>
                    <a:pt x="5409" y="555"/>
                  </a:cubicBezTo>
                  <a:cubicBezTo>
                    <a:pt x="5409" y="328"/>
                    <a:pt x="5409" y="328"/>
                    <a:pt x="5409" y="328"/>
                  </a:cubicBezTo>
                  <a:cubicBezTo>
                    <a:pt x="5409" y="281"/>
                    <a:pt x="5419" y="247"/>
                    <a:pt x="5438" y="225"/>
                  </a:cubicBezTo>
                  <a:cubicBezTo>
                    <a:pt x="5457" y="203"/>
                    <a:pt x="5486" y="192"/>
                    <a:pt x="5526" y="192"/>
                  </a:cubicBezTo>
                  <a:cubicBezTo>
                    <a:pt x="5556" y="192"/>
                    <a:pt x="5579" y="201"/>
                    <a:pt x="5594" y="218"/>
                  </a:cubicBezTo>
                  <a:cubicBezTo>
                    <a:pt x="5608" y="235"/>
                    <a:pt x="5616" y="263"/>
                    <a:pt x="5616" y="301"/>
                  </a:cubicBezTo>
                  <a:cubicBezTo>
                    <a:pt x="5616" y="555"/>
                    <a:pt x="5616" y="555"/>
                    <a:pt x="5616" y="555"/>
                  </a:cubicBezTo>
                  <a:cubicBezTo>
                    <a:pt x="5651" y="555"/>
                    <a:pt x="5651" y="555"/>
                    <a:pt x="5651" y="555"/>
                  </a:cubicBezTo>
                  <a:cubicBezTo>
                    <a:pt x="5651" y="301"/>
                    <a:pt x="5651" y="301"/>
                    <a:pt x="5651" y="301"/>
                  </a:cubicBezTo>
                  <a:cubicBezTo>
                    <a:pt x="5651" y="252"/>
                    <a:pt x="5640" y="216"/>
                    <a:pt x="5619" y="194"/>
                  </a:cubicBezTo>
                  <a:cubicBezTo>
                    <a:pt x="5598" y="171"/>
                    <a:pt x="5566" y="160"/>
                    <a:pt x="5524" y="160"/>
                  </a:cubicBezTo>
                  <a:close/>
                  <a:moveTo>
                    <a:pt x="2805" y="160"/>
                  </a:moveTo>
                  <a:cubicBezTo>
                    <a:pt x="2741" y="160"/>
                    <a:pt x="2696" y="180"/>
                    <a:pt x="2671" y="220"/>
                  </a:cubicBezTo>
                  <a:cubicBezTo>
                    <a:pt x="2669" y="220"/>
                    <a:pt x="2669" y="220"/>
                    <a:pt x="2669" y="220"/>
                  </a:cubicBezTo>
                  <a:cubicBezTo>
                    <a:pt x="2662" y="167"/>
                    <a:pt x="2662" y="167"/>
                    <a:pt x="2662" y="167"/>
                  </a:cubicBezTo>
                  <a:cubicBezTo>
                    <a:pt x="2632" y="167"/>
                    <a:pt x="2632" y="167"/>
                    <a:pt x="2632" y="167"/>
                  </a:cubicBezTo>
                  <a:cubicBezTo>
                    <a:pt x="2632" y="555"/>
                    <a:pt x="2632" y="555"/>
                    <a:pt x="2632" y="555"/>
                  </a:cubicBezTo>
                  <a:cubicBezTo>
                    <a:pt x="2667" y="555"/>
                    <a:pt x="2667" y="555"/>
                    <a:pt x="2667" y="555"/>
                  </a:cubicBezTo>
                  <a:cubicBezTo>
                    <a:pt x="2667" y="341"/>
                    <a:pt x="2667" y="341"/>
                    <a:pt x="2667" y="341"/>
                  </a:cubicBezTo>
                  <a:cubicBezTo>
                    <a:pt x="2667" y="288"/>
                    <a:pt x="2678" y="250"/>
                    <a:pt x="2699" y="227"/>
                  </a:cubicBezTo>
                  <a:cubicBezTo>
                    <a:pt x="2721" y="204"/>
                    <a:pt x="2755" y="192"/>
                    <a:pt x="2801" y="192"/>
                  </a:cubicBezTo>
                  <a:cubicBezTo>
                    <a:pt x="2836" y="192"/>
                    <a:pt x="2861" y="201"/>
                    <a:pt x="2877" y="218"/>
                  </a:cubicBezTo>
                  <a:cubicBezTo>
                    <a:pt x="2894" y="236"/>
                    <a:pt x="2902" y="264"/>
                    <a:pt x="2902" y="303"/>
                  </a:cubicBezTo>
                  <a:cubicBezTo>
                    <a:pt x="2902" y="555"/>
                    <a:pt x="2902" y="555"/>
                    <a:pt x="2902" y="555"/>
                  </a:cubicBezTo>
                  <a:cubicBezTo>
                    <a:pt x="2937" y="555"/>
                    <a:pt x="2937" y="555"/>
                    <a:pt x="2937" y="555"/>
                  </a:cubicBezTo>
                  <a:cubicBezTo>
                    <a:pt x="2937" y="301"/>
                    <a:pt x="2937" y="301"/>
                    <a:pt x="2937" y="301"/>
                  </a:cubicBezTo>
                  <a:cubicBezTo>
                    <a:pt x="2937" y="207"/>
                    <a:pt x="2893" y="160"/>
                    <a:pt x="2805" y="160"/>
                  </a:cubicBezTo>
                  <a:close/>
                  <a:moveTo>
                    <a:pt x="3460" y="194"/>
                  </a:moveTo>
                  <a:cubicBezTo>
                    <a:pt x="3481" y="216"/>
                    <a:pt x="3492" y="250"/>
                    <a:pt x="3492" y="297"/>
                  </a:cubicBezTo>
                  <a:cubicBezTo>
                    <a:pt x="3492" y="555"/>
                    <a:pt x="3492" y="555"/>
                    <a:pt x="3492" y="555"/>
                  </a:cubicBezTo>
                  <a:cubicBezTo>
                    <a:pt x="3466" y="555"/>
                    <a:pt x="3466" y="555"/>
                    <a:pt x="3466" y="555"/>
                  </a:cubicBezTo>
                  <a:cubicBezTo>
                    <a:pt x="3457" y="493"/>
                    <a:pt x="3457" y="493"/>
                    <a:pt x="3457" y="493"/>
                  </a:cubicBezTo>
                  <a:cubicBezTo>
                    <a:pt x="3454" y="493"/>
                    <a:pt x="3454" y="493"/>
                    <a:pt x="3454" y="493"/>
                  </a:cubicBezTo>
                  <a:cubicBezTo>
                    <a:pt x="3434" y="518"/>
                    <a:pt x="3414" y="536"/>
                    <a:pt x="3394" y="546"/>
                  </a:cubicBezTo>
                  <a:cubicBezTo>
                    <a:pt x="3373" y="557"/>
                    <a:pt x="3349" y="562"/>
                    <a:pt x="3321" y="562"/>
                  </a:cubicBezTo>
                  <a:cubicBezTo>
                    <a:pt x="3283" y="562"/>
                    <a:pt x="3253" y="552"/>
                    <a:pt x="3232" y="533"/>
                  </a:cubicBezTo>
                  <a:cubicBezTo>
                    <a:pt x="3211" y="513"/>
                    <a:pt x="3200" y="486"/>
                    <a:pt x="3200" y="452"/>
                  </a:cubicBezTo>
                  <a:cubicBezTo>
                    <a:pt x="3200" y="414"/>
                    <a:pt x="3216" y="385"/>
                    <a:pt x="3248" y="364"/>
                  </a:cubicBezTo>
                  <a:cubicBezTo>
                    <a:pt x="3279" y="343"/>
                    <a:pt x="3325" y="332"/>
                    <a:pt x="3384" y="331"/>
                  </a:cubicBezTo>
                  <a:cubicBezTo>
                    <a:pt x="3458" y="328"/>
                    <a:pt x="3458" y="328"/>
                    <a:pt x="3458" y="328"/>
                  </a:cubicBezTo>
                  <a:cubicBezTo>
                    <a:pt x="3458" y="303"/>
                    <a:pt x="3458" y="303"/>
                    <a:pt x="3458" y="303"/>
                  </a:cubicBezTo>
                  <a:cubicBezTo>
                    <a:pt x="3458" y="266"/>
                    <a:pt x="3451" y="238"/>
                    <a:pt x="3436" y="219"/>
                  </a:cubicBezTo>
                  <a:cubicBezTo>
                    <a:pt x="3421" y="201"/>
                    <a:pt x="3397" y="191"/>
                    <a:pt x="3363" y="191"/>
                  </a:cubicBezTo>
                  <a:cubicBezTo>
                    <a:pt x="3327" y="191"/>
                    <a:pt x="3290" y="201"/>
                    <a:pt x="3252" y="221"/>
                  </a:cubicBezTo>
                  <a:cubicBezTo>
                    <a:pt x="3239" y="190"/>
                    <a:pt x="3239" y="190"/>
                    <a:pt x="3239" y="190"/>
                  </a:cubicBezTo>
                  <a:cubicBezTo>
                    <a:pt x="3281" y="170"/>
                    <a:pt x="3323" y="160"/>
                    <a:pt x="3365" y="160"/>
                  </a:cubicBezTo>
                  <a:cubicBezTo>
                    <a:pt x="3407" y="160"/>
                    <a:pt x="3439" y="172"/>
                    <a:pt x="3460" y="194"/>
                  </a:cubicBezTo>
                  <a:close/>
                  <a:moveTo>
                    <a:pt x="3457" y="358"/>
                  </a:moveTo>
                  <a:cubicBezTo>
                    <a:pt x="3389" y="361"/>
                    <a:pt x="3389" y="361"/>
                    <a:pt x="3389" y="361"/>
                  </a:cubicBezTo>
                  <a:cubicBezTo>
                    <a:pt x="3335" y="363"/>
                    <a:pt x="3296" y="372"/>
                    <a:pt x="3273" y="386"/>
                  </a:cubicBezTo>
                  <a:cubicBezTo>
                    <a:pt x="3249" y="400"/>
                    <a:pt x="3238" y="423"/>
                    <a:pt x="3238" y="453"/>
                  </a:cubicBezTo>
                  <a:cubicBezTo>
                    <a:pt x="3238" y="477"/>
                    <a:pt x="3245" y="496"/>
                    <a:pt x="3260" y="510"/>
                  </a:cubicBezTo>
                  <a:cubicBezTo>
                    <a:pt x="3275" y="523"/>
                    <a:pt x="3296" y="530"/>
                    <a:pt x="3323" y="530"/>
                  </a:cubicBezTo>
                  <a:cubicBezTo>
                    <a:pt x="3364" y="530"/>
                    <a:pt x="3397" y="518"/>
                    <a:pt x="3421" y="494"/>
                  </a:cubicBezTo>
                  <a:cubicBezTo>
                    <a:pt x="3445" y="471"/>
                    <a:pt x="3457" y="438"/>
                    <a:pt x="3457" y="396"/>
                  </a:cubicBezTo>
                  <a:lnTo>
                    <a:pt x="3457" y="358"/>
                  </a:lnTo>
                  <a:close/>
                  <a:moveTo>
                    <a:pt x="2496" y="208"/>
                  </a:moveTo>
                  <a:cubicBezTo>
                    <a:pt x="2523" y="239"/>
                    <a:pt x="2536" y="283"/>
                    <a:pt x="2536" y="337"/>
                  </a:cubicBezTo>
                  <a:cubicBezTo>
                    <a:pt x="2536" y="366"/>
                    <a:pt x="2536" y="366"/>
                    <a:pt x="2536" y="366"/>
                  </a:cubicBezTo>
                  <a:cubicBezTo>
                    <a:pt x="2257" y="366"/>
                    <a:pt x="2257" y="366"/>
                    <a:pt x="2257" y="366"/>
                  </a:cubicBezTo>
                  <a:cubicBezTo>
                    <a:pt x="2257" y="419"/>
                    <a:pt x="2270" y="460"/>
                    <a:pt x="2294" y="488"/>
                  </a:cubicBezTo>
                  <a:cubicBezTo>
                    <a:pt x="2318" y="516"/>
                    <a:pt x="2353" y="530"/>
                    <a:pt x="2399" y="530"/>
                  </a:cubicBezTo>
                  <a:cubicBezTo>
                    <a:pt x="2421" y="530"/>
                    <a:pt x="2440" y="528"/>
                    <a:pt x="2457" y="525"/>
                  </a:cubicBezTo>
                  <a:cubicBezTo>
                    <a:pt x="2474" y="522"/>
                    <a:pt x="2495" y="515"/>
                    <a:pt x="2520" y="505"/>
                  </a:cubicBezTo>
                  <a:cubicBezTo>
                    <a:pt x="2520" y="537"/>
                    <a:pt x="2520" y="537"/>
                    <a:pt x="2520" y="537"/>
                  </a:cubicBezTo>
                  <a:cubicBezTo>
                    <a:pt x="2499" y="547"/>
                    <a:pt x="2478" y="553"/>
                    <a:pt x="2460" y="557"/>
                  </a:cubicBezTo>
                  <a:cubicBezTo>
                    <a:pt x="2441" y="560"/>
                    <a:pt x="2421" y="562"/>
                    <a:pt x="2399" y="562"/>
                  </a:cubicBezTo>
                  <a:cubicBezTo>
                    <a:pt x="2342" y="562"/>
                    <a:pt x="2298" y="545"/>
                    <a:pt x="2267" y="510"/>
                  </a:cubicBezTo>
                  <a:cubicBezTo>
                    <a:pt x="2235" y="475"/>
                    <a:pt x="2220" y="427"/>
                    <a:pt x="2220" y="364"/>
                  </a:cubicBezTo>
                  <a:cubicBezTo>
                    <a:pt x="2220" y="302"/>
                    <a:pt x="2235" y="253"/>
                    <a:pt x="2265" y="216"/>
                  </a:cubicBezTo>
                  <a:cubicBezTo>
                    <a:pt x="2296" y="178"/>
                    <a:pt x="2337" y="160"/>
                    <a:pt x="2388" y="160"/>
                  </a:cubicBezTo>
                  <a:cubicBezTo>
                    <a:pt x="2434" y="160"/>
                    <a:pt x="2470" y="176"/>
                    <a:pt x="2496" y="208"/>
                  </a:cubicBezTo>
                  <a:close/>
                  <a:moveTo>
                    <a:pt x="2498" y="334"/>
                  </a:moveTo>
                  <a:cubicBezTo>
                    <a:pt x="2498" y="290"/>
                    <a:pt x="2489" y="254"/>
                    <a:pt x="2469" y="229"/>
                  </a:cubicBezTo>
                  <a:cubicBezTo>
                    <a:pt x="2450" y="204"/>
                    <a:pt x="2423" y="191"/>
                    <a:pt x="2388" y="191"/>
                  </a:cubicBezTo>
                  <a:cubicBezTo>
                    <a:pt x="2351" y="191"/>
                    <a:pt x="2321" y="203"/>
                    <a:pt x="2298" y="228"/>
                  </a:cubicBezTo>
                  <a:cubicBezTo>
                    <a:pt x="2276" y="253"/>
                    <a:pt x="2263" y="288"/>
                    <a:pt x="2259" y="334"/>
                  </a:cubicBezTo>
                  <a:lnTo>
                    <a:pt x="2498" y="334"/>
                  </a:lnTo>
                  <a:close/>
                  <a:moveTo>
                    <a:pt x="4588" y="0"/>
                  </a:moveTo>
                  <a:cubicBezTo>
                    <a:pt x="4623" y="0"/>
                    <a:pt x="4623" y="0"/>
                    <a:pt x="4623" y="0"/>
                  </a:cubicBezTo>
                  <a:cubicBezTo>
                    <a:pt x="4623" y="555"/>
                    <a:pt x="4623" y="555"/>
                    <a:pt x="4623" y="555"/>
                  </a:cubicBezTo>
                  <a:cubicBezTo>
                    <a:pt x="4599" y="555"/>
                    <a:pt x="4599" y="555"/>
                    <a:pt x="4599" y="555"/>
                  </a:cubicBezTo>
                  <a:cubicBezTo>
                    <a:pt x="4590" y="496"/>
                    <a:pt x="4590" y="496"/>
                    <a:pt x="4590" y="496"/>
                  </a:cubicBezTo>
                  <a:cubicBezTo>
                    <a:pt x="4588" y="496"/>
                    <a:pt x="4588" y="496"/>
                    <a:pt x="4588" y="496"/>
                  </a:cubicBezTo>
                  <a:cubicBezTo>
                    <a:pt x="4558" y="540"/>
                    <a:pt x="4516" y="562"/>
                    <a:pt x="4461" y="562"/>
                  </a:cubicBezTo>
                  <a:cubicBezTo>
                    <a:pt x="4407" y="562"/>
                    <a:pt x="4366" y="545"/>
                    <a:pt x="4338" y="512"/>
                  </a:cubicBezTo>
                  <a:cubicBezTo>
                    <a:pt x="4310" y="479"/>
                    <a:pt x="4296" y="430"/>
                    <a:pt x="4296" y="367"/>
                  </a:cubicBezTo>
                  <a:cubicBezTo>
                    <a:pt x="4296" y="300"/>
                    <a:pt x="4310" y="248"/>
                    <a:pt x="4338" y="213"/>
                  </a:cubicBezTo>
                  <a:cubicBezTo>
                    <a:pt x="4366" y="177"/>
                    <a:pt x="4406" y="160"/>
                    <a:pt x="4460" y="160"/>
                  </a:cubicBezTo>
                  <a:cubicBezTo>
                    <a:pt x="4488" y="160"/>
                    <a:pt x="4512" y="165"/>
                    <a:pt x="4533" y="175"/>
                  </a:cubicBezTo>
                  <a:cubicBezTo>
                    <a:pt x="4553" y="185"/>
                    <a:pt x="4571" y="203"/>
                    <a:pt x="4588" y="228"/>
                  </a:cubicBezTo>
                  <a:cubicBezTo>
                    <a:pt x="4590" y="228"/>
                    <a:pt x="4590" y="228"/>
                    <a:pt x="4590" y="228"/>
                  </a:cubicBezTo>
                  <a:cubicBezTo>
                    <a:pt x="4588" y="198"/>
                    <a:pt x="4588" y="168"/>
                    <a:pt x="4588" y="139"/>
                  </a:cubicBezTo>
                  <a:lnTo>
                    <a:pt x="4588" y="0"/>
                  </a:lnTo>
                  <a:close/>
                  <a:moveTo>
                    <a:pt x="4588" y="361"/>
                  </a:moveTo>
                  <a:cubicBezTo>
                    <a:pt x="4588" y="301"/>
                    <a:pt x="4578" y="258"/>
                    <a:pt x="4557" y="231"/>
                  </a:cubicBezTo>
                  <a:cubicBezTo>
                    <a:pt x="4537" y="205"/>
                    <a:pt x="4505" y="192"/>
                    <a:pt x="4460" y="192"/>
                  </a:cubicBezTo>
                  <a:cubicBezTo>
                    <a:pt x="4418" y="192"/>
                    <a:pt x="4386" y="207"/>
                    <a:pt x="4365" y="236"/>
                  </a:cubicBezTo>
                  <a:cubicBezTo>
                    <a:pt x="4343" y="266"/>
                    <a:pt x="4333" y="309"/>
                    <a:pt x="4333" y="366"/>
                  </a:cubicBezTo>
                  <a:cubicBezTo>
                    <a:pt x="4333" y="476"/>
                    <a:pt x="4375" y="531"/>
                    <a:pt x="4461" y="531"/>
                  </a:cubicBezTo>
                  <a:cubicBezTo>
                    <a:pt x="4504" y="531"/>
                    <a:pt x="4536" y="518"/>
                    <a:pt x="4557" y="492"/>
                  </a:cubicBezTo>
                  <a:cubicBezTo>
                    <a:pt x="4577" y="467"/>
                    <a:pt x="4588" y="425"/>
                    <a:pt x="4588" y="367"/>
                  </a:cubicBezTo>
                  <a:lnTo>
                    <a:pt x="4588" y="361"/>
                  </a:lnTo>
                  <a:close/>
                </a:path>
              </a:pathLst>
            </a:custGeom>
            <a:solidFill>
              <a:srgbClr val="E300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77" name="Freeform 8">
              <a:extLst>
                <a:ext uri="{FF2B5EF4-FFF2-40B4-BE49-F238E27FC236}">
                  <a16:creationId xmlns:a16="http://schemas.microsoft.com/office/drawing/2014/main" id="{19DE538F-81E3-4025-A0EA-F9718D9161A8}"/>
                </a:ext>
              </a:extLst>
            </p:cNvPr>
            <p:cNvSpPr>
              <a:spLocks noSelect="1"/>
            </p:cNvSpPr>
            <p:nvPr userDrawn="1"/>
          </p:nvSpPr>
          <p:spPr bwMode="auto">
            <a:xfrm>
              <a:off x="3486" y="3992"/>
              <a:ext cx="703" cy="107"/>
            </a:xfrm>
            <a:custGeom>
              <a:avLst/>
              <a:gdLst>
                <a:gd name="T0" fmla="*/ 171 w 3516"/>
                <a:gd name="T1" fmla="*/ 8 h 537"/>
                <a:gd name="T2" fmla="*/ 0 w 3516"/>
                <a:gd name="T3" fmla="*/ 530 h 537"/>
                <a:gd name="T4" fmla="*/ 141 w 3516"/>
                <a:gd name="T5" fmla="*/ 340 h 537"/>
                <a:gd name="T6" fmla="*/ 287 w 3516"/>
                <a:gd name="T7" fmla="*/ 530 h 537"/>
                <a:gd name="T8" fmla="*/ 295 w 3516"/>
                <a:gd name="T9" fmla="*/ 303 h 537"/>
                <a:gd name="T10" fmla="*/ 167 w 3516"/>
                <a:gd name="T11" fmla="*/ 234 h 537"/>
                <a:gd name="T12" fmla="*/ 141 w 3516"/>
                <a:gd name="T13" fmla="*/ 115 h 537"/>
                <a:gd name="T14" fmla="*/ 241 w 3516"/>
                <a:gd name="T15" fmla="*/ 169 h 537"/>
                <a:gd name="T16" fmla="*/ 625 w 3516"/>
                <a:gd name="T17" fmla="*/ 6 h 537"/>
                <a:gd name="T18" fmla="*/ 610 w 3516"/>
                <a:gd name="T19" fmla="*/ 530 h 537"/>
                <a:gd name="T20" fmla="*/ 806 w 3516"/>
                <a:gd name="T21" fmla="*/ 432 h 537"/>
                <a:gd name="T22" fmla="*/ 986 w 3516"/>
                <a:gd name="T23" fmla="*/ 530 h 537"/>
                <a:gd name="T24" fmla="*/ 625 w 3516"/>
                <a:gd name="T25" fmla="*/ 6 h 537"/>
                <a:gd name="T26" fmla="*/ 708 w 3516"/>
                <a:gd name="T27" fmla="*/ 152 h 537"/>
                <a:gd name="T28" fmla="*/ 735 w 3516"/>
                <a:gd name="T29" fmla="*/ 157 h 537"/>
                <a:gd name="T30" fmla="*/ 777 w 3516"/>
                <a:gd name="T31" fmla="*/ 317 h 537"/>
                <a:gd name="T32" fmla="*/ 1203 w 3516"/>
                <a:gd name="T33" fmla="*/ 8 h 537"/>
                <a:gd name="T34" fmla="*/ 1022 w 3516"/>
                <a:gd name="T35" fmla="*/ 530 h 537"/>
                <a:gd name="T36" fmla="*/ 1393 w 3516"/>
                <a:gd name="T37" fmla="*/ 459 h 537"/>
                <a:gd name="T38" fmla="*/ 1397 w 3516"/>
                <a:gd name="T39" fmla="*/ 73 h 537"/>
                <a:gd name="T40" fmla="*/ 1289 w 3516"/>
                <a:gd name="T41" fmla="*/ 377 h 537"/>
                <a:gd name="T42" fmla="*/ 1163 w 3516"/>
                <a:gd name="T43" fmla="*/ 414 h 537"/>
                <a:gd name="T44" fmla="*/ 1204 w 3516"/>
                <a:gd name="T45" fmla="*/ 122 h 537"/>
                <a:gd name="T46" fmla="*/ 1319 w 3516"/>
                <a:gd name="T47" fmla="*/ 263 h 537"/>
                <a:gd name="T48" fmla="*/ 1835 w 3516"/>
                <a:gd name="T49" fmla="*/ 257 h 537"/>
                <a:gd name="T50" fmla="*/ 1894 w 3516"/>
                <a:gd name="T51" fmla="*/ 213 h 537"/>
                <a:gd name="T52" fmla="*/ 1865 w 3516"/>
                <a:gd name="T53" fmla="*/ 40 h 537"/>
                <a:gd name="T54" fmla="*/ 1525 w 3516"/>
                <a:gd name="T55" fmla="*/ 8 h 537"/>
                <a:gd name="T56" fmla="*/ 1728 w 3516"/>
                <a:gd name="T57" fmla="*/ 530 h 537"/>
                <a:gd name="T58" fmla="*/ 1927 w 3516"/>
                <a:gd name="T59" fmla="*/ 377 h 537"/>
                <a:gd name="T60" fmla="*/ 1835 w 3516"/>
                <a:gd name="T61" fmla="*/ 257 h 537"/>
                <a:gd name="T62" fmla="*/ 1706 w 3516"/>
                <a:gd name="T63" fmla="*/ 115 h 537"/>
                <a:gd name="T64" fmla="*/ 1755 w 3516"/>
                <a:gd name="T65" fmla="*/ 196 h 537"/>
                <a:gd name="T66" fmla="*/ 1666 w 3516"/>
                <a:gd name="T67" fmla="*/ 208 h 537"/>
                <a:gd name="T68" fmla="*/ 1716 w 3516"/>
                <a:gd name="T69" fmla="*/ 421 h 537"/>
                <a:gd name="T70" fmla="*/ 1666 w 3516"/>
                <a:gd name="T71" fmla="*/ 312 h 537"/>
                <a:gd name="T72" fmla="*/ 1764 w 3516"/>
                <a:gd name="T73" fmla="*/ 325 h 537"/>
                <a:gd name="T74" fmla="*/ 1716 w 3516"/>
                <a:gd name="T75" fmla="*/ 421 h 537"/>
                <a:gd name="T76" fmla="*/ 2041 w 3516"/>
                <a:gd name="T77" fmla="*/ 69 h 537"/>
                <a:gd name="T78" fmla="*/ 2042 w 3516"/>
                <a:gd name="T79" fmla="*/ 468 h 537"/>
                <a:gd name="T80" fmla="*/ 2419 w 3516"/>
                <a:gd name="T81" fmla="*/ 469 h 537"/>
                <a:gd name="T82" fmla="*/ 2419 w 3516"/>
                <a:gd name="T83" fmla="*/ 68 h 537"/>
                <a:gd name="T84" fmla="*/ 2309 w 3516"/>
                <a:gd name="T85" fmla="*/ 383 h 537"/>
                <a:gd name="T86" fmla="*/ 2125 w 3516"/>
                <a:gd name="T87" fmla="*/ 268 h 537"/>
                <a:gd name="T88" fmla="*/ 2309 w 3516"/>
                <a:gd name="T89" fmla="*/ 153 h 537"/>
                <a:gd name="T90" fmla="*/ 2309 w 3516"/>
                <a:gd name="T91" fmla="*/ 383 h 537"/>
                <a:gd name="T92" fmla="*/ 2999 w 3516"/>
                <a:gd name="T93" fmla="*/ 8 h 537"/>
                <a:gd name="T94" fmla="*/ 2941 w 3516"/>
                <a:gd name="T95" fmla="*/ 481 h 537"/>
                <a:gd name="T96" fmla="*/ 2610 w 3516"/>
                <a:gd name="T97" fmla="*/ 482 h 537"/>
                <a:gd name="T98" fmla="*/ 2553 w 3516"/>
                <a:gd name="T99" fmla="*/ 8 h 537"/>
                <a:gd name="T100" fmla="*/ 2694 w 3516"/>
                <a:gd name="T101" fmla="*/ 314 h 537"/>
                <a:gd name="T102" fmla="*/ 2776 w 3516"/>
                <a:gd name="T103" fmla="*/ 420 h 537"/>
                <a:gd name="T104" fmla="*/ 2858 w 3516"/>
                <a:gd name="T105" fmla="*/ 314 h 537"/>
                <a:gd name="T106" fmla="*/ 3447 w 3516"/>
                <a:gd name="T107" fmla="*/ 73 h 537"/>
                <a:gd name="T108" fmla="*/ 3073 w 3516"/>
                <a:gd name="T109" fmla="*/ 8 h 537"/>
                <a:gd name="T110" fmla="*/ 3242 w 3516"/>
                <a:gd name="T111" fmla="*/ 530 h 537"/>
                <a:gd name="T112" fmla="*/ 3516 w 3516"/>
                <a:gd name="T113" fmla="*/ 258 h 537"/>
                <a:gd name="T114" fmla="*/ 3339 w 3516"/>
                <a:gd name="T115" fmla="*/ 377 h 537"/>
                <a:gd name="T116" fmla="*/ 3214 w 3516"/>
                <a:gd name="T117" fmla="*/ 414 h 537"/>
                <a:gd name="T118" fmla="*/ 3255 w 3516"/>
                <a:gd name="T119" fmla="*/ 122 h 537"/>
                <a:gd name="T120" fmla="*/ 3369 w 3516"/>
                <a:gd name="T121" fmla="*/ 263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16" h="537">
                  <a:moveTo>
                    <a:pt x="383" y="162"/>
                  </a:moveTo>
                  <a:cubicBezTo>
                    <a:pt x="383" y="60"/>
                    <a:pt x="312" y="8"/>
                    <a:pt x="171" y="8"/>
                  </a:cubicBezTo>
                  <a:cubicBezTo>
                    <a:pt x="0" y="8"/>
                    <a:pt x="0" y="8"/>
                    <a:pt x="0" y="8"/>
                  </a:cubicBezTo>
                  <a:cubicBezTo>
                    <a:pt x="0" y="530"/>
                    <a:pt x="0" y="530"/>
                    <a:pt x="0" y="530"/>
                  </a:cubicBezTo>
                  <a:cubicBezTo>
                    <a:pt x="141" y="530"/>
                    <a:pt x="141" y="530"/>
                    <a:pt x="141" y="530"/>
                  </a:cubicBezTo>
                  <a:cubicBezTo>
                    <a:pt x="141" y="340"/>
                    <a:pt x="141" y="340"/>
                    <a:pt x="141" y="340"/>
                  </a:cubicBezTo>
                  <a:cubicBezTo>
                    <a:pt x="176" y="340"/>
                    <a:pt x="176" y="340"/>
                    <a:pt x="176" y="340"/>
                  </a:cubicBezTo>
                  <a:cubicBezTo>
                    <a:pt x="287" y="530"/>
                    <a:pt x="287" y="530"/>
                    <a:pt x="287" y="530"/>
                  </a:cubicBezTo>
                  <a:cubicBezTo>
                    <a:pt x="447" y="530"/>
                    <a:pt x="447" y="530"/>
                    <a:pt x="447" y="530"/>
                  </a:cubicBezTo>
                  <a:cubicBezTo>
                    <a:pt x="295" y="303"/>
                    <a:pt x="295" y="303"/>
                    <a:pt x="295" y="303"/>
                  </a:cubicBezTo>
                  <a:cubicBezTo>
                    <a:pt x="354" y="270"/>
                    <a:pt x="383" y="223"/>
                    <a:pt x="383" y="162"/>
                  </a:cubicBezTo>
                  <a:close/>
                  <a:moveTo>
                    <a:pt x="167" y="234"/>
                  </a:moveTo>
                  <a:cubicBezTo>
                    <a:pt x="141" y="234"/>
                    <a:pt x="141" y="234"/>
                    <a:pt x="141" y="234"/>
                  </a:cubicBezTo>
                  <a:cubicBezTo>
                    <a:pt x="141" y="115"/>
                    <a:pt x="141" y="115"/>
                    <a:pt x="141" y="115"/>
                  </a:cubicBezTo>
                  <a:cubicBezTo>
                    <a:pt x="169" y="115"/>
                    <a:pt x="169" y="115"/>
                    <a:pt x="169" y="115"/>
                  </a:cubicBezTo>
                  <a:cubicBezTo>
                    <a:pt x="217" y="115"/>
                    <a:pt x="241" y="133"/>
                    <a:pt x="241" y="169"/>
                  </a:cubicBezTo>
                  <a:cubicBezTo>
                    <a:pt x="241" y="212"/>
                    <a:pt x="216" y="234"/>
                    <a:pt x="167" y="234"/>
                  </a:cubicBezTo>
                  <a:close/>
                  <a:moveTo>
                    <a:pt x="625" y="6"/>
                  </a:moveTo>
                  <a:cubicBezTo>
                    <a:pt x="455" y="530"/>
                    <a:pt x="455" y="530"/>
                    <a:pt x="455" y="530"/>
                  </a:cubicBezTo>
                  <a:cubicBezTo>
                    <a:pt x="610" y="530"/>
                    <a:pt x="610" y="530"/>
                    <a:pt x="610" y="530"/>
                  </a:cubicBezTo>
                  <a:cubicBezTo>
                    <a:pt x="636" y="432"/>
                    <a:pt x="636" y="432"/>
                    <a:pt x="636" y="432"/>
                  </a:cubicBezTo>
                  <a:cubicBezTo>
                    <a:pt x="806" y="432"/>
                    <a:pt x="806" y="432"/>
                    <a:pt x="806" y="432"/>
                  </a:cubicBezTo>
                  <a:cubicBezTo>
                    <a:pt x="832" y="530"/>
                    <a:pt x="832" y="530"/>
                    <a:pt x="832" y="530"/>
                  </a:cubicBezTo>
                  <a:cubicBezTo>
                    <a:pt x="986" y="530"/>
                    <a:pt x="986" y="530"/>
                    <a:pt x="986" y="530"/>
                  </a:cubicBezTo>
                  <a:cubicBezTo>
                    <a:pt x="813" y="6"/>
                    <a:pt x="813" y="6"/>
                    <a:pt x="813" y="6"/>
                  </a:cubicBezTo>
                  <a:lnTo>
                    <a:pt x="625" y="6"/>
                  </a:lnTo>
                  <a:close/>
                  <a:moveTo>
                    <a:pt x="666" y="317"/>
                  </a:moveTo>
                  <a:cubicBezTo>
                    <a:pt x="687" y="235"/>
                    <a:pt x="701" y="180"/>
                    <a:pt x="708" y="152"/>
                  </a:cubicBezTo>
                  <a:cubicBezTo>
                    <a:pt x="714" y="124"/>
                    <a:pt x="718" y="104"/>
                    <a:pt x="720" y="92"/>
                  </a:cubicBezTo>
                  <a:cubicBezTo>
                    <a:pt x="723" y="105"/>
                    <a:pt x="728" y="127"/>
                    <a:pt x="735" y="157"/>
                  </a:cubicBezTo>
                  <a:cubicBezTo>
                    <a:pt x="743" y="187"/>
                    <a:pt x="749" y="212"/>
                    <a:pt x="754" y="231"/>
                  </a:cubicBezTo>
                  <a:cubicBezTo>
                    <a:pt x="777" y="317"/>
                    <a:pt x="777" y="317"/>
                    <a:pt x="777" y="317"/>
                  </a:cubicBezTo>
                  <a:lnTo>
                    <a:pt x="666" y="317"/>
                  </a:lnTo>
                  <a:close/>
                  <a:moveTo>
                    <a:pt x="1203" y="8"/>
                  </a:moveTo>
                  <a:cubicBezTo>
                    <a:pt x="1022" y="8"/>
                    <a:pt x="1022" y="8"/>
                    <a:pt x="1022" y="8"/>
                  </a:cubicBezTo>
                  <a:cubicBezTo>
                    <a:pt x="1022" y="530"/>
                    <a:pt x="1022" y="530"/>
                    <a:pt x="1022" y="530"/>
                  </a:cubicBezTo>
                  <a:cubicBezTo>
                    <a:pt x="1191" y="530"/>
                    <a:pt x="1191" y="530"/>
                    <a:pt x="1191" y="530"/>
                  </a:cubicBezTo>
                  <a:cubicBezTo>
                    <a:pt x="1278" y="530"/>
                    <a:pt x="1345" y="506"/>
                    <a:pt x="1393" y="459"/>
                  </a:cubicBezTo>
                  <a:cubicBezTo>
                    <a:pt x="1441" y="412"/>
                    <a:pt x="1465" y="345"/>
                    <a:pt x="1465" y="258"/>
                  </a:cubicBezTo>
                  <a:cubicBezTo>
                    <a:pt x="1465" y="177"/>
                    <a:pt x="1442" y="115"/>
                    <a:pt x="1397" y="73"/>
                  </a:cubicBezTo>
                  <a:cubicBezTo>
                    <a:pt x="1351" y="30"/>
                    <a:pt x="1286" y="8"/>
                    <a:pt x="1203" y="8"/>
                  </a:cubicBezTo>
                  <a:close/>
                  <a:moveTo>
                    <a:pt x="1289" y="377"/>
                  </a:moveTo>
                  <a:cubicBezTo>
                    <a:pt x="1269" y="402"/>
                    <a:pt x="1237" y="414"/>
                    <a:pt x="1195" y="414"/>
                  </a:cubicBezTo>
                  <a:cubicBezTo>
                    <a:pt x="1163" y="414"/>
                    <a:pt x="1163" y="414"/>
                    <a:pt x="1163" y="414"/>
                  </a:cubicBezTo>
                  <a:cubicBezTo>
                    <a:pt x="1163" y="122"/>
                    <a:pt x="1163" y="122"/>
                    <a:pt x="1163" y="122"/>
                  </a:cubicBezTo>
                  <a:cubicBezTo>
                    <a:pt x="1204" y="122"/>
                    <a:pt x="1204" y="122"/>
                    <a:pt x="1204" y="122"/>
                  </a:cubicBezTo>
                  <a:cubicBezTo>
                    <a:pt x="1243" y="122"/>
                    <a:pt x="1271" y="134"/>
                    <a:pt x="1290" y="157"/>
                  </a:cubicBezTo>
                  <a:cubicBezTo>
                    <a:pt x="1309" y="180"/>
                    <a:pt x="1319" y="215"/>
                    <a:pt x="1319" y="263"/>
                  </a:cubicBezTo>
                  <a:cubicBezTo>
                    <a:pt x="1319" y="314"/>
                    <a:pt x="1309" y="352"/>
                    <a:pt x="1289" y="377"/>
                  </a:cubicBezTo>
                  <a:close/>
                  <a:moveTo>
                    <a:pt x="1835" y="257"/>
                  </a:moveTo>
                  <a:cubicBezTo>
                    <a:pt x="1835" y="253"/>
                    <a:pt x="1835" y="253"/>
                    <a:pt x="1835" y="253"/>
                  </a:cubicBezTo>
                  <a:cubicBezTo>
                    <a:pt x="1859" y="247"/>
                    <a:pt x="1879" y="234"/>
                    <a:pt x="1894" y="213"/>
                  </a:cubicBezTo>
                  <a:cubicBezTo>
                    <a:pt x="1909" y="192"/>
                    <a:pt x="1916" y="167"/>
                    <a:pt x="1916" y="138"/>
                  </a:cubicBezTo>
                  <a:cubicBezTo>
                    <a:pt x="1916" y="94"/>
                    <a:pt x="1899" y="61"/>
                    <a:pt x="1865" y="40"/>
                  </a:cubicBezTo>
                  <a:cubicBezTo>
                    <a:pt x="1830" y="19"/>
                    <a:pt x="1778" y="8"/>
                    <a:pt x="1707" y="8"/>
                  </a:cubicBezTo>
                  <a:cubicBezTo>
                    <a:pt x="1525" y="8"/>
                    <a:pt x="1525" y="8"/>
                    <a:pt x="1525" y="8"/>
                  </a:cubicBezTo>
                  <a:cubicBezTo>
                    <a:pt x="1525" y="530"/>
                    <a:pt x="1525" y="530"/>
                    <a:pt x="1525" y="530"/>
                  </a:cubicBezTo>
                  <a:cubicBezTo>
                    <a:pt x="1728" y="530"/>
                    <a:pt x="1728" y="530"/>
                    <a:pt x="1728" y="530"/>
                  </a:cubicBezTo>
                  <a:cubicBezTo>
                    <a:pt x="1789" y="530"/>
                    <a:pt x="1838" y="516"/>
                    <a:pt x="1873" y="489"/>
                  </a:cubicBezTo>
                  <a:cubicBezTo>
                    <a:pt x="1909" y="462"/>
                    <a:pt x="1927" y="425"/>
                    <a:pt x="1927" y="377"/>
                  </a:cubicBezTo>
                  <a:cubicBezTo>
                    <a:pt x="1927" y="345"/>
                    <a:pt x="1919" y="319"/>
                    <a:pt x="1905" y="299"/>
                  </a:cubicBezTo>
                  <a:cubicBezTo>
                    <a:pt x="1890" y="279"/>
                    <a:pt x="1867" y="265"/>
                    <a:pt x="1835" y="257"/>
                  </a:cubicBezTo>
                  <a:close/>
                  <a:moveTo>
                    <a:pt x="1666" y="115"/>
                  </a:moveTo>
                  <a:cubicBezTo>
                    <a:pt x="1706" y="115"/>
                    <a:pt x="1706" y="115"/>
                    <a:pt x="1706" y="115"/>
                  </a:cubicBezTo>
                  <a:cubicBezTo>
                    <a:pt x="1750" y="115"/>
                    <a:pt x="1772" y="130"/>
                    <a:pt x="1772" y="159"/>
                  </a:cubicBezTo>
                  <a:cubicBezTo>
                    <a:pt x="1772" y="175"/>
                    <a:pt x="1766" y="188"/>
                    <a:pt x="1755" y="196"/>
                  </a:cubicBezTo>
                  <a:cubicBezTo>
                    <a:pt x="1744" y="204"/>
                    <a:pt x="1729" y="208"/>
                    <a:pt x="1708" y="208"/>
                  </a:cubicBezTo>
                  <a:cubicBezTo>
                    <a:pt x="1666" y="208"/>
                    <a:pt x="1666" y="208"/>
                    <a:pt x="1666" y="208"/>
                  </a:cubicBezTo>
                  <a:lnTo>
                    <a:pt x="1666" y="115"/>
                  </a:lnTo>
                  <a:close/>
                  <a:moveTo>
                    <a:pt x="1716" y="421"/>
                  </a:moveTo>
                  <a:cubicBezTo>
                    <a:pt x="1666" y="421"/>
                    <a:pt x="1666" y="421"/>
                    <a:pt x="1666" y="421"/>
                  </a:cubicBezTo>
                  <a:cubicBezTo>
                    <a:pt x="1666" y="312"/>
                    <a:pt x="1666" y="312"/>
                    <a:pt x="1666" y="312"/>
                  </a:cubicBezTo>
                  <a:cubicBezTo>
                    <a:pt x="1713" y="312"/>
                    <a:pt x="1713" y="312"/>
                    <a:pt x="1713" y="312"/>
                  </a:cubicBezTo>
                  <a:cubicBezTo>
                    <a:pt x="1735" y="312"/>
                    <a:pt x="1752" y="316"/>
                    <a:pt x="1764" y="325"/>
                  </a:cubicBezTo>
                  <a:cubicBezTo>
                    <a:pt x="1776" y="335"/>
                    <a:pt x="1781" y="348"/>
                    <a:pt x="1781" y="365"/>
                  </a:cubicBezTo>
                  <a:cubicBezTo>
                    <a:pt x="1781" y="403"/>
                    <a:pt x="1760" y="421"/>
                    <a:pt x="1716" y="421"/>
                  </a:cubicBezTo>
                  <a:close/>
                  <a:moveTo>
                    <a:pt x="2230" y="0"/>
                  </a:moveTo>
                  <a:cubicBezTo>
                    <a:pt x="2148" y="0"/>
                    <a:pt x="2085" y="23"/>
                    <a:pt x="2041" y="69"/>
                  </a:cubicBezTo>
                  <a:cubicBezTo>
                    <a:pt x="1998" y="115"/>
                    <a:pt x="1976" y="181"/>
                    <a:pt x="1976" y="268"/>
                  </a:cubicBezTo>
                  <a:cubicBezTo>
                    <a:pt x="1976" y="355"/>
                    <a:pt x="1998" y="422"/>
                    <a:pt x="2042" y="468"/>
                  </a:cubicBezTo>
                  <a:cubicBezTo>
                    <a:pt x="2085" y="514"/>
                    <a:pt x="2148" y="537"/>
                    <a:pt x="2230" y="537"/>
                  </a:cubicBezTo>
                  <a:cubicBezTo>
                    <a:pt x="2313" y="537"/>
                    <a:pt x="2376" y="514"/>
                    <a:pt x="2419" y="469"/>
                  </a:cubicBezTo>
                  <a:cubicBezTo>
                    <a:pt x="2462" y="423"/>
                    <a:pt x="2483" y="356"/>
                    <a:pt x="2483" y="268"/>
                  </a:cubicBezTo>
                  <a:cubicBezTo>
                    <a:pt x="2483" y="180"/>
                    <a:pt x="2462" y="114"/>
                    <a:pt x="2419" y="68"/>
                  </a:cubicBezTo>
                  <a:cubicBezTo>
                    <a:pt x="2376" y="23"/>
                    <a:pt x="2313" y="0"/>
                    <a:pt x="2230" y="0"/>
                  </a:cubicBezTo>
                  <a:close/>
                  <a:moveTo>
                    <a:pt x="2309" y="383"/>
                  </a:moveTo>
                  <a:cubicBezTo>
                    <a:pt x="2292" y="407"/>
                    <a:pt x="2265" y="420"/>
                    <a:pt x="2230" y="420"/>
                  </a:cubicBezTo>
                  <a:cubicBezTo>
                    <a:pt x="2160" y="420"/>
                    <a:pt x="2125" y="369"/>
                    <a:pt x="2125" y="268"/>
                  </a:cubicBezTo>
                  <a:cubicBezTo>
                    <a:pt x="2125" y="167"/>
                    <a:pt x="2160" y="116"/>
                    <a:pt x="2230" y="116"/>
                  </a:cubicBezTo>
                  <a:cubicBezTo>
                    <a:pt x="2265" y="116"/>
                    <a:pt x="2291" y="128"/>
                    <a:pt x="2309" y="153"/>
                  </a:cubicBezTo>
                  <a:cubicBezTo>
                    <a:pt x="2326" y="178"/>
                    <a:pt x="2335" y="216"/>
                    <a:pt x="2335" y="268"/>
                  </a:cubicBezTo>
                  <a:cubicBezTo>
                    <a:pt x="2335" y="320"/>
                    <a:pt x="2326" y="358"/>
                    <a:pt x="2309" y="383"/>
                  </a:cubicBezTo>
                  <a:close/>
                  <a:moveTo>
                    <a:pt x="2858" y="8"/>
                  </a:moveTo>
                  <a:cubicBezTo>
                    <a:pt x="2999" y="8"/>
                    <a:pt x="2999" y="8"/>
                    <a:pt x="2999" y="8"/>
                  </a:cubicBezTo>
                  <a:cubicBezTo>
                    <a:pt x="2999" y="322"/>
                    <a:pt x="2999" y="322"/>
                    <a:pt x="2999" y="322"/>
                  </a:cubicBezTo>
                  <a:cubicBezTo>
                    <a:pt x="2999" y="391"/>
                    <a:pt x="2980" y="443"/>
                    <a:pt x="2941" y="481"/>
                  </a:cubicBezTo>
                  <a:cubicBezTo>
                    <a:pt x="2902" y="518"/>
                    <a:pt x="2847" y="537"/>
                    <a:pt x="2774" y="537"/>
                  </a:cubicBezTo>
                  <a:cubicBezTo>
                    <a:pt x="2703" y="537"/>
                    <a:pt x="2648" y="519"/>
                    <a:pt x="2610" y="482"/>
                  </a:cubicBezTo>
                  <a:cubicBezTo>
                    <a:pt x="2572" y="446"/>
                    <a:pt x="2553" y="394"/>
                    <a:pt x="2553" y="325"/>
                  </a:cubicBezTo>
                  <a:cubicBezTo>
                    <a:pt x="2553" y="8"/>
                    <a:pt x="2553" y="8"/>
                    <a:pt x="2553" y="8"/>
                  </a:cubicBezTo>
                  <a:cubicBezTo>
                    <a:pt x="2694" y="8"/>
                    <a:pt x="2694" y="8"/>
                    <a:pt x="2694" y="8"/>
                  </a:cubicBezTo>
                  <a:cubicBezTo>
                    <a:pt x="2694" y="314"/>
                    <a:pt x="2694" y="314"/>
                    <a:pt x="2694" y="314"/>
                  </a:cubicBezTo>
                  <a:cubicBezTo>
                    <a:pt x="2694" y="351"/>
                    <a:pt x="2701" y="378"/>
                    <a:pt x="2715" y="395"/>
                  </a:cubicBezTo>
                  <a:cubicBezTo>
                    <a:pt x="2729" y="411"/>
                    <a:pt x="2749" y="420"/>
                    <a:pt x="2776" y="420"/>
                  </a:cubicBezTo>
                  <a:cubicBezTo>
                    <a:pt x="2805" y="420"/>
                    <a:pt x="2826" y="411"/>
                    <a:pt x="2839" y="395"/>
                  </a:cubicBezTo>
                  <a:cubicBezTo>
                    <a:pt x="2852" y="378"/>
                    <a:pt x="2858" y="351"/>
                    <a:pt x="2858" y="314"/>
                  </a:cubicBezTo>
                  <a:lnTo>
                    <a:pt x="2858" y="8"/>
                  </a:lnTo>
                  <a:close/>
                  <a:moveTo>
                    <a:pt x="3447" y="73"/>
                  </a:moveTo>
                  <a:cubicBezTo>
                    <a:pt x="3402" y="30"/>
                    <a:pt x="3337" y="8"/>
                    <a:pt x="3253" y="8"/>
                  </a:cubicBezTo>
                  <a:cubicBezTo>
                    <a:pt x="3073" y="8"/>
                    <a:pt x="3073" y="8"/>
                    <a:pt x="3073" y="8"/>
                  </a:cubicBezTo>
                  <a:cubicBezTo>
                    <a:pt x="3073" y="530"/>
                    <a:pt x="3073" y="530"/>
                    <a:pt x="3073" y="530"/>
                  </a:cubicBezTo>
                  <a:cubicBezTo>
                    <a:pt x="3242" y="530"/>
                    <a:pt x="3242" y="530"/>
                    <a:pt x="3242" y="530"/>
                  </a:cubicBezTo>
                  <a:cubicBezTo>
                    <a:pt x="3328" y="530"/>
                    <a:pt x="3396" y="506"/>
                    <a:pt x="3444" y="459"/>
                  </a:cubicBezTo>
                  <a:cubicBezTo>
                    <a:pt x="3492" y="412"/>
                    <a:pt x="3516" y="345"/>
                    <a:pt x="3516" y="258"/>
                  </a:cubicBezTo>
                  <a:cubicBezTo>
                    <a:pt x="3516" y="177"/>
                    <a:pt x="3493" y="115"/>
                    <a:pt x="3447" y="73"/>
                  </a:cubicBezTo>
                  <a:close/>
                  <a:moveTo>
                    <a:pt x="3339" y="377"/>
                  </a:moveTo>
                  <a:cubicBezTo>
                    <a:pt x="3319" y="402"/>
                    <a:pt x="3288" y="414"/>
                    <a:pt x="3245" y="414"/>
                  </a:cubicBezTo>
                  <a:cubicBezTo>
                    <a:pt x="3214" y="414"/>
                    <a:pt x="3214" y="414"/>
                    <a:pt x="3214" y="414"/>
                  </a:cubicBezTo>
                  <a:cubicBezTo>
                    <a:pt x="3214" y="122"/>
                    <a:pt x="3214" y="122"/>
                    <a:pt x="3214" y="122"/>
                  </a:cubicBezTo>
                  <a:cubicBezTo>
                    <a:pt x="3255" y="122"/>
                    <a:pt x="3255" y="122"/>
                    <a:pt x="3255" y="122"/>
                  </a:cubicBezTo>
                  <a:cubicBezTo>
                    <a:pt x="3293" y="122"/>
                    <a:pt x="3322" y="134"/>
                    <a:pt x="3341" y="157"/>
                  </a:cubicBezTo>
                  <a:cubicBezTo>
                    <a:pt x="3360" y="180"/>
                    <a:pt x="3369" y="215"/>
                    <a:pt x="3369" y="263"/>
                  </a:cubicBezTo>
                  <a:cubicBezTo>
                    <a:pt x="3369" y="314"/>
                    <a:pt x="3359" y="352"/>
                    <a:pt x="3339" y="377"/>
                  </a:cubicBezTo>
                  <a:close/>
                </a:path>
              </a:pathLst>
            </a:custGeom>
            <a:solidFill>
              <a:srgbClr val="BE3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6" name="Tijdelijke aanduiding voor inhoud 2"/>
          <p:cNvSpPr>
            <a:spLocks noGrp="1"/>
          </p:cNvSpPr>
          <p:nvPr>
            <p:ph idx="1"/>
          </p:nvPr>
        </p:nvSpPr>
        <p:spPr>
          <a:xfrm>
            <a:off x="843853" y="1265213"/>
            <a:ext cx="10463777" cy="4301725"/>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pPr>
              <a:defRPr/>
            </a:pPr>
            <a:fld id="{90AF5F82-4C73-41F4-A248-930DF883CC76}" type="slidenum">
              <a:rPr lang="nl-NL" altLang="nl-NL"/>
              <a:pPr>
                <a:defRPr/>
              </a:pPr>
              <a:t>‹nr.›</a:t>
            </a:fld>
            <a:endParaRPr lang="nl-NL" alt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7" name="Tijdelijke aanduiding voor datum 3"/>
          <p:cNvSpPr>
            <a:spLocks noGrp="1"/>
          </p:cNvSpPr>
          <p:nvPr>
            <p:ph type="dt" sz="half" idx="12"/>
          </p:nvPr>
        </p:nvSpPr>
        <p:spPr/>
        <p:txBody>
          <a:bodyPr/>
          <a:lstStyle>
            <a:lvl1pPr>
              <a:defRPr/>
            </a:lvl1pPr>
          </a:lstStyle>
          <a:p>
            <a:pPr>
              <a:defRPr/>
            </a:pPr>
            <a:fld id="{EEC6BDCC-377C-4B54-885D-1C0DCF281541}" type="datetime1">
              <a:rPr lang="nl-NL"/>
              <a:pPr>
                <a:defRPr/>
              </a:pPr>
              <a:t>20-5-2022</a:t>
            </a:fld>
            <a:endParaRPr lang="nl-NL" dirty="0"/>
          </a:p>
        </p:txBody>
      </p:sp>
    </p:spTree>
    <p:extLst>
      <p:ext uri="{BB962C8B-B14F-4D97-AF65-F5344CB8AC3E}">
        <p14:creationId xmlns:p14="http://schemas.microsoft.com/office/powerpoint/2010/main" val="4257746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s (2)">
    <p:spTree>
      <p:nvGrpSpPr>
        <p:cNvPr id="1" name=""/>
        <p:cNvGrpSpPr/>
        <p:nvPr/>
      </p:nvGrpSpPr>
      <p:grpSpPr>
        <a:xfrm>
          <a:off x="0" y="0"/>
          <a:ext cx="0" cy="0"/>
          <a:chOff x="0" y="0"/>
          <a:chExt cx="0" cy="0"/>
        </a:xfrm>
      </p:grpSpPr>
      <p:sp>
        <p:nvSpPr>
          <p:cNvPr id="3" name="Tijdelijke aanduiding voor datum 2"/>
          <p:cNvSpPr>
            <a:spLocks noGrp="1" noSelect="1"/>
          </p:cNvSpPr>
          <p:nvPr>
            <p:ph type="dt" sz="half" idx="10"/>
          </p:nvPr>
        </p:nvSpPr>
        <p:spPr/>
        <p:txBody>
          <a:bodyPr/>
          <a:lstStyle/>
          <a:p>
            <a:fld id="{2923B9C5-BE15-4844-92EA-6B5A4B794705}" type="datetime4">
              <a:rPr lang="nl-NL" noProof="1" smtClean="0"/>
              <a:t>20 mei 2022</a:t>
            </a:fld>
            <a:endParaRPr lang="nl-NL" noProof="1"/>
          </a:p>
        </p:txBody>
      </p:sp>
      <p:sp>
        <p:nvSpPr>
          <p:cNvPr id="4" name="Tijdelijke aanduiding voor voettekst 3"/>
          <p:cNvSpPr>
            <a:spLocks noGrp="1" noSelect="1"/>
          </p:cNvSpPr>
          <p:nvPr>
            <p:ph type="ftr" sz="quarter" idx="11"/>
          </p:nvPr>
        </p:nvSpPr>
        <p:spPr/>
        <p:txBody>
          <a:bodyPr/>
          <a:lstStyle/>
          <a:p>
            <a:r>
              <a:rPr lang="nl-NL" noProof="1"/>
              <a:t>[Voettekst]</a:t>
            </a:r>
          </a:p>
        </p:txBody>
      </p:sp>
      <p:sp>
        <p:nvSpPr>
          <p:cNvPr id="5" name="Tijdelijke aanduiding voor dianummer 4"/>
          <p:cNvSpPr>
            <a:spLocks noGrp="1" noSelect="1"/>
          </p:cNvSpPr>
          <p:nvPr>
            <p:ph type="sldNum" sz="quarter" idx="12"/>
          </p:nvPr>
        </p:nvSpPr>
        <p:spPr/>
        <p:txBody>
          <a:bodyPr/>
          <a:lstStyle/>
          <a:p>
            <a:r>
              <a:rPr lang="nl-NL" noProof="1">
                <a:solidFill>
                  <a:schemeClr val="accent1"/>
                </a:solidFill>
              </a:rPr>
              <a:t>|</a:t>
            </a:r>
            <a:r>
              <a:rPr lang="nl-NL" noProof="1"/>
              <a:t> </a:t>
            </a:r>
            <a:fld id="{1336C48C-F87C-4E4B-81EF-5027B17D1F61}" type="slidenum">
              <a:rPr lang="nl-NL" noProof="1" smtClean="0"/>
              <a:pPr/>
              <a:t>‹nr.›</a:t>
            </a:fld>
            <a:endParaRPr lang="nl-NL" noProof="1"/>
          </a:p>
        </p:txBody>
      </p:sp>
      <p:sp>
        <p:nvSpPr>
          <p:cNvPr id="14" name="Tijdelijke aanduiding voor tekst 2"/>
          <p:cNvSpPr>
            <a:spLocks noGrp="1" noSelect="1"/>
          </p:cNvSpPr>
          <p:nvPr>
            <p:ph type="body" sz="quarter" idx="14" hasCustomPrompt="1"/>
          </p:nvPr>
        </p:nvSpPr>
        <p:spPr>
          <a:xfrm>
            <a:off x="5541900" y="2217600"/>
            <a:ext cx="5774792"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 typeface="Open Sans" panose="020B0606030504020204" pitchFamily="34" charset="0"/>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nl-NL" dirty="0"/>
              <a:t>[Kopje]</a:t>
            </a:r>
          </a:p>
        </p:txBody>
      </p:sp>
      <p:sp>
        <p:nvSpPr>
          <p:cNvPr id="13" name="Tijdelijke aanduiding voor tekst 1 (JU-Free)"/>
          <p:cNvSpPr>
            <a:spLocks noGrp="1"/>
          </p:cNvSpPr>
          <p:nvPr>
            <p:ph type="body" sz="quarter" idx="13" hasCustomPrompt="1"/>
          </p:nvPr>
        </p:nvSpPr>
        <p:spPr>
          <a:xfrm>
            <a:off x="1017712" y="2215838"/>
            <a:ext cx="4034171"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Tx/>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mn-lt"/>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nl-NL" dirty="0"/>
              <a:t>[Kopje]</a:t>
            </a:r>
          </a:p>
          <a:p>
            <a:pPr lvl="0"/>
            <a:r>
              <a:rPr lang="nl-NL" dirty="0"/>
              <a:t>JU-LEVEL1=Standaard</a:t>
            </a:r>
          </a:p>
          <a:p>
            <a:pPr lvl="1"/>
            <a:r>
              <a:rPr lang="nl-NL" dirty="0"/>
              <a:t>JU-LEVEL2=Basistekst</a:t>
            </a:r>
          </a:p>
          <a:p>
            <a:pPr lvl="2"/>
            <a:r>
              <a:rPr lang="nl-NL" dirty="0"/>
              <a:t>JU-LEVEL3=Opsomming</a:t>
            </a:r>
          </a:p>
          <a:p>
            <a:pPr lvl="3"/>
            <a:r>
              <a:rPr lang="nl-NL" dirty="0"/>
              <a:t>JU-LEVEL4=Zwevend 1e niveau </a:t>
            </a:r>
          </a:p>
        </p:txBody>
      </p:sp>
      <p:sp>
        <p:nvSpPr>
          <p:cNvPr id="2" name="***Titel 1"/>
          <p:cNvSpPr>
            <a:spLocks noGrp="1" noSelect="1"/>
          </p:cNvSpPr>
          <p:nvPr>
            <p:ph type="title" hasCustomPrompt="1"/>
          </p:nvPr>
        </p:nvSpPr>
        <p:spPr>
          <a:xfrm>
            <a:off x="876692" y="931413"/>
            <a:ext cx="10440000" cy="720000"/>
          </a:xfrm>
        </p:spPr>
        <p:txBody>
          <a:bodyPr/>
          <a:lstStyle>
            <a:lvl1pPr>
              <a:defRPr sz="4400" b="0" cap="none" spc="-210" baseline="0">
                <a:solidFill>
                  <a:schemeClr val="accent1"/>
                </a:solidFill>
              </a:defRPr>
            </a:lvl1pPr>
          </a:lstStyle>
          <a:p>
            <a:r>
              <a:rPr lang="nl-NL" dirty="0"/>
              <a:t>[</a:t>
            </a:r>
            <a:r>
              <a:rPr lang="nl-NL" dirty="0" err="1"/>
              <a:t>Highlights</a:t>
            </a:r>
            <a:r>
              <a:rPr lang="nl-NL" dirty="0"/>
              <a:t>]</a:t>
            </a:r>
          </a:p>
        </p:txBody>
      </p:sp>
      <p:sp>
        <p:nvSpPr>
          <p:cNvPr id="10" name="Kopregel (JU-Free)"/>
          <p:cNvSpPr>
            <a:spLocks noGrp="1"/>
          </p:cNvSpPr>
          <p:nvPr>
            <p:ph type="body" sz="quarter" idx="1002" hasCustomPrompt="1"/>
          </p:nvPr>
        </p:nvSpPr>
        <p:spPr>
          <a:xfrm>
            <a:off x="854075" y="609569"/>
            <a:ext cx="10440000" cy="288000"/>
          </a:xfrm>
        </p:spPr>
        <p:txBody>
          <a:bodyPr/>
          <a:lstStyle>
            <a:lvl1pPr marL="0" indent="0">
              <a:spcBef>
                <a:spcPts val="0"/>
              </a:spcBef>
              <a:buNone/>
              <a:defRPr cap="all">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nl-NL"/>
              <a:t>[kopregel]</a:t>
            </a:r>
          </a:p>
          <a:p>
            <a:pPr lvl="0"/>
            <a:r>
              <a:rPr lang="nl-NL"/>
              <a:t>JU-LEVEL1=Standaard</a:t>
            </a:r>
            <a:endParaRPr lang="nl-NL" dirty="0"/>
          </a:p>
        </p:txBody>
      </p:sp>
    </p:spTree>
    <p:extLst>
      <p:ext uri="{BB962C8B-B14F-4D97-AF65-F5344CB8AC3E}">
        <p14:creationId xmlns:p14="http://schemas.microsoft.com/office/powerpoint/2010/main" val="34641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s (4)">
    <p:spTree>
      <p:nvGrpSpPr>
        <p:cNvPr id="1" name=""/>
        <p:cNvGrpSpPr/>
        <p:nvPr/>
      </p:nvGrpSpPr>
      <p:grpSpPr>
        <a:xfrm>
          <a:off x="0" y="0"/>
          <a:ext cx="0" cy="0"/>
          <a:chOff x="0" y="0"/>
          <a:chExt cx="0" cy="0"/>
        </a:xfrm>
      </p:grpSpPr>
      <p:sp>
        <p:nvSpPr>
          <p:cNvPr id="3" name="Tijdelijke aanduiding voor datum 2"/>
          <p:cNvSpPr>
            <a:spLocks noGrp="1" noSelect="1"/>
          </p:cNvSpPr>
          <p:nvPr>
            <p:ph type="dt" sz="half" idx="10"/>
          </p:nvPr>
        </p:nvSpPr>
        <p:spPr/>
        <p:txBody>
          <a:bodyPr/>
          <a:lstStyle/>
          <a:p>
            <a:fld id="{2923B9C5-BE15-4844-92EA-6B5A4B794705}" type="datetime4">
              <a:rPr lang="nl-NL" noProof="1" smtClean="0"/>
              <a:t>20 mei 2022</a:t>
            </a:fld>
            <a:endParaRPr lang="nl-NL" noProof="1"/>
          </a:p>
        </p:txBody>
      </p:sp>
      <p:sp>
        <p:nvSpPr>
          <p:cNvPr id="4" name="Tijdelijke aanduiding voor voettekst 3"/>
          <p:cNvSpPr>
            <a:spLocks noGrp="1" noSelect="1"/>
          </p:cNvSpPr>
          <p:nvPr>
            <p:ph type="ftr" sz="quarter" idx="11"/>
          </p:nvPr>
        </p:nvSpPr>
        <p:spPr/>
        <p:txBody>
          <a:bodyPr/>
          <a:lstStyle/>
          <a:p>
            <a:r>
              <a:rPr lang="nl-NL" noProof="1"/>
              <a:t>[Voettekst]</a:t>
            </a:r>
          </a:p>
        </p:txBody>
      </p:sp>
      <p:sp>
        <p:nvSpPr>
          <p:cNvPr id="5" name="Tijdelijke aanduiding voor dianummer 4"/>
          <p:cNvSpPr>
            <a:spLocks noGrp="1" noSelect="1"/>
          </p:cNvSpPr>
          <p:nvPr>
            <p:ph type="sldNum" sz="quarter" idx="12"/>
          </p:nvPr>
        </p:nvSpPr>
        <p:spPr/>
        <p:txBody>
          <a:bodyPr/>
          <a:lstStyle/>
          <a:p>
            <a:r>
              <a:rPr lang="nl-NL" noProof="1">
                <a:solidFill>
                  <a:schemeClr val="accent1"/>
                </a:solidFill>
              </a:rPr>
              <a:t>|</a:t>
            </a:r>
            <a:r>
              <a:rPr lang="nl-NL" noProof="1"/>
              <a:t> </a:t>
            </a:r>
            <a:fld id="{1336C48C-F87C-4E4B-81EF-5027B17D1F61}" type="slidenum">
              <a:rPr lang="nl-NL" noProof="1" smtClean="0"/>
              <a:pPr/>
              <a:t>‹nr.›</a:t>
            </a:fld>
            <a:endParaRPr lang="nl-NL" noProof="1"/>
          </a:p>
        </p:txBody>
      </p:sp>
      <p:sp>
        <p:nvSpPr>
          <p:cNvPr id="16" name="Tijdelijke aanduiding voor tekst 4"/>
          <p:cNvSpPr>
            <a:spLocks noGrp="1" noSelect="1"/>
          </p:cNvSpPr>
          <p:nvPr>
            <p:ph type="body" sz="quarter" idx="16" hasCustomPrompt="1"/>
          </p:nvPr>
        </p:nvSpPr>
        <p:spPr>
          <a:xfrm>
            <a:off x="9249904" y="2203963"/>
            <a:ext cx="2366962"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Tx/>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mn-lt"/>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nl-NL" dirty="0"/>
              <a:t>[Kopje]</a:t>
            </a:r>
          </a:p>
        </p:txBody>
      </p:sp>
      <p:sp>
        <p:nvSpPr>
          <p:cNvPr id="15" name="Tijdelijke aanduiding voor tekst 3"/>
          <p:cNvSpPr>
            <a:spLocks noGrp="1" noSelect="1"/>
          </p:cNvSpPr>
          <p:nvPr>
            <p:ph type="body" sz="quarter" idx="15" hasCustomPrompt="1"/>
          </p:nvPr>
        </p:nvSpPr>
        <p:spPr>
          <a:xfrm>
            <a:off x="6509241" y="2203963"/>
            <a:ext cx="2366962"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Tx/>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mn-lt"/>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nl-NL" dirty="0"/>
              <a:t>[Kopje]</a:t>
            </a:r>
          </a:p>
        </p:txBody>
      </p:sp>
      <p:sp>
        <p:nvSpPr>
          <p:cNvPr id="14" name="Tijdelijke aanduiding voor tekst 2"/>
          <p:cNvSpPr>
            <a:spLocks noGrp="1" noSelect="1"/>
          </p:cNvSpPr>
          <p:nvPr>
            <p:ph type="body" sz="quarter" idx="14" hasCustomPrompt="1"/>
          </p:nvPr>
        </p:nvSpPr>
        <p:spPr>
          <a:xfrm>
            <a:off x="3768579" y="2203963"/>
            <a:ext cx="2366962"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Tx/>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mn-lt"/>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nl-NL" dirty="0"/>
              <a:t>[Kopje]</a:t>
            </a:r>
          </a:p>
        </p:txBody>
      </p:sp>
      <p:sp>
        <p:nvSpPr>
          <p:cNvPr id="13" name="Tijdelijke aanduiding voor tekst 1 (JU-Free)"/>
          <p:cNvSpPr>
            <a:spLocks noGrp="1"/>
          </p:cNvSpPr>
          <p:nvPr>
            <p:ph type="body" sz="quarter" idx="13" hasCustomPrompt="1"/>
          </p:nvPr>
        </p:nvSpPr>
        <p:spPr>
          <a:xfrm>
            <a:off x="1027917" y="2203963"/>
            <a:ext cx="2366962" cy="3203575"/>
          </a:xfrm>
        </p:spPr>
        <p:txBody>
          <a:bodyPr/>
          <a:lstStyle>
            <a:lvl1pPr marL="0" indent="0">
              <a:spcBef>
                <a:spcPts val="0"/>
              </a:spcBef>
              <a:spcAft>
                <a:spcPts val="300"/>
              </a:spcAft>
              <a:buNone/>
              <a:defRPr sz="1700" b="0" baseline="0">
                <a:solidFill>
                  <a:schemeClr val="accent5"/>
                </a:solidFill>
                <a:latin typeface="+mj-lt"/>
              </a:defRPr>
            </a:lvl1pPr>
            <a:lvl2pPr marL="0" indent="0">
              <a:lnSpc>
                <a:spcPct val="95000"/>
              </a:lnSpc>
              <a:spcBef>
                <a:spcPts val="0"/>
              </a:spcBef>
              <a:buNone/>
              <a:defRPr sz="2800" b="0" spc="-110" baseline="0">
                <a:solidFill>
                  <a:schemeClr val="accent5"/>
                </a:solidFill>
              </a:defRPr>
            </a:lvl2pPr>
            <a:lvl3pPr marL="324000" indent="-324000">
              <a:lnSpc>
                <a:spcPct val="90000"/>
              </a:lnSpc>
              <a:spcBef>
                <a:spcPts val="0"/>
              </a:spcBef>
              <a:buFontTx/>
              <a:buChar char="–"/>
              <a:defRPr sz="2800" b="0" spc="-110" baseline="0">
                <a:solidFill>
                  <a:schemeClr val="accent5"/>
                </a:solidFill>
              </a:defRPr>
            </a:lvl3pPr>
            <a:lvl4pPr marL="324000" indent="0">
              <a:lnSpc>
                <a:spcPct val="90000"/>
              </a:lnSpc>
              <a:spcBef>
                <a:spcPts val="0"/>
              </a:spcBef>
              <a:buFont typeface="Arial" panose="020B0604020202020204" pitchFamily="34" charset="0"/>
              <a:buNone/>
              <a:defRPr sz="2800" b="0" spc="-110" baseline="0">
                <a:solidFill>
                  <a:schemeClr val="accent5"/>
                </a:solidFill>
                <a:latin typeface="+mn-lt"/>
              </a:defRPr>
            </a:lvl4pPr>
            <a:lvl5pPr marL="0" indent="0">
              <a:lnSpc>
                <a:spcPct val="90000"/>
              </a:lnSpc>
              <a:spcBef>
                <a:spcPts val="0"/>
              </a:spcBef>
              <a:buFont typeface="Arial" panose="020B0604020202020204" pitchFamily="34" charset="0"/>
              <a:buNone/>
              <a:defRPr sz="2800" b="0" spc="-110" baseline="0">
                <a:solidFill>
                  <a:schemeClr val="accent5"/>
                </a:solidFill>
              </a:defRPr>
            </a:lvl5pPr>
            <a:lvl6pPr marL="0" indent="0">
              <a:lnSpc>
                <a:spcPct val="90000"/>
              </a:lnSpc>
              <a:spcBef>
                <a:spcPts val="0"/>
              </a:spcBef>
              <a:buFont typeface="Arial" panose="020B0604020202020204" pitchFamily="34" charset="0"/>
              <a:buNone/>
              <a:defRPr sz="2800" b="0" spc="-110" baseline="0">
                <a:solidFill>
                  <a:schemeClr val="accent5"/>
                </a:solidFill>
              </a:defRPr>
            </a:lvl6pPr>
            <a:lvl7pPr marL="0" indent="0">
              <a:lnSpc>
                <a:spcPct val="90000"/>
              </a:lnSpc>
              <a:spcBef>
                <a:spcPts val="0"/>
              </a:spcBef>
              <a:buFont typeface="Arial" panose="020B0604020202020204" pitchFamily="34" charset="0"/>
              <a:buNone/>
              <a:defRPr sz="2800" b="0" spc="-110" baseline="0">
                <a:solidFill>
                  <a:schemeClr val="accent5"/>
                </a:solidFill>
              </a:defRPr>
            </a:lvl7pPr>
            <a:lvl8pPr marL="0" indent="0">
              <a:lnSpc>
                <a:spcPct val="90000"/>
              </a:lnSpc>
              <a:spcBef>
                <a:spcPts val="0"/>
              </a:spcBef>
              <a:buFont typeface="Arial" panose="020B0604020202020204" pitchFamily="34" charset="0"/>
              <a:buNone/>
              <a:defRPr sz="2800" b="0" spc="-110" baseline="0">
                <a:solidFill>
                  <a:schemeClr val="accent5"/>
                </a:solidFill>
              </a:defRPr>
            </a:lvl8pPr>
            <a:lvl9pPr marL="0" indent="0">
              <a:lnSpc>
                <a:spcPct val="90000"/>
              </a:lnSpc>
              <a:spcBef>
                <a:spcPts val="0"/>
              </a:spcBef>
              <a:buFont typeface="Arial" panose="020B0604020202020204" pitchFamily="34" charset="0"/>
              <a:buNone/>
              <a:defRPr sz="2800" b="0" spc="-110" baseline="0">
                <a:solidFill>
                  <a:schemeClr val="accent5"/>
                </a:solidFill>
              </a:defRPr>
            </a:lvl9pPr>
          </a:lstStyle>
          <a:p>
            <a:pPr lvl="0"/>
            <a:r>
              <a:rPr lang="nl-NL" dirty="0"/>
              <a:t>[Kopje]</a:t>
            </a:r>
          </a:p>
          <a:p>
            <a:pPr lvl="0"/>
            <a:r>
              <a:rPr lang="nl-NL" dirty="0"/>
              <a:t>JU-LEVEL1=Standaard</a:t>
            </a:r>
          </a:p>
          <a:p>
            <a:pPr lvl="1"/>
            <a:r>
              <a:rPr lang="nl-NL" dirty="0"/>
              <a:t>JU-LEVEL2=Basistekst</a:t>
            </a:r>
          </a:p>
          <a:p>
            <a:pPr lvl="2"/>
            <a:r>
              <a:rPr lang="nl-NL" dirty="0"/>
              <a:t>JU-LEVEL3=Opsomming</a:t>
            </a:r>
          </a:p>
          <a:p>
            <a:pPr lvl="3"/>
            <a:r>
              <a:rPr lang="nl-NL" dirty="0"/>
              <a:t>JU-LEVEL4=Zwevend 1e  niveau</a:t>
            </a:r>
          </a:p>
        </p:txBody>
      </p:sp>
      <p:sp>
        <p:nvSpPr>
          <p:cNvPr id="2" name="***Titel 1"/>
          <p:cNvSpPr>
            <a:spLocks noGrp="1" noSelect="1"/>
          </p:cNvSpPr>
          <p:nvPr>
            <p:ph type="title" hasCustomPrompt="1"/>
          </p:nvPr>
        </p:nvSpPr>
        <p:spPr>
          <a:xfrm>
            <a:off x="876692" y="931413"/>
            <a:ext cx="10440000" cy="720000"/>
          </a:xfrm>
        </p:spPr>
        <p:txBody>
          <a:bodyPr/>
          <a:lstStyle>
            <a:lvl1pPr>
              <a:defRPr sz="4400" b="0" cap="none" spc="-210" baseline="0">
                <a:solidFill>
                  <a:schemeClr val="accent1"/>
                </a:solidFill>
              </a:defRPr>
            </a:lvl1pPr>
          </a:lstStyle>
          <a:p>
            <a:r>
              <a:rPr lang="nl-NL" dirty="0"/>
              <a:t>[</a:t>
            </a:r>
            <a:r>
              <a:rPr lang="nl-NL" dirty="0" err="1"/>
              <a:t>Highlights</a:t>
            </a:r>
            <a:r>
              <a:rPr lang="nl-NL" dirty="0"/>
              <a:t>]</a:t>
            </a:r>
          </a:p>
        </p:txBody>
      </p:sp>
      <p:sp>
        <p:nvSpPr>
          <p:cNvPr id="17" name="Kopregel (JU-Free)"/>
          <p:cNvSpPr>
            <a:spLocks noGrp="1"/>
          </p:cNvSpPr>
          <p:nvPr>
            <p:ph type="body" sz="quarter" idx="1002" hasCustomPrompt="1"/>
          </p:nvPr>
        </p:nvSpPr>
        <p:spPr>
          <a:xfrm>
            <a:off x="854075" y="609569"/>
            <a:ext cx="10440000" cy="288000"/>
          </a:xfrm>
        </p:spPr>
        <p:txBody>
          <a:bodyPr/>
          <a:lstStyle>
            <a:lvl1pPr marL="0" indent="0">
              <a:spcBef>
                <a:spcPts val="0"/>
              </a:spcBef>
              <a:buNone/>
              <a:defRPr cap="all">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nl-NL" dirty="0"/>
              <a:t>[kopregel]</a:t>
            </a:r>
          </a:p>
          <a:p>
            <a:pPr lvl="0"/>
            <a:r>
              <a:rPr lang="nl-NL" dirty="0"/>
              <a:t>JU-LEVEL1=Standaard</a:t>
            </a:r>
          </a:p>
        </p:txBody>
      </p:sp>
    </p:spTree>
    <p:extLst>
      <p:ext uri="{BB962C8B-B14F-4D97-AF65-F5344CB8AC3E}">
        <p14:creationId xmlns:p14="http://schemas.microsoft.com/office/powerpoint/2010/main" val="10148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dia wit">
    <p:bg>
      <p:bgPr>
        <a:solidFill>
          <a:srgbClr val="FFFFFF"/>
        </a:solidFill>
        <a:effectLst/>
      </p:bgPr>
    </p:bg>
    <p:spTree>
      <p:nvGrpSpPr>
        <p:cNvPr id="1" name=""/>
        <p:cNvGrpSpPr/>
        <p:nvPr/>
      </p:nvGrpSpPr>
      <p:grpSpPr>
        <a:xfrm>
          <a:off x="0" y="0"/>
          <a:ext cx="0" cy="0"/>
          <a:chOff x="0" y="0"/>
          <a:chExt cx="0" cy="0"/>
        </a:xfrm>
      </p:grpSpPr>
      <p:sp>
        <p:nvSpPr>
          <p:cNvPr id="4" name="Tijdelijke aanduiding voor tekst 3 (JU-Free)">
            <a:extLst>
              <a:ext uri="{FF2B5EF4-FFF2-40B4-BE49-F238E27FC236}">
                <a16:creationId xmlns:a16="http://schemas.microsoft.com/office/drawing/2014/main" id="{47B08040-1AC6-4424-AC77-34664CAA4BE7}"/>
              </a:ext>
            </a:extLst>
          </p:cNvPr>
          <p:cNvSpPr>
            <a:spLocks noGrp="1"/>
          </p:cNvSpPr>
          <p:nvPr>
            <p:ph type="body" sz="quarter" idx="10" hasCustomPrompt="1"/>
          </p:nvPr>
        </p:nvSpPr>
        <p:spPr>
          <a:xfrm>
            <a:off x="864719" y="2808000"/>
            <a:ext cx="10440000" cy="2160000"/>
          </a:xfrm>
        </p:spPr>
        <p:txBody>
          <a:bodyPr/>
          <a:lstStyle>
            <a:lvl1pPr marL="0" indent="0" algn="ctr">
              <a:spcBef>
                <a:spcPts val="0"/>
              </a:spcBef>
              <a:buFontTx/>
              <a:buNone/>
              <a:defRPr sz="6800" cap="all" baseline="0">
                <a:solidFill>
                  <a:schemeClr val="accent1"/>
                </a:solidFill>
                <a:latin typeface="+mj-lt"/>
              </a:defRPr>
            </a:lvl1pPr>
            <a:lvl2pPr marL="0" indent="0" algn="ctr">
              <a:spcBef>
                <a:spcPts val="0"/>
              </a:spcBef>
              <a:buFontTx/>
              <a:buNone/>
              <a:defRPr sz="3600" i="0" cap="all" baseline="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indent="0" algn="ctr">
              <a:buFontTx/>
              <a:buNone/>
              <a:defRPr/>
            </a:lvl3pPr>
            <a:lvl4pPr algn="ctr">
              <a:spcBef>
                <a:spcPts val="0"/>
              </a:spcBef>
              <a:defRPr>
                <a:solidFill>
                  <a:schemeClr val="tx1"/>
                </a:solidFill>
                <a:latin typeface="+mn-lt"/>
              </a:defRPr>
            </a:lvl4pPr>
            <a:lvl5pPr algn="ctr">
              <a:defRPr/>
            </a:lvl5pPr>
            <a:lvl6pPr marL="0" algn="ctr">
              <a:defRPr/>
            </a:lvl6pPr>
            <a:lvl7pPr marL="0" algn="ctr">
              <a:defRPr/>
            </a:lvl7pPr>
            <a:lvl8pPr marL="0" algn="ctr">
              <a:defRPr/>
            </a:lvl8pPr>
            <a:lvl9pPr algn="ctr">
              <a:defRPr/>
            </a:lvl9pPr>
          </a:lstStyle>
          <a:p>
            <a:pPr lvl="0"/>
            <a:r>
              <a:rPr lang="nl-NL" dirty="0"/>
              <a:t>[Titel]</a:t>
            </a:r>
          </a:p>
          <a:p>
            <a:pPr lvl="0"/>
            <a:r>
              <a:rPr lang="nl-NL" dirty="0"/>
              <a:t>JU-LEVEL1=Standaard</a:t>
            </a:r>
          </a:p>
          <a:p>
            <a:pPr lvl="1"/>
            <a:r>
              <a:rPr lang="nl-NL" dirty="0"/>
              <a:t>JU-LEVEL2=Titel light</a:t>
            </a:r>
          </a:p>
        </p:txBody>
      </p:sp>
    </p:spTree>
    <p:extLst>
      <p:ext uri="{BB962C8B-B14F-4D97-AF65-F5344CB8AC3E}">
        <p14:creationId xmlns:p14="http://schemas.microsoft.com/office/powerpoint/2010/main" val="1886260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ussendia Red Impact">
    <p:bg>
      <p:bgPr>
        <a:solidFill>
          <a:srgbClr val="E3000B"/>
        </a:solidFill>
        <a:effectLst/>
      </p:bgPr>
    </p:bg>
    <p:spTree>
      <p:nvGrpSpPr>
        <p:cNvPr id="1" name=""/>
        <p:cNvGrpSpPr/>
        <p:nvPr/>
      </p:nvGrpSpPr>
      <p:grpSpPr>
        <a:xfrm>
          <a:off x="0" y="0"/>
          <a:ext cx="0" cy="0"/>
          <a:chOff x="0" y="0"/>
          <a:chExt cx="0" cy="0"/>
        </a:xfrm>
      </p:grpSpPr>
      <p:sp>
        <p:nvSpPr>
          <p:cNvPr id="5" name="Tijdelijke aanduiding voor tekst 3 (JU-Free)">
            <a:extLst>
              <a:ext uri="{FF2B5EF4-FFF2-40B4-BE49-F238E27FC236}">
                <a16:creationId xmlns:a16="http://schemas.microsoft.com/office/drawing/2014/main" id="{9003792C-E96E-4CD5-83F8-FBFE78F93C83}"/>
              </a:ext>
            </a:extLst>
          </p:cNvPr>
          <p:cNvSpPr>
            <a:spLocks noGrp="1"/>
          </p:cNvSpPr>
          <p:nvPr>
            <p:ph type="body" sz="quarter" idx="10" hasCustomPrompt="1"/>
          </p:nvPr>
        </p:nvSpPr>
        <p:spPr>
          <a:xfrm>
            <a:off x="864719" y="2808000"/>
            <a:ext cx="10440000" cy="2160000"/>
          </a:xfrm>
        </p:spPr>
        <p:txBody>
          <a:bodyPr/>
          <a:lstStyle>
            <a:lvl1pPr marL="0" indent="0" algn="ctr">
              <a:spcBef>
                <a:spcPts val="0"/>
              </a:spcBef>
              <a:buFontTx/>
              <a:buNone/>
              <a:defRPr sz="6800" cap="all" baseline="0">
                <a:solidFill>
                  <a:srgbClr val="8C201B"/>
                </a:solidFill>
                <a:latin typeface="+mj-lt"/>
              </a:defRPr>
            </a:lvl1pPr>
            <a:lvl2pPr marL="0" indent="0" algn="ctr">
              <a:spcBef>
                <a:spcPts val="0"/>
              </a:spcBef>
              <a:buFontTx/>
              <a:buNone/>
              <a:defRPr sz="3600" i="0" cap="all"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indent="0" algn="ctr">
              <a:buFontTx/>
              <a:buNone/>
              <a:defRPr/>
            </a:lvl3pPr>
            <a:lvl4pPr algn="ctr">
              <a:spcBef>
                <a:spcPts val="0"/>
              </a:spcBef>
              <a:defRPr>
                <a:solidFill>
                  <a:schemeClr val="tx1"/>
                </a:solidFill>
                <a:latin typeface="+mn-lt"/>
              </a:defRPr>
            </a:lvl4pPr>
            <a:lvl5pPr algn="ctr">
              <a:defRPr/>
            </a:lvl5pPr>
            <a:lvl6pPr marL="0" algn="ctr">
              <a:defRPr/>
            </a:lvl6pPr>
            <a:lvl7pPr marL="0" algn="ctr">
              <a:defRPr/>
            </a:lvl7pPr>
            <a:lvl8pPr marL="0" algn="ctr">
              <a:defRPr/>
            </a:lvl8pPr>
            <a:lvl9pPr algn="ctr">
              <a:defRPr/>
            </a:lvl9pPr>
          </a:lstStyle>
          <a:p>
            <a:pPr lvl="0"/>
            <a:r>
              <a:rPr lang="nl-NL" dirty="0"/>
              <a:t>[Titel]</a:t>
            </a:r>
          </a:p>
          <a:p>
            <a:pPr lvl="0"/>
            <a:r>
              <a:rPr lang="nl-NL" dirty="0"/>
              <a:t>JU-LEVEL1=Standaard</a:t>
            </a:r>
          </a:p>
          <a:p>
            <a:pPr lvl="1"/>
            <a:r>
              <a:rPr lang="nl-NL" dirty="0"/>
              <a:t>JU-LEVEL2=Titel light</a:t>
            </a:r>
          </a:p>
        </p:txBody>
      </p:sp>
      <p:sp>
        <p:nvSpPr>
          <p:cNvPr id="6" name="AutoShape 3">
            <a:extLst>
              <a:ext uri="{FF2B5EF4-FFF2-40B4-BE49-F238E27FC236}">
                <a16:creationId xmlns:a16="http://schemas.microsoft.com/office/drawing/2014/main" id="{24FFE26D-F56E-4E85-A291-7D19A995ECB6}"/>
              </a:ext>
            </a:extLst>
          </p:cNvPr>
          <p:cNvSpPr>
            <a:spLocks noSelect="1" noChangeAspect="1" noChangeArrowheads="1" noTextEdit="1"/>
          </p:cNvSpPr>
          <p:nvPr userDrawn="1"/>
        </p:nvSpPr>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nvGrpSpPr>
          <p:cNvPr id="11" name="Group 4">
            <a:extLst>
              <a:ext uri="{FF2B5EF4-FFF2-40B4-BE49-F238E27FC236}">
                <a16:creationId xmlns:a16="http://schemas.microsoft.com/office/drawing/2014/main" id="{857B0D99-789E-45E0-9FC4-B498927CB650}"/>
              </a:ext>
            </a:extLst>
          </p:cNvPr>
          <p:cNvGrpSpPr>
            <a:grpSpLocks noSelect="1" noChangeAspect="1"/>
          </p:cNvGrpSpPr>
          <p:nvPr userDrawn="1"/>
        </p:nvGrpSpPr>
        <p:grpSpPr bwMode="invGray">
          <a:xfrm>
            <a:off x="5534025" y="6337300"/>
            <a:ext cx="1978025" cy="403225"/>
            <a:chOff x="3486" y="3992"/>
            <a:chExt cx="1246" cy="254"/>
          </a:xfrm>
        </p:grpSpPr>
        <p:sp>
          <p:nvSpPr>
            <p:cNvPr id="12" name="Freeform 7">
              <a:extLst>
                <a:ext uri="{FF2B5EF4-FFF2-40B4-BE49-F238E27FC236}">
                  <a16:creationId xmlns:a16="http://schemas.microsoft.com/office/drawing/2014/main" id="{DCDBC389-B76B-4E8E-AFDC-6CFAA7BAF13D}"/>
                </a:ext>
              </a:extLst>
            </p:cNvPr>
            <p:cNvSpPr>
              <a:spLocks noSelect="1"/>
            </p:cNvSpPr>
            <p:nvPr userDrawn="1"/>
          </p:nvSpPr>
          <p:spPr bwMode="invGray">
            <a:xfrm>
              <a:off x="3489" y="4134"/>
              <a:ext cx="1243" cy="112"/>
            </a:xfrm>
            <a:custGeom>
              <a:avLst/>
              <a:gdLst>
                <a:gd name="T0" fmla="*/ 1758 w 6213"/>
                <a:gd name="T1" fmla="*/ 192 h 562"/>
                <a:gd name="T2" fmla="*/ 1619 w 6213"/>
                <a:gd name="T3" fmla="*/ 167 h 562"/>
                <a:gd name="T4" fmla="*/ 1110 w 6213"/>
                <a:gd name="T5" fmla="*/ 209 h 562"/>
                <a:gd name="T6" fmla="*/ 1018 w 6213"/>
                <a:gd name="T7" fmla="*/ 562 h 562"/>
                <a:gd name="T8" fmla="*/ 914 w 6213"/>
                <a:gd name="T9" fmla="*/ 236 h 562"/>
                <a:gd name="T10" fmla="*/ 2160 w 6213"/>
                <a:gd name="T11" fmla="*/ 167 h 562"/>
                <a:gd name="T12" fmla="*/ 1952 w 6213"/>
                <a:gd name="T13" fmla="*/ 198 h 562"/>
                <a:gd name="T14" fmla="*/ 2169 w 6213"/>
                <a:gd name="T15" fmla="*/ 525 h 562"/>
                <a:gd name="T16" fmla="*/ 1213 w 6213"/>
                <a:gd name="T17" fmla="*/ 366 h 562"/>
                <a:gd name="T18" fmla="*/ 1417 w 6213"/>
                <a:gd name="T19" fmla="*/ 557 h 562"/>
                <a:gd name="T20" fmla="*/ 1453 w 6213"/>
                <a:gd name="T21" fmla="*/ 208 h 562"/>
                <a:gd name="T22" fmla="*/ 1455 w 6213"/>
                <a:gd name="T23" fmla="*/ 334 h 562"/>
                <a:gd name="T24" fmla="*/ 444 w 6213"/>
                <a:gd name="T25" fmla="*/ 467 h 562"/>
                <a:gd name="T26" fmla="*/ 694 w 6213"/>
                <a:gd name="T27" fmla="*/ 236 h 562"/>
                <a:gd name="T28" fmla="*/ 694 w 6213"/>
                <a:gd name="T29" fmla="*/ 485 h 562"/>
                <a:gd name="T30" fmla="*/ 295 w 6213"/>
                <a:gd name="T31" fmla="*/ 496 h 562"/>
                <a:gd name="T32" fmla="*/ 164 w 6213"/>
                <a:gd name="T33" fmla="*/ 160 h 562"/>
                <a:gd name="T34" fmla="*/ 292 w 6213"/>
                <a:gd name="T35" fmla="*/ 361 h 562"/>
                <a:gd name="T36" fmla="*/ 261 w 6213"/>
                <a:gd name="T37" fmla="*/ 492 h 562"/>
                <a:gd name="T38" fmla="*/ 6076 w 6213"/>
                <a:gd name="T39" fmla="*/ 530 h 562"/>
                <a:gd name="T40" fmla="*/ 5944 w 6213"/>
                <a:gd name="T41" fmla="*/ 510 h 562"/>
                <a:gd name="T42" fmla="*/ 6213 w 6213"/>
                <a:gd name="T43" fmla="*/ 366 h 562"/>
                <a:gd name="T44" fmla="*/ 6176 w 6213"/>
                <a:gd name="T45" fmla="*/ 334 h 562"/>
                <a:gd name="T46" fmla="*/ 4172 w 6213"/>
                <a:gd name="T47" fmla="*/ 194 h 562"/>
                <a:gd name="T48" fmla="*/ 4106 w 6213"/>
                <a:gd name="T49" fmla="*/ 546 h 562"/>
                <a:gd name="T50" fmla="*/ 4170 w 6213"/>
                <a:gd name="T51" fmla="*/ 328 h 562"/>
                <a:gd name="T52" fmla="*/ 4077 w 6213"/>
                <a:gd name="T53" fmla="*/ 160 h 562"/>
                <a:gd name="T54" fmla="*/ 3972 w 6213"/>
                <a:gd name="T55" fmla="*/ 510 h 562"/>
                <a:gd name="T56" fmla="*/ 5760 w 6213"/>
                <a:gd name="T57" fmla="*/ 60 h 562"/>
                <a:gd name="T58" fmla="*/ 4996 w 6213"/>
                <a:gd name="T59" fmla="*/ 208 h 562"/>
                <a:gd name="T60" fmla="*/ 4957 w 6213"/>
                <a:gd name="T61" fmla="*/ 525 h 562"/>
                <a:gd name="T62" fmla="*/ 4719 w 6213"/>
                <a:gd name="T63" fmla="*/ 364 h 562"/>
                <a:gd name="T64" fmla="*/ 4888 w 6213"/>
                <a:gd name="T65" fmla="*/ 191 h 562"/>
                <a:gd name="T66" fmla="*/ 3863 w 6213"/>
                <a:gd name="T67" fmla="*/ 177 h 562"/>
                <a:gd name="T68" fmla="*/ 3858 w 6213"/>
                <a:gd name="T69" fmla="*/ 544 h 562"/>
                <a:gd name="T70" fmla="*/ 3766 w 6213"/>
                <a:gd name="T71" fmla="*/ 192 h 562"/>
                <a:gd name="T72" fmla="*/ 5216 w 6213"/>
                <a:gd name="T73" fmla="*/ 176 h 562"/>
                <a:gd name="T74" fmla="*/ 5167 w 6213"/>
                <a:gd name="T75" fmla="*/ 555 h 562"/>
                <a:gd name="T76" fmla="*/ 5409 w 6213"/>
                <a:gd name="T77" fmla="*/ 555 h 562"/>
                <a:gd name="T78" fmla="*/ 5616 w 6213"/>
                <a:gd name="T79" fmla="*/ 555 h 562"/>
                <a:gd name="T80" fmla="*/ 2671 w 6213"/>
                <a:gd name="T81" fmla="*/ 220 h 562"/>
                <a:gd name="T82" fmla="*/ 2667 w 6213"/>
                <a:gd name="T83" fmla="*/ 341 h 562"/>
                <a:gd name="T84" fmla="*/ 2937 w 6213"/>
                <a:gd name="T85" fmla="*/ 555 h 562"/>
                <a:gd name="T86" fmla="*/ 3466 w 6213"/>
                <a:gd name="T87" fmla="*/ 555 h 562"/>
                <a:gd name="T88" fmla="*/ 3200 w 6213"/>
                <a:gd name="T89" fmla="*/ 452 h 562"/>
                <a:gd name="T90" fmla="*/ 3363 w 6213"/>
                <a:gd name="T91" fmla="*/ 191 h 562"/>
                <a:gd name="T92" fmla="*/ 3389 w 6213"/>
                <a:gd name="T93" fmla="*/ 361 h 562"/>
                <a:gd name="T94" fmla="*/ 3457 w 6213"/>
                <a:gd name="T95" fmla="*/ 396 h 562"/>
                <a:gd name="T96" fmla="*/ 2294 w 6213"/>
                <a:gd name="T97" fmla="*/ 488 h 562"/>
                <a:gd name="T98" fmla="*/ 2399 w 6213"/>
                <a:gd name="T99" fmla="*/ 562 h 562"/>
                <a:gd name="T100" fmla="*/ 2498 w 6213"/>
                <a:gd name="T101" fmla="*/ 334 h 562"/>
                <a:gd name="T102" fmla="*/ 4588 w 6213"/>
                <a:gd name="T103" fmla="*/ 0 h 562"/>
                <a:gd name="T104" fmla="*/ 4461 w 6213"/>
                <a:gd name="T105" fmla="*/ 562 h 562"/>
                <a:gd name="T106" fmla="*/ 4588 w 6213"/>
                <a:gd name="T107" fmla="*/ 228 h 562"/>
                <a:gd name="T108" fmla="*/ 4460 w 6213"/>
                <a:gd name="T109" fmla="*/ 192 h 562"/>
                <a:gd name="T110" fmla="*/ 4588 w 6213"/>
                <a:gd name="T111" fmla="*/ 36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13" h="562">
                  <a:moveTo>
                    <a:pt x="1894" y="301"/>
                  </a:moveTo>
                  <a:cubicBezTo>
                    <a:pt x="1894" y="555"/>
                    <a:pt x="1894" y="555"/>
                    <a:pt x="1894" y="555"/>
                  </a:cubicBezTo>
                  <a:cubicBezTo>
                    <a:pt x="1859" y="555"/>
                    <a:pt x="1859" y="555"/>
                    <a:pt x="1859" y="555"/>
                  </a:cubicBezTo>
                  <a:cubicBezTo>
                    <a:pt x="1859" y="303"/>
                    <a:pt x="1859" y="303"/>
                    <a:pt x="1859" y="303"/>
                  </a:cubicBezTo>
                  <a:cubicBezTo>
                    <a:pt x="1859" y="264"/>
                    <a:pt x="1851" y="236"/>
                    <a:pt x="1834" y="218"/>
                  </a:cubicBezTo>
                  <a:cubicBezTo>
                    <a:pt x="1818" y="201"/>
                    <a:pt x="1792" y="192"/>
                    <a:pt x="1758" y="192"/>
                  </a:cubicBezTo>
                  <a:cubicBezTo>
                    <a:pt x="1712" y="192"/>
                    <a:pt x="1678" y="204"/>
                    <a:pt x="1656" y="227"/>
                  </a:cubicBezTo>
                  <a:cubicBezTo>
                    <a:pt x="1635" y="250"/>
                    <a:pt x="1624" y="288"/>
                    <a:pt x="1624" y="341"/>
                  </a:cubicBezTo>
                  <a:cubicBezTo>
                    <a:pt x="1624" y="555"/>
                    <a:pt x="1624" y="555"/>
                    <a:pt x="1624" y="555"/>
                  </a:cubicBezTo>
                  <a:cubicBezTo>
                    <a:pt x="1589" y="555"/>
                    <a:pt x="1589" y="555"/>
                    <a:pt x="1589" y="555"/>
                  </a:cubicBezTo>
                  <a:cubicBezTo>
                    <a:pt x="1589" y="167"/>
                    <a:pt x="1589" y="167"/>
                    <a:pt x="1589" y="167"/>
                  </a:cubicBezTo>
                  <a:cubicBezTo>
                    <a:pt x="1619" y="167"/>
                    <a:pt x="1619" y="167"/>
                    <a:pt x="1619" y="167"/>
                  </a:cubicBezTo>
                  <a:cubicBezTo>
                    <a:pt x="1625" y="220"/>
                    <a:pt x="1625" y="220"/>
                    <a:pt x="1625" y="220"/>
                  </a:cubicBezTo>
                  <a:cubicBezTo>
                    <a:pt x="1627" y="220"/>
                    <a:pt x="1627" y="220"/>
                    <a:pt x="1627" y="220"/>
                  </a:cubicBezTo>
                  <a:cubicBezTo>
                    <a:pt x="1653" y="180"/>
                    <a:pt x="1697" y="160"/>
                    <a:pt x="1762" y="160"/>
                  </a:cubicBezTo>
                  <a:cubicBezTo>
                    <a:pt x="1850" y="160"/>
                    <a:pt x="1894" y="207"/>
                    <a:pt x="1894" y="301"/>
                  </a:cubicBezTo>
                  <a:close/>
                  <a:moveTo>
                    <a:pt x="1022" y="192"/>
                  </a:moveTo>
                  <a:cubicBezTo>
                    <a:pt x="1047" y="192"/>
                    <a:pt x="1076" y="197"/>
                    <a:pt x="1110" y="209"/>
                  </a:cubicBezTo>
                  <a:cubicBezTo>
                    <a:pt x="1119" y="177"/>
                    <a:pt x="1119" y="177"/>
                    <a:pt x="1119" y="177"/>
                  </a:cubicBezTo>
                  <a:cubicBezTo>
                    <a:pt x="1089" y="166"/>
                    <a:pt x="1056" y="160"/>
                    <a:pt x="1023" y="160"/>
                  </a:cubicBezTo>
                  <a:cubicBezTo>
                    <a:pt x="966" y="160"/>
                    <a:pt x="922" y="178"/>
                    <a:pt x="889" y="213"/>
                  </a:cubicBezTo>
                  <a:cubicBezTo>
                    <a:pt x="857" y="249"/>
                    <a:pt x="840" y="299"/>
                    <a:pt x="840" y="363"/>
                  </a:cubicBezTo>
                  <a:cubicBezTo>
                    <a:pt x="840" y="426"/>
                    <a:pt x="856" y="475"/>
                    <a:pt x="887" y="510"/>
                  </a:cubicBezTo>
                  <a:cubicBezTo>
                    <a:pt x="919" y="544"/>
                    <a:pt x="962" y="562"/>
                    <a:pt x="1018" y="562"/>
                  </a:cubicBezTo>
                  <a:cubicBezTo>
                    <a:pt x="1058" y="562"/>
                    <a:pt x="1090" y="556"/>
                    <a:pt x="1115" y="544"/>
                  </a:cubicBezTo>
                  <a:cubicBezTo>
                    <a:pt x="1115" y="511"/>
                    <a:pt x="1115" y="511"/>
                    <a:pt x="1115" y="511"/>
                  </a:cubicBezTo>
                  <a:cubicBezTo>
                    <a:pt x="1085" y="524"/>
                    <a:pt x="1052" y="530"/>
                    <a:pt x="1017" y="530"/>
                  </a:cubicBezTo>
                  <a:cubicBezTo>
                    <a:pt x="973" y="530"/>
                    <a:pt x="939" y="515"/>
                    <a:pt x="914" y="485"/>
                  </a:cubicBezTo>
                  <a:cubicBezTo>
                    <a:pt x="890" y="456"/>
                    <a:pt x="877" y="415"/>
                    <a:pt x="877" y="363"/>
                  </a:cubicBezTo>
                  <a:cubicBezTo>
                    <a:pt x="877" y="308"/>
                    <a:pt x="890" y="265"/>
                    <a:pt x="914" y="236"/>
                  </a:cubicBezTo>
                  <a:cubicBezTo>
                    <a:pt x="939" y="207"/>
                    <a:pt x="975" y="192"/>
                    <a:pt x="1022" y="192"/>
                  </a:cubicBezTo>
                  <a:close/>
                  <a:moveTo>
                    <a:pt x="2062" y="509"/>
                  </a:moveTo>
                  <a:cubicBezTo>
                    <a:pt x="2051" y="495"/>
                    <a:pt x="2046" y="473"/>
                    <a:pt x="2046" y="443"/>
                  </a:cubicBezTo>
                  <a:cubicBezTo>
                    <a:pt x="2046" y="198"/>
                    <a:pt x="2046" y="198"/>
                    <a:pt x="2046" y="198"/>
                  </a:cubicBezTo>
                  <a:cubicBezTo>
                    <a:pt x="2160" y="198"/>
                    <a:pt x="2160" y="198"/>
                    <a:pt x="2160" y="198"/>
                  </a:cubicBezTo>
                  <a:cubicBezTo>
                    <a:pt x="2160" y="167"/>
                    <a:pt x="2160" y="167"/>
                    <a:pt x="2160" y="167"/>
                  </a:cubicBezTo>
                  <a:cubicBezTo>
                    <a:pt x="2046" y="167"/>
                    <a:pt x="2046" y="167"/>
                    <a:pt x="2046" y="167"/>
                  </a:cubicBezTo>
                  <a:cubicBezTo>
                    <a:pt x="2046" y="73"/>
                    <a:pt x="2046" y="73"/>
                    <a:pt x="2046" y="73"/>
                  </a:cubicBezTo>
                  <a:cubicBezTo>
                    <a:pt x="2028" y="73"/>
                    <a:pt x="2028" y="73"/>
                    <a:pt x="2028" y="73"/>
                  </a:cubicBezTo>
                  <a:cubicBezTo>
                    <a:pt x="2010" y="161"/>
                    <a:pt x="2010" y="161"/>
                    <a:pt x="2010" y="161"/>
                  </a:cubicBezTo>
                  <a:cubicBezTo>
                    <a:pt x="1952" y="177"/>
                    <a:pt x="1952" y="177"/>
                    <a:pt x="1952" y="177"/>
                  </a:cubicBezTo>
                  <a:cubicBezTo>
                    <a:pt x="1952" y="198"/>
                    <a:pt x="1952" y="198"/>
                    <a:pt x="1952" y="198"/>
                  </a:cubicBezTo>
                  <a:cubicBezTo>
                    <a:pt x="2010" y="198"/>
                    <a:pt x="2010" y="198"/>
                    <a:pt x="2010" y="198"/>
                  </a:cubicBezTo>
                  <a:cubicBezTo>
                    <a:pt x="2010" y="448"/>
                    <a:pt x="2010" y="448"/>
                    <a:pt x="2010" y="448"/>
                  </a:cubicBezTo>
                  <a:cubicBezTo>
                    <a:pt x="2010" y="487"/>
                    <a:pt x="2018" y="516"/>
                    <a:pt x="2034" y="535"/>
                  </a:cubicBezTo>
                  <a:cubicBezTo>
                    <a:pt x="2051" y="553"/>
                    <a:pt x="2076" y="562"/>
                    <a:pt x="2110" y="562"/>
                  </a:cubicBezTo>
                  <a:cubicBezTo>
                    <a:pt x="2132" y="562"/>
                    <a:pt x="2152" y="559"/>
                    <a:pt x="2169" y="553"/>
                  </a:cubicBezTo>
                  <a:cubicBezTo>
                    <a:pt x="2169" y="525"/>
                    <a:pt x="2169" y="525"/>
                    <a:pt x="2169" y="525"/>
                  </a:cubicBezTo>
                  <a:cubicBezTo>
                    <a:pt x="2153" y="529"/>
                    <a:pt x="2133" y="531"/>
                    <a:pt x="2111" y="531"/>
                  </a:cubicBezTo>
                  <a:cubicBezTo>
                    <a:pt x="2088" y="531"/>
                    <a:pt x="2072" y="523"/>
                    <a:pt x="2062" y="509"/>
                  </a:cubicBezTo>
                  <a:close/>
                  <a:moveTo>
                    <a:pt x="1453" y="208"/>
                  </a:moveTo>
                  <a:cubicBezTo>
                    <a:pt x="1479" y="239"/>
                    <a:pt x="1493" y="283"/>
                    <a:pt x="1493" y="337"/>
                  </a:cubicBezTo>
                  <a:cubicBezTo>
                    <a:pt x="1493" y="366"/>
                    <a:pt x="1493" y="366"/>
                    <a:pt x="1493" y="366"/>
                  </a:cubicBezTo>
                  <a:cubicBezTo>
                    <a:pt x="1213" y="366"/>
                    <a:pt x="1213" y="366"/>
                    <a:pt x="1213" y="366"/>
                  </a:cubicBezTo>
                  <a:cubicBezTo>
                    <a:pt x="1214" y="419"/>
                    <a:pt x="1226" y="460"/>
                    <a:pt x="1251" y="488"/>
                  </a:cubicBezTo>
                  <a:cubicBezTo>
                    <a:pt x="1275" y="516"/>
                    <a:pt x="1310" y="530"/>
                    <a:pt x="1355" y="530"/>
                  </a:cubicBezTo>
                  <a:cubicBezTo>
                    <a:pt x="1377" y="530"/>
                    <a:pt x="1397" y="528"/>
                    <a:pt x="1414" y="525"/>
                  </a:cubicBezTo>
                  <a:cubicBezTo>
                    <a:pt x="1430" y="522"/>
                    <a:pt x="1452" y="515"/>
                    <a:pt x="1477" y="505"/>
                  </a:cubicBezTo>
                  <a:cubicBezTo>
                    <a:pt x="1477" y="537"/>
                    <a:pt x="1477" y="537"/>
                    <a:pt x="1477" y="537"/>
                  </a:cubicBezTo>
                  <a:cubicBezTo>
                    <a:pt x="1455" y="547"/>
                    <a:pt x="1435" y="553"/>
                    <a:pt x="1417" y="557"/>
                  </a:cubicBezTo>
                  <a:cubicBezTo>
                    <a:pt x="1398" y="560"/>
                    <a:pt x="1378" y="562"/>
                    <a:pt x="1355" y="562"/>
                  </a:cubicBezTo>
                  <a:cubicBezTo>
                    <a:pt x="1299" y="562"/>
                    <a:pt x="1255" y="545"/>
                    <a:pt x="1224" y="510"/>
                  </a:cubicBezTo>
                  <a:cubicBezTo>
                    <a:pt x="1192" y="475"/>
                    <a:pt x="1176" y="427"/>
                    <a:pt x="1176" y="364"/>
                  </a:cubicBezTo>
                  <a:cubicBezTo>
                    <a:pt x="1176" y="302"/>
                    <a:pt x="1192" y="253"/>
                    <a:pt x="1222" y="216"/>
                  </a:cubicBezTo>
                  <a:cubicBezTo>
                    <a:pt x="1252" y="178"/>
                    <a:pt x="1293" y="160"/>
                    <a:pt x="1345" y="160"/>
                  </a:cubicBezTo>
                  <a:cubicBezTo>
                    <a:pt x="1391" y="160"/>
                    <a:pt x="1427" y="176"/>
                    <a:pt x="1453" y="208"/>
                  </a:cubicBezTo>
                  <a:close/>
                  <a:moveTo>
                    <a:pt x="1455" y="334"/>
                  </a:moveTo>
                  <a:cubicBezTo>
                    <a:pt x="1455" y="290"/>
                    <a:pt x="1445" y="254"/>
                    <a:pt x="1426" y="229"/>
                  </a:cubicBezTo>
                  <a:cubicBezTo>
                    <a:pt x="1406" y="204"/>
                    <a:pt x="1379" y="191"/>
                    <a:pt x="1345" y="191"/>
                  </a:cubicBezTo>
                  <a:cubicBezTo>
                    <a:pt x="1308" y="191"/>
                    <a:pt x="1278" y="203"/>
                    <a:pt x="1255" y="228"/>
                  </a:cubicBezTo>
                  <a:cubicBezTo>
                    <a:pt x="1233" y="253"/>
                    <a:pt x="1219" y="288"/>
                    <a:pt x="1216" y="334"/>
                  </a:cubicBezTo>
                  <a:lnTo>
                    <a:pt x="1455" y="334"/>
                  </a:lnTo>
                  <a:close/>
                  <a:moveTo>
                    <a:pt x="721" y="213"/>
                  </a:moveTo>
                  <a:cubicBezTo>
                    <a:pt x="751" y="249"/>
                    <a:pt x="767" y="298"/>
                    <a:pt x="767" y="361"/>
                  </a:cubicBezTo>
                  <a:cubicBezTo>
                    <a:pt x="767" y="424"/>
                    <a:pt x="751" y="473"/>
                    <a:pt x="721" y="509"/>
                  </a:cubicBezTo>
                  <a:cubicBezTo>
                    <a:pt x="690" y="544"/>
                    <a:pt x="648" y="562"/>
                    <a:pt x="594" y="562"/>
                  </a:cubicBezTo>
                  <a:cubicBezTo>
                    <a:pt x="560" y="562"/>
                    <a:pt x="530" y="554"/>
                    <a:pt x="504" y="537"/>
                  </a:cubicBezTo>
                  <a:cubicBezTo>
                    <a:pt x="478" y="521"/>
                    <a:pt x="458" y="497"/>
                    <a:pt x="444" y="467"/>
                  </a:cubicBezTo>
                  <a:cubicBezTo>
                    <a:pt x="430" y="436"/>
                    <a:pt x="424" y="401"/>
                    <a:pt x="424" y="361"/>
                  </a:cubicBezTo>
                  <a:cubicBezTo>
                    <a:pt x="424" y="297"/>
                    <a:pt x="439" y="248"/>
                    <a:pt x="470" y="213"/>
                  </a:cubicBezTo>
                  <a:cubicBezTo>
                    <a:pt x="500" y="177"/>
                    <a:pt x="542" y="160"/>
                    <a:pt x="596" y="160"/>
                  </a:cubicBezTo>
                  <a:cubicBezTo>
                    <a:pt x="649" y="160"/>
                    <a:pt x="691" y="178"/>
                    <a:pt x="721" y="213"/>
                  </a:cubicBezTo>
                  <a:close/>
                  <a:moveTo>
                    <a:pt x="729" y="361"/>
                  </a:moveTo>
                  <a:cubicBezTo>
                    <a:pt x="729" y="307"/>
                    <a:pt x="718" y="266"/>
                    <a:pt x="694" y="236"/>
                  </a:cubicBezTo>
                  <a:cubicBezTo>
                    <a:pt x="670" y="207"/>
                    <a:pt x="637" y="192"/>
                    <a:pt x="594" y="192"/>
                  </a:cubicBezTo>
                  <a:cubicBezTo>
                    <a:pt x="552" y="192"/>
                    <a:pt x="519" y="207"/>
                    <a:pt x="495" y="236"/>
                  </a:cubicBezTo>
                  <a:cubicBezTo>
                    <a:pt x="472" y="265"/>
                    <a:pt x="461" y="307"/>
                    <a:pt x="461" y="361"/>
                  </a:cubicBezTo>
                  <a:cubicBezTo>
                    <a:pt x="461" y="414"/>
                    <a:pt x="472" y="455"/>
                    <a:pt x="496" y="485"/>
                  </a:cubicBezTo>
                  <a:cubicBezTo>
                    <a:pt x="519" y="515"/>
                    <a:pt x="552" y="530"/>
                    <a:pt x="595" y="530"/>
                  </a:cubicBezTo>
                  <a:cubicBezTo>
                    <a:pt x="638" y="530"/>
                    <a:pt x="671" y="515"/>
                    <a:pt x="694" y="485"/>
                  </a:cubicBezTo>
                  <a:cubicBezTo>
                    <a:pt x="718" y="455"/>
                    <a:pt x="729" y="414"/>
                    <a:pt x="729" y="361"/>
                  </a:cubicBezTo>
                  <a:close/>
                  <a:moveTo>
                    <a:pt x="292" y="0"/>
                  </a:moveTo>
                  <a:cubicBezTo>
                    <a:pt x="327" y="0"/>
                    <a:pt x="327" y="0"/>
                    <a:pt x="327" y="0"/>
                  </a:cubicBezTo>
                  <a:cubicBezTo>
                    <a:pt x="327" y="555"/>
                    <a:pt x="327" y="555"/>
                    <a:pt x="327" y="555"/>
                  </a:cubicBezTo>
                  <a:cubicBezTo>
                    <a:pt x="304" y="555"/>
                    <a:pt x="304" y="555"/>
                    <a:pt x="304" y="555"/>
                  </a:cubicBezTo>
                  <a:cubicBezTo>
                    <a:pt x="295" y="496"/>
                    <a:pt x="295" y="496"/>
                    <a:pt x="295" y="496"/>
                  </a:cubicBezTo>
                  <a:cubicBezTo>
                    <a:pt x="292" y="496"/>
                    <a:pt x="292" y="496"/>
                    <a:pt x="292" y="496"/>
                  </a:cubicBezTo>
                  <a:cubicBezTo>
                    <a:pt x="262" y="540"/>
                    <a:pt x="220" y="562"/>
                    <a:pt x="165" y="562"/>
                  </a:cubicBezTo>
                  <a:cubicBezTo>
                    <a:pt x="111" y="562"/>
                    <a:pt x="71" y="545"/>
                    <a:pt x="42" y="512"/>
                  </a:cubicBezTo>
                  <a:cubicBezTo>
                    <a:pt x="14" y="479"/>
                    <a:pt x="0" y="430"/>
                    <a:pt x="0" y="367"/>
                  </a:cubicBezTo>
                  <a:cubicBezTo>
                    <a:pt x="0" y="300"/>
                    <a:pt x="14" y="248"/>
                    <a:pt x="42" y="213"/>
                  </a:cubicBezTo>
                  <a:cubicBezTo>
                    <a:pt x="70" y="177"/>
                    <a:pt x="111" y="160"/>
                    <a:pt x="164" y="160"/>
                  </a:cubicBezTo>
                  <a:cubicBezTo>
                    <a:pt x="192" y="160"/>
                    <a:pt x="216" y="165"/>
                    <a:pt x="237" y="175"/>
                  </a:cubicBezTo>
                  <a:cubicBezTo>
                    <a:pt x="257" y="185"/>
                    <a:pt x="276" y="203"/>
                    <a:pt x="292" y="228"/>
                  </a:cubicBezTo>
                  <a:cubicBezTo>
                    <a:pt x="294" y="228"/>
                    <a:pt x="294" y="228"/>
                    <a:pt x="294" y="228"/>
                  </a:cubicBezTo>
                  <a:cubicBezTo>
                    <a:pt x="293" y="198"/>
                    <a:pt x="292" y="168"/>
                    <a:pt x="292" y="139"/>
                  </a:cubicBezTo>
                  <a:lnTo>
                    <a:pt x="292" y="0"/>
                  </a:lnTo>
                  <a:close/>
                  <a:moveTo>
                    <a:pt x="292" y="361"/>
                  </a:moveTo>
                  <a:cubicBezTo>
                    <a:pt x="292" y="301"/>
                    <a:pt x="282" y="258"/>
                    <a:pt x="262" y="231"/>
                  </a:cubicBezTo>
                  <a:cubicBezTo>
                    <a:pt x="242" y="205"/>
                    <a:pt x="209" y="192"/>
                    <a:pt x="164" y="192"/>
                  </a:cubicBezTo>
                  <a:cubicBezTo>
                    <a:pt x="122" y="192"/>
                    <a:pt x="90" y="207"/>
                    <a:pt x="69" y="236"/>
                  </a:cubicBezTo>
                  <a:cubicBezTo>
                    <a:pt x="48" y="266"/>
                    <a:pt x="37" y="309"/>
                    <a:pt x="37" y="366"/>
                  </a:cubicBezTo>
                  <a:cubicBezTo>
                    <a:pt x="37" y="476"/>
                    <a:pt x="80" y="531"/>
                    <a:pt x="165" y="531"/>
                  </a:cubicBezTo>
                  <a:cubicBezTo>
                    <a:pt x="209" y="531"/>
                    <a:pt x="241" y="518"/>
                    <a:pt x="261" y="492"/>
                  </a:cubicBezTo>
                  <a:cubicBezTo>
                    <a:pt x="282" y="467"/>
                    <a:pt x="292" y="425"/>
                    <a:pt x="292" y="367"/>
                  </a:cubicBezTo>
                  <a:lnTo>
                    <a:pt x="292" y="361"/>
                  </a:lnTo>
                  <a:close/>
                  <a:moveTo>
                    <a:pt x="6213" y="366"/>
                  </a:moveTo>
                  <a:cubicBezTo>
                    <a:pt x="5934" y="366"/>
                    <a:pt x="5934" y="366"/>
                    <a:pt x="5934" y="366"/>
                  </a:cubicBezTo>
                  <a:cubicBezTo>
                    <a:pt x="5934" y="419"/>
                    <a:pt x="5947" y="460"/>
                    <a:pt x="5971" y="488"/>
                  </a:cubicBezTo>
                  <a:cubicBezTo>
                    <a:pt x="5996" y="516"/>
                    <a:pt x="6030" y="530"/>
                    <a:pt x="6076" y="530"/>
                  </a:cubicBezTo>
                  <a:cubicBezTo>
                    <a:pt x="6098" y="530"/>
                    <a:pt x="6117" y="528"/>
                    <a:pt x="6134" y="525"/>
                  </a:cubicBezTo>
                  <a:cubicBezTo>
                    <a:pt x="6151" y="522"/>
                    <a:pt x="6172" y="515"/>
                    <a:pt x="6198" y="505"/>
                  </a:cubicBezTo>
                  <a:cubicBezTo>
                    <a:pt x="6198" y="537"/>
                    <a:pt x="6198" y="537"/>
                    <a:pt x="6198" y="537"/>
                  </a:cubicBezTo>
                  <a:cubicBezTo>
                    <a:pt x="6176" y="547"/>
                    <a:pt x="6156" y="553"/>
                    <a:pt x="6137" y="557"/>
                  </a:cubicBezTo>
                  <a:cubicBezTo>
                    <a:pt x="6119" y="560"/>
                    <a:pt x="6098" y="562"/>
                    <a:pt x="6076" y="562"/>
                  </a:cubicBezTo>
                  <a:cubicBezTo>
                    <a:pt x="6020" y="562"/>
                    <a:pt x="5976" y="545"/>
                    <a:pt x="5944" y="510"/>
                  </a:cubicBezTo>
                  <a:cubicBezTo>
                    <a:pt x="5913" y="475"/>
                    <a:pt x="5897" y="427"/>
                    <a:pt x="5897" y="364"/>
                  </a:cubicBezTo>
                  <a:cubicBezTo>
                    <a:pt x="5897" y="302"/>
                    <a:pt x="5912" y="253"/>
                    <a:pt x="5943" y="216"/>
                  </a:cubicBezTo>
                  <a:cubicBezTo>
                    <a:pt x="5973" y="178"/>
                    <a:pt x="6014" y="160"/>
                    <a:pt x="6066" y="160"/>
                  </a:cubicBezTo>
                  <a:cubicBezTo>
                    <a:pt x="6111" y="160"/>
                    <a:pt x="6147" y="176"/>
                    <a:pt x="6174" y="208"/>
                  </a:cubicBezTo>
                  <a:cubicBezTo>
                    <a:pt x="6200" y="239"/>
                    <a:pt x="6213" y="283"/>
                    <a:pt x="6213" y="337"/>
                  </a:cubicBezTo>
                  <a:lnTo>
                    <a:pt x="6213" y="366"/>
                  </a:lnTo>
                  <a:close/>
                  <a:moveTo>
                    <a:pt x="6176" y="334"/>
                  </a:moveTo>
                  <a:cubicBezTo>
                    <a:pt x="6176" y="290"/>
                    <a:pt x="6166" y="254"/>
                    <a:pt x="6146" y="229"/>
                  </a:cubicBezTo>
                  <a:cubicBezTo>
                    <a:pt x="6127" y="204"/>
                    <a:pt x="6100" y="191"/>
                    <a:pt x="6066" y="191"/>
                  </a:cubicBezTo>
                  <a:cubicBezTo>
                    <a:pt x="6028" y="191"/>
                    <a:pt x="5998" y="203"/>
                    <a:pt x="5976" y="228"/>
                  </a:cubicBezTo>
                  <a:cubicBezTo>
                    <a:pt x="5953" y="253"/>
                    <a:pt x="5940" y="288"/>
                    <a:pt x="5936" y="334"/>
                  </a:cubicBezTo>
                  <a:lnTo>
                    <a:pt x="6176" y="334"/>
                  </a:lnTo>
                  <a:close/>
                  <a:moveTo>
                    <a:pt x="5765" y="555"/>
                  </a:moveTo>
                  <a:cubicBezTo>
                    <a:pt x="5801" y="555"/>
                    <a:pt x="5801" y="555"/>
                    <a:pt x="5801" y="555"/>
                  </a:cubicBezTo>
                  <a:cubicBezTo>
                    <a:pt x="5801" y="167"/>
                    <a:pt x="5801" y="167"/>
                    <a:pt x="5801" y="167"/>
                  </a:cubicBezTo>
                  <a:cubicBezTo>
                    <a:pt x="5765" y="167"/>
                    <a:pt x="5765" y="167"/>
                    <a:pt x="5765" y="167"/>
                  </a:cubicBezTo>
                  <a:lnTo>
                    <a:pt x="5765" y="555"/>
                  </a:lnTo>
                  <a:close/>
                  <a:moveTo>
                    <a:pt x="4172" y="194"/>
                  </a:moveTo>
                  <a:cubicBezTo>
                    <a:pt x="4193" y="216"/>
                    <a:pt x="4204" y="250"/>
                    <a:pt x="4204" y="297"/>
                  </a:cubicBezTo>
                  <a:cubicBezTo>
                    <a:pt x="4204" y="555"/>
                    <a:pt x="4204" y="555"/>
                    <a:pt x="4204" y="555"/>
                  </a:cubicBezTo>
                  <a:cubicBezTo>
                    <a:pt x="4177" y="555"/>
                    <a:pt x="4177" y="555"/>
                    <a:pt x="4177" y="555"/>
                  </a:cubicBezTo>
                  <a:cubicBezTo>
                    <a:pt x="4169" y="493"/>
                    <a:pt x="4169" y="493"/>
                    <a:pt x="4169" y="493"/>
                  </a:cubicBezTo>
                  <a:cubicBezTo>
                    <a:pt x="4166" y="493"/>
                    <a:pt x="4166" y="493"/>
                    <a:pt x="4166" y="493"/>
                  </a:cubicBezTo>
                  <a:cubicBezTo>
                    <a:pt x="4146" y="518"/>
                    <a:pt x="4126" y="536"/>
                    <a:pt x="4106" y="546"/>
                  </a:cubicBezTo>
                  <a:cubicBezTo>
                    <a:pt x="4085" y="557"/>
                    <a:pt x="4061" y="562"/>
                    <a:pt x="4033" y="562"/>
                  </a:cubicBezTo>
                  <a:cubicBezTo>
                    <a:pt x="3995" y="562"/>
                    <a:pt x="3965" y="552"/>
                    <a:pt x="3944" y="533"/>
                  </a:cubicBezTo>
                  <a:cubicBezTo>
                    <a:pt x="3923" y="513"/>
                    <a:pt x="3912" y="486"/>
                    <a:pt x="3912" y="452"/>
                  </a:cubicBezTo>
                  <a:cubicBezTo>
                    <a:pt x="3912" y="414"/>
                    <a:pt x="3928" y="385"/>
                    <a:pt x="3959" y="364"/>
                  </a:cubicBezTo>
                  <a:cubicBezTo>
                    <a:pt x="3991" y="343"/>
                    <a:pt x="4037" y="332"/>
                    <a:pt x="4096" y="331"/>
                  </a:cubicBezTo>
                  <a:cubicBezTo>
                    <a:pt x="4170" y="328"/>
                    <a:pt x="4170" y="328"/>
                    <a:pt x="4170" y="328"/>
                  </a:cubicBezTo>
                  <a:cubicBezTo>
                    <a:pt x="4170" y="303"/>
                    <a:pt x="4170" y="303"/>
                    <a:pt x="4170" y="303"/>
                  </a:cubicBezTo>
                  <a:cubicBezTo>
                    <a:pt x="4170" y="266"/>
                    <a:pt x="4163" y="238"/>
                    <a:pt x="4148" y="219"/>
                  </a:cubicBezTo>
                  <a:cubicBezTo>
                    <a:pt x="4133" y="201"/>
                    <a:pt x="4108" y="191"/>
                    <a:pt x="4075" y="191"/>
                  </a:cubicBezTo>
                  <a:cubicBezTo>
                    <a:pt x="4039" y="191"/>
                    <a:pt x="4002" y="201"/>
                    <a:pt x="3964" y="221"/>
                  </a:cubicBezTo>
                  <a:cubicBezTo>
                    <a:pt x="3950" y="190"/>
                    <a:pt x="3950" y="190"/>
                    <a:pt x="3950" y="190"/>
                  </a:cubicBezTo>
                  <a:cubicBezTo>
                    <a:pt x="3993" y="170"/>
                    <a:pt x="4035" y="160"/>
                    <a:pt x="4077" y="160"/>
                  </a:cubicBezTo>
                  <a:cubicBezTo>
                    <a:pt x="4119" y="160"/>
                    <a:pt x="4151" y="172"/>
                    <a:pt x="4172" y="194"/>
                  </a:cubicBezTo>
                  <a:close/>
                  <a:moveTo>
                    <a:pt x="4169" y="358"/>
                  </a:moveTo>
                  <a:cubicBezTo>
                    <a:pt x="4101" y="361"/>
                    <a:pt x="4101" y="361"/>
                    <a:pt x="4101" y="361"/>
                  </a:cubicBezTo>
                  <a:cubicBezTo>
                    <a:pt x="4046" y="363"/>
                    <a:pt x="4008" y="372"/>
                    <a:pt x="3984" y="386"/>
                  </a:cubicBezTo>
                  <a:cubicBezTo>
                    <a:pt x="3961" y="400"/>
                    <a:pt x="3950" y="423"/>
                    <a:pt x="3950" y="453"/>
                  </a:cubicBezTo>
                  <a:cubicBezTo>
                    <a:pt x="3950" y="477"/>
                    <a:pt x="3957" y="496"/>
                    <a:pt x="3972" y="510"/>
                  </a:cubicBezTo>
                  <a:cubicBezTo>
                    <a:pt x="3987" y="523"/>
                    <a:pt x="4008" y="530"/>
                    <a:pt x="4035" y="530"/>
                  </a:cubicBezTo>
                  <a:cubicBezTo>
                    <a:pt x="4076" y="530"/>
                    <a:pt x="4109" y="518"/>
                    <a:pt x="4133" y="494"/>
                  </a:cubicBezTo>
                  <a:cubicBezTo>
                    <a:pt x="4157" y="471"/>
                    <a:pt x="4169" y="438"/>
                    <a:pt x="4169" y="396"/>
                  </a:cubicBezTo>
                  <a:lnTo>
                    <a:pt x="4169" y="358"/>
                  </a:lnTo>
                  <a:close/>
                  <a:moveTo>
                    <a:pt x="5783" y="25"/>
                  </a:moveTo>
                  <a:cubicBezTo>
                    <a:pt x="5768" y="25"/>
                    <a:pt x="5760" y="37"/>
                    <a:pt x="5760" y="60"/>
                  </a:cubicBezTo>
                  <a:cubicBezTo>
                    <a:pt x="5760" y="83"/>
                    <a:pt x="5768" y="94"/>
                    <a:pt x="5783" y="94"/>
                  </a:cubicBezTo>
                  <a:cubicBezTo>
                    <a:pt x="5790" y="94"/>
                    <a:pt x="5796" y="91"/>
                    <a:pt x="5800" y="85"/>
                  </a:cubicBezTo>
                  <a:cubicBezTo>
                    <a:pt x="5804" y="79"/>
                    <a:pt x="5806" y="70"/>
                    <a:pt x="5806" y="60"/>
                  </a:cubicBezTo>
                  <a:cubicBezTo>
                    <a:pt x="5806" y="49"/>
                    <a:pt x="5804" y="40"/>
                    <a:pt x="5800" y="34"/>
                  </a:cubicBezTo>
                  <a:cubicBezTo>
                    <a:pt x="5796" y="28"/>
                    <a:pt x="5790" y="25"/>
                    <a:pt x="5783" y="25"/>
                  </a:cubicBezTo>
                  <a:close/>
                  <a:moveTo>
                    <a:pt x="4996" y="208"/>
                  </a:moveTo>
                  <a:cubicBezTo>
                    <a:pt x="5022" y="239"/>
                    <a:pt x="5036" y="283"/>
                    <a:pt x="5036" y="337"/>
                  </a:cubicBezTo>
                  <a:cubicBezTo>
                    <a:pt x="5036" y="366"/>
                    <a:pt x="5036" y="366"/>
                    <a:pt x="5036" y="366"/>
                  </a:cubicBezTo>
                  <a:cubicBezTo>
                    <a:pt x="4756" y="366"/>
                    <a:pt x="4756" y="366"/>
                    <a:pt x="4756" y="366"/>
                  </a:cubicBezTo>
                  <a:cubicBezTo>
                    <a:pt x="4757" y="419"/>
                    <a:pt x="4769" y="460"/>
                    <a:pt x="4794" y="488"/>
                  </a:cubicBezTo>
                  <a:cubicBezTo>
                    <a:pt x="4818" y="516"/>
                    <a:pt x="4853" y="530"/>
                    <a:pt x="4898" y="530"/>
                  </a:cubicBezTo>
                  <a:cubicBezTo>
                    <a:pt x="4920" y="530"/>
                    <a:pt x="4940" y="528"/>
                    <a:pt x="4957" y="525"/>
                  </a:cubicBezTo>
                  <a:cubicBezTo>
                    <a:pt x="4973" y="522"/>
                    <a:pt x="4995" y="515"/>
                    <a:pt x="5020" y="505"/>
                  </a:cubicBezTo>
                  <a:cubicBezTo>
                    <a:pt x="5020" y="537"/>
                    <a:pt x="5020" y="537"/>
                    <a:pt x="5020" y="537"/>
                  </a:cubicBezTo>
                  <a:cubicBezTo>
                    <a:pt x="4998" y="547"/>
                    <a:pt x="4978" y="553"/>
                    <a:pt x="4960" y="557"/>
                  </a:cubicBezTo>
                  <a:cubicBezTo>
                    <a:pt x="4941" y="560"/>
                    <a:pt x="4921" y="562"/>
                    <a:pt x="4898" y="562"/>
                  </a:cubicBezTo>
                  <a:cubicBezTo>
                    <a:pt x="4842" y="562"/>
                    <a:pt x="4798" y="545"/>
                    <a:pt x="4767" y="510"/>
                  </a:cubicBezTo>
                  <a:cubicBezTo>
                    <a:pt x="4735" y="475"/>
                    <a:pt x="4719" y="427"/>
                    <a:pt x="4719" y="364"/>
                  </a:cubicBezTo>
                  <a:cubicBezTo>
                    <a:pt x="4719" y="302"/>
                    <a:pt x="4734" y="253"/>
                    <a:pt x="4765" y="216"/>
                  </a:cubicBezTo>
                  <a:cubicBezTo>
                    <a:pt x="4795" y="178"/>
                    <a:pt x="4836" y="160"/>
                    <a:pt x="4888" y="160"/>
                  </a:cubicBezTo>
                  <a:cubicBezTo>
                    <a:pt x="4934" y="160"/>
                    <a:pt x="4970" y="176"/>
                    <a:pt x="4996" y="208"/>
                  </a:cubicBezTo>
                  <a:close/>
                  <a:moveTo>
                    <a:pt x="4998" y="334"/>
                  </a:moveTo>
                  <a:cubicBezTo>
                    <a:pt x="4998" y="290"/>
                    <a:pt x="4988" y="254"/>
                    <a:pt x="4969" y="229"/>
                  </a:cubicBezTo>
                  <a:cubicBezTo>
                    <a:pt x="4949" y="204"/>
                    <a:pt x="4922" y="191"/>
                    <a:pt x="4888" y="191"/>
                  </a:cubicBezTo>
                  <a:cubicBezTo>
                    <a:pt x="4851" y="191"/>
                    <a:pt x="4821" y="203"/>
                    <a:pt x="4798" y="228"/>
                  </a:cubicBezTo>
                  <a:cubicBezTo>
                    <a:pt x="4775" y="253"/>
                    <a:pt x="4762" y="288"/>
                    <a:pt x="4758" y="334"/>
                  </a:cubicBezTo>
                  <a:lnTo>
                    <a:pt x="4998" y="334"/>
                  </a:lnTo>
                  <a:close/>
                  <a:moveTo>
                    <a:pt x="3766" y="192"/>
                  </a:moveTo>
                  <a:cubicBezTo>
                    <a:pt x="3790" y="192"/>
                    <a:pt x="3819" y="197"/>
                    <a:pt x="3853" y="209"/>
                  </a:cubicBezTo>
                  <a:cubicBezTo>
                    <a:pt x="3863" y="177"/>
                    <a:pt x="3863" y="177"/>
                    <a:pt x="3863" y="177"/>
                  </a:cubicBezTo>
                  <a:cubicBezTo>
                    <a:pt x="3832" y="166"/>
                    <a:pt x="3800" y="160"/>
                    <a:pt x="3766" y="160"/>
                  </a:cubicBezTo>
                  <a:cubicBezTo>
                    <a:pt x="3710" y="160"/>
                    <a:pt x="3665" y="178"/>
                    <a:pt x="3633" y="213"/>
                  </a:cubicBezTo>
                  <a:cubicBezTo>
                    <a:pt x="3600" y="249"/>
                    <a:pt x="3584" y="299"/>
                    <a:pt x="3584" y="363"/>
                  </a:cubicBezTo>
                  <a:cubicBezTo>
                    <a:pt x="3584" y="426"/>
                    <a:pt x="3599" y="475"/>
                    <a:pt x="3631" y="510"/>
                  </a:cubicBezTo>
                  <a:cubicBezTo>
                    <a:pt x="3662" y="544"/>
                    <a:pt x="3706" y="562"/>
                    <a:pt x="3761" y="562"/>
                  </a:cubicBezTo>
                  <a:cubicBezTo>
                    <a:pt x="3801" y="562"/>
                    <a:pt x="3834" y="556"/>
                    <a:pt x="3858" y="544"/>
                  </a:cubicBezTo>
                  <a:cubicBezTo>
                    <a:pt x="3858" y="511"/>
                    <a:pt x="3858" y="511"/>
                    <a:pt x="3858" y="511"/>
                  </a:cubicBezTo>
                  <a:cubicBezTo>
                    <a:pt x="3828" y="524"/>
                    <a:pt x="3795" y="530"/>
                    <a:pt x="3760" y="530"/>
                  </a:cubicBezTo>
                  <a:cubicBezTo>
                    <a:pt x="3716" y="530"/>
                    <a:pt x="3682" y="515"/>
                    <a:pt x="3658" y="485"/>
                  </a:cubicBezTo>
                  <a:cubicBezTo>
                    <a:pt x="3633" y="456"/>
                    <a:pt x="3621" y="415"/>
                    <a:pt x="3621" y="363"/>
                  </a:cubicBezTo>
                  <a:cubicBezTo>
                    <a:pt x="3621" y="308"/>
                    <a:pt x="3633" y="265"/>
                    <a:pt x="3658" y="236"/>
                  </a:cubicBezTo>
                  <a:cubicBezTo>
                    <a:pt x="3682" y="207"/>
                    <a:pt x="3718" y="192"/>
                    <a:pt x="3766" y="192"/>
                  </a:cubicBezTo>
                  <a:close/>
                  <a:moveTo>
                    <a:pt x="5524" y="160"/>
                  </a:moveTo>
                  <a:cubicBezTo>
                    <a:pt x="5497" y="160"/>
                    <a:pt x="5472" y="166"/>
                    <a:pt x="5451" y="178"/>
                  </a:cubicBezTo>
                  <a:cubicBezTo>
                    <a:pt x="5430" y="189"/>
                    <a:pt x="5413" y="206"/>
                    <a:pt x="5400" y="229"/>
                  </a:cubicBezTo>
                  <a:cubicBezTo>
                    <a:pt x="5399" y="229"/>
                    <a:pt x="5399" y="229"/>
                    <a:pt x="5399" y="229"/>
                  </a:cubicBezTo>
                  <a:cubicBezTo>
                    <a:pt x="5382" y="183"/>
                    <a:pt x="5342" y="160"/>
                    <a:pt x="5281" y="160"/>
                  </a:cubicBezTo>
                  <a:cubicBezTo>
                    <a:pt x="5257" y="160"/>
                    <a:pt x="5236" y="165"/>
                    <a:pt x="5216" y="176"/>
                  </a:cubicBezTo>
                  <a:cubicBezTo>
                    <a:pt x="5196" y="186"/>
                    <a:pt x="5181" y="201"/>
                    <a:pt x="5170" y="220"/>
                  </a:cubicBezTo>
                  <a:cubicBezTo>
                    <a:pt x="5168" y="220"/>
                    <a:pt x="5168" y="220"/>
                    <a:pt x="5168" y="220"/>
                  </a:cubicBezTo>
                  <a:cubicBezTo>
                    <a:pt x="5161" y="167"/>
                    <a:pt x="5161" y="167"/>
                    <a:pt x="5161" y="167"/>
                  </a:cubicBezTo>
                  <a:cubicBezTo>
                    <a:pt x="5132" y="167"/>
                    <a:pt x="5132" y="167"/>
                    <a:pt x="5132" y="167"/>
                  </a:cubicBezTo>
                  <a:cubicBezTo>
                    <a:pt x="5132" y="555"/>
                    <a:pt x="5132" y="555"/>
                    <a:pt x="5132" y="555"/>
                  </a:cubicBezTo>
                  <a:cubicBezTo>
                    <a:pt x="5167" y="555"/>
                    <a:pt x="5167" y="555"/>
                    <a:pt x="5167" y="555"/>
                  </a:cubicBezTo>
                  <a:cubicBezTo>
                    <a:pt x="5167" y="341"/>
                    <a:pt x="5167" y="341"/>
                    <a:pt x="5167" y="341"/>
                  </a:cubicBezTo>
                  <a:cubicBezTo>
                    <a:pt x="5167" y="289"/>
                    <a:pt x="5176" y="251"/>
                    <a:pt x="5195" y="227"/>
                  </a:cubicBezTo>
                  <a:cubicBezTo>
                    <a:pt x="5213" y="204"/>
                    <a:pt x="5243" y="192"/>
                    <a:pt x="5283" y="192"/>
                  </a:cubicBezTo>
                  <a:cubicBezTo>
                    <a:pt x="5343" y="192"/>
                    <a:pt x="5373" y="225"/>
                    <a:pt x="5373" y="290"/>
                  </a:cubicBezTo>
                  <a:cubicBezTo>
                    <a:pt x="5373" y="555"/>
                    <a:pt x="5373" y="555"/>
                    <a:pt x="5373" y="555"/>
                  </a:cubicBezTo>
                  <a:cubicBezTo>
                    <a:pt x="5409" y="555"/>
                    <a:pt x="5409" y="555"/>
                    <a:pt x="5409" y="555"/>
                  </a:cubicBezTo>
                  <a:cubicBezTo>
                    <a:pt x="5409" y="328"/>
                    <a:pt x="5409" y="328"/>
                    <a:pt x="5409" y="328"/>
                  </a:cubicBezTo>
                  <a:cubicBezTo>
                    <a:pt x="5409" y="281"/>
                    <a:pt x="5419" y="247"/>
                    <a:pt x="5438" y="225"/>
                  </a:cubicBezTo>
                  <a:cubicBezTo>
                    <a:pt x="5457" y="203"/>
                    <a:pt x="5486" y="192"/>
                    <a:pt x="5526" y="192"/>
                  </a:cubicBezTo>
                  <a:cubicBezTo>
                    <a:pt x="5556" y="192"/>
                    <a:pt x="5579" y="201"/>
                    <a:pt x="5594" y="218"/>
                  </a:cubicBezTo>
                  <a:cubicBezTo>
                    <a:pt x="5608" y="235"/>
                    <a:pt x="5616" y="263"/>
                    <a:pt x="5616" y="301"/>
                  </a:cubicBezTo>
                  <a:cubicBezTo>
                    <a:pt x="5616" y="555"/>
                    <a:pt x="5616" y="555"/>
                    <a:pt x="5616" y="555"/>
                  </a:cubicBezTo>
                  <a:cubicBezTo>
                    <a:pt x="5651" y="555"/>
                    <a:pt x="5651" y="555"/>
                    <a:pt x="5651" y="555"/>
                  </a:cubicBezTo>
                  <a:cubicBezTo>
                    <a:pt x="5651" y="301"/>
                    <a:pt x="5651" y="301"/>
                    <a:pt x="5651" y="301"/>
                  </a:cubicBezTo>
                  <a:cubicBezTo>
                    <a:pt x="5651" y="252"/>
                    <a:pt x="5640" y="216"/>
                    <a:pt x="5619" y="194"/>
                  </a:cubicBezTo>
                  <a:cubicBezTo>
                    <a:pt x="5598" y="171"/>
                    <a:pt x="5566" y="160"/>
                    <a:pt x="5524" y="160"/>
                  </a:cubicBezTo>
                  <a:close/>
                  <a:moveTo>
                    <a:pt x="2805" y="160"/>
                  </a:moveTo>
                  <a:cubicBezTo>
                    <a:pt x="2741" y="160"/>
                    <a:pt x="2696" y="180"/>
                    <a:pt x="2671" y="220"/>
                  </a:cubicBezTo>
                  <a:cubicBezTo>
                    <a:pt x="2669" y="220"/>
                    <a:pt x="2669" y="220"/>
                    <a:pt x="2669" y="220"/>
                  </a:cubicBezTo>
                  <a:cubicBezTo>
                    <a:pt x="2662" y="167"/>
                    <a:pt x="2662" y="167"/>
                    <a:pt x="2662" y="167"/>
                  </a:cubicBezTo>
                  <a:cubicBezTo>
                    <a:pt x="2632" y="167"/>
                    <a:pt x="2632" y="167"/>
                    <a:pt x="2632" y="167"/>
                  </a:cubicBezTo>
                  <a:cubicBezTo>
                    <a:pt x="2632" y="555"/>
                    <a:pt x="2632" y="555"/>
                    <a:pt x="2632" y="555"/>
                  </a:cubicBezTo>
                  <a:cubicBezTo>
                    <a:pt x="2667" y="555"/>
                    <a:pt x="2667" y="555"/>
                    <a:pt x="2667" y="555"/>
                  </a:cubicBezTo>
                  <a:cubicBezTo>
                    <a:pt x="2667" y="341"/>
                    <a:pt x="2667" y="341"/>
                    <a:pt x="2667" y="341"/>
                  </a:cubicBezTo>
                  <a:cubicBezTo>
                    <a:pt x="2667" y="288"/>
                    <a:pt x="2678" y="250"/>
                    <a:pt x="2699" y="227"/>
                  </a:cubicBezTo>
                  <a:cubicBezTo>
                    <a:pt x="2721" y="204"/>
                    <a:pt x="2755" y="192"/>
                    <a:pt x="2801" y="192"/>
                  </a:cubicBezTo>
                  <a:cubicBezTo>
                    <a:pt x="2836" y="192"/>
                    <a:pt x="2861" y="201"/>
                    <a:pt x="2877" y="218"/>
                  </a:cubicBezTo>
                  <a:cubicBezTo>
                    <a:pt x="2894" y="236"/>
                    <a:pt x="2902" y="264"/>
                    <a:pt x="2902" y="303"/>
                  </a:cubicBezTo>
                  <a:cubicBezTo>
                    <a:pt x="2902" y="555"/>
                    <a:pt x="2902" y="555"/>
                    <a:pt x="2902" y="555"/>
                  </a:cubicBezTo>
                  <a:cubicBezTo>
                    <a:pt x="2937" y="555"/>
                    <a:pt x="2937" y="555"/>
                    <a:pt x="2937" y="555"/>
                  </a:cubicBezTo>
                  <a:cubicBezTo>
                    <a:pt x="2937" y="301"/>
                    <a:pt x="2937" y="301"/>
                    <a:pt x="2937" y="301"/>
                  </a:cubicBezTo>
                  <a:cubicBezTo>
                    <a:pt x="2937" y="207"/>
                    <a:pt x="2893" y="160"/>
                    <a:pt x="2805" y="160"/>
                  </a:cubicBezTo>
                  <a:close/>
                  <a:moveTo>
                    <a:pt x="3460" y="194"/>
                  </a:moveTo>
                  <a:cubicBezTo>
                    <a:pt x="3481" y="216"/>
                    <a:pt x="3492" y="250"/>
                    <a:pt x="3492" y="297"/>
                  </a:cubicBezTo>
                  <a:cubicBezTo>
                    <a:pt x="3492" y="555"/>
                    <a:pt x="3492" y="555"/>
                    <a:pt x="3492" y="555"/>
                  </a:cubicBezTo>
                  <a:cubicBezTo>
                    <a:pt x="3466" y="555"/>
                    <a:pt x="3466" y="555"/>
                    <a:pt x="3466" y="555"/>
                  </a:cubicBezTo>
                  <a:cubicBezTo>
                    <a:pt x="3457" y="493"/>
                    <a:pt x="3457" y="493"/>
                    <a:pt x="3457" y="493"/>
                  </a:cubicBezTo>
                  <a:cubicBezTo>
                    <a:pt x="3454" y="493"/>
                    <a:pt x="3454" y="493"/>
                    <a:pt x="3454" y="493"/>
                  </a:cubicBezTo>
                  <a:cubicBezTo>
                    <a:pt x="3434" y="518"/>
                    <a:pt x="3414" y="536"/>
                    <a:pt x="3394" y="546"/>
                  </a:cubicBezTo>
                  <a:cubicBezTo>
                    <a:pt x="3373" y="557"/>
                    <a:pt x="3349" y="562"/>
                    <a:pt x="3321" y="562"/>
                  </a:cubicBezTo>
                  <a:cubicBezTo>
                    <a:pt x="3283" y="562"/>
                    <a:pt x="3253" y="552"/>
                    <a:pt x="3232" y="533"/>
                  </a:cubicBezTo>
                  <a:cubicBezTo>
                    <a:pt x="3211" y="513"/>
                    <a:pt x="3200" y="486"/>
                    <a:pt x="3200" y="452"/>
                  </a:cubicBezTo>
                  <a:cubicBezTo>
                    <a:pt x="3200" y="414"/>
                    <a:pt x="3216" y="385"/>
                    <a:pt x="3248" y="364"/>
                  </a:cubicBezTo>
                  <a:cubicBezTo>
                    <a:pt x="3279" y="343"/>
                    <a:pt x="3325" y="332"/>
                    <a:pt x="3384" y="331"/>
                  </a:cubicBezTo>
                  <a:cubicBezTo>
                    <a:pt x="3458" y="328"/>
                    <a:pt x="3458" y="328"/>
                    <a:pt x="3458" y="328"/>
                  </a:cubicBezTo>
                  <a:cubicBezTo>
                    <a:pt x="3458" y="303"/>
                    <a:pt x="3458" y="303"/>
                    <a:pt x="3458" y="303"/>
                  </a:cubicBezTo>
                  <a:cubicBezTo>
                    <a:pt x="3458" y="266"/>
                    <a:pt x="3451" y="238"/>
                    <a:pt x="3436" y="219"/>
                  </a:cubicBezTo>
                  <a:cubicBezTo>
                    <a:pt x="3421" y="201"/>
                    <a:pt x="3397" y="191"/>
                    <a:pt x="3363" y="191"/>
                  </a:cubicBezTo>
                  <a:cubicBezTo>
                    <a:pt x="3327" y="191"/>
                    <a:pt x="3290" y="201"/>
                    <a:pt x="3252" y="221"/>
                  </a:cubicBezTo>
                  <a:cubicBezTo>
                    <a:pt x="3239" y="190"/>
                    <a:pt x="3239" y="190"/>
                    <a:pt x="3239" y="190"/>
                  </a:cubicBezTo>
                  <a:cubicBezTo>
                    <a:pt x="3281" y="170"/>
                    <a:pt x="3323" y="160"/>
                    <a:pt x="3365" y="160"/>
                  </a:cubicBezTo>
                  <a:cubicBezTo>
                    <a:pt x="3407" y="160"/>
                    <a:pt x="3439" y="172"/>
                    <a:pt x="3460" y="194"/>
                  </a:cubicBezTo>
                  <a:close/>
                  <a:moveTo>
                    <a:pt x="3457" y="358"/>
                  </a:moveTo>
                  <a:cubicBezTo>
                    <a:pt x="3389" y="361"/>
                    <a:pt x="3389" y="361"/>
                    <a:pt x="3389" y="361"/>
                  </a:cubicBezTo>
                  <a:cubicBezTo>
                    <a:pt x="3335" y="363"/>
                    <a:pt x="3296" y="372"/>
                    <a:pt x="3273" y="386"/>
                  </a:cubicBezTo>
                  <a:cubicBezTo>
                    <a:pt x="3249" y="400"/>
                    <a:pt x="3238" y="423"/>
                    <a:pt x="3238" y="453"/>
                  </a:cubicBezTo>
                  <a:cubicBezTo>
                    <a:pt x="3238" y="477"/>
                    <a:pt x="3245" y="496"/>
                    <a:pt x="3260" y="510"/>
                  </a:cubicBezTo>
                  <a:cubicBezTo>
                    <a:pt x="3275" y="523"/>
                    <a:pt x="3296" y="530"/>
                    <a:pt x="3323" y="530"/>
                  </a:cubicBezTo>
                  <a:cubicBezTo>
                    <a:pt x="3364" y="530"/>
                    <a:pt x="3397" y="518"/>
                    <a:pt x="3421" y="494"/>
                  </a:cubicBezTo>
                  <a:cubicBezTo>
                    <a:pt x="3445" y="471"/>
                    <a:pt x="3457" y="438"/>
                    <a:pt x="3457" y="396"/>
                  </a:cubicBezTo>
                  <a:lnTo>
                    <a:pt x="3457" y="358"/>
                  </a:lnTo>
                  <a:close/>
                  <a:moveTo>
                    <a:pt x="2496" y="208"/>
                  </a:moveTo>
                  <a:cubicBezTo>
                    <a:pt x="2523" y="239"/>
                    <a:pt x="2536" y="283"/>
                    <a:pt x="2536" y="337"/>
                  </a:cubicBezTo>
                  <a:cubicBezTo>
                    <a:pt x="2536" y="366"/>
                    <a:pt x="2536" y="366"/>
                    <a:pt x="2536" y="366"/>
                  </a:cubicBezTo>
                  <a:cubicBezTo>
                    <a:pt x="2257" y="366"/>
                    <a:pt x="2257" y="366"/>
                    <a:pt x="2257" y="366"/>
                  </a:cubicBezTo>
                  <a:cubicBezTo>
                    <a:pt x="2257" y="419"/>
                    <a:pt x="2270" y="460"/>
                    <a:pt x="2294" y="488"/>
                  </a:cubicBezTo>
                  <a:cubicBezTo>
                    <a:pt x="2318" y="516"/>
                    <a:pt x="2353" y="530"/>
                    <a:pt x="2399" y="530"/>
                  </a:cubicBezTo>
                  <a:cubicBezTo>
                    <a:pt x="2421" y="530"/>
                    <a:pt x="2440" y="528"/>
                    <a:pt x="2457" y="525"/>
                  </a:cubicBezTo>
                  <a:cubicBezTo>
                    <a:pt x="2474" y="522"/>
                    <a:pt x="2495" y="515"/>
                    <a:pt x="2520" y="505"/>
                  </a:cubicBezTo>
                  <a:cubicBezTo>
                    <a:pt x="2520" y="537"/>
                    <a:pt x="2520" y="537"/>
                    <a:pt x="2520" y="537"/>
                  </a:cubicBezTo>
                  <a:cubicBezTo>
                    <a:pt x="2499" y="547"/>
                    <a:pt x="2478" y="553"/>
                    <a:pt x="2460" y="557"/>
                  </a:cubicBezTo>
                  <a:cubicBezTo>
                    <a:pt x="2441" y="560"/>
                    <a:pt x="2421" y="562"/>
                    <a:pt x="2399" y="562"/>
                  </a:cubicBezTo>
                  <a:cubicBezTo>
                    <a:pt x="2342" y="562"/>
                    <a:pt x="2298" y="545"/>
                    <a:pt x="2267" y="510"/>
                  </a:cubicBezTo>
                  <a:cubicBezTo>
                    <a:pt x="2235" y="475"/>
                    <a:pt x="2220" y="427"/>
                    <a:pt x="2220" y="364"/>
                  </a:cubicBezTo>
                  <a:cubicBezTo>
                    <a:pt x="2220" y="302"/>
                    <a:pt x="2235" y="253"/>
                    <a:pt x="2265" y="216"/>
                  </a:cubicBezTo>
                  <a:cubicBezTo>
                    <a:pt x="2296" y="178"/>
                    <a:pt x="2337" y="160"/>
                    <a:pt x="2388" y="160"/>
                  </a:cubicBezTo>
                  <a:cubicBezTo>
                    <a:pt x="2434" y="160"/>
                    <a:pt x="2470" y="176"/>
                    <a:pt x="2496" y="208"/>
                  </a:cubicBezTo>
                  <a:close/>
                  <a:moveTo>
                    <a:pt x="2498" y="334"/>
                  </a:moveTo>
                  <a:cubicBezTo>
                    <a:pt x="2498" y="290"/>
                    <a:pt x="2489" y="254"/>
                    <a:pt x="2469" y="229"/>
                  </a:cubicBezTo>
                  <a:cubicBezTo>
                    <a:pt x="2450" y="204"/>
                    <a:pt x="2423" y="191"/>
                    <a:pt x="2388" y="191"/>
                  </a:cubicBezTo>
                  <a:cubicBezTo>
                    <a:pt x="2351" y="191"/>
                    <a:pt x="2321" y="203"/>
                    <a:pt x="2298" y="228"/>
                  </a:cubicBezTo>
                  <a:cubicBezTo>
                    <a:pt x="2276" y="253"/>
                    <a:pt x="2263" y="288"/>
                    <a:pt x="2259" y="334"/>
                  </a:cubicBezTo>
                  <a:lnTo>
                    <a:pt x="2498" y="334"/>
                  </a:lnTo>
                  <a:close/>
                  <a:moveTo>
                    <a:pt x="4588" y="0"/>
                  </a:moveTo>
                  <a:cubicBezTo>
                    <a:pt x="4623" y="0"/>
                    <a:pt x="4623" y="0"/>
                    <a:pt x="4623" y="0"/>
                  </a:cubicBezTo>
                  <a:cubicBezTo>
                    <a:pt x="4623" y="555"/>
                    <a:pt x="4623" y="555"/>
                    <a:pt x="4623" y="555"/>
                  </a:cubicBezTo>
                  <a:cubicBezTo>
                    <a:pt x="4599" y="555"/>
                    <a:pt x="4599" y="555"/>
                    <a:pt x="4599" y="555"/>
                  </a:cubicBezTo>
                  <a:cubicBezTo>
                    <a:pt x="4590" y="496"/>
                    <a:pt x="4590" y="496"/>
                    <a:pt x="4590" y="496"/>
                  </a:cubicBezTo>
                  <a:cubicBezTo>
                    <a:pt x="4588" y="496"/>
                    <a:pt x="4588" y="496"/>
                    <a:pt x="4588" y="496"/>
                  </a:cubicBezTo>
                  <a:cubicBezTo>
                    <a:pt x="4558" y="540"/>
                    <a:pt x="4516" y="562"/>
                    <a:pt x="4461" y="562"/>
                  </a:cubicBezTo>
                  <a:cubicBezTo>
                    <a:pt x="4407" y="562"/>
                    <a:pt x="4366" y="545"/>
                    <a:pt x="4338" y="512"/>
                  </a:cubicBezTo>
                  <a:cubicBezTo>
                    <a:pt x="4310" y="479"/>
                    <a:pt x="4296" y="430"/>
                    <a:pt x="4296" y="367"/>
                  </a:cubicBezTo>
                  <a:cubicBezTo>
                    <a:pt x="4296" y="300"/>
                    <a:pt x="4310" y="248"/>
                    <a:pt x="4338" y="213"/>
                  </a:cubicBezTo>
                  <a:cubicBezTo>
                    <a:pt x="4366" y="177"/>
                    <a:pt x="4406" y="160"/>
                    <a:pt x="4460" y="160"/>
                  </a:cubicBezTo>
                  <a:cubicBezTo>
                    <a:pt x="4488" y="160"/>
                    <a:pt x="4512" y="165"/>
                    <a:pt x="4533" y="175"/>
                  </a:cubicBezTo>
                  <a:cubicBezTo>
                    <a:pt x="4553" y="185"/>
                    <a:pt x="4571" y="203"/>
                    <a:pt x="4588" y="228"/>
                  </a:cubicBezTo>
                  <a:cubicBezTo>
                    <a:pt x="4590" y="228"/>
                    <a:pt x="4590" y="228"/>
                    <a:pt x="4590" y="228"/>
                  </a:cubicBezTo>
                  <a:cubicBezTo>
                    <a:pt x="4588" y="198"/>
                    <a:pt x="4588" y="168"/>
                    <a:pt x="4588" y="139"/>
                  </a:cubicBezTo>
                  <a:lnTo>
                    <a:pt x="4588" y="0"/>
                  </a:lnTo>
                  <a:close/>
                  <a:moveTo>
                    <a:pt x="4588" y="361"/>
                  </a:moveTo>
                  <a:cubicBezTo>
                    <a:pt x="4588" y="301"/>
                    <a:pt x="4578" y="258"/>
                    <a:pt x="4557" y="231"/>
                  </a:cubicBezTo>
                  <a:cubicBezTo>
                    <a:pt x="4537" y="205"/>
                    <a:pt x="4505" y="192"/>
                    <a:pt x="4460" y="192"/>
                  </a:cubicBezTo>
                  <a:cubicBezTo>
                    <a:pt x="4418" y="192"/>
                    <a:pt x="4386" y="207"/>
                    <a:pt x="4365" y="236"/>
                  </a:cubicBezTo>
                  <a:cubicBezTo>
                    <a:pt x="4343" y="266"/>
                    <a:pt x="4333" y="309"/>
                    <a:pt x="4333" y="366"/>
                  </a:cubicBezTo>
                  <a:cubicBezTo>
                    <a:pt x="4333" y="476"/>
                    <a:pt x="4375" y="531"/>
                    <a:pt x="4461" y="531"/>
                  </a:cubicBezTo>
                  <a:cubicBezTo>
                    <a:pt x="4504" y="531"/>
                    <a:pt x="4536" y="518"/>
                    <a:pt x="4557" y="492"/>
                  </a:cubicBezTo>
                  <a:cubicBezTo>
                    <a:pt x="4577" y="467"/>
                    <a:pt x="4588" y="425"/>
                    <a:pt x="4588" y="367"/>
                  </a:cubicBezTo>
                  <a:lnTo>
                    <a:pt x="4588" y="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3" name="Freeform 8">
              <a:extLst>
                <a:ext uri="{FF2B5EF4-FFF2-40B4-BE49-F238E27FC236}">
                  <a16:creationId xmlns:a16="http://schemas.microsoft.com/office/drawing/2014/main" id="{16374879-ABF7-4E57-80A6-3B161B019729}"/>
                </a:ext>
              </a:extLst>
            </p:cNvPr>
            <p:cNvSpPr>
              <a:spLocks noSelect="1"/>
            </p:cNvSpPr>
            <p:nvPr userDrawn="1"/>
          </p:nvSpPr>
          <p:spPr bwMode="invGray">
            <a:xfrm>
              <a:off x="3486" y="3992"/>
              <a:ext cx="703" cy="107"/>
            </a:xfrm>
            <a:custGeom>
              <a:avLst/>
              <a:gdLst>
                <a:gd name="T0" fmla="*/ 171 w 3516"/>
                <a:gd name="T1" fmla="*/ 8 h 537"/>
                <a:gd name="T2" fmla="*/ 0 w 3516"/>
                <a:gd name="T3" fmla="*/ 530 h 537"/>
                <a:gd name="T4" fmla="*/ 141 w 3516"/>
                <a:gd name="T5" fmla="*/ 340 h 537"/>
                <a:gd name="T6" fmla="*/ 287 w 3516"/>
                <a:gd name="T7" fmla="*/ 530 h 537"/>
                <a:gd name="T8" fmla="*/ 295 w 3516"/>
                <a:gd name="T9" fmla="*/ 303 h 537"/>
                <a:gd name="T10" fmla="*/ 167 w 3516"/>
                <a:gd name="T11" fmla="*/ 234 h 537"/>
                <a:gd name="T12" fmla="*/ 141 w 3516"/>
                <a:gd name="T13" fmla="*/ 115 h 537"/>
                <a:gd name="T14" fmla="*/ 241 w 3516"/>
                <a:gd name="T15" fmla="*/ 169 h 537"/>
                <a:gd name="T16" fmla="*/ 625 w 3516"/>
                <a:gd name="T17" fmla="*/ 6 h 537"/>
                <a:gd name="T18" fmla="*/ 610 w 3516"/>
                <a:gd name="T19" fmla="*/ 530 h 537"/>
                <a:gd name="T20" fmla="*/ 806 w 3516"/>
                <a:gd name="T21" fmla="*/ 432 h 537"/>
                <a:gd name="T22" fmla="*/ 986 w 3516"/>
                <a:gd name="T23" fmla="*/ 530 h 537"/>
                <a:gd name="T24" fmla="*/ 625 w 3516"/>
                <a:gd name="T25" fmla="*/ 6 h 537"/>
                <a:gd name="T26" fmla="*/ 708 w 3516"/>
                <a:gd name="T27" fmla="*/ 152 h 537"/>
                <a:gd name="T28" fmla="*/ 735 w 3516"/>
                <a:gd name="T29" fmla="*/ 157 h 537"/>
                <a:gd name="T30" fmla="*/ 777 w 3516"/>
                <a:gd name="T31" fmla="*/ 317 h 537"/>
                <a:gd name="T32" fmla="*/ 1203 w 3516"/>
                <a:gd name="T33" fmla="*/ 8 h 537"/>
                <a:gd name="T34" fmla="*/ 1022 w 3516"/>
                <a:gd name="T35" fmla="*/ 530 h 537"/>
                <a:gd name="T36" fmla="*/ 1393 w 3516"/>
                <a:gd name="T37" fmla="*/ 459 h 537"/>
                <a:gd name="T38" fmla="*/ 1397 w 3516"/>
                <a:gd name="T39" fmla="*/ 73 h 537"/>
                <a:gd name="T40" fmla="*/ 1289 w 3516"/>
                <a:gd name="T41" fmla="*/ 377 h 537"/>
                <a:gd name="T42" fmla="*/ 1163 w 3516"/>
                <a:gd name="T43" fmla="*/ 414 h 537"/>
                <a:gd name="T44" fmla="*/ 1204 w 3516"/>
                <a:gd name="T45" fmla="*/ 122 h 537"/>
                <a:gd name="T46" fmla="*/ 1319 w 3516"/>
                <a:gd name="T47" fmla="*/ 263 h 537"/>
                <a:gd name="T48" fmla="*/ 1835 w 3516"/>
                <a:gd name="T49" fmla="*/ 257 h 537"/>
                <a:gd name="T50" fmla="*/ 1894 w 3516"/>
                <a:gd name="T51" fmla="*/ 213 h 537"/>
                <a:gd name="T52" fmla="*/ 1865 w 3516"/>
                <a:gd name="T53" fmla="*/ 40 h 537"/>
                <a:gd name="T54" fmla="*/ 1525 w 3516"/>
                <a:gd name="T55" fmla="*/ 8 h 537"/>
                <a:gd name="T56" fmla="*/ 1728 w 3516"/>
                <a:gd name="T57" fmla="*/ 530 h 537"/>
                <a:gd name="T58" fmla="*/ 1927 w 3516"/>
                <a:gd name="T59" fmla="*/ 377 h 537"/>
                <a:gd name="T60" fmla="*/ 1835 w 3516"/>
                <a:gd name="T61" fmla="*/ 257 h 537"/>
                <a:gd name="T62" fmla="*/ 1706 w 3516"/>
                <a:gd name="T63" fmla="*/ 115 h 537"/>
                <a:gd name="T64" fmla="*/ 1755 w 3516"/>
                <a:gd name="T65" fmla="*/ 196 h 537"/>
                <a:gd name="T66" fmla="*/ 1666 w 3516"/>
                <a:gd name="T67" fmla="*/ 208 h 537"/>
                <a:gd name="T68" fmla="*/ 1716 w 3516"/>
                <a:gd name="T69" fmla="*/ 421 h 537"/>
                <a:gd name="T70" fmla="*/ 1666 w 3516"/>
                <a:gd name="T71" fmla="*/ 312 h 537"/>
                <a:gd name="T72" fmla="*/ 1764 w 3516"/>
                <a:gd name="T73" fmla="*/ 325 h 537"/>
                <a:gd name="T74" fmla="*/ 1716 w 3516"/>
                <a:gd name="T75" fmla="*/ 421 h 537"/>
                <a:gd name="T76" fmla="*/ 2041 w 3516"/>
                <a:gd name="T77" fmla="*/ 69 h 537"/>
                <a:gd name="T78" fmla="*/ 2042 w 3516"/>
                <a:gd name="T79" fmla="*/ 468 h 537"/>
                <a:gd name="T80" fmla="*/ 2419 w 3516"/>
                <a:gd name="T81" fmla="*/ 469 h 537"/>
                <a:gd name="T82" fmla="*/ 2419 w 3516"/>
                <a:gd name="T83" fmla="*/ 68 h 537"/>
                <a:gd name="T84" fmla="*/ 2309 w 3516"/>
                <a:gd name="T85" fmla="*/ 383 h 537"/>
                <a:gd name="T86" fmla="*/ 2125 w 3516"/>
                <a:gd name="T87" fmla="*/ 268 h 537"/>
                <a:gd name="T88" fmla="*/ 2309 w 3516"/>
                <a:gd name="T89" fmla="*/ 153 h 537"/>
                <a:gd name="T90" fmla="*/ 2309 w 3516"/>
                <a:gd name="T91" fmla="*/ 383 h 537"/>
                <a:gd name="T92" fmla="*/ 2999 w 3516"/>
                <a:gd name="T93" fmla="*/ 8 h 537"/>
                <a:gd name="T94" fmla="*/ 2941 w 3516"/>
                <a:gd name="T95" fmla="*/ 481 h 537"/>
                <a:gd name="T96" fmla="*/ 2610 w 3516"/>
                <a:gd name="T97" fmla="*/ 482 h 537"/>
                <a:gd name="T98" fmla="*/ 2553 w 3516"/>
                <a:gd name="T99" fmla="*/ 8 h 537"/>
                <a:gd name="T100" fmla="*/ 2694 w 3516"/>
                <a:gd name="T101" fmla="*/ 314 h 537"/>
                <a:gd name="T102" fmla="*/ 2776 w 3516"/>
                <a:gd name="T103" fmla="*/ 420 h 537"/>
                <a:gd name="T104" fmla="*/ 2858 w 3516"/>
                <a:gd name="T105" fmla="*/ 314 h 537"/>
                <a:gd name="T106" fmla="*/ 3447 w 3516"/>
                <a:gd name="T107" fmla="*/ 73 h 537"/>
                <a:gd name="T108" fmla="*/ 3073 w 3516"/>
                <a:gd name="T109" fmla="*/ 8 h 537"/>
                <a:gd name="T110" fmla="*/ 3242 w 3516"/>
                <a:gd name="T111" fmla="*/ 530 h 537"/>
                <a:gd name="T112" fmla="*/ 3516 w 3516"/>
                <a:gd name="T113" fmla="*/ 258 h 537"/>
                <a:gd name="T114" fmla="*/ 3339 w 3516"/>
                <a:gd name="T115" fmla="*/ 377 h 537"/>
                <a:gd name="T116" fmla="*/ 3214 w 3516"/>
                <a:gd name="T117" fmla="*/ 414 h 537"/>
                <a:gd name="T118" fmla="*/ 3255 w 3516"/>
                <a:gd name="T119" fmla="*/ 122 h 537"/>
                <a:gd name="T120" fmla="*/ 3369 w 3516"/>
                <a:gd name="T121" fmla="*/ 263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16" h="537">
                  <a:moveTo>
                    <a:pt x="383" y="162"/>
                  </a:moveTo>
                  <a:cubicBezTo>
                    <a:pt x="383" y="60"/>
                    <a:pt x="312" y="8"/>
                    <a:pt x="171" y="8"/>
                  </a:cubicBezTo>
                  <a:cubicBezTo>
                    <a:pt x="0" y="8"/>
                    <a:pt x="0" y="8"/>
                    <a:pt x="0" y="8"/>
                  </a:cubicBezTo>
                  <a:cubicBezTo>
                    <a:pt x="0" y="530"/>
                    <a:pt x="0" y="530"/>
                    <a:pt x="0" y="530"/>
                  </a:cubicBezTo>
                  <a:cubicBezTo>
                    <a:pt x="141" y="530"/>
                    <a:pt x="141" y="530"/>
                    <a:pt x="141" y="530"/>
                  </a:cubicBezTo>
                  <a:cubicBezTo>
                    <a:pt x="141" y="340"/>
                    <a:pt x="141" y="340"/>
                    <a:pt x="141" y="340"/>
                  </a:cubicBezTo>
                  <a:cubicBezTo>
                    <a:pt x="176" y="340"/>
                    <a:pt x="176" y="340"/>
                    <a:pt x="176" y="340"/>
                  </a:cubicBezTo>
                  <a:cubicBezTo>
                    <a:pt x="287" y="530"/>
                    <a:pt x="287" y="530"/>
                    <a:pt x="287" y="530"/>
                  </a:cubicBezTo>
                  <a:cubicBezTo>
                    <a:pt x="447" y="530"/>
                    <a:pt x="447" y="530"/>
                    <a:pt x="447" y="530"/>
                  </a:cubicBezTo>
                  <a:cubicBezTo>
                    <a:pt x="295" y="303"/>
                    <a:pt x="295" y="303"/>
                    <a:pt x="295" y="303"/>
                  </a:cubicBezTo>
                  <a:cubicBezTo>
                    <a:pt x="354" y="270"/>
                    <a:pt x="383" y="223"/>
                    <a:pt x="383" y="162"/>
                  </a:cubicBezTo>
                  <a:close/>
                  <a:moveTo>
                    <a:pt x="167" y="234"/>
                  </a:moveTo>
                  <a:cubicBezTo>
                    <a:pt x="141" y="234"/>
                    <a:pt x="141" y="234"/>
                    <a:pt x="141" y="234"/>
                  </a:cubicBezTo>
                  <a:cubicBezTo>
                    <a:pt x="141" y="115"/>
                    <a:pt x="141" y="115"/>
                    <a:pt x="141" y="115"/>
                  </a:cubicBezTo>
                  <a:cubicBezTo>
                    <a:pt x="169" y="115"/>
                    <a:pt x="169" y="115"/>
                    <a:pt x="169" y="115"/>
                  </a:cubicBezTo>
                  <a:cubicBezTo>
                    <a:pt x="217" y="115"/>
                    <a:pt x="241" y="133"/>
                    <a:pt x="241" y="169"/>
                  </a:cubicBezTo>
                  <a:cubicBezTo>
                    <a:pt x="241" y="212"/>
                    <a:pt x="216" y="234"/>
                    <a:pt x="167" y="234"/>
                  </a:cubicBezTo>
                  <a:close/>
                  <a:moveTo>
                    <a:pt x="625" y="6"/>
                  </a:moveTo>
                  <a:cubicBezTo>
                    <a:pt x="455" y="530"/>
                    <a:pt x="455" y="530"/>
                    <a:pt x="455" y="530"/>
                  </a:cubicBezTo>
                  <a:cubicBezTo>
                    <a:pt x="610" y="530"/>
                    <a:pt x="610" y="530"/>
                    <a:pt x="610" y="530"/>
                  </a:cubicBezTo>
                  <a:cubicBezTo>
                    <a:pt x="636" y="432"/>
                    <a:pt x="636" y="432"/>
                    <a:pt x="636" y="432"/>
                  </a:cubicBezTo>
                  <a:cubicBezTo>
                    <a:pt x="806" y="432"/>
                    <a:pt x="806" y="432"/>
                    <a:pt x="806" y="432"/>
                  </a:cubicBezTo>
                  <a:cubicBezTo>
                    <a:pt x="832" y="530"/>
                    <a:pt x="832" y="530"/>
                    <a:pt x="832" y="530"/>
                  </a:cubicBezTo>
                  <a:cubicBezTo>
                    <a:pt x="986" y="530"/>
                    <a:pt x="986" y="530"/>
                    <a:pt x="986" y="530"/>
                  </a:cubicBezTo>
                  <a:cubicBezTo>
                    <a:pt x="813" y="6"/>
                    <a:pt x="813" y="6"/>
                    <a:pt x="813" y="6"/>
                  </a:cubicBezTo>
                  <a:lnTo>
                    <a:pt x="625" y="6"/>
                  </a:lnTo>
                  <a:close/>
                  <a:moveTo>
                    <a:pt x="666" y="317"/>
                  </a:moveTo>
                  <a:cubicBezTo>
                    <a:pt x="687" y="235"/>
                    <a:pt x="701" y="180"/>
                    <a:pt x="708" y="152"/>
                  </a:cubicBezTo>
                  <a:cubicBezTo>
                    <a:pt x="714" y="124"/>
                    <a:pt x="718" y="104"/>
                    <a:pt x="720" y="92"/>
                  </a:cubicBezTo>
                  <a:cubicBezTo>
                    <a:pt x="723" y="105"/>
                    <a:pt x="728" y="127"/>
                    <a:pt x="735" y="157"/>
                  </a:cubicBezTo>
                  <a:cubicBezTo>
                    <a:pt x="743" y="187"/>
                    <a:pt x="749" y="212"/>
                    <a:pt x="754" y="231"/>
                  </a:cubicBezTo>
                  <a:cubicBezTo>
                    <a:pt x="777" y="317"/>
                    <a:pt x="777" y="317"/>
                    <a:pt x="777" y="317"/>
                  </a:cubicBezTo>
                  <a:lnTo>
                    <a:pt x="666" y="317"/>
                  </a:lnTo>
                  <a:close/>
                  <a:moveTo>
                    <a:pt x="1203" y="8"/>
                  </a:moveTo>
                  <a:cubicBezTo>
                    <a:pt x="1022" y="8"/>
                    <a:pt x="1022" y="8"/>
                    <a:pt x="1022" y="8"/>
                  </a:cubicBezTo>
                  <a:cubicBezTo>
                    <a:pt x="1022" y="530"/>
                    <a:pt x="1022" y="530"/>
                    <a:pt x="1022" y="530"/>
                  </a:cubicBezTo>
                  <a:cubicBezTo>
                    <a:pt x="1191" y="530"/>
                    <a:pt x="1191" y="530"/>
                    <a:pt x="1191" y="530"/>
                  </a:cubicBezTo>
                  <a:cubicBezTo>
                    <a:pt x="1278" y="530"/>
                    <a:pt x="1345" y="506"/>
                    <a:pt x="1393" y="459"/>
                  </a:cubicBezTo>
                  <a:cubicBezTo>
                    <a:pt x="1441" y="412"/>
                    <a:pt x="1465" y="345"/>
                    <a:pt x="1465" y="258"/>
                  </a:cubicBezTo>
                  <a:cubicBezTo>
                    <a:pt x="1465" y="177"/>
                    <a:pt x="1442" y="115"/>
                    <a:pt x="1397" y="73"/>
                  </a:cubicBezTo>
                  <a:cubicBezTo>
                    <a:pt x="1351" y="30"/>
                    <a:pt x="1286" y="8"/>
                    <a:pt x="1203" y="8"/>
                  </a:cubicBezTo>
                  <a:close/>
                  <a:moveTo>
                    <a:pt x="1289" y="377"/>
                  </a:moveTo>
                  <a:cubicBezTo>
                    <a:pt x="1269" y="402"/>
                    <a:pt x="1237" y="414"/>
                    <a:pt x="1195" y="414"/>
                  </a:cubicBezTo>
                  <a:cubicBezTo>
                    <a:pt x="1163" y="414"/>
                    <a:pt x="1163" y="414"/>
                    <a:pt x="1163" y="414"/>
                  </a:cubicBezTo>
                  <a:cubicBezTo>
                    <a:pt x="1163" y="122"/>
                    <a:pt x="1163" y="122"/>
                    <a:pt x="1163" y="122"/>
                  </a:cubicBezTo>
                  <a:cubicBezTo>
                    <a:pt x="1204" y="122"/>
                    <a:pt x="1204" y="122"/>
                    <a:pt x="1204" y="122"/>
                  </a:cubicBezTo>
                  <a:cubicBezTo>
                    <a:pt x="1243" y="122"/>
                    <a:pt x="1271" y="134"/>
                    <a:pt x="1290" y="157"/>
                  </a:cubicBezTo>
                  <a:cubicBezTo>
                    <a:pt x="1309" y="180"/>
                    <a:pt x="1319" y="215"/>
                    <a:pt x="1319" y="263"/>
                  </a:cubicBezTo>
                  <a:cubicBezTo>
                    <a:pt x="1319" y="314"/>
                    <a:pt x="1309" y="352"/>
                    <a:pt x="1289" y="377"/>
                  </a:cubicBezTo>
                  <a:close/>
                  <a:moveTo>
                    <a:pt x="1835" y="257"/>
                  </a:moveTo>
                  <a:cubicBezTo>
                    <a:pt x="1835" y="253"/>
                    <a:pt x="1835" y="253"/>
                    <a:pt x="1835" y="253"/>
                  </a:cubicBezTo>
                  <a:cubicBezTo>
                    <a:pt x="1859" y="247"/>
                    <a:pt x="1879" y="234"/>
                    <a:pt x="1894" y="213"/>
                  </a:cubicBezTo>
                  <a:cubicBezTo>
                    <a:pt x="1909" y="192"/>
                    <a:pt x="1916" y="167"/>
                    <a:pt x="1916" y="138"/>
                  </a:cubicBezTo>
                  <a:cubicBezTo>
                    <a:pt x="1916" y="94"/>
                    <a:pt x="1899" y="61"/>
                    <a:pt x="1865" y="40"/>
                  </a:cubicBezTo>
                  <a:cubicBezTo>
                    <a:pt x="1830" y="19"/>
                    <a:pt x="1778" y="8"/>
                    <a:pt x="1707" y="8"/>
                  </a:cubicBezTo>
                  <a:cubicBezTo>
                    <a:pt x="1525" y="8"/>
                    <a:pt x="1525" y="8"/>
                    <a:pt x="1525" y="8"/>
                  </a:cubicBezTo>
                  <a:cubicBezTo>
                    <a:pt x="1525" y="530"/>
                    <a:pt x="1525" y="530"/>
                    <a:pt x="1525" y="530"/>
                  </a:cubicBezTo>
                  <a:cubicBezTo>
                    <a:pt x="1728" y="530"/>
                    <a:pt x="1728" y="530"/>
                    <a:pt x="1728" y="530"/>
                  </a:cubicBezTo>
                  <a:cubicBezTo>
                    <a:pt x="1789" y="530"/>
                    <a:pt x="1838" y="516"/>
                    <a:pt x="1873" y="489"/>
                  </a:cubicBezTo>
                  <a:cubicBezTo>
                    <a:pt x="1909" y="462"/>
                    <a:pt x="1927" y="425"/>
                    <a:pt x="1927" y="377"/>
                  </a:cubicBezTo>
                  <a:cubicBezTo>
                    <a:pt x="1927" y="345"/>
                    <a:pt x="1919" y="319"/>
                    <a:pt x="1905" y="299"/>
                  </a:cubicBezTo>
                  <a:cubicBezTo>
                    <a:pt x="1890" y="279"/>
                    <a:pt x="1867" y="265"/>
                    <a:pt x="1835" y="257"/>
                  </a:cubicBezTo>
                  <a:close/>
                  <a:moveTo>
                    <a:pt x="1666" y="115"/>
                  </a:moveTo>
                  <a:cubicBezTo>
                    <a:pt x="1706" y="115"/>
                    <a:pt x="1706" y="115"/>
                    <a:pt x="1706" y="115"/>
                  </a:cubicBezTo>
                  <a:cubicBezTo>
                    <a:pt x="1750" y="115"/>
                    <a:pt x="1772" y="130"/>
                    <a:pt x="1772" y="159"/>
                  </a:cubicBezTo>
                  <a:cubicBezTo>
                    <a:pt x="1772" y="175"/>
                    <a:pt x="1766" y="188"/>
                    <a:pt x="1755" y="196"/>
                  </a:cubicBezTo>
                  <a:cubicBezTo>
                    <a:pt x="1744" y="204"/>
                    <a:pt x="1729" y="208"/>
                    <a:pt x="1708" y="208"/>
                  </a:cubicBezTo>
                  <a:cubicBezTo>
                    <a:pt x="1666" y="208"/>
                    <a:pt x="1666" y="208"/>
                    <a:pt x="1666" y="208"/>
                  </a:cubicBezTo>
                  <a:lnTo>
                    <a:pt x="1666" y="115"/>
                  </a:lnTo>
                  <a:close/>
                  <a:moveTo>
                    <a:pt x="1716" y="421"/>
                  </a:moveTo>
                  <a:cubicBezTo>
                    <a:pt x="1666" y="421"/>
                    <a:pt x="1666" y="421"/>
                    <a:pt x="1666" y="421"/>
                  </a:cubicBezTo>
                  <a:cubicBezTo>
                    <a:pt x="1666" y="312"/>
                    <a:pt x="1666" y="312"/>
                    <a:pt x="1666" y="312"/>
                  </a:cubicBezTo>
                  <a:cubicBezTo>
                    <a:pt x="1713" y="312"/>
                    <a:pt x="1713" y="312"/>
                    <a:pt x="1713" y="312"/>
                  </a:cubicBezTo>
                  <a:cubicBezTo>
                    <a:pt x="1735" y="312"/>
                    <a:pt x="1752" y="316"/>
                    <a:pt x="1764" y="325"/>
                  </a:cubicBezTo>
                  <a:cubicBezTo>
                    <a:pt x="1776" y="335"/>
                    <a:pt x="1781" y="348"/>
                    <a:pt x="1781" y="365"/>
                  </a:cubicBezTo>
                  <a:cubicBezTo>
                    <a:pt x="1781" y="403"/>
                    <a:pt x="1760" y="421"/>
                    <a:pt x="1716" y="421"/>
                  </a:cubicBezTo>
                  <a:close/>
                  <a:moveTo>
                    <a:pt x="2230" y="0"/>
                  </a:moveTo>
                  <a:cubicBezTo>
                    <a:pt x="2148" y="0"/>
                    <a:pt x="2085" y="23"/>
                    <a:pt x="2041" y="69"/>
                  </a:cubicBezTo>
                  <a:cubicBezTo>
                    <a:pt x="1998" y="115"/>
                    <a:pt x="1976" y="181"/>
                    <a:pt x="1976" y="268"/>
                  </a:cubicBezTo>
                  <a:cubicBezTo>
                    <a:pt x="1976" y="355"/>
                    <a:pt x="1998" y="422"/>
                    <a:pt x="2042" y="468"/>
                  </a:cubicBezTo>
                  <a:cubicBezTo>
                    <a:pt x="2085" y="514"/>
                    <a:pt x="2148" y="537"/>
                    <a:pt x="2230" y="537"/>
                  </a:cubicBezTo>
                  <a:cubicBezTo>
                    <a:pt x="2313" y="537"/>
                    <a:pt x="2376" y="514"/>
                    <a:pt x="2419" y="469"/>
                  </a:cubicBezTo>
                  <a:cubicBezTo>
                    <a:pt x="2462" y="423"/>
                    <a:pt x="2483" y="356"/>
                    <a:pt x="2483" y="268"/>
                  </a:cubicBezTo>
                  <a:cubicBezTo>
                    <a:pt x="2483" y="180"/>
                    <a:pt x="2462" y="114"/>
                    <a:pt x="2419" y="68"/>
                  </a:cubicBezTo>
                  <a:cubicBezTo>
                    <a:pt x="2376" y="23"/>
                    <a:pt x="2313" y="0"/>
                    <a:pt x="2230" y="0"/>
                  </a:cubicBezTo>
                  <a:close/>
                  <a:moveTo>
                    <a:pt x="2309" y="383"/>
                  </a:moveTo>
                  <a:cubicBezTo>
                    <a:pt x="2292" y="407"/>
                    <a:pt x="2265" y="420"/>
                    <a:pt x="2230" y="420"/>
                  </a:cubicBezTo>
                  <a:cubicBezTo>
                    <a:pt x="2160" y="420"/>
                    <a:pt x="2125" y="369"/>
                    <a:pt x="2125" y="268"/>
                  </a:cubicBezTo>
                  <a:cubicBezTo>
                    <a:pt x="2125" y="167"/>
                    <a:pt x="2160" y="116"/>
                    <a:pt x="2230" y="116"/>
                  </a:cubicBezTo>
                  <a:cubicBezTo>
                    <a:pt x="2265" y="116"/>
                    <a:pt x="2291" y="128"/>
                    <a:pt x="2309" y="153"/>
                  </a:cubicBezTo>
                  <a:cubicBezTo>
                    <a:pt x="2326" y="178"/>
                    <a:pt x="2335" y="216"/>
                    <a:pt x="2335" y="268"/>
                  </a:cubicBezTo>
                  <a:cubicBezTo>
                    <a:pt x="2335" y="320"/>
                    <a:pt x="2326" y="358"/>
                    <a:pt x="2309" y="383"/>
                  </a:cubicBezTo>
                  <a:close/>
                  <a:moveTo>
                    <a:pt x="2858" y="8"/>
                  </a:moveTo>
                  <a:cubicBezTo>
                    <a:pt x="2999" y="8"/>
                    <a:pt x="2999" y="8"/>
                    <a:pt x="2999" y="8"/>
                  </a:cubicBezTo>
                  <a:cubicBezTo>
                    <a:pt x="2999" y="322"/>
                    <a:pt x="2999" y="322"/>
                    <a:pt x="2999" y="322"/>
                  </a:cubicBezTo>
                  <a:cubicBezTo>
                    <a:pt x="2999" y="391"/>
                    <a:pt x="2980" y="443"/>
                    <a:pt x="2941" y="481"/>
                  </a:cubicBezTo>
                  <a:cubicBezTo>
                    <a:pt x="2902" y="518"/>
                    <a:pt x="2847" y="537"/>
                    <a:pt x="2774" y="537"/>
                  </a:cubicBezTo>
                  <a:cubicBezTo>
                    <a:pt x="2703" y="537"/>
                    <a:pt x="2648" y="519"/>
                    <a:pt x="2610" y="482"/>
                  </a:cubicBezTo>
                  <a:cubicBezTo>
                    <a:pt x="2572" y="446"/>
                    <a:pt x="2553" y="394"/>
                    <a:pt x="2553" y="325"/>
                  </a:cubicBezTo>
                  <a:cubicBezTo>
                    <a:pt x="2553" y="8"/>
                    <a:pt x="2553" y="8"/>
                    <a:pt x="2553" y="8"/>
                  </a:cubicBezTo>
                  <a:cubicBezTo>
                    <a:pt x="2694" y="8"/>
                    <a:pt x="2694" y="8"/>
                    <a:pt x="2694" y="8"/>
                  </a:cubicBezTo>
                  <a:cubicBezTo>
                    <a:pt x="2694" y="314"/>
                    <a:pt x="2694" y="314"/>
                    <a:pt x="2694" y="314"/>
                  </a:cubicBezTo>
                  <a:cubicBezTo>
                    <a:pt x="2694" y="351"/>
                    <a:pt x="2701" y="378"/>
                    <a:pt x="2715" y="395"/>
                  </a:cubicBezTo>
                  <a:cubicBezTo>
                    <a:pt x="2729" y="411"/>
                    <a:pt x="2749" y="420"/>
                    <a:pt x="2776" y="420"/>
                  </a:cubicBezTo>
                  <a:cubicBezTo>
                    <a:pt x="2805" y="420"/>
                    <a:pt x="2826" y="411"/>
                    <a:pt x="2839" y="395"/>
                  </a:cubicBezTo>
                  <a:cubicBezTo>
                    <a:pt x="2852" y="378"/>
                    <a:pt x="2858" y="351"/>
                    <a:pt x="2858" y="314"/>
                  </a:cubicBezTo>
                  <a:lnTo>
                    <a:pt x="2858" y="8"/>
                  </a:lnTo>
                  <a:close/>
                  <a:moveTo>
                    <a:pt x="3447" y="73"/>
                  </a:moveTo>
                  <a:cubicBezTo>
                    <a:pt x="3402" y="30"/>
                    <a:pt x="3337" y="8"/>
                    <a:pt x="3253" y="8"/>
                  </a:cubicBezTo>
                  <a:cubicBezTo>
                    <a:pt x="3073" y="8"/>
                    <a:pt x="3073" y="8"/>
                    <a:pt x="3073" y="8"/>
                  </a:cubicBezTo>
                  <a:cubicBezTo>
                    <a:pt x="3073" y="530"/>
                    <a:pt x="3073" y="530"/>
                    <a:pt x="3073" y="530"/>
                  </a:cubicBezTo>
                  <a:cubicBezTo>
                    <a:pt x="3242" y="530"/>
                    <a:pt x="3242" y="530"/>
                    <a:pt x="3242" y="530"/>
                  </a:cubicBezTo>
                  <a:cubicBezTo>
                    <a:pt x="3328" y="530"/>
                    <a:pt x="3396" y="506"/>
                    <a:pt x="3444" y="459"/>
                  </a:cubicBezTo>
                  <a:cubicBezTo>
                    <a:pt x="3492" y="412"/>
                    <a:pt x="3516" y="345"/>
                    <a:pt x="3516" y="258"/>
                  </a:cubicBezTo>
                  <a:cubicBezTo>
                    <a:pt x="3516" y="177"/>
                    <a:pt x="3493" y="115"/>
                    <a:pt x="3447" y="73"/>
                  </a:cubicBezTo>
                  <a:close/>
                  <a:moveTo>
                    <a:pt x="3339" y="377"/>
                  </a:moveTo>
                  <a:cubicBezTo>
                    <a:pt x="3319" y="402"/>
                    <a:pt x="3288" y="414"/>
                    <a:pt x="3245" y="414"/>
                  </a:cubicBezTo>
                  <a:cubicBezTo>
                    <a:pt x="3214" y="414"/>
                    <a:pt x="3214" y="414"/>
                    <a:pt x="3214" y="414"/>
                  </a:cubicBezTo>
                  <a:cubicBezTo>
                    <a:pt x="3214" y="122"/>
                    <a:pt x="3214" y="122"/>
                    <a:pt x="3214" y="122"/>
                  </a:cubicBezTo>
                  <a:cubicBezTo>
                    <a:pt x="3255" y="122"/>
                    <a:pt x="3255" y="122"/>
                    <a:pt x="3255" y="122"/>
                  </a:cubicBezTo>
                  <a:cubicBezTo>
                    <a:pt x="3293" y="122"/>
                    <a:pt x="3322" y="134"/>
                    <a:pt x="3341" y="157"/>
                  </a:cubicBezTo>
                  <a:cubicBezTo>
                    <a:pt x="3360" y="180"/>
                    <a:pt x="3369" y="215"/>
                    <a:pt x="3369" y="263"/>
                  </a:cubicBezTo>
                  <a:cubicBezTo>
                    <a:pt x="3369" y="314"/>
                    <a:pt x="3359" y="352"/>
                    <a:pt x="3339" y="3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3491521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ussendia Lady bug">
    <p:bg>
      <p:bgPr>
        <a:solidFill>
          <a:srgbClr val="8C201B"/>
        </a:solidFill>
        <a:effectLst/>
      </p:bgPr>
    </p:bg>
    <p:spTree>
      <p:nvGrpSpPr>
        <p:cNvPr id="1" name=""/>
        <p:cNvGrpSpPr/>
        <p:nvPr/>
      </p:nvGrpSpPr>
      <p:grpSpPr>
        <a:xfrm>
          <a:off x="0" y="0"/>
          <a:ext cx="0" cy="0"/>
          <a:chOff x="0" y="0"/>
          <a:chExt cx="0" cy="0"/>
        </a:xfrm>
      </p:grpSpPr>
      <p:sp>
        <p:nvSpPr>
          <p:cNvPr id="5" name="Tijdelijke aanduiding voor tekst 3 (JU-Free)">
            <a:extLst>
              <a:ext uri="{FF2B5EF4-FFF2-40B4-BE49-F238E27FC236}">
                <a16:creationId xmlns:a16="http://schemas.microsoft.com/office/drawing/2014/main" id="{7309AEE2-23F3-4485-AB59-68003885CF23}"/>
              </a:ext>
            </a:extLst>
          </p:cNvPr>
          <p:cNvSpPr>
            <a:spLocks noGrp="1"/>
          </p:cNvSpPr>
          <p:nvPr>
            <p:ph type="body" sz="quarter" idx="10" hasCustomPrompt="1"/>
          </p:nvPr>
        </p:nvSpPr>
        <p:spPr>
          <a:xfrm>
            <a:off x="864719" y="2808000"/>
            <a:ext cx="10440000" cy="2160000"/>
          </a:xfrm>
        </p:spPr>
        <p:txBody>
          <a:bodyPr/>
          <a:lstStyle>
            <a:lvl1pPr marL="0" indent="0" algn="ctr">
              <a:spcBef>
                <a:spcPts val="0"/>
              </a:spcBef>
              <a:buFontTx/>
              <a:buNone/>
              <a:defRPr sz="6800" cap="all" baseline="0">
                <a:solidFill>
                  <a:schemeClr val="accent1"/>
                </a:solidFill>
                <a:latin typeface="+mj-lt"/>
              </a:defRPr>
            </a:lvl1pPr>
            <a:lvl2pPr marL="0" indent="0" algn="ctr">
              <a:spcBef>
                <a:spcPts val="0"/>
              </a:spcBef>
              <a:buFontTx/>
              <a:buNone/>
              <a:defRPr sz="3600" i="0" cap="all"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indent="0" algn="ctr">
              <a:buFontTx/>
              <a:buNone/>
              <a:defRPr/>
            </a:lvl3pPr>
            <a:lvl4pPr algn="ctr">
              <a:spcBef>
                <a:spcPts val="0"/>
              </a:spcBef>
              <a:defRPr>
                <a:solidFill>
                  <a:schemeClr val="tx1"/>
                </a:solidFill>
                <a:latin typeface="+mn-lt"/>
              </a:defRPr>
            </a:lvl4pPr>
            <a:lvl5pPr algn="ctr">
              <a:defRPr/>
            </a:lvl5pPr>
            <a:lvl6pPr marL="0" algn="ctr">
              <a:defRPr/>
            </a:lvl6pPr>
            <a:lvl7pPr marL="0" algn="ctr">
              <a:defRPr/>
            </a:lvl7pPr>
            <a:lvl8pPr marL="0" algn="ctr">
              <a:defRPr/>
            </a:lvl8pPr>
            <a:lvl9pPr algn="ctr">
              <a:defRPr/>
            </a:lvl9pPr>
          </a:lstStyle>
          <a:p>
            <a:pPr lvl="0"/>
            <a:r>
              <a:rPr lang="nl-NL" dirty="0"/>
              <a:t>[Titel]</a:t>
            </a:r>
          </a:p>
          <a:p>
            <a:pPr lvl="0"/>
            <a:r>
              <a:rPr lang="nl-NL" dirty="0"/>
              <a:t>JU-LEVEL1=Standaard</a:t>
            </a:r>
          </a:p>
          <a:p>
            <a:pPr lvl="1"/>
            <a:r>
              <a:rPr lang="nl-NL" dirty="0"/>
              <a:t>JU-LEVEL2=Titel light</a:t>
            </a:r>
          </a:p>
        </p:txBody>
      </p:sp>
      <p:grpSp>
        <p:nvGrpSpPr>
          <p:cNvPr id="8" name="Group 4">
            <a:extLst>
              <a:ext uri="{FF2B5EF4-FFF2-40B4-BE49-F238E27FC236}">
                <a16:creationId xmlns:a16="http://schemas.microsoft.com/office/drawing/2014/main" id="{B5CB1D6F-7F87-42B6-BDF9-F710F5486DDF}"/>
              </a:ext>
            </a:extLst>
          </p:cNvPr>
          <p:cNvGrpSpPr>
            <a:grpSpLocks noSelect="1" noChangeAspect="1"/>
          </p:cNvGrpSpPr>
          <p:nvPr userDrawn="1"/>
        </p:nvGrpSpPr>
        <p:grpSpPr bwMode="invGray">
          <a:xfrm>
            <a:off x="5534025" y="6337300"/>
            <a:ext cx="1978025" cy="403225"/>
            <a:chOff x="3486" y="3992"/>
            <a:chExt cx="1246" cy="254"/>
          </a:xfrm>
        </p:grpSpPr>
        <p:sp>
          <p:nvSpPr>
            <p:cNvPr id="9" name="Freeform 7">
              <a:extLst>
                <a:ext uri="{FF2B5EF4-FFF2-40B4-BE49-F238E27FC236}">
                  <a16:creationId xmlns:a16="http://schemas.microsoft.com/office/drawing/2014/main" id="{53DA87A8-A4E9-4209-AF10-7C6DC82861AA}"/>
                </a:ext>
              </a:extLst>
            </p:cNvPr>
            <p:cNvSpPr>
              <a:spLocks noSelect="1"/>
            </p:cNvSpPr>
            <p:nvPr userDrawn="1"/>
          </p:nvSpPr>
          <p:spPr bwMode="invGray">
            <a:xfrm>
              <a:off x="3489" y="4134"/>
              <a:ext cx="1243" cy="112"/>
            </a:xfrm>
            <a:custGeom>
              <a:avLst/>
              <a:gdLst>
                <a:gd name="T0" fmla="*/ 1758 w 6213"/>
                <a:gd name="T1" fmla="*/ 192 h 562"/>
                <a:gd name="T2" fmla="*/ 1619 w 6213"/>
                <a:gd name="T3" fmla="*/ 167 h 562"/>
                <a:gd name="T4" fmla="*/ 1110 w 6213"/>
                <a:gd name="T5" fmla="*/ 209 h 562"/>
                <a:gd name="T6" fmla="*/ 1018 w 6213"/>
                <a:gd name="T7" fmla="*/ 562 h 562"/>
                <a:gd name="T8" fmla="*/ 914 w 6213"/>
                <a:gd name="T9" fmla="*/ 236 h 562"/>
                <a:gd name="T10" fmla="*/ 2160 w 6213"/>
                <a:gd name="T11" fmla="*/ 167 h 562"/>
                <a:gd name="T12" fmla="*/ 1952 w 6213"/>
                <a:gd name="T13" fmla="*/ 198 h 562"/>
                <a:gd name="T14" fmla="*/ 2169 w 6213"/>
                <a:gd name="T15" fmla="*/ 525 h 562"/>
                <a:gd name="T16" fmla="*/ 1213 w 6213"/>
                <a:gd name="T17" fmla="*/ 366 h 562"/>
                <a:gd name="T18" fmla="*/ 1417 w 6213"/>
                <a:gd name="T19" fmla="*/ 557 h 562"/>
                <a:gd name="T20" fmla="*/ 1453 w 6213"/>
                <a:gd name="T21" fmla="*/ 208 h 562"/>
                <a:gd name="T22" fmla="*/ 1455 w 6213"/>
                <a:gd name="T23" fmla="*/ 334 h 562"/>
                <a:gd name="T24" fmla="*/ 444 w 6213"/>
                <a:gd name="T25" fmla="*/ 467 h 562"/>
                <a:gd name="T26" fmla="*/ 694 w 6213"/>
                <a:gd name="T27" fmla="*/ 236 h 562"/>
                <a:gd name="T28" fmla="*/ 694 w 6213"/>
                <a:gd name="T29" fmla="*/ 485 h 562"/>
                <a:gd name="T30" fmla="*/ 295 w 6213"/>
                <a:gd name="T31" fmla="*/ 496 h 562"/>
                <a:gd name="T32" fmla="*/ 164 w 6213"/>
                <a:gd name="T33" fmla="*/ 160 h 562"/>
                <a:gd name="T34" fmla="*/ 292 w 6213"/>
                <a:gd name="T35" fmla="*/ 361 h 562"/>
                <a:gd name="T36" fmla="*/ 261 w 6213"/>
                <a:gd name="T37" fmla="*/ 492 h 562"/>
                <a:gd name="T38" fmla="*/ 6076 w 6213"/>
                <a:gd name="T39" fmla="*/ 530 h 562"/>
                <a:gd name="T40" fmla="*/ 5944 w 6213"/>
                <a:gd name="T41" fmla="*/ 510 h 562"/>
                <a:gd name="T42" fmla="*/ 6213 w 6213"/>
                <a:gd name="T43" fmla="*/ 366 h 562"/>
                <a:gd name="T44" fmla="*/ 6176 w 6213"/>
                <a:gd name="T45" fmla="*/ 334 h 562"/>
                <a:gd name="T46" fmla="*/ 4172 w 6213"/>
                <a:gd name="T47" fmla="*/ 194 h 562"/>
                <a:gd name="T48" fmla="*/ 4106 w 6213"/>
                <a:gd name="T49" fmla="*/ 546 h 562"/>
                <a:gd name="T50" fmla="*/ 4170 w 6213"/>
                <a:gd name="T51" fmla="*/ 328 h 562"/>
                <a:gd name="T52" fmla="*/ 4077 w 6213"/>
                <a:gd name="T53" fmla="*/ 160 h 562"/>
                <a:gd name="T54" fmla="*/ 3972 w 6213"/>
                <a:gd name="T55" fmla="*/ 510 h 562"/>
                <a:gd name="T56" fmla="*/ 5760 w 6213"/>
                <a:gd name="T57" fmla="*/ 60 h 562"/>
                <a:gd name="T58" fmla="*/ 4996 w 6213"/>
                <a:gd name="T59" fmla="*/ 208 h 562"/>
                <a:gd name="T60" fmla="*/ 4957 w 6213"/>
                <a:gd name="T61" fmla="*/ 525 h 562"/>
                <a:gd name="T62" fmla="*/ 4719 w 6213"/>
                <a:gd name="T63" fmla="*/ 364 h 562"/>
                <a:gd name="T64" fmla="*/ 4888 w 6213"/>
                <a:gd name="T65" fmla="*/ 191 h 562"/>
                <a:gd name="T66" fmla="*/ 3863 w 6213"/>
                <a:gd name="T67" fmla="*/ 177 h 562"/>
                <a:gd name="T68" fmla="*/ 3858 w 6213"/>
                <a:gd name="T69" fmla="*/ 544 h 562"/>
                <a:gd name="T70" fmla="*/ 3766 w 6213"/>
                <a:gd name="T71" fmla="*/ 192 h 562"/>
                <a:gd name="T72" fmla="*/ 5216 w 6213"/>
                <a:gd name="T73" fmla="*/ 176 h 562"/>
                <a:gd name="T74" fmla="*/ 5167 w 6213"/>
                <a:gd name="T75" fmla="*/ 555 h 562"/>
                <a:gd name="T76" fmla="*/ 5409 w 6213"/>
                <a:gd name="T77" fmla="*/ 555 h 562"/>
                <a:gd name="T78" fmla="*/ 5616 w 6213"/>
                <a:gd name="T79" fmla="*/ 555 h 562"/>
                <a:gd name="T80" fmla="*/ 2671 w 6213"/>
                <a:gd name="T81" fmla="*/ 220 h 562"/>
                <a:gd name="T82" fmla="*/ 2667 w 6213"/>
                <a:gd name="T83" fmla="*/ 341 h 562"/>
                <a:gd name="T84" fmla="*/ 2937 w 6213"/>
                <a:gd name="T85" fmla="*/ 555 h 562"/>
                <a:gd name="T86" fmla="*/ 3466 w 6213"/>
                <a:gd name="T87" fmla="*/ 555 h 562"/>
                <a:gd name="T88" fmla="*/ 3200 w 6213"/>
                <a:gd name="T89" fmla="*/ 452 h 562"/>
                <a:gd name="T90" fmla="*/ 3363 w 6213"/>
                <a:gd name="T91" fmla="*/ 191 h 562"/>
                <a:gd name="T92" fmla="*/ 3389 w 6213"/>
                <a:gd name="T93" fmla="*/ 361 h 562"/>
                <a:gd name="T94" fmla="*/ 3457 w 6213"/>
                <a:gd name="T95" fmla="*/ 396 h 562"/>
                <a:gd name="T96" fmla="*/ 2294 w 6213"/>
                <a:gd name="T97" fmla="*/ 488 h 562"/>
                <a:gd name="T98" fmla="*/ 2399 w 6213"/>
                <a:gd name="T99" fmla="*/ 562 h 562"/>
                <a:gd name="T100" fmla="*/ 2498 w 6213"/>
                <a:gd name="T101" fmla="*/ 334 h 562"/>
                <a:gd name="T102" fmla="*/ 4588 w 6213"/>
                <a:gd name="T103" fmla="*/ 0 h 562"/>
                <a:gd name="T104" fmla="*/ 4461 w 6213"/>
                <a:gd name="T105" fmla="*/ 562 h 562"/>
                <a:gd name="T106" fmla="*/ 4588 w 6213"/>
                <a:gd name="T107" fmla="*/ 228 h 562"/>
                <a:gd name="T108" fmla="*/ 4460 w 6213"/>
                <a:gd name="T109" fmla="*/ 192 h 562"/>
                <a:gd name="T110" fmla="*/ 4588 w 6213"/>
                <a:gd name="T111" fmla="*/ 36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13" h="562">
                  <a:moveTo>
                    <a:pt x="1894" y="301"/>
                  </a:moveTo>
                  <a:cubicBezTo>
                    <a:pt x="1894" y="555"/>
                    <a:pt x="1894" y="555"/>
                    <a:pt x="1894" y="555"/>
                  </a:cubicBezTo>
                  <a:cubicBezTo>
                    <a:pt x="1859" y="555"/>
                    <a:pt x="1859" y="555"/>
                    <a:pt x="1859" y="555"/>
                  </a:cubicBezTo>
                  <a:cubicBezTo>
                    <a:pt x="1859" y="303"/>
                    <a:pt x="1859" y="303"/>
                    <a:pt x="1859" y="303"/>
                  </a:cubicBezTo>
                  <a:cubicBezTo>
                    <a:pt x="1859" y="264"/>
                    <a:pt x="1851" y="236"/>
                    <a:pt x="1834" y="218"/>
                  </a:cubicBezTo>
                  <a:cubicBezTo>
                    <a:pt x="1818" y="201"/>
                    <a:pt x="1792" y="192"/>
                    <a:pt x="1758" y="192"/>
                  </a:cubicBezTo>
                  <a:cubicBezTo>
                    <a:pt x="1712" y="192"/>
                    <a:pt x="1678" y="204"/>
                    <a:pt x="1656" y="227"/>
                  </a:cubicBezTo>
                  <a:cubicBezTo>
                    <a:pt x="1635" y="250"/>
                    <a:pt x="1624" y="288"/>
                    <a:pt x="1624" y="341"/>
                  </a:cubicBezTo>
                  <a:cubicBezTo>
                    <a:pt x="1624" y="555"/>
                    <a:pt x="1624" y="555"/>
                    <a:pt x="1624" y="555"/>
                  </a:cubicBezTo>
                  <a:cubicBezTo>
                    <a:pt x="1589" y="555"/>
                    <a:pt x="1589" y="555"/>
                    <a:pt x="1589" y="555"/>
                  </a:cubicBezTo>
                  <a:cubicBezTo>
                    <a:pt x="1589" y="167"/>
                    <a:pt x="1589" y="167"/>
                    <a:pt x="1589" y="167"/>
                  </a:cubicBezTo>
                  <a:cubicBezTo>
                    <a:pt x="1619" y="167"/>
                    <a:pt x="1619" y="167"/>
                    <a:pt x="1619" y="167"/>
                  </a:cubicBezTo>
                  <a:cubicBezTo>
                    <a:pt x="1625" y="220"/>
                    <a:pt x="1625" y="220"/>
                    <a:pt x="1625" y="220"/>
                  </a:cubicBezTo>
                  <a:cubicBezTo>
                    <a:pt x="1627" y="220"/>
                    <a:pt x="1627" y="220"/>
                    <a:pt x="1627" y="220"/>
                  </a:cubicBezTo>
                  <a:cubicBezTo>
                    <a:pt x="1653" y="180"/>
                    <a:pt x="1697" y="160"/>
                    <a:pt x="1762" y="160"/>
                  </a:cubicBezTo>
                  <a:cubicBezTo>
                    <a:pt x="1850" y="160"/>
                    <a:pt x="1894" y="207"/>
                    <a:pt x="1894" y="301"/>
                  </a:cubicBezTo>
                  <a:close/>
                  <a:moveTo>
                    <a:pt x="1022" y="192"/>
                  </a:moveTo>
                  <a:cubicBezTo>
                    <a:pt x="1047" y="192"/>
                    <a:pt x="1076" y="197"/>
                    <a:pt x="1110" y="209"/>
                  </a:cubicBezTo>
                  <a:cubicBezTo>
                    <a:pt x="1119" y="177"/>
                    <a:pt x="1119" y="177"/>
                    <a:pt x="1119" y="177"/>
                  </a:cubicBezTo>
                  <a:cubicBezTo>
                    <a:pt x="1089" y="166"/>
                    <a:pt x="1056" y="160"/>
                    <a:pt x="1023" y="160"/>
                  </a:cubicBezTo>
                  <a:cubicBezTo>
                    <a:pt x="966" y="160"/>
                    <a:pt x="922" y="178"/>
                    <a:pt x="889" y="213"/>
                  </a:cubicBezTo>
                  <a:cubicBezTo>
                    <a:pt x="857" y="249"/>
                    <a:pt x="840" y="299"/>
                    <a:pt x="840" y="363"/>
                  </a:cubicBezTo>
                  <a:cubicBezTo>
                    <a:pt x="840" y="426"/>
                    <a:pt x="856" y="475"/>
                    <a:pt x="887" y="510"/>
                  </a:cubicBezTo>
                  <a:cubicBezTo>
                    <a:pt x="919" y="544"/>
                    <a:pt x="962" y="562"/>
                    <a:pt x="1018" y="562"/>
                  </a:cubicBezTo>
                  <a:cubicBezTo>
                    <a:pt x="1058" y="562"/>
                    <a:pt x="1090" y="556"/>
                    <a:pt x="1115" y="544"/>
                  </a:cubicBezTo>
                  <a:cubicBezTo>
                    <a:pt x="1115" y="511"/>
                    <a:pt x="1115" y="511"/>
                    <a:pt x="1115" y="511"/>
                  </a:cubicBezTo>
                  <a:cubicBezTo>
                    <a:pt x="1085" y="524"/>
                    <a:pt x="1052" y="530"/>
                    <a:pt x="1017" y="530"/>
                  </a:cubicBezTo>
                  <a:cubicBezTo>
                    <a:pt x="973" y="530"/>
                    <a:pt x="939" y="515"/>
                    <a:pt x="914" y="485"/>
                  </a:cubicBezTo>
                  <a:cubicBezTo>
                    <a:pt x="890" y="456"/>
                    <a:pt x="877" y="415"/>
                    <a:pt x="877" y="363"/>
                  </a:cubicBezTo>
                  <a:cubicBezTo>
                    <a:pt x="877" y="308"/>
                    <a:pt x="890" y="265"/>
                    <a:pt x="914" y="236"/>
                  </a:cubicBezTo>
                  <a:cubicBezTo>
                    <a:pt x="939" y="207"/>
                    <a:pt x="975" y="192"/>
                    <a:pt x="1022" y="192"/>
                  </a:cubicBezTo>
                  <a:close/>
                  <a:moveTo>
                    <a:pt x="2062" y="509"/>
                  </a:moveTo>
                  <a:cubicBezTo>
                    <a:pt x="2051" y="495"/>
                    <a:pt x="2046" y="473"/>
                    <a:pt x="2046" y="443"/>
                  </a:cubicBezTo>
                  <a:cubicBezTo>
                    <a:pt x="2046" y="198"/>
                    <a:pt x="2046" y="198"/>
                    <a:pt x="2046" y="198"/>
                  </a:cubicBezTo>
                  <a:cubicBezTo>
                    <a:pt x="2160" y="198"/>
                    <a:pt x="2160" y="198"/>
                    <a:pt x="2160" y="198"/>
                  </a:cubicBezTo>
                  <a:cubicBezTo>
                    <a:pt x="2160" y="167"/>
                    <a:pt x="2160" y="167"/>
                    <a:pt x="2160" y="167"/>
                  </a:cubicBezTo>
                  <a:cubicBezTo>
                    <a:pt x="2046" y="167"/>
                    <a:pt x="2046" y="167"/>
                    <a:pt x="2046" y="167"/>
                  </a:cubicBezTo>
                  <a:cubicBezTo>
                    <a:pt x="2046" y="73"/>
                    <a:pt x="2046" y="73"/>
                    <a:pt x="2046" y="73"/>
                  </a:cubicBezTo>
                  <a:cubicBezTo>
                    <a:pt x="2028" y="73"/>
                    <a:pt x="2028" y="73"/>
                    <a:pt x="2028" y="73"/>
                  </a:cubicBezTo>
                  <a:cubicBezTo>
                    <a:pt x="2010" y="161"/>
                    <a:pt x="2010" y="161"/>
                    <a:pt x="2010" y="161"/>
                  </a:cubicBezTo>
                  <a:cubicBezTo>
                    <a:pt x="1952" y="177"/>
                    <a:pt x="1952" y="177"/>
                    <a:pt x="1952" y="177"/>
                  </a:cubicBezTo>
                  <a:cubicBezTo>
                    <a:pt x="1952" y="198"/>
                    <a:pt x="1952" y="198"/>
                    <a:pt x="1952" y="198"/>
                  </a:cubicBezTo>
                  <a:cubicBezTo>
                    <a:pt x="2010" y="198"/>
                    <a:pt x="2010" y="198"/>
                    <a:pt x="2010" y="198"/>
                  </a:cubicBezTo>
                  <a:cubicBezTo>
                    <a:pt x="2010" y="448"/>
                    <a:pt x="2010" y="448"/>
                    <a:pt x="2010" y="448"/>
                  </a:cubicBezTo>
                  <a:cubicBezTo>
                    <a:pt x="2010" y="487"/>
                    <a:pt x="2018" y="516"/>
                    <a:pt x="2034" y="535"/>
                  </a:cubicBezTo>
                  <a:cubicBezTo>
                    <a:pt x="2051" y="553"/>
                    <a:pt x="2076" y="562"/>
                    <a:pt x="2110" y="562"/>
                  </a:cubicBezTo>
                  <a:cubicBezTo>
                    <a:pt x="2132" y="562"/>
                    <a:pt x="2152" y="559"/>
                    <a:pt x="2169" y="553"/>
                  </a:cubicBezTo>
                  <a:cubicBezTo>
                    <a:pt x="2169" y="525"/>
                    <a:pt x="2169" y="525"/>
                    <a:pt x="2169" y="525"/>
                  </a:cubicBezTo>
                  <a:cubicBezTo>
                    <a:pt x="2153" y="529"/>
                    <a:pt x="2133" y="531"/>
                    <a:pt x="2111" y="531"/>
                  </a:cubicBezTo>
                  <a:cubicBezTo>
                    <a:pt x="2088" y="531"/>
                    <a:pt x="2072" y="523"/>
                    <a:pt x="2062" y="509"/>
                  </a:cubicBezTo>
                  <a:close/>
                  <a:moveTo>
                    <a:pt x="1453" y="208"/>
                  </a:moveTo>
                  <a:cubicBezTo>
                    <a:pt x="1479" y="239"/>
                    <a:pt x="1493" y="283"/>
                    <a:pt x="1493" y="337"/>
                  </a:cubicBezTo>
                  <a:cubicBezTo>
                    <a:pt x="1493" y="366"/>
                    <a:pt x="1493" y="366"/>
                    <a:pt x="1493" y="366"/>
                  </a:cubicBezTo>
                  <a:cubicBezTo>
                    <a:pt x="1213" y="366"/>
                    <a:pt x="1213" y="366"/>
                    <a:pt x="1213" y="366"/>
                  </a:cubicBezTo>
                  <a:cubicBezTo>
                    <a:pt x="1214" y="419"/>
                    <a:pt x="1226" y="460"/>
                    <a:pt x="1251" y="488"/>
                  </a:cubicBezTo>
                  <a:cubicBezTo>
                    <a:pt x="1275" y="516"/>
                    <a:pt x="1310" y="530"/>
                    <a:pt x="1355" y="530"/>
                  </a:cubicBezTo>
                  <a:cubicBezTo>
                    <a:pt x="1377" y="530"/>
                    <a:pt x="1397" y="528"/>
                    <a:pt x="1414" y="525"/>
                  </a:cubicBezTo>
                  <a:cubicBezTo>
                    <a:pt x="1430" y="522"/>
                    <a:pt x="1452" y="515"/>
                    <a:pt x="1477" y="505"/>
                  </a:cubicBezTo>
                  <a:cubicBezTo>
                    <a:pt x="1477" y="537"/>
                    <a:pt x="1477" y="537"/>
                    <a:pt x="1477" y="537"/>
                  </a:cubicBezTo>
                  <a:cubicBezTo>
                    <a:pt x="1455" y="547"/>
                    <a:pt x="1435" y="553"/>
                    <a:pt x="1417" y="557"/>
                  </a:cubicBezTo>
                  <a:cubicBezTo>
                    <a:pt x="1398" y="560"/>
                    <a:pt x="1378" y="562"/>
                    <a:pt x="1355" y="562"/>
                  </a:cubicBezTo>
                  <a:cubicBezTo>
                    <a:pt x="1299" y="562"/>
                    <a:pt x="1255" y="545"/>
                    <a:pt x="1224" y="510"/>
                  </a:cubicBezTo>
                  <a:cubicBezTo>
                    <a:pt x="1192" y="475"/>
                    <a:pt x="1176" y="427"/>
                    <a:pt x="1176" y="364"/>
                  </a:cubicBezTo>
                  <a:cubicBezTo>
                    <a:pt x="1176" y="302"/>
                    <a:pt x="1192" y="253"/>
                    <a:pt x="1222" y="216"/>
                  </a:cubicBezTo>
                  <a:cubicBezTo>
                    <a:pt x="1252" y="178"/>
                    <a:pt x="1293" y="160"/>
                    <a:pt x="1345" y="160"/>
                  </a:cubicBezTo>
                  <a:cubicBezTo>
                    <a:pt x="1391" y="160"/>
                    <a:pt x="1427" y="176"/>
                    <a:pt x="1453" y="208"/>
                  </a:cubicBezTo>
                  <a:close/>
                  <a:moveTo>
                    <a:pt x="1455" y="334"/>
                  </a:moveTo>
                  <a:cubicBezTo>
                    <a:pt x="1455" y="290"/>
                    <a:pt x="1445" y="254"/>
                    <a:pt x="1426" y="229"/>
                  </a:cubicBezTo>
                  <a:cubicBezTo>
                    <a:pt x="1406" y="204"/>
                    <a:pt x="1379" y="191"/>
                    <a:pt x="1345" y="191"/>
                  </a:cubicBezTo>
                  <a:cubicBezTo>
                    <a:pt x="1308" y="191"/>
                    <a:pt x="1278" y="203"/>
                    <a:pt x="1255" y="228"/>
                  </a:cubicBezTo>
                  <a:cubicBezTo>
                    <a:pt x="1233" y="253"/>
                    <a:pt x="1219" y="288"/>
                    <a:pt x="1216" y="334"/>
                  </a:cubicBezTo>
                  <a:lnTo>
                    <a:pt x="1455" y="334"/>
                  </a:lnTo>
                  <a:close/>
                  <a:moveTo>
                    <a:pt x="721" y="213"/>
                  </a:moveTo>
                  <a:cubicBezTo>
                    <a:pt x="751" y="249"/>
                    <a:pt x="767" y="298"/>
                    <a:pt x="767" y="361"/>
                  </a:cubicBezTo>
                  <a:cubicBezTo>
                    <a:pt x="767" y="424"/>
                    <a:pt x="751" y="473"/>
                    <a:pt x="721" y="509"/>
                  </a:cubicBezTo>
                  <a:cubicBezTo>
                    <a:pt x="690" y="544"/>
                    <a:pt x="648" y="562"/>
                    <a:pt x="594" y="562"/>
                  </a:cubicBezTo>
                  <a:cubicBezTo>
                    <a:pt x="560" y="562"/>
                    <a:pt x="530" y="554"/>
                    <a:pt x="504" y="537"/>
                  </a:cubicBezTo>
                  <a:cubicBezTo>
                    <a:pt x="478" y="521"/>
                    <a:pt x="458" y="497"/>
                    <a:pt x="444" y="467"/>
                  </a:cubicBezTo>
                  <a:cubicBezTo>
                    <a:pt x="430" y="436"/>
                    <a:pt x="424" y="401"/>
                    <a:pt x="424" y="361"/>
                  </a:cubicBezTo>
                  <a:cubicBezTo>
                    <a:pt x="424" y="297"/>
                    <a:pt x="439" y="248"/>
                    <a:pt x="470" y="213"/>
                  </a:cubicBezTo>
                  <a:cubicBezTo>
                    <a:pt x="500" y="177"/>
                    <a:pt x="542" y="160"/>
                    <a:pt x="596" y="160"/>
                  </a:cubicBezTo>
                  <a:cubicBezTo>
                    <a:pt x="649" y="160"/>
                    <a:pt x="691" y="178"/>
                    <a:pt x="721" y="213"/>
                  </a:cubicBezTo>
                  <a:close/>
                  <a:moveTo>
                    <a:pt x="729" y="361"/>
                  </a:moveTo>
                  <a:cubicBezTo>
                    <a:pt x="729" y="307"/>
                    <a:pt x="718" y="266"/>
                    <a:pt x="694" y="236"/>
                  </a:cubicBezTo>
                  <a:cubicBezTo>
                    <a:pt x="670" y="207"/>
                    <a:pt x="637" y="192"/>
                    <a:pt x="594" y="192"/>
                  </a:cubicBezTo>
                  <a:cubicBezTo>
                    <a:pt x="552" y="192"/>
                    <a:pt x="519" y="207"/>
                    <a:pt x="495" y="236"/>
                  </a:cubicBezTo>
                  <a:cubicBezTo>
                    <a:pt x="472" y="265"/>
                    <a:pt x="461" y="307"/>
                    <a:pt x="461" y="361"/>
                  </a:cubicBezTo>
                  <a:cubicBezTo>
                    <a:pt x="461" y="414"/>
                    <a:pt x="472" y="455"/>
                    <a:pt x="496" y="485"/>
                  </a:cubicBezTo>
                  <a:cubicBezTo>
                    <a:pt x="519" y="515"/>
                    <a:pt x="552" y="530"/>
                    <a:pt x="595" y="530"/>
                  </a:cubicBezTo>
                  <a:cubicBezTo>
                    <a:pt x="638" y="530"/>
                    <a:pt x="671" y="515"/>
                    <a:pt x="694" y="485"/>
                  </a:cubicBezTo>
                  <a:cubicBezTo>
                    <a:pt x="718" y="455"/>
                    <a:pt x="729" y="414"/>
                    <a:pt x="729" y="361"/>
                  </a:cubicBezTo>
                  <a:close/>
                  <a:moveTo>
                    <a:pt x="292" y="0"/>
                  </a:moveTo>
                  <a:cubicBezTo>
                    <a:pt x="327" y="0"/>
                    <a:pt x="327" y="0"/>
                    <a:pt x="327" y="0"/>
                  </a:cubicBezTo>
                  <a:cubicBezTo>
                    <a:pt x="327" y="555"/>
                    <a:pt x="327" y="555"/>
                    <a:pt x="327" y="555"/>
                  </a:cubicBezTo>
                  <a:cubicBezTo>
                    <a:pt x="304" y="555"/>
                    <a:pt x="304" y="555"/>
                    <a:pt x="304" y="555"/>
                  </a:cubicBezTo>
                  <a:cubicBezTo>
                    <a:pt x="295" y="496"/>
                    <a:pt x="295" y="496"/>
                    <a:pt x="295" y="496"/>
                  </a:cubicBezTo>
                  <a:cubicBezTo>
                    <a:pt x="292" y="496"/>
                    <a:pt x="292" y="496"/>
                    <a:pt x="292" y="496"/>
                  </a:cubicBezTo>
                  <a:cubicBezTo>
                    <a:pt x="262" y="540"/>
                    <a:pt x="220" y="562"/>
                    <a:pt x="165" y="562"/>
                  </a:cubicBezTo>
                  <a:cubicBezTo>
                    <a:pt x="111" y="562"/>
                    <a:pt x="71" y="545"/>
                    <a:pt x="42" y="512"/>
                  </a:cubicBezTo>
                  <a:cubicBezTo>
                    <a:pt x="14" y="479"/>
                    <a:pt x="0" y="430"/>
                    <a:pt x="0" y="367"/>
                  </a:cubicBezTo>
                  <a:cubicBezTo>
                    <a:pt x="0" y="300"/>
                    <a:pt x="14" y="248"/>
                    <a:pt x="42" y="213"/>
                  </a:cubicBezTo>
                  <a:cubicBezTo>
                    <a:pt x="70" y="177"/>
                    <a:pt x="111" y="160"/>
                    <a:pt x="164" y="160"/>
                  </a:cubicBezTo>
                  <a:cubicBezTo>
                    <a:pt x="192" y="160"/>
                    <a:pt x="216" y="165"/>
                    <a:pt x="237" y="175"/>
                  </a:cubicBezTo>
                  <a:cubicBezTo>
                    <a:pt x="257" y="185"/>
                    <a:pt x="276" y="203"/>
                    <a:pt x="292" y="228"/>
                  </a:cubicBezTo>
                  <a:cubicBezTo>
                    <a:pt x="294" y="228"/>
                    <a:pt x="294" y="228"/>
                    <a:pt x="294" y="228"/>
                  </a:cubicBezTo>
                  <a:cubicBezTo>
                    <a:pt x="293" y="198"/>
                    <a:pt x="292" y="168"/>
                    <a:pt x="292" y="139"/>
                  </a:cubicBezTo>
                  <a:lnTo>
                    <a:pt x="292" y="0"/>
                  </a:lnTo>
                  <a:close/>
                  <a:moveTo>
                    <a:pt x="292" y="361"/>
                  </a:moveTo>
                  <a:cubicBezTo>
                    <a:pt x="292" y="301"/>
                    <a:pt x="282" y="258"/>
                    <a:pt x="262" y="231"/>
                  </a:cubicBezTo>
                  <a:cubicBezTo>
                    <a:pt x="242" y="205"/>
                    <a:pt x="209" y="192"/>
                    <a:pt x="164" y="192"/>
                  </a:cubicBezTo>
                  <a:cubicBezTo>
                    <a:pt x="122" y="192"/>
                    <a:pt x="90" y="207"/>
                    <a:pt x="69" y="236"/>
                  </a:cubicBezTo>
                  <a:cubicBezTo>
                    <a:pt x="48" y="266"/>
                    <a:pt x="37" y="309"/>
                    <a:pt x="37" y="366"/>
                  </a:cubicBezTo>
                  <a:cubicBezTo>
                    <a:pt x="37" y="476"/>
                    <a:pt x="80" y="531"/>
                    <a:pt x="165" y="531"/>
                  </a:cubicBezTo>
                  <a:cubicBezTo>
                    <a:pt x="209" y="531"/>
                    <a:pt x="241" y="518"/>
                    <a:pt x="261" y="492"/>
                  </a:cubicBezTo>
                  <a:cubicBezTo>
                    <a:pt x="282" y="467"/>
                    <a:pt x="292" y="425"/>
                    <a:pt x="292" y="367"/>
                  </a:cubicBezTo>
                  <a:lnTo>
                    <a:pt x="292" y="361"/>
                  </a:lnTo>
                  <a:close/>
                  <a:moveTo>
                    <a:pt x="6213" y="366"/>
                  </a:moveTo>
                  <a:cubicBezTo>
                    <a:pt x="5934" y="366"/>
                    <a:pt x="5934" y="366"/>
                    <a:pt x="5934" y="366"/>
                  </a:cubicBezTo>
                  <a:cubicBezTo>
                    <a:pt x="5934" y="419"/>
                    <a:pt x="5947" y="460"/>
                    <a:pt x="5971" y="488"/>
                  </a:cubicBezTo>
                  <a:cubicBezTo>
                    <a:pt x="5996" y="516"/>
                    <a:pt x="6030" y="530"/>
                    <a:pt x="6076" y="530"/>
                  </a:cubicBezTo>
                  <a:cubicBezTo>
                    <a:pt x="6098" y="530"/>
                    <a:pt x="6117" y="528"/>
                    <a:pt x="6134" y="525"/>
                  </a:cubicBezTo>
                  <a:cubicBezTo>
                    <a:pt x="6151" y="522"/>
                    <a:pt x="6172" y="515"/>
                    <a:pt x="6198" y="505"/>
                  </a:cubicBezTo>
                  <a:cubicBezTo>
                    <a:pt x="6198" y="537"/>
                    <a:pt x="6198" y="537"/>
                    <a:pt x="6198" y="537"/>
                  </a:cubicBezTo>
                  <a:cubicBezTo>
                    <a:pt x="6176" y="547"/>
                    <a:pt x="6156" y="553"/>
                    <a:pt x="6137" y="557"/>
                  </a:cubicBezTo>
                  <a:cubicBezTo>
                    <a:pt x="6119" y="560"/>
                    <a:pt x="6098" y="562"/>
                    <a:pt x="6076" y="562"/>
                  </a:cubicBezTo>
                  <a:cubicBezTo>
                    <a:pt x="6020" y="562"/>
                    <a:pt x="5976" y="545"/>
                    <a:pt x="5944" y="510"/>
                  </a:cubicBezTo>
                  <a:cubicBezTo>
                    <a:pt x="5913" y="475"/>
                    <a:pt x="5897" y="427"/>
                    <a:pt x="5897" y="364"/>
                  </a:cubicBezTo>
                  <a:cubicBezTo>
                    <a:pt x="5897" y="302"/>
                    <a:pt x="5912" y="253"/>
                    <a:pt x="5943" y="216"/>
                  </a:cubicBezTo>
                  <a:cubicBezTo>
                    <a:pt x="5973" y="178"/>
                    <a:pt x="6014" y="160"/>
                    <a:pt x="6066" y="160"/>
                  </a:cubicBezTo>
                  <a:cubicBezTo>
                    <a:pt x="6111" y="160"/>
                    <a:pt x="6147" y="176"/>
                    <a:pt x="6174" y="208"/>
                  </a:cubicBezTo>
                  <a:cubicBezTo>
                    <a:pt x="6200" y="239"/>
                    <a:pt x="6213" y="283"/>
                    <a:pt x="6213" y="337"/>
                  </a:cubicBezTo>
                  <a:lnTo>
                    <a:pt x="6213" y="366"/>
                  </a:lnTo>
                  <a:close/>
                  <a:moveTo>
                    <a:pt x="6176" y="334"/>
                  </a:moveTo>
                  <a:cubicBezTo>
                    <a:pt x="6176" y="290"/>
                    <a:pt x="6166" y="254"/>
                    <a:pt x="6146" y="229"/>
                  </a:cubicBezTo>
                  <a:cubicBezTo>
                    <a:pt x="6127" y="204"/>
                    <a:pt x="6100" y="191"/>
                    <a:pt x="6066" y="191"/>
                  </a:cubicBezTo>
                  <a:cubicBezTo>
                    <a:pt x="6028" y="191"/>
                    <a:pt x="5998" y="203"/>
                    <a:pt x="5976" y="228"/>
                  </a:cubicBezTo>
                  <a:cubicBezTo>
                    <a:pt x="5953" y="253"/>
                    <a:pt x="5940" y="288"/>
                    <a:pt x="5936" y="334"/>
                  </a:cubicBezTo>
                  <a:lnTo>
                    <a:pt x="6176" y="334"/>
                  </a:lnTo>
                  <a:close/>
                  <a:moveTo>
                    <a:pt x="5765" y="555"/>
                  </a:moveTo>
                  <a:cubicBezTo>
                    <a:pt x="5801" y="555"/>
                    <a:pt x="5801" y="555"/>
                    <a:pt x="5801" y="555"/>
                  </a:cubicBezTo>
                  <a:cubicBezTo>
                    <a:pt x="5801" y="167"/>
                    <a:pt x="5801" y="167"/>
                    <a:pt x="5801" y="167"/>
                  </a:cubicBezTo>
                  <a:cubicBezTo>
                    <a:pt x="5765" y="167"/>
                    <a:pt x="5765" y="167"/>
                    <a:pt x="5765" y="167"/>
                  </a:cubicBezTo>
                  <a:lnTo>
                    <a:pt x="5765" y="555"/>
                  </a:lnTo>
                  <a:close/>
                  <a:moveTo>
                    <a:pt x="4172" y="194"/>
                  </a:moveTo>
                  <a:cubicBezTo>
                    <a:pt x="4193" y="216"/>
                    <a:pt x="4204" y="250"/>
                    <a:pt x="4204" y="297"/>
                  </a:cubicBezTo>
                  <a:cubicBezTo>
                    <a:pt x="4204" y="555"/>
                    <a:pt x="4204" y="555"/>
                    <a:pt x="4204" y="555"/>
                  </a:cubicBezTo>
                  <a:cubicBezTo>
                    <a:pt x="4177" y="555"/>
                    <a:pt x="4177" y="555"/>
                    <a:pt x="4177" y="555"/>
                  </a:cubicBezTo>
                  <a:cubicBezTo>
                    <a:pt x="4169" y="493"/>
                    <a:pt x="4169" y="493"/>
                    <a:pt x="4169" y="493"/>
                  </a:cubicBezTo>
                  <a:cubicBezTo>
                    <a:pt x="4166" y="493"/>
                    <a:pt x="4166" y="493"/>
                    <a:pt x="4166" y="493"/>
                  </a:cubicBezTo>
                  <a:cubicBezTo>
                    <a:pt x="4146" y="518"/>
                    <a:pt x="4126" y="536"/>
                    <a:pt x="4106" y="546"/>
                  </a:cubicBezTo>
                  <a:cubicBezTo>
                    <a:pt x="4085" y="557"/>
                    <a:pt x="4061" y="562"/>
                    <a:pt x="4033" y="562"/>
                  </a:cubicBezTo>
                  <a:cubicBezTo>
                    <a:pt x="3995" y="562"/>
                    <a:pt x="3965" y="552"/>
                    <a:pt x="3944" y="533"/>
                  </a:cubicBezTo>
                  <a:cubicBezTo>
                    <a:pt x="3923" y="513"/>
                    <a:pt x="3912" y="486"/>
                    <a:pt x="3912" y="452"/>
                  </a:cubicBezTo>
                  <a:cubicBezTo>
                    <a:pt x="3912" y="414"/>
                    <a:pt x="3928" y="385"/>
                    <a:pt x="3959" y="364"/>
                  </a:cubicBezTo>
                  <a:cubicBezTo>
                    <a:pt x="3991" y="343"/>
                    <a:pt x="4037" y="332"/>
                    <a:pt x="4096" y="331"/>
                  </a:cubicBezTo>
                  <a:cubicBezTo>
                    <a:pt x="4170" y="328"/>
                    <a:pt x="4170" y="328"/>
                    <a:pt x="4170" y="328"/>
                  </a:cubicBezTo>
                  <a:cubicBezTo>
                    <a:pt x="4170" y="303"/>
                    <a:pt x="4170" y="303"/>
                    <a:pt x="4170" y="303"/>
                  </a:cubicBezTo>
                  <a:cubicBezTo>
                    <a:pt x="4170" y="266"/>
                    <a:pt x="4163" y="238"/>
                    <a:pt x="4148" y="219"/>
                  </a:cubicBezTo>
                  <a:cubicBezTo>
                    <a:pt x="4133" y="201"/>
                    <a:pt x="4108" y="191"/>
                    <a:pt x="4075" y="191"/>
                  </a:cubicBezTo>
                  <a:cubicBezTo>
                    <a:pt x="4039" y="191"/>
                    <a:pt x="4002" y="201"/>
                    <a:pt x="3964" y="221"/>
                  </a:cubicBezTo>
                  <a:cubicBezTo>
                    <a:pt x="3950" y="190"/>
                    <a:pt x="3950" y="190"/>
                    <a:pt x="3950" y="190"/>
                  </a:cubicBezTo>
                  <a:cubicBezTo>
                    <a:pt x="3993" y="170"/>
                    <a:pt x="4035" y="160"/>
                    <a:pt x="4077" y="160"/>
                  </a:cubicBezTo>
                  <a:cubicBezTo>
                    <a:pt x="4119" y="160"/>
                    <a:pt x="4151" y="172"/>
                    <a:pt x="4172" y="194"/>
                  </a:cubicBezTo>
                  <a:close/>
                  <a:moveTo>
                    <a:pt x="4169" y="358"/>
                  </a:moveTo>
                  <a:cubicBezTo>
                    <a:pt x="4101" y="361"/>
                    <a:pt x="4101" y="361"/>
                    <a:pt x="4101" y="361"/>
                  </a:cubicBezTo>
                  <a:cubicBezTo>
                    <a:pt x="4046" y="363"/>
                    <a:pt x="4008" y="372"/>
                    <a:pt x="3984" y="386"/>
                  </a:cubicBezTo>
                  <a:cubicBezTo>
                    <a:pt x="3961" y="400"/>
                    <a:pt x="3950" y="423"/>
                    <a:pt x="3950" y="453"/>
                  </a:cubicBezTo>
                  <a:cubicBezTo>
                    <a:pt x="3950" y="477"/>
                    <a:pt x="3957" y="496"/>
                    <a:pt x="3972" y="510"/>
                  </a:cubicBezTo>
                  <a:cubicBezTo>
                    <a:pt x="3987" y="523"/>
                    <a:pt x="4008" y="530"/>
                    <a:pt x="4035" y="530"/>
                  </a:cubicBezTo>
                  <a:cubicBezTo>
                    <a:pt x="4076" y="530"/>
                    <a:pt x="4109" y="518"/>
                    <a:pt x="4133" y="494"/>
                  </a:cubicBezTo>
                  <a:cubicBezTo>
                    <a:pt x="4157" y="471"/>
                    <a:pt x="4169" y="438"/>
                    <a:pt x="4169" y="396"/>
                  </a:cubicBezTo>
                  <a:lnTo>
                    <a:pt x="4169" y="358"/>
                  </a:lnTo>
                  <a:close/>
                  <a:moveTo>
                    <a:pt x="5783" y="25"/>
                  </a:moveTo>
                  <a:cubicBezTo>
                    <a:pt x="5768" y="25"/>
                    <a:pt x="5760" y="37"/>
                    <a:pt x="5760" y="60"/>
                  </a:cubicBezTo>
                  <a:cubicBezTo>
                    <a:pt x="5760" y="83"/>
                    <a:pt x="5768" y="94"/>
                    <a:pt x="5783" y="94"/>
                  </a:cubicBezTo>
                  <a:cubicBezTo>
                    <a:pt x="5790" y="94"/>
                    <a:pt x="5796" y="91"/>
                    <a:pt x="5800" y="85"/>
                  </a:cubicBezTo>
                  <a:cubicBezTo>
                    <a:pt x="5804" y="79"/>
                    <a:pt x="5806" y="70"/>
                    <a:pt x="5806" y="60"/>
                  </a:cubicBezTo>
                  <a:cubicBezTo>
                    <a:pt x="5806" y="49"/>
                    <a:pt x="5804" y="40"/>
                    <a:pt x="5800" y="34"/>
                  </a:cubicBezTo>
                  <a:cubicBezTo>
                    <a:pt x="5796" y="28"/>
                    <a:pt x="5790" y="25"/>
                    <a:pt x="5783" y="25"/>
                  </a:cubicBezTo>
                  <a:close/>
                  <a:moveTo>
                    <a:pt x="4996" y="208"/>
                  </a:moveTo>
                  <a:cubicBezTo>
                    <a:pt x="5022" y="239"/>
                    <a:pt x="5036" y="283"/>
                    <a:pt x="5036" y="337"/>
                  </a:cubicBezTo>
                  <a:cubicBezTo>
                    <a:pt x="5036" y="366"/>
                    <a:pt x="5036" y="366"/>
                    <a:pt x="5036" y="366"/>
                  </a:cubicBezTo>
                  <a:cubicBezTo>
                    <a:pt x="4756" y="366"/>
                    <a:pt x="4756" y="366"/>
                    <a:pt x="4756" y="366"/>
                  </a:cubicBezTo>
                  <a:cubicBezTo>
                    <a:pt x="4757" y="419"/>
                    <a:pt x="4769" y="460"/>
                    <a:pt x="4794" y="488"/>
                  </a:cubicBezTo>
                  <a:cubicBezTo>
                    <a:pt x="4818" y="516"/>
                    <a:pt x="4853" y="530"/>
                    <a:pt x="4898" y="530"/>
                  </a:cubicBezTo>
                  <a:cubicBezTo>
                    <a:pt x="4920" y="530"/>
                    <a:pt x="4940" y="528"/>
                    <a:pt x="4957" y="525"/>
                  </a:cubicBezTo>
                  <a:cubicBezTo>
                    <a:pt x="4973" y="522"/>
                    <a:pt x="4995" y="515"/>
                    <a:pt x="5020" y="505"/>
                  </a:cubicBezTo>
                  <a:cubicBezTo>
                    <a:pt x="5020" y="537"/>
                    <a:pt x="5020" y="537"/>
                    <a:pt x="5020" y="537"/>
                  </a:cubicBezTo>
                  <a:cubicBezTo>
                    <a:pt x="4998" y="547"/>
                    <a:pt x="4978" y="553"/>
                    <a:pt x="4960" y="557"/>
                  </a:cubicBezTo>
                  <a:cubicBezTo>
                    <a:pt x="4941" y="560"/>
                    <a:pt x="4921" y="562"/>
                    <a:pt x="4898" y="562"/>
                  </a:cubicBezTo>
                  <a:cubicBezTo>
                    <a:pt x="4842" y="562"/>
                    <a:pt x="4798" y="545"/>
                    <a:pt x="4767" y="510"/>
                  </a:cubicBezTo>
                  <a:cubicBezTo>
                    <a:pt x="4735" y="475"/>
                    <a:pt x="4719" y="427"/>
                    <a:pt x="4719" y="364"/>
                  </a:cubicBezTo>
                  <a:cubicBezTo>
                    <a:pt x="4719" y="302"/>
                    <a:pt x="4734" y="253"/>
                    <a:pt x="4765" y="216"/>
                  </a:cubicBezTo>
                  <a:cubicBezTo>
                    <a:pt x="4795" y="178"/>
                    <a:pt x="4836" y="160"/>
                    <a:pt x="4888" y="160"/>
                  </a:cubicBezTo>
                  <a:cubicBezTo>
                    <a:pt x="4934" y="160"/>
                    <a:pt x="4970" y="176"/>
                    <a:pt x="4996" y="208"/>
                  </a:cubicBezTo>
                  <a:close/>
                  <a:moveTo>
                    <a:pt x="4998" y="334"/>
                  </a:moveTo>
                  <a:cubicBezTo>
                    <a:pt x="4998" y="290"/>
                    <a:pt x="4988" y="254"/>
                    <a:pt x="4969" y="229"/>
                  </a:cubicBezTo>
                  <a:cubicBezTo>
                    <a:pt x="4949" y="204"/>
                    <a:pt x="4922" y="191"/>
                    <a:pt x="4888" y="191"/>
                  </a:cubicBezTo>
                  <a:cubicBezTo>
                    <a:pt x="4851" y="191"/>
                    <a:pt x="4821" y="203"/>
                    <a:pt x="4798" y="228"/>
                  </a:cubicBezTo>
                  <a:cubicBezTo>
                    <a:pt x="4775" y="253"/>
                    <a:pt x="4762" y="288"/>
                    <a:pt x="4758" y="334"/>
                  </a:cubicBezTo>
                  <a:lnTo>
                    <a:pt x="4998" y="334"/>
                  </a:lnTo>
                  <a:close/>
                  <a:moveTo>
                    <a:pt x="3766" y="192"/>
                  </a:moveTo>
                  <a:cubicBezTo>
                    <a:pt x="3790" y="192"/>
                    <a:pt x="3819" y="197"/>
                    <a:pt x="3853" y="209"/>
                  </a:cubicBezTo>
                  <a:cubicBezTo>
                    <a:pt x="3863" y="177"/>
                    <a:pt x="3863" y="177"/>
                    <a:pt x="3863" y="177"/>
                  </a:cubicBezTo>
                  <a:cubicBezTo>
                    <a:pt x="3832" y="166"/>
                    <a:pt x="3800" y="160"/>
                    <a:pt x="3766" y="160"/>
                  </a:cubicBezTo>
                  <a:cubicBezTo>
                    <a:pt x="3710" y="160"/>
                    <a:pt x="3665" y="178"/>
                    <a:pt x="3633" y="213"/>
                  </a:cubicBezTo>
                  <a:cubicBezTo>
                    <a:pt x="3600" y="249"/>
                    <a:pt x="3584" y="299"/>
                    <a:pt x="3584" y="363"/>
                  </a:cubicBezTo>
                  <a:cubicBezTo>
                    <a:pt x="3584" y="426"/>
                    <a:pt x="3599" y="475"/>
                    <a:pt x="3631" y="510"/>
                  </a:cubicBezTo>
                  <a:cubicBezTo>
                    <a:pt x="3662" y="544"/>
                    <a:pt x="3706" y="562"/>
                    <a:pt x="3761" y="562"/>
                  </a:cubicBezTo>
                  <a:cubicBezTo>
                    <a:pt x="3801" y="562"/>
                    <a:pt x="3834" y="556"/>
                    <a:pt x="3858" y="544"/>
                  </a:cubicBezTo>
                  <a:cubicBezTo>
                    <a:pt x="3858" y="511"/>
                    <a:pt x="3858" y="511"/>
                    <a:pt x="3858" y="511"/>
                  </a:cubicBezTo>
                  <a:cubicBezTo>
                    <a:pt x="3828" y="524"/>
                    <a:pt x="3795" y="530"/>
                    <a:pt x="3760" y="530"/>
                  </a:cubicBezTo>
                  <a:cubicBezTo>
                    <a:pt x="3716" y="530"/>
                    <a:pt x="3682" y="515"/>
                    <a:pt x="3658" y="485"/>
                  </a:cubicBezTo>
                  <a:cubicBezTo>
                    <a:pt x="3633" y="456"/>
                    <a:pt x="3621" y="415"/>
                    <a:pt x="3621" y="363"/>
                  </a:cubicBezTo>
                  <a:cubicBezTo>
                    <a:pt x="3621" y="308"/>
                    <a:pt x="3633" y="265"/>
                    <a:pt x="3658" y="236"/>
                  </a:cubicBezTo>
                  <a:cubicBezTo>
                    <a:pt x="3682" y="207"/>
                    <a:pt x="3718" y="192"/>
                    <a:pt x="3766" y="192"/>
                  </a:cubicBezTo>
                  <a:close/>
                  <a:moveTo>
                    <a:pt x="5524" y="160"/>
                  </a:moveTo>
                  <a:cubicBezTo>
                    <a:pt x="5497" y="160"/>
                    <a:pt x="5472" y="166"/>
                    <a:pt x="5451" y="178"/>
                  </a:cubicBezTo>
                  <a:cubicBezTo>
                    <a:pt x="5430" y="189"/>
                    <a:pt x="5413" y="206"/>
                    <a:pt x="5400" y="229"/>
                  </a:cubicBezTo>
                  <a:cubicBezTo>
                    <a:pt x="5399" y="229"/>
                    <a:pt x="5399" y="229"/>
                    <a:pt x="5399" y="229"/>
                  </a:cubicBezTo>
                  <a:cubicBezTo>
                    <a:pt x="5382" y="183"/>
                    <a:pt x="5342" y="160"/>
                    <a:pt x="5281" y="160"/>
                  </a:cubicBezTo>
                  <a:cubicBezTo>
                    <a:pt x="5257" y="160"/>
                    <a:pt x="5236" y="165"/>
                    <a:pt x="5216" y="176"/>
                  </a:cubicBezTo>
                  <a:cubicBezTo>
                    <a:pt x="5196" y="186"/>
                    <a:pt x="5181" y="201"/>
                    <a:pt x="5170" y="220"/>
                  </a:cubicBezTo>
                  <a:cubicBezTo>
                    <a:pt x="5168" y="220"/>
                    <a:pt x="5168" y="220"/>
                    <a:pt x="5168" y="220"/>
                  </a:cubicBezTo>
                  <a:cubicBezTo>
                    <a:pt x="5161" y="167"/>
                    <a:pt x="5161" y="167"/>
                    <a:pt x="5161" y="167"/>
                  </a:cubicBezTo>
                  <a:cubicBezTo>
                    <a:pt x="5132" y="167"/>
                    <a:pt x="5132" y="167"/>
                    <a:pt x="5132" y="167"/>
                  </a:cubicBezTo>
                  <a:cubicBezTo>
                    <a:pt x="5132" y="555"/>
                    <a:pt x="5132" y="555"/>
                    <a:pt x="5132" y="555"/>
                  </a:cubicBezTo>
                  <a:cubicBezTo>
                    <a:pt x="5167" y="555"/>
                    <a:pt x="5167" y="555"/>
                    <a:pt x="5167" y="555"/>
                  </a:cubicBezTo>
                  <a:cubicBezTo>
                    <a:pt x="5167" y="341"/>
                    <a:pt x="5167" y="341"/>
                    <a:pt x="5167" y="341"/>
                  </a:cubicBezTo>
                  <a:cubicBezTo>
                    <a:pt x="5167" y="289"/>
                    <a:pt x="5176" y="251"/>
                    <a:pt x="5195" y="227"/>
                  </a:cubicBezTo>
                  <a:cubicBezTo>
                    <a:pt x="5213" y="204"/>
                    <a:pt x="5243" y="192"/>
                    <a:pt x="5283" y="192"/>
                  </a:cubicBezTo>
                  <a:cubicBezTo>
                    <a:pt x="5343" y="192"/>
                    <a:pt x="5373" y="225"/>
                    <a:pt x="5373" y="290"/>
                  </a:cubicBezTo>
                  <a:cubicBezTo>
                    <a:pt x="5373" y="555"/>
                    <a:pt x="5373" y="555"/>
                    <a:pt x="5373" y="555"/>
                  </a:cubicBezTo>
                  <a:cubicBezTo>
                    <a:pt x="5409" y="555"/>
                    <a:pt x="5409" y="555"/>
                    <a:pt x="5409" y="555"/>
                  </a:cubicBezTo>
                  <a:cubicBezTo>
                    <a:pt x="5409" y="328"/>
                    <a:pt x="5409" y="328"/>
                    <a:pt x="5409" y="328"/>
                  </a:cubicBezTo>
                  <a:cubicBezTo>
                    <a:pt x="5409" y="281"/>
                    <a:pt x="5419" y="247"/>
                    <a:pt x="5438" y="225"/>
                  </a:cubicBezTo>
                  <a:cubicBezTo>
                    <a:pt x="5457" y="203"/>
                    <a:pt x="5486" y="192"/>
                    <a:pt x="5526" y="192"/>
                  </a:cubicBezTo>
                  <a:cubicBezTo>
                    <a:pt x="5556" y="192"/>
                    <a:pt x="5579" y="201"/>
                    <a:pt x="5594" y="218"/>
                  </a:cubicBezTo>
                  <a:cubicBezTo>
                    <a:pt x="5608" y="235"/>
                    <a:pt x="5616" y="263"/>
                    <a:pt x="5616" y="301"/>
                  </a:cubicBezTo>
                  <a:cubicBezTo>
                    <a:pt x="5616" y="555"/>
                    <a:pt x="5616" y="555"/>
                    <a:pt x="5616" y="555"/>
                  </a:cubicBezTo>
                  <a:cubicBezTo>
                    <a:pt x="5651" y="555"/>
                    <a:pt x="5651" y="555"/>
                    <a:pt x="5651" y="555"/>
                  </a:cubicBezTo>
                  <a:cubicBezTo>
                    <a:pt x="5651" y="301"/>
                    <a:pt x="5651" y="301"/>
                    <a:pt x="5651" y="301"/>
                  </a:cubicBezTo>
                  <a:cubicBezTo>
                    <a:pt x="5651" y="252"/>
                    <a:pt x="5640" y="216"/>
                    <a:pt x="5619" y="194"/>
                  </a:cubicBezTo>
                  <a:cubicBezTo>
                    <a:pt x="5598" y="171"/>
                    <a:pt x="5566" y="160"/>
                    <a:pt x="5524" y="160"/>
                  </a:cubicBezTo>
                  <a:close/>
                  <a:moveTo>
                    <a:pt x="2805" y="160"/>
                  </a:moveTo>
                  <a:cubicBezTo>
                    <a:pt x="2741" y="160"/>
                    <a:pt x="2696" y="180"/>
                    <a:pt x="2671" y="220"/>
                  </a:cubicBezTo>
                  <a:cubicBezTo>
                    <a:pt x="2669" y="220"/>
                    <a:pt x="2669" y="220"/>
                    <a:pt x="2669" y="220"/>
                  </a:cubicBezTo>
                  <a:cubicBezTo>
                    <a:pt x="2662" y="167"/>
                    <a:pt x="2662" y="167"/>
                    <a:pt x="2662" y="167"/>
                  </a:cubicBezTo>
                  <a:cubicBezTo>
                    <a:pt x="2632" y="167"/>
                    <a:pt x="2632" y="167"/>
                    <a:pt x="2632" y="167"/>
                  </a:cubicBezTo>
                  <a:cubicBezTo>
                    <a:pt x="2632" y="555"/>
                    <a:pt x="2632" y="555"/>
                    <a:pt x="2632" y="555"/>
                  </a:cubicBezTo>
                  <a:cubicBezTo>
                    <a:pt x="2667" y="555"/>
                    <a:pt x="2667" y="555"/>
                    <a:pt x="2667" y="555"/>
                  </a:cubicBezTo>
                  <a:cubicBezTo>
                    <a:pt x="2667" y="341"/>
                    <a:pt x="2667" y="341"/>
                    <a:pt x="2667" y="341"/>
                  </a:cubicBezTo>
                  <a:cubicBezTo>
                    <a:pt x="2667" y="288"/>
                    <a:pt x="2678" y="250"/>
                    <a:pt x="2699" y="227"/>
                  </a:cubicBezTo>
                  <a:cubicBezTo>
                    <a:pt x="2721" y="204"/>
                    <a:pt x="2755" y="192"/>
                    <a:pt x="2801" y="192"/>
                  </a:cubicBezTo>
                  <a:cubicBezTo>
                    <a:pt x="2836" y="192"/>
                    <a:pt x="2861" y="201"/>
                    <a:pt x="2877" y="218"/>
                  </a:cubicBezTo>
                  <a:cubicBezTo>
                    <a:pt x="2894" y="236"/>
                    <a:pt x="2902" y="264"/>
                    <a:pt x="2902" y="303"/>
                  </a:cubicBezTo>
                  <a:cubicBezTo>
                    <a:pt x="2902" y="555"/>
                    <a:pt x="2902" y="555"/>
                    <a:pt x="2902" y="555"/>
                  </a:cubicBezTo>
                  <a:cubicBezTo>
                    <a:pt x="2937" y="555"/>
                    <a:pt x="2937" y="555"/>
                    <a:pt x="2937" y="555"/>
                  </a:cubicBezTo>
                  <a:cubicBezTo>
                    <a:pt x="2937" y="301"/>
                    <a:pt x="2937" y="301"/>
                    <a:pt x="2937" y="301"/>
                  </a:cubicBezTo>
                  <a:cubicBezTo>
                    <a:pt x="2937" y="207"/>
                    <a:pt x="2893" y="160"/>
                    <a:pt x="2805" y="160"/>
                  </a:cubicBezTo>
                  <a:close/>
                  <a:moveTo>
                    <a:pt x="3460" y="194"/>
                  </a:moveTo>
                  <a:cubicBezTo>
                    <a:pt x="3481" y="216"/>
                    <a:pt x="3492" y="250"/>
                    <a:pt x="3492" y="297"/>
                  </a:cubicBezTo>
                  <a:cubicBezTo>
                    <a:pt x="3492" y="555"/>
                    <a:pt x="3492" y="555"/>
                    <a:pt x="3492" y="555"/>
                  </a:cubicBezTo>
                  <a:cubicBezTo>
                    <a:pt x="3466" y="555"/>
                    <a:pt x="3466" y="555"/>
                    <a:pt x="3466" y="555"/>
                  </a:cubicBezTo>
                  <a:cubicBezTo>
                    <a:pt x="3457" y="493"/>
                    <a:pt x="3457" y="493"/>
                    <a:pt x="3457" y="493"/>
                  </a:cubicBezTo>
                  <a:cubicBezTo>
                    <a:pt x="3454" y="493"/>
                    <a:pt x="3454" y="493"/>
                    <a:pt x="3454" y="493"/>
                  </a:cubicBezTo>
                  <a:cubicBezTo>
                    <a:pt x="3434" y="518"/>
                    <a:pt x="3414" y="536"/>
                    <a:pt x="3394" y="546"/>
                  </a:cubicBezTo>
                  <a:cubicBezTo>
                    <a:pt x="3373" y="557"/>
                    <a:pt x="3349" y="562"/>
                    <a:pt x="3321" y="562"/>
                  </a:cubicBezTo>
                  <a:cubicBezTo>
                    <a:pt x="3283" y="562"/>
                    <a:pt x="3253" y="552"/>
                    <a:pt x="3232" y="533"/>
                  </a:cubicBezTo>
                  <a:cubicBezTo>
                    <a:pt x="3211" y="513"/>
                    <a:pt x="3200" y="486"/>
                    <a:pt x="3200" y="452"/>
                  </a:cubicBezTo>
                  <a:cubicBezTo>
                    <a:pt x="3200" y="414"/>
                    <a:pt x="3216" y="385"/>
                    <a:pt x="3248" y="364"/>
                  </a:cubicBezTo>
                  <a:cubicBezTo>
                    <a:pt x="3279" y="343"/>
                    <a:pt x="3325" y="332"/>
                    <a:pt x="3384" y="331"/>
                  </a:cubicBezTo>
                  <a:cubicBezTo>
                    <a:pt x="3458" y="328"/>
                    <a:pt x="3458" y="328"/>
                    <a:pt x="3458" y="328"/>
                  </a:cubicBezTo>
                  <a:cubicBezTo>
                    <a:pt x="3458" y="303"/>
                    <a:pt x="3458" y="303"/>
                    <a:pt x="3458" y="303"/>
                  </a:cubicBezTo>
                  <a:cubicBezTo>
                    <a:pt x="3458" y="266"/>
                    <a:pt x="3451" y="238"/>
                    <a:pt x="3436" y="219"/>
                  </a:cubicBezTo>
                  <a:cubicBezTo>
                    <a:pt x="3421" y="201"/>
                    <a:pt x="3397" y="191"/>
                    <a:pt x="3363" y="191"/>
                  </a:cubicBezTo>
                  <a:cubicBezTo>
                    <a:pt x="3327" y="191"/>
                    <a:pt x="3290" y="201"/>
                    <a:pt x="3252" y="221"/>
                  </a:cubicBezTo>
                  <a:cubicBezTo>
                    <a:pt x="3239" y="190"/>
                    <a:pt x="3239" y="190"/>
                    <a:pt x="3239" y="190"/>
                  </a:cubicBezTo>
                  <a:cubicBezTo>
                    <a:pt x="3281" y="170"/>
                    <a:pt x="3323" y="160"/>
                    <a:pt x="3365" y="160"/>
                  </a:cubicBezTo>
                  <a:cubicBezTo>
                    <a:pt x="3407" y="160"/>
                    <a:pt x="3439" y="172"/>
                    <a:pt x="3460" y="194"/>
                  </a:cubicBezTo>
                  <a:close/>
                  <a:moveTo>
                    <a:pt x="3457" y="358"/>
                  </a:moveTo>
                  <a:cubicBezTo>
                    <a:pt x="3389" y="361"/>
                    <a:pt x="3389" y="361"/>
                    <a:pt x="3389" y="361"/>
                  </a:cubicBezTo>
                  <a:cubicBezTo>
                    <a:pt x="3335" y="363"/>
                    <a:pt x="3296" y="372"/>
                    <a:pt x="3273" y="386"/>
                  </a:cubicBezTo>
                  <a:cubicBezTo>
                    <a:pt x="3249" y="400"/>
                    <a:pt x="3238" y="423"/>
                    <a:pt x="3238" y="453"/>
                  </a:cubicBezTo>
                  <a:cubicBezTo>
                    <a:pt x="3238" y="477"/>
                    <a:pt x="3245" y="496"/>
                    <a:pt x="3260" y="510"/>
                  </a:cubicBezTo>
                  <a:cubicBezTo>
                    <a:pt x="3275" y="523"/>
                    <a:pt x="3296" y="530"/>
                    <a:pt x="3323" y="530"/>
                  </a:cubicBezTo>
                  <a:cubicBezTo>
                    <a:pt x="3364" y="530"/>
                    <a:pt x="3397" y="518"/>
                    <a:pt x="3421" y="494"/>
                  </a:cubicBezTo>
                  <a:cubicBezTo>
                    <a:pt x="3445" y="471"/>
                    <a:pt x="3457" y="438"/>
                    <a:pt x="3457" y="396"/>
                  </a:cubicBezTo>
                  <a:lnTo>
                    <a:pt x="3457" y="358"/>
                  </a:lnTo>
                  <a:close/>
                  <a:moveTo>
                    <a:pt x="2496" y="208"/>
                  </a:moveTo>
                  <a:cubicBezTo>
                    <a:pt x="2523" y="239"/>
                    <a:pt x="2536" y="283"/>
                    <a:pt x="2536" y="337"/>
                  </a:cubicBezTo>
                  <a:cubicBezTo>
                    <a:pt x="2536" y="366"/>
                    <a:pt x="2536" y="366"/>
                    <a:pt x="2536" y="366"/>
                  </a:cubicBezTo>
                  <a:cubicBezTo>
                    <a:pt x="2257" y="366"/>
                    <a:pt x="2257" y="366"/>
                    <a:pt x="2257" y="366"/>
                  </a:cubicBezTo>
                  <a:cubicBezTo>
                    <a:pt x="2257" y="419"/>
                    <a:pt x="2270" y="460"/>
                    <a:pt x="2294" y="488"/>
                  </a:cubicBezTo>
                  <a:cubicBezTo>
                    <a:pt x="2318" y="516"/>
                    <a:pt x="2353" y="530"/>
                    <a:pt x="2399" y="530"/>
                  </a:cubicBezTo>
                  <a:cubicBezTo>
                    <a:pt x="2421" y="530"/>
                    <a:pt x="2440" y="528"/>
                    <a:pt x="2457" y="525"/>
                  </a:cubicBezTo>
                  <a:cubicBezTo>
                    <a:pt x="2474" y="522"/>
                    <a:pt x="2495" y="515"/>
                    <a:pt x="2520" y="505"/>
                  </a:cubicBezTo>
                  <a:cubicBezTo>
                    <a:pt x="2520" y="537"/>
                    <a:pt x="2520" y="537"/>
                    <a:pt x="2520" y="537"/>
                  </a:cubicBezTo>
                  <a:cubicBezTo>
                    <a:pt x="2499" y="547"/>
                    <a:pt x="2478" y="553"/>
                    <a:pt x="2460" y="557"/>
                  </a:cubicBezTo>
                  <a:cubicBezTo>
                    <a:pt x="2441" y="560"/>
                    <a:pt x="2421" y="562"/>
                    <a:pt x="2399" y="562"/>
                  </a:cubicBezTo>
                  <a:cubicBezTo>
                    <a:pt x="2342" y="562"/>
                    <a:pt x="2298" y="545"/>
                    <a:pt x="2267" y="510"/>
                  </a:cubicBezTo>
                  <a:cubicBezTo>
                    <a:pt x="2235" y="475"/>
                    <a:pt x="2220" y="427"/>
                    <a:pt x="2220" y="364"/>
                  </a:cubicBezTo>
                  <a:cubicBezTo>
                    <a:pt x="2220" y="302"/>
                    <a:pt x="2235" y="253"/>
                    <a:pt x="2265" y="216"/>
                  </a:cubicBezTo>
                  <a:cubicBezTo>
                    <a:pt x="2296" y="178"/>
                    <a:pt x="2337" y="160"/>
                    <a:pt x="2388" y="160"/>
                  </a:cubicBezTo>
                  <a:cubicBezTo>
                    <a:pt x="2434" y="160"/>
                    <a:pt x="2470" y="176"/>
                    <a:pt x="2496" y="208"/>
                  </a:cubicBezTo>
                  <a:close/>
                  <a:moveTo>
                    <a:pt x="2498" y="334"/>
                  </a:moveTo>
                  <a:cubicBezTo>
                    <a:pt x="2498" y="290"/>
                    <a:pt x="2489" y="254"/>
                    <a:pt x="2469" y="229"/>
                  </a:cubicBezTo>
                  <a:cubicBezTo>
                    <a:pt x="2450" y="204"/>
                    <a:pt x="2423" y="191"/>
                    <a:pt x="2388" y="191"/>
                  </a:cubicBezTo>
                  <a:cubicBezTo>
                    <a:pt x="2351" y="191"/>
                    <a:pt x="2321" y="203"/>
                    <a:pt x="2298" y="228"/>
                  </a:cubicBezTo>
                  <a:cubicBezTo>
                    <a:pt x="2276" y="253"/>
                    <a:pt x="2263" y="288"/>
                    <a:pt x="2259" y="334"/>
                  </a:cubicBezTo>
                  <a:lnTo>
                    <a:pt x="2498" y="334"/>
                  </a:lnTo>
                  <a:close/>
                  <a:moveTo>
                    <a:pt x="4588" y="0"/>
                  </a:moveTo>
                  <a:cubicBezTo>
                    <a:pt x="4623" y="0"/>
                    <a:pt x="4623" y="0"/>
                    <a:pt x="4623" y="0"/>
                  </a:cubicBezTo>
                  <a:cubicBezTo>
                    <a:pt x="4623" y="555"/>
                    <a:pt x="4623" y="555"/>
                    <a:pt x="4623" y="555"/>
                  </a:cubicBezTo>
                  <a:cubicBezTo>
                    <a:pt x="4599" y="555"/>
                    <a:pt x="4599" y="555"/>
                    <a:pt x="4599" y="555"/>
                  </a:cubicBezTo>
                  <a:cubicBezTo>
                    <a:pt x="4590" y="496"/>
                    <a:pt x="4590" y="496"/>
                    <a:pt x="4590" y="496"/>
                  </a:cubicBezTo>
                  <a:cubicBezTo>
                    <a:pt x="4588" y="496"/>
                    <a:pt x="4588" y="496"/>
                    <a:pt x="4588" y="496"/>
                  </a:cubicBezTo>
                  <a:cubicBezTo>
                    <a:pt x="4558" y="540"/>
                    <a:pt x="4516" y="562"/>
                    <a:pt x="4461" y="562"/>
                  </a:cubicBezTo>
                  <a:cubicBezTo>
                    <a:pt x="4407" y="562"/>
                    <a:pt x="4366" y="545"/>
                    <a:pt x="4338" y="512"/>
                  </a:cubicBezTo>
                  <a:cubicBezTo>
                    <a:pt x="4310" y="479"/>
                    <a:pt x="4296" y="430"/>
                    <a:pt x="4296" y="367"/>
                  </a:cubicBezTo>
                  <a:cubicBezTo>
                    <a:pt x="4296" y="300"/>
                    <a:pt x="4310" y="248"/>
                    <a:pt x="4338" y="213"/>
                  </a:cubicBezTo>
                  <a:cubicBezTo>
                    <a:pt x="4366" y="177"/>
                    <a:pt x="4406" y="160"/>
                    <a:pt x="4460" y="160"/>
                  </a:cubicBezTo>
                  <a:cubicBezTo>
                    <a:pt x="4488" y="160"/>
                    <a:pt x="4512" y="165"/>
                    <a:pt x="4533" y="175"/>
                  </a:cubicBezTo>
                  <a:cubicBezTo>
                    <a:pt x="4553" y="185"/>
                    <a:pt x="4571" y="203"/>
                    <a:pt x="4588" y="228"/>
                  </a:cubicBezTo>
                  <a:cubicBezTo>
                    <a:pt x="4590" y="228"/>
                    <a:pt x="4590" y="228"/>
                    <a:pt x="4590" y="228"/>
                  </a:cubicBezTo>
                  <a:cubicBezTo>
                    <a:pt x="4588" y="198"/>
                    <a:pt x="4588" y="168"/>
                    <a:pt x="4588" y="139"/>
                  </a:cubicBezTo>
                  <a:lnTo>
                    <a:pt x="4588" y="0"/>
                  </a:lnTo>
                  <a:close/>
                  <a:moveTo>
                    <a:pt x="4588" y="361"/>
                  </a:moveTo>
                  <a:cubicBezTo>
                    <a:pt x="4588" y="301"/>
                    <a:pt x="4578" y="258"/>
                    <a:pt x="4557" y="231"/>
                  </a:cubicBezTo>
                  <a:cubicBezTo>
                    <a:pt x="4537" y="205"/>
                    <a:pt x="4505" y="192"/>
                    <a:pt x="4460" y="192"/>
                  </a:cubicBezTo>
                  <a:cubicBezTo>
                    <a:pt x="4418" y="192"/>
                    <a:pt x="4386" y="207"/>
                    <a:pt x="4365" y="236"/>
                  </a:cubicBezTo>
                  <a:cubicBezTo>
                    <a:pt x="4343" y="266"/>
                    <a:pt x="4333" y="309"/>
                    <a:pt x="4333" y="366"/>
                  </a:cubicBezTo>
                  <a:cubicBezTo>
                    <a:pt x="4333" y="476"/>
                    <a:pt x="4375" y="531"/>
                    <a:pt x="4461" y="531"/>
                  </a:cubicBezTo>
                  <a:cubicBezTo>
                    <a:pt x="4504" y="531"/>
                    <a:pt x="4536" y="518"/>
                    <a:pt x="4557" y="492"/>
                  </a:cubicBezTo>
                  <a:cubicBezTo>
                    <a:pt x="4577" y="467"/>
                    <a:pt x="4588" y="425"/>
                    <a:pt x="4588" y="367"/>
                  </a:cubicBezTo>
                  <a:lnTo>
                    <a:pt x="4588" y="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eeform 8">
              <a:extLst>
                <a:ext uri="{FF2B5EF4-FFF2-40B4-BE49-F238E27FC236}">
                  <a16:creationId xmlns:a16="http://schemas.microsoft.com/office/drawing/2014/main" id="{6003284C-A458-4CA9-B2D2-FC9EEA3B2723}"/>
                </a:ext>
              </a:extLst>
            </p:cNvPr>
            <p:cNvSpPr>
              <a:spLocks noSelect="1"/>
            </p:cNvSpPr>
            <p:nvPr userDrawn="1"/>
          </p:nvSpPr>
          <p:spPr bwMode="invGray">
            <a:xfrm>
              <a:off x="3486" y="3992"/>
              <a:ext cx="703" cy="107"/>
            </a:xfrm>
            <a:custGeom>
              <a:avLst/>
              <a:gdLst>
                <a:gd name="T0" fmla="*/ 171 w 3516"/>
                <a:gd name="T1" fmla="*/ 8 h 537"/>
                <a:gd name="T2" fmla="*/ 0 w 3516"/>
                <a:gd name="T3" fmla="*/ 530 h 537"/>
                <a:gd name="T4" fmla="*/ 141 w 3516"/>
                <a:gd name="T5" fmla="*/ 340 h 537"/>
                <a:gd name="T6" fmla="*/ 287 w 3516"/>
                <a:gd name="T7" fmla="*/ 530 h 537"/>
                <a:gd name="T8" fmla="*/ 295 w 3516"/>
                <a:gd name="T9" fmla="*/ 303 h 537"/>
                <a:gd name="T10" fmla="*/ 167 w 3516"/>
                <a:gd name="T11" fmla="*/ 234 h 537"/>
                <a:gd name="T12" fmla="*/ 141 w 3516"/>
                <a:gd name="T13" fmla="*/ 115 h 537"/>
                <a:gd name="T14" fmla="*/ 241 w 3516"/>
                <a:gd name="T15" fmla="*/ 169 h 537"/>
                <a:gd name="T16" fmla="*/ 625 w 3516"/>
                <a:gd name="T17" fmla="*/ 6 h 537"/>
                <a:gd name="T18" fmla="*/ 610 w 3516"/>
                <a:gd name="T19" fmla="*/ 530 h 537"/>
                <a:gd name="T20" fmla="*/ 806 w 3516"/>
                <a:gd name="T21" fmla="*/ 432 h 537"/>
                <a:gd name="T22" fmla="*/ 986 w 3516"/>
                <a:gd name="T23" fmla="*/ 530 h 537"/>
                <a:gd name="T24" fmla="*/ 625 w 3516"/>
                <a:gd name="T25" fmla="*/ 6 h 537"/>
                <a:gd name="T26" fmla="*/ 708 w 3516"/>
                <a:gd name="T27" fmla="*/ 152 h 537"/>
                <a:gd name="T28" fmla="*/ 735 w 3516"/>
                <a:gd name="T29" fmla="*/ 157 h 537"/>
                <a:gd name="T30" fmla="*/ 777 w 3516"/>
                <a:gd name="T31" fmla="*/ 317 h 537"/>
                <a:gd name="T32" fmla="*/ 1203 w 3516"/>
                <a:gd name="T33" fmla="*/ 8 h 537"/>
                <a:gd name="T34" fmla="*/ 1022 w 3516"/>
                <a:gd name="T35" fmla="*/ 530 h 537"/>
                <a:gd name="T36" fmla="*/ 1393 w 3516"/>
                <a:gd name="T37" fmla="*/ 459 h 537"/>
                <a:gd name="T38" fmla="*/ 1397 w 3516"/>
                <a:gd name="T39" fmla="*/ 73 h 537"/>
                <a:gd name="T40" fmla="*/ 1289 w 3516"/>
                <a:gd name="T41" fmla="*/ 377 h 537"/>
                <a:gd name="T42" fmla="*/ 1163 w 3516"/>
                <a:gd name="T43" fmla="*/ 414 h 537"/>
                <a:gd name="T44" fmla="*/ 1204 w 3516"/>
                <a:gd name="T45" fmla="*/ 122 h 537"/>
                <a:gd name="T46" fmla="*/ 1319 w 3516"/>
                <a:gd name="T47" fmla="*/ 263 h 537"/>
                <a:gd name="T48" fmla="*/ 1835 w 3516"/>
                <a:gd name="T49" fmla="*/ 257 h 537"/>
                <a:gd name="T50" fmla="*/ 1894 w 3516"/>
                <a:gd name="T51" fmla="*/ 213 h 537"/>
                <a:gd name="T52" fmla="*/ 1865 w 3516"/>
                <a:gd name="T53" fmla="*/ 40 h 537"/>
                <a:gd name="T54" fmla="*/ 1525 w 3516"/>
                <a:gd name="T55" fmla="*/ 8 h 537"/>
                <a:gd name="T56" fmla="*/ 1728 w 3516"/>
                <a:gd name="T57" fmla="*/ 530 h 537"/>
                <a:gd name="T58" fmla="*/ 1927 w 3516"/>
                <a:gd name="T59" fmla="*/ 377 h 537"/>
                <a:gd name="T60" fmla="*/ 1835 w 3516"/>
                <a:gd name="T61" fmla="*/ 257 h 537"/>
                <a:gd name="T62" fmla="*/ 1706 w 3516"/>
                <a:gd name="T63" fmla="*/ 115 h 537"/>
                <a:gd name="T64" fmla="*/ 1755 w 3516"/>
                <a:gd name="T65" fmla="*/ 196 h 537"/>
                <a:gd name="T66" fmla="*/ 1666 w 3516"/>
                <a:gd name="T67" fmla="*/ 208 h 537"/>
                <a:gd name="T68" fmla="*/ 1716 w 3516"/>
                <a:gd name="T69" fmla="*/ 421 h 537"/>
                <a:gd name="T70" fmla="*/ 1666 w 3516"/>
                <a:gd name="T71" fmla="*/ 312 h 537"/>
                <a:gd name="T72" fmla="*/ 1764 w 3516"/>
                <a:gd name="T73" fmla="*/ 325 h 537"/>
                <a:gd name="T74" fmla="*/ 1716 w 3516"/>
                <a:gd name="T75" fmla="*/ 421 h 537"/>
                <a:gd name="T76" fmla="*/ 2041 w 3516"/>
                <a:gd name="T77" fmla="*/ 69 h 537"/>
                <a:gd name="T78" fmla="*/ 2042 w 3516"/>
                <a:gd name="T79" fmla="*/ 468 h 537"/>
                <a:gd name="T80" fmla="*/ 2419 w 3516"/>
                <a:gd name="T81" fmla="*/ 469 h 537"/>
                <a:gd name="T82" fmla="*/ 2419 w 3516"/>
                <a:gd name="T83" fmla="*/ 68 h 537"/>
                <a:gd name="T84" fmla="*/ 2309 w 3516"/>
                <a:gd name="T85" fmla="*/ 383 h 537"/>
                <a:gd name="T86" fmla="*/ 2125 w 3516"/>
                <a:gd name="T87" fmla="*/ 268 h 537"/>
                <a:gd name="T88" fmla="*/ 2309 w 3516"/>
                <a:gd name="T89" fmla="*/ 153 h 537"/>
                <a:gd name="T90" fmla="*/ 2309 w 3516"/>
                <a:gd name="T91" fmla="*/ 383 h 537"/>
                <a:gd name="T92" fmla="*/ 2999 w 3516"/>
                <a:gd name="T93" fmla="*/ 8 h 537"/>
                <a:gd name="T94" fmla="*/ 2941 w 3516"/>
                <a:gd name="T95" fmla="*/ 481 h 537"/>
                <a:gd name="T96" fmla="*/ 2610 w 3516"/>
                <a:gd name="T97" fmla="*/ 482 h 537"/>
                <a:gd name="T98" fmla="*/ 2553 w 3516"/>
                <a:gd name="T99" fmla="*/ 8 h 537"/>
                <a:gd name="T100" fmla="*/ 2694 w 3516"/>
                <a:gd name="T101" fmla="*/ 314 h 537"/>
                <a:gd name="T102" fmla="*/ 2776 w 3516"/>
                <a:gd name="T103" fmla="*/ 420 h 537"/>
                <a:gd name="T104" fmla="*/ 2858 w 3516"/>
                <a:gd name="T105" fmla="*/ 314 h 537"/>
                <a:gd name="T106" fmla="*/ 3447 w 3516"/>
                <a:gd name="T107" fmla="*/ 73 h 537"/>
                <a:gd name="T108" fmla="*/ 3073 w 3516"/>
                <a:gd name="T109" fmla="*/ 8 h 537"/>
                <a:gd name="T110" fmla="*/ 3242 w 3516"/>
                <a:gd name="T111" fmla="*/ 530 h 537"/>
                <a:gd name="T112" fmla="*/ 3516 w 3516"/>
                <a:gd name="T113" fmla="*/ 258 h 537"/>
                <a:gd name="T114" fmla="*/ 3339 w 3516"/>
                <a:gd name="T115" fmla="*/ 377 h 537"/>
                <a:gd name="T116" fmla="*/ 3214 w 3516"/>
                <a:gd name="T117" fmla="*/ 414 h 537"/>
                <a:gd name="T118" fmla="*/ 3255 w 3516"/>
                <a:gd name="T119" fmla="*/ 122 h 537"/>
                <a:gd name="T120" fmla="*/ 3369 w 3516"/>
                <a:gd name="T121" fmla="*/ 263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16" h="537">
                  <a:moveTo>
                    <a:pt x="383" y="162"/>
                  </a:moveTo>
                  <a:cubicBezTo>
                    <a:pt x="383" y="60"/>
                    <a:pt x="312" y="8"/>
                    <a:pt x="171" y="8"/>
                  </a:cubicBezTo>
                  <a:cubicBezTo>
                    <a:pt x="0" y="8"/>
                    <a:pt x="0" y="8"/>
                    <a:pt x="0" y="8"/>
                  </a:cubicBezTo>
                  <a:cubicBezTo>
                    <a:pt x="0" y="530"/>
                    <a:pt x="0" y="530"/>
                    <a:pt x="0" y="530"/>
                  </a:cubicBezTo>
                  <a:cubicBezTo>
                    <a:pt x="141" y="530"/>
                    <a:pt x="141" y="530"/>
                    <a:pt x="141" y="530"/>
                  </a:cubicBezTo>
                  <a:cubicBezTo>
                    <a:pt x="141" y="340"/>
                    <a:pt x="141" y="340"/>
                    <a:pt x="141" y="340"/>
                  </a:cubicBezTo>
                  <a:cubicBezTo>
                    <a:pt x="176" y="340"/>
                    <a:pt x="176" y="340"/>
                    <a:pt x="176" y="340"/>
                  </a:cubicBezTo>
                  <a:cubicBezTo>
                    <a:pt x="287" y="530"/>
                    <a:pt x="287" y="530"/>
                    <a:pt x="287" y="530"/>
                  </a:cubicBezTo>
                  <a:cubicBezTo>
                    <a:pt x="447" y="530"/>
                    <a:pt x="447" y="530"/>
                    <a:pt x="447" y="530"/>
                  </a:cubicBezTo>
                  <a:cubicBezTo>
                    <a:pt x="295" y="303"/>
                    <a:pt x="295" y="303"/>
                    <a:pt x="295" y="303"/>
                  </a:cubicBezTo>
                  <a:cubicBezTo>
                    <a:pt x="354" y="270"/>
                    <a:pt x="383" y="223"/>
                    <a:pt x="383" y="162"/>
                  </a:cubicBezTo>
                  <a:close/>
                  <a:moveTo>
                    <a:pt x="167" y="234"/>
                  </a:moveTo>
                  <a:cubicBezTo>
                    <a:pt x="141" y="234"/>
                    <a:pt x="141" y="234"/>
                    <a:pt x="141" y="234"/>
                  </a:cubicBezTo>
                  <a:cubicBezTo>
                    <a:pt x="141" y="115"/>
                    <a:pt x="141" y="115"/>
                    <a:pt x="141" y="115"/>
                  </a:cubicBezTo>
                  <a:cubicBezTo>
                    <a:pt x="169" y="115"/>
                    <a:pt x="169" y="115"/>
                    <a:pt x="169" y="115"/>
                  </a:cubicBezTo>
                  <a:cubicBezTo>
                    <a:pt x="217" y="115"/>
                    <a:pt x="241" y="133"/>
                    <a:pt x="241" y="169"/>
                  </a:cubicBezTo>
                  <a:cubicBezTo>
                    <a:pt x="241" y="212"/>
                    <a:pt x="216" y="234"/>
                    <a:pt x="167" y="234"/>
                  </a:cubicBezTo>
                  <a:close/>
                  <a:moveTo>
                    <a:pt x="625" y="6"/>
                  </a:moveTo>
                  <a:cubicBezTo>
                    <a:pt x="455" y="530"/>
                    <a:pt x="455" y="530"/>
                    <a:pt x="455" y="530"/>
                  </a:cubicBezTo>
                  <a:cubicBezTo>
                    <a:pt x="610" y="530"/>
                    <a:pt x="610" y="530"/>
                    <a:pt x="610" y="530"/>
                  </a:cubicBezTo>
                  <a:cubicBezTo>
                    <a:pt x="636" y="432"/>
                    <a:pt x="636" y="432"/>
                    <a:pt x="636" y="432"/>
                  </a:cubicBezTo>
                  <a:cubicBezTo>
                    <a:pt x="806" y="432"/>
                    <a:pt x="806" y="432"/>
                    <a:pt x="806" y="432"/>
                  </a:cubicBezTo>
                  <a:cubicBezTo>
                    <a:pt x="832" y="530"/>
                    <a:pt x="832" y="530"/>
                    <a:pt x="832" y="530"/>
                  </a:cubicBezTo>
                  <a:cubicBezTo>
                    <a:pt x="986" y="530"/>
                    <a:pt x="986" y="530"/>
                    <a:pt x="986" y="530"/>
                  </a:cubicBezTo>
                  <a:cubicBezTo>
                    <a:pt x="813" y="6"/>
                    <a:pt x="813" y="6"/>
                    <a:pt x="813" y="6"/>
                  </a:cubicBezTo>
                  <a:lnTo>
                    <a:pt x="625" y="6"/>
                  </a:lnTo>
                  <a:close/>
                  <a:moveTo>
                    <a:pt x="666" y="317"/>
                  </a:moveTo>
                  <a:cubicBezTo>
                    <a:pt x="687" y="235"/>
                    <a:pt x="701" y="180"/>
                    <a:pt x="708" y="152"/>
                  </a:cubicBezTo>
                  <a:cubicBezTo>
                    <a:pt x="714" y="124"/>
                    <a:pt x="718" y="104"/>
                    <a:pt x="720" y="92"/>
                  </a:cubicBezTo>
                  <a:cubicBezTo>
                    <a:pt x="723" y="105"/>
                    <a:pt x="728" y="127"/>
                    <a:pt x="735" y="157"/>
                  </a:cubicBezTo>
                  <a:cubicBezTo>
                    <a:pt x="743" y="187"/>
                    <a:pt x="749" y="212"/>
                    <a:pt x="754" y="231"/>
                  </a:cubicBezTo>
                  <a:cubicBezTo>
                    <a:pt x="777" y="317"/>
                    <a:pt x="777" y="317"/>
                    <a:pt x="777" y="317"/>
                  </a:cubicBezTo>
                  <a:lnTo>
                    <a:pt x="666" y="317"/>
                  </a:lnTo>
                  <a:close/>
                  <a:moveTo>
                    <a:pt x="1203" y="8"/>
                  </a:moveTo>
                  <a:cubicBezTo>
                    <a:pt x="1022" y="8"/>
                    <a:pt x="1022" y="8"/>
                    <a:pt x="1022" y="8"/>
                  </a:cubicBezTo>
                  <a:cubicBezTo>
                    <a:pt x="1022" y="530"/>
                    <a:pt x="1022" y="530"/>
                    <a:pt x="1022" y="530"/>
                  </a:cubicBezTo>
                  <a:cubicBezTo>
                    <a:pt x="1191" y="530"/>
                    <a:pt x="1191" y="530"/>
                    <a:pt x="1191" y="530"/>
                  </a:cubicBezTo>
                  <a:cubicBezTo>
                    <a:pt x="1278" y="530"/>
                    <a:pt x="1345" y="506"/>
                    <a:pt x="1393" y="459"/>
                  </a:cubicBezTo>
                  <a:cubicBezTo>
                    <a:pt x="1441" y="412"/>
                    <a:pt x="1465" y="345"/>
                    <a:pt x="1465" y="258"/>
                  </a:cubicBezTo>
                  <a:cubicBezTo>
                    <a:pt x="1465" y="177"/>
                    <a:pt x="1442" y="115"/>
                    <a:pt x="1397" y="73"/>
                  </a:cubicBezTo>
                  <a:cubicBezTo>
                    <a:pt x="1351" y="30"/>
                    <a:pt x="1286" y="8"/>
                    <a:pt x="1203" y="8"/>
                  </a:cubicBezTo>
                  <a:close/>
                  <a:moveTo>
                    <a:pt x="1289" y="377"/>
                  </a:moveTo>
                  <a:cubicBezTo>
                    <a:pt x="1269" y="402"/>
                    <a:pt x="1237" y="414"/>
                    <a:pt x="1195" y="414"/>
                  </a:cubicBezTo>
                  <a:cubicBezTo>
                    <a:pt x="1163" y="414"/>
                    <a:pt x="1163" y="414"/>
                    <a:pt x="1163" y="414"/>
                  </a:cubicBezTo>
                  <a:cubicBezTo>
                    <a:pt x="1163" y="122"/>
                    <a:pt x="1163" y="122"/>
                    <a:pt x="1163" y="122"/>
                  </a:cubicBezTo>
                  <a:cubicBezTo>
                    <a:pt x="1204" y="122"/>
                    <a:pt x="1204" y="122"/>
                    <a:pt x="1204" y="122"/>
                  </a:cubicBezTo>
                  <a:cubicBezTo>
                    <a:pt x="1243" y="122"/>
                    <a:pt x="1271" y="134"/>
                    <a:pt x="1290" y="157"/>
                  </a:cubicBezTo>
                  <a:cubicBezTo>
                    <a:pt x="1309" y="180"/>
                    <a:pt x="1319" y="215"/>
                    <a:pt x="1319" y="263"/>
                  </a:cubicBezTo>
                  <a:cubicBezTo>
                    <a:pt x="1319" y="314"/>
                    <a:pt x="1309" y="352"/>
                    <a:pt x="1289" y="377"/>
                  </a:cubicBezTo>
                  <a:close/>
                  <a:moveTo>
                    <a:pt x="1835" y="257"/>
                  </a:moveTo>
                  <a:cubicBezTo>
                    <a:pt x="1835" y="253"/>
                    <a:pt x="1835" y="253"/>
                    <a:pt x="1835" y="253"/>
                  </a:cubicBezTo>
                  <a:cubicBezTo>
                    <a:pt x="1859" y="247"/>
                    <a:pt x="1879" y="234"/>
                    <a:pt x="1894" y="213"/>
                  </a:cubicBezTo>
                  <a:cubicBezTo>
                    <a:pt x="1909" y="192"/>
                    <a:pt x="1916" y="167"/>
                    <a:pt x="1916" y="138"/>
                  </a:cubicBezTo>
                  <a:cubicBezTo>
                    <a:pt x="1916" y="94"/>
                    <a:pt x="1899" y="61"/>
                    <a:pt x="1865" y="40"/>
                  </a:cubicBezTo>
                  <a:cubicBezTo>
                    <a:pt x="1830" y="19"/>
                    <a:pt x="1778" y="8"/>
                    <a:pt x="1707" y="8"/>
                  </a:cubicBezTo>
                  <a:cubicBezTo>
                    <a:pt x="1525" y="8"/>
                    <a:pt x="1525" y="8"/>
                    <a:pt x="1525" y="8"/>
                  </a:cubicBezTo>
                  <a:cubicBezTo>
                    <a:pt x="1525" y="530"/>
                    <a:pt x="1525" y="530"/>
                    <a:pt x="1525" y="530"/>
                  </a:cubicBezTo>
                  <a:cubicBezTo>
                    <a:pt x="1728" y="530"/>
                    <a:pt x="1728" y="530"/>
                    <a:pt x="1728" y="530"/>
                  </a:cubicBezTo>
                  <a:cubicBezTo>
                    <a:pt x="1789" y="530"/>
                    <a:pt x="1838" y="516"/>
                    <a:pt x="1873" y="489"/>
                  </a:cubicBezTo>
                  <a:cubicBezTo>
                    <a:pt x="1909" y="462"/>
                    <a:pt x="1927" y="425"/>
                    <a:pt x="1927" y="377"/>
                  </a:cubicBezTo>
                  <a:cubicBezTo>
                    <a:pt x="1927" y="345"/>
                    <a:pt x="1919" y="319"/>
                    <a:pt x="1905" y="299"/>
                  </a:cubicBezTo>
                  <a:cubicBezTo>
                    <a:pt x="1890" y="279"/>
                    <a:pt x="1867" y="265"/>
                    <a:pt x="1835" y="257"/>
                  </a:cubicBezTo>
                  <a:close/>
                  <a:moveTo>
                    <a:pt x="1666" y="115"/>
                  </a:moveTo>
                  <a:cubicBezTo>
                    <a:pt x="1706" y="115"/>
                    <a:pt x="1706" y="115"/>
                    <a:pt x="1706" y="115"/>
                  </a:cubicBezTo>
                  <a:cubicBezTo>
                    <a:pt x="1750" y="115"/>
                    <a:pt x="1772" y="130"/>
                    <a:pt x="1772" y="159"/>
                  </a:cubicBezTo>
                  <a:cubicBezTo>
                    <a:pt x="1772" y="175"/>
                    <a:pt x="1766" y="188"/>
                    <a:pt x="1755" y="196"/>
                  </a:cubicBezTo>
                  <a:cubicBezTo>
                    <a:pt x="1744" y="204"/>
                    <a:pt x="1729" y="208"/>
                    <a:pt x="1708" y="208"/>
                  </a:cubicBezTo>
                  <a:cubicBezTo>
                    <a:pt x="1666" y="208"/>
                    <a:pt x="1666" y="208"/>
                    <a:pt x="1666" y="208"/>
                  </a:cubicBezTo>
                  <a:lnTo>
                    <a:pt x="1666" y="115"/>
                  </a:lnTo>
                  <a:close/>
                  <a:moveTo>
                    <a:pt x="1716" y="421"/>
                  </a:moveTo>
                  <a:cubicBezTo>
                    <a:pt x="1666" y="421"/>
                    <a:pt x="1666" y="421"/>
                    <a:pt x="1666" y="421"/>
                  </a:cubicBezTo>
                  <a:cubicBezTo>
                    <a:pt x="1666" y="312"/>
                    <a:pt x="1666" y="312"/>
                    <a:pt x="1666" y="312"/>
                  </a:cubicBezTo>
                  <a:cubicBezTo>
                    <a:pt x="1713" y="312"/>
                    <a:pt x="1713" y="312"/>
                    <a:pt x="1713" y="312"/>
                  </a:cubicBezTo>
                  <a:cubicBezTo>
                    <a:pt x="1735" y="312"/>
                    <a:pt x="1752" y="316"/>
                    <a:pt x="1764" y="325"/>
                  </a:cubicBezTo>
                  <a:cubicBezTo>
                    <a:pt x="1776" y="335"/>
                    <a:pt x="1781" y="348"/>
                    <a:pt x="1781" y="365"/>
                  </a:cubicBezTo>
                  <a:cubicBezTo>
                    <a:pt x="1781" y="403"/>
                    <a:pt x="1760" y="421"/>
                    <a:pt x="1716" y="421"/>
                  </a:cubicBezTo>
                  <a:close/>
                  <a:moveTo>
                    <a:pt x="2230" y="0"/>
                  </a:moveTo>
                  <a:cubicBezTo>
                    <a:pt x="2148" y="0"/>
                    <a:pt x="2085" y="23"/>
                    <a:pt x="2041" y="69"/>
                  </a:cubicBezTo>
                  <a:cubicBezTo>
                    <a:pt x="1998" y="115"/>
                    <a:pt x="1976" y="181"/>
                    <a:pt x="1976" y="268"/>
                  </a:cubicBezTo>
                  <a:cubicBezTo>
                    <a:pt x="1976" y="355"/>
                    <a:pt x="1998" y="422"/>
                    <a:pt x="2042" y="468"/>
                  </a:cubicBezTo>
                  <a:cubicBezTo>
                    <a:pt x="2085" y="514"/>
                    <a:pt x="2148" y="537"/>
                    <a:pt x="2230" y="537"/>
                  </a:cubicBezTo>
                  <a:cubicBezTo>
                    <a:pt x="2313" y="537"/>
                    <a:pt x="2376" y="514"/>
                    <a:pt x="2419" y="469"/>
                  </a:cubicBezTo>
                  <a:cubicBezTo>
                    <a:pt x="2462" y="423"/>
                    <a:pt x="2483" y="356"/>
                    <a:pt x="2483" y="268"/>
                  </a:cubicBezTo>
                  <a:cubicBezTo>
                    <a:pt x="2483" y="180"/>
                    <a:pt x="2462" y="114"/>
                    <a:pt x="2419" y="68"/>
                  </a:cubicBezTo>
                  <a:cubicBezTo>
                    <a:pt x="2376" y="23"/>
                    <a:pt x="2313" y="0"/>
                    <a:pt x="2230" y="0"/>
                  </a:cubicBezTo>
                  <a:close/>
                  <a:moveTo>
                    <a:pt x="2309" y="383"/>
                  </a:moveTo>
                  <a:cubicBezTo>
                    <a:pt x="2292" y="407"/>
                    <a:pt x="2265" y="420"/>
                    <a:pt x="2230" y="420"/>
                  </a:cubicBezTo>
                  <a:cubicBezTo>
                    <a:pt x="2160" y="420"/>
                    <a:pt x="2125" y="369"/>
                    <a:pt x="2125" y="268"/>
                  </a:cubicBezTo>
                  <a:cubicBezTo>
                    <a:pt x="2125" y="167"/>
                    <a:pt x="2160" y="116"/>
                    <a:pt x="2230" y="116"/>
                  </a:cubicBezTo>
                  <a:cubicBezTo>
                    <a:pt x="2265" y="116"/>
                    <a:pt x="2291" y="128"/>
                    <a:pt x="2309" y="153"/>
                  </a:cubicBezTo>
                  <a:cubicBezTo>
                    <a:pt x="2326" y="178"/>
                    <a:pt x="2335" y="216"/>
                    <a:pt x="2335" y="268"/>
                  </a:cubicBezTo>
                  <a:cubicBezTo>
                    <a:pt x="2335" y="320"/>
                    <a:pt x="2326" y="358"/>
                    <a:pt x="2309" y="383"/>
                  </a:cubicBezTo>
                  <a:close/>
                  <a:moveTo>
                    <a:pt x="2858" y="8"/>
                  </a:moveTo>
                  <a:cubicBezTo>
                    <a:pt x="2999" y="8"/>
                    <a:pt x="2999" y="8"/>
                    <a:pt x="2999" y="8"/>
                  </a:cubicBezTo>
                  <a:cubicBezTo>
                    <a:pt x="2999" y="322"/>
                    <a:pt x="2999" y="322"/>
                    <a:pt x="2999" y="322"/>
                  </a:cubicBezTo>
                  <a:cubicBezTo>
                    <a:pt x="2999" y="391"/>
                    <a:pt x="2980" y="443"/>
                    <a:pt x="2941" y="481"/>
                  </a:cubicBezTo>
                  <a:cubicBezTo>
                    <a:pt x="2902" y="518"/>
                    <a:pt x="2847" y="537"/>
                    <a:pt x="2774" y="537"/>
                  </a:cubicBezTo>
                  <a:cubicBezTo>
                    <a:pt x="2703" y="537"/>
                    <a:pt x="2648" y="519"/>
                    <a:pt x="2610" y="482"/>
                  </a:cubicBezTo>
                  <a:cubicBezTo>
                    <a:pt x="2572" y="446"/>
                    <a:pt x="2553" y="394"/>
                    <a:pt x="2553" y="325"/>
                  </a:cubicBezTo>
                  <a:cubicBezTo>
                    <a:pt x="2553" y="8"/>
                    <a:pt x="2553" y="8"/>
                    <a:pt x="2553" y="8"/>
                  </a:cubicBezTo>
                  <a:cubicBezTo>
                    <a:pt x="2694" y="8"/>
                    <a:pt x="2694" y="8"/>
                    <a:pt x="2694" y="8"/>
                  </a:cubicBezTo>
                  <a:cubicBezTo>
                    <a:pt x="2694" y="314"/>
                    <a:pt x="2694" y="314"/>
                    <a:pt x="2694" y="314"/>
                  </a:cubicBezTo>
                  <a:cubicBezTo>
                    <a:pt x="2694" y="351"/>
                    <a:pt x="2701" y="378"/>
                    <a:pt x="2715" y="395"/>
                  </a:cubicBezTo>
                  <a:cubicBezTo>
                    <a:pt x="2729" y="411"/>
                    <a:pt x="2749" y="420"/>
                    <a:pt x="2776" y="420"/>
                  </a:cubicBezTo>
                  <a:cubicBezTo>
                    <a:pt x="2805" y="420"/>
                    <a:pt x="2826" y="411"/>
                    <a:pt x="2839" y="395"/>
                  </a:cubicBezTo>
                  <a:cubicBezTo>
                    <a:pt x="2852" y="378"/>
                    <a:pt x="2858" y="351"/>
                    <a:pt x="2858" y="314"/>
                  </a:cubicBezTo>
                  <a:lnTo>
                    <a:pt x="2858" y="8"/>
                  </a:lnTo>
                  <a:close/>
                  <a:moveTo>
                    <a:pt x="3447" y="73"/>
                  </a:moveTo>
                  <a:cubicBezTo>
                    <a:pt x="3402" y="30"/>
                    <a:pt x="3337" y="8"/>
                    <a:pt x="3253" y="8"/>
                  </a:cubicBezTo>
                  <a:cubicBezTo>
                    <a:pt x="3073" y="8"/>
                    <a:pt x="3073" y="8"/>
                    <a:pt x="3073" y="8"/>
                  </a:cubicBezTo>
                  <a:cubicBezTo>
                    <a:pt x="3073" y="530"/>
                    <a:pt x="3073" y="530"/>
                    <a:pt x="3073" y="530"/>
                  </a:cubicBezTo>
                  <a:cubicBezTo>
                    <a:pt x="3242" y="530"/>
                    <a:pt x="3242" y="530"/>
                    <a:pt x="3242" y="530"/>
                  </a:cubicBezTo>
                  <a:cubicBezTo>
                    <a:pt x="3328" y="530"/>
                    <a:pt x="3396" y="506"/>
                    <a:pt x="3444" y="459"/>
                  </a:cubicBezTo>
                  <a:cubicBezTo>
                    <a:pt x="3492" y="412"/>
                    <a:pt x="3516" y="345"/>
                    <a:pt x="3516" y="258"/>
                  </a:cubicBezTo>
                  <a:cubicBezTo>
                    <a:pt x="3516" y="177"/>
                    <a:pt x="3493" y="115"/>
                    <a:pt x="3447" y="73"/>
                  </a:cubicBezTo>
                  <a:close/>
                  <a:moveTo>
                    <a:pt x="3339" y="377"/>
                  </a:moveTo>
                  <a:cubicBezTo>
                    <a:pt x="3319" y="402"/>
                    <a:pt x="3288" y="414"/>
                    <a:pt x="3245" y="414"/>
                  </a:cubicBezTo>
                  <a:cubicBezTo>
                    <a:pt x="3214" y="414"/>
                    <a:pt x="3214" y="414"/>
                    <a:pt x="3214" y="414"/>
                  </a:cubicBezTo>
                  <a:cubicBezTo>
                    <a:pt x="3214" y="122"/>
                    <a:pt x="3214" y="122"/>
                    <a:pt x="3214" y="122"/>
                  </a:cubicBezTo>
                  <a:cubicBezTo>
                    <a:pt x="3255" y="122"/>
                    <a:pt x="3255" y="122"/>
                    <a:pt x="3255" y="122"/>
                  </a:cubicBezTo>
                  <a:cubicBezTo>
                    <a:pt x="3293" y="122"/>
                    <a:pt x="3322" y="134"/>
                    <a:pt x="3341" y="157"/>
                  </a:cubicBezTo>
                  <a:cubicBezTo>
                    <a:pt x="3360" y="180"/>
                    <a:pt x="3369" y="215"/>
                    <a:pt x="3369" y="263"/>
                  </a:cubicBezTo>
                  <a:cubicBezTo>
                    <a:pt x="3369" y="314"/>
                    <a:pt x="3359" y="352"/>
                    <a:pt x="3339" y="3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1940013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ussendia Maroon">
    <p:bg>
      <p:bgPr>
        <a:solidFill>
          <a:srgbClr val="730E04"/>
        </a:solidFill>
        <a:effectLst/>
      </p:bgPr>
    </p:bg>
    <p:spTree>
      <p:nvGrpSpPr>
        <p:cNvPr id="1" name=""/>
        <p:cNvGrpSpPr/>
        <p:nvPr/>
      </p:nvGrpSpPr>
      <p:grpSpPr>
        <a:xfrm>
          <a:off x="0" y="0"/>
          <a:ext cx="0" cy="0"/>
          <a:chOff x="0" y="0"/>
          <a:chExt cx="0" cy="0"/>
        </a:xfrm>
      </p:grpSpPr>
      <p:sp>
        <p:nvSpPr>
          <p:cNvPr id="5" name="Tijdelijke aanduiding voor tekst 3 (JU-Free)">
            <a:extLst>
              <a:ext uri="{FF2B5EF4-FFF2-40B4-BE49-F238E27FC236}">
                <a16:creationId xmlns:a16="http://schemas.microsoft.com/office/drawing/2014/main" id="{FE10598B-5335-4C41-B925-F9DA24742C91}"/>
              </a:ext>
            </a:extLst>
          </p:cNvPr>
          <p:cNvSpPr>
            <a:spLocks noGrp="1"/>
          </p:cNvSpPr>
          <p:nvPr>
            <p:ph type="body" sz="quarter" idx="10" hasCustomPrompt="1"/>
          </p:nvPr>
        </p:nvSpPr>
        <p:spPr>
          <a:xfrm>
            <a:off x="864719" y="2808000"/>
            <a:ext cx="10440000" cy="2160000"/>
          </a:xfrm>
        </p:spPr>
        <p:txBody>
          <a:bodyPr/>
          <a:lstStyle>
            <a:lvl1pPr marL="0" indent="0" algn="ctr">
              <a:spcBef>
                <a:spcPts val="0"/>
              </a:spcBef>
              <a:buFontTx/>
              <a:buNone/>
              <a:defRPr sz="6800" cap="all" baseline="0">
                <a:solidFill>
                  <a:srgbClr val="EE1C25"/>
                </a:solidFill>
                <a:latin typeface="+mj-lt"/>
              </a:defRPr>
            </a:lvl1pPr>
            <a:lvl2pPr marL="0" indent="0" algn="ctr">
              <a:spcBef>
                <a:spcPts val="0"/>
              </a:spcBef>
              <a:buFontTx/>
              <a:buNone/>
              <a:defRPr sz="3600" i="0" cap="all"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0" indent="0" algn="ctr">
              <a:buFontTx/>
              <a:buNone/>
              <a:defRPr/>
            </a:lvl3pPr>
            <a:lvl4pPr algn="ctr">
              <a:spcBef>
                <a:spcPts val="0"/>
              </a:spcBef>
              <a:defRPr>
                <a:solidFill>
                  <a:schemeClr val="tx1"/>
                </a:solidFill>
                <a:latin typeface="+mn-lt"/>
              </a:defRPr>
            </a:lvl4pPr>
            <a:lvl5pPr algn="ctr">
              <a:defRPr/>
            </a:lvl5pPr>
            <a:lvl6pPr marL="0" algn="ctr">
              <a:defRPr/>
            </a:lvl6pPr>
            <a:lvl7pPr marL="0" algn="ctr">
              <a:defRPr/>
            </a:lvl7pPr>
            <a:lvl8pPr marL="0" algn="ctr">
              <a:defRPr/>
            </a:lvl8pPr>
            <a:lvl9pPr algn="ctr">
              <a:defRPr/>
            </a:lvl9pPr>
          </a:lstStyle>
          <a:p>
            <a:pPr lvl="0"/>
            <a:r>
              <a:rPr lang="nl-NL" dirty="0"/>
              <a:t>[Titel]</a:t>
            </a:r>
          </a:p>
          <a:p>
            <a:pPr lvl="0"/>
            <a:r>
              <a:rPr lang="nl-NL" dirty="0"/>
              <a:t>JU-LEVEL1=Standaard</a:t>
            </a:r>
          </a:p>
          <a:p>
            <a:pPr lvl="1"/>
            <a:r>
              <a:rPr lang="nl-NL" dirty="0"/>
              <a:t>JU-LEVEL2=Titel light</a:t>
            </a:r>
          </a:p>
        </p:txBody>
      </p:sp>
      <p:grpSp>
        <p:nvGrpSpPr>
          <p:cNvPr id="8" name="Group 4">
            <a:extLst>
              <a:ext uri="{FF2B5EF4-FFF2-40B4-BE49-F238E27FC236}">
                <a16:creationId xmlns:a16="http://schemas.microsoft.com/office/drawing/2014/main" id="{90897623-2CFD-4C07-8A32-2C3229624CA6}"/>
              </a:ext>
            </a:extLst>
          </p:cNvPr>
          <p:cNvGrpSpPr>
            <a:grpSpLocks noSelect="1" noChangeAspect="1"/>
          </p:cNvGrpSpPr>
          <p:nvPr userDrawn="1"/>
        </p:nvGrpSpPr>
        <p:grpSpPr bwMode="invGray">
          <a:xfrm>
            <a:off x="5534025" y="6337300"/>
            <a:ext cx="1978025" cy="403225"/>
            <a:chOff x="3486" y="3992"/>
            <a:chExt cx="1246" cy="254"/>
          </a:xfrm>
        </p:grpSpPr>
        <p:sp>
          <p:nvSpPr>
            <p:cNvPr id="9" name="Freeform 7">
              <a:extLst>
                <a:ext uri="{FF2B5EF4-FFF2-40B4-BE49-F238E27FC236}">
                  <a16:creationId xmlns:a16="http://schemas.microsoft.com/office/drawing/2014/main" id="{9C5C52B2-A1E5-4AB9-AB2E-B7741EBA67EA}"/>
                </a:ext>
              </a:extLst>
            </p:cNvPr>
            <p:cNvSpPr>
              <a:spLocks noSelect="1"/>
            </p:cNvSpPr>
            <p:nvPr userDrawn="1"/>
          </p:nvSpPr>
          <p:spPr bwMode="invGray">
            <a:xfrm>
              <a:off x="3489" y="4134"/>
              <a:ext cx="1243" cy="112"/>
            </a:xfrm>
            <a:custGeom>
              <a:avLst/>
              <a:gdLst>
                <a:gd name="T0" fmla="*/ 1758 w 6213"/>
                <a:gd name="T1" fmla="*/ 192 h 562"/>
                <a:gd name="T2" fmla="*/ 1619 w 6213"/>
                <a:gd name="T3" fmla="*/ 167 h 562"/>
                <a:gd name="T4" fmla="*/ 1110 w 6213"/>
                <a:gd name="T5" fmla="*/ 209 h 562"/>
                <a:gd name="T6" fmla="*/ 1018 w 6213"/>
                <a:gd name="T7" fmla="*/ 562 h 562"/>
                <a:gd name="T8" fmla="*/ 914 w 6213"/>
                <a:gd name="T9" fmla="*/ 236 h 562"/>
                <a:gd name="T10" fmla="*/ 2160 w 6213"/>
                <a:gd name="T11" fmla="*/ 167 h 562"/>
                <a:gd name="T12" fmla="*/ 1952 w 6213"/>
                <a:gd name="T13" fmla="*/ 198 h 562"/>
                <a:gd name="T14" fmla="*/ 2169 w 6213"/>
                <a:gd name="T15" fmla="*/ 525 h 562"/>
                <a:gd name="T16" fmla="*/ 1213 w 6213"/>
                <a:gd name="T17" fmla="*/ 366 h 562"/>
                <a:gd name="T18" fmla="*/ 1417 w 6213"/>
                <a:gd name="T19" fmla="*/ 557 h 562"/>
                <a:gd name="T20" fmla="*/ 1453 w 6213"/>
                <a:gd name="T21" fmla="*/ 208 h 562"/>
                <a:gd name="T22" fmla="*/ 1455 w 6213"/>
                <a:gd name="T23" fmla="*/ 334 h 562"/>
                <a:gd name="T24" fmla="*/ 444 w 6213"/>
                <a:gd name="T25" fmla="*/ 467 h 562"/>
                <a:gd name="T26" fmla="*/ 694 w 6213"/>
                <a:gd name="T27" fmla="*/ 236 h 562"/>
                <a:gd name="T28" fmla="*/ 694 w 6213"/>
                <a:gd name="T29" fmla="*/ 485 h 562"/>
                <a:gd name="T30" fmla="*/ 295 w 6213"/>
                <a:gd name="T31" fmla="*/ 496 h 562"/>
                <a:gd name="T32" fmla="*/ 164 w 6213"/>
                <a:gd name="T33" fmla="*/ 160 h 562"/>
                <a:gd name="T34" fmla="*/ 292 w 6213"/>
                <a:gd name="T35" fmla="*/ 361 h 562"/>
                <a:gd name="T36" fmla="*/ 261 w 6213"/>
                <a:gd name="T37" fmla="*/ 492 h 562"/>
                <a:gd name="T38" fmla="*/ 6076 w 6213"/>
                <a:gd name="T39" fmla="*/ 530 h 562"/>
                <a:gd name="T40" fmla="*/ 5944 w 6213"/>
                <a:gd name="T41" fmla="*/ 510 h 562"/>
                <a:gd name="T42" fmla="*/ 6213 w 6213"/>
                <a:gd name="T43" fmla="*/ 366 h 562"/>
                <a:gd name="T44" fmla="*/ 6176 w 6213"/>
                <a:gd name="T45" fmla="*/ 334 h 562"/>
                <a:gd name="T46" fmla="*/ 4172 w 6213"/>
                <a:gd name="T47" fmla="*/ 194 h 562"/>
                <a:gd name="T48" fmla="*/ 4106 w 6213"/>
                <a:gd name="T49" fmla="*/ 546 h 562"/>
                <a:gd name="T50" fmla="*/ 4170 w 6213"/>
                <a:gd name="T51" fmla="*/ 328 h 562"/>
                <a:gd name="T52" fmla="*/ 4077 w 6213"/>
                <a:gd name="T53" fmla="*/ 160 h 562"/>
                <a:gd name="T54" fmla="*/ 3972 w 6213"/>
                <a:gd name="T55" fmla="*/ 510 h 562"/>
                <a:gd name="T56" fmla="*/ 5760 w 6213"/>
                <a:gd name="T57" fmla="*/ 60 h 562"/>
                <a:gd name="T58" fmla="*/ 4996 w 6213"/>
                <a:gd name="T59" fmla="*/ 208 h 562"/>
                <a:gd name="T60" fmla="*/ 4957 w 6213"/>
                <a:gd name="T61" fmla="*/ 525 h 562"/>
                <a:gd name="T62" fmla="*/ 4719 w 6213"/>
                <a:gd name="T63" fmla="*/ 364 h 562"/>
                <a:gd name="T64" fmla="*/ 4888 w 6213"/>
                <a:gd name="T65" fmla="*/ 191 h 562"/>
                <a:gd name="T66" fmla="*/ 3863 w 6213"/>
                <a:gd name="T67" fmla="*/ 177 h 562"/>
                <a:gd name="T68" fmla="*/ 3858 w 6213"/>
                <a:gd name="T69" fmla="*/ 544 h 562"/>
                <a:gd name="T70" fmla="*/ 3766 w 6213"/>
                <a:gd name="T71" fmla="*/ 192 h 562"/>
                <a:gd name="T72" fmla="*/ 5216 w 6213"/>
                <a:gd name="T73" fmla="*/ 176 h 562"/>
                <a:gd name="T74" fmla="*/ 5167 w 6213"/>
                <a:gd name="T75" fmla="*/ 555 h 562"/>
                <a:gd name="T76" fmla="*/ 5409 w 6213"/>
                <a:gd name="T77" fmla="*/ 555 h 562"/>
                <a:gd name="T78" fmla="*/ 5616 w 6213"/>
                <a:gd name="T79" fmla="*/ 555 h 562"/>
                <a:gd name="T80" fmla="*/ 2671 w 6213"/>
                <a:gd name="T81" fmla="*/ 220 h 562"/>
                <a:gd name="T82" fmla="*/ 2667 w 6213"/>
                <a:gd name="T83" fmla="*/ 341 h 562"/>
                <a:gd name="T84" fmla="*/ 2937 w 6213"/>
                <a:gd name="T85" fmla="*/ 555 h 562"/>
                <a:gd name="T86" fmla="*/ 3466 w 6213"/>
                <a:gd name="T87" fmla="*/ 555 h 562"/>
                <a:gd name="T88" fmla="*/ 3200 w 6213"/>
                <a:gd name="T89" fmla="*/ 452 h 562"/>
                <a:gd name="T90" fmla="*/ 3363 w 6213"/>
                <a:gd name="T91" fmla="*/ 191 h 562"/>
                <a:gd name="T92" fmla="*/ 3389 w 6213"/>
                <a:gd name="T93" fmla="*/ 361 h 562"/>
                <a:gd name="T94" fmla="*/ 3457 w 6213"/>
                <a:gd name="T95" fmla="*/ 396 h 562"/>
                <a:gd name="T96" fmla="*/ 2294 w 6213"/>
                <a:gd name="T97" fmla="*/ 488 h 562"/>
                <a:gd name="T98" fmla="*/ 2399 w 6213"/>
                <a:gd name="T99" fmla="*/ 562 h 562"/>
                <a:gd name="T100" fmla="*/ 2498 w 6213"/>
                <a:gd name="T101" fmla="*/ 334 h 562"/>
                <a:gd name="T102" fmla="*/ 4588 w 6213"/>
                <a:gd name="T103" fmla="*/ 0 h 562"/>
                <a:gd name="T104" fmla="*/ 4461 w 6213"/>
                <a:gd name="T105" fmla="*/ 562 h 562"/>
                <a:gd name="T106" fmla="*/ 4588 w 6213"/>
                <a:gd name="T107" fmla="*/ 228 h 562"/>
                <a:gd name="T108" fmla="*/ 4460 w 6213"/>
                <a:gd name="T109" fmla="*/ 192 h 562"/>
                <a:gd name="T110" fmla="*/ 4588 w 6213"/>
                <a:gd name="T111" fmla="*/ 36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13" h="562">
                  <a:moveTo>
                    <a:pt x="1894" y="301"/>
                  </a:moveTo>
                  <a:cubicBezTo>
                    <a:pt x="1894" y="555"/>
                    <a:pt x="1894" y="555"/>
                    <a:pt x="1894" y="555"/>
                  </a:cubicBezTo>
                  <a:cubicBezTo>
                    <a:pt x="1859" y="555"/>
                    <a:pt x="1859" y="555"/>
                    <a:pt x="1859" y="555"/>
                  </a:cubicBezTo>
                  <a:cubicBezTo>
                    <a:pt x="1859" y="303"/>
                    <a:pt x="1859" y="303"/>
                    <a:pt x="1859" y="303"/>
                  </a:cubicBezTo>
                  <a:cubicBezTo>
                    <a:pt x="1859" y="264"/>
                    <a:pt x="1851" y="236"/>
                    <a:pt x="1834" y="218"/>
                  </a:cubicBezTo>
                  <a:cubicBezTo>
                    <a:pt x="1818" y="201"/>
                    <a:pt x="1792" y="192"/>
                    <a:pt x="1758" y="192"/>
                  </a:cubicBezTo>
                  <a:cubicBezTo>
                    <a:pt x="1712" y="192"/>
                    <a:pt x="1678" y="204"/>
                    <a:pt x="1656" y="227"/>
                  </a:cubicBezTo>
                  <a:cubicBezTo>
                    <a:pt x="1635" y="250"/>
                    <a:pt x="1624" y="288"/>
                    <a:pt x="1624" y="341"/>
                  </a:cubicBezTo>
                  <a:cubicBezTo>
                    <a:pt x="1624" y="555"/>
                    <a:pt x="1624" y="555"/>
                    <a:pt x="1624" y="555"/>
                  </a:cubicBezTo>
                  <a:cubicBezTo>
                    <a:pt x="1589" y="555"/>
                    <a:pt x="1589" y="555"/>
                    <a:pt x="1589" y="555"/>
                  </a:cubicBezTo>
                  <a:cubicBezTo>
                    <a:pt x="1589" y="167"/>
                    <a:pt x="1589" y="167"/>
                    <a:pt x="1589" y="167"/>
                  </a:cubicBezTo>
                  <a:cubicBezTo>
                    <a:pt x="1619" y="167"/>
                    <a:pt x="1619" y="167"/>
                    <a:pt x="1619" y="167"/>
                  </a:cubicBezTo>
                  <a:cubicBezTo>
                    <a:pt x="1625" y="220"/>
                    <a:pt x="1625" y="220"/>
                    <a:pt x="1625" y="220"/>
                  </a:cubicBezTo>
                  <a:cubicBezTo>
                    <a:pt x="1627" y="220"/>
                    <a:pt x="1627" y="220"/>
                    <a:pt x="1627" y="220"/>
                  </a:cubicBezTo>
                  <a:cubicBezTo>
                    <a:pt x="1653" y="180"/>
                    <a:pt x="1697" y="160"/>
                    <a:pt x="1762" y="160"/>
                  </a:cubicBezTo>
                  <a:cubicBezTo>
                    <a:pt x="1850" y="160"/>
                    <a:pt x="1894" y="207"/>
                    <a:pt x="1894" y="301"/>
                  </a:cubicBezTo>
                  <a:close/>
                  <a:moveTo>
                    <a:pt x="1022" y="192"/>
                  </a:moveTo>
                  <a:cubicBezTo>
                    <a:pt x="1047" y="192"/>
                    <a:pt x="1076" y="197"/>
                    <a:pt x="1110" y="209"/>
                  </a:cubicBezTo>
                  <a:cubicBezTo>
                    <a:pt x="1119" y="177"/>
                    <a:pt x="1119" y="177"/>
                    <a:pt x="1119" y="177"/>
                  </a:cubicBezTo>
                  <a:cubicBezTo>
                    <a:pt x="1089" y="166"/>
                    <a:pt x="1056" y="160"/>
                    <a:pt x="1023" y="160"/>
                  </a:cubicBezTo>
                  <a:cubicBezTo>
                    <a:pt x="966" y="160"/>
                    <a:pt x="922" y="178"/>
                    <a:pt x="889" y="213"/>
                  </a:cubicBezTo>
                  <a:cubicBezTo>
                    <a:pt x="857" y="249"/>
                    <a:pt x="840" y="299"/>
                    <a:pt x="840" y="363"/>
                  </a:cubicBezTo>
                  <a:cubicBezTo>
                    <a:pt x="840" y="426"/>
                    <a:pt x="856" y="475"/>
                    <a:pt x="887" y="510"/>
                  </a:cubicBezTo>
                  <a:cubicBezTo>
                    <a:pt x="919" y="544"/>
                    <a:pt x="962" y="562"/>
                    <a:pt x="1018" y="562"/>
                  </a:cubicBezTo>
                  <a:cubicBezTo>
                    <a:pt x="1058" y="562"/>
                    <a:pt x="1090" y="556"/>
                    <a:pt x="1115" y="544"/>
                  </a:cubicBezTo>
                  <a:cubicBezTo>
                    <a:pt x="1115" y="511"/>
                    <a:pt x="1115" y="511"/>
                    <a:pt x="1115" y="511"/>
                  </a:cubicBezTo>
                  <a:cubicBezTo>
                    <a:pt x="1085" y="524"/>
                    <a:pt x="1052" y="530"/>
                    <a:pt x="1017" y="530"/>
                  </a:cubicBezTo>
                  <a:cubicBezTo>
                    <a:pt x="973" y="530"/>
                    <a:pt x="939" y="515"/>
                    <a:pt x="914" y="485"/>
                  </a:cubicBezTo>
                  <a:cubicBezTo>
                    <a:pt x="890" y="456"/>
                    <a:pt x="877" y="415"/>
                    <a:pt x="877" y="363"/>
                  </a:cubicBezTo>
                  <a:cubicBezTo>
                    <a:pt x="877" y="308"/>
                    <a:pt x="890" y="265"/>
                    <a:pt x="914" y="236"/>
                  </a:cubicBezTo>
                  <a:cubicBezTo>
                    <a:pt x="939" y="207"/>
                    <a:pt x="975" y="192"/>
                    <a:pt x="1022" y="192"/>
                  </a:cubicBezTo>
                  <a:close/>
                  <a:moveTo>
                    <a:pt x="2062" y="509"/>
                  </a:moveTo>
                  <a:cubicBezTo>
                    <a:pt x="2051" y="495"/>
                    <a:pt x="2046" y="473"/>
                    <a:pt x="2046" y="443"/>
                  </a:cubicBezTo>
                  <a:cubicBezTo>
                    <a:pt x="2046" y="198"/>
                    <a:pt x="2046" y="198"/>
                    <a:pt x="2046" y="198"/>
                  </a:cubicBezTo>
                  <a:cubicBezTo>
                    <a:pt x="2160" y="198"/>
                    <a:pt x="2160" y="198"/>
                    <a:pt x="2160" y="198"/>
                  </a:cubicBezTo>
                  <a:cubicBezTo>
                    <a:pt x="2160" y="167"/>
                    <a:pt x="2160" y="167"/>
                    <a:pt x="2160" y="167"/>
                  </a:cubicBezTo>
                  <a:cubicBezTo>
                    <a:pt x="2046" y="167"/>
                    <a:pt x="2046" y="167"/>
                    <a:pt x="2046" y="167"/>
                  </a:cubicBezTo>
                  <a:cubicBezTo>
                    <a:pt x="2046" y="73"/>
                    <a:pt x="2046" y="73"/>
                    <a:pt x="2046" y="73"/>
                  </a:cubicBezTo>
                  <a:cubicBezTo>
                    <a:pt x="2028" y="73"/>
                    <a:pt x="2028" y="73"/>
                    <a:pt x="2028" y="73"/>
                  </a:cubicBezTo>
                  <a:cubicBezTo>
                    <a:pt x="2010" y="161"/>
                    <a:pt x="2010" y="161"/>
                    <a:pt x="2010" y="161"/>
                  </a:cubicBezTo>
                  <a:cubicBezTo>
                    <a:pt x="1952" y="177"/>
                    <a:pt x="1952" y="177"/>
                    <a:pt x="1952" y="177"/>
                  </a:cubicBezTo>
                  <a:cubicBezTo>
                    <a:pt x="1952" y="198"/>
                    <a:pt x="1952" y="198"/>
                    <a:pt x="1952" y="198"/>
                  </a:cubicBezTo>
                  <a:cubicBezTo>
                    <a:pt x="2010" y="198"/>
                    <a:pt x="2010" y="198"/>
                    <a:pt x="2010" y="198"/>
                  </a:cubicBezTo>
                  <a:cubicBezTo>
                    <a:pt x="2010" y="448"/>
                    <a:pt x="2010" y="448"/>
                    <a:pt x="2010" y="448"/>
                  </a:cubicBezTo>
                  <a:cubicBezTo>
                    <a:pt x="2010" y="487"/>
                    <a:pt x="2018" y="516"/>
                    <a:pt x="2034" y="535"/>
                  </a:cubicBezTo>
                  <a:cubicBezTo>
                    <a:pt x="2051" y="553"/>
                    <a:pt x="2076" y="562"/>
                    <a:pt x="2110" y="562"/>
                  </a:cubicBezTo>
                  <a:cubicBezTo>
                    <a:pt x="2132" y="562"/>
                    <a:pt x="2152" y="559"/>
                    <a:pt x="2169" y="553"/>
                  </a:cubicBezTo>
                  <a:cubicBezTo>
                    <a:pt x="2169" y="525"/>
                    <a:pt x="2169" y="525"/>
                    <a:pt x="2169" y="525"/>
                  </a:cubicBezTo>
                  <a:cubicBezTo>
                    <a:pt x="2153" y="529"/>
                    <a:pt x="2133" y="531"/>
                    <a:pt x="2111" y="531"/>
                  </a:cubicBezTo>
                  <a:cubicBezTo>
                    <a:pt x="2088" y="531"/>
                    <a:pt x="2072" y="523"/>
                    <a:pt x="2062" y="509"/>
                  </a:cubicBezTo>
                  <a:close/>
                  <a:moveTo>
                    <a:pt x="1453" y="208"/>
                  </a:moveTo>
                  <a:cubicBezTo>
                    <a:pt x="1479" y="239"/>
                    <a:pt x="1493" y="283"/>
                    <a:pt x="1493" y="337"/>
                  </a:cubicBezTo>
                  <a:cubicBezTo>
                    <a:pt x="1493" y="366"/>
                    <a:pt x="1493" y="366"/>
                    <a:pt x="1493" y="366"/>
                  </a:cubicBezTo>
                  <a:cubicBezTo>
                    <a:pt x="1213" y="366"/>
                    <a:pt x="1213" y="366"/>
                    <a:pt x="1213" y="366"/>
                  </a:cubicBezTo>
                  <a:cubicBezTo>
                    <a:pt x="1214" y="419"/>
                    <a:pt x="1226" y="460"/>
                    <a:pt x="1251" y="488"/>
                  </a:cubicBezTo>
                  <a:cubicBezTo>
                    <a:pt x="1275" y="516"/>
                    <a:pt x="1310" y="530"/>
                    <a:pt x="1355" y="530"/>
                  </a:cubicBezTo>
                  <a:cubicBezTo>
                    <a:pt x="1377" y="530"/>
                    <a:pt x="1397" y="528"/>
                    <a:pt x="1414" y="525"/>
                  </a:cubicBezTo>
                  <a:cubicBezTo>
                    <a:pt x="1430" y="522"/>
                    <a:pt x="1452" y="515"/>
                    <a:pt x="1477" y="505"/>
                  </a:cubicBezTo>
                  <a:cubicBezTo>
                    <a:pt x="1477" y="537"/>
                    <a:pt x="1477" y="537"/>
                    <a:pt x="1477" y="537"/>
                  </a:cubicBezTo>
                  <a:cubicBezTo>
                    <a:pt x="1455" y="547"/>
                    <a:pt x="1435" y="553"/>
                    <a:pt x="1417" y="557"/>
                  </a:cubicBezTo>
                  <a:cubicBezTo>
                    <a:pt x="1398" y="560"/>
                    <a:pt x="1378" y="562"/>
                    <a:pt x="1355" y="562"/>
                  </a:cubicBezTo>
                  <a:cubicBezTo>
                    <a:pt x="1299" y="562"/>
                    <a:pt x="1255" y="545"/>
                    <a:pt x="1224" y="510"/>
                  </a:cubicBezTo>
                  <a:cubicBezTo>
                    <a:pt x="1192" y="475"/>
                    <a:pt x="1176" y="427"/>
                    <a:pt x="1176" y="364"/>
                  </a:cubicBezTo>
                  <a:cubicBezTo>
                    <a:pt x="1176" y="302"/>
                    <a:pt x="1192" y="253"/>
                    <a:pt x="1222" y="216"/>
                  </a:cubicBezTo>
                  <a:cubicBezTo>
                    <a:pt x="1252" y="178"/>
                    <a:pt x="1293" y="160"/>
                    <a:pt x="1345" y="160"/>
                  </a:cubicBezTo>
                  <a:cubicBezTo>
                    <a:pt x="1391" y="160"/>
                    <a:pt x="1427" y="176"/>
                    <a:pt x="1453" y="208"/>
                  </a:cubicBezTo>
                  <a:close/>
                  <a:moveTo>
                    <a:pt x="1455" y="334"/>
                  </a:moveTo>
                  <a:cubicBezTo>
                    <a:pt x="1455" y="290"/>
                    <a:pt x="1445" y="254"/>
                    <a:pt x="1426" y="229"/>
                  </a:cubicBezTo>
                  <a:cubicBezTo>
                    <a:pt x="1406" y="204"/>
                    <a:pt x="1379" y="191"/>
                    <a:pt x="1345" y="191"/>
                  </a:cubicBezTo>
                  <a:cubicBezTo>
                    <a:pt x="1308" y="191"/>
                    <a:pt x="1278" y="203"/>
                    <a:pt x="1255" y="228"/>
                  </a:cubicBezTo>
                  <a:cubicBezTo>
                    <a:pt x="1233" y="253"/>
                    <a:pt x="1219" y="288"/>
                    <a:pt x="1216" y="334"/>
                  </a:cubicBezTo>
                  <a:lnTo>
                    <a:pt x="1455" y="334"/>
                  </a:lnTo>
                  <a:close/>
                  <a:moveTo>
                    <a:pt x="721" y="213"/>
                  </a:moveTo>
                  <a:cubicBezTo>
                    <a:pt x="751" y="249"/>
                    <a:pt x="767" y="298"/>
                    <a:pt x="767" y="361"/>
                  </a:cubicBezTo>
                  <a:cubicBezTo>
                    <a:pt x="767" y="424"/>
                    <a:pt x="751" y="473"/>
                    <a:pt x="721" y="509"/>
                  </a:cubicBezTo>
                  <a:cubicBezTo>
                    <a:pt x="690" y="544"/>
                    <a:pt x="648" y="562"/>
                    <a:pt x="594" y="562"/>
                  </a:cubicBezTo>
                  <a:cubicBezTo>
                    <a:pt x="560" y="562"/>
                    <a:pt x="530" y="554"/>
                    <a:pt x="504" y="537"/>
                  </a:cubicBezTo>
                  <a:cubicBezTo>
                    <a:pt x="478" y="521"/>
                    <a:pt x="458" y="497"/>
                    <a:pt x="444" y="467"/>
                  </a:cubicBezTo>
                  <a:cubicBezTo>
                    <a:pt x="430" y="436"/>
                    <a:pt x="424" y="401"/>
                    <a:pt x="424" y="361"/>
                  </a:cubicBezTo>
                  <a:cubicBezTo>
                    <a:pt x="424" y="297"/>
                    <a:pt x="439" y="248"/>
                    <a:pt x="470" y="213"/>
                  </a:cubicBezTo>
                  <a:cubicBezTo>
                    <a:pt x="500" y="177"/>
                    <a:pt x="542" y="160"/>
                    <a:pt x="596" y="160"/>
                  </a:cubicBezTo>
                  <a:cubicBezTo>
                    <a:pt x="649" y="160"/>
                    <a:pt x="691" y="178"/>
                    <a:pt x="721" y="213"/>
                  </a:cubicBezTo>
                  <a:close/>
                  <a:moveTo>
                    <a:pt x="729" y="361"/>
                  </a:moveTo>
                  <a:cubicBezTo>
                    <a:pt x="729" y="307"/>
                    <a:pt x="718" y="266"/>
                    <a:pt x="694" y="236"/>
                  </a:cubicBezTo>
                  <a:cubicBezTo>
                    <a:pt x="670" y="207"/>
                    <a:pt x="637" y="192"/>
                    <a:pt x="594" y="192"/>
                  </a:cubicBezTo>
                  <a:cubicBezTo>
                    <a:pt x="552" y="192"/>
                    <a:pt x="519" y="207"/>
                    <a:pt x="495" y="236"/>
                  </a:cubicBezTo>
                  <a:cubicBezTo>
                    <a:pt x="472" y="265"/>
                    <a:pt x="461" y="307"/>
                    <a:pt x="461" y="361"/>
                  </a:cubicBezTo>
                  <a:cubicBezTo>
                    <a:pt x="461" y="414"/>
                    <a:pt x="472" y="455"/>
                    <a:pt x="496" y="485"/>
                  </a:cubicBezTo>
                  <a:cubicBezTo>
                    <a:pt x="519" y="515"/>
                    <a:pt x="552" y="530"/>
                    <a:pt x="595" y="530"/>
                  </a:cubicBezTo>
                  <a:cubicBezTo>
                    <a:pt x="638" y="530"/>
                    <a:pt x="671" y="515"/>
                    <a:pt x="694" y="485"/>
                  </a:cubicBezTo>
                  <a:cubicBezTo>
                    <a:pt x="718" y="455"/>
                    <a:pt x="729" y="414"/>
                    <a:pt x="729" y="361"/>
                  </a:cubicBezTo>
                  <a:close/>
                  <a:moveTo>
                    <a:pt x="292" y="0"/>
                  </a:moveTo>
                  <a:cubicBezTo>
                    <a:pt x="327" y="0"/>
                    <a:pt x="327" y="0"/>
                    <a:pt x="327" y="0"/>
                  </a:cubicBezTo>
                  <a:cubicBezTo>
                    <a:pt x="327" y="555"/>
                    <a:pt x="327" y="555"/>
                    <a:pt x="327" y="555"/>
                  </a:cubicBezTo>
                  <a:cubicBezTo>
                    <a:pt x="304" y="555"/>
                    <a:pt x="304" y="555"/>
                    <a:pt x="304" y="555"/>
                  </a:cubicBezTo>
                  <a:cubicBezTo>
                    <a:pt x="295" y="496"/>
                    <a:pt x="295" y="496"/>
                    <a:pt x="295" y="496"/>
                  </a:cubicBezTo>
                  <a:cubicBezTo>
                    <a:pt x="292" y="496"/>
                    <a:pt x="292" y="496"/>
                    <a:pt x="292" y="496"/>
                  </a:cubicBezTo>
                  <a:cubicBezTo>
                    <a:pt x="262" y="540"/>
                    <a:pt x="220" y="562"/>
                    <a:pt x="165" y="562"/>
                  </a:cubicBezTo>
                  <a:cubicBezTo>
                    <a:pt x="111" y="562"/>
                    <a:pt x="71" y="545"/>
                    <a:pt x="42" y="512"/>
                  </a:cubicBezTo>
                  <a:cubicBezTo>
                    <a:pt x="14" y="479"/>
                    <a:pt x="0" y="430"/>
                    <a:pt x="0" y="367"/>
                  </a:cubicBezTo>
                  <a:cubicBezTo>
                    <a:pt x="0" y="300"/>
                    <a:pt x="14" y="248"/>
                    <a:pt x="42" y="213"/>
                  </a:cubicBezTo>
                  <a:cubicBezTo>
                    <a:pt x="70" y="177"/>
                    <a:pt x="111" y="160"/>
                    <a:pt x="164" y="160"/>
                  </a:cubicBezTo>
                  <a:cubicBezTo>
                    <a:pt x="192" y="160"/>
                    <a:pt x="216" y="165"/>
                    <a:pt x="237" y="175"/>
                  </a:cubicBezTo>
                  <a:cubicBezTo>
                    <a:pt x="257" y="185"/>
                    <a:pt x="276" y="203"/>
                    <a:pt x="292" y="228"/>
                  </a:cubicBezTo>
                  <a:cubicBezTo>
                    <a:pt x="294" y="228"/>
                    <a:pt x="294" y="228"/>
                    <a:pt x="294" y="228"/>
                  </a:cubicBezTo>
                  <a:cubicBezTo>
                    <a:pt x="293" y="198"/>
                    <a:pt x="292" y="168"/>
                    <a:pt x="292" y="139"/>
                  </a:cubicBezTo>
                  <a:lnTo>
                    <a:pt x="292" y="0"/>
                  </a:lnTo>
                  <a:close/>
                  <a:moveTo>
                    <a:pt x="292" y="361"/>
                  </a:moveTo>
                  <a:cubicBezTo>
                    <a:pt x="292" y="301"/>
                    <a:pt x="282" y="258"/>
                    <a:pt x="262" y="231"/>
                  </a:cubicBezTo>
                  <a:cubicBezTo>
                    <a:pt x="242" y="205"/>
                    <a:pt x="209" y="192"/>
                    <a:pt x="164" y="192"/>
                  </a:cubicBezTo>
                  <a:cubicBezTo>
                    <a:pt x="122" y="192"/>
                    <a:pt x="90" y="207"/>
                    <a:pt x="69" y="236"/>
                  </a:cubicBezTo>
                  <a:cubicBezTo>
                    <a:pt x="48" y="266"/>
                    <a:pt x="37" y="309"/>
                    <a:pt x="37" y="366"/>
                  </a:cubicBezTo>
                  <a:cubicBezTo>
                    <a:pt x="37" y="476"/>
                    <a:pt x="80" y="531"/>
                    <a:pt x="165" y="531"/>
                  </a:cubicBezTo>
                  <a:cubicBezTo>
                    <a:pt x="209" y="531"/>
                    <a:pt x="241" y="518"/>
                    <a:pt x="261" y="492"/>
                  </a:cubicBezTo>
                  <a:cubicBezTo>
                    <a:pt x="282" y="467"/>
                    <a:pt x="292" y="425"/>
                    <a:pt x="292" y="367"/>
                  </a:cubicBezTo>
                  <a:lnTo>
                    <a:pt x="292" y="361"/>
                  </a:lnTo>
                  <a:close/>
                  <a:moveTo>
                    <a:pt x="6213" y="366"/>
                  </a:moveTo>
                  <a:cubicBezTo>
                    <a:pt x="5934" y="366"/>
                    <a:pt x="5934" y="366"/>
                    <a:pt x="5934" y="366"/>
                  </a:cubicBezTo>
                  <a:cubicBezTo>
                    <a:pt x="5934" y="419"/>
                    <a:pt x="5947" y="460"/>
                    <a:pt x="5971" y="488"/>
                  </a:cubicBezTo>
                  <a:cubicBezTo>
                    <a:pt x="5996" y="516"/>
                    <a:pt x="6030" y="530"/>
                    <a:pt x="6076" y="530"/>
                  </a:cubicBezTo>
                  <a:cubicBezTo>
                    <a:pt x="6098" y="530"/>
                    <a:pt x="6117" y="528"/>
                    <a:pt x="6134" y="525"/>
                  </a:cubicBezTo>
                  <a:cubicBezTo>
                    <a:pt x="6151" y="522"/>
                    <a:pt x="6172" y="515"/>
                    <a:pt x="6198" y="505"/>
                  </a:cubicBezTo>
                  <a:cubicBezTo>
                    <a:pt x="6198" y="537"/>
                    <a:pt x="6198" y="537"/>
                    <a:pt x="6198" y="537"/>
                  </a:cubicBezTo>
                  <a:cubicBezTo>
                    <a:pt x="6176" y="547"/>
                    <a:pt x="6156" y="553"/>
                    <a:pt x="6137" y="557"/>
                  </a:cubicBezTo>
                  <a:cubicBezTo>
                    <a:pt x="6119" y="560"/>
                    <a:pt x="6098" y="562"/>
                    <a:pt x="6076" y="562"/>
                  </a:cubicBezTo>
                  <a:cubicBezTo>
                    <a:pt x="6020" y="562"/>
                    <a:pt x="5976" y="545"/>
                    <a:pt x="5944" y="510"/>
                  </a:cubicBezTo>
                  <a:cubicBezTo>
                    <a:pt x="5913" y="475"/>
                    <a:pt x="5897" y="427"/>
                    <a:pt x="5897" y="364"/>
                  </a:cubicBezTo>
                  <a:cubicBezTo>
                    <a:pt x="5897" y="302"/>
                    <a:pt x="5912" y="253"/>
                    <a:pt x="5943" y="216"/>
                  </a:cubicBezTo>
                  <a:cubicBezTo>
                    <a:pt x="5973" y="178"/>
                    <a:pt x="6014" y="160"/>
                    <a:pt x="6066" y="160"/>
                  </a:cubicBezTo>
                  <a:cubicBezTo>
                    <a:pt x="6111" y="160"/>
                    <a:pt x="6147" y="176"/>
                    <a:pt x="6174" y="208"/>
                  </a:cubicBezTo>
                  <a:cubicBezTo>
                    <a:pt x="6200" y="239"/>
                    <a:pt x="6213" y="283"/>
                    <a:pt x="6213" y="337"/>
                  </a:cubicBezTo>
                  <a:lnTo>
                    <a:pt x="6213" y="366"/>
                  </a:lnTo>
                  <a:close/>
                  <a:moveTo>
                    <a:pt x="6176" y="334"/>
                  </a:moveTo>
                  <a:cubicBezTo>
                    <a:pt x="6176" y="290"/>
                    <a:pt x="6166" y="254"/>
                    <a:pt x="6146" y="229"/>
                  </a:cubicBezTo>
                  <a:cubicBezTo>
                    <a:pt x="6127" y="204"/>
                    <a:pt x="6100" y="191"/>
                    <a:pt x="6066" y="191"/>
                  </a:cubicBezTo>
                  <a:cubicBezTo>
                    <a:pt x="6028" y="191"/>
                    <a:pt x="5998" y="203"/>
                    <a:pt x="5976" y="228"/>
                  </a:cubicBezTo>
                  <a:cubicBezTo>
                    <a:pt x="5953" y="253"/>
                    <a:pt x="5940" y="288"/>
                    <a:pt x="5936" y="334"/>
                  </a:cubicBezTo>
                  <a:lnTo>
                    <a:pt x="6176" y="334"/>
                  </a:lnTo>
                  <a:close/>
                  <a:moveTo>
                    <a:pt x="5765" y="555"/>
                  </a:moveTo>
                  <a:cubicBezTo>
                    <a:pt x="5801" y="555"/>
                    <a:pt x="5801" y="555"/>
                    <a:pt x="5801" y="555"/>
                  </a:cubicBezTo>
                  <a:cubicBezTo>
                    <a:pt x="5801" y="167"/>
                    <a:pt x="5801" y="167"/>
                    <a:pt x="5801" y="167"/>
                  </a:cubicBezTo>
                  <a:cubicBezTo>
                    <a:pt x="5765" y="167"/>
                    <a:pt x="5765" y="167"/>
                    <a:pt x="5765" y="167"/>
                  </a:cubicBezTo>
                  <a:lnTo>
                    <a:pt x="5765" y="555"/>
                  </a:lnTo>
                  <a:close/>
                  <a:moveTo>
                    <a:pt x="4172" y="194"/>
                  </a:moveTo>
                  <a:cubicBezTo>
                    <a:pt x="4193" y="216"/>
                    <a:pt x="4204" y="250"/>
                    <a:pt x="4204" y="297"/>
                  </a:cubicBezTo>
                  <a:cubicBezTo>
                    <a:pt x="4204" y="555"/>
                    <a:pt x="4204" y="555"/>
                    <a:pt x="4204" y="555"/>
                  </a:cubicBezTo>
                  <a:cubicBezTo>
                    <a:pt x="4177" y="555"/>
                    <a:pt x="4177" y="555"/>
                    <a:pt x="4177" y="555"/>
                  </a:cubicBezTo>
                  <a:cubicBezTo>
                    <a:pt x="4169" y="493"/>
                    <a:pt x="4169" y="493"/>
                    <a:pt x="4169" y="493"/>
                  </a:cubicBezTo>
                  <a:cubicBezTo>
                    <a:pt x="4166" y="493"/>
                    <a:pt x="4166" y="493"/>
                    <a:pt x="4166" y="493"/>
                  </a:cubicBezTo>
                  <a:cubicBezTo>
                    <a:pt x="4146" y="518"/>
                    <a:pt x="4126" y="536"/>
                    <a:pt x="4106" y="546"/>
                  </a:cubicBezTo>
                  <a:cubicBezTo>
                    <a:pt x="4085" y="557"/>
                    <a:pt x="4061" y="562"/>
                    <a:pt x="4033" y="562"/>
                  </a:cubicBezTo>
                  <a:cubicBezTo>
                    <a:pt x="3995" y="562"/>
                    <a:pt x="3965" y="552"/>
                    <a:pt x="3944" y="533"/>
                  </a:cubicBezTo>
                  <a:cubicBezTo>
                    <a:pt x="3923" y="513"/>
                    <a:pt x="3912" y="486"/>
                    <a:pt x="3912" y="452"/>
                  </a:cubicBezTo>
                  <a:cubicBezTo>
                    <a:pt x="3912" y="414"/>
                    <a:pt x="3928" y="385"/>
                    <a:pt x="3959" y="364"/>
                  </a:cubicBezTo>
                  <a:cubicBezTo>
                    <a:pt x="3991" y="343"/>
                    <a:pt x="4037" y="332"/>
                    <a:pt x="4096" y="331"/>
                  </a:cubicBezTo>
                  <a:cubicBezTo>
                    <a:pt x="4170" y="328"/>
                    <a:pt x="4170" y="328"/>
                    <a:pt x="4170" y="328"/>
                  </a:cubicBezTo>
                  <a:cubicBezTo>
                    <a:pt x="4170" y="303"/>
                    <a:pt x="4170" y="303"/>
                    <a:pt x="4170" y="303"/>
                  </a:cubicBezTo>
                  <a:cubicBezTo>
                    <a:pt x="4170" y="266"/>
                    <a:pt x="4163" y="238"/>
                    <a:pt x="4148" y="219"/>
                  </a:cubicBezTo>
                  <a:cubicBezTo>
                    <a:pt x="4133" y="201"/>
                    <a:pt x="4108" y="191"/>
                    <a:pt x="4075" y="191"/>
                  </a:cubicBezTo>
                  <a:cubicBezTo>
                    <a:pt x="4039" y="191"/>
                    <a:pt x="4002" y="201"/>
                    <a:pt x="3964" y="221"/>
                  </a:cubicBezTo>
                  <a:cubicBezTo>
                    <a:pt x="3950" y="190"/>
                    <a:pt x="3950" y="190"/>
                    <a:pt x="3950" y="190"/>
                  </a:cubicBezTo>
                  <a:cubicBezTo>
                    <a:pt x="3993" y="170"/>
                    <a:pt x="4035" y="160"/>
                    <a:pt x="4077" y="160"/>
                  </a:cubicBezTo>
                  <a:cubicBezTo>
                    <a:pt x="4119" y="160"/>
                    <a:pt x="4151" y="172"/>
                    <a:pt x="4172" y="194"/>
                  </a:cubicBezTo>
                  <a:close/>
                  <a:moveTo>
                    <a:pt x="4169" y="358"/>
                  </a:moveTo>
                  <a:cubicBezTo>
                    <a:pt x="4101" y="361"/>
                    <a:pt x="4101" y="361"/>
                    <a:pt x="4101" y="361"/>
                  </a:cubicBezTo>
                  <a:cubicBezTo>
                    <a:pt x="4046" y="363"/>
                    <a:pt x="4008" y="372"/>
                    <a:pt x="3984" y="386"/>
                  </a:cubicBezTo>
                  <a:cubicBezTo>
                    <a:pt x="3961" y="400"/>
                    <a:pt x="3950" y="423"/>
                    <a:pt x="3950" y="453"/>
                  </a:cubicBezTo>
                  <a:cubicBezTo>
                    <a:pt x="3950" y="477"/>
                    <a:pt x="3957" y="496"/>
                    <a:pt x="3972" y="510"/>
                  </a:cubicBezTo>
                  <a:cubicBezTo>
                    <a:pt x="3987" y="523"/>
                    <a:pt x="4008" y="530"/>
                    <a:pt x="4035" y="530"/>
                  </a:cubicBezTo>
                  <a:cubicBezTo>
                    <a:pt x="4076" y="530"/>
                    <a:pt x="4109" y="518"/>
                    <a:pt x="4133" y="494"/>
                  </a:cubicBezTo>
                  <a:cubicBezTo>
                    <a:pt x="4157" y="471"/>
                    <a:pt x="4169" y="438"/>
                    <a:pt x="4169" y="396"/>
                  </a:cubicBezTo>
                  <a:lnTo>
                    <a:pt x="4169" y="358"/>
                  </a:lnTo>
                  <a:close/>
                  <a:moveTo>
                    <a:pt x="5783" y="25"/>
                  </a:moveTo>
                  <a:cubicBezTo>
                    <a:pt x="5768" y="25"/>
                    <a:pt x="5760" y="37"/>
                    <a:pt x="5760" y="60"/>
                  </a:cubicBezTo>
                  <a:cubicBezTo>
                    <a:pt x="5760" y="83"/>
                    <a:pt x="5768" y="94"/>
                    <a:pt x="5783" y="94"/>
                  </a:cubicBezTo>
                  <a:cubicBezTo>
                    <a:pt x="5790" y="94"/>
                    <a:pt x="5796" y="91"/>
                    <a:pt x="5800" y="85"/>
                  </a:cubicBezTo>
                  <a:cubicBezTo>
                    <a:pt x="5804" y="79"/>
                    <a:pt x="5806" y="70"/>
                    <a:pt x="5806" y="60"/>
                  </a:cubicBezTo>
                  <a:cubicBezTo>
                    <a:pt x="5806" y="49"/>
                    <a:pt x="5804" y="40"/>
                    <a:pt x="5800" y="34"/>
                  </a:cubicBezTo>
                  <a:cubicBezTo>
                    <a:pt x="5796" y="28"/>
                    <a:pt x="5790" y="25"/>
                    <a:pt x="5783" y="25"/>
                  </a:cubicBezTo>
                  <a:close/>
                  <a:moveTo>
                    <a:pt x="4996" y="208"/>
                  </a:moveTo>
                  <a:cubicBezTo>
                    <a:pt x="5022" y="239"/>
                    <a:pt x="5036" y="283"/>
                    <a:pt x="5036" y="337"/>
                  </a:cubicBezTo>
                  <a:cubicBezTo>
                    <a:pt x="5036" y="366"/>
                    <a:pt x="5036" y="366"/>
                    <a:pt x="5036" y="366"/>
                  </a:cubicBezTo>
                  <a:cubicBezTo>
                    <a:pt x="4756" y="366"/>
                    <a:pt x="4756" y="366"/>
                    <a:pt x="4756" y="366"/>
                  </a:cubicBezTo>
                  <a:cubicBezTo>
                    <a:pt x="4757" y="419"/>
                    <a:pt x="4769" y="460"/>
                    <a:pt x="4794" y="488"/>
                  </a:cubicBezTo>
                  <a:cubicBezTo>
                    <a:pt x="4818" y="516"/>
                    <a:pt x="4853" y="530"/>
                    <a:pt x="4898" y="530"/>
                  </a:cubicBezTo>
                  <a:cubicBezTo>
                    <a:pt x="4920" y="530"/>
                    <a:pt x="4940" y="528"/>
                    <a:pt x="4957" y="525"/>
                  </a:cubicBezTo>
                  <a:cubicBezTo>
                    <a:pt x="4973" y="522"/>
                    <a:pt x="4995" y="515"/>
                    <a:pt x="5020" y="505"/>
                  </a:cubicBezTo>
                  <a:cubicBezTo>
                    <a:pt x="5020" y="537"/>
                    <a:pt x="5020" y="537"/>
                    <a:pt x="5020" y="537"/>
                  </a:cubicBezTo>
                  <a:cubicBezTo>
                    <a:pt x="4998" y="547"/>
                    <a:pt x="4978" y="553"/>
                    <a:pt x="4960" y="557"/>
                  </a:cubicBezTo>
                  <a:cubicBezTo>
                    <a:pt x="4941" y="560"/>
                    <a:pt x="4921" y="562"/>
                    <a:pt x="4898" y="562"/>
                  </a:cubicBezTo>
                  <a:cubicBezTo>
                    <a:pt x="4842" y="562"/>
                    <a:pt x="4798" y="545"/>
                    <a:pt x="4767" y="510"/>
                  </a:cubicBezTo>
                  <a:cubicBezTo>
                    <a:pt x="4735" y="475"/>
                    <a:pt x="4719" y="427"/>
                    <a:pt x="4719" y="364"/>
                  </a:cubicBezTo>
                  <a:cubicBezTo>
                    <a:pt x="4719" y="302"/>
                    <a:pt x="4734" y="253"/>
                    <a:pt x="4765" y="216"/>
                  </a:cubicBezTo>
                  <a:cubicBezTo>
                    <a:pt x="4795" y="178"/>
                    <a:pt x="4836" y="160"/>
                    <a:pt x="4888" y="160"/>
                  </a:cubicBezTo>
                  <a:cubicBezTo>
                    <a:pt x="4934" y="160"/>
                    <a:pt x="4970" y="176"/>
                    <a:pt x="4996" y="208"/>
                  </a:cubicBezTo>
                  <a:close/>
                  <a:moveTo>
                    <a:pt x="4998" y="334"/>
                  </a:moveTo>
                  <a:cubicBezTo>
                    <a:pt x="4998" y="290"/>
                    <a:pt x="4988" y="254"/>
                    <a:pt x="4969" y="229"/>
                  </a:cubicBezTo>
                  <a:cubicBezTo>
                    <a:pt x="4949" y="204"/>
                    <a:pt x="4922" y="191"/>
                    <a:pt x="4888" y="191"/>
                  </a:cubicBezTo>
                  <a:cubicBezTo>
                    <a:pt x="4851" y="191"/>
                    <a:pt x="4821" y="203"/>
                    <a:pt x="4798" y="228"/>
                  </a:cubicBezTo>
                  <a:cubicBezTo>
                    <a:pt x="4775" y="253"/>
                    <a:pt x="4762" y="288"/>
                    <a:pt x="4758" y="334"/>
                  </a:cubicBezTo>
                  <a:lnTo>
                    <a:pt x="4998" y="334"/>
                  </a:lnTo>
                  <a:close/>
                  <a:moveTo>
                    <a:pt x="3766" y="192"/>
                  </a:moveTo>
                  <a:cubicBezTo>
                    <a:pt x="3790" y="192"/>
                    <a:pt x="3819" y="197"/>
                    <a:pt x="3853" y="209"/>
                  </a:cubicBezTo>
                  <a:cubicBezTo>
                    <a:pt x="3863" y="177"/>
                    <a:pt x="3863" y="177"/>
                    <a:pt x="3863" y="177"/>
                  </a:cubicBezTo>
                  <a:cubicBezTo>
                    <a:pt x="3832" y="166"/>
                    <a:pt x="3800" y="160"/>
                    <a:pt x="3766" y="160"/>
                  </a:cubicBezTo>
                  <a:cubicBezTo>
                    <a:pt x="3710" y="160"/>
                    <a:pt x="3665" y="178"/>
                    <a:pt x="3633" y="213"/>
                  </a:cubicBezTo>
                  <a:cubicBezTo>
                    <a:pt x="3600" y="249"/>
                    <a:pt x="3584" y="299"/>
                    <a:pt x="3584" y="363"/>
                  </a:cubicBezTo>
                  <a:cubicBezTo>
                    <a:pt x="3584" y="426"/>
                    <a:pt x="3599" y="475"/>
                    <a:pt x="3631" y="510"/>
                  </a:cubicBezTo>
                  <a:cubicBezTo>
                    <a:pt x="3662" y="544"/>
                    <a:pt x="3706" y="562"/>
                    <a:pt x="3761" y="562"/>
                  </a:cubicBezTo>
                  <a:cubicBezTo>
                    <a:pt x="3801" y="562"/>
                    <a:pt x="3834" y="556"/>
                    <a:pt x="3858" y="544"/>
                  </a:cubicBezTo>
                  <a:cubicBezTo>
                    <a:pt x="3858" y="511"/>
                    <a:pt x="3858" y="511"/>
                    <a:pt x="3858" y="511"/>
                  </a:cubicBezTo>
                  <a:cubicBezTo>
                    <a:pt x="3828" y="524"/>
                    <a:pt x="3795" y="530"/>
                    <a:pt x="3760" y="530"/>
                  </a:cubicBezTo>
                  <a:cubicBezTo>
                    <a:pt x="3716" y="530"/>
                    <a:pt x="3682" y="515"/>
                    <a:pt x="3658" y="485"/>
                  </a:cubicBezTo>
                  <a:cubicBezTo>
                    <a:pt x="3633" y="456"/>
                    <a:pt x="3621" y="415"/>
                    <a:pt x="3621" y="363"/>
                  </a:cubicBezTo>
                  <a:cubicBezTo>
                    <a:pt x="3621" y="308"/>
                    <a:pt x="3633" y="265"/>
                    <a:pt x="3658" y="236"/>
                  </a:cubicBezTo>
                  <a:cubicBezTo>
                    <a:pt x="3682" y="207"/>
                    <a:pt x="3718" y="192"/>
                    <a:pt x="3766" y="192"/>
                  </a:cubicBezTo>
                  <a:close/>
                  <a:moveTo>
                    <a:pt x="5524" y="160"/>
                  </a:moveTo>
                  <a:cubicBezTo>
                    <a:pt x="5497" y="160"/>
                    <a:pt x="5472" y="166"/>
                    <a:pt x="5451" y="178"/>
                  </a:cubicBezTo>
                  <a:cubicBezTo>
                    <a:pt x="5430" y="189"/>
                    <a:pt x="5413" y="206"/>
                    <a:pt x="5400" y="229"/>
                  </a:cubicBezTo>
                  <a:cubicBezTo>
                    <a:pt x="5399" y="229"/>
                    <a:pt x="5399" y="229"/>
                    <a:pt x="5399" y="229"/>
                  </a:cubicBezTo>
                  <a:cubicBezTo>
                    <a:pt x="5382" y="183"/>
                    <a:pt x="5342" y="160"/>
                    <a:pt x="5281" y="160"/>
                  </a:cubicBezTo>
                  <a:cubicBezTo>
                    <a:pt x="5257" y="160"/>
                    <a:pt x="5236" y="165"/>
                    <a:pt x="5216" y="176"/>
                  </a:cubicBezTo>
                  <a:cubicBezTo>
                    <a:pt x="5196" y="186"/>
                    <a:pt x="5181" y="201"/>
                    <a:pt x="5170" y="220"/>
                  </a:cubicBezTo>
                  <a:cubicBezTo>
                    <a:pt x="5168" y="220"/>
                    <a:pt x="5168" y="220"/>
                    <a:pt x="5168" y="220"/>
                  </a:cubicBezTo>
                  <a:cubicBezTo>
                    <a:pt x="5161" y="167"/>
                    <a:pt x="5161" y="167"/>
                    <a:pt x="5161" y="167"/>
                  </a:cubicBezTo>
                  <a:cubicBezTo>
                    <a:pt x="5132" y="167"/>
                    <a:pt x="5132" y="167"/>
                    <a:pt x="5132" y="167"/>
                  </a:cubicBezTo>
                  <a:cubicBezTo>
                    <a:pt x="5132" y="555"/>
                    <a:pt x="5132" y="555"/>
                    <a:pt x="5132" y="555"/>
                  </a:cubicBezTo>
                  <a:cubicBezTo>
                    <a:pt x="5167" y="555"/>
                    <a:pt x="5167" y="555"/>
                    <a:pt x="5167" y="555"/>
                  </a:cubicBezTo>
                  <a:cubicBezTo>
                    <a:pt x="5167" y="341"/>
                    <a:pt x="5167" y="341"/>
                    <a:pt x="5167" y="341"/>
                  </a:cubicBezTo>
                  <a:cubicBezTo>
                    <a:pt x="5167" y="289"/>
                    <a:pt x="5176" y="251"/>
                    <a:pt x="5195" y="227"/>
                  </a:cubicBezTo>
                  <a:cubicBezTo>
                    <a:pt x="5213" y="204"/>
                    <a:pt x="5243" y="192"/>
                    <a:pt x="5283" y="192"/>
                  </a:cubicBezTo>
                  <a:cubicBezTo>
                    <a:pt x="5343" y="192"/>
                    <a:pt x="5373" y="225"/>
                    <a:pt x="5373" y="290"/>
                  </a:cubicBezTo>
                  <a:cubicBezTo>
                    <a:pt x="5373" y="555"/>
                    <a:pt x="5373" y="555"/>
                    <a:pt x="5373" y="555"/>
                  </a:cubicBezTo>
                  <a:cubicBezTo>
                    <a:pt x="5409" y="555"/>
                    <a:pt x="5409" y="555"/>
                    <a:pt x="5409" y="555"/>
                  </a:cubicBezTo>
                  <a:cubicBezTo>
                    <a:pt x="5409" y="328"/>
                    <a:pt x="5409" y="328"/>
                    <a:pt x="5409" y="328"/>
                  </a:cubicBezTo>
                  <a:cubicBezTo>
                    <a:pt x="5409" y="281"/>
                    <a:pt x="5419" y="247"/>
                    <a:pt x="5438" y="225"/>
                  </a:cubicBezTo>
                  <a:cubicBezTo>
                    <a:pt x="5457" y="203"/>
                    <a:pt x="5486" y="192"/>
                    <a:pt x="5526" y="192"/>
                  </a:cubicBezTo>
                  <a:cubicBezTo>
                    <a:pt x="5556" y="192"/>
                    <a:pt x="5579" y="201"/>
                    <a:pt x="5594" y="218"/>
                  </a:cubicBezTo>
                  <a:cubicBezTo>
                    <a:pt x="5608" y="235"/>
                    <a:pt x="5616" y="263"/>
                    <a:pt x="5616" y="301"/>
                  </a:cubicBezTo>
                  <a:cubicBezTo>
                    <a:pt x="5616" y="555"/>
                    <a:pt x="5616" y="555"/>
                    <a:pt x="5616" y="555"/>
                  </a:cubicBezTo>
                  <a:cubicBezTo>
                    <a:pt x="5651" y="555"/>
                    <a:pt x="5651" y="555"/>
                    <a:pt x="5651" y="555"/>
                  </a:cubicBezTo>
                  <a:cubicBezTo>
                    <a:pt x="5651" y="301"/>
                    <a:pt x="5651" y="301"/>
                    <a:pt x="5651" y="301"/>
                  </a:cubicBezTo>
                  <a:cubicBezTo>
                    <a:pt x="5651" y="252"/>
                    <a:pt x="5640" y="216"/>
                    <a:pt x="5619" y="194"/>
                  </a:cubicBezTo>
                  <a:cubicBezTo>
                    <a:pt x="5598" y="171"/>
                    <a:pt x="5566" y="160"/>
                    <a:pt x="5524" y="160"/>
                  </a:cubicBezTo>
                  <a:close/>
                  <a:moveTo>
                    <a:pt x="2805" y="160"/>
                  </a:moveTo>
                  <a:cubicBezTo>
                    <a:pt x="2741" y="160"/>
                    <a:pt x="2696" y="180"/>
                    <a:pt x="2671" y="220"/>
                  </a:cubicBezTo>
                  <a:cubicBezTo>
                    <a:pt x="2669" y="220"/>
                    <a:pt x="2669" y="220"/>
                    <a:pt x="2669" y="220"/>
                  </a:cubicBezTo>
                  <a:cubicBezTo>
                    <a:pt x="2662" y="167"/>
                    <a:pt x="2662" y="167"/>
                    <a:pt x="2662" y="167"/>
                  </a:cubicBezTo>
                  <a:cubicBezTo>
                    <a:pt x="2632" y="167"/>
                    <a:pt x="2632" y="167"/>
                    <a:pt x="2632" y="167"/>
                  </a:cubicBezTo>
                  <a:cubicBezTo>
                    <a:pt x="2632" y="555"/>
                    <a:pt x="2632" y="555"/>
                    <a:pt x="2632" y="555"/>
                  </a:cubicBezTo>
                  <a:cubicBezTo>
                    <a:pt x="2667" y="555"/>
                    <a:pt x="2667" y="555"/>
                    <a:pt x="2667" y="555"/>
                  </a:cubicBezTo>
                  <a:cubicBezTo>
                    <a:pt x="2667" y="341"/>
                    <a:pt x="2667" y="341"/>
                    <a:pt x="2667" y="341"/>
                  </a:cubicBezTo>
                  <a:cubicBezTo>
                    <a:pt x="2667" y="288"/>
                    <a:pt x="2678" y="250"/>
                    <a:pt x="2699" y="227"/>
                  </a:cubicBezTo>
                  <a:cubicBezTo>
                    <a:pt x="2721" y="204"/>
                    <a:pt x="2755" y="192"/>
                    <a:pt x="2801" y="192"/>
                  </a:cubicBezTo>
                  <a:cubicBezTo>
                    <a:pt x="2836" y="192"/>
                    <a:pt x="2861" y="201"/>
                    <a:pt x="2877" y="218"/>
                  </a:cubicBezTo>
                  <a:cubicBezTo>
                    <a:pt x="2894" y="236"/>
                    <a:pt x="2902" y="264"/>
                    <a:pt x="2902" y="303"/>
                  </a:cubicBezTo>
                  <a:cubicBezTo>
                    <a:pt x="2902" y="555"/>
                    <a:pt x="2902" y="555"/>
                    <a:pt x="2902" y="555"/>
                  </a:cubicBezTo>
                  <a:cubicBezTo>
                    <a:pt x="2937" y="555"/>
                    <a:pt x="2937" y="555"/>
                    <a:pt x="2937" y="555"/>
                  </a:cubicBezTo>
                  <a:cubicBezTo>
                    <a:pt x="2937" y="301"/>
                    <a:pt x="2937" y="301"/>
                    <a:pt x="2937" y="301"/>
                  </a:cubicBezTo>
                  <a:cubicBezTo>
                    <a:pt x="2937" y="207"/>
                    <a:pt x="2893" y="160"/>
                    <a:pt x="2805" y="160"/>
                  </a:cubicBezTo>
                  <a:close/>
                  <a:moveTo>
                    <a:pt x="3460" y="194"/>
                  </a:moveTo>
                  <a:cubicBezTo>
                    <a:pt x="3481" y="216"/>
                    <a:pt x="3492" y="250"/>
                    <a:pt x="3492" y="297"/>
                  </a:cubicBezTo>
                  <a:cubicBezTo>
                    <a:pt x="3492" y="555"/>
                    <a:pt x="3492" y="555"/>
                    <a:pt x="3492" y="555"/>
                  </a:cubicBezTo>
                  <a:cubicBezTo>
                    <a:pt x="3466" y="555"/>
                    <a:pt x="3466" y="555"/>
                    <a:pt x="3466" y="555"/>
                  </a:cubicBezTo>
                  <a:cubicBezTo>
                    <a:pt x="3457" y="493"/>
                    <a:pt x="3457" y="493"/>
                    <a:pt x="3457" y="493"/>
                  </a:cubicBezTo>
                  <a:cubicBezTo>
                    <a:pt x="3454" y="493"/>
                    <a:pt x="3454" y="493"/>
                    <a:pt x="3454" y="493"/>
                  </a:cubicBezTo>
                  <a:cubicBezTo>
                    <a:pt x="3434" y="518"/>
                    <a:pt x="3414" y="536"/>
                    <a:pt x="3394" y="546"/>
                  </a:cubicBezTo>
                  <a:cubicBezTo>
                    <a:pt x="3373" y="557"/>
                    <a:pt x="3349" y="562"/>
                    <a:pt x="3321" y="562"/>
                  </a:cubicBezTo>
                  <a:cubicBezTo>
                    <a:pt x="3283" y="562"/>
                    <a:pt x="3253" y="552"/>
                    <a:pt x="3232" y="533"/>
                  </a:cubicBezTo>
                  <a:cubicBezTo>
                    <a:pt x="3211" y="513"/>
                    <a:pt x="3200" y="486"/>
                    <a:pt x="3200" y="452"/>
                  </a:cubicBezTo>
                  <a:cubicBezTo>
                    <a:pt x="3200" y="414"/>
                    <a:pt x="3216" y="385"/>
                    <a:pt x="3248" y="364"/>
                  </a:cubicBezTo>
                  <a:cubicBezTo>
                    <a:pt x="3279" y="343"/>
                    <a:pt x="3325" y="332"/>
                    <a:pt x="3384" y="331"/>
                  </a:cubicBezTo>
                  <a:cubicBezTo>
                    <a:pt x="3458" y="328"/>
                    <a:pt x="3458" y="328"/>
                    <a:pt x="3458" y="328"/>
                  </a:cubicBezTo>
                  <a:cubicBezTo>
                    <a:pt x="3458" y="303"/>
                    <a:pt x="3458" y="303"/>
                    <a:pt x="3458" y="303"/>
                  </a:cubicBezTo>
                  <a:cubicBezTo>
                    <a:pt x="3458" y="266"/>
                    <a:pt x="3451" y="238"/>
                    <a:pt x="3436" y="219"/>
                  </a:cubicBezTo>
                  <a:cubicBezTo>
                    <a:pt x="3421" y="201"/>
                    <a:pt x="3397" y="191"/>
                    <a:pt x="3363" y="191"/>
                  </a:cubicBezTo>
                  <a:cubicBezTo>
                    <a:pt x="3327" y="191"/>
                    <a:pt x="3290" y="201"/>
                    <a:pt x="3252" y="221"/>
                  </a:cubicBezTo>
                  <a:cubicBezTo>
                    <a:pt x="3239" y="190"/>
                    <a:pt x="3239" y="190"/>
                    <a:pt x="3239" y="190"/>
                  </a:cubicBezTo>
                  <a:cubicBezTo>
                    <a:pt x="3281" y="170"/>
                    <a:pt x="3323" y="160"/>
                    <a:pt x="3365" y="160"/>
                  </a:cubicBezTo>
                  <a:cubicBezTo>
                    <a:pt x="3407" y="160"/>
                    <a:pt x="3439" y="172"/>
                    <a:pt x="3460" y="194"/>
                  </a:cubicBezTo>
                  <a:close/>
                  <a:moveTo>
                    <a:pt x="3457" y="358"/>
                  </a:moveTo>
                  <a:cubicBezTo>
                    <a:pt x="3389" y="361"/>
                    <a:pt x="3389" y="361"/>
                    <a:pt x="3389" y="361"/>
                  </a:cubicBezTo>
                  <a:cubicBezTo>
                    <a:pt x="3335" y="363"/>
                    <a:pt x="3296" y="372"/>
                    <a:pt x="3273" y="386"/>
                  </a:cubicBezTo>
                  <a:cubicBezTo>
                    <a:pt x="3249" y="400"/>
                    <a:pt x="3238" y="423"/>
                    <a:pt x="3238" y="453"/>
                  </a:cubicBezTo>
                  <a:cubicBezTo>
                    <a:pt x="3238" y="477"/>
                    <a:pt x="3245" y="496"/>
                    <a:pt x="3260" y="510"/>
                  </a:cubicBezTo>
                  <a:cubicBezTo>
                    <a:pt x="3275" y="523"/>
                    <a:pt x="3296" y="530"/>
                    <a:pt x="3323" y="530"/>
                  </a:cubicBezTo>
                  <a:cubicBezTo>
                    <a:pt x="3364" y="530"/>
                    <a:pt x="3397" y="518"/>
                    <a:pt x="3421" y="494"/>
                  </a:cubicBezTo>
                  <a:cubicBezTo>
                    <a:pt x="3445" y="471"/>
                    <a:pt x="3457" y="438"/>
                    <a:pt x="3457" y="396"/>
                  </a:cubicBezTo>
                  <a:lnTo>
                    <a:pt x="3457" y="358"/>
                  </a:lnTo>
                  <a:close/>
                  <a:moveTo>
                    <a:pt x="2496" y="208"/>
                  </a:moveTo>
                  <a:cubicBezTo>
                    <a:pt x="2523" y="239"/>
                    <a:pt x="2536" y="283"/>
                    <a:pt x="2536" y="337"/>
                  </a:cubicBezTo>
                  <a:cubicBezTo>
                    <a:pt x="2536" y="366"/>
                    <a:pt x="2536" y="366"/>
                    <a:pt x="2536" y="366"/>
                  </a:cubicBezTo>
                  <a:cubicBezTo>
                    <a:pt x="2257" y="366"/>
                    <a:pt x="2257" y="366"/>
                    <a:pt x="2257" y="366"/>
                  </a:cubicBezTo>
                  <a:cubicBezTo>
                    <a:pt x="2257" y="419"/>
                    <a:pt x="2270" y="460"/>
                    <a:pt x="2294" y="488"/>
                  </a:cubicBezTo>
                  <a:cubicBezTo>
                    <a:pt x="2318" y="516"/>
                    <a:pt x="2353" y="530"/>
                    <a:pt x="2399" y="530"/>
                  </a:cubicBezTo>
                  <a:cubicBezTo>
                    <a:pt x="2421" y="530"/>
                    <a:pt x="2440" y="528"/>
                    <a:pt x="2457" y="525"/>
                  </a:cubicBezTo>
                  <a:cubicBezTo>
                    <a:pt x="2474" y="522"/>
                    <a:pt x="2495" y="515"/>
                    <a:pt x="2520" y="505"/>
                  </a:cubicBezTo>
                  <a:cubicBezTo>
                    <a:pt x="2520" y="537"/>
                    <a:pt x="2520" y="537"/>
                    <a:pt x="2520" y="537"/>
                  </a:cubicBezTo>
                  <a:cubicBezTo>
                    <a:pt x="2499" y="547"/>
                    <a:pt x="2478" y="553"/>
                    <a:pt x="2460" y="557"/>
                  </a:cubicBezTo>
                  <a:cubicBezTo>
                    <a:pt x="2441" y="560"/>
                    <a:pt x="2421" y="562"/>
                    <a:pt x="2399" y="562"/>
                  </a:cubicBezTo>
                  <a:cubicBezTo>
                    <a:pt x="2342" y="562"/>
                    <a:pt x="2298" y="545"/>
                    <a:pt x="2267" y="510"/>
                  </a:cubicBezTo>
                  <a:cubicBezTo>
                    <a:pt x="2235" y="475"/>
                    <a:pt x="2220" y="427"/>
                    <a:pt x="2220" y="364"/>
                  </a:cubicBezTo>
                  <a:cubicBezTo>
                    <a:pt x="2220" y="302"/>
                    <a:pt x="2235" y="253"/>
                    <a:pt x="2265" y="216"/>
                  </a:cubicBezTo>
                  <a:cubicBezTo>
                    <a:pt x="2296" y="178"/>
                    <a:pt x="2337" y="160"/>
                    <a:pt x="2388" y="160"/>
                  </a:cubicBezTo>
                  <a:cubicBezTo>
                    <a:pt x="2434" y="160"/>
                    <a:pt x="2470" y="176"/>
                    <a:pt x="2496" y="208"/>
                  </a:cubicBezTo>
                  <a:close/>
                  <a:moveTo>
                    <a:pt x="2498" y="334"/>
                  </a:moveTo>
                  <a:cubicBezTo>
                    <a:pt x="2498" y="290"/>
                    <a:pt x="2489" y="254"/>
                    <a:pt x="2469" y="229"/>
                  </a:cubicBezTo>
                  <a:cubicBezTo>
                    <a:pt x="2450" y="204"/>
                    <a:pt x="2423" y="191"/>
                    <a:pt x="2388" y="191"/>
                  </a:cubicBezTo>
                  <a:cubicBezTo>
                    <a:pt x="2351" y="191"/>
                    <a:pt x="2321" y="203"/>
                    <a:pt x="2298" y="228"/>
                  </a:cubicBezTo>
                  <a:cubicBezTo>
                    <a:pt x="2276" y="253"/>
                    <a:pt x="2263" y="288"/>
                    <a:pt x="2259" y="334"/>
                  </a:cubicBezTo>
                  <a:lnTo>
                    <a:pt x="2498" y="334"/>
                  </a:lnTo>
                  <a:close/>
                  <a:moveTo>
                    <a:pt x="4588" y="0"/>
                  </a:moveTo>
                  <a:cubicBezTo>
                    <a:pt x="4623" y="0"/>
                    <a:pt x="4623" y="0"/>
                    <a:pt x="4623" y="0"/>
                  </a:cubicBezTo>
                  <a:cubicBezTo>
                    <a:pt x="4623" y="555"/>
                    <a:pt x="4623" y="555"/>
                    <a:pt x="4623" y="555"/>
                  </a:cubicBezTo>
                  <a:cubicBezTo>
                    <a:pt x="4599" y="555"/>
                    <a:pt x="4599" y="555"/>
                    <a:pt x="4599" y="555"/>
                  </a:cubicBezTo>
                  <a:cubicBezTo>
                    <a:pt x="4590" y="496"/>
                    <a:pt x="4590" y="496"/>
                    <a:pt x="4590" y="496"/>
                  </a:cubicBezTo>
                  <a:cubicBezTo>
                    <a:pt x="4588" y="496"/>
                    <a:pt x="4588" y="496"/>
                    <a:pt x="4588" y="496"/>
                  </a:cubicBezTo>
                  <a:cubicBezTo>
                    <a:pt x="4558" y="540"/>
                    <a:pt x="4516" y="562"/>
                    <a:pt x="4461" y="562"/>
                  </a:cubicBezTo>
                  <a:cubicBezTo>
                    <a:pt x="4407" y="562"/>
                    <a:pt x="4366" y="545"/>
                    <a:pt x="4338" y="512"/>
                  </a:cubicBezTo>
                  <a:cubicBezTo>
                    <a:pt x="4310" y="479"/>
                    <a:pt x="4296" y="430"/>
                    <a:pt x="4296" y="367"/>
                  </a:cubicBezTo>
                  <a:cubicBezTo>
                    <a:pt x="4296" y="300"/>
                    <a:pt x="4310" y="248"/>
                    <a:pt x="4338" y="213"/>
                  </a:cubicBezTo>
                  <a:cubicBezTo>
                    <a:pt x="4366" y="177"/>
                    <a:pt x="4406" y="160"/>
                    <a:pt x="4460" y="160"/>
                  </a:cubicBezTo>
                  <a:cubicBezTo>
                    <a:pt x="4488" y="160"/>
                    <a:pt x="4512" y="165"/>
                    <a:pt x="4533" y="175"/>
                  </a:cubicBezTo>
                  <a:cubicBezTo>
                    <a:pt x="4553" y="185"/>
                    <a:pt x="4571" y="203"/>
                    <a:pt x="4588" y="228"/>
                  </a:cubicBezTo>
                  <a:cubicBezTo>
                    <a:pt x="4590" y="228"/>
                    <a:pt x="4590" y="228"/>
                    <a:pt x="4590" y="228"/>
                  </a:cubicBezTo>
                  <a:cubicBezTo>
                    <a:pt x="4588" y="198"/>
                    <a:pt x="4588" y="168"/>
                    <a:pt x="4588" y="139"/>
                  </a:cubicBezTo>
                  <a:lnTo>
                    <a:pt x="4588" y="0"/>
                  </a:lnTo>
                  <a:close/>
                  <a:moveTo>
                    <a:pt x="4588" y="361"/>
                  </a:moveTo>
                  <a:cubicBezTo>
                    <a:pt x="4588" y="301"/>
                    <a:pt x="4578" y="258"/>
                    <a:pt x="4557" y="231"/>
                  </a:cubicBezTo>
                  <a:cubicBezTo>
                    <a:pt x="4537" y="205"/>
                    <a:pt x="4505" y="192"/>
                    <a:pt x="4460" y="192"/>
                  </a:cubicBezTo>
                  <a:cubicBezTo>
                    <a:pt x="4418" y="192"/>
                    <a:pt x="4386" y="207"/>
                    <a:pt x="4365" y="236"/>
                  </a:cubicBezTo>
                  <a:cubicBezTo>
                    <a:pt x="4343" y="266"/>
                    <a:pt x="4333" y="309"/>
                    <a:pt x="4333" y="366"/>
                  </a:cubicBezTo>
                  <a:cubicBezTo>
                    <a:pt x="4333" y="476"/>
                    <a:pt x="4375" y="531"/>
                    <a:pt x="4461" y="531"/>
                  </a:cubicBezTo>
                  <a:cubicBezTo>
                    <a:pt x="4504" y="531"/>
                    <a:pt x="4536" y="518"/>
                    <a:pt x="4557" y="492"/>
                  </a:cubicBezTo>
                  <a:cubicBezTo>
                    <a:pt x="4577" y="467"/>
                    <a:pt x="4588" y="425"/>
                    <a:pt x="4588" y="367"/>
                  </a:cubicBezTo>
                  <a:lnTo>
                    <a:pt x="4588" y="3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eeform 8">
              <a:extLst>
                <a:ext uri="{FF2B5EF4-FFF2-40B4-BE49-F238E27FC236}">
                  <a16:creationId xmlns:a16="http://schemas.microsoft.com/office/drawing/2014/main" id="{80D0972F-BFFD-4897-B058-88A45B5D0C3C}"/>
                </a:ext>
              </a:extLst>
            </p:cNvPr>
            <p:cNvSpPr>
              <a:spLocks noSelect="1"/>
            </p:cNvSpPr>
            <p:nvPr userDrawn="1"/>
          </p:nvSpPr>
          <p:spPr bwMode="invGray">
            <a:xfrm>
              <a:off x="3486" y="3992"/>
              <a:ext cx="703" cy="107"/>
            </a:xfrm>
            <a:custGeom>
              <a:avLst/>
              <a:gdLst>
                <a:gd name="T0" fmla="*/ 171 w 3516"/>
                <a:gd name="T1" fmla="*/ 8 h 537"/>
                <a:gd name="T2" fmla="*/ 0 w 3516"/>
                <a:gd name="T3" fmla="*/ 530 h 537"/>
                <a:gd name="T4" fmla="*/ 141 w 3516"/>
                <a:gd name="T5" fmla="*/ 340 h 537"/>
                <a:gd name="T6" fmla="*/ 287 w 3516"/>
                <a:gd name="T7" fmla="*/ 530 h 537"/>
                <a:gd name="T8" fmla="*/ 295 w 3516"/>
                <a:gd name="T9" fmla="*/ 303 h 537"/>
                <a:gd name="T10" fmla="*/ 167 w 3516"/>
                <a:gd name="T11" fmla="*/ 234 h 537"/>
                <a:gd name="T12" fmla="*/ 141 w 3516"/>
                <a:gd name="T13" fmla="*/ 115 h 537"/>
                <a:gd name="T14" fmla="*/ 241 w 3516"/>
                <a:gd name="T15" fmla="*/ 169 h 537"/>
                <a:gd name="T16" fmla="*/ 625 w 3516"/>
                <a:gd name="T17" fmla="*/ 6 h 537"/>
                <a:gd name="T18" fmla="*/ 610 w 3516"/>
                <a:gd name="T19" fmla="*/ 530 h 537"/>
                <a:gd name="T20" fmla="*/ 806 w 3516"/>
                <a:gd name="T21" fmla="*/ 432 h 537"/>
                <a:gd name="T22" fmla="*/ 986 w 3516"/>
                <a:gd name="T23" fmla="*/ 530 h 537"/>
                <a:gd name="T24" fmla="*/ 625 w 3516"/>
                <a:gd name="T25" fmla="*/ 6 h 537"/>
                <a:gd name="T26" fmla="*/ 708 w 3516"/>
                <a:gd name="T27" fmla="*/ 152 h 537"/>
                <a:gd name="T28" fmla="*/ 735 w 3516"/>
                <a:gd name="T29" fmla="*/ 157 h 537"/>
                <a:gd name="T30" fmla="*/ 777 w 3516"/>
                <a:gd name="T31" fmla="*/ 317 h 537"/>
                <a:gd name="T32" fmla="*/ 1203 w 3516"/>
                <a:gd name="T33" fmla="*/ 8 h 537"/>
                <a:gd name="T34" fmla="*/ 1022 w 3516"/>
                <a:gd name="T35" fmla="*/ 530 h 537"/>
                <a:gd name="T36" fmla="*/ 1393 w 3516"/>
                <a:gd name="T37" fmla="*/ 459 h 537"/>
                <a:gd name="T38" fmla="*/ 1397 w 3516"/>
                <a:gd name="T39" fmla="*/ 73 h 537"/>
                <a:gd name="T40" fmla="*/ 1289 w 3516"/>
                <a:gd name="T41" fmla="*/ 377 h 537"/>
                <a:gd name="T42" fmla="*/ 1163 w 3516"/>
                <a:gd name="T43" fmla="*/ 414 h 537"/>
                <a:gd name="T44" fmla="*/ 1204 w 3516"/>
                <a:gd name="T45" fmla="*/ 122 h 537"/>
                <a:gd name="T46" fmla="*/ 1319 w 3516"/>
                <a:gd name="T47" fmla="*/ 263 h 537"/>
                <a:gd name="T48" fmla="*/ 1835 w 3516"/>
                <a:gd name="T49" fmla="*/ 257 h 537"/>
                <a:gd name="T50" fmla="*/ 1894 w 3516"/>
                <a:gd name="T51" fmla="*/ 213 h 537"/>
                <a:gd name="T52" fmla="*/ 1865 w 3516"/>
                <a:gd name="T53" fmla="*/ 40 h 537"/>
                <a:gd name="T54" fmla="*/ 1525 w 3516"/>
                <a:gd name="T55" fmla="*/ 8 h 537"/>
                <a:gd name="T56" fmla="*/ 1728 w 3516"/>
                <a:gd name="T57" fmla="*/ 530 h 537"/>
                <a:gd name="T58" fmla="*/ 1927 w 3516"/>
                <a:gd name="T59" fmla="*/ 377 h 537"/>
                <a:gd name="T60" fmla="*/ 1835 w 3516"/>
                <a:gd name="T61" fmla="*/ 257 h 537"/>
                <a:gd name="T62" fmla="*/ 1706 w 3516"/>
                <a:gd name="T63" fmla="*/ 115 h 537"/>
                <a:gd name="T64" fmla="*/ 1755 w 3516"/>
                <a:gd name="T65" fmla="*/ 196 h 537"/>
                <a:gd name="T66" fmla="*/ 1666 w 3516"/>
                <a:gd name="T67" fmla="*/ 208 h 537"/>
                <a:gd name="T68" fmla="*/ 1716 w 3516"/>
                <a:gd name="T69" fmla="*/ 421 h 537"/>
                <a:gd name="T70" fmla="*/ 1666 w 3516"/>
                <a:gd name="T71" fmla="*/ 312 h 537"/>
                <a:gd name="T72" fmla="*/ 1764 w 3516"/>
                <a:gd name="T73" fmla="*/ 325 h 537"/>
                <a:gd name="T74" fmla="*/ 1716 w 3516"/>
                <a:gd name="T75" fmla="*/ 421 h 537"/>
                <a:gd name="T76" fmla="*/ 2041 w 3516"/>
                <a:gd name="T77" fmla="*/ 69 h 537"/>
                <a:gd name="T78" fmla="*/ 2042 w 3516"/>
                <a:gd name="T79" fmla="*/ 468 h 537"/>
                <a:gd name="T80" fmla="*/ 2419 w 3516"/>
                <a:gd name="T81" fmla="*/ 469 h 537"/>
                <a:gd name="T82" fmla="*/ 2419 w 3516"/>
                <a:gd name="T83" fmla="*/ 68 h 537"/>
                <a:gd name="T84" fmla="*/ 2309 w 3516"/>
                <a:gd name="T85" fmla="*/ 383 h 537"/>
                <a:gd name="T86" fmla="*/ 2125 w 3516"/>
                <a:gd name="T87" fmla="*/ 268 h 537"/>
                <a:gd name="T88" fmla="*/ 2309 w 3516"/>
                <a:gd name="T89" fmla="*/ 153 h 537"/>
                <a:gd name="T90" fmla="*/ 2309 w 3516"/>
                <a:gd name="T91" fmla="*/ 383 h 537"/>
                <a:gd name="T92" fmla="*/ 2999 w 3516"/>
                <a:gd name="T93" fmla="*/ 8 h 537"/>
                <a:gd name="T94" fmla="*/ 2941 w 3516"/>
                <a:gd name="T95" fmla="*/ 481 h 537"/>
                <a:gd name="T96" fmla="*/ 2610 w 3516"/>
                <a:gd name="T97" fmla="*/ 482 h 537"/>
                <a:gd name="T98" fmla="*/ 2553 w 3516"/>
                <a:gd name="T99" fmla="*/ 8 h 537"/>
                <a:gd name="T100" fmla="*/ 2694 w 3516"/>
                <a:gd name="T101" fmla="*/ 314 h 537"/>
                <a:gd name="T102" fmla="*/ 2776 w 3516"/>
                <a:gd name="T103" fmla="*/ 420 h 537"/>
                <a:gd name="T104" fmla="*/ 2858 w 3516"/>
                <a:gd name="T105" fmla="*/ 314 h 537"/>
                <a:gd name="T106" fmla="*/ 3447 w 3516"/>
                <a:gd name="T107" fmla="*/ 73 h 537"/>
                <a:gd name="T108" fmla="*/ 3073 w 3516"/>
                <a:gd name="T109" fmla="*/ 8 h 537"/>
                <a:gd name="T110" fmla="*/ 3242 w 3516"/>
                <a:gd name="T111" fmla="*/ 530 h 537"/>
                <a:gd name="T112" fmla="*/ 3516 w 3516"/>
                <a:gd name="T113" fmla="*/ 258 h 537"/>
                <a:gd name="T114" fmla="*/ 3339 w 3516"/>
                <a:gd name="T115" fmla="*/ 377 h 537"/>
                <a:gd name="T116" fmla="*/ 3214 w 3516"/>
                <a:gd name="T117" fmla="*/ 414 h 537"/>
                <a:gd name="T118" fmla="*/ 3255 w 3516"/>
                <a:gd name="T119" fmla="*/ 122 h 537"/>
                <a:gd name="T120" fmla="*/ 3369 w 3516"/>
                <a:gd name="T121" fmla="*/ 263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16" h="537">
                  <a:moveTo>
                    <a:pt x="383" y="162"/>
                  </a:moveTo>
                  <a:cubicBezTo>
                    <a:pt x="383" y="60"/>
                    <a:pt x="312" y="8"/>
                    <a:pt x="171" y="8"/>
                  </a:cubicBezTo>
                  <a:cubicBezTo>
                    <a:pt x="0" y="8"/>
                    <a:pt x="0" y="8"/>
                    <a:pt x="0" y="8"/>
                  </a:cubicBezTo>
                  <a:cubicBezTo>
                    <a:pt x="0" y="530"/>
                    <a:pt x="0" y="530"/>
                    <a:pt x="0" y="530"/>
                  </a:cubicBezTo>
                  <a:cubicBezTo>
                    <a:pt x="141" y="530"/>
                    <a:pt x="141" y="530"/>
                    <a:pt x="141" y="530"/>
                  </a:cubicBezTo>
                  <a:cubicBezTo>
                    <a:pt x="141" y="340"/>
                    <a:pt x="141" y="340"/>
                    <a:pt x="141" y="340"/>
                  </a:cubicBezTo>
                  <a:cubicBezTo>
                    <a:pt x="176" y="340"/>
                    <a:pt x="176" y="340"/>
                    <a:pt x="176" y="340"/>
                  </a:cubicBezTo>
                  <a:cubicBezTo>
                    <a:pt x="287" y="530"/>
                    <a:pt x="287" y="530"/>
                    <a:pt x="287" y="530"/>
                  </a:cubicBezTo>
                  <a:cubicBezTo>
                    <a:pt x="447" y="530"/>
                    <a:pt x="447" y="530"/>
                    <a:pt x="447" y="530"/>
                  </a:cubicBezTo>
                  <a:cubicBezTo>
                    <a:pt x="295" y="303"/>
                    <a:pt x="295" y="303"/>
                    <a:pt x="295" y="303"/>
                  </a:cubicBezTo>
                  <a:cubicBezTo>
                    <a:pt x="354" y="270"/>
                    <a:pt x="383" y="223"/>
                    <a:pt x="383" y="162"/>
                  </a:cubicBezTo>
                  <a:close/>
                  <a:moveTo>
                    <a:pt x="167" y="234"/>
                  </a:moveTo>
                  <a:cubicBezTo>
                    <a:pt x="141" y="234"/>
                    <a:pt x="141" y="234"/>
                    <a:pt x="141" y="234"/>
                  </a:cubicBezTo>
                  <a:cubicBezTo>
                    <a:pt x="141" y="115"/>
                    <a:pt x="141" y="115"/>
                    <a:pt x="141" y="115"/>
                  </a:cubicBezTo>
                  <a:cubicBezTo>
                    <a:pt x="169" y="115"/>
                    <a:pt x="169" y="115"/>
                    <a:pt x="169" y="115"/>
                  </a:cubicBezTo>
                  <a:cubicBezTo>
                    <a:pt x="217" y="115"/>
                    <a:pt x="241" y="133"/>
                    <a:pt x="241" y="169"/>
                  </a:cubicBezTo>
                  <a:cubicBezTo>
                    <a:pt x="241" y="212"/>
                    <a:pt x="216" y="234"/>
                    <a:pt x="167" y="234"/>
                  </a:cubicBezTo>
                  <a:close/>
                  <a:moveTo>
                    <a:pt x="625" y="6"/>
                  </a:moveTo>
                  <a:cubicBezTo>
                    <a:pt x="455" y="530"/>
                    <a:pt x="455" y="530"/>
                    <a:pt x="455" y="530"/>
                  </a:cubicBezTo>
                  <a:cubicBezTo>
                    <a:pt x="610" y="530"/>
                    <a:pt x="610" y="530"/>
                    <a:pt x="610" y="530"/>
                  </a:cubicBezTo>
                  <a:cubicBezTo>
                    <a:pt x="636" y="432"/>
                    <a:pt x="636" y="432"/>
                    <a:pt x="636" y="432"/>
                  </a:cubicBezTo>
                  <a:cubicBezTo>
                    <a:pt x="806" y="432"/>
                    <a:pt x="806" y="432"/>
                    <a:pt x="806" y="432"/>
                  </a:cubicBezTo>
                  <a:cubicBezTo>
                    <a:pt x="832" y="530"/>
                    <a:pt x="832" y="530"/>
                    <a:pt x="832" y="530"/>
                  </a:cubicBezTo>
                  <a:cubicBezTo>
                    <a:pt x="986" y="530"/>
                    <a:pt x="986" y="530"/>
                    <a:pt x="986" y="530"/>
                  </a:cubicBezTo>
                  <a:cubicBezTo>
                    <a:pt x="813" y="6"/>
                    <a:pt x="813" y="6"/>
                    <a:pt x="813" y="6"/>
                  </a:cubicBezTo>
                  <a:lnTo>
                    <a:pt x="625" y="6"/>
                  </a:lnTo>
                  <a:close/>
                  <a:moveTo>
                    <a:pt x="666" y="317"/>
                  </a:moveTo>
                  <a:cubicBezTo>
                    <a:pt x="687" y="235"/>
                    <a:pt x="701" y="180"/>
                    <a:pt x="708" y="152"/>
                  </a:cubicBezTo>
                  <a:cubicBezTo>
                    <a:pt x="714" y="124"/>
                    <a:pt x="718" y="104"/>
                    <a:pt x="720" y="92"/>
                  </a:cubicBezTo>
                  <a:cubicBezTo>
                    <a:pt x="723" y="105"/>
                    <a:pt x="728" y="127"/>
                    <a:pt x="735" y="157"/>
                  </a:cubicBezTo>
                  <a:cubicBezTo>
                    <a:pt x="743" y="187"/>
                    <a:pt x="749" y="212"/>
                    <a:pt x="754" y="231"/>
                  </a:cubicBezTo>
                  <a:cubicBezTo>
                    <a:pt x="777" y="317"/>
                    <a:pt x="777" y="317"/>
                    <a:pt x="777" y="317"/>
                  </a:cubicBezTo>
                  <a:lnTo>
                    <a:pt x="666" y="317"/>
                  </a:lnTo>
                  <a:close/>
                  <a:moveTo>
                    <a:pt x="1203" y="8"/>
                  </a:moveTo>
                  <a:cubicBezTo>
                    <a:pt x="1022" y="8"/>
                    <a:pt x="1022" y="8"/>
                    <a:pt x="1022" y="8"/>
                  </a:cubicBezTo>
                  <a:cubicBezTo>
                    <a:pt x="1022" y="530"/>
                    <a:pt x="1022" y="530"/>
                    <a:pt x="1022" y="530"/>
                  </a:cubicBezTo>
                  <a:cubicBezTo>
                    <a:pt x="1191" y="530"/>
                    <a:pt x="1191" y="530"/>
                    <a:pt x="1191" y="530"/>
                  </a:cubicBezTo>
                  <a:cubicBezTo>
                    <a:pt x="1278" y="530"/>
                    <a:pt x="1345" y="506"/>
                    <a:pt x="1393" y="459"/>
                  </a:cubicBezTo>
                  <a:cubicBezTo>
                    <a:pt x="1441" y="412"/>
                    <a:pt x="1465" y="345"/>
                    <a:pt x="1465" y="258"/>
                  </a:cubicBezTo>
                  <a:cubicBezTo>
                    <a:pt x="1465" y="177"/>
                    <a:pt x="1442" y="115"/>
                    <a:pt x="1397" y="73"/>
                  </a:cubicBezTo>
                  <a:cubicBezTo>
                    <a:pt x="1351" y="30"/>
                    <a:pt x="1286" y="8"/>
                    <a:pt x="1203" y="8"/>
                  </a:cubicBezTo>
                  <a:close/>
                  <a:moveTo>
                    <a:pt x="1289" y="377"/>
                  </a:moveTo>
                  <a:cubicBezTo>
                    <a:pt x="1269" y="402"/>
                    <a:pt x="1237" y="414"/>
                    <a:pt x="1195" y="414"/>
                  </a:cubicBezTo>
                  <a:cubicBezTo>
                    <a:pt x="1163" y="414"/>
                    <a:pt x="1163" y="414"/>
                    <a:pt x="1163" y="414"/>
                  </a:cubicBezTo>
                  <a:cubicBezTo>
                    <a:pt x="1163" y="122"/>
                    <a:pt x="1163" y="122"/>
                    <a:pt x="1163" y="122"/>
                  </a:cubicBezTo>
                  <a:cubicBezTo>
                    <a:pt x="1204" y="122"/>
                    <a:pt x="1204" y="122"/>
                    <a:pt x="1204" y="122"/>
                  </a:cubicBezTo>
                  <a:cubicBezTo>
                    <a:pt x="1243" y="122"/>
                    <a:pt x="1271" y="134"/>
                    <a:pt x="1290" y="157"/>
                  </a:cubicBezTo>
                  <a:cubicBezTo>
                    <a:pt x="1309" y="180"/>
                    <a:pt x="1319" y="215"/>
                    <a:pt x="1319" y="263"/>
                  </a:cubicBezTo>
                  <a:cubicBezTo>
                    <a:pt x="1319" y="314"/>
                    <a:pt x="1309" y="352"/>
                    <a:pt x="1289" y="377"/>
                  </a:cubicBezTo>
                  <a:close/>
                  <a:moveTo>
                    <a:pt x="1835" y="257"/>
                  </a:moveTo>
                  <a:cubicBezTo>
                    <a:pt x="1835" y="253"/>
                    <a:pt x="1835" y="253"/>
                    <a:pt x="1835" y="253"/>
                  </a:cubicBezTo>
                  <a:cubicBezTo>
                    <a:pt x="1859" y="247"/>
                    <a:pt x="1879" y="234"/>
                    <a:pt x="1894" y="213"/>
                  </a:cubicBezTo>
                  <a:cubicBezTo>
                    <a:pt x="1909" y="192"/>
                    <a:pt x="1916" y="167"/>
                    <a:pt x="1916" y="138"/>
                  </a:cubicBezTo>
                  <a:cubicBezTo>
                    <a:pt x="1916" y="94"/>
                    <a:pt x="1899" y="61"/>
                    <a:pt x="1865" y="40"/>
                  </a:cubicBezTo>
                  <a:cubicBezTo>
                    <a:pt x="1830" y="19"/>
                    <a:pt x="1778" y="8"/>
                    <a:pt x="1707" y="8"/>
                  </a:cubicBezTo>
                  <a:cubicBezTo>
                    <a:pt x="1525" y="8"/>
                    <a:pt x="1525" y="8"/>
                    <a:pt x="1525" y="8"/>
                  </a:cubicBezTo>
                  <a:cubicBezTo>
                    <a:pt x="1525" y="530"/>
                    <a:pt x="1525" y="530"/>
                    <a:pt x="1525" y="530"/>
                  </a:cubicBezTo>
                  <a:cubicBezTo>
                    <a:pt x="1728" y="530"/>
                    <a:pt x="1728" y="530"/>
                    <a:pt x="1728" y="530"/>
                  </a:cubicBezTo>
                  <a:cubicBezTo>
                    <a:pt x="1789" y="530"/>
                    <a:pt x="1838" y="516"/>
                    <a:pt x="1873" y="489"/>
                  </a:cubicBezTo>
                  <a:cubicBezTo>
                    <a:pt x="1909" y="462"/>
                    <a:pt x="1927" y="425"/>
                    <a:pt x="1927" y="377"/>
                  </a:cubicBezTo>
                  <a:cubicBezTo>
                    <a:pt x="1927" y="345"/>
                    <a:pt x="1919" y="319"/>
                    <a:pt x="1905" y="299"/>
                  </a:cubicBezTo>
                  <a:cubicBezTo>
                    <a:pt x="1890" y="279"/>
                    <a:pt x="1867" y="265"/>
                    <a:pt x="1835" y="257"/>
                  </a:cubicBezTo>
                  <a:close/>
                  <a:moveTo>
                    <a:pt x="1666" y="115"/>
                  </a:moveTo>
                  <a:cubicBezTo>
                    <a:pt x="1706" y="115"/>
                    <a:pt x="1706" y="115"/>
                    <a:pt x="1706" y="115"/>
                  </a:cubicBezTo>
                  <a:cubicBezTo>
                    <a:pt x="1750" y="115"/>
                    <a:pt x="1772" y="130"/>
                    <a:pt x="1772" y="159"/>
                  </a:cubicBezTo>
                  <a:cubicBezTo>
                    <a:pt x="1772" y="175"/>
                    <a:pt x="1766" y="188"/>
                    <a:pt x="1755" y="196"/>
                  </a:cubicBezTo>
                  <a:cubicBezTo>
                    <a:pt x="1744" y="204"/>
                    <a:pt x="1729" y="208"/>
                    <a:pt x="1708" y="208"/>
                  </a:cubicBezTo>
                  <a:cubicBezTo>
                    <a:pt x="1666" y="208"/>
                    <a:pt x="1666" y="208"/>
                    <a:pt x="1666" y="208"/>
                  </a:cubicBezTo>
                  <a:lnTo>
                    <a:pt x="1666" y="115"/>
                  </a:lnTo>
                  <a:close/>
                  <a:moveTo>
                    <a:pt x="1716" y="421"/>
                  </a:moveTo>
                  <a:cubicBezTo>
                    <a:pt x="1666" y="421"/>
                    <a:pt x="1666" y="421"/>
                    <a:pt x="1666" y="421"/>
                  </a:cubicBezTo>
                  <a:cubicBezTo>
                    <a:pt x="1666" y="312"/>
                    <a:pt x="1666" y="312"/>
                    <a:pt x="1666" y="312"/>
                  </a:cubicBezTo>
                  <a:cubicBezTo>
                    <a:pt x="1713" y="312"/>
                    <a:pt x="1713" y="312"/>
                    <a:pt x="1713" y="312"/>
                  </a:cubicBezTo>
                  <a:cubicBezTo>
                    <a:pt x="1735" y="312"/>
                    <a:pt x="1752" y="316"/>
                    <a:pt x="1764" y="325"/>
                  </a:cubicBezTo>
                  <a:cubicBezTo>
                    <a:pt x="1776" y="335"/>
                    <a:pt x="1781" y="348"/>
                    <a:pt x="1781" y="365"/>
                  </a:cubicBezTo>
                  <a:cubicBezTo>
                    <a:pt x="1781" y="403"/>
                    <a:pt x="1760" y="421"/>
                    <a:pt x="1716" y="421"/>
                  </a:cubicBezTo>
                  <a:close/>
                  <a:moveTo>
                    <a:pt x="2230" y="0"/>
                  </a:moveTo>
                  <a:cubicBezTo>
                    <a:pt x="2148" y="0"/>
                    <a:pt x="2085" y="23"/>
                    <a:pt x="2041" y="69"/>
                  </a:cubicBezTo>
                  <a:cubicBezTo>
                    <a:pt x="1998" y="115"/>
                    <a:pt x="1976" y="181"/>
                    <a:pt x="1976" y="268"/>
                  </a:cubicBezTo>
                  <a:cubicBezTo>
                    <a:pt x="1976" y="355"/>
                    <a:pt x="1998" y="422"/>
                    <a:pt x="2042" y="468"/>
                  </a:cubicBezTo>
                  <a:cubicBezTo>
                    <a:pt x="2085" y="514"/>
                    <a:pt x="2148" y="537"/>
                    <a:pt x="2230" y="537"/>
                  </a:cubicBezTo>
                  <a:cubicBezTo>
                    <a:pt x="2313" y="537"/>
                    <a:pt x="2376" y="514"/>
                    <a:pt x="2419" y="469"/>
                  </a:cubicBezTo>
                  <a:cubicBezTo>
                    <a:pt x="2462" y="423"/>
                    <a:pt x="2483" y="356"/>
                    <a:pt x="2483" y="268"/>
                  </a:cubicBezTo>
                  <a:cubicBezTo>
                    <a:pt x="2483" y="180"/>
                    <a:pt x="2462" y="114"/>
                    <a:pt x="2419" y="68"/>
                  </a:cubicBezTo>
                  <a:cubicBezTo>
                    <a:pt x="2376" y="23"/>
                    <a:pt x="2313" y="0"/>
                    <a:pt x="2230" y="0"/>
                  </a:cubicBezTo>
                  <a:close/>
                  <a:moveTo>
                    <a:pt x="2309" y="383"/>
                  </a:moveTo>
                  <a:cubicBezTo>
                    <a:pt x="2292" y="407"/>
                    <a:pt x="2265" y="420"/>
                    <a:pt x="2230" y="420"/>
                  </a:cubicBezTo>
                  <a:cubicBezTo>
                    <a:pt x="2160" y="420"/>
                    <a:pt x="2125" y="369"/>
                    <a:pt x="2125" y="268"/>
                  </a:cubicBezTo>
                  <a:cubicBezTo>
                    <a:pt x="2125" y="167"/>
                    <a:pt x="2160" y="116"/>
                    <a:pt x="2230" y="116"/>
                  </a:cubicBezTo>
                  <a:cubicBezTo>
                    <a:pt x="2265" y="116"/>
                    <a:pt x="2291" y="128"/>
                    <a:pt x="2309" y="153"/>
                  </a:cubicBezTo>
                  <a:cubicBezTo>
                    <a:pt x="2326" y="178"/>
                    <a:pt x="2335" y="216"/>
                    <a:pt x="2335" y="268"/>
                  </a:cubicBezTo>
                  <a:cubicBezTo>
                    <a:pt x="2335" y="320"/>
                    <a:pt x="2326" y="358"/>
                    <a:pt x="2309" y="383"/>
                  </a:cubicBezTo>
                  <a:close/>
                  <a:moveTo>
                    <a:pt x="2858" y="8"/>
                  </a:moveTo>
                  <a:cubicBezTo>
                    <a:pt x="2999" y="8"/>
                    <a:pt x="2999" y="8"/>
                    <a:pt x="2999" y="8"/>
                  </a:cubicBezTo>
                  <a:cubicBezTo>
                    <a:pt x="2999" y="322"/>
                    <a:pt x="2999" y="322"/>
                    <a:pt x="2999" y="322"/>
                  </a:cubicBezTo>
                  <a:cubicBezTo>
                    <a:pt x="2999" y="391"/>
                    <a:pt x="2980" y="443"/>
                    <a:pt x="2941" y="481"/>
                  </a:cubicBezTo>
                  <a:cubicBezTo>
                    <a:pt x="2902" y="518"/>
                    <a:pt x="2847" y="537"/>
                    <a:pt x="2774" y="537"/>
                  </a:cubicBezTo>
                  <a:cubicBezTo>
                    <a:pt x="2703" y="537"/>
                    <a:pt x="2648" y="519"/>
                    <a:pt x="2610" y="482"/>
                  </a:cubicBezTo>
                  <a:cubicBezTo>
                    <a:pt x="2572" y="446"/>
                    <a:pt x="2553" y="394"/>
                    <a:pt x="2553" y="325"/>
                  </a:cubicBezTo>
                  <a:cubicBezTo>
                    <a:pt x="2553" y="8"/>
                    <a:pt x="2553" y="8"/>
                    <a:pt x="2553" y="8"/>
                  </a:cubicBezTo>
                  <a:cubicBezTo>
                    <a:pt x="2694" y="8"/>
                    <a:pt x="2694" y="8"/>
                    <a:pt x="2694" y="8"/>
                  </a:cubicBezTo>
                  <a:cubicBezTo>
                    <a:pt x="2694" y="314"/>
                    <a:pt x="2694" y="314"/>
                    <a:pt x="2694" y="314"/>
                  </a:cubicBezTo>
                  <a:cubicBezTo>
                    <a:pt x="2694" y="351"/>
                    <a:pt x="2701" y="378"/>
                    <a:pt x="2715" y="395"/>
                  </a:cubicBezTo>
                  <a:cubicBezTo>
                    <a:pt x="2729" y="411"/>
                    <a:pt x="2749" y="420"/>
                    <a:pt x="2776" y="420"/>
                  </a:cubicBezTo>
                  <a:cubicBezTo>
                    <a:pt x="2805" y="420"/>
                    <a:pt x="2826" y="411"/>
                    <a:pt x="2839" y="395"/>
                  </a:cubicBezTo>
                  <a:cubicBezTo>
                    <a:pt x="2852" y="378"/>
                    <a:pt x="2858" y="351"/>
                    <a:pt x="2858" y="314"/>
                  </a:cubicBezTo>
                  <a:lnTo>
                    <a:pt x="2858" y="8"/>
                  </a:lnTo>
                  <a:close/>
                  <a:moveTo>
                    <a:pt x="3447" y="73"/>
                  </a:moveTo>
                  <a:cubicBezTo>
                    <a:pt x="3402" y="30"/>
                    <a:pt x="3337" y="8"/>
                    <a:pt x="3253" y="8"/>
                  </a:cubicBezTo>
                  <a:cubicBezTo>
                    <a:pt x="3073" y="8"/>
                    <a:pt x="3073" y="8"/>
                    <a:pt x="3073" y="8"/>
                  </a:cubicBezTo>
                  <a:cubicBezTo>
                    <a:pt x="3073" y="530"/>
                    <a:pt x="3073" y="530"/>
                    <a:pt x="3073" y="530"/>
                  </a:cubicBezTo>
                  <a:cubicBezTo>
                    <a:pt x="3242" y="530"/>
                    <a:pt x="3242" y="530"/>
                    <a:pt x="3242" y="530"/>
                  </a:cubicBezTo>
                  <a:cubicBezTo>
                    <a:pt x="3328" y="530"/>
                    <a:pt x="3396" y="506"/>
                    <a:pt x="3444" y="459"/>
                  </a:cubicBezTo>
                  <a:cubicBezTo>
                    <a:pt x="3492" y="412"/>
                    <a:pt x="3516" y="345"/>
                    <a:pt x="3516" y="258"/>
                  </a:cubicBezTo>
                  <a:cubicBezTo>
                    <a:pt x="3516" y="177"/>
                    <a:pt x="3493" y="115"/>
                    <a:pt x="3447" y="73"/>
                  </a:cubicBezTo>
                  <a:close/>
                  <a:moveTo>
                    <a:pt x="3339" y="377"/>
                  </a:moveTo>
                  <a:cubicBezTo>
                    <a:pt x="3319" y="402"/>
                    <a:pt x="3288" y="414"/>
                    <a:pt x="3245" y="414"/>
                  </a:cubicBezTo>
                  <a:cubicBezTo>
                    <a:pt x="3214" y="414"/>
                    <a:pt x="3214" y="414"/>
                    <a:pt x="3214" y="414"/>
                  </a:cubicBezTo>
                  <a:cubicBezTo>
                    <a:pt x="3214" y="122"/>
                    <a:pt x="3214" y="122"/>
                    <a:pt x="3214" y="122"/>
                  </a:cubicBezTo>
                  <a:cubicBezTo>
                    <a:pt x="3255" y="122"/>
                    <a:pt x="3255" y="122"/>
                    <a:pt x="3255" y="122"/>
                  </a:cubicBezTo>
                  <a:cubicBezTo>
                    <a:pt x="3293" y="122"/>
                    <a:pt x="3322" y="134"/>
                    <a:pt x="3341" y="157"/>
                  </a:cubicBezTo>
                  <a:cubicBezTo>
                    <a:pt x="3360" y="180"/>
                    <a:pt x="3369" y="215"/>
                    <a:pt x="3369" y="263"/>
                  </a:cubicBezTo>
                  <a:cubicBezTo>
                    <a:pt x="3369" y="314"/>
                    <a:pt x="3359" y="352"/>
                    <a:pt x="3339" y="3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305747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tekst 2-kolomsindeling">
    <p:bg>
      <p:bgPr>
        <a:solidFill>
          <a:srgbClr val="F2F2F2"/>
        </a:solidFill>
        <a:effectLst/>
      </p:bgPr>
    </p:bg>
    <p:spTree>
      <p:nvGrpSpPr>
        <p:cNvPr id="1" name=""/>
        <p:cNvGrpSpPr/>
        <p:nvPr/>
      </p:nvGrpSpPr>
      <p:grpSpPr>
        <a:xfrm>
          <a:off x="0" y="0"/>
          <a:ext cx="0" cy="0"/>
          <a:chOff x="0" y="0"/>
          <a:chExt cx="0" cy="0"/>
        </a:xfrm>
      </p:grpSpPr>
      <p:sp>
        <p:nvSpPr>
          <p:cNvPr id="11" name="Achtergrondvlak"/>
          <p:cNvSpPr>
            <a:spLocks noSelect="1"/>
          </p:cNvSpPr>
          <p:nvPr userDrawn="1"/>
        </p:nvSpPr>
        <p:spPr>
          <a:xfrm>
            <a:off x="864000" y="1484784"/>
            <a:ext cx="10440000" cy="4716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ijdelijke aanduiding voor datum 6"/>
          <p:cNvSpPr>
            <a:spLocks noGrp="1" noSelect="1"/>
          </p:cNvSpPr>
          <p:nvPr>
            <p:ph type="dt" sz="half" idx="10"/>
          </p:nvPr>
        </p:nvSpPr>
        <p:spPr/>
        <p:txBody>
          <a:bodyPr/>
          <a:lstStyle/>
          <a:p>
            <a:fld id="{3173DE11-90EF-4400-A6F5-8A2DCCBD9698}" type="datetime4">
              <a:rPr lang="nl-NL" noProof="1" smtClean="0"/>
              <a:t>20 mei 2022</a:t>
            </a:fld>
            <a:endParaRPr lang="nl-NL" noProof="1"/>
          </a:p>
        </p:txBody>
      </p:sp>
      <p:sp>
        <p:nvSpPr>
          <p:cNvPr id="8" name="Tijdelijke aanduiding voor voettekst 7"/>
          <p:cNvSpPr>
            <a:spLocks noGrp="1" noSelect="1"/>
          </p:cNvSpPr>
          <p:nvPr>
            <p:ph type="ftr" sz="quarter" idx="11"/>
          </p:nvPr>
        </p:nvSpPr>
        <p:spPr/>
        <p:txBody>
          <a:bodyPr/>
          <a:lstStyle/>
          <a:p>
            <a:r>
              <a:rPr lang="nl-NL" noProof="1"/>
              <a:t>[Voettekst]</a:t>
            </a:r>
          </a:p>
        </p:txBody>
      </p:sp>
      <p:sp>
        <p:nvSpPr>
          <p:cNvPr id="9" name="Tijdelijke aanduiding voor dianummer 8"/>
          <p:cNvSpPr>
            <a:spLocks noGrp="1" noSelect="1"/>
          </p:cNvSpPr>
          <p:nvPr>
            <p:ph type="sldNum" sz="quarter" idx="12"/>
          </p:nvPr>
        </p:nvSpPr>
        <p:spPr/>
        <p:txBody>
          <a:bodyPr/>
          <a:lstStyle/>
          <a:p>
            <a:r>
              <a:rPr lang="nl-NL" noProof="1"/>
              <a:t>| </a:t>
            </a:r>
            <a:fld id="{1336C48C-F87C-4E4B-81EF-5027B17D1F61}" type="slidenum">
              <a:rPr lang="nl-NL" noProof="1" smtClean="0"/>
              <a:pPr/>
              <a:t>‹nr.›</a:t>
            </a:fld>
            <a:endParaRPr lang="nl-NL" noProof="1"/>
          </a:p>
        </p:txBody>
      </p:sp>
      <p:sp>
        <p:nvSpPr>
          <p:cNvPr id="2" name="Titel 1"/>
          <p:cNvSpPr>
            <a:spLocks noGrp="1" noSelect="1"/>
          </p:cNvSpPr>
          <p:nvPr>
            <p:ph type="title" hasCustomPrompt="1"/>
          </p:nvPr>
        </p:nvSpPr>
        <p:spPr bwMode="gray">
          <a:xfrm>
            <a:off x="864000" y="895740"/>
            <a:ext cx="10440000" cy="288000"/>
          </a:xfrm>
        </p:spPr>
        <p:txBody>
          <a:bodyPr/>
          <a:lstStyle>
            <a:lvl1pPr>
              <a:defRPr sz="2000"/>
            </a:lvl1pPr>
          </a:lstStyle>
          <a:p>
            <a:r>
              <a:rPr lang="nl-NL" noProof="1"/>
              <a:t>[Titel]</a:t>
            </a:r>
          </a:p>
        </p:txBody>
      </p:sp>
      <p:sp>
        <p:nvSpPr>
          <p:cNvPr id="10" name="Kopregel (JU-Free)"/>
          <p:cNvSpPr>
            <a:spLocks noGrp="1"/>
          </p:cNvSpPr>
          <p:nvPr>
            <p:ph type="body" sz="quarter" idx="1002" hasCustomPrompt="1"/>
          </p:nvPr>
        </p:nvSpPr>
        <p:spPr>
          <a:xfrm>
            <a:off x="864000" y="680400"/>
            <a:ext cx="10440000" cy="216000"/>
          </a:xfrm>
        </p:spPr>
        <p:txBody>
          <a:bodyPr/>
          <a:lstStyle>
            <a:lvl1pPr marL="0" indent="0">
              <a:spcBef>
                <a:spcPts val="0"/>
              </a:spcBef>
              <a:buNone/>
              <a:defRPr cap="all">
                <a:solidFill>
                  <a:schemeClr val="accent5"/>
                </a:solidFill>
              </a:defRPr>
            </a:lvl1pPr>
            <a:lvl2pPr marL="0" indent="0">
              <a:spcBef>
                <a:spcPts val="0"/>
              </a:spcBef>
              <a:buNone/>
              <a:defRPr cap="all">
                <a:solidFill>
                  <a:schemeClr val="accent5"/>
                </a:solidFill>
              </a:defRPr>
            </a:lvl2pPr>
            <a:lvl3pPr marL="0" indent="0">
              <a:spcBef>
                <a:spcPts val="0"/>
              </a:spcBef>
              <a:buFont typeface="Arial" panose="020B0604020202020204" pitchFamily="34" charset="0"/>
              <a:buNone/>
              <a:defRPr cap="all">
                <a:solidFill>
                  <a:schemeClr val="accent5"/>
                </a:solidFill>
              </a:defRPr>
            </a:lvl3pPr>
            <a:lvl4pPr marL="0" indent="0">
              <a:spcBef>
                <a:spcPts val="0"/>
              </a:spcBef>
              <a:buFont typeface="Arial" panose="020B0604020202020204" pitchFamily="34" charset="0"/>
              <a:buNone/>
              <a:defRPr cap="all">
                <a:solidFill>
                  <a:schemeClr val="accent5"/>
                </a:solidFill>
              </a:defRPr>
            </a:lvl4pPr>
            <a:lvl5pPr marL="0" indent="0">
              <a:spcBef>
                <a:spcPts val="0"/>
              </a:spcBef>
              <a:buFont typeface="Arial" panose="020B0604020202020204" pitchFamily="34" charset="0"/>
              <a:buNone/>
              <a:defRPr cap="all">
                <a:solidFill>
                  <a:schemeClr val="accent5"/>
                </a:solidFill>
              </a:defRPr>
            </a:lvl5pPr>
            <a:lvl6pPr marL="0" indent="0">
              <a:spcBef>
                <a:spcPts val="0"/>
              </a:spcBef>
              <a:buFont typeface="Arial" panose="020B0604020202020204" pitchFamily="34" charset="0"/>
              <a:buNone/>
              <a:defRPr cap="all">
                <a:solidFill>
                  <a:schemeClr val="accent5"/>
                </a:solidFill>
              </a:defRPr>
            </a:lvl6pPr>
            <a:lvl7pPr marL="0" indent="0">
              <a:spcBef>
                <a:spcPts val="0"/>
              </a:spcBef>
              <a:buFont typeface="Arial" panose="020B0604020202020204" pitchFamily="34" charset="0"/>
              <a:buNone/>
              <a:defRPr cap="all">
                <a:solidFill>
                  <a:schemeClr val="accent5"/>
                </a:solidFill>
              </a:defRPr>
            </a:lvl7pPr>
            <a:lvl8pPr marL="0" indent="0">
              <a:spcBef>
                <a:spcPts val="0"/>
              </a:spcBef>
              <a:buFont typeface="Arial" panose="020B0604020202020204" pitchFamily="34" charset="0"/>
              <a:buNone/>
              <a:defRPr cap="all">
                <a:solidFill>
                  <a:schemeClr val="accent5"/>
                </a:solidFill>
              </a:defRPr>
            </a:lvl8pPr>
            <a:lvl9pPr marL="0" indent="0">
              <a:spcBef>
                <a:spcPts val="0"/>
              </a:spcBef>
              <a:buFont typeface="Arial" panose="020B0604020202020204" pitchFamily="34" charset="0"/>
              <a:buNone/>
              <a:defRPr cap="all">
                <a:solidFill>
                  <a:schemeClr val="accent5"/>
                </a:solidFill>
              </a:defRPr>
            </a:lvl9pPr>
          </a:lstStyle>
          <a:p>
            <a:pPr lvl="0"/>
            <a:r>
              <a:rPr lang="nl-NL"/>
              <a:t>[kopregel]</a:t>
            </a:r>
          </a:p>
          <a:p>
            <a:pPr lvl="0"/>
            <a:r>
              <a:rPr lang="nl-NL"/>
              <a:t>JU-LEVEL1=Standaard</a:t>
            </a:r>
            <a:endParaRPr lang="nl-NL" dirty="0"/>
          </a:p>
        </p:txBody>
      </p:sp>
      <p:sp>
        <p:nvSpPr>
          <p:cNvPr id="5" name="Tijdelijke aanduiding voor tekst 4 (JU-Free)"/>
          <p:cNvSpPr>
            <a:spLocks noGrp="1"/>
          </p:cNvSpPr>
          <p:nvPr>
            <p:ph type="body" sz="quarter" idx="1003" hasCustomPrompt="1"/>
          </p:nvPr>
        </p:nvSpPr>
        <p:spPr>
          <a:xfrm>
            <a:off x="1065213" y="2134800"/>
            <a:ext cx="10062000" cy="3636000"/>
          </a:xfrm>
        </p:spPr>
        <p:txBody>
          <a:bodyPr numCol="2" spcCol="1080000"/>
          <a:lstStyle>
            <a:lvl1pPr>
              <a:defRPr/>
            </a:lvl1pPr>
            <a:lvl4pPr>
              <a:defRPr/>
            </a:lvl4pPr>
            <a:lvl5pPr>
              <a:defRPr/>
            </a:lvl5pPr>
            <a:lvl6pPr>
              <a:defRPr baseline="0"/>
            </a:lvl6pPr>
            <a:lvl7pPr>
              <a:defRPr/>
            </a:lvl7pPr>
          </a:lstStyle>
          <a:p>
            <a:pPr lvl="0"/>
            <a:r>
              <a:rPr lang="nl-NL" dirty="0"/>
              <a:t>[Tekst 2-kolomsindeling]</a:t>
            </a:r>
          </a:p>
          <a:p>
            <a:pPr lvl="0"/>
            <a:r>
              <a:rPr lang="nl-NL" dirty="0"/>
              <a:t>JU-LEVEL1=Standaard</a:t>
            </a:r>
          </a:p>
          <a:p>
            <a:pPr lvl="1"/>
            <a:r>
              <a:rPr lang="nl-NL" dirty="0"/>
              <a:t>JU-LEVEL2=</a:t>
            </a:r>
            <a:r>
              <a:rPr lang="nl-NL" noProof="1"/>
              <a:t> Opsomming 2e niveau</a:t>
            </a:r>
            <a:endParaRPr lang="nl-NL" dirty="0"/>
          </a:p>
          <a:p>
            <a:pPr lvl="2"/>
            <a:r>
              <a:rPr lang="nl-NL" dirty="0"/>
              <a:t>JU-LEVEL3=</a:t>
            </a:r>
            <a:r>
              <a:rPr lang="nl-NL" noProof="1"/>
              <a:t> Opsomming nummer 1e niveau</a:t>
            </a:r>
            <a:endParaRPr lang="nl-NL" dirty="0"/>
          </a:p>
          <a:p>
            <a:pPr lvl="3"/>
            <a:r>
              <a:rPr lang="nl-NL" dirty="0"/>
              <a:t>JU-LEVEL4=Kop</a:t>
            </a:r>
          </a:p>
          <a:p>
            <a:pPr lvl="4"/>
            <a:r>
              <a:rPr lang="nl-NL" dirty="0"/>
              <a:t>JU-LEVEL5=Basistekst</a:t>
            </a:r>
          </a:p>
          <a:p>
            <a:pPr lvl="5"/>
            <a:r>
              <a:rPr lang="nl-NL" dirty="0"/>
              <a:t>JU-LEVEL6=Zwevend 1e niveau</a:t>
            </a:r>
          </a:p>
          <a:p>
            <a:pPr lvl="6"/>
            <a:r>
              <a:rPr lang="nl-NL" dirty="0"/>
              <a:t>JU-LEVEL7=Zwevend 2e niveau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Tijdelijke aanduiding voor datum 3"/>
          <p:cNvSpPr>
            <a:spLocks noGrp="1" noSelect="1"/>
          </p:cNvSpPr>
          <p:nvPr>
            <p:ph type="dt" sz="half" idx="2"/>
          </p:nvPr>
        </p:nvSpPr>
        <p:spPr bwMode="gray">
          <a:xfrm>
            <a:off x="9816205" y="6489368"/>
            <a:ext cx="1260222" cy="252000"/>
          </a:xfrm>
          <a:prstGeom prst="rect">
            <a:avLst/>
          </a:prstGeom>
        </p:spPr>
        <p:txBody>
          <a:bodyPr vert="horz" lIns="0" tIns="0" rIns="0" bIns="0" rtlCol="0" anchor="t">
            <a:noAutofit/>
          </a:bodyPr>
          <a:lstStyle>
            <a:lvl1pPr algn="r">
              <a:defRPr sz="1000">
                <a:solidFill>
                  <a:schemeClr val="tx1"/>
                </a:solidFill>
                <a:latin typeface="+mn-lt"/>
              </a:defRPr>
            </a:lvl1pPr>
          </a:lstStyle>
          <a:p>
            <a:fld id="{2923B9C5-BE15-4844-92EA-6B5A4B794705}" type="datetime4">
              <a:rPr lang="nl-NL" noProof="1" smtClean="0"/>
              <a:t>20 mei 2022</a:t>
            </a:fld>
            <a:endParaRPr lang="nl-NL" noProof="1"/>
          </a:p>
        </p:txBody>
      </p:sp>
      <p:sp>
        <p:nvSpPr>
          <p:cNvPr id="5" name="Tijdelijke aanduiding voor voettekst 4"/>
          <p:cNvSpPr>
            <a:spLocks noGrp="1" noSelect="1"/>
          </p:cNvSpPr>
          <p:nvPr>
            <p:ph type="ftr" sz="quarter" idx="3"/>
          </p:nvPr>
        </p:nvSpPr>
        <p:spPr bwMode="gray">
          <a:xfrm>
            <a:off x="1065600" y="6489368"/>
            <a:ext cx="3060000"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nl-NL" noProof="1"/>
              <a:t>[Voettekst]</a:t>
            </a:r>
          </a:p>
        </p:txBody>
      </p:sp>
      <p:sp>
        <p:nvSpPr>
          <p:cNvPr id="6" name="Tijdelijke aanduiding voor dianummer 5"/>
          <p:cNvSpPr>
            <a:spLocks noGrp="1" noSelect="1"/>
          </p:cNvSpPr>
          <p:nvPr>
            <p:ph type="sldNum" sz="quarter" idx="4"/>
          </p:nvPr>
        </p:nvSpPr>
        <p:spPr bwMode="gray">
          <a:xfrm>
            <a:off x="11116439" y="6489368"/>
            <a:ext cx="389588"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nl-NL" noProof="1">
                <a:solidFill>
                  <a:schemeClr val="accent1"/>
                </a:solidFill>
              </a:rPr>
              <a:t>|</a:t>
            </a:r>
            <a:r>
              <a:rPr lang="nl-NL" noProof="1"/>
              <a:t> </a:t>
            </a:r>
            <a:fld id="{1336C48C-F87C-4E4B-81EF-5027B17D1F61}" type="slidenum">
              <a:rPr lang="nl-NL" noProof="1" smtClean="0"/>
              <a:pPr/>
              <a:t>‹nr.›</a:t>
            </a:fld>
            <a:endParaRPr lang="nl-NL" noProof="1"/>
          </a:p>
        </p:txBody>
      </p:sp>
      <p:sp>
        <p:nvSpPr>
          <p:cNvPr id="3" name="Tijdelijke aanduiding voor tekst 2 (JU-Free)"/>
          <p:cNvSpPr>
            <a:spLocks noGrp="1"/>
          </p:cNvSpPr>
          <p:nvPr>
            <p:ph type="body" idx="1"/>
          </p:nvPr>
        </p:nvSpPr>
        <p:spPr bwMode="gray">
          <a:xfrm>
            <a:off x="1066027" y="1773930"/>
            <a:ext cx="10440000" cy="4428000"/>
          </a:xfrm>
          <a:prstGeom prst="rect">
            <a:avLst/>
          </a:prstGeom>
        </p:spPr>
        <p:txBody>
          <a:bodyPr vert="horz" lIns="0" tIns="0" rIns="0" bIns="0" rtlCol="0">
            <a:noAutofit/>
          </a:bodyPr>
          <a:lstStyle/>
          <a:p>
            <a:pPr lvl="0"/>
            <a:r>
              <a:rPr lang="nl-NL" noProof="1"/>
              <a:t>JU-LEVEL1=Opsomming 1e niveau</a:t>
            </a:r>
          </a:p>
          <a:p>
            <a:pPr lvl="1"/>
            <a:r>
              <a:rPr lang="nl-NL" noProof="1"/>
              <a:t>JU-LEVEL2=Opsomming 2e niveau</a:t>
            </a:r>
          </a:p>
          <a:p>
            <a:pPr lvl="2"/>
            <a:r>
              <a:rPr lang="nl-NL" noProof="1"/>
              <a:t>JU-LEVEL3=Opsomming nummer 1e niveau</a:t>
            </a:r>
          </a:p>
          <a:p>
            <a:pPr lvl="3"/>
            <a:r>
              <a:rPr lang="nl-NL" noProof="1"/>
              <a:t>JU-LEVEL4=Kop</a:t>
            </a:r>
          </a:p>
          <a:p>
            <a:pPr lvl="4"/>
            <a:r>
              <a:rPr lang="nl-NL" noProof="1"/>
              <a:t>JU-LEVEL5=Basistekst</a:t>
            </a:r>
          </a:p>
          <a:p>
            <a:pPr lvl="5"/>
            <a:r>
              <a:rPr lang="nl-NL" noProof="1"/>
              <a:t>JU-LEVEL6=Zwevend 1e niveau</a:t>
            </a:r>
          </a:p>
          <a:p>
            <a:pPr lvl="6"/>
            <a:r>
              <a:rPr lang="nl-NL" noProof="1"/>
              <a:t>JU-LEVEL7=Zwevend 2e niveau</a:t>
            </a:r>
          </a:p>
        </p:txBody>
      </p:sp>
      <p:sp>
        <p:nvSpPr>
          <p:cNvPr id="2" name="Tijdelijke aanduiding voor titel 1"/>
          <p:cNvSpPr>
            <a:spLocks noGrp="1" noSelect="1"/>
          </p:cNvSpPr>
          <p:nvPr>
            <p:ph type="title"/>
          </p:nvPr>
        </p:nvSpPr>
        <p:spPr bwMode="gray">
          <a:xfrm>
            <a:off x="864817" y="469373"/>
            <a:ext cx="10440000" cy="720000"/>
          </a:xfrm>
          <a:prstGeom prst="rect">
            <a:avLst/>
          </a:prstGeom>
        </p:spPr>
        <p:txBody>
          <a:bodyPr vert="horz" lIns="0" tIns="0" rIns="0" bIns="0" rtlCol="0" anchor="t">
            <a:noAutofit/>
          </a:bodyPr>
          <a:lstStyle/>
          <a:p>
            <a:r>
              <a:rPr lang="nl-NL" noProof="1"/>
              <a:t>[Titel]</a:t>
            </a:r>
          </a:p>
        </p:txBody>
      </p:sp>
      <p:grpSp>
        <p:nvGrpSpPr>
          <p:cNvPr id="11" name="Group 4">
            <a:extLst>
              <a:ext uri="{FF2B5EF4-FFF2-40B4-BE49-F238E27FC236}">
                <a16:creationId xmlns:a16="http://schemas.microsoft.com/office/drawing/2014/main" id="{E70E0F0F-4AFC-4CEB-8632-E6446EBCA5E5}"/>
              </a:ext>
            </a:extLst>
          </p:cNvPr>
          <p:cNvGrpSpPr>
            <a:grpSpLocks noSelect="1" noChangeAspect="1"/>
          </p:cNvGrpSpPr>
          <p:nvPr userDrawn="1"/>
        </p:nvGrpSpPr>
        <p:grpSpPr bwMode="auto">
          <a:xfrm>
            <a:off x="5534025" y="6337300"/>
            <a:ext cx="1978025" cy="403225"/>
            <a:chOff x="3486" y="3992"/>
            <a:chExt cx="1246" cy="254"/>
          </a:xfrm>
        </p:grpSpPr>
        <p:sp>
          <p:nvSpPr>
            <p:cNvPr id="15" name="Freeform 7">
              <a:extLst>
                <a:ext uri="{FF2B5EF4-FFF2-40B4-BE49-F238E27FC236}">
                  <a16:creationId xmlns:a16="http://schemas.microsoft.com/office/drawing/2014/main" id="{DF71A880-7755-4299-B4CF-CC01EA730D1A}"/>
                </a:ext>
              </a:extLst>
            </p:cNvPr>
            <p:cNvSpPr>
              <a:spLocks noSelect="1"/>
            </p:cNvSpPr>
            <p:nvPr userDrawn="1"/>
          </p:nvSpPr>
          <p:spPr bwMode="auto">
            <a:xfrm>
              <a:off x="3489" y="4134"/>
              <a:ext cx="1243" cy="112"/>
            </a:xfrm>
            <a:custGeom>
              <a:avLst/>
              <a:gdLst>
                <a:gd name="T0" fmla="*/ 1758 w 6213"/>
                <a:gd name="T1" fmla="*/ 192 h 562"/>
                <a:gd name="T2" fmla="*/ 1619 w 6213"/>
                <a:gd name="T3" fmla="*/ 167 h 562"/>
                <a:gd name="T4" fmla="*/ 1110 w 6213"/>
                <a:gd name="T5" fmla="*/ 209 h 562"/>
                <a:gd name="T6" fmla="*/ 1018 w 6213"/>
                <a:gd name="T7" fmla="*/ 562 h 562"/>
                <a:gd name="T8" fmla="*/ 914 w 6213"/>
                <a:gd name="T9" fmla="*/ 236 h 562"/>
                <a:gd name="T10" fmla="*/ 2160 w 6213"/>
                <a:gd name="T11" fmla="*/ 167 h 562"/>
                <a:gd name="T12" fmla="*/ 1952 w 6213"/>
                <a:gd name="T13" fmla="*/ 198 h 562"/>
                <a:gd name="T14" fmla="*/ 2169 w 6213"/>
                <a:gd name="T15" fmla="*/ 525 h 562"/>
                <a:gd name="T16" fmla="*/ 1213 w 6213"/>
                <a:gd name="T17" fmla="*/ 366 h 562"/>
                <a:gd name="T18" fmla="*/ 1417 w 6213"/>
                <a:gd name="T19" fmla="*/ 557 h 562"/>
                <a:gd name="T20" fmla="*/ 1453 w 6213"/>
                <a:gd name="T21" fmla="*/ 208 h 562"/>
                <a:gd name="T22" fmla="*/ 1455 w 6213"/>
                <a:gd name="T23" fmla="*/ 334 h 562"/>
                <a:gd name="T24" fmla="*/ 444 w 6213"/>
                <a:gd name="T25" fmla="*/ 467 h 562"/>
                <a:gd name="T26" fmla="*/ 694 w 6213"/>
                <a:gd name="T27" fmla="*/ 236 h 562"/>
                <a:gd name="T28" fmla="*/ 694 w 6213"/>
                <a:gd name="T29" fmla="*/ 485 h 562"/>
                <a:gd name="T30" fmla="*/ 295 w 6213"/>
                <a:gd name="T31" fmla="*/ 496 h 562"/>
                <a:gd name="T32" fmla="*/ 164 w 6213"/>
                <a:gd name="T33" fmla="*/ 160 h 562"/>
                <a:gd name="T34" fmla="*/ 292 w 6213"/>
                <a:gd name="T35" fmla="*/ 361 h 562"/>
                <a:gd name="T36" fmla="*/ 261 w 6213"/>
                <a:gd name="T37" fmla="*/ 492 h 562"/>
                <a:gd name="T38" fmla="*/ 6076 w 6213"/>
                <a:gd name="T39" fmla="*/ 530 h 562"/>
                <a:gd name="T40" fmla="*/ 5944 w 6213"/>
                <a:gd name="T41" fmla="*/ 510 h 562"/>
                <a:gd name="T42" fmla="*/ 6213 w 6213"/>
                <a:gd name="T43" fmla="*/ 366 h 562"/>
                <a:gd name="T44" fmla="*/ 6176 w 6213"/>
                <a:gd name="T45" fmla="*/ 334 h 562"/>
                <a:gd name="T46" fmla="*/ 4172 w 6213"/>
                <a:gd name="T47" fmla="*/ 194 h 562"/>
                <a:gd name="T48" fmla="*/ 4106 w 6213"/>
                <a:gd name="T49" fmla="*/ 546 h 562"/>
                <a:gd name="T50" fmla="*/ 4170 w 6213"/>
                <a:gd name="T51" fmla="*/ 328 h 562"/>
                <a:gd name="T52" fmla="*/ 4077 w 6213"/>
                <a:gd name="T53" fmla="*/ 160 h 562"/>
                <a:gd name="T54" fmla="*/ 3972 w 6213"/>
                <a:gd name="T55" fmla="*/ 510 h 562"/>
                <a:gd name="T56" fmla="*/ 5760 w 6213"/>
                <a:gd name="T57" fmla="*/ 60 h 562"/>
                <a:gd name="T58" fmla="*/ 4996 w 6213"/>
                <a:gd name="T59" fmla="*/ 208 h 562"/>
                <a:gd name="T60" fmla="*/ 4957 w 6213"/>
                <a:gd name="T61" fmla="*/ 525 h 562"/>
                <a:gd name="T62" fmla="*/ 4719 w 6213"/>
                <a:gd name="T63" fmla="*/ 364 h 562"/>
                <a:gd name="T64" fmla="*/ 4888 w 6213"/>
                <a:gd name="T65" fmla="*/ 191 h 562"/>
                <a:gd name="T66" fmla="*/ 3863 w 6213"/>
                <a:gd name="T67" fmla="*/ 177 h 562"/>
                <a:gd name="T68" fmla="*/ 3858 w 6213"/>
                <a:gd name="T69" fmla="*/ 544 h 562"/>
                <a:gd name="T70" fmla="*/ 3766 w 6213"/>
                <a:gd name="T71" fmla="*/ 192 h 562"/>
                <a:gd name="T72" fmla="*/ 5216 w 6213"/>
                <a:gd name="T73" fmla="*/ 176 h 562"/>
                <a:gd name="T74" fmla="*/ 5167 w 6213"/>
                <a:gd name="T75" fmla="*/ 555 h 562"/>
                <a:gd name="T76" fmla="*/ 5409 w 6213"/>
                <a:gd name="T77" fmla="*/ 555 h 562"/>
                <a:gd name="T78" fmla="*/ 5616 w 6213"/>
                <a:gd name="T79" fmla="*/ 555 h 562"/>
                <a:gd name="T80" fmla="*/ 2671 w 6213"/>
                <a:gd name="T81" fmla="*/ 220 h 562"/>
                <a:gd name="T82" fmla="*/ 2667 w 6213"/>
                <a:gd name="T83" fmla="*/ 341 h 562"/>
                <a:gd name="T84" fmla="*/ 2937 w 6213"/>
                <a:gd name="T85" fmla="*/ 555 h 562"/>
                <a:gd name="T86" fmla="*/ 3466 w 6213"/>
                <a:gd name="T87" fmla="*/ 555 h 562"/>
                <a:gd name="T88" fmla="*/ 3200 w 6213"/>
                <a:gd name="T89" fmla="*/ 452 h 562"/>
                <a:gd name="T90" fmla="*/ 3363 w 6213"/>
                <a:gd name="T91" fmla="*/ 191 h 562"/>
                <a:gd name="T92" fmla="*/ 3389 w 6213"/>
                <a:gd name="T93" fmla="*/ 361 h 562"/>
                <a:gd name="T94" fmla="*/ 3457 w 6213"/>
                <a:gd name="T95" fmla="*/ 396 h 562"/>
                <a:gd name="T96" fmla="*/ 2294 w 6213"/>
                <a:gd name="T97" fmla="*/ 488 h 562"/>
                <a:gd name="T98" fmla="*/ 2399 w 6213"/>
                <a:gd name="T99" fmla="*/ 562 h 562"/>
                <a:gd name="T100" fmla="*/ 2498 w 6213"/>
                <a:gd name="T101" fmla="*/ 334 h 562"/>
                <a:gd name="T102" fmla="*/ 4588 w 6213"/>
                <a:gd name="T103" fmla="*/ 0 h 562"/>
                <a:gd name="T104" fmla="*/ 4461 w 6213"/>
                <a:gd name="T105" fmla="*/ 562 h 562"/>
                <a:gd name="T106" fmla="*/ 4588 w 6213"/>
                <a:gd name="T107" fmla="*/ 228 h 562"/>
                <a:gd name="T108" fmla="*/ 4460 w 6213"/>
                <a:gd name="T109" fmla="*/ 192 h 562"/>
                <a:gd name="T110" fmla="*/ 4588 w 6213"/>
                <a:gd name="T111" fmla="*/ 36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13" h="562">
                  <a:moveTo>
                    <a:pt x="1894" y="301"/>
                  </a:moveTo>
                  <a:cubicBezTo>
                    <a:pt x="1894" y="555"/>
                    <a:pt x="1894" y="555"/>
                    <a:pt x="1894" y="555"/>
                  </a:cubicBezTo>
                  <a:cubicBezTo>
                    <a:pt x="1859" y="555"/>
                    <a:pt x="1859" y="555"/>
                    <a:pt x="1859" y="555"/>
                  </a:cubicBezTo>
                  <a:cubicBezTo>
                    <a:pt x="1859" y="303"/>
                    <a:pt x="1859" y="303"/>
                    <a:pt x="1859" y="303"/>
                  </a:cubicBezTo>
                  <a:cubicBezTo>
                    <a:pt x="1859" y="264"/>
                    <a:pt x="1851" y="236"/>
                    <a:pt x="1834" y="218"/>
                  </a:cubicBezTo>
                  <a:cubicBezTo>
                    <a:pt x="1818" y="201"/>
                    <a:pt x="1792" y="192"/>
                    <a:pt x="1758" y="192"/>
                  </a:cubicBezTo>
                  <a:cubicBezTo>
                    <a:pt x="1712" y="192"/>
                    <a:pt x="1678" y="204"/>
                    <a:pt x="1656" y="227"/>
                  </a:cubicBezTo>
                  <a:cubicBezTo>
                    <a:pt x="1635" y="250"/>
                    <a:pt x="1624" y="288"/>
                    <a:pt x="1624" y="341"/>
                  </a:cubicBezTo>
                  <a:cubicBezTo>
                    <a:pt x="1624" y="555"/>
                    <a:pt x="1624" y="555"/>
                    <a:pt x="1624" y="555"/>
                  </a:cubicBezTo>
                  <a:cubicBezTo>
                    <a:pt x="1589" y="555"/>
                    <a:pt x="1589" y="555"/>
                    <a:pt x="1589" y="555"/>
                  </a:cubicBezTo>
                  <a:cubicBezTo>
                    <a:pt x="1589" y="167"/>
                    <a:pt x="1589" y="167"/>
                    <a:pt x="1589" y="167"/>
                  </a:cubicBezTo>
                  <a:cubicBezTo>
                    <a:pt x="1619" y="167"/>
                    <a:pt x="1619" y="167"/>
                    <a:pt x="1619" y="167"/>
                  </a:cubicBezTo>
                  <a:cubicBezTo>
                    <a:pt x="1625" y="220"/>
                    <a:pt x="1625" y="220"/>
                    <a:pt x="1625" y="220"/>
                  </a:cubicBezTo>
                  <a:cubicBezTo>
                    <a:pt x="1627" y="220"/>
                    <a:pt x="1627" y="220"/>
                    <a:pt x="1627" y="220"/>
                  </a:cubicBezTo>
                  <a:cubicBezTo>
                    <a:pt x="1653" y="180"/>
                    <a:pt x="1697" y="160"/>
                    <a:pt x="1762" y="160"/>
                  </a:cubicBezTo>
                  <a:cubicBezTo>
                    <a:pt x="1850" y="160"/>
                    <a:pt x="1894" y="207"/>
                    <a:pt x="1894" y="301"/>
                  </a:cubicBezTo>
                  <a:close/>
                  <a:moveTo>
                    <a:pt x="1022" y="192"/>
                  </a:moveTo>
                  <a:cubicBezTo>
                    <a:pt x="1047" y="192"/>
                    <a:pt x="1076" y="197"/>
                    <a:pt x="1110" y="209"/>
                  </a:cubicBezTo>
                  <a:cubicBezTo>
                    <a:pt x="1119" y="177"/>
                    <a:pt x="1119" y="177"/>
                    <a:pt x="1119" y="177"/>
                  </a:cubicBezTo>
                  <a:cubicBezTo>
                    <a:pt x="1089" y="166"/>
                    <a:pt x="1056" y="160"/>
                    <a:pt x="1023" y="160"/>
                  </a:cubicBezTo>
                  <a:cubicBezTo>
                    <a:pt x="966" y="160"/>
                    <a:pt x="922" y="178"/>
                    <a:pt x="889" y="213"/>
                  </a:cubicBezTo>
                  <a:cubicBezTo>
                    <a:pt x="857" y="249"/>
                    <a:pt x="840" y="299"/>
                    <a:pt x="840" y="363"/>
                  </a:cubicBezTo>
                  <a:cubicBezTo>
                    <a:pt x="840" y="426"/>
                    <a:pt x="856" y="475"/>
                    <a:pt x="887" y="510"/>
                  </a:cubicBezTo>
                  <a:cubicBezTo>
                    <a:pt x="919" y="544"/>
                    <a:pt x="962" y="562"/>
                    <a:pt x="1018" y="562"/>
                  </a:cubicBezTo>
                  <a:cubicBezTo>
                    <a:pt x="1058" y="562"/>
                    <a:pt x="1090" y="556"/>
                    <a:pt x="1115" y="544"/>
                  </a:cubicBezTo>
                  <a:cubicBezTo>
                    <a:pt x="1115" y="511"/>
                    <a:pt x="1115" y="511"/>
                    <a:pt x="1115" y="511"/>
                  </a:cubicBezTo>
                  <a:cubicBezTo>
                    <a:pt x="1085" y="524"/>
                    <a:pt x="1052" y="530"/>
                    <a:pt x="1017" y="530"/>
                  </a:cubicBezTo>
                  <a:cubicBezTo>
                    <a:pt x="973" y="530"/>
                    <a:pt x="939" y="515"/>
                    <a:pt x="914" y="485"/>
                  </a:cubicBezTo>
                  <a:cubicBezTo>
                    <a:pt x="890" y="456"/>
                    <a:pt x="877" y="415"/>
                    <a:pt x="877" y="363"/>
                  </a:cubicBezTo>
                  <a:cubicBezTo>
                    <a:pt x="877" y="308"/>
                    <a:pt x="890" y="265"/>
                    <a:pt x="914" y="236"/>
                  </a:cubicBezTo>
                  <a:cubicBezTo>
                    <a:pt x="939" y="207"/>
                    <a:pt x="975" y="192"/>
                    <a:pt x="1022" y="192"/>
                  </a:cubicBezTo>
                  <a:close/>
                  <a:moveTo>
                    <a:pt x="2062" y="509"/>
                  </a:moveTo>
                  <a:cubicBezTo>
                    <a:pt x="2051" y="495"/>
                    <a:pt x="2046" y="473"/>
                    <a:pt x="2046" y="443"/>
                  </a:cubicBezTo>
                  <a:cubicBezTo>
                    <a:pt x="2046" y="198"/>
                    <a:pt x="2046" y="198"/>
                    <a:pt x="2046" y="198"/>
                  </a:cubicBezTo>
                  <a:cubicBezTo>
                    <a:pt x="2160" y="198"/>
                    <a:pt x="2160" y="198"/>
                    <a:pt x="2160" y="198"/>
                  </a:cubicBezTo>
                  <a:cubicBezTo>
                    <a:pt x="2160" y="167"/>
                    <a:pt x="2160" y="167"/>
                    <a:pt x="2160" y="167"/>
                  </a:cubicBezTo>
                  <a:cubicBezTo>
                    <a:pt x="2046" y="167"/>
                    <a:pt x="2046" y="167"/>
                    <a:pt x="2046" y="167"/>
                  </a:cubicBezTo>
                  <a:cubicBezTo>
                    <a:pt x="2046" y="73"/>
                    <a:pt x="2046" y="73"/>
                    <a:pt x="2046" y="73"/>
                  </a:cubicBezTo>
                  <a:cubicBezTo>
                    <a:pt x="2028" y="73"/>
                    <a:pt x="2028" y="73"/>
                    <a:pt x="2028" y="73"/>
                  </a:cubicBezTo>
                  <a:cubicBezTo>
                    <a:pt x="2010" y="161"/>
                    <a:pt x="2010" y="161"/>
                    <a:pt x="2010" y="161"/>
                  </a:cubicBezTo>
                  <a:cubicBezTo>
                    <a:pt x="1952" y="177"/>
                    <a:pt x="1952" y="177"/>
                    <a:pt x="1952" y="177"/>
                  </a:cubicBezTo>
                  <a:cubicBezTo>
                    <a:pt x="1952" y="198"/>
                    <a:pt x="1952" y="198"/>
                    <a:pt x="1952" y="198"/>
                  </a:cubicBezTo>
                  <a:cubicBezTo>
                    <a:pt x="2010" y="198"/>
                    <a:pt x="2010" y="198"/>
                    <a:pt x="2010" y="198"/>
                  </a:cubicBezTo>
                  <a:cubicBezTo>
                    <a:pt x="2010" y="448"/>
                    <a:pt x="2010" y="448"/>
                    <a:pt x="2010" y="448"/>
                  </a:cubicBezTo>
                  <a:cubicBezTo>
                    <a:pt x="2010" y="487"/>
                    <a:pt x="2018" y="516"/>
                    <a:pt x="2034" y="535"/>
                  </a:cubicBezTo>
                  <a:cubicBezTo>
                    <a:pt x="2051" y="553"/>
                    <a:pt x="2076" y="562"/>
                    <a:pt x="2110" y="562"/>
                  </a:cubicBezTo>
                  <a:cubicBezTo>
                    <a:pt x="2132" y="562"/>
                    <a:pt x="2152" y="559"/>
                    <a:pt x="2169" y="553"/>
                  </a:cubicBezTo>
                  <a:cubicBezTo>
                    <a:pt x="2169" y="525"/>
                    <a:pt x="2169" y="525"/>
                    <a:pt x="2169" y="525"/>
                  </a:cubicBezTo>
                  <a:cubicBezTo>
                    <a:pt x="2153" y="529"/>
                    <a:pt x="2133" y="531"/>
                    <a:pt x="2111" y="531"/>
                  </a:cubicBezTo>
                  <a:cubicBezTo>
                    <a:pt x="2088" y="531"/>
                    <a:pt x="2072" y="523"/>
                    <a:pt x="2062" y="509"/>
                  </a:cubicBezTo>
                  <a:close/>
                  <a:moveTo>
                    <a:pt x="1453" y="208"/>
                  </a:moveTo>
                  <a:cubicBezTo>
                    <a:pt x="1479" y="239"/>
                    <a:pt x="1493" y="283"/>
                    <a:pt x="1493" y="337"/>
                  </a:cubicBezTo>
                  <a:cubicBezTo>
                    <a:pt x="1493" y="366"/>
                    <a:pt x="1493" y="366"/>
                    <a:pt x="1493" y="366"/>
                  </a:cubicBezTo>
                  <a:cubicBezTo>
                    <a:pt x="1213" y="366"/>
                    <a:pt x="1213" y="366"/>
                    <a:pt x="1213" y="366"/>
                  </a:cubicBezTo>
                  <a:cubicBezTo>
                    <a:pt x="1214" y="419"/>
                    <a:pt x="1226" y="460"/>
                    <a:pt x="1251" y="488"/>
                  </a:cubicBezTo>
                  <a:cubicBezTo>
                    <a:pt x="1275" y="516"/>
                    <a:pt x="1310" y="530"/>
                    <a:pt x="1355" y="530"/>
                  </a:cubicBezTo>
                  <a:cubicBezTo>
                    <a:pt x="1377" y="530"/>
                    <a:pt x="1397" y="528"/>
                    <a:pt x="1414" y="525"/>
                  </a:cubicBezTo>
                  <a:cubicBezTo>
                    <a:pt x="1430" y="522"/>
                    <a:pt x="1452" y="515"/>
                    <a:pt x="1477" y="505"/>
                  </a:cubicBezTo>
                  <a:cubicBezTo>
                    <a:pt x="1477" y="537"/>
                    <a:pt x="1477" y="537"/>
                    <a:pt x="1477" y="537"/>
                  </a:cubicBezTo>
                  <a:cubicBezTo>
                    <a:pt x="1455" y="547"/>
                    <a:pt x="1435" y="553"/>
                    <a:pt x="1417" y="557"/>
                  </a:cubicBezTo>
                  <a:cubicBezTo>
                    <a:pt x="1398" y="560"/>
                    <a:pt x="1378" y="562"/>
                    <a:pt x="1355" y="562"/>
                  </a:cubicBezTo>
                  <a:cubicBezTo>
                    <a:pt x="1299" y="562"/>
                    <a:pt x="1255" y="545"/>
                    <a:pt x="1224" y="510"/>
                  </a:cubicBezTo>
                  <a:cubicBezTo>
                    <a:pt x="1192" y="475"/>
                    <a:pt x="1176" y="427"/>
                    <a:pt x="1176" y="364"/>
                  </a:cubicBezTo>
                  <a:cubicBezTo>
                    <a:pt x="1176" y="302"/>
                    <a:pt x="1192" y="253"/>
                    <a:pt x="1222" y="216"/>
                  </a:cubicBezTo>
                  <a:cubicBezTo>
                    <a:pt x="1252" y="178"/>
                    <a:pt x="1293" y="160"/>
                    <a:pt x="1345" y="160"/>
                  </a:cubicBezTo>
                  <a:cubicBezTo>
                    <a:pt x="1391" y="160"/>
                    <a:pt x="1427" y="176"/>
                    <a:pt x="1453" y="208"/>
                  </a:cubicBezTo>
                  <a:close/>
                  <a:moveTo>
                    <a:pt x="1455" y="334"/>
                  </a:moveTo>
                  <a:cubicBezTo>
                    <a:pt x="1455" y="290"/>
                    <a:pt x="1445" y="254"/>
                    <a:pt x="1426" y="229"/>
                  </a:cubicBezTo>
                  <a:cubicBezTo>
                    <a:pt x="1406" y="204"/>
                    <a:pt x="1379" y="191"/>
                    <a:pt x="1345" y="191"/>
                  </a:cubicBezTo>
                  <a:cubicBezTo>
                    <a:pt x="1308" y="191"/>
                    <a:pt x="1278" y="203"/>
                    <a:pt x="1255" y="228"/>
                  </a:cubicBezTo>
                  <a:cubicBezTo>
                    <a:pt x="1233" y="253"/>
                    <a:pt x="1219" y="288"/>
                    <a:pt x="1216" y="334"/>
                  </a:cubicBezTo>
                  <a:lnTo>
                    <a:pt x="1455" y="334"/>
                  </a:lnTo>
                  <a:close/>
                  <a:moveTo>
                    <a:pt x="721" y="213"/>
                  </a:moveTo>
                  <a:cubicBezTo>
                    <a:pt x="751" y="249"/>
                    <a:pt x="767" y="298"/>
                    <a:pt x="767" y="361"/>
                  </a:cubicBezTo>
                  <a:cubicBezTo>
                    <a:pt x="767" y="424"/>
                    <a:pt x="751" y="473"/>
                    <a:pt x="721" y="509"/>
                  </a:cubicBezTo>
                  <a:cubicBezTo>
                    <a:pt x="690" y="544"/>
                    <a:pt x="648" y="562"/>
                    <a:pt x="594" y="562"/>
                  </a:cubicBezTo>
                  <a:cubicBezTo>
                    <a:pt x="560" y="562"/>
                    <a:pt x="530" y="554"/>
                    <a:pt x="504" y="537"/>
                  </a:cubicBezTo>
                  <a:cubicBezTo>
                    <a:pt x="478" y="521"/>
                    <a:pt x="458" y="497"/>
                    <a:pt x="444" y="467"/>
                  </a:cubicBezTo>
                  <a:cubicBezTo>
                    <a:pt x="430" y="436"/>
                    <a:pt x="424" y="401"/>
                    <a:pt x="424" y="361"/>
                  </a:cubicBezTo>
                  <a:cubicBezTo>
                    <a:pt x="424" y="297"/>
                    <a:pt x="439" y="248"/>
                    <a:pt x="470" y="213"/>
                  </a:cubicBezTo>
                  <a:cubicBezTo>
                    <a:pt x="500" y="177"/>
                    <a:pt x="542" y="160"/>
                    <a:pt x="596" y="160"/>
                  </a:cubicBezTo>
                  <a:cubicBezTo>
                    <a:pt x="649" y="160"/>
                    <a:pt x="691" y="178"/>
                    <a:pt x="721" y="213"/>
                  </a:cubicBezTo>
                  <a:close/>
                  <a:moveTo>
                    <a:pt x="729" y="361"/>
                  </a:moveTo>
                  <a:cubicBezTo>
                    <a:pt x="729" y="307"/>
                    <a:pt x="718" y="266"/>
                    <a:pt x="694" y="236"/>
                  </a:cubicBezTo>
                  <a:cubicBezTo>
                    <a:pt x="670" y="207"/>
                    <a:pt x="637" y="192"/>
                    <a:pt x="594" y="192"/>
                  </a:cubicBezTo>
                  <a:cubicBezTo>
                    <a:pt x="552" y="192"/>
                    <a:pt x="519" y="207"/>
                    <a:pt x="495" y="236"/>
                  </a:cubicBezTo>
                  <a:cubicBezTo>
                    <a:pt x="472" y="265"/>
                    <a:pt x="461" y="307"/>
                    <a:pt x="461" y="361"/>
                  </a:cubicBezTo>
                  <a:cubicBezTo>
                    <a:pt x="461" y="414"/>
                    <a:pt x="472" y="455"/>
                    <a:pt x="496" y="485"/>
                  </a:cubicBezTo>
                  <a:cubicBezTo>
                    <a:pt x="519" y="515"/>
                    <a:pt x="552" y="530"/>
                    <a:pt x="595" y="530"/>
                  </a:cubicBezTo>
                  <a:cubicBezTo>
                    <a:pt x="638" y="530"/>
                    <a:pt x="671" y="515"/>
                    <a:pt x="694" y="485"/>
                  </a:cubicBezTo>
                  <a:cubicBezTo>
                    <a:pt x="718" y="455"/>
                    <a:pt x="729" y="414"/>
                    <a:pt x="729" y="361"/>
                  </a:cubicBezTo>
                  <a:close/>
                  <a:moveTo>
                    <a:pt x="292" y="0"/>
                  </a:moveTo>
                  <a:cubicBezTo>
                    <a:pt x="327" y="0"/>
                    <a:pt x="327" y="0"/>
                    <a:pt x="327" y="0"/>
                  </a:cubicBezTo>
                  <a:cubicBezTo>
                    <a:pt x="327" y="555"/>
                    <a:pt x="327" y="555"/>
                    <a:pt x="327" y="555"/>
                  </a:cubicBezTo>
                  <a:cubicBezTo>
                    <a:pt x="304" y="555"/>
                    <a:pt x="304" y="555"/>
                    <a:pt x="304" y="555"/>
                  </a:cubicBezTo>
                  <a:cubicBezTo>
                    <a:pt x="295" y="496"/>
                    <a:pt x="295" y="496"/>
                    <a:pt x="295" y="496"/>
                  </a:cubicBezTo>
                  <a:cubicBezTo>
                    <a:pt x="292" y="496"/>
                    <a:pt x="292" y="496"/>
                    <a:pt x="292" y="496"/>
                  </a:cubicBezTo>
                  <a:cubicBezTo>
                    <a:pt x="262" y="540"/>
                    <a:pt x="220" y="562"/>
                    <a:pt x="165" y="562"/>
                  </a:cubicBezTo>
                  <a:cubicBezTo>
                    <a:pt x="111" y="562"/>
                    <a:pt x="71" y="545"/>
                    <a:pt x="42" y="512"/>
                  </a:cubicBezTo>
                  <a:cubicBezTo>
                    <a:pt x="14" y="479"/>
                    <a:pt x="0" y="430"/>
                    <a:pt x="0" y="367"/>
                  </a:cubicBezTo>
                  <a:cubicBezTo>
                    <a:pt x="0" y="300"/>
                    <a:pt x="14" y="248"/>
                    <a:pt x="42" y="213"/>
                  </a:cubicBezTo>
                  <a:cubicBezTo>
                    <a:pt x="70" y="177"/>
                    <a:pt x="111" y="160"/>
                    <a:pt x="164" y="160"/>
                  </a:cubicBezTo>
                  <a:cubicBezTo>
                    <a:pt x="192" y="160"/>
                    <a:pt x="216" y="165"/>
                    <a:pt x="237" y="175"/>
                  </a:cubicBezTo>
                  <a:cubicBezTo>
                    <a:pt x="257" y="185"/>
                    <a:pt x="276" y="203"/>
                    <a:pt x="292" y="228"/>
                  </a:cubicBezTo>
                  <a:cubicBezTo>
                    <a:pt x="294" y="228"/>
                    <a:pt x="294" y="228"/>
                    <a:pt x="294" y="228"/>
                  </a:cubicBezTo>
                  <a:cubicBezTo>
                    <a:pt x="293" y="198"/>
                    <a:pt x="292" y="168"/>
                    <a:pt x="292" y="139"/>
                  </a:cubicBezTo>
                  <a:lnTo>
                    <a:pt x="292" y="0"/>
                  </a:lnTo>
                  <a:close/>
                  <a:moveTo>
                    <a:pt x="292" y="361"/>
                  </a:moveTo>
                  <a:cubicBezTo>
                    <a:pt x="292" y="301"/>
                    <a:pt x="282" y="258"/>
                    <a:pt x="262" y="231"/>
                  </a:cubicBezTo>
                  <a:cubicBezTo>
                    <a:pt x="242" y="205"/>
                    <a:pt x="209" y="192"/>
                    <a:pt x="164" y="192"/>
                  </a:cubicBezTo>
                  <a:cubicBezTo>
                    <a:pt x="122" y="192"/>
                    <a:pt x="90" y="207"/>
                    <a:pt x="69" y="236"/>
                  </a:cubicBezTo>
                  <a:cubicBezTo>
                    <a:pt x="48" y="266"/>
                    <a:pt x="37" y="309"/>
                    <a:pt x="37" y="366"/>
                  </a:cubicBezTo>
                  <a:cubicBezTo>
                    <a:pt x="37" y="476"/>
                    <a:pt x="80" y="531"/>
                    <a:pt x="165" y="531"/>
                  </a:cubicBezTo>
                  <a:cubicBezTo>
                    <a:pt x="209" y="531"/>
                    <a:pt x="241" y="518"/>
                    <a:pt x="261" y="492"/>
                  </a:cubicBezTo>
                  <a:cubicBezTo>
                    <a:pt x="282" y="467"/>
                    <a:pt x="292" y="425"/>
                    <a:pt x="292" y="367"/>
                  </a:cubicBezTo>
                  <a:lnTo>
                    <a:pt x="292" y="361"/>
                  </a:lnTo>
                  <a:close/>
                  <a:moveTo>
                    <a:pt x="6213" y="366"/>
                  </a:moveTo>
                  <a:cubicBezTo>
                    <a:pt x="5934" y="366"/>
                    <a:pt x="5934" y="366"/>
                    <a:pt x="5934" y="366"/>
                  </a:cubicBezTo>
                  <a:cubicBezTo>
                    <a:pt x="5934" y="419"/>
                    <a:pt x="5947" y="460"/>
                    <a:pt x="5971" y="488"/>
                  </a:cubicBezTo>
                  <a:cubicBezTo>
                    <a:pt x="5996" y="516"/>
                    <a:pt x="6030" y="530"/>
                    <a:pt x="6076" y="530"/>
                  </a:cubicBezTo>
                  <a:cubicBezTo>
                    <a:pt x="6098" y="530"/>
                    <a:pt x="6117" y="528"/>
                    <a:pt x="6134" y="525"/>
                  </a:cubicBezTo>
                  <a:cubicBezTo>
                    <a:pt x="6151" y="522"/>
                    <a:pt x="6172" y="515"/>
                    <a:pt x="6198" y="505"/>
                  </a:cubicBezTo>
                  <a:cubicBezTo>
                    <a:pt x="6198" y="537"/>
                    <a:pt x="6198" y="537"/>
                    <a:pt x="6198" y="537"/>
                  </a:cubicBezTo>
                  <a:cubicBezTo>
                    <a:pt x="6176" y="547"/>
                    <a:pt x="6156" y="553"/>
                    <a:pt x="6137" y="557"/>
                  </a:cubicBezTo>
                  <a:cubicBezTo>
                    <a:pt x="6119" y="560"/>
                    <a:pt x="6098" y="562"/>
                    <a:pt x="6076" y="562"/>
                  </a:cubicBezTo>
                  <a:cubicBezTo>
                    <a:pt x="6020" y="562"/>
                    <a:pt x="5976" y="545"/>
                    <a:pt x="5944" y="510"/>
                  </a:cubicBezTo>
                  <a:cubicBezTo>
                    <a:pt x="5913" y="475"/>
                    <a:pt x="5897" y="427"/>
                    <a:pt x="5897" y="364"/>
                  </a:cubicBezTo>
                  <a:cubicBezTo>
                    <a:pt x="5897" y="302"/>
                    <a:pt x="5912" y="253"/>
                    <a:pt x="5943" y="216"/>
                  </a:cubicBezTo>
                  <a:cubicBezTo>
                    <a:pt x="5973" y="178"/>
                    <a:pt x="6014" y="160"/>
                    <a:pt x="6066" y="160"/>
                  </a:cubicBezTo>
                  <a:cubicBezTo>
                    <a:pt x="6111" y="160"/>
                    <a:pt x="6147" y="176"/>
                    <a:pt x="6174" y="208"/>
                  </a:cubicBezTo>
                  <a:cubicBezTo>
                    <a:pt x="6200" y="239"/>
                    <a:pt x="6213" y="283"/>
                    <a:pt x="6213" y="337"/>
                  </a:cubicBezTo>
                  <a:lnTo>
                    <a:pt x="6213" y="366"/>
                  </a:lnTo>
                  <a:close/>
                  <a:moveTo>
                    <a:pt x="6176" y="334"/>
                  </a:moveTo>
                  <a:cubicBezTo>
                    <a:pt x="6176" y="290"/>
                    <a:pt x="6166" y="254"/>
                    <a:pt x="6146" y="229"/>
                  </a:cubicBezTo>
                  <a:cubicBezTo>
                    <a:pt x="6127" y="204"/>
                    <a:pt x="6100" y="191"/>
                    <a:pt x="6066" y="191"/>
                  </a:cubicBezTo>
                  <a:cubicBezTo>
                    <a:pt x="6028" y="191"/>
                    <a:pt x="5998" y="203"/>
                    <a:pt x="5976" y="228"/>
                  </a:cubicBezTo>
                  <a:cubicBezTo>
                    <a:pt x="5953" y="253"/>
                    <a:pt x="5940" y="288"/>
                    <a:pt x="5936" y="334"/>
                  </a:cubicBezTo>
                  <a:lnTo>
                    <a:pt x="6176" y="334"/>
                  </a:lnTo>
                  <a:close/>
                  <a:moveTo>
                    <a:pt x="5765" y="555"/>
                  </a:moveTo>
                  <a:cubicBezTo>
                    <a:pt x="5801" y="555"/>
                    <a:pt x="5801" y="555"/>
                    <a:pt x="5801" y="555"/>
                  </a:cubicBezTo>
                  <a:cubicBezTo>
                    <a:pt x="5801" y="167"/>
                    <a:pt x="5801" y="167"/>
                    <a:pt x="5801" y="167"/>
                  </a:cubicBezTo>
                  <a:cubicBezTo>
                    <a:pt x="5765" y="167"/>
                    <a:pt x="5765" y="167"/>
                    <a:pt x="5765" y="167"/>
                  </a:cubicBezTo>
                  <a:lnTo>
                    <a:pt x="5765" y="555"/>
                  </a:lnTo>
                  <a:close/>
                  <a:moveTo>
                    <a:pt x="4172" y="194"/>
                  </a:moveTo>
                  <a:cubicBezTo>
                    <a:pt x="4193" y="216"/>
                    <a:pt x="4204" y="250"/>
                    <a:pt x="4204" y="297"/>
                  </a:cubicBezTo>
                  <a:cubicBezTo>
                    <a:pt x="4204" y="555"/>
                    <a:pt x="4204" y="555"/>
                    <a:pt x="4204" y="555"/>
                  </a:cubicBezTo>
                  <a:cubicBezTo>
                    <a:pt x="4177" y="555"/>
                    <a:pt x="4177" y="555"/>
                    <a:pt x="4177" y="555"/>
                  </a:cubicBezTo>
                  <a:cubicBezTo>
                    <a:pt x="4169" y="493"/>
                    <a:pt x="4169" y="493"/>
                    <a:pt x="4169" y="493"/>
                  </a:cubicBezTo>
                  <a:cubicBezTo>
                    <a:pt x="4166" y="493"/>
                    <a:pt x="4166" y="493"/>
                    <a:pt x="4166" y="493"/>
                  </a:cubicBezTo>
                  <a:cubicBezTo>
                    <a:pt x="4146" y="518"/>
                    <a:pt x="4126" y="536"/>
                    <a:pt x="4106" y="546"/>
                  </a:cubicBezTo>
                  <a:cubicBezTo>
                    <a:pt x="4085" y="557"/>
                    <a:pt x="4061" y="562"/>
                    <a:pt x="4033" y="562"/>
                  </a:cubicBezTo>
                  <a:cubicBezTo>
                    <a:pt x="3995" y="562"/>
                    <a:pt x="3965" y="552"/>
                    <a:pt x="3944" y="533"/>
                  </a:cubicBezTo>
                  <a:cubicBezTo>
                    <a:pt x="3923" y="513"/>
                    <a:pt x="3912" y="486"/>
                    <a:pt x="3912" y="452"/>
                  </a:cubicBezTo>
                  <a:cubicBezTo>
                    <a:pt x="3912" y="414"/>
                    <a:pt x="3928" y="385"/>
                    <a:pt x="3959" y="364"/>
                  </a:cubicBezTo>
                  <a:cubicBezTo>
                    <a:pt x="3991" y="343"/>
                    <a:pt x="4037" y="332"/>
                    <a:pt x="4096" y="331"/>
                  </a:cubicBezTo>
                  <a:cubicBezTo>
                    <a:pt x="4170" y="328"/>
                    <a:pt x="4170" y="328"/>
                    <a:pt x="4170" y="328"/>
                  </a:cubicBezTo>
                  <a:cubicBezTo>
                    <a:pt x="4170" y="303"/>
                    <a:pt x="4170" y="303"/>
                    <a:pt x="4170" y="303"/>
                  </a:cubicBezTo>
                  <a:cubicBezTo>
                    <a:pt x="4170" y="266"/>
                    <a:pt x="4163" y="238"/>
                    <a:pt x="4148" y="219"/>
                  </a:cubicBezTo>
                  <a:cubicBezTo>
                    <a:pt x="4133" y="201"/>
                    <a:pt x="4108" y="191"/>
                    <a:pt x="4075" y="191"/>
                  </a:cubicBezTo>
                  <a:cubicBezTo>
                    <a:pt x="4039" y="191"/>
                    <a:pt x="4002" y="201"/>
                    <a:pt x="3964" y="221"/>
                  </a:cubicBezTo>
                  <a:cubicBezTo>
                    <a:pt x="3950" y="190"/>
                    <a:pt x="3950" y="190"/>
                    <a:pt x="3950" y="190"/>
                  </a:cubicBezTo>
                  <a:cubicBezTo>
                    <a:pt x="3993" y="170"/>
                    <a:pt x="4035" y="160"/>
                    <a:pt x="4077" y="160"/>
                  </a:cubicBezTo>
                  <a:cubicBezTo>
                    <a:pt x="4119" y="160"/>
                    <a:pt x="4151" y="172"/>
                    <a:pt x="4172" y="194"/>
                  </a:cubicBezTo>
                  <a:close/>
                  <a:moveTo>
                    <a:pt x="4169" y="358"/>
                  </a:moveTo>
                  <a:cubicBezTo>
                    <a:pt x="4101" y="361"/>
                    <a:pt x="4101" y="361"/>
                    <a:pt x="4101" y="361"/>
                  </a:cubicBezTo>
                  <a:cubicBezTo>
                    <a:pt x="4046" y="363"/>
                    <a:pt x="4008" y="372"/>
                    <a:pt x="3984" y="386"/>
                  </a:cubicBezTo>
                  <a:cubicBezTo>
                    <a:pt x="3961" y="400"/>
                    <a:pt x="3950" y="423"/>
                    <a:pt x="3950" y="453"/>
                  </a:cubicBezTo>
                  <a:cubicBezTo>
                    <a:pt x="3950" y="477"/>
                    <a:pt x="3957" y="496"/>
                    <a:pt x="3972" y="510"/>
                  </a:cubicBezTo>
                  <a:cubicBezTo>
                    <a:pt x="3987" y="523"/>
                    <a:pt x="4008" y="530"/>
                    <a:pt x="4035" y="530"/>
                  </a:cubicBezTo>
                  <a:cubicBezTo>
                    <a:pt x="4076" y="530"/>
                    <a:pt x="4109" y="518"/>
                    <a:pt x="4133" y="494"/>
                  </a:cubicBezTo>
                  <a:cubicBezTo>
                    <a:pt x="4157" y="471"/>
                    <a:pt x="4169" y="438"/>
                    <a:pt x="4169" y="396"/>
                  </a:cubicBezTo>
                  <a:lnTo>
                    <a:pt x="4169" y="358"/>
                  </a:lnTo>
                  <a:close/>
                  <a:moveTo>
                    <a:pt x="5783" y="25"/>
                  </a:moveTo>
                  <a:cubicBezTo>
                    <a:pt x="5768" y="25"/>
                    <a:pt x="5760" y="37"/>
                    <a:pt x="5760" y="60"/>
                  </a:cubicBezTo>
                  <a:cubicBezTo>
                    <a:pt x="5760" y="83"/>
                    <a:pt x="5768" y="94"/>
                    <a:pt x="5783" y="94"/>
                  </a:cubicBezTo>
                  <a:cubicBezTo>
                    <a:pt x="5790" y="94"/>
                    <a:pt x="5796" y="91"/>
                    <a:pt x="5800" y="85"/>
                  </a:cubicBezTo>
                  <a:cubicBezTo>
                    <a:pt x="5804" y="79"/>
                    <a:pt x="5806" y="70"/>
                    <a:pt x="5806" y="60"/>
                  </a:cubicBezTo>
                  <a:cubicBezTo>
                    <a:pt x="5806" y="49"/>
                    <a:pt x="5804" y="40"/>
                    <a:pt x="5800" y="34"/>
                  </a:cubicBezTo>
                  <a:cubicBezTo>
                    <a:pt x="5796" y="28"/>
                    <a:pt x="5790" y="25"/>
                    <a:pt x="5783" y="25"/>
                  </a:cubicBezTo>
                  <a:close/>
                  <a:moveTo>
                    <a:pt x="4996" y="208"/>
                  </a:moveTo>
                  <a:cubicBezTo>
                    <a:pt x="5022" y="239"/>
                    <a:pt x="5036" y="283"/>
                    <a:pt x="5036" y="337"/>
                  </a:cubicBezTo>
                  <a:cubicBezTo>
                    <a:pt x="5036" y="366"/>
                    <a:pt x="5036" y="366"/>
                    <a:pt x="5036" y="366"/>
                  </a:cubicBezTo>
                  <a:cubicBezTo>
                    <a:pt x="4756" y="366"/>
                    <a:pt x="4756" y="366"/>
                    <a:pt x="4756" y="366"/>
                  </a:cubicBezTo>
                  <a:cubicBezTo>
                    <a:pt x="4757" y="419"/>
                    <a:pt x="4769" y="460"/>
                    <a:pt x="4794" y="488"/>
                  </a:cubicBezTo>
                  <a:cubicBezTo>
                    <a:pt x="4818" y="516"/>
                    <a:pt x="4853" y="530"/>
                    <a:pt x="4898" y="530"/>
                  </a:cubicBezTo>
                  <a:cubicBezTo>
                    <a:pt x="4920" y="530"/>
                    <a:pt x="4940" y="528"/>
                    <a:pt x="4957" y="525"/>
                  </a:cubicBezTo>
                  <a:cubicBezTo>
                    <a:pt x="4973" y="522"/>
                    <a:pt x="4995" y="515"/>
                    <a:pt x="5020" y="505"/>
                  </a:cubicBezTo>
                  <a:cubicBezTo>
                    <a:pt x="5020" y="537"/>
                    <a:pt x="5020" y="537"/>
                    <a:pt x="5020" y="537"/>
                  </a:cubicBezTo>
                  <a:cubicBezTo>
                    <a:pt x="4998" y="547"/>
                    <a:pt x="4978" y="553"/>
                    <a:pt x="4960" y="557"/>
                  </a:cubicBezTo>
                  <a:cubicBezTo>
                    <a:pt x="4941" y="560"/>
                    <a:pt x="4921" y="562"/>
                    <a:pt x="4898" y="562"/>
                  </a:cubicBezTo>
                  <a:cubicBezTo>
                    <a:pt x="4842" y="562"/>
                    <a:pt x="4798" y="545"/>
                    <a:pt x="4767" y="510"/>
                  </a:cubicBezTo>
                  <a:cubicBezTo>
                    <a:pt x="4735" y="475"/>
                    <a:pt x="4719" y="427"/>
                    <a:pt x="4719" y="364"/>
                  </a:cubicBezTo>
                  <a:cubicBezTo>
                    <a:pt x="4719" y="302"/>
                    <a:pt x="4734" y="253"/>
                    <a:pt x="4765" y="216"/>
                  </a:cubicBezTo>
                  <a:cubicBezTo>
                    <a:pt x="4795" y="178"/>
                    <a:pt x="4836" y="160"/>
                    <a:pt x="4888" y="160"/>
                  </a:cubicBezTo>
                  <a:cubicBezTo>
                    <a:pt x="4934" y="160"/>
                    <a:pt x="4970" y="176"/>
                    <a:pt x="4996" y="208"/>
                  </a:cubicBezTo>
                  <a:close/>
                  <a:moveTo>
                    <a:pt x="4998" y="334"/>
                  </a:moveTo>
                  <a:cubicBezTo>
                    <a:pt x="4998" y="290"/>
                    <a:pt x="4988" y="254"/>
                    <a:pt x="4969" y="229"/>
                  </a:cubicBezTo>
                  <a:cubicBezTo>
                    <a:pt x="4949" y="204"/>
                    <a:pt x="4922" y="191"/>
                    <a:pt x="4888" y="191"/>
                  </a:cubicBezTo>
                  <a:cubicBezTo>
                    <a:pt x="4851" y="191"/>
                    <a:pt x="4821" y="203"/>
                    <a:pt x="4798" y="228"/>
                  </a:cubicBezTo>
                  <a:cubicBezTo>
                    <a:pt x="4775" y="253"/>
                    <a:pt x="4762" y="288"/>
                    <a:pt x="4758" y="334"/>
                  </a:cubicBezTo>
                  <a:lnTo>
                    <a:pt x="4998" y="334"/>
                  </a:lnTo>
                  <a:close/>
                  <a:moveTo>
                    <a:pt x="3766" y="192"/>
                  </a:moveTo>
                  <a:cubicBezTo>
                    <a:pt x="3790" y="192"/>
                    <a:pt x="3819" y="197"/>
                    <a:pt x="3853" y="209"/>
                  </a:cubicBezTo>
                  <a:cubicBezTo>
                    <a:pt x="3863" y="177"/>
                    <a:pt x="3863" y="177"/>
                    <a:pt x="3863" y="177"/>
                  </a:cubicBezTo>
                  <a:cubicBezTo>
                    <a:pt x="3832" y="166"/>
                    <a:pt x="3800" y="160"/>
                    <a:pt x="3766" y="160"/>
                  </a:cubicBezTo>
                  <a:cubicBezTo>
                    <a:pt x="3710" y="160"/>
                    <a:pt x="3665" y="178"/>
                    <a:pt x="3633" y="213"/>
                  </a:cubicBezTo>
                  <a:cubicBezTo>
                    <a:pt x="3600" y="249"/>
                    <a:pt x="3584" y="299"/>
                    <a:pt x="3584" y="363"/>
                  </a:cubicBezTo>
                  <a:cubicBezTo>
                    <a:pt x="3584" y="426"/>
                    <a:pt x="3599" y="475"/>
                    <a:pt x="3631" y="510"/>
                  </a:cubicBezTo>
                  <a:cubicBezTo>
                    <a:pt x="3662" y="544"/>
                    <a:pt x="3706" y="562"/>
                    <a:pt x="3761" y="562"/>
                  </a:cubicBezTo>
                  <a:cubicBezTo>
                    <a:pt x="3801" y="562"/>
                    <a:pt x="3834" y="556"/>
                    <a:pt x="3858" y="544"/>
                  </a:cubicBezTo>
                  <a:cubicBezTo>
                    <a:pt x="3858" y="511"/>
                    <a:pt x="3858" y="511"/>
                    <a:pt x="3858" y="511"/>
                  </a:cubicBezTo>
                  <a:cubicBezTo>
                    <a:pt x="3828" y="524"/>
                    <a:pt x="3795" y="530"/>
                    <a:pt x="3760" y="530"/>
                  </a:cubicBezTo>
                  <a:cubicBezTo>
                    <a:pt x="3716" y="530"/>
                    <a:pt x="3682" y="515"/>
                    <a:pt x="3658" y="485"/>
                  </a:cubicBezTo>
                  <a:cubicBezTo>
                    <a:pt x="3633" y="456"/>
                    <a:pt x="3621" y="415"/>
                    <a:pt x="3621" y="363"/>
                  </a:cubicBezTo>
                  <a:cubicBezTo>
                    <a:pt x="3621" y="308"/>
                    <a:pt x="3633" y="265"/>
                    <a:pt x="3658" y="236"/>
                  </a:cubicBezTo>
                  <a:cubicBezTo>
                    <a:pt x="3682" y="207"/>
                    <a:pt x="3718" y="192"/>
                    <a:pt x="3766" y="192"/>
                  </a:cubicBezTo>
                  <a:close/>
                  <a:moveTo>
                    <a:pt x="5524" y="160"/>
                  </a:moveTo>
                  <a:cubicBezTo>
                    <a:pt x="5497" y="160"/>
                    <a:pt x="5472" y="166"/>
                    <a:pt x="5451" y="178"/>
                  </a:cubicBezTo>
                  <a:cubicBezTo>
                    <a:pt x="5430" y="189"/>
                    <a:pt x="5413" y="206"/>
                    <a:pt x="5400" y="229"/>
                  </a:cubicBezTo>
                  <a:cubicBezTo>
                    <a:pt x="5399" y="229"/>
                    <a:pt x="5399" y="229"/>
                    <a:pt x="5399" y="229"/>
                  </a:cubicBezTo>
                  <a:cubicBezTo>
                    <a:pt x="5382" y="183"/>
                    <a:pt x="5342" y="160"/>
                    <a:pt x="5281" y="160"/>
                  </a:cubicBezTo>
                  <a:cubicBezTo>
                    <a:pt x="5257" y="160"/>
                    <a:pt x="5236" y="165"/>
                    <a:pt x="5216" y="176"/>
                  </a:cubicBezTo>
                  <a:cubicBezTo>
                    <a:pt x="5196" y="186"/>
                    <a:pt x="5181" y="201"/>
                    <a:pt x="5170" y="220"/>
                  </a:cubicBezTo>
                  <a:cubicBezTo>
                    <a:pt x="5168" y="220"/>
                    <a:pt x="5168" y="220"/>
                    <a:pt x="5168" y="220"/>
                  </a:cubicBezTo>
                  <a:cubicBezTo>
                    <a:pt x="5161" y="167"/>
                    <a:pt x="5161" y="167"/>
                    <a:pt x="5161" y="167"/>
                  </a:cubicBezTo>
                  <a:cubicBezTo>
                    <a:pt x="5132" y="167"/>
                    <a:pt x="5132" y="167"/>
                    <a:pt x="5132" y="167"/>
                  </a:cubicBezTo>
                  <a:cubicBezTo>
                    <a:pt x="5132" y="555"/>
                    <a:pt x="5132" y="555"/>
                    <a:pt x="5132" y="555"/>
                  </a:cubicBezTo>
                  <a:cubicBezTo>
                    <a:pt x="5167" y="555"/>
                    <a:pt x="5167" y="555"/>
                    <a:pt x="5167" y="555"/>
                  </a:cubicBezTo>
                  <a:cubicBezTo>
                    <a:pt x="5167" y="341"/>
                    <a:pt x="5167" y="341"/>
                    <a:pt x="5167" y="341"/>
                  </a:cubicBezTo>
                  <a:cubicBezTo>
                    <a:pt x="5167" y="289"/>
                    <a:pt x="5176" y="251"/>
                    <a:pt x="5195" y="227"/>
                  </a:cubicBezTo>
                  <a:cubicBezTo>
                    <a:pt x="5213" y="204"/>
                    <a:pt x="5243" y="192"/>
                    <a:pt x="5283" y="192"/>
                  </a:cubicBezTo>
                  <a:cubicBezTo>
                    <a:pt x="5343" y="192"/>
                    <a:pt x="5373" y="225"/>
                    <a:pt x="5373" y="290"/>
                  </a:cubicBezTo>
                  <a:cubicBezTo>
                    <a:pt x="5373" y="555"/>
                    <a:pt x="5373" y="555"/>
                    <a:pt x="5373" y="555"/>
                  </a:cubicBezTo>
                  <a:cubicBezTo>
                    <a:pt x="5409" y="555"/>
                    <a:pt x="5409" y="555"/>
                    <a:pt x="5409" y="555"/>
                  </a:cubicBezTo>
                  <a:cubicBezTo>
                    <a:pt x="5409" y="328"/>
                    <a:pt x="5409" y="328"/>
                    <a:pt x="5409" y="328"/>
                  </a:cubicBezTo>
                  <a:cubicBezTo>
                    <a:pt x="5409" y="281"/>
                    <a:pt x="5419" y="247"/>
                    <a:pt x="5438" y="225"/>
                  </a:cubicBezTo>
                  <a:cubicBezTo>
                    <a:pt x="5457" y="203"/>
                    <a:pt x="5486" y="192"/>
                    <a:pt x="5526" y="192"/>
                  </a:cubicBezTo>
                  <a:cubicBezTo>
                    <a:pt x="5556" y="192"/>
                    <a:pt x="5579" y="201"/>
                    <a:pt x="5594" y="218"/>
                  </a:cubicBezTo>
                  <a:cubicBezTo>
                    <a:pt x="5608" y="235"/>
                    <a:pt x="5616" y="263"/>
                    <a:pt x="5616" y="301"/>
                  </a:cubicBezTo>
                  <a:cubicBezTo>
                    <a:pt x="5616" y="555"/>
                    <a:pt x="5616" y="555"/>
                    <a:pt x="5616" y="555"/>
                  </a:cubicBezTo>
                  <a:cubicBezTo>
                    <a:pt x="5651" y="555"/>
                    <a:pt x="5651" y="555"/>
                    <a:pt x="5651" y="555"/>
                  </a:cubicBezTo>
                  <a:cubicBezTo>
                    <a:pt x="5651" y="301"/>
                    <a:pt x="5651" y="301"/>
                    <a:pt x="5651" y="301"/>
                  </a:cubicBezTo>
                  <a:cubicBezTo>
                    <a:pt x="5651" y="252"/>
                    <a:pt x="5640" y="216"/>
                    <a:pt x="5619" y="194"/>
                  </a:cubicBezTo>
                  <a:cubicBezTo>
                    <a:pt x="5598" y="171"/>
                    <a:pt x="5566" y="160"/>
                    <a:pt x="5524" y="160"/>
                  </a:cubicBezTo>
                  <a:close/>
                  <a:moveTo>
                    <a:pt x="2805" y="160"/>
                  </a:moveTo>
                  <a:cubicBezTo>
                    <a:pt x="2741" y="160"/>
                    <a:pt x="2696" y="180"/>
                    <a:pt x="2671" y="220"/>
                  </a:cubicBezTo>
                  <a:cubicBezTo>
                    <a:pt x="2669" y="220"/>
                    <a:pt x="2669" y="220"/>
                    <a:pt x="2669" y="220"/>
                  </a:cubicBezTo>
                  <a:cubicBezTo>
                    <a:pt x="2662" y="167"/>
                    <a:pt x="2662" y="167"/>
                    <a:pt x="2662" y="167"/>
                  </a:cubicBezTo>
                  <a:cubicBezTo>
                    <a:pt x="2632" y="167"/>
                    <a:pt x="2632" y="167"/>
                    <a:pt x="2632" y="167"/>
                  </a:cubicBezTo>
                  <a:cubicBezTo>
                    <a:pt x="2632" y="555"/>
                    <a:pt x="2632" y="555"/>
                    <a:pt x="2632" y="555"/>
                  </a:cubicBezTo>
                  <a:cubicBezTo>
                    <a:pt x="2667" y="555"/>
                    <a:pt x="2667" y="555"/>
                    <a:pt x="2667" y="555"/>
                  </a:cubicBezTo>
                  <a:cubicBezTo>
                    <a:pt x="2667" y="341"/>
                    <a:pt x="2667" y="341"/>
                    <a:pt x="2667" y="341"/>
                  </a:cubicBezTo>
                  <a:cubicBezTo>
                    <a:pt x="2667" y="288"/>
                    <a:pt x="2678" y="250"/>
                    <a:pt x="2699" y="227"/>
                  </a:cubicBezTo>
                  <a:cubicBezTo>
                    <a:pt x="2721" y="204"/>
                    <a:pt x="2755" y="192"/>
                    <a:pt x="2801" y="192"/>
                  </a:cubicBezTo>
                  <a:cubicBezTo>
                    <a:pt x="2836" y="192"/>
                    <a:pt x="2861" y="201"/>
                    <a:pt x="2877" y="218"/>
                  </a:cubicBezTo>
                  <a:cubicBezTo>
                    <a:pt x="2894" y="236"/>
                    <a:pt x="2902" y="264"/>
                    <a:pt x="2902" y="303"/>
                  </a:cubicBezTo>
                  <a:cubicBezTo>
                    <a:pt x="2902" y="555"/>
                    <a:pt x="2902" y="555"/>
                    <a:pt x="2902" y="555"/>
                  </a:cubicBezTo>
                  <a:cubicBezTo>
                    <a:pt x="2937" y="555"/>
                    <a:pt x="2937" y="555"/>
                    <a:pt x="2937" y="555"/>
                  </a:cubicBezTo>
                  <a:cubicBezTo>
                    <a:pt x="2937" y="301"/>
                    <a:pt x="2937" y="301"/>
                    <a:pt x="2937" y="301"/>
                  </a:cubicBezTo>
                  <a:cubicBezTo>
                    <a:pt x="2937" y="207"/>
                    <a:pt x="2893" y="160"/>
                    <a:pt x="2805" y="160"/>
                  </a:cubicBezTo>
                  <a:close/>
                  <a:moveTo>
                    <a:pt x="3460" y="194"/>
                  </a:moveTo>
                  <a:cubicBezTo>
                    <a:pt x="3481" y="216"/>
                    <a:pt x="3492" y="250"/>
                    <a:pt x="3492" y="297"/>
                  </a:cubicBezTo>
                  <a:cubicBezTo>
                    <a:pt x="3492" y="555"/>
                    <a:pt x="3492" y="555"/>
                    <a:pt x="3492" y="555"/>
                  </a:cubicBezTo>
                  <a:cubicBezTo>
                    <a:pt x="3466" y="555"/>
                    <a:pt x="3466" y="555"/>
                    <a:pt x="3466" y="555"/>
                  </a:cubicBezTo>
                  <a:cubicBezTo>
                    <a:pt x="3457" y="493"/>
                    <a:pt x="3457" y="493"/>
                    <a:pt x="3457" y="493"/>
                  </a:cubicBezTo>
                  <a:cubicBezTo>
                    <a:pt x="3454" y="493"/>
                    <a:pt x="3454" y="493"/>
                    <a:pt x="3454" y="493"/>
                  </a:cubicBezTo>
                  <a:cubicBezTo>
                    <a:pt x="3434" y="518"/>
                    <a:pt x="3414" y="536"/>
                    <a:pt x="3394" y="546"/>
                  </a:cubicBezTo>
                  <a:cubicBezTo>
                    <a:pt x="3373" y="557"/>
                    <a:pt x="3349" y="562"/>
                    <a:pt x="3321" y="562"/>
                  </a:cubicBezTo>
                  <a:cubicBezTo>
                    <a:pt x="3283" y="562"/>
                    <a:pt x="3253" y="552"/>
                    <a:pt x="3232" y="533"/>
                  </a:cubicBezTo>
                  <a:cubicBezTo>
                    <a:pt x="3211" y="513"/>
                    <a:pt x="3200" y="486"/>
                    <a:pt x="3200" y="452"/>
                  </a:cubicBezTo>
                  <a:cubicBezTo>
                    <a:pt x="3200" y="414"/>
                    <a:pt x="3216" y="385"/>
                    <a:pt x="3248" y="364"/>
                  </a:cubicBezTo>
                  <a:cubicBezTo>
                    <a:pt x="3279" y="343"/>
                    <a:pt x="3325" y="332"/>
                    <a:pt x="3384" y="331"/>
                  </a:cubicBezTo>
                  <a:cubicBezTo>
                    <a:pt x="3458" y="328"/>
                    <a:pt x="3458" y="328"/>
                    <a:pt x="3458" y="328"/>
                  </a:cubicBezTo>
                  <a:cubicBezTo>
                    <a:pt x="3458" y="303"/>
                    <a:pt x="3458" y="303"/>
                    <a:pt x="3458" y="303"/>
                  </a:cubicBezTo>
                  <a:cubicBezTo>
                    <a:pt x="3458" y="266"/>
                    <a:pt x="3451" y="238"/>
                    <a:pt x="3436" y="219"/>
                  </a:cubicBezTo>
                  <a:cubicBezTo>
                    <a:pt x="3421" y="201"/>
                    <a:pt x="3397" y="191"/>
                    <a:pt x="3363" y="191"/>
                  </a:cubicBezTo>
                  <a:cubicBezTo>
                    <a:pt x="3327" y="191"/>
                    <a:pt x="3290" y="201"/>
                    <a:pt x="3252" y="221"/>
                  </a:cubicBezTo>
                  <a:cubicBezTo>
                    <a:pt x="3239" y="190"/>
                    <a:pt x="3239" y="190"/>
                    <a:pt x="3239" y="190"/>
                  </a:cubicBezTo>
                  <a:cubicBezTo>
                    <a:pt x="3281" y="170"/>
                    <a:pt x="3323" y="160"/>
                    <a:pt x="3365" y="160"/>
                  </a:cubicBezTo>
                  <a:cubicBezTo>
                    <a:pt x="3407" y="160"/>
                    <a:pt x="3439" y="172"/>
                    <a:pt x="3460" y="194"/>
                  </a:cubicBezTo>
                  <a:close/>
                  <a:moveTo>
                    <a:pt x="3457" y="358"/>
                  </a:moveTo>
                  <a:cubicBezTo>
                    <a:pt x="3389" y="361"/>
                    <a:pt x="3389" y="361"/>
                    <a:pt x="3389" y="361"/>
                  </a:cubicBezTo>
                  <a:cubicBezTo>
                    <a:pt x="3335" y="363"/>
                    <a:pt x="3296" y="372"/>
                    <a:pt x="3273" y="386"/>
                  </a:cubicBezTo>
                  <a:cubicBezTo>
                    <a:pt x="3249" y="400"/>
                    <a:pt x="3238" y="423"/>
                    <a:pt x="3238" y="453"/>
                  </a:cubicBezTo>
                  <a:cubicBezTo>
                    <a:pt x="3238" y="477"/>
                    <a:pt x="3245" y="496"/>
                    <a:pt x="3260" y="510"/>
                  </a:cubicBezTo>
                  <a:cubicBezTo>
                    <a:pt x="3275" y="523"/>
                    <a:pt x="3296" y="530"/>
                    <a:pt x="3323" y="530"/>
                  </a:cubicBezTo>
                  <a:cubicBezTo>
                    <a:pt x="3364" y="530"/>
                    <a:pt x="3397" y="518"/>
                    <a:pt x="3421" y="494"/>
                  </a:cubicBezTo>
                  <a:cubicBezTo>
                    <a:pt x="3445" y="471"/>
                    <a:pt x="3457" y="438"/>
                    <a:pt x="3457" y="396"/>
                  </a:cubicBezTo>
                  <a:lnTo>
                    <a:pt x="3457" y="358"/>
                  </a:lnTo>
                  <a:close/>
                  <a:moveTo>
                    <a:pt x="2496" y="208"/>
                  </a:moveTo>
                  <a:cubicBezTo>
                    <a:pt x="2523" y="239"/>
                    <a:pt x="2536" y="283"/>
                    <a:pt x="2536" y="337"/>
                  </a:cubicBezTo>
                  <a:cubicBezTo>
                    <a:pt x="2536" y="366"/>
                    <a:pt x="2536" y="366"/>
                    <a:pt x="2536" y="366"/>
                  </a:cubicBezTo>
                  <a:cubicBezTo>
                    <a:pt x="2257" y="366"/>
                    <a:pt x="2257" y="366"/>
                    <a:pt x="2257" y="366"/>
                  </a:cubicBezTo>
                  <a:cubicBezTo>
                    <a:pt x="2257" y="419"/>
                    <a:pt x="2270" y="460"/>
                    <a:pt x="2294" y="488"/>
                  </a:cubicBezTo>
                  <a:cubicBezTo>
                    <a:pt x="2318" y="516"/>
                    <a:pt x="2353" y="530"/>
                    <a:pt x="2399" y="530"/>
                  </a:cubicBezTo>
                  <a:cubicBezTo>
                    <a:pt x="2421" y="530"/>
                    <a:pt x="2440" y="528"/>
                    <a:pt x="2457" y="525"/>
                  </a:cubicBezTo>
                  <a:cubicBezTo>
                    <a:pt x="2474" y="522"/>
                    <a:pt x="2495" y="515"/>
                    <a:pt x="2520" y="505"/>
                  </a:cubicBezTo>
                  <a:cubicBezTo>
                    <a:pt x="2520" y="537"/>
                    <a:pt x="2520" y="537"/>
                    <a:pt x="2520" y="537"/>
                  </a:cubicBezTo>
                  <a:cubicBezTo>
                    <a:pt x="2499" y="547"/>
                    <a:pt x="2478" y="553"/>
                    <a:pt x="2460" y="557"/>
                  </a:cubicBezTo>
                  <a:cubicBezTo>
                    <a:pt x="2441" y="560"/>
                    <a:pt x="2421" y="562"/>
                    <a:pt x="2399" y="562"/>
                  </a:cubicBezTo>
                  <a:cubicBezTo>
                    <a:pt x="2342" y="562"/>
                    <a:pt x="2298" y="545"/>
                    <a:pt x="2267" y="510"/>
                  </a:cubicBezTo>
                  <a:cubicBezTo>
                    <a:pt x="2235" y="475"/>
                    <a:pt x="2220" y="427"/>
                    <a:pt x="2220" y="364"/>
                  </a:cubicBezTo>
                  <a:cubicBezTo>
                    <a:pt x="2220" y="302"/>
                    <a:pt x="2235" y="253"/>
                    <a:pt x="2265" y="216"/>
                  </a:cubicBezTo>
                  <a:cubicBezTo>
                    <a:pt x="2296" y="178"/>
                    <a:pt x="2337" y="160"/>
                    <a:pt x="2388" y="160"/>
                  </a:cubicBezTo>
                  <a:cubicBezTo>
                    <a:pt x="2434" y="160"/>
                    <a:pt x="2470" y="176"/>
                    <a:pt x="2496" y="208"/>
                  </a:cubicBezTo>
                  <a:close/>
                  <a:moveTo>
                    <a:pt x="2498" y="334"/>
                  </a:moveTo>
                  <a:cubicBezTo>
                    <a:pt x="2498" y="290"/>
                    <a:pt x="2489" y="254"/>
                    <a:pt x="2469" y="229"/>
                  </a:cubicBezTo>
                  <a:cubicBezTo>
                    <a:pt x="2450" y="204"/>
                    <a:pt x="2423" y="191"/>
                    <a:pt x="2388" y="191"/>
                  </a:cubicBezTo>
                  <a:cubicBezTo>
                    <a:pt x="2351" y="191"/>
                    <a:pt x="2321" y="203"/>
                    <a:pt x="2298" y="228"/>
                  </a:cubicBezTo>
                  <a:cubicBezTo>
                    <a:pt x="2276" y="253"/>
                    <a:pt x="2263" y="288"/>
                    <a:pt x="2259" y="334"/>
                  </a:cubicBezTo>
                  <a:lnTo>
                    <a:pt x="2498" y="334"/>
                  </a:lnTo>
                  <a:close/>
                  <a:moveTo>
                    <a:pt x="4588" y="0"/>
                  </a:moveTo>
                  <a:cubicBezTo>
                    <a:pt x="4623" y="0"/>
                    <a:pt x="4623" y="0"/>
                    <a:pt x="4623" y="0"/>
                  </a:cubicBezTo>
                  <a:cubicBezTo>
                    <a:pt x="4623" y="555"/>
                    <a:pt x="4623" y="555"/>
                    <a:pt x="4623" y="555"/>
                  </a:cubicBezTo>
                  <a:cubicBezTo>
                    <a:pt x="4599" y="555"/>
                    <a:pt x="4599" y="555"/>
                    <a:pt x="4599" y="555"/>
                  </a:cubicBezTo>
                  <a:cubicBezTo>
                    <a:pt x="4590" y="496"/>
                    <a:pt x="4590" y="496"/>
                    <a:pt x="4590" y="496"/>
                  </a:cubicBezTo>
                  <a:cubicBezTo>
                    <a:pt x="4588" y="496"/>
                    <a:pt x="4588" y="496"/>
                    <a:pt x="4588" y="496"/>
                  </a:cubicBezTo>
                  <a:cubicBezTo>
                    <a:pt x="4558" y="540"/>
                    <a:pt x="4516" y="562"/>
                    <a:pt x="4461" y="562"/>
                  </a:cubicBezTo>
                  <a:cubicBezTo>
                    <a:pt x="4407" y="562"/>
                    <a:pt x="4366" y="545"/>
                    <a:pt x="4338" y="512"/>
                  </a:cubicBezTo>
                  <a:cubicBezTo>
                    <a:pt x="4310" y="479"/>
                    <a:pt x="4296" y="430"/>
                    <a:pt x="4296" y="367"/>
                  </a:cubicBezTo>
                  <a:cubicBezTo>
                    <a:pt x="4296" y="300"/>
                    <a:pt x="4310" y="248"/>
                    <a:pt x="4338" y="213"/>
                  </a:cubicBezTo>
                  <a:cubicBezTo>
                    <a:pt x="4366" y="177"/>
                    <a:pt x="4406" y="160"/>
                    <a:pt x="4460" y="160"/>
                  </a:cubicBezTo>
                  <a:cubicBezTo>
                    <a:pt x="4488" y="160"/>
                    <a:pt x="4512" y="165"/>
                    <a:pt x="4533" y="175"/>
                  </a:cubicBezTo>
                  <a:cubicBezTo>
                    <a:pt x="4553" y="185"/>
                    <a:pt x="4571" y="203"/>
                    <a:pt x="4588" y="228"/>
                  </a:cubicBezTo>
                  <a:cubicBezTo>
                    <a:pt x="4590" y="228"/>
                    <a:pt x="4590" y="228"/>
                    <a:pt x="4590" y="228"/>
                  </a:cubicBezTo>
                  <a:cubicBezTo>
                    <a:pt x="4588" y="198"/>
                    <a:pt x="4588" y="168"/>
                    <a:pt x="4588" y="139"/>
                  </a:cubicBezTo>
                  <a:lnTo>
                    <a:pt x="4588" y="0"/>
                  </a:lnTo>
                  <a:close/>
                  <a:moveTo>
                    <a:pt x="4588" y="361"/>
                  </a:moveTo>
                  <a:cubicBezTo>
                    <a:pt x="4588" y="301"/>
                    <a:pt x="4578" y="258"/>
                    <a:pt x="4557" y="231"/>
                  </a:cubicBezTo>
                  <a:cubicBezTo>
                    <a:pt x="4537" y="205"/>
                    <a:pt x="4505" y="192"/>
                    <a:pt x="4460" y="192"/>
                  </a:cubicBezTo>
                  <a:cubicBezTo>
                    <a:pt x="4418" y="192"/>
                    <a:pt x="4386" y="207"/>
                    <a:pt x="4365" y="236"/>
                  </a:cubicBezTo>
                  <a:cubicBezTo>
                    <a:pt x="4343" y="266"/>
                    <a:pt x="4333" y="309"/>
                    <a:pt x="4333" y="366"/>
                  </a:cubicBezTo>
                  <a:cubicBezTo>
                    <a:pt x="4333" y="476"/>
                    <a:pt x="4375" y="531"/>
                    <a:pt x="4461" y="531"/>
                  </a:cubicBezTo>
                  <a:cubicBezTo>
                    <a:pt x="4504" y="531"/>
                    <a:pt x="4536" y="518"/>
                    <a:pt x="4557" y="492"/>
                  </a:cubicBezTo>
                  <a:cubicBezTo>
                    <a:pt x="4577" y="467"/>
                    <a:pt x="4588" y="425"/>
                    <a:pt x="4588" y="367"/>
                  </a:cubicBezTo>
                  <a:lnTo>
                    <a:pt x="4588" y="361"/>
                  </a:lnTo>
                  <a:close/>
                </a:path>
              </a:pathLst>
            </a:custGeom>
            <a:solidFill>
              <a:srgbClr val="E300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6" name="Freeform 8">
              <a:extLst>
                <a:ext uri="{FF2B5EF4-FFF2-40B4-BE49-F238E27FC236}">
                  <a16:creationId xmlns:a16="http://schemas.microsoft.com/office/drawing/2014/main" id="{60181C04-3DCD-458E-9175-62DFC57ADBE1}"/>
                </a:ext>
              </a:extLst>
            </p:cNvPr>
            <p:cNvSpPr>
              <a:spLocks noSelect="1"/>
            </p:cNvSpPr>
            <p:nvPr userDrawn="1"/>
          </p:nvSpPr>
          <p:spPr bwMode="auto">
            <a:xfrm>
              <a:off x="3486" y="3992"/>
              <a:ext cx="703" cy="107"/>
            </a:xfrm>
            <a:custGeom>
              <a:avLst/>
              <a:gdLst>
                <a:gd name="T0" fmla="*/ 171 w 3516"/>
                <a:gd name="T1" fmla="*/ 8 h 537"/>
                <a:gd name="T2" fmla="*/ 0 w 3516"/>
                <a:gd name="T3" fmla="*/ 530 h 537"/>
                <a:gd name="T4" fmla="*/ 141 w 3516"/>
                <a:gd name="T5" fmla="*/ 340 h 537"/>
                <a:gd name="T6" fmla="*/ 287 w 3516"/>
                <a:gd name="T7" fmla="*/ 530 h 537"/>
                <a:gd name="T8" fmla="*/ 295 w 3516"/>
                <a:gd name="T9" fmla="*/ 303 h 537"/>
                <a:gd name="T10" fmla="*/ 167 w 3516"/>
                <a:gd name="T11" fmla="*/ 234 h 537"/>
                <a:gd name="T12" fmla="*/ 141 w 3516"/>
                <a:gd name="T13" fmla="*/ 115 h 537"/>
                <a:gd name="T14" fmla="*/ 241 w 3516"/>
                <a:gd name="T15" fmla="*/ 169 h 537"/>
                <a:gd name="T16" fmla="*/ 625 w 3516"/>
                <a:gd name="T17" fmla="*/ 6 h 537"/>
                <a:gd name="T18" fmla="*/ 610 w 3516"/>
                <a:gd name="T19" fmla="*/ 530 h 537"/>
                <a:gd name="T20" fmla="*/ 806 w 3516"/>
                <a:gd name="T21" fmla="*/ 432 h 537"/>
                <a:gd name="T22" fmla="*/ 986 w 3516"/>
                <a:gd name="T23" fmla="*/ 530 h 537"/>
                <a:gd name="T24" fmla="*/ 625 w 3516"/>
                <a:gd name="T25" fmla="*/ 6 h 537"/>
                <a:gd name="T26" fmla="*/ 708 w 3516"/>
                <a:gd name="T27" fmla="*/ 152 h 537"/>
                <a:gd name="T28" fmla="*/ 735 w 3516"/>
                <a:gd name="T29" fmla="*/ 157 h 537"/>
                <a:gd name="T30" fmla="*/ 777 w 3516"/>
                <a:gd name="T31" fmla="*/ 317 h 537"/>
                <a:gd name="T32" fmla="*/ 1203 w 3516"/>
                <a:gd name="T33" fmla="*/ 8 h 537"/>
                <a:gd name="T34" fmla="*/ 1022 w 3516"/>
                <a:gd name="T35" fmla="*/ 530 h 537"/>
                <a:gd name="T36" fmla="*/ 1393 w 3516"/>
                <a:gd name="T37" fmla="*/ 459 h 537"/>
                <a:gd name="T38" fmla="*/ 1397 w 3516"/>
                <a:gd name="T39" fmla="*/ 73 h 537"/>
                <a:gd name="T40" fmla="*/ 1289 w 3516"/>
                <a:gd name="T41" fmla="*/ 377 h 537"/>
                <a:gd name="T42" fmla="*/ 1163 w 3516"/>
                <a:gd name="T43" fmla="*/ 414 h 537"/>
                <a:gd name="T44" fmla="*/ 1204 w 3516"/>
                <a:gd name="T45" fmla="*/ 122 h 537"/>
                <a:gd name="T46" fmla="*/ 1319 w 3516"/>
                <a:gd name="T47" fmla="*/ 263 h 537"/>
                <a:gd name="T48" fmla="*/ 1835 w 3516"/>
                <a:gd name="T49" fmla="*/ 257 h 537"/>
                <a:gd name="T50" fmla="*/ 1894 w 3516"/>
                <a:gd name="T51" fmla="*/ 213 h 537"/>
                <a:gd name="T52" fmla="*/ 1865 w 3516"/>
                <a:gd name="T53" fmla="*/ 40 h 537"/>
                <a:gd name="T54" fmla="*/ 1525 w 3516"/>
                <a:gd name="T55" fmla="*/ 8 h 537"/>
                <a:gd name="T56" fmla="*/ 1728 w 3516"/>
                <a:gd name="T57" fmla="*/ 530 h 537"/>
                <a:gd name="T58" fmla="*/ 1927 w 3516"/>
                <a:gd name="T59" fmla="*/ 377 h 537"/>
                <a:gd name="T60" fmla="*/ 1835 w 3516"/>
                <a:gd name="T61" fmla="*/ 257 h 537"/>
                <a:gd name="T62" fmla="*/ 1706 w 3516"/>
                <a:gd name="T63" fmla="*/ 115 h 537"/>
                <a:gd name="T64" fmla="*/ 1755 w 3516"/>
                <a:gd name="T65" fmla="*/ 196 h 537"/>
                <a:gd name="T66" fmla="*/ 1666 w 3516"/>
                <a:gd name="T67" fmla="*/ 208 h 537"/>
                <a:gd name="T68" fmla="*/ 1716 w 3516"/>
                <a:gd name="T69" fmla="*/ 421 h 537"/>
                <a:gd name="T70" fmla="*/ 1666 w 3516"/>
                <a:gd name="T71" fmla="*/ 312 h 537"/>
                <a:gd name="T72" fmla="*/ 1764 w 3516"/>
                <a:gd name="T73" fmla="*/ 325 h 537"/>
                <a:gd name="T74" fmla="*/ 1716 w 3516"/>
                <a:gd name="T75" fmla="*/ 421 h 537"/>
                <a:gd name="T76" fmla="*/ 2041 w 3516"/>
                <a:gd name="T77" fmla="*/ 69 h 537"/>
                <a:gd name="T78" fmla="*/ 2042 w 3516"/>
                <a:gd name="T79" fmla="*/ 468 h 537"/>
                <a:gd name="T80" fmla="*/ 2419 w 3516"/>
                <a:gd name="T81" fmla="*/ 469 h 537"/>
                <a:gd name="T82" fmla="*/ 2419 w 3516"/>
                <a:gd name="T83" fmla="*/ 68 h 537"/>
                <a:gd name="T84" fmla="*/ 2309 w 3516"/>
                <a:gd name="T85" fmla="*/ 383 h 537"/>
                <a:gd name="T86" fmla="*/ 2125 w 3516"/>
                <a:gd name="T87" fmla="*/ 268 h 537"/>
                <a:gd name="T88" fmla="*/ 2309 w 3516"/>
                <a:gd name="T89" fmla="*/ 153 h 537"/>
                <a:gd name="T90" fmla="*/ 2309 w 3516"/>
                <a:gd name="T91" fmla="*/ 383 h 537"/>
                <a:gd name="T92" fmla="*/ 2999 w 3516"/>
                <a:gd name="T93" fmla="*/ 8 h 537"/>
                <a:gd name="T94" fmla="*/ 2941 w 3516"/>
                <a:gd name="T95" fmla="*/ 481 h 537"/>
                <a:gd name="T96" fmla="*/ 2610 w 3516"/>
                <a:gd name="T97" fmla="*/ 482 h 537"/>
                <a:gd name="T98" fmla="*/ 2553 w 3516"/>
                <a:gd name="T99" fmla="*/ 8 h 537"/>
                <a:gd name="T100" fmla="*/ 2694 w 3516"/>
                <a:gd name="T101" fmla="*/ 314 h 537"/>
                <a:gd name="T102" fmla="*/ 2776 w 3516"/>
                <a:gd name="T103" fmla="*/ 420 h 537"/>
                <a:gd name="T104" fmla="*/ 2858 w 3516"/>
                <a:gd name="T105" fmla="*/ 314 h 537"/>
                <a:gd name="T106" fmla="*/ 3447 w 3516"/>
                <a:gd name="T107" fmla="*/ 73 h 537"/>
                <a:gd name="T108" fmla="*/ 3073 w 3516"/>
                <a:gd name="T109" fmla="*/ 8 h 537"/>
                <a:gd name="T110" fmla="*/ 3242 w 3516"/>
                <a:gd name="T111" fmla="*/ 530 h 537"/>
                <a:gd name="T112" fmla="*/ 3516 w 3516"/>
                <a:gd name="T113" fmla="*/ 258 h 537"/>
                <a:gd name="T114" fmla="*/ 3339 w 3516"/>
                <a:gd name="T115" fmla="*/ 377 h 537"/>
                <a:gd name="T116" fmla="*/ 3214 w 3516"/>
                <a:gd name="T117" fmla="*/ 414 h 537"/>
                <a:gd name="T118" fmla="*/ 3255 w 3516"/>
                <a:gd name="T119" fmla="*/ 122 h 537"/>
                <a:gd name="T120" fmla="*/ 3369 w 3516"/>
                <a:gd name="T121" fmla="*/ 263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16" h="537">
                  <a:moveTo>
                    <a:pt x="383" y="162"/>
                  </a:moveTo>
                  <a:cubicBezTo>
                    <a:pt x="383" y="60"/>
                    <a:pt x="312" y="8"/>
                    <a:pt x="171" y="8"/>
                  </a:cubicBezTo>
                  <a:cubicBezTo>
                    <a:pt x="0" y="8"/>
                    <a:pt x="0" y="8"/>
                    <a:pt x="0" y="8"/>
                  </a:cubicBezTo>
                  <a:cubicBezTo>
                    <a:pt x="0" y="530"/>
                    <a:pt x="0" y="530"/>
                    <a:pt x="0" y="530"/>
                  </a:cubicBezTo>
                  <a:cubicBezTo>
                    <a:pt x="141" y="530"/>
                    <a:pt x="141" y="530"/>
                    <a:pt x="141" y="530"/>
                  </a:cubicBezTo>
                  <a:cubicBezTo>
                    <a:pt x="141" y="340"/>
                    <a:pt x="141" y="340"/>
                    <a:pt x="141" y="340"/>
                  </a:cubicBezTo>
                  <a:cubicBezTo>
                    <a:pt x="176" y="340"/>
                    <a:pt x="176" y="340"/>
                    <a:pt x="176" y="340"/>
                  </a:cubicBezTo>
                  <a:cubicBezTo>
                    <a:pt x="287" y="530"/>
                    <a:pt x="287" y="530"/>
                    <a:pt x="287" y="530"/>
                  </a:cubicBezTo>
                  <a:cubicBezTo>
                    <a:pt x="447" y="530"/>
                    <a:pt x="447" y="530"/>
                    <a:pt x="447" y="530"/>
                  </a:cubicBezTo>
                  <a:cubicBezTo>
                    <a:pt x="295" y="303"/>
                    <a:pt x="295" y="303"/>
                    <a:pt x="295" y="303"/>
                  </a:cubicBezTo>
                  <a:cubicBezTo>
                    <a:pt x="354" y="270"/>
                    <a:pt x="383" y="223"/>
                    <a:pt x="383" y="162"/>
                  </a:cubicBezTo>
                  <a:close/>
                  <a:moveTo>
                    <a:pt x="167" y="234"/>
                  </a:moveTo>
                  <a:cubicBezTo>
                    <a:pt x="141" y="234"/>
                    <a:pt x="141" y="234"/>
                    <a:pt x="141" y="234"/>
                  </a:cubicBezTo>
                  <a:cubicBezTo>
                    <a:pt x="141" y="115"/>
                    <a:pt x="141" y="115"/>
                    <a:pt x="141" y="115"/>
                  </a:cubicBezTo>
                  <a:cubicBezTo>
                    <a:pt x="169" y="115"/>
                    <a:pt x="169" y="115"/>
                    <a:pt x="169" y="115"/>
                  </a:cubicBezTo>
                  <a:cubicBezTo>
                    <a:pt x="217" y="115"/>
                    <a:pt x="241" y="133"/>
                    <a:pt x="241" y="169"/>
                  </a:cubicBezTo>
                  <a:cubicBezTo>
                    <a:pt x="241" y="212"/>
                    <a:pt x="216" y="234"/>
                    <a:pt x="167" y="234"/>
                  </a:cubicBezTo>
                  <a:close/>
                  <a:moveTo>
                    <a:pt x="625" y="6"/>
                  </a:moveTo>
                  <a:cubicBezTo>
                    <a:pt x="455" y="530"/>
                    <a:pt x="455" y="530"/>
                    <a:pt x="455" y="530"/>
                  </a:cubicBezTo>
                  <a:cubicBezTo>
                    <a:pt x="610" y="530"/>
                    <a:pt x="610" y="530"/>
                    <a:pt x="610" y="530"/>
                  </a:cubicBezTo>
                  <a:cubicBezTo>
                    <a:pt x="636" y="432"/>
                    <a:pt x="636" y="432"/>
                    <a:pt x="636" y="432"/>
                  </a:cubicBezTo>
                  <a:cubicBezTo>
                    <a:pt x="806" y="432"/>
                    <a:pt x="806" y="432"/>
                    <a:pt x="806" y="432"/>
                  </a:cubicBezTo>
                  <a:cubicBezTo>
                    <a:pt x="832" y="530"/>
                    <a:pt x="832" y="530"/>
                    <a:pt x="832" y="530"/>
                  </a:cubicBezTo>
                  <a:cubicBezTo>
                    <a:pt x="986" y="530"/>
                    <a:pt x="986" y="530"/>
                    <a:pt x="986" y="530"/>
                  </a:cubicBezTo>
                  <a:cubicBezTo>
                    <a:pt x="813" y="6"/>
                    <a:pt x="813" y="6"/>
                    <a:pt x="813" y="6"/>
                  </a:cubicBezTo>
                  <a:lnTo>
                    <a:pt x="625" y="6"/>
                  </a:lnTo>
                  <a:close/>
                  <a:moveTo>
                    <a:pt x="666" y="317"/>
                  </a:moveTo>
                  <a:cubicBezTo>
                    <a:pt x="687" y="235"/>
                    <a:pt x="701" y="180"/>
                    <a:pt x="708" y="152"/>
                  </a:cubicBezTo>
                  <a:cubicBezTo>
                    <a:pt x="714" y="124"/>
                    <a:pt x="718" y="104"/>
                    <a:pt x="720" y="92"/>
                  </a:cubicBezTo>
                  <a:cubicBezTo>
                    <a:pt x="723" y="105"/>
                    <a:pt x="728" y="127"/>
                    <a:pt x="735" y="157"/>
                  </a:cubicBezTo>
                  <a:cubicBezTo>
                    <a:pt x="743" y="187"/>
                    <a:pt x="749" y="212"/>
                    <a:pt x="754" y="231"/>
                  </a:cubicBezTo>
                  <a:cubicBezTo>
                    <a:pt x="777" y="317"/>
                    <a:pt x="777" y="317"/>
                    <a:pt x="777" y="317"/>
                  </a:cubicBezTo>
                  <a:lnTo>
                    <a:pt x="666" y="317"/>
                  </a:lnTo>
                  <a:close/>
                  <a:moveTo>
                    <a:pt x="1203" y="8"/>
                  </a:moveTo>
                  <a:cubicBezTo>
                    <a:pt x="1022" y="8"/>
                    <a:pt x="1022" y="8"/>
                    <a:pt x="1022" y="8"/>
                  </a:cubicBezTo>
                  <a:cubicBezTo>
                    <a:pt x="1022" y="530"/>
                    <a:pt x="1022" y="530"/>
                    <a:pt x="1022" y="530"/>
                  </a:cubicBezTo>
                  <a:cubicBezTo>
                    <a:pt x="1191" y="530"/>
                    <a:pt x="1191" y="530"/>
                    <a:pt x="1191" y="530"/>
                  </a:cubicBezTo>
                  <a:cubicBezTo>
                    <a:pt x="1278" y="530"/>
                    <a:pt x="1345" y="506"/>
                    <a:pt x="1393" y="459"/>
                  </a:cubicBezTo>
                  <a:cubicBezTo>
                    <a:pt x="1441" y="412"/>
                    <a:pt x="1465" y="345"/>
                    <a:pt x="1465" y="258"/>
                  </a:cubicBezTo>
                  <a:cubicBezTo>
                    <a:pt x="1465" y="177"/>
                    <a:pt x="1442" y="115"/>
                    <a:pt x="1397" y="73"/>
                  </a:cubicBezTo>
                  <a:cubicBezTo>
                    <a:pt x="1351" y="30"/>
                    <a:pt x="1286" y="8"/>
                    <a:pt x="1203" y="8"/>
                  </a:cubicBezTo>
                  <a:close/>
                  <a:moveTo>
                    <a:pt x="1289" y="377"/>
                  </a:moveTo>
                  <a:cubicBezTo>
                    <a:pt x="1269" y="402"/>
                    <a:pt x="1237" y="414"/>
                    <a:pt x="1195" y="414"/>
                  </a:cubicBezTo>
                  <a:cubicBezTo>
                    <a:pt x="1163" y="414"/>
                    <a:pt x="1163" y="414"/>
                    <a:pt x="1163" y="414"/>
                  </a:cubicBezTo>
                  <a:cubicBezTo>
                    <a:pt x="1163" y="122"/>
                    <a:pt x="1163" y="122"/>
                    <a:pt x="1163" y="122"/>
                  </a:cubicBezTo>
                  <a:cubicBezTo>
                    <a:pt x="1204" y="122"/>
                    <a:pt x="1204" y="122"/>
                    <a:pt x="1204" y="122"/>
                  </a:cubicBezTo>
                  <a:cubicBezTo>
                    <a:pt x="1243" y="122"/>
                    <a:pt x="1271" y="134"/>
                    <a:pt x="1290" y="157"/>
                  </a:cubicBezTo>
                  <a:cubicBezTo>
                    <a:pt x="1309" y="180"/>
                    <a:pt x="1319" y="215"/>
                    <a:pt x="1319" y="263"/>
                  </a:cubicBezTo>
                  <a:cubicBezTo>
                    <a:pt x="1319" y="314"/>
                    <a:pt x="1309" y="352"/>
                    <a:pt x="1289" y="377"/>
                  </a:cubicBezTo>
                  <a:close/>
                  <a:moveTo>
                    <a:pt x="1835" y="257"/>
                  </a:moveTo>
                  <a:cubicBezTo>
                    <a:pt x="1835" y="253"/>
                    <a:pt x="1835" y="253"/>
                    <a:pt x="1835" y="253"/>
                  </a:cubicBezTo>
                  <a:cubicBezTo>
                    <a:pt x="1859" y="247"/>
                    <a:pt x="1879" y="234"/>
                    <a:pt x="1894" y="213"/>
                  </a:cubicBezTo>
                  <a:cubicBezTo>
                    <a:pt x="1909" y="192"/>
                    <a:pt x="1916" y="167"/>
                    <a:pt x="1916" y="138"/>
                  </a:cubicBezTo>
                  <a:cubicBezTo>
                    <a:pt x="1916" y="94"/>
                    <a:pt x="1899" y="61"/>
                    <a:pt x="1865" y="40"/>
                  </a:cubicBezTo>
                  <a:cubicBezTo>
                    <a:pt x="1830" y="19"/>
                    <a:pt x="1778" y="8"/>
                    <a:pt x="1707" y="8"/>
                  </a:cubicBezTo>
                  <a:cubicBezTo>
                    <a:pt x="1525" y="8"/>
                    <a:pt x="1525" y="8"/>
                    <a:pt x="1525" y="8"/>
                  </a:cubicBezTo>
                  <a:cubicBezTo>
                    <a:pt x="1525" y="530"/>
                    <a:pt x="1525" y="530"/>
                    <a:pt x="1525" y="530"/>
                  </a:cubicBezTo>
                  <a:cubicBezTo>
                    <a:pt x="1728" y="530"/>
                    <a:pt x="1728" y="530"/>
                    <a:pt x="1728" y="530"/>
                  </a:cubicBezTo>
                  <a:cubicBezTo>
                    <a:pt x="1789" y="530"/>
                    <a:pt x="1838" y="516"/>
                    <a:pt x="1873" y="489"/>
                  </a:cubicBezTo>
                  <a:cubicBezTo>
                    <a:pt x="1909" y="462"/>
                    <a:pt x="1927" y="425"/>
                    <a:pt x="1927" y="377"/>
                  </a:cubicBezTo>
                  <a:cubicBezTo>
                    <a:pt x="1927" y="345"/>
                    <a:pt x="1919" y="319"/>
                    <a:pt x="1905" y="299"/>
                  </a:cubicBezTo>
                  <a:cubicBezTo>
                    <a:pt x="1890" y="279"/>
                    <a:pt x="1867" y="265"/>
                    <a:pt x="1835" y="257"/>
                  </a:cubicBezTo>
                  <a:close/>
                  <a:moveTo>
                    <a:pt x="1666" y="115"/>
                  </a:moveTo>
                  <a:cubicBezTo>
                    <a:pt x="1706" y="115"/>
                    <a:pt x="1706" y="115"/>
                    <a:pt x="1706" y="115"/>
                  </a:cubicBezTo>
                  <a:cubicBezTo>
                    <a:pt x="1750" y="115"/>
                    <a:pt x="1772" y="130"/>
                    <a:pt x="1772" y="159"/>
                  </a:cubicBezTo>
                  <a:cubicBezTo>
                    <a:pt x="1772" y="175"/>
                    <a:pt x="1766" y="188"/>
                    <a:pt x="1755" y="196"/>
                  </a:cubicBezTo>
                  <a:cubicBezTo>
                    <a:pt x="1744" y="204"/>
                    <a:pt x="1729" y="208"/>
                    <a:pt x="1708" y="208"/>
                  </a:cubicBezTo>
                  <a:cubicBezTo>
                    <a:pt x="1666" y="208"/>
                    <a:pt x="1666" y="208"/>
                    <a:pt x="1666" y="208"/>
                  </a:cubicBezTo>
                  <a:lnTo>
                    <a:pt x="1666" y="115"/>
                  </a:lnTo>
                  <a:close/>
                  <a:moveTo>
                    <a:pt x="1716" y="421"/>
                  </a:moveTo>
                  <a:cubicBezTo>
                    <a:pt x="1666" y="421"/>
                    <a:pt x="1666" y="421"/>
                    <a:pt x="1666" y="421"/>
                  </a:cubicBezTo>
                  <a:cubicBezTo>
                    <a:pt x="1666" y="312"/>
                    <a:pt x="1666" y="312"/>
                    <a:pt x="1666" y="312"/>
                  </a:cubicBezTo>
                  <a:cubicBezTo>
                    <a:pt x="1713" y="312"/>
                    <a:pt x="1713" y="312"/>
                    <a:pt x="1713" y="312"/>
                  </a:cubicBezTo>
                  <a:cubicBezTo>
                    <a:pt x="1735" y="312"/>
                    <a:pt x="1752" y="316"/>
                    <a:pt x="1764" y="325"/>
                  </a:cubicBezTo>
                  <a:cubicBezTo>
                    <a:pt x="1776" y="335"/>
                    <a:pt x="1781" y="348"/>
                    <a:pt x="1781" y="365"/>
                  </a:cubicBezTo>
                  <a:cubicBezTo>
                    <a:pt x="1781" y="403"/>
                    <a:pt x="1760" y="421"/>
                    <a:pt x="1716" y="421"/>
                  </a:cubicBezTo>
                  <a:close/>
                  <a:moveTo>
                    <a:pt x="2230" y="0"/>
                  </a:moveTo>
                  <a:cubicBezTo>
                    <a:pt x="2148" y="0"/>
                    <a:pt x="2085" y="23"/>
                    <a:pt x="2041" y="69"/>
                  </a:cubicBezTo>
                  <a:cubicBezTo>
                    <a:pt x="1998" y="115"/>
                    <a:pt x="1976" y="181"/>
                    <a:pt x="1976" y="268"/>
                  </a:cubicBezTo>
                  <a:cubicBezTo>
                    <a:pt x="1976" y="355"/>
                    <a:pt x="1998" y="422"/>
                    <a:pt x="2042" y="468"/>
                  </a:cubicBezTo>
                  <a:cubicBezTo>
                    <a:pt x="2085" y="514"/>
                    <a:pt x="2148" y="537"/>
                    <a:pt x="2230" y="537"/>
                  </a:cubicBezTo>
                  <a:cubicBezTo>
                    <a:pt x="2313" y="537"/>
                    <a:pt x="2376" y="514"/>
                    <a:pt x="2419" y="469"/>
                  </a:cubicBezTo>
                  <a:cubicBezTo>
                    <a:pt x="2462" y="423"/>
                    <a:pt x="2483" y="356"/>
                    <a:pt x="2483" y="268"/>
                  </a:cubicBezTo>
                  <a:cubicBezTo>
                    <a:pt x="2483" y="180"/>
                    <a:pt x="2462" y="114"/>
                    <a:pt x="2419" y="68"/>
                  </a:cubicBezTo>
                  <a:cubicBezTo>
                    <a:pt x="2376" y="23"/>
                    <a:pt x="2313" y="0"/>
                    <a:pt x="2230" y="0"/>
                  </a:cubicBezTo>
                  <a:close/>
                  <a:moveTo>
                    <a:pt x="2309" y="383"/>
                  </a:moveTo>
                  <a:cubicBezTo>
                    <a:pt x="2292" y="407"/>
                    <a:pt x="2265" y="420"/>
                    <a:pt x="2230" y="420"/>
                  </a:cubicBezTo>
                  <a:cubicBezTo>
                    <a:pt x="2160" y="420"/>
                    <a:pt x="2125" y="369"/>
                    <a:pt x="2125" y="268"/>
                  </a:cubicBezTo>
                  <a:cubicBezTo>
                    <a:pt x="2125" y="167"/>
                    <a:pt x="2160" y="116"/>
                    <a:pt x="2230" y="116"/>
                  </a:cubicBezTo>
                  <a:cubicBezTo>
                    <a:pt x="2265" y="116"/>
                    <a:pt x="2291" y="128"/>
                    <a:pt x="2309" y="153"/>
                  </a:cubicBezTo>
                  <a:cubicBezTo>
                    <a:pt x="2326" y="178"/>
                    <a:pt x="2335" y="216"/>
                    <a:pt x="2335" y="268"/>
                  </a:cubicBezTo>
                  <a:cubicBezTo>
                    <a:pt x="2335" y="320"/>
                    <a:pt x="2326" y="358"/>
                    <a:pt x="2309" y="383"/>
                  </a:cubicBezTo>
                  <a:close/>
                  <a:moveTo>
                    <a:pt x="2858" y="8"/>
                  </a:moveTo>
                  <a:cubicBezTo>
                    <a:pt x="2999" y="8"/>
                    <a:pt x="2999" y="8"/>
                    <a:pt x="2999" y="8"/>
                  </a:cubicBezTo>
                  <a:cubicBezTo>
                    <a:pt x="2999" y="322"/>
                    <a:pt x="2999" y="322"/>
                    <a:pt x="2999" y="322"/>
                  </a:cubicBezTo>
                  <a:cubicBezTo>
                    <a:pt x="2999" y="391"/>
                    <a:pt x="2980" y="443"/>
                    <a:pt x="2941" y="481"/>
                  </a:cubicBezTo>
                  <a:cubicBezTo>
                    <a:pt x="2902" y="518"/>
                    <a:pt x="2847" y="537"/>
                    <a:pt x="2774" y="537"/>
                  </a:cubicBezTo>
                  <a:cubicBezTo>
                    <a:pt x="2703" y="537"/>
                    <a:pt x="2648" y="519"/>
                    <a:pt x="2610" y="482"/>
                  </a:cubicBezTo>
                  <a:cubicBezTo>
                    <a:pt x="2572" y="446"/>
                    <a:pt x="2553" y="394"/>
                    <a:pt x="2553" y="325"/>
                  </a:cubicBezTo>
                  <a:cubicBezTo>
                    <a:pt x="2553" y="8"/>
                    <a:pt x="2553" y="8"/>
                    <a:pt x="2553" y="8"/>
                  </a:cubicBezTo>
                  <a:cubicBezTo>
                    <a:pt x="2694" y="8"/>
                    <a:pt x="2694" y="8"/>
                    <a:pt x="2694" y="8"/>
                  </a:cubicBezTo>
                  <a:cubicBezTo>
                    <a:pt x="2694" y="314"/>
                    <a:pt x="2694" y="314"/>
                    <a:pt x="2694" y="314"/>
                  </a:cubicBezTo>
                  <a:cubicBezTo>
                    <a:pt x="2694" y="351"/>
                    <a:pt x="2701" y="378"/>
                    <a:pt x="2715" y="395"/>
                  </a:cubicBezTo>
                  <a:cubicBezTo>
                    <a:pt x="2729" y="411"/>
                    <a:pt x="2749" y="420"/>
                    <a:pt x="2776" y="420"/>
                  </a:cubicBezTo>
                  <a:cubicBezTo>
                    <a:pt x="2805" y="420"/>
                    <a:pt x="2826" y="411"/>
                    <a:pt x="2839" y="395"/>
                  </a:cubicBezTo>
                  <a:cubicBezTo>
                    <a:pt x="2852" y="378"/>
                    <a:pt x="2858" y="351"/>
                    <a:pt x="2858" y="314"/>
                  </a:cubicBezTo>
                  <a:lnTo>
                    <a:pt x="2858" y="8"/>
                  </a:lnTo>
                  <a:close/>
                  <a:moveTo>
                    <a:pt x="3447" y="73"/>
                  </a:moveTo>
                  <a:cubicBezTo>
                    <a:pt x="3402" y="30"/>
                    <a:pt x="3337" y="8"/>
                    <a:pt x="3253" y="8"/>
                  </a:cubicBezTo>
                  <a:cubicBezTo>
                    <a:pt x="3073" y="8"/>
                    <a:pt x="3073" y="8"/>
                    <a:pt x="3073" y="8"/>
                  </a:cubicBezTo>
                  <a:cubicBezTo>
                    <a:pt x="3073" y="530"/>
                    <a:pt x="3073" y="530"/>
                    <a:pt x="3073" y="530"/>
                  </a:cubicBezTo>
                  <a:cubicBezTo>
                    <a:pt x="3242" y="530"/>
                    <a:pt x="3242" y="530"/>
                    <a:pt x="3242" y="530"/>
                  </a:cubicBezTo>
                  <a:cubicBezTo>
                    <a:pt x="3328" y="530"/>
                    <a:pt x="3396" y="506"/>
                    <a:pt x="3444" y="459"/>
                  </a:cubicBezTo>
                  <a:cubicBezTo>
                    <a:pt x="3492" y="412"/>
                    <a:pt x="3516" y="345"/>
                    <a:pt x="3516" y="258"/>
                  </a:cubicBezTo>
                  <a:cubicBezTo>
                    <a:pt x="3516" y="177"/>
                    <a:pt x="3493" y="115"/>
                    <a:pt x="3447" y="73"/>
                  </a:cubicBezTo>
                  <a:close/>
                  <a:moveTo>
                    <a:pt x="3339" y="377"/>
                  </a:moveTo>
                  <a:cubicBezTo>
                    <a:pt x="3319" y="402"/>
                    <a:pt x="3288" y="414"/>
                    <a:pt x="3245" y="414"/>
                  </a:cubicBezTo>
                  <a:cubicBezTo>
                    <a:pt x="3214" y="414"/>
                    <a:pt x="3214" y="414"/>
                    <a:pt x="3214" y="414"/>
                  </a:cubicBezTo>
                  <a:cubicBezTo>
                    <a:pt x="3214" y="122"/>
                    <a:pt x="3214" y="122"/>
                    <a:pt x="3214" y="122"/>
                  </a:cubicBezTo>
                  <a:cubicBezTo>
                    <a:pt x="3255" y="122"/>
                    <a:pt x="3255" y="122"/>
                    <a:pt x="3255" y="122"/>
                  </a:cubicBezTo>
                  <a:cubicBezTo>
                    <a:pt x="3293" y="122"/>
                    <a:pt x="3322" y="134"/>
                    <a:pt x="3341" y="157"/>
                  </a:cubicBezTo>
                  <a:cubicBezTo>
                    <a:pt x="3360" y="180"/>
                    <a:pt x="3369" y="215"/>
                    <a:pt x="3369" y="263"/>
                  </a:cubicBezTo>
                  <a:cubicBezTo>
                    <a:pt x="3369" y="314"/>
                    <a:pt x="3359" y="352"/>
                    <a:pt x="3339" y="377"/>
                  </a:cubicBezTo>
                  <a:close/>
                </a:path>
              </a:pathLst>
            </a:custGeom>
            <a:solidFill>
              <a:srgbClr val="BE3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cSld>
  <p:clrMap bg1="lt1" tx1="dk1" bg2="lt2" tx2="dk2" accent1="accent1" accent2="accent2" accent3="accent3" accent4="accent4" accent5="accent5" accent6="accent6" hlink="hlink" folHlink="folHlink"/>
  <p:sldLayoutIdLst>
    <p:sldLayoutId id="2147483715" r:id="rId1"/>
    <p:sldLayoutId id="2147483718" r:id="rId2"/>
    <p:sldLayoutId id="2147483719" r:id="rId3"/>
    <p:sldLayoutId id="2147483716" r:id="rId4"/>
    <p:sldLayoutId id="2147483737" r:id="rId5"/>
    <p:sldLayoutId id="2147483720" r:id="rId6"/>
    <p:sldLayoutId id="2147483721" r:id="rId7"/>
    <p:sldLayoutId id="2147483722" r:id="rId8"/>
    <p:sldLayoutId id="2147483710" r:id="rId9"/>
    <p:sldLayoutId id="2147483724" r:id="rId10"/>
    <p:sldLayoutId id="2147483732" r:id="rId11"/>
    <p:sldLayoutId id="2147483725" r:id="rId12"/>
    <p:sldLayoutId id="2147483726" r:id="rId13"/>
    <p:sldLayoutId id="2147483728" r:id="rId14"/>
    <p:sldLayoutId id="2147483729" r:id="rId15"/>
    <p:sldLayoutId id="2147483730" r:id="rId16"/>
    <p:sldLayoutId id="2147483740" r:id="rId17"/>
    <p:sldLayoutId id="2147483731" r:id="rId18"/>
    <p:sldLayoutId id="2147483741" r:id="rId19"/>
    <p:sldLayoutId id="2147483713" r:id="rId20"/>
    <p:sldLayoutId id="2147483743" r:id="rId21"/>
  </p:sldLayoutIdLst>
  <p:hf sldNum="0" hdr="0" ftr="0" dt="0"/>
  <p:txStyles>
    <p:titleStyle>
      <a:lvl1pPr algn="l" defTabSz="1088610" rtl="0" eaLnBrk="1" latinLnBrk="0" hangingPunct="1">
        <a:spcBef>
          <a:spcPct val="0"/>
        </a:spcBef>
        <a:buNone/>
        <a:defRPr sz="1700" b="0" kern="1200" cap="all" baseline="0">
          <a:solidFill>
            <a:schemeClr val="accent1"/>
          </a:solidFill>
          <a:latin typeface="+mj-lt"/>
          <a:ea typeface="+mj-ea"/>
          <a:cs typeface="+mj-cs"/>
        </a:defRPr>
      </a:lvl1pPr>
    </p:titleStyle>
    <p:bodyStyle>
      <a:lvl1pPr marL="324000" indent="-324000" algn="l" defTabSz="1088610" rtl="0" eaLnBrk="1" latinLnBrk="0" hangingPunct="1">
        <a:spcBef>
          <a:spcPts val="900"/>
        </a:spcBef>
        <a:buFont typeface="Arial" pitchFamily="34" charset="0"/>
        <a:buChar char="•"/>
        <a:defRPr sz="1600" b="0" kern="1200" baseline="0">
          <a:solidFill>
            <a:schemeClr val="tx1"/>
          </a:solidFill>
          <a:latin typeface="+mn-lt"/>
          <a:ea typeface="+mn-ea"/>
          <a:cs typeface="+mn-cs"/>
        </a:defRPr>
      </a:lvl1pPr>
      <a:lvl2pPr marL="648000" indent="-324000" algn="l" defTabSz="1088610" rtl="0" eaLnBrk="1" latinLnBrk="0" hangingPunct="1">
        <a:spcBef>
          <a:spcPts val="600"/>
        </a:spcBef>
        <a:buFont typeface="Arial" pitchFamily="34" charset="0"/>
        <a:buChar char="•"/>
        <a:defRPr sz="1600" kern="1200">
          <a:solidFill>
            <a:schemeClr val="tx1"/>
          </a:solidFill>
          <a:latin typeface="+mn-lt"/>
          <a:ea typeface="+mn-ea"/>
          <a:cs typeface="+mn-cs"/>
        </a:defRPr>
      </a:lvl2pPr>
      <a:lvl3pPr marL="324000" indent="-324000" algn="l" defTabSz="1088610" rtl="0" eaLnBrk="1" latinLnBrk="0" hangingPunct="1">
        <a:spcBef>
          <a:spcPts val="0"/>
        </a:spcBef>
        <a:buFont typeface="+mj-lt"/>
        <a:buAutoNum type="arabicPeriod"/>
        <a:defRPr sz="1600" b="0" kern="1200">
          <a:solidFill>
            <a:schemeClr val="tx1"/>
          </a:solidFill>
          <a:latin typeface="+mn-lt"/>
          <a:ea typeface="+mn-ea"/>
          <a:cs typeface="+mn-cs"/>
        </a:defRPr>
      </a:lvl3pPr>
      <a:lvl4pPr marL="0" indent="0" algn="l" defTabSz="1088610" rtl="0" eaLnBrk="1" latinLnBrk="0" hangingPunct="1">
        <a:spcBef>
          <a:spcPts val="1800"/>
        </a:spcBef>
        <a:buFont typeface="Arial" pitchFamily="34" charset="0"/>
        <a:buNone/>
        <a:defRPr sz="1600" b="0" kern="1200">
          <a:solidFill>
            <a:schemeClr val="accent1"/>
          </a:solidFill>
          <a:latin typeface="+mj-lt"/>
          <a:ea typeface="Open Sans SemiBold" panose="020B0706030804020204" pitchFamily="34" charset="0"/>
          <a:cs typeface="Open Sans SemiBold" panose="020B0706030804020204" pitchFamily="34" charset="0"/>
        </a:defRPr>
      </a:lvl4pPr>
      <a:lvl5pPr marL="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5pPr>
      <a:lvl6pPr marL="32400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6pPr>
      <a:lvl7pPr marL="64800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7pPr>
      <a:lvl8pPr marL="810081"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8pPr>
      <a:lvl9pPr marL="0" indent="0" algn="l" defTabSz="1088610" rtl="0" eaLnBrk="1" latinLnBrk="0" hangingPunct="1">
        <a:spcBef>
          <a:spcPts val="0"/>
        </a:spcBef>
        <a:buFont typeface="Arial" pitchFamily="34" charset="0"/>
        <a:buNone/>
        <a:defRPr sz="1600" kern="1200">
          <a:solidFill>
            <a:schemeClr val="tx1"/>
          </a:solidFill>
          <a:latin typeface="+mn-lt"/>
          <a:ea typeface="+mn-ea"/>
          <a:cs typeface="+mn-cs"/>
        </a:defRPr>
      </a:lvl9pPr>
    </p:bodyStyle>
    <p:otherStyle>
      <a:defPPr>
        <a:defRPr lang="nl-NL"/>
      </a:defPPr>
      <a:lvl1pPr marL="0" algn="l" defTabSz="1088610" rtl="0" eaLnBrk="1" latinLnBrk="0" hangingPunct="1">
        <a:defRPr sz="2100" kern="1200">
          <a:solidFill>
            <a:schemeClr val="tx1"/>
          </a:solidFill>
          <a:latin typeface="+mn-lt"/>
          <a:ea typeface="+mn-ea"/>
          <a:cs typeface="+mn-cs"/>
        </a:defRPr>
      </a:lvl1pPr>
      <a:lvl2pPr marL="544306" algn="l" defTabSz="1088610" rtl="0" eaLnBrk="1" latinLnBrk="0" hangingPunct="1">
        <a:defRPr sz="2100" kern="1200">
          <a:solidFill>
            <a:schemeClr val="tx1"/>
          </a:solidFill>
          <a:latin typeface="+mn-lt"/>
          <a:ea typeface="+mn-ea"/>
          <a:cs typeface="+mn-cs"/>
        </a:defRPr>
      </a:lvl2pPr>
      <a:lvl3pPr marL="1088610" algn="l" defTabSz="1088610" rtl="0" eaLnBrk="1" latinLnBrk="0" hangingPunct="1">
        <a:defRPr sz="2100" kern="1200">
          <a:solidFill>
            <a:schemeClr val="tx1"/>
          </a:solidFill>
          <a:latin typeface="+mn-lt"/>
          <a:ea typeface="+mn-ea"/>
          <a:cs typeface="+mn-cs"/>
        </a:defRPr>
      </a:lvl3pPr>
      <a:lvl4pPr marL="1632916" algn="l" defTabSz="1088610" rtl="0" eaLnBrk="1" latinLnBrk="0" hangingPunct="1">
        <a:defRPr sz="2100" kern="1200">
          <a:solidFill>
            <a:schemeClr val="tx1"/>
          </a:solidFill>
          <a:latin typeface="+mn-lt"/>
          <a:ea typeface="+mn-ea"/>
          <a:cs typeface="+mn-cs"/>
        </a:defRPr>
      </a:lvl4pPr>
      <a:lvl5pPr marL="2177222" algn="l" defTabSz="1088610" rtl="0" eaLnBrk="1" latinLnBrk="0" hangingPunct="1">
        <a:defRPr sz="2100" kern="1200">
          <a:solidFill>
            <a:schemeClr val="tx1"/>
          </a:solidFill>
          <a:latin typeface="+mn-lt"/>
          <a:ea typeface="+mn-ea"/>
          <a:cs typeface="+mn-cs"/>
        </a:defRPr>
      </a:lvl5pPr>
      <a:lvl6pPr marL="2721526" algn="l" defTabSz="1088610" rtl="0" eaLnBrk="1" latinLnBrk="0" hangingPunct="1">
        <a:defRPr sz="2100" kern="1200">
          <a:solidFill>
            <a:schemeClr val="tx1"/>
          </a:solidFill>
          <a:latin typeface="+mn-lt"/>
          <a:ea typeface="+mn-ea"/>
          <a:cs typeface="+mn-cs"/>
        </a:defRPr>
      </a:lvl6pPr>
      <a:lvl7pPr marL="3265831" algn="l" defTabSz="1088610" rtl="0" eaLnBrk="1" latinLnBrk="0" hangingPunct="1">
        <a:defRPr sz="2100" kern="1200">
          <a:solidFill>
            <a:schemeClr val="tx1"/>
          </a:solidFill>
          <a:latin typeface="+mn-lt"/>
          <a:ea typeface="+mn-ea"/>
          <a:cs typeface="+mn-cs"/>
        </a:defRPr>
      </a:lvl7pPr>
      <a:lvl8pPr marL="3810137" algn="l" defTabSz="1088610" rtl="0" eaLnBrk="1" latinLnBrk="0" hangingPunct="1">
        <a:defRPr sz="2100" kern="1200">
          <a:solidFill>
            <a:schemeClr val="tx1"/>
          </a:solidFill>
          <a:latin typeface="+mn-lt"/>
          <a:ea typeface="+mn-ea"/>
          <a:cs typeface="+mn-cs"/>
        </a:defRPr>
      </a:lvl8pPr>
      <a:lvl9pPr marL="4354442" algn="l" defTabSz="108861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sv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1.xml"/><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1.xml"/><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5FD0C96E-0DC2-4EE0-8C04-B311F796AEEA}"/>
              </a:ext>
            </a:extLst>
          </p:cNvPr>
          <p:cNvSpPr>
            <a:spLocks noGrp="1"/>
          </p:cNvSpPr>
          <p:nvPr>
            <p:ph type="body" sz="quarter" idx="15"/>
          </p:nvPr>
        </p:nvSpPr>
        <p:spPr/>
        <p:txBody>
          <a:bodyPr/>
          <a:lstStyle/>
          <a:p>
            <a:endParaRPr lang="nl-NL" dirty="0">
              <a:solidFill>
                <a:schemeClr val="bg1"/>
              </a:solidFill>
            </a:endParaRPr>
          </a:p>
          <a:p>
            <a:r>
              <a:rPr lang="nl-NL" dirty="0">
                <a:solidFill>
                  <a:schemeClr val="bg1"/>
                </a:solidFill>
              </a:rPr>
              <a:t>Lorenz Boeckhorst	vakdidacticus biologie, Radboud Docenten Academie</a:t>
            </a:r>
          </a:p>
          <a:p>
            <a:r>
              <a:rPr lang="nl-NL" dirty="0">
                <a:solidFill>
                  <a:schemeClr val="bg1"/>
                </a:solidFill>
              </a:rPr>
              <a:t>Mark Stoop	docent biologie, Citadel College</a:t>
            </a:r>
            <a:br>
              <a:rPr lang="nl-NL" dirty="0">
                <a:solidFill>
                  <a:schemeClr val="bg1"/>
                </a:solidFill>
              </a:rPr>
            </a:br>
            <a:br>
              <a:rPr lang="nl-NL" dirty="0">
                <a:solidFill>
                  <a:schemeClr val="bg1"/>
                </a:solidFill>
              </a:rPr>
            </a:br>
            <a:r>
              <a:rPr lang="nl-NL" dirty="0">
                <a:solidFill>
                  <a:schemeClr val="bg1"/>
                </a:solidFill>
              </a:rPr>
              <a:t>Contact: Lorenz.Boeckhorst@ru.nl</a:t>
            </a:r>
          </a:p>
          <a:p>
            <a:endParaRPr lang="nl-NL" dirty="0">
              <a:solidFill>
                <a:schemeClr val="bg1"/>
              </a:solidFill>
            </a:endParaRPr>
          </a:p>
        </p:txBody>
      </p:sp>
      <p:sp>
        <p:nvSpPr>
          <p:cNvPr id="4" name="Tijdelijke aanduiding voor tekst 3">
            <a:extLst>
              <a:ext uri="{FF2B5EF4-FFF2-40B4-BE49-F238E27FC236}">
                <a16:creationId xmlns:a16="http://schemas.microsoft.com/office/drawing/2014/main" id="{3D2D77C0-E8C1-4614-82C4-C5EB7D00CD9A}"/>
              </a:ext>
            </a:extLst>
          </p:cNvPr>
          <p:cNvSpPr>
            <a:spLocks noGrp="1"/>
          </p:cNvSpPr>
          <p:nvPr>
            <p:ph type="body" sz="quarter" idx="14"/>
          </p:nvPr>
        </p:nvSpPr>
        <p:spPr/>
        <p:txBody>
          <a:bodyPr/>
          <a:lstStyle/>
          <a:p>
            <a:r>
              <a:rPr lang="nl-NL" dirty="0"/>
              <a:t>21-05-2022</a:t>
            </a:r>
          </a:p>
        </p:txBody>
      </p:sp>
      <p:sp>
        <p:nvSpPr>
          <p:cNvPr id="5" name="Tijdelijke aanduiding voor tekst 4">
            <a:extLst>
              <a:ext uri="{FF2B5EF4-FFF2-40B4-BE49-F238E27FC236}">
                <a16:creationId xmlns:a16="http://schemas.microsoft.com/office/drawing/2014/main" id="{1DE68C42-F3C3-438E-A4C0-6DC768CB3E8C}"/>
              </a:ext>
            </a:extLst>
          </p:cNvPr>
          <p:cNvSpPr>
            <a:spLocks noGrp="1"/>
          </p:cNvSpPr>
          <p:nvPr>
            <p:ph type="body" sz="quarter" idx="13"/>
          </p:nvPr>
        </p:nvSpPr>
        <p:spPr/>
        <p:txBody>
          <a:bodyPr/>
          <a:lstStyle/>
          <a:p>
            <a:pPr algn="ctr"/>
            <a:r>
              <a:rPr lang="nl-NL" sz="6600" dirty="0"/>
              <a:t>Ludodidactiek in</a:t>
            </a:r>
          </a:p>
          <a:p>
            <a:pPr algn="ctr"/>
            <a:r>
              <a:rPr lang="nl-NL" sz="6600" dirty="0"/>
              <a:t>jouw biologieles</a:t>
            </a:r>
          </a:p>
        </p:txBody>
      </p:sp>
      <p:pic>
        <p:nvPicPr>
          <p:cNvPr id="6" name="Graphic 5">
            <a:extLst>
              <a:ext uri="{FF2B5EF4-FFF2-40B4-BE49-F238E27FC236}">
                <a16:creationId xmlns:a16="http://schemas.microsoft.com/office/drawing/2014/main" id="{845F6FC3-A72E-4B8E-B669-E04CA12F45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79776" y="-171400"/>
            <a:ext cx="1360151" cy="1224136"/>
          </a:xfrm>
          <a:prstGeom prst="rect">
            <a:avLst/>
          </a:prstGeom>
        </p:spPr>
      </p:pic>
    </p:spTree>
    <p:extLst>
      <p:ext uri="{BB962C8B-B14F-4D97-AF65-F5344CB8AC3E}">
        <p14:creationId xmlns:p14="http://schemas.microsoft.com/office/powerpoint/2010/main" val="289523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BEC3C15A-2A2F-4EFE-A362-C70EDBF14420}"/>
              </a:ext>
            </a:extLst>
          </p:cNvPr>
          <p:cNvSpPr>
            <a:spLocks noGrp="1"/>
          </p:cNvSpPr>
          <p:nvPr>
            <p:ph type="body" sz="quarter" idx="10"/>
          </p:nvPr>
        </p:nvSpPr>
        <p:spPr/>
        <p:txBody>
          <a:bodyPr/>
          <a:lstStyle/>
          <a:p>
            <a:r>
              <a:rPr lang="nl-NL" dirty="0"/>
              <a:t>spelen</a:t>
            </a:r>
          </a:p>
        </p:txBody>
      </p:sp>
      <p:pic>
        <p:nvPicPr>
          <p:cNvPr id="4" name="Graphic 3">
            <a:extLst>
              <a:ext uri="{FF2B5EF4-FFF2-40B4-BE49-F238E27FC236}">
                <a16:creationId xmlns:a16="http://schemas.microsoft.com/office/drawing/2014/main" id="{9A8161DF-3283-4FB7-B8BF-DB1AE6BC60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7848" y="6209928"/>
            <a:ext cx="720080" cy="648072"/>
          </a:xfrm>
          <a:prstGeom prst="rect">
            <a:avLst/>
          </a:prstGeom>
        </p:spPr>
      </p:pic>
    </p:spTree>
    <p:extLst>
      <p:ext uri="{BB962C8B-B14F-4D97-AF65-F5344CB8AC3E}">
        <p14:creationId xmlns:p14="http://schemas.microsoft.com/office/powerpoint/2010/main" val="4034650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BF01A24-6ECD-408C-BE7F-A59948668B16}"/>
              </a:ext>
            </a:extLst>
          </p:cNvPr>
          <p:cNvSpPr>
            <a:spLocks noGrp="1"/>
          </p:cNvSpPr>
          <p:nvPr>
            <p:ph type="body" sz="quarter" idx="10"/>
          </p:nvPr>
        </p:nvSpPr>
        <p:spPr/>
        <p:txBody>
          <a:bodyPr/>
          <a:lstStyle/>
          <a:p>
            <a:r>
              <a:rPr lang="nl-NL" dirty="0"/>
              <a:t>nabespreking</a:t>
            </a:r>
          </a:p>
        </p:txBody>
      </p:sp>
      <p:pic>
        <p:nvPicPr>
          <p:cNvPr id="4" name="Graphic 3">
            <a:extLst>
              <a:ext uri="{FF2B5EF4-FFF2-40B4-BE49-F238E27FC236}">
                <a16:creationId xmlns:a16="http://schemas.microsoft.com/office/drawing/2014/main" id="{B43E6DF8-617E-4D61-BA15-7494027B9F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7848" y="6209928"/>
            <a:ext cx="720080" cy="648072"/>
          </a:xfrm>
          <a:prstGeom prst="rect">
            <a:avLst/>
          </a:prstGeom>
        </p:spPr>
      </p:pic>
    </p:spTree>
    <p:extLst>
      <p:ext uri="{BB962C8B-B14F-4D97-AF65-F5344CB8AC3E}">
        <p14:creationId xmlns:p14="http://schemas.microsoft.com/office/powerpoint/2010/main" val="546649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A6A40A56-69FD-4505-898D-F7801EE01F69}"/>
              </a:ext>
            </a:extLst>
          </p:cNvPr>
          <p:cNvSpPr>
            <a:spLocks noGrp="1"/>
          </p:cNvSpPr>
          <p:nvPr>
            <p:ph idx="1"/>
          </p:nvPr>
        </p:nvSpPr>
        <p:spPr/>
        <p:txBody>
          <a:bodyPr/>
          <a:lstStyle/>
          <a:p>
            <a:pPr marL="0" indent="0">
              <a:buNone/>
            </a:pPr>
            <a:r>
              <a:rPr lang="nl-NL" b="1" dirty="0"/>
              <a:t>Introductie Ludodidactiek</a:t>
            </a:r>
            <a:r>
              <a:rPr lang="nl-NL" dirty="0"/>
              <a:t> 						</a:t>
            </a:r>
          </a:p>
          <a:p>
            <a:pPr marL="0" indent="0">
              <a:buNone/>
            </a:pPr>
            <a:r>
              <a:rPr lang="nl-NL" dirty="0"/>
              <a:t>Met een theoretisch hapje uit Ludodidactiek bieden we taal aan om over spellen in je biologieles na te denken.</a:t>
            </a:r>
          </a:p>
          <a:p>
            <a:pPr marL="0" indent="0">
              <a:buNone/>
            </a:pPr>
            <a:endParaRPr lang="nl-NL" dirty="0"/>
          </a:p>
          <a:p>
            <a:pPr marL="0" indent="0">
              <a:buNone/>
            </a:pPr>
            <a:r>
              <a:rPr lang="nl-NL" b="1" dirty="0"/>
              <a:t>Spelen							</a:t>
            </a:r>
            <a:r>
              <a:rPr lang="nl-NL" dirty="0"/>
              <a:t>	                   </a:t>
            </a:r>
          </a:p>
          <a:p>
            <a:pPr marL="0" indent="0">
              <a:buNone/>
            </a:pPr>
            <a:r>
              <a:rPr lang="nl-NL" dirty="0"/>
              <a:t>Door het spelen van onze (om)bouwsels willen we jou laten ervaren hoe game-design toegepast kan worden in de biologieles. </a:t>
            </a:r>
          </a:p>
          <a:p>
            <a:pPr marL="0" indent="0">
              <a:buNone/>
            </a:pPr>
            <a:endParaRPr lang="nl-NL" dirty="0"/>
          </a:p>
          <a:p>
            <a:pPr marL="0" indent="0">
              <a:buNone/>
            </a:pPr>
            <a:r>
              <a:rPr lang="nl-NL" b="1" dirty="0"/>
              <a:t>Nabespreking</a:t>
            </a:r>
            <a:r>
              <a:rPr lang="nl-NL" dirty="0"/>
              <a:t> 							                   </a:t>
            </a:r>
          </a:p>
          <a:p>
            <a:pPr marL="0" indent="0">
              <a:buNone/>
            </a:pPr>
            <a:r>
              <a:rPr lang="nl-NL" dirty="0"/>
              <a:t>Ludodidactiek: iets voor jou? Wat neem je mee uit deze workshop?</a:t>
            </a:r>
          </a:p>
        </p:txBody>
      </p:sp>
      <p:sp>
        <p:nvSpPr>
          <p:cNvPr id="3" name="Titel 2">
            <a:extLst>
              <a:ext uri="{FF2B5EF4-FFF2-40B4-BE49-F238E27FC236}">
                <a16:creationId xmlns:a16="http://schemas.microsoft.com/office/drawing/2014/main" id="{252D77C6-FEC4-42F8-B1C4-58D31D7048F4}"/>
              </a:ext>
            </a:extLst>
          </p:cNvPr>
          <p:cNvSpPr>
            <a:spLocks noGrp="1"/>
          </p:cNvSpPr>
          <p:nvPr>
            <p:ph type="title"/>
          </p:nvPr>
        </p:nvSpPr>
        <p:spPr/>
        <p:txBody>
          <a:bodyPr/>
          <a:lstStyle/>
          <a:p>
            <a:r>
              <a:rPr lang="nl-NL" dirty="0"/>
              <a:t>Doelen bereikt? Wat neem jij mee uit deze workshop?</a:t>
            </a:r>
          </a:p>
        </p:txBody>
      </p:sp>
      <p:pic>
        <p:nvPicPr>
          <p:cNvPr id="7" name="Graphic 6">
            <a:extLst>
              <a:ext uri="{FF2B5EF4-FFF2-40B4-BE49-F238E27FC236}">
                <a16:creationId xmlns:a16="http://schemas.microsoft.com/office/drawing/2014/main" id="{28D39F8F-A71E-4500-877B-54AACF8FE5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7848" y="6209928"/>
            <a:ext cx="720080" cy="648072"/>
          </a:xfrm>
          <a:prstGeom prst="rect">
            <a:avLst/>
          </a:prstGeom>
        </p:spPr>
      </p:pic>
    </p:spTree>
    <p:extLst>
      <p:ext uri="{BB962C8B-B14F-4D97-AF65-F5344CB8AC3E}">
        <p14:creationId xmlns:p14="http://schemas.microsoft.com/office/powerpoint/2010/main" val="2131191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A6A40A56-69FD-4505-898D-F7801EE01F69}"/>
              </a:ext>
            </a:extLst>
          </p:cNvPr>
          <p:cNvSpPr>
            <a:spLocks noGrp="1"/>
          </p:cNvSpPr>
          <p:nvPr>
            <p:ph idx="1"/>
          </p:nvPr>
        </p:nvSpPr>
        <p:spPr/>
        <p:txBody>
          <a:bodyPr/>
          <a:lstStyle/>
          <a:p>
            <a:pPr marL="0" indent="0">
              <a:buNone/>
            </a:pPr>
            <a:r>
              <a:rPr lang="nl-NL" b="1" dirty="0"/>
              <a:t>Introductie Ludodidactiek</a:t>
            </a:r>
            <a:r>
              <a:rPr lang="nl-NL" dirty="0"/>
              <a:t> 						                    15’</a:t>
            </a:r>
          </a:p>
          <a:p>
            <a:pPr marL="0" indent="0">
              <a:buNone/>
            </a:pPr>
            <a:r>
              <a:rPr lang="nl-NL" dirty="0"/>
              <a:t>Met een theoretisch hapje uit Ludodidactiek bieden we taal aan om over spellen in je biologieles na te denken.</a:t>
            </a:r>
          </a:p>
          <a:p>
            <a:pPr marL="0" indent="0">
              <a:buNone/>
            </a:pPr>
            <a:endParaRPr lang="nl-NL" dirty="0"/>
          </a:p>
          <a:p>
            <a:pPr marL="0" indent="0">
              <a:buNone/>
            </a:pPr>
            <a:r>
              <a:rPr lang="nl-NL" b="1" dirty="0"/>
              <a:t>Spelen							</a:t>
            </a:r>
            <a:r>
              <a:rPr lang="nl-NL" dirty="0"/>
              <a:t>	                    50’</a:t>
            </a:r>
          </a:p>
          <a:p>
            <a:pPr marL="0" indent="0">
              <a:buNone/>
            </a:pPr>
            <a:r>
              <a:rPr lang="nl-NL" dirty="0"/>
              <a:t>Door het spelen van onze (om)bouwsels willen we jou laten ervaren hoe game-design toegepast kan worden in de biologieles. </a:t>
            </a:r>
          </a:p>
          <a:p>
            <a:pPr marL="0" indent="0">
              <a:buNone/>
            </a:pPr>
            <a:endParaRPr lang="nl-NL" dirty="0"/>
          </a:p>
          <a:p>
            <a:pPr marL="0" indent="0">
              <a:buNone/>
            </a:pPr>
            <a:r>
              <a:rPr lang="nl-NL" b="1" dirty="0"/>
              <a:t>Afsluiting</a:t>
            </a:r>
            <a:r>
              <a:rPr lang="nl-NL" dirty="0"/>
              <a:t> 							                   	                    10’</a:t>
            </a:r>
          </a:p>
          <a:p>
            <a:pPr marL="0" indent="0">
              <a:buNone/>
            </a:pPr>
            <a:r>
              <a:rPr lang="nl-NL" dirty="0"/>
              <a:t>Ludodidactiek: iets voor jou? Wat neem je mee uit deze workshop?</a:t>
            </a:r>
          </a:p>
        </p:txBody>
      </p:sp>
      <p:sp>
        <p:nvSpPr>
          <p:cNvPr id="3" name="Titel 2">
            <a:extLst>
              <a:ext uri="{FF2B5EF4-FFF2-40B4-BE49-F238E27FC236}">
                <a16:creationId xmlns:a16="http://schemas.microsoft.com/office/drawing/2014/main" id="{252D77C6-FEC4-42F8-B1C4-58D31D7048F4}"/>
              </a:ext>
            </a:extLst>
          </p:cNvPr>
          <p:cNvSpPr>
            <a:spLocks noGrp="1"/>
          </p:cNvSpPr>
          <p:nvPr>
            <p:ph type="title"/>
          </p:nvPr>
        </p:nvSpPr>
        <p:spPr/>
        <p:txBody>
          <a:bodyPr/>
          <a:lstStyle/>
          <a:p>
            <a:r>
              <a:rPr lang="nl-NL" dirty="0"/>
              <a:t>Programma</a:t>
            </a:r>
          </a:p>
        </p:txBody>
      </p:sp>
      <p:pic>
        <p:nvPicPr>
          <p:cNvPr id="6" name="Graphic 5">
            <a:extLst>
              <a:ext uri="{FF2B5EF4-FFF2-40B4-BE49-F238E27FC236}">
                <a16:creationId xmlns:a16="http://schemas.microsoft.com/office/drawing/2014/main" id="{702696AE-DF1A-47D4-AD0D-4A2EA8F433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7848" y="6209928"/>
            <a:ext cx="720080" cy="648072"/>
          </a:xfrm>
          <a:prstGeom prst="rect">
            <a:avLst/>
          </a:prstGeom>
        </p:spPr>
      </p:pic>
    </p:spTree>
    <p:extLst>
      <p:ext uri="{BB962C8B-B14F-4D97-AF65-F5344CB8AC3E}">
        <p14:creationId xmlns:p14="http://schemas.microsoft.com/office/powerpoint/2010/main" val="4208101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99F6935-E01A-4812-B21B-7FC4437570AD}"/>
              </a:ext>
            </a:extLst>
          </p:cNvPr>
          <p:cNvSpPr>
            <a:spLocks noGrp="1"/>
          </p:cNvSpPr>
          <p:nvPr>
            <p:ph type="title"/>
          </p:nvPr>
        </p:nvSpPr>
        <p:spPr>
          <a:xfrm>
            <a:off x="876000" y="908720"/>
            <a:ext cx="10440000" cy="288000"/>
          </a:xfrm>
        </p:spPr>
        <p:txBody>
          <a:bodyPr/>
          <a:lstStyle/>
          <a:p>
            <a:r>
              <a:rPr lang="nl-NL" dirty="0"/>
              <a:t>De spelende mens</a:t>
            </a:r>
          </a:p>
        </p:txBody>
      </p:sp>
      <p:pic>
        <p:nvPicPr>
          <p:cNvPr id="5" name="Afbeelding 4">
            <a:extLst>
              <a:ext uri="{FF2B5EF4-FFF2-40B4-BE49-F238E27FC236}">
                <a16:creationId xmlns:a16="http://schemas.microsoft.com/office/drawing/2014/main" id="{1AE7FA92-024B-4F09-ADE6-030F5A017C03}"/>
              </a:ext>
            </a:extLst>
          </p:cNvPr>
          <p:cNvPicPr>
            <a:picLocks noChangeAspect="1"/>
          </p:cNvPicPr>
          <p:nvPr/>
        </p:nvPicPr>
        <p:blipFill rotWithShape="1">
          <a:blip r:embed="rId3"/>
          <a:srcRect l="21060" t="9921" r="39368" b="4850"/>
          <a:stretch/>
        </p:blipFill>
        <p:spPr>
          <a:xfrm>
            <a:off x="4464954" y="1556792"/>
            <a:ext cx="3269028" cy="3960440"/>
          </a:xfrm>
          <a:prstGeom prst="rect">
            <a:avLst/>
          </a:prstGeom>
        </p:spPr>
      </p:pic>
      <p:pic>
        <p:nvPicPr>
          <p:cNvPr id="7" name="Afbeelding 6">
            <a:extLst>
              <a:ext uri="{FF2B5EF4-FFF2-40B4-BE49-F238E27FC236}">
                <a16:creationId xmlns:a16="http://schemas.microsoft.com/office/drawing/2014/main" id="{A120BCF2-0F64-420A-8A19-BB9159DEDCC8}"/>
              </a:ext>
            </a:extLst>
          </p:cNvPr>
          <p:cNvPicPr>
            <a:picLocks noChangeAspect="1"/>
          </p:cNvPicPr>
          <p:nvPr/>
        </p:nvPicPr>
        <p:blipFill rotWithShape="1">
          <a:blip r:embed="rId4"/>
          <a:srcRect l="33463" t="10104" r="34644" b="27951"/>
          <a:stretch/>
        </p:blipFill>
        <p:spPr>
          <a:xfrm>
            <a:off x="7789865" y="2475235"/>
            <a:ext cx="3390088" cy="3703754"/>
          </a:xfrm>
          <a:prstGeom prst="rect">
            <a:avLst/>
          </a:prstGeom>
        </p:spPr>
      </p:pic>
      <p:pic>
        <p:nvPicPr>
          <p:cNvPr id="8" name="Afbeelding 7">
            <a:extLst>
              <a:ext uri="{FF2B5EF4-FFF2-40B4-BE49-F238E27FC236}">
                <a16:creationId xmlns:a16="http://schemas.microsoft.com/office/drawing/2014/main" id="{217CC349-B0F5-4826-BEEF-51F858BF2DD9}"/>
              </a:ext>
            </a:extLst>
          </p:cNvPr>
          <p:cNvPicPr>
            <a:picLocks noChangeAspect="1"/>
          </p:cNvPicPr>
          <p:nvPr/>
        </p:nvPicPr>
        <p:blipFill rotWithShape="1">
          <a:blip r:embed="rId5"/>
          <a:srcRect l="24604" t="11151" r="45866" b="24801"/>
          <a:stretch/>
        </p:blipFill>
        <p:spPr>
          <a:xfrm>
            <a:off x="841430" y="1837209"/>
            <a:ext cx="3558836" cy="4341780"/>
          </a:xfrm>
          <a:prstGeom prst="rect">
            <a:avLst/>
          </a:prstGeom>
        </p:spPr>
      </p:pic>
      <p:sp>
        <p:nvSpPr>
          <p:cNvPr id="11" name="Rechthoek 10">
            <a:extLst>
              <a:ext uri="{FF2B5EF4-FFF2-40B4-BE49-F238E27FC236}">
                <a16:creationId xmlns:a16="http://schemas.microsoft.com/office/drawing/2014/main" id="{7F831A9E-B147-4399-ACBC-7ADB8D580B19}"/>
              </a:ext>
            </a:extLst>
          </p:cNvPr>
          <p:cNvSpPr/>
          <p:nvPr/>
        </p:nvSpPr>
        <p:spPr>
          <a:xfrm>
            <a:off x="9674167" y="6211669"/>
            <a:ext cx="2549096" cy="646331"/>
          </a:xfrm>
          <a:prstGeom prst="rect">
            <a:avLst/>
          </a:prstGeom>
        </p:spPr>
        <p:txBody>
          <a:bodyPr wrap="none">
            <a:spAutoFit/>
          </a:bodyPr>
          <a:lstStyle/>
          <a:p>
            <a:r>
              <a:rPr lang="nl-NL" sz="1200" dirty="0"/>
              <a:t>Links: https://www.pzc.nl/</a:t>
            </a:r>
          </a:p>
          <a:p>
            <a:r>
              <a:rPr lang="nl-NL" sz="1200" dirty="0"/>
              <a:t>Midden: https://www.rtvnoord.nl</a:t>
            </a:r>
          </a:p>
          <a:p>
            <a:r>
              <a:rPr lang="nl-NL" sz="1200" dirty="0"/>
              <a:t>Rechts: https://www.trouw.nl/</a:t>
            </a:r>
          </a:p>
        </p:txBody>
      </p:sp>
      <p:pic>
        <p:nvPicPr>
          <p:cNvPr id="9" name="Graphic 8">
            <a:extLst>
              <a:ext uri="{FF2B5EF4-FFF2-40B4-BE49-F238E27FC236}">
                <a16:creationId xmlns:a16="http://schemas.microsoft.com/office/drawing/2014/main" id="{6A4377C4-808B-4A36-8FBD-2C72A36688E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27848" y="6209928"/>
            <a:ext cx="720080" cy="648072"/>
          </a:xfrm>
          <a:prstGeom prst="rect">
            <a:avLst/>
          </a:prstGeom>
        </p:spPr>
      </p:pic>
    </p:spTree>
    <p:extLst>
      <p:ext uri="{BB962C8B-B14F-4D97-AF65-F5344CB8AC3E}">
        <p14:creationId xmlns:p14="http://schemas.microsoft.com/office/powerpoint/2010/main" val="106317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2" name="Picture 28">
            <a:extLst>
              <a:ext uri="{FF2B5EF4-FFF2-40B4-BE49-F238E27FC236}">
                <a16:creationId xmlns:a16="http://schemas.microsoft.com/office/drawing/2014/main" id="{C8F4F5A0-9E73-4007-87A6-B1C976A16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2920" y="-120762"/>
            <a:ext cx="3146807" cy="31468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4FE45C2-0878-4D27-8E5C-49C647F763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8578" y="2778695"/>
            <a:ext cx="3013422" cy="40941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A4DDD80A-0E03-41BF-8B37-67895963F9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4757" y="-11909"/>
            <a:ext cx="1644395" cy="164439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33D4DA51-023C-4358-AD80-F34B185A1A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0" y="1237"/>
            <a:ext cx="3219596" cy="321959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4EAC4689-4A61-4CE4-A409-0FB47CEADF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6256" y="-10339"/>
            <a:ext cx="2972322" cy="392793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On the Origin of Species Cover">
            <a:extLst>
              <a:ext uri="{FF2B5EF4-FFF2-40B4-BE49-F238E27FC236}">
                <a16:creationId xmlns:a16="http://schemas.microsoft.com/office/drawing/2014/main" id="{858D3862-0726-4B16-9359-06DBCECF47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45" y="2662968"/>
            <a:ext cx="2866604" cy="419503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a:extLst>
              <a:ext uri="{FF2B5EF4-FFF2-40B4-BE49-F238E27FC236}">
                <a16:creationId xmlns:a16="http://schemas.microsoft.com/office/drawing/2014/main" id="{B8CCA4B6-0793-4D08-ACFE-D1455B87861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24091" y="-11909"/>
            <a:ext cx="3005948" cy="39554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54ACF61-86E3-4470-B391-CF0B0F590EC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8531" y="3222091"/>
            <a:ext cx="2659719" cy="36487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9067F81-EA66-4D53-979B-2FFA9B7C3FA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38925" y="2467412"/>
            <a:ext cx="2537412" cy="254743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English version. The front side of the box.&#10;">
            <a:extLst>
              <a:ext uri="{FF2B5EF4-FFF2-40B4-BE49-F238E27FC236}">
                <a16:creationId xmlns:a16="http://schemas.microsoft.com/office/drawing/2014/main" id="{EECB4DD5-AF8F-43FB-8661-C59E709A2C4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71175" y="2100391"/>
            <a:ext cx="1331774" cy="150200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4A4AB-C0B0-49B8-949C-19F97F2C26B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60240" y="3766414"/>
            <a:ext cx="3114378" cy="3114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8E4E7692-70F7-459C-9E8C-2B143DFD8B2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83119" y="4752526"/>
            <a:ext cx="2178548" cy="156372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F0A3A01B-8861-46B4-ADD0-6C818856A29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84565" y="5831814"/>
            <a:ext cx="2178548" cy="1042072"/>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inhoud 8">
            <a:extLst>
              <a:ext uri="{FF2B5EF4-FFF2-40B4-BE49-F238E27FC236}">
                <a16:creationId xmlns:a16="http://schemas.microsoft.com/office/drawing/2014/main" id="{F87B6196-5D0E-4068-BF2E-C40A808372B2}"/>
              </a:ext>
            </a:extLst>
          </p:cNvPr>
          <p:cNvSpPr>
            <a:spLocks noGrp="1"/>
          </p:cNvSpPr>
          <p:nvPr>
            <p:ph idx="1"/>
          </p:nvPr>
        </p:nvSpPr>
        <p:spPr>
          <a:xfrm>
            <a:off x="6778956" y="6621224"/>
            <a:ext cx="5565422" cy="391666"/>
          </a:xfrm>
        </p:spPr>
        <p:txBody>
          <a:bodyPr/>
          <a:lstStyle/>
          <a:p>
            <a:pPr marL="0" indent="0">
              <a:buNone/>
            </a:pPr>
            <a:r>
              <a:rPr lang="nl-NL"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Bron van deze box covers: www.boardgamegeek.com</a:t>
            </a:r>
          </a:p>
        </p:txBody>
      </p:sp>
    </p:spTree>
    <p:extLst>
      <p:ext uri="{BB962C8B-B14F-4D97-AF65-F5344CB8AC3E}">
        <p14:creationId xmlns:p14="http://schemas.microsoft.com/office/powerpoint/2010/main" val="3826010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BDE0075-36FD-4CC3-812C-C89BAB3A3E61}"/>
              </a:ext>
            </a:extLst>
          </p:cNvPr>
          <p:cNvSpPr>
            <a:spLocks noGrp="1"/>
          </p:cNvSpPr>
          <p:nvPr>
            <p:ph type="title"/>
          </p:nvPr>
        </p:nvSpPr>
        <p:spPr/>
        <p:txBody>
          <a:bodyPr/>
          <a:lstStyle/>
          <a:p>
            <a:r>
              <a:rPr lang="nl-NL" dirty="0" err="1"/>
              <a:t>kabelTelevisie</a:t>
            </a:r>
            <a:r>
              <a:rPr lang="nl-NL" dirty="0"/>
              <a:t>, streamingdiensten &amp; games</a:t>
            </a:r>
          </a:p>
        </p:txBody>
      </p:sp>
      <p:pic>
        <p:nvPicPr>
          <p:cNvPr id="13" name="Picture 2" descr="‘When we pointed this out to the resident, they were mortified that their old secondhand TV was the cause of an entire village’s broadband problems.’ Photograph: iStock">
            <a:extLst>
              <a:ext uri="{FF2B5EF4-FFF2-40B4-BE49-F238E27FC236}">
                <a16:creationId xmlns:a16="http://schemas.microsoft.com/office/drawing/2014/main" id="{7CAE4B60-60A6-47DC-A873-0622143C301E}"/>
              </a:ext>
            </a:extLst>
          </p:cNvPr>
          <p:cNvPicPr>
            <a:picLocks noGrp="1" noChangeAspect="1" noChangeArrowheads="1"/>
          </p:cNvPicPr>
          <p:nvPr>
            <p:ph idx="1003"/>
          </p:nvPr>
        </p:nvPicPr>
        <p:blipFill rotWithShape="1">
          <a:blip r:embed="rId2">
            <a:extLst>
              <a:ext uri="{28A0092B-C50C-407E-A947-70E740481C1C}">
                <a14:useLocalDpi xmlns:a14="http://schemas.microsoft.com/office/drawing/2010/main" val="0"/>
              </a:ext>
            </a:extLst>
          </a:blip>
          <a:srcRect l="27023" r="5176"/>
          <a:stretch/>
        </p:blipFill>
        <p:spPr bwMode="auto">
          <a:xfrm>
            <a:off x="1271462" y="1810892"/>
            <a:ext cx="5146949" cy="404050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rcade Donkey Kong re-released for first time on Nintendo Switch - The Verge">
            <a:extLst>
              <a:ext uri="{FF2B5EF4-FFF2-40B4-BE49-F238E27FC236}">
                <a16:creationId xmlns:a16="http://schemas.microsoft.com/office/drawing/2014/main" id="{FB48318B-CDE8-4378-B2C2-7BF8E97501BD}"/>
              </a:ext>
            </a:extLst>
          </p:cNvPr>
          <p:cNvPicPr>
            <a:picLocks noGrp="1" noChangeAspect="1" noChangeArrowheads="1"/>
          </p:cNvPicPr>
          <p:nvPr>
            <p:ph idx="1004"/>
          </p:nvPr>
        </p:nvPicPr>
        <p:blipFill rotWithShape="1">
          <a:blip r:embed="rId3">
            <a:extLst>
              <a:ext uri="{28A0092B-C50C-407E-A947-70E740481C1C}">
                <a14:useLocalDpi xmlns:a14="http://schemas.microsoft.com/office/drawing/2010/main" val="0"/>
              </a:ext>
            </a:extLst>
          </a:blip>
          <a:srcRect l="13570" r="14253"/>
          <a:stretch/>
        </p:blipFill>
        <p:spPr bwMode="auto">
          <a:xfrm>
            <a:off x="7032106" y="1810891"/>
            <a:ext cx="3888432" cy="4040504"/>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D299C388-0E6E-4511-97AD-27BE008B87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27848" y="6209928"/>
            <a:ext cx="720080" cy="648072"/>
          </a:xfrm>
          <a:prstGeom prst="rect">
            <a:avLst/>
          </a:prstGeom>
        </p:spPr>
      </p:pic>
    </p:spTree>
    <p:extLst>
      <p:ext uri="{BB962C8B-B14F-4D97-AF65-F5344CB8AC3E}">
        <p14:creationId xmlns:p14="http://schemas.microsoft.com/office/powerpoint/2010/main" val="1155567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14FDC59-B87F-4DB6-B452-72348816F1E5}"/>
              </a:ext>
            </a:extLst>
          </p:cNvPr>
          <p:cNvSpPr>
            <a:spLocks noGrp="1"/>
          </p:cNvSpPr>
          <p:nvPr>
            <p:ph type="title"/>
          </p:nvPr>
        </p:nvSpPr>
        <p:spPr/>
        <p:txBody>
          <a:bodyPr/>
          <a:lstStyle/>
          <a:p>
            <a:r>
              <a:rPr lang="nl-NL" dirty="0"/>
              <a:t>Een hapje </a:t>
            </a:r>
            <a:r>
              <a:rPr lang="nl-NL" dirty="0" err="1"/>
              <a:t>ludodidactiek</a:t>
            </a:r>
            <a:r>
              <a:rPr lang="nl-NL" dirty="0"/>
              <a:t>: wat is het (niet)?</a:t>
            </a:r>
          </a:p>
        </p:txBody>
      </p:sp>
      <p:pic>
        <p:nvPicPr>
          <p:cNvPr id="10" name="Picture 2" descr="52099526. sx318 sy475 ">
            <a:extLst>
              <a:ext uri="{FF2B5EF4-FFF2-40B4-BE49-F238E27FC236}">
                <a16:creationId xmlns:a16="http://schemas.microsoft.com/office/drawing/2014/main" id="{EF115792-6371-428B-AAAC-A264E8D6B51C}"/>
              </a:ext>
            </a:extLst>
          </p:cNvPr>
          <p:cNvPicPr>
            <a:picLocks noGrp="1" noChangeAspect="1" noChangeArrowheads="1"/>
          </p:cNvPicPr>
          <p:nvPr>
            <p:ph idx="1003"/>
          </p:nvPr>
        </p:nvPicPr>
        <p:blipFill>
          <a:blip r:embed="rId2">
            <a:extLst>
              <a:ext uri="{28A0092B-C50C-407E-A947-70E740481C1C}">
                <a14:useLocalDpi xmlns:a14="http://schemas.microsoft.com/office/drawing/2010/main" val="0"/>
              </a:ext>
            </a:extLst>
          </a:blip>
          <a:srcRect/>
          <a:stretch>
            <a:fillRect/>
          </a:stretch>
        </p:blipFill>
        <p:spPr bwMode="auto">
          <a:xfrm>
            <a:off x="1808707" y="1773238"/>
            <a:ext cx="3004048" cy="42132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ocolatecoveredbroccoli">
            <a:extLst>
              <a:ext uri="{FF2B5EF4-FFF2-40B4-BE49-F238E27FC236}">
                <a16:creationId xmlns:a16="http://schemas.microsoft.com/office/drawing/2014/main" id="{DCE630EB-57B9-4899-AD61-1B254D55CFCE}"/>
              </a:ext>
            </a:extLst>
          </p:cNvPr>
          <p:cNvPicPr>
            <a:picLocks noGrp="1" noChangeAspect="1" noChangeArrowheads="1"/>
          </p:cNvPicPr>
          <p:nvPr>
            <p:ph idx="1004"/>
          </p:nvPr>
        </p:nvPicPr>
        <p:blipFill>
          <a:blip r:embed="rId3">
            <a:extLst>
              <a:ext uri="{28A0092B-C50C-407E-A947-70E740481C1C}">
                <a14:useLocalDpi xmlns:a14="http://schemas.microsoft.com/office/drawing/2010/main" val="0"/>
              </a:ext>
            </a:extLst>
          </a:blip>
          <a:srcRect/>
          <a:stretch>
            <a:fillRect/>
          </a:stretch>
        </p:blipFill>
        <p:spPr bwMode="auto">
          <a:xfrm>
            <a:off x="6732532" y="1773238"/>
            <a:ext cx="4302236" cy="4213225"/>
          </a:xfrm>
          <a:prstGeom prst="rect">
            <a:avLst/>
          </a:prstGeom>
          <a:noFill/>
          <a:extLst>
            <a:ext uri="{909E8E84-426E-40DD-AFC4-6F175D3DCCD1}">
              <a14:hiddenFill xmlns:a14="http://schemas.microsoft.com/office/drawing/2010/main">
                <a:solidFill>
                  <a:srgbClr val="FFFFFF"/>
                </a:solidFill>
              </a14:hiddenFill>
            </a:ext>
          </a:extLst>
        </p:spPr>
      </p:pic>
      <p:sp>
        <p:nvSpPr>
          <p:cNvPr id="18" name="Rechthoek 17">
            <a:extLst>
              <a:ext uri="{FF2B5EF4-FFF2-40B4-BE49-F238E27FC236}">
                <a16:creationId xmlns:a16="http://schemas.microsoft.com/office/drawing/2014/main" id="{8E651F09-E01E-4AA1-8E27-CDE7A1324352}"/>
              </a:ext>
            </a:extLst>
          </p:cNvPr>
          <p:cNvSpPr/>
          <p:nvPr/>
        </p:nvSpPr>
        <p:spPr>
          <a:xfrm>
            <a:off x="5054660" y="2556411"/>
            <a:ext cx="1586139" cy="2646878"/>
          </a:xfrm>
          <a:prstGeom prst="rect">
            <a:avLst/>
          </a:prstGeom>
        </p:spPr>
        <p:txBody>
          <a:bodyPr wrap="square">
            <a:spAutoFit/>
          </a:bodyPr>
          <a:lstStyle/>
          <a:p>
            <a:r>
              <a:rPr lang="nl-NL" sz="16600" dirty="0"/>
              <a:t>≠</a:t>
            </a:r>
          </a:p>
        </p:txBody>
      </p:sp>
      <p:pic>
        <p:nvPicPr>
          <p:cNvPr id="7" name="Graphic 6">
            <a:extLst>
              <a:ext uri="{FF2B5EF4-FFF2-40B4-BE49-F238E27FC236}">
                <a16:creationId xmlns:a16="http://schemas.microsoft.com/office/drawing/2014/main" id="{4D41C0AD-DF8F-41AD-B713-6533BBDFD2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27848" y="6209928"/>
            <a:ext cx="720080" cy="648072"/>
          </a:xfrm>
          <a:prstGeom prst="rect">
            <a:avLst/>
          </a:prstGeom>
        </p:spPr>
      </p:pic>
    </p:spTree>
    <p:extLst>
      <p:ext uri="{BB962C8B-B14F-4D97-AF65-F5344CB8AC3E}">
        <p14:creationId xmlns:p14="http://schemas.microsoft.com/office/powerpoint/2010/main" val="2418757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8">
            <a:extLst>
              <a:ext uri="{FF2B5EF4-FFF2-40B4-BE49-F238E27FC236}">
                <a16:creationId xmlns:a16="http://schemas.microsoft.com/office/drawing/2014/main" id="{188E0502-4DE5-455C-967C-683AEE0CAD06}"/>
              </a:ext>
            </a:extLst>
          </p:cNvPr>
          <p:cNvSpPr>
            <a:spLocks noGrp="1"/>
          </p:cNvSpPr>
          <p:nvPr>
            <p:ph idx="1"/>
          </p:nvPr>
        </p:nvSpPr>
        <p:spPr/>
        <p:txBody>
          <a:bodyPr/>
          <a:lstStyle/>
          <a:p>
            <a:pPr>
              <a:buFontTx/>
              <a:buChar char="-"/>
            </a:pPr>
            <a:r>
              <a:rPr lang="nl-NL" sz="2400" dirty="0"/>
              <a:t>Is niet perfect: vallen en opstaan.</a:t>
            </a:r>
          </a:p>
          <a:p>
            <a:pPr>
              <a:buFontTx/>
              <a:buChar char="-"/>
            </a:pPr>
            <a:r>
              <a:rPr lang="nl-NL" sz="2400" dirty="0"/>
              <a:t>Wil keuzes kunnen maken: autonomie.</a:t>
            </a:r>
          </a:p>
          <a:p>
            <a:pPr>
              <a:buFontTx/>
              <a:buChar char="-"/>
            </a:pPr>
            <a:r>
              <a:rPr lang="nl-NL" sz="2400" dirty="0"/>
              <a:t>Wil iets bereiken: die eindbaas verslaan! </a:t>
            </a:r>
          </a:p>
          <a:p>
            <a:pPr>
              <a:buFontTx/>
              <a:buChar char="-"/>
            </a:pPr>
            <a:r>
              <a:rPr lang="nl-NL" sz="2400" dirty="0"/>
              <a:t>Kan iets bereiken: succeservaring.</a:t>
            </a:r>
          </a:p>
          <a:p>
            <a:pPr marL="0" indent="0">
              <a:buNone/>
            </a:pPr>
            <a:endParaRPr lang="nl-NL" sz="2400" dirty="0"/>
          </a:p>
          <a:p>
            <a:pPr marL="0" indent="0">
              <a:buNone/>
            </a:pPr>
            <a:r>
              <a:rPr lang="nl-NL" sz="2400" b="1" dirty="0"/>
              <a:t>Richt je ontwerpkracht op het leergedrag van de </a:t>
            </a:r>
            <a:r>
              <a:rPr lang="nl-NL" sz="2400" b="1" strike="sngStrike" dirty="0"/>
              <a:t>speler</a:t>
            </a:r>
            <a:r>
              <a:rPr lang="nl-NL" sz="2400" b="1" dirty="0"/>
              <a:t> leerling.</a:t>
            </a:r>
          </a:p>
        </p:txBody>
      </p:sp>
      <p:sp>
        <p:nvSpPr>
          <p:cNvPr id="8" name="Titel 7">
            <a:extLst>
              <a:ext uri="{FF2B5EF4-FFF2-40B4-BE49-F238E27FC236}">
                <a16:creationId xmlns:a16="http://schemas.microsoft.com/office/drawing/2014/main" id="{9FCFEA34-EFFA-476C-932B-C742DF7F70D0}"/>
              </a:ext>
            </a:extLst>
          </p:cNvPr>
          <p:cNvSpPr>
            <a:spLocks noGrp="1"/>
          </p:cNvSpPr>
          <p:nvPr>
            <p:ph type="title"/>
          </p:nvPr>
        </p:nvSpPr>
        <p:spPr/>
        <p:txBody>
          <a:bodyPr/>
          <a:lstStyle/>
          <a:p>
            <a:r>
              <a:rPr lang="nl-NL" dirty="0"/>
              <a:t>De leerling</a:t>
            </a:r>
          </a:p>
        </p:txBody>
      </p:sp>
      <p:pic>
        <p:nvPicPr>
          <p:cNvPr id="5" name="Graphic 4">
            <a:extLst>
              <a:ext uri="{FF2B5EF4-FFF2-40B4-BE49-F238E27FC236}">
                <a16:creationId xmlns:a16="http://schemas.microsoft.com/office/drawing/2014/main" id="{19DC0836-9F36-46CC-9CF8-0CAACDA0B6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27848" y="6209928"/>
            <a:ext cx="720080" cy="648072"/>
          </a:xfrm>
          <a:prstGeom prst="rect">
            <a:avLst/>
          </a:prstGeom>
        </p:spPr>
      </p:pic>
    </p:spTree>
    <p:extLst>
      <p:ext uri="{BB962C8B-B14F-4D97-AF65-F5344CB8AC3E}">
        <p14:creationId xmlns:p14="http://schemas.microsoft.com/office/powerpoint/2010/main" val="1747559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a:extLst>
              <a:ext uri="{FF2B5EF4-FFF2-40B4-BE49-F238E27FC236}">
                <a16:creationId xmlns:a16="http://schemas.microsoft.com/office/drawing/2014/main" id="{24671F6B-B84F-4470-B5CB-E72D47239CA8}"/>
              </a:ext>
            </a:extLst>
          </p:cNvPr>
          <p:cNvGraphicFramePr>
            <a:graphicFrameLocks noGrp="1"/>
          </p:cNvGraphicFramePr>
          <p:nvPr>
            <p:ph idx="1"/>
            <p:extLst>
              <p:ext uri="{D42A27DB-BD31-4B8C-83A1-F6EECF244321}">
                <p14:modId xmlns:p14="http://schemas.microsoft.com/office/powerpoint/2010/main" val="3763609389"/>
              </p:ext>
            </p:extLst>
          </p:nvPr>
        </p:nvGraphicFramePr>
        <p:xfrm>
          <a:off x="1053212" y="2708920"/>
          <a:ext cx="10061575"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2396162D-C0A1-40E0-8B95-02432FEA4CEE}"/>
              </a:ext>
            </a:extLst>
          </p:cNvPr>
          <p:cNvSpPr>
            <a:spLocks noGrp="1"/>
          </p:cNvSpPr>
          <p:nvPr>
            <p:ph type="title"/>
          </p:nvPr>
        </p:nvSpPr>
        <p:spPr/>
        <p:txBody>
          <a:bodyPr/>
          <a:lstStyle/>
          <a:p>
            <a:r>
              <a:rPr lang="nl-NL" dirty="0"/>
              <a:t>MDA raamwerk: basis van game-design</a:t>
            </a:r>
          </a:p>
        </p:txBody>
      </p:sp>
      <p:pic>
        <p:nvPicPr>
          <p:cNvPr id="6" name="Graphic 5">
            <a:extLst>
              <a:ext uri="{FF2B5EF4-FFF2-40B4-BE49-F238E27FC236}">
                <a16:creationId xmlns:a16="http://schemas.microsoft.com/office/drawing/2014/main" id="{C8EB5769-3255-4E80-9867-FD448D5F4E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27848" y="6209928"/>
            <a:ext cx="720080" cy="648072"/>
          </a:xfrm>
          <a:prstGeom prst="rect">
            <a:avLst/>
          </a:prstGeom>
        </p:spPr>
      </p:pic>
    </p:spTree>
    <p:extLst>
      <p:ext uri="{BB962C8B-B14F-4D97-AF65-F5344CB8AC3E}">
        <p14:creationId xmlns:p14="http://schemas.microsoft.com/office/powerpoint/2010/main" val="154178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a:extLst>
              <a:ext uri="{FF2B5EF4-FFF2-40B4-BE49-F238E27FC236}">
                <a16:creationId xmlns:a16="http://schemas.microsoft.com/office/drawing/2014/main" id="{24671F6B-B84F-4470-B5CB-E72D47239CA8}"/>
              </a:ext>
            </a:extLst>
          </p:cNvPr>
          <p:cNvGraphicFramePr>
            <a:graphicFrameLocks noGrp="1"/>
          </p:cNvGraphicFramePr>
          <p:nvPr>
            <p:ph idx="1"/>
            <p:extLst>
              <p:ext uri="{D42A27DB-BD31-4B8C-83A1-F6EECF244321}">
                <p14:modId xmlns:p14="http://schemas.microsoft.com/office/powerpoint/2010/main" val="997754999"/>
              </p:ext>
            </p:extLst>
          </p:nvPr>
        </p:nvGraphicFramePr>
        <p:xfrm>
          <a:off x="1053212" y="2708920"/>
          <a:ext cx="10061575"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2396162D-C0A1-40E0-8B95-02432FEA4CEE}"/>
              </a:ext>
            </a:extLst>
          </p:cNvPr>
          <p:cNvSpPr>
            <a:spLocks noGrp="1"/>
          </p:cNvSpPr>
          <p:nvPr>
            <p:ph type="title"/>
          </p:nvPr>
        </p:nvSpPr>
        <p:spPr/>
        <p:txBody>
          <a:bodyPr/>
          <a:lstStyle/>
          <a:p>
            <a:r>
              <a:rPr lang="nl-NL" dirty="0"/>
              <a:t>Ontwerper </a:t>
            </a:r>
            <a:r>
              <a:rPr lang="nl-NL" dirty="0" err="1"/>
              <a:t>vs</a:t>
            </a:r>
            <a:r>
              <a:rPr lang="nl-NL" dirty="0"/>
              <a:t> speler</a:t>
            </a:r>
          </a:p>
        </p:txBody>
      </p:sp>
      <p:grpSp>
        <p:nvGrpSpPr>
          <p:cNvPr id="4" name="Groep 3">
            <a:extLst>
              <a:ext uri="{FF2B5EF4-FFF2-40B4-BE49-F238E27FC236}">
                <a16:creationId xmlns:a16="http://schemas.microsoft.com/office/drawing/2014/main" id="{5113C969-A41A-453E-8356-F4CC645C6091}"/>
              </a:ext>
            </a:extLst>
          </p:cNvPr>
          <p:cNvGrpSpPr/>
          <p:nvPr/>
        </p:nvGrpSpPr>
        <p:grpSpPr>
          <a:xfrm rot="10800000">
            <a:off x="4007768" y="3025533"/>
            <a:ext cx="560343" cy="655495"/>
            <a:chOff x="2884567" y="644360"/>
            <a:chExt cx="560343" cy="655495"/>
          </a:xfrm>
        </p:grpSpPr>
        <p:sp>
          <p:nvSpPr>
            <p:cNvPr id="6" name="Pijl: rechts 5">
              <a:extLst>
                <a:ext uri="{FF2B5EF4-FFF2-40B4-BE49-F238E27FC236}">
                  <a16:creationId xmlns:a16="http://schemas.microsoft.com/office/drawing/2014/main" id="{3CE33A71-C8E6-416A-9C3D-62ED8241C263}"/>
                </a:ext>
              </a:extLst>
            </p:cNvPr>
            <p:cNvSpPr/>
            <p:nvPr/>
          </p:nvSpPr>
          <p:spPr>
            <a:xfrm rot="10800000">
              <a:off x="2884567" y="644360"/>
              <a:ext cx="560343" cy="655495"/>
            </a:xfrm>
            <a:prstGeom prst="rightArrow">
              <a:avLst>
                <a:gd name="adj1" fmla="val 60000"/>
                <a:gd name="adj2" fmla="val 50000"/>
              </a:avLst>
            </a:prstGeom>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dk1">
                <a:hueOff val="0"/>
                <a:satOff val="0"/>
                <a:lumOff val="0"/>
                <a:alphaOff val="0"/>
              </a:schemeClr>
            </a:fontRef>
          </p:style>
        </p:sp>
        <p:sp>
          <p:nvSpPr>
            <p:cNvPr id="7" name="Pijl: rechts 4">
              <a:extLst>
                <a:ext uri="{FF2B5EF4-FFF2-40B4-BE49-F238E27FC236}">
                  <a16:creationId xmlns:a16="http://schemas.microsoft.com/office/drawing/2014/main" id="{1BC25FCA-A4F0-4ADD-B3AD-25D6DC150B2A}"/>
                </a:ext>
              </a:extLst>
            </p:cNvPr>
            <p:cNvSpPr txBox="1"/>
            <p:nvPr/>
          </p:nvSpPr>
          <p:spPr>
            <a:xfrm rot="21600000">
              <a:off x="3052670" y="775459"/>
              <a:ext cx="392240" cy="3932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nl-NL" sz="2500" kern="1200"/>
            </a:p>
          </p:txBody>
        </p:sp>
      </p:grpSp>
      <p:grpSp>
        <p:nvGrpSpPr>
          <p:cNvPr id="8" name="Groep 7">
            <a:extLst>
              <a:ext uri="{FF2B5EF4-FFF2-40B4-BE49-F238E27FC236}">
                <a16:creationId xmlns:a16="http://schemas.microsoft.com/office/drawing/2014/main" id="{F479BEE0-66A8-4843-8DBE-CC354FDFAAB4}"/>
              </a:ext>
            </a:extLst>
          </p:cNvPr>
          <p:cNvGrpSpPr/>
          <p:nvPr/>
        </p:nvGrpSpPr>
        <p:grpSpPr>
          <a:xfrm rot="10800000">
            <a:off x="7680176" y="3025533"/>
            <a:ext cx="560343" cy="655495"/>
            <a:chOff x="2884567" y="644360"/>
            <a:chExt cx="560343" cy="655495"/>
          </a:xfrm>
        </p:grpSpPr>
        <p:sp>
          <p:nvSpPr>
            <p:cNvPr id="9" name="Pijl: rechts 8">
              <a:extLst>
                <a:ext uri="{FF2B5EF4-FFF2-40B4-BE49-F238E27FC236}">
                  <a16:creationId xmlns:a16="http://schemas.microsoft.com/office/drawing/2014/main" id="{A0639588-08E3-4AEB-9A2C-7C44FD7A378D}"/>
                </a:ext>
              </a:extLst>
            </p:cNvPr>
            <p:cNvSpPr/>
            <p:nvPr/>
          </p:nvSpPr>
          <p:spPr>
            <a:xfrm rot="10800000">
              <a:off x="2884567" y="644360"/>
              <a:ext cx="560343" cy="655495"/>
            </a:xfrm>
            <a:prstGeom prst="rightArrow">
              <a:avLst>
                <a:gd name="adj1" fmla="val 60000"/>
                <a:gd name="adj2" fmla="val 50000"/>
              </a:avLst>
            </a:prstGeom>
          </p:spPr>
          <p:style>
            <a:lnRef idx="0">
              <a:schemeClr val="accent3">
                <a:tint val="60000"/>
                <a:hueOff val="0"/>
                <a:satOff val="0"/>
                <a:lumOff val="0"/>
                <a:alphaOff val="0"/>
              </a:schemeClr>
            </a:lnRef>
            <a:fillRef idx="1">
              <a:schemeClr val="accent3">
                <a:tint val="60000"/>
                <a:hueOff val="0"/>
                <a:satOff val="0"/>
                <a:lumOff val="0"/>
                <a:alphaOff val="0"/>
              </a:schemeClr>
            </a:fillRef>
            <a:effectRef idx="0">
              <a:schemeClr val="accent3">
                <a:tint val="60000"/>
                <a:hueOff val="0"/>
                <a:satOff val="0"/>
                <a:lumOff val="0"/>
                <a:alphaOff val="0"/>
              </a:schemeClr>
            </a:effectRef>
            <a:fontRef idx="minor">
              <a:schemeClr val="dk1">
                <a:hueOff val="0"/>
                <a:satOff val="0"/>
                <a:lumOff val="0"/>
                <a:alphaOff val="0"/>
              </a:schemeClr>
            </a:fontRef>
          </p:style>
        </p:sp>
        <p:sp>
          <p:nvSpPr>
            <p:cNvPr id="10" name="Pijl: rechts 4">
              <a:extLst>
                <a:ext uri="{FF2B5EF4-FFF2-40B4-BE49-F238E27FC236}">
                  <a16:creationId xmlns:a16="http://schemas.microsoft.com/office/drawing/2014/main" id="{FACF3E52-6568-4D5B-ADFC-4026D3972766}"/>
                </a:ext>
              </a:extLst>
            </p:cNvPr>
            <p:cNvSpPr txBox="1"/>
            <p:nvPr/>
          </p:nvSpPr>
          <p:spPr>
            <a:xfrm rot="21600000">
              <a:off x="3052670" y="775459"/>
              <a:ext cx="392240" cy="3932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nl-NL" sz="2500" kern="1200"/>
            </a:p>
          </p:txBody>
        </p:sp>
      </p:grpSp>
      <p:sp>
        <p:nvSpPr>
          <p:cNvPr id="2" name="Tekstvak 1">
            <a:extLst>
              <a:ext uri="{FF2B5EF4-FFF2-40B4-BE49-F238E27FC236}">
                <a16:creationId xmlns:a16="http://schemas.microsoft.com/office/drawing/2014/main" id="{B60085D7-2250-4FA8-8B1C-9F1CB2E0C74E}"/>
              </a:ext>
            </a:extLst>
          </p:cNvPr>
          <p:cNvSpPr txBox="1"/>
          <p:nvPr/>
        </p:nvSpPr>
        <p:spPr>
          <a:xfrm rot="17969097">
            <a:off x="-249986" y="3527140"/>
            <a:ext cx="1512168" cy="307777"/>
          </a:xfrm>
          <a:prstGeom prst="rect">
            <a:avLst/>
          </a:prstGeom>
          <a:noFill/>
        </p:spPr>
        <p:txBody>
          <a:bodyPr wrap="square" lIns="0" tIns="0" rIns="0" bIns="0" rtlCol="0">
            <a:spAutoFit/>
          </a:bodyPr>
          <a:lstStyle/>
          <a:p>
            <a:r>
              <a:rPr lang="nl-NL" sz="2000" b="1" dirty="0">
                <a:solidFill>
                  <a:prstClr val="black">
                    <a:hueOff val="0"/>
                    <a:satOff val="0"/>
                    <a:lumOff val="0"/>
                    <a:alphaOff val="0"/>
                  </a:prstClr>
                </a:solidFill>
                <a:latin typeface="Open Sans"/>
              </a:rPr>
              <a:t>ontwerper</a:t>
            </a:r>
          </a:p>
        </p:txBody>
      </p:sp>
      <p:sp>
        <p:nvSpPr>
          <p:cNvPr id="11" name="Tekstvak 10">
            <a:extLst>
              <a:ext uri="{FF2B5EF4-FFF2-40B4-BE49-F238E27FC236}">
                <a16:creationId xmlns:a16="http://schemas.microsoft.com/office/drawing/2014/main" id="{CB53AF1E-1261-4F08-A225-2367AD13A9AA}"/>
              </a:ext>
            </a:extLst>
          </p:cNvPr>
          <p:cNvSpPr txBox="1"/>
          <p:nvPr/>
        </p:nvSpPr>
        <p:spPr>
          <a:xfrm rot="3655972">
            <a:off x="11049754" y="3913066"/>
            <a:ext cx="1512168" cy="307777"/>
          </a:xfrm>
          <a:prstGeom prst="rect">
            <a:avLst/>
          </a:prstGeom>
          <a:noFill/>
        </p:spPr>
        <p:txBody>
          <a:bodyPr wrap="square" lIns="0" tIns="0" rIns="0" bIns="0" rtlCol="0">
            <a:spAutoFit/>
          </a:bodyPr>
          <a:lstStyle/>
          <a:p>
            <a:r>
              <a:rPr lang="nl-NL" sz="2000" b="1" dirty="0">
                <a:solidFill>
                  <a:prstClr val="black">
                    <a:hueOff val="0"/>
                    <a:satOff val="0"/>
                    <a:lumOff val="0"/>
                    <a:alphaOff val="0"/>
                  </a:prstClr>
                </a:solidFill>
                <a:latin typeface="Open Sans"/>
              </a:rPr>
              <a:t>speler</a:t>
            </a:r>
          </a:p>
        </p:txBody>
      </p:sp>
      <p:pic>
        <p:nvPicPr>
          <p:cNvPr id="13" name="Graphic 12">
            <a:extLst>
              <a:ext uri="{FF2B5EF4-FFF2-40B4-BE49-F238E27FC236}">
                <a16:creationId xmlns:a16="http://schemas.microsoft.com/office/drawing/2014/main" id="{D34DADDE-4B62-46DE-B02B-DA9722EC3D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27848" y="6209928"/>
            <a:ext cx="720080" cy="648072"/>
          </a:xfrm>
          <a:prstGeom prst="rect">
            <a:avLst/>
          </a:prstGeom>
        </p:spPr>
      </p:pic>
    </p:spTree>
    <p:extLst>
      <p:ext uri="{BB962C8B-B14F-4D97-AF65-F5344CB8AC3E}">
        <p14:creationId xmlns:p14="http://schemas.microsoft.com/office/powerpoint/2010/main" val="2745827243"/>
      </p:ext>
    </p:extLst>
  </p:cSld>
  <p:clrMapOvr>
    <a:masterClrMapping/>
  </p:clrMapOvr>
</p:sld>
</file>

<file path=ppt/theme/theme1.xml><?xml version="1.0" encoding="utf-8"?>
<a:theme xmlns:a="http://schemas.openxmlformats.org/drawingml/2006/main" name="Huisstijl">
  <a:themeElements>
    <a:clrScheme name="Kleuren Radboud University PP">
      <a:dk1>
        <a:sysClr val="windowText" lastClr="000000"/>
      </a:dk1>
      <a:lt1>
        <a:sysClr val="window" lastClr="FFFFFF"/>
      </a:lt1>
      <a:dk2>
        <a:srgbClr val="000000"/>
      </a:dk2>
      <a:lt2>
        <a:srgbClr val="FFFFFF"/>
      </a:lt2>
      <a:accent1>
        <a:srgbClr val="E3000B"/>
      </a:accent1>
      <a:accent2>
        <a:srgbClr val="BE311A"/>
      </a:accent2>
      <a:accent3>
        <a:srgbClr val="730E04"/>
      </a:accent3>
      <a:accent4>
        <a:srgbClr val="FF424B"/>
      </a:accent4>
      <a:accent5>
        <a:srgbClr val="8F2011"/>
      </a:accent5>
      <a:accent6>
        <a:srgbClr val="4A0004"/>
      </a:accent6>
      <a:hlink>
        <a:srgbClr val="000000"/>
      </a:hlink>
      <a:folHlink>
        <a:srgbClr val="000000"/>
      </a:folHlink>
    </a:clrScheme>
    <a:fontScheme name="Lettertypen Radboud University PP">
      <a:majorFont>
        <a:latin typeface="Open Sans ExtraBold"/>
        <a:ea typeface=""/>
        <a:cs typeface=""/>
      </a:majorFont>
      <a:minorFont>
        <a:latin typeface="Open San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800" dirty="0" err="1" smtClean="0"/>
        </a:defPPr>
      </a:lstStyle>
    </a:txDef>
  </a:objectDefaults>
  <a:extraClrSchemeLst/>
  <a:custClrLst>
    <a:custClr name="Poppy">
      <a:srgbClr val="FF424B"/>
    </a:custClr>
    <a:custClr name="Poppy tekst 1">
      <a:srgbClr val="EE1C25"/>
    </a:custClr>
    <a:custClr name="Poppy tekst 2">
      <a:srgbClr val="730E04"/>
    </a:custClr>
    <a:custClr>
      <a:srgbClr val="FFFFFF"/>
    </a:custClr>
    <a:custClr name="Red Impact">
      <a:srgbClr val="E3000B"/>
    </a:custClr>
    <a:custClr name="Red Impact tekst 1">
      <a:srgbClr val="8C201B"/>
    </a:custClr>
    <a:custClr name="Red Impact tekst 2">
      <a:srgbClr val="41000E"/>
    </a:custClr>
    <a:custClr>
      <a:srgbClr val="FFFFFF"/>
    </a:custClr>
    <a:custClr>
      <a:srgbClr val="FFFFFF"/>
    </a:custClr>
    <a:custClr>
      <a:srgbClr val="FFFFFF"/>
    </a:custClr>
    <a:custClr name="Lady bug">
      <a:srgbClr val="BE311A"/>
    </a:custClr>
    <a:custClr name="Lady bug tekst 1">
      <a:srgbClr val="F15A5C"/>
    </a:custClr>
    <a:custClr name="Lady bug tekst 2">
      <a:srgbClr val="8C201B"/>
    </a:custClr>
    <a:custClr>
      <a:srgbClr val="FFFFFF"/>
    </a:custClr>
    <a:custClr name="Berry">
      <a:srgbClr val="8F2011"/>
    </a:custClr>
    <a:custClr name="Berry tekst 1">
      <a:srgbClr val="F15A5C"/>
    </a:custClr>
    <a:custClr name="Berry tekst 2">
      <a:srgbClr val="EE1C25"/>
    </a:custClr>
    <a:custClr>
      <a:srgbClr val="FFFFFF"/>
    </a:custClr>
    <a:custClr>
      <a:srgbClr val="FFFFFF"/>
    </a:custClr>
    <a:custClr>
      <a:srgbClr val="FFFFFF"/>
    </a:custClr>
    <a:custClr name="Maroon">
      <a:srgbClr val="730E04"/>
    </a:custClr>
    <a:custClr name="Maroon tekst 1">
      <a:srgbClr val="F15A5C"/>
    </a:custClr>
    <a:custClr name="Maroon tekst 2">
      <a:srgbClr val="EE1C25"/>
    </a:custClr>
    <a:custClr>
      <a:srgbClr val="FFFFFF"/>
    </a:custClr>
    <a:custClr name="Mahogany">
      <a:srgbClr val="4A0004"/>
    </a:custClr>
    <a:custClr name="Mahogany tekst 1">
      <a:srgbClr val="F15A5C"/>
    </a:custClr>
    <a:custClr name="Mahogany tekst 2">
      <a:srgbClr val="EE1C25"/>
    </a:custClr>
    <a:custClr>
      <a:srgbClr val="FFFFFF"/>
    </a:custClr>
    <a:custClr>
      <a:srgbClr val="FFFFFF"/>
    </a:custClr>
    <a:custClr>
      <a:srgbClr val="FFFFFF"/>
    </a:custClr>
    <a:custClr name="Gray (Charts and table only)">
      <a:srgbClr val="797777"/>
    </a:custClr>
    <a:custClr name="Orange (Charts and table only)">
      <a:srgbClr val="D05208"/>
    </a:custClr>
    <a:custClr name="Blue (Charts and table only)">
      <a:srgbClr val="008ACB"/>
    </a:custClr>
    <a:custClr name="Petrol (Charts and table only)">
      <a:srgbClr val="008F89"/>
    </a:custClr>
    <a:custClr name="Green (Charts and table only)">
      <a:srgbClr val="4AA943"/>
    </a:custClr>
    <a:custClr name="Yellow (Charts and table only)">
      <a:srgbClr val="CCAF00"/>
    </a:custClr>
  </a:custClrLst>
  <a:extLst>
    <a:ext uri="{05A4C25C-085E-4340-85A3-A5531E510DB2}">
      <thm15:themeFamily xmlns:thm15="http://schemas.microsoft.com/office/thememl/2012/main" name="Presentatie1" id="{1EAD0617-FA60-40C0-8CFF-E39055C7577F}" vid="{119B3944-CB84-47A9-A513-4855A11F896A}"/>
    </a:ext>
  </a:extLst>
</a:theme>
</file>

<file path=ppt/theme/theme2.xml><?xml version="1.0" encoding="utf-8"?>
<a:theme xmlns:a="http://schemas.openxmlformats.org/drawingml/2006/main" name="Office-thema">
  <a:themeElements>
    <a:clrScheme name="Notes colors">
      <a:dk1>
        <a:srgbClr val="000000"/>
      </a:dk1>
      <a:lt1>
        <a:srgbClr val="FFFFFF"/>
      </a:lt1>
      <a:dk2>
        <a:srgbClr val="000000"/>
      </a:dk2>
      <a:lt2>
        <a:srgbClr val="FFFFFF"/>
      </a:lt2>
      <a:accent1>
        <a:srgbClr val="E3000B"/>
      </a:accent1>
      <a:accent2>
        <a:srgbClr val="BE311A"/>
      </a:accent2>
      <a:accent3>
        <a:srgbClr val="730E04"/>
      </a:accent3>
      <a:accent4>
        <a:srgbClr val="FF424B"/>
      </a:accent4>
      <a:accent5>
        <a:srgbClr val="8F2011"/>
      </a:accent5>
      <a:accent6>
        <a:srgbClr val="4A0004"/>
      </a:accent6>
      <a:hlink>
        <a:srgbClr val="000000"/>
      </a:hlink>
      <a:folHlink>
        <a:srgbClr val="000000"/>
      </a:folHlink>
    </a:clrScheme>
    <a:fontScheme name="Notes fonts">
      <a:majorFont>
        <a:latin typeface="Open Sans ExtraBold"/>
        <a:ea typeface=""/>
        <a:cs typeface=""/>
      </a:majorFont>
      <a:minorFont>
        <a:latin typeface="Open San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Handout colors">
      <a:dk1>
        <a:srgbClr val="000000"/>
      </a:dk1>
      <a:lt1>
        <a:srgbClr val="FFFFFF"/>
      </a:lt1>
      <a:dk2>
        <a:srgbClr val="000000"/>
      </a:dk2>
      <a:lt2>
        <a:srgbClr val="FFFFFF"/>
      </a:lt2>
      <a:accent1>
        <a:srgbClr val="E3000B"/>
      </a:accent1>
      <a:accent2>
        <a:srgbClr val="BE311A"/>
      </a:accent2>
      <a:accent3>
        <a:srgbClr val="730E04"/>
      </a:accent3>
      <a:accent4>
        <a:srgbClr val="FF424B"/>
      </a:accent4>
      <a:accent5>
        <a:srgbClr val="8F2011"/>
      </a:accent5>
      <a:accent6>
        <a:srgbClr val="4A0004"/>
      </a:accent6>
      <a:hlink>
        <a:srgbClr val="000000"/>
      </a:hlink>
      <a:folHlink>
        <a:srgbClr val="000000"/>
      </a:folHlink>
    </a:clrScheme>
    <a:fontScheme name="Handout fonts">
      <a:majorFont>
        <a:latin typeface="Open Sans ExtraBold"/>
        <a:ea typeface=""/>
        <a:cs typeface=""/>
      </a:majorFont>
      <a:minorFont>
        <a:latin typeface="Open San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juid xmlns="http://www.joulesunlimited.com/juid"/>
</file>

<file path=customXml/item2.xml><?xml version="1.0" encoding="utf-8"?>
<juid xmlns="http://www.joulesunlimited.com/juid"/>
</file>

<file path=customXml/item3.xml><?xml version="1.0" encoding="utf-8"?>
<juid xmlns="http://www.joulesunlimited.com/juid"/>
</file>

<file path=customXml/item4.xml><?xml version="1.0" encoding="utf-8"?>
<juid xmlns="http://www.joulesunlimited.com/juid"/>
</file>

<file path=customXml/item5.xml><?xml version="1.0" encoding="utf-8"?>
<juid xmlns="http://www.joulesunlimited.com/juid"/>
</file>

<file path=customXml/item6.xml><?xml version="1.0" encoding="utf-8"?>
<juid xmlns="http://www.joulesunlimited.com/juid"/>
</file>

<file path=customXml/itemProps1.xml><?xml version="1.0" encoding="utf-8"?>
<ds:datastoreItem xmlns:ds="http://schemas.openxmlformats.org/officeDocument/2006/customXml" ds:itemID="{02B10460-7494-489E-93B8-4D49CE66F7B2}">
  <ds:schemaRefs>
    <ds:schemaRef ds:uri="http://www.joulesunlimited.com/juid"/>
  </ds:schemaRefs>
</ds:datastoreItem>
</file>

<file path=customXml/itemProps2.xml><?xml version="1.0" encoding="utf-8"?>
<ds:datastoreItem xmlns:ds="http://schemas.openxmlformats.org/officeDocument/2006/customXml" ds:itemID="{5E8D386F-DA8E-4635-ADD4-4E52F91BAA66}">
  <ds:schemaRefs>
    <ds:schemaRef ds:uri="http://www.joulesunlimited.com/juid"/>
  </ds:schemaRefs>
</ds:datastoreItem>
</file>

<file path=customXml/itemProps3.xml><?xml version="1.0" encoding="utf-8"?>
<ds:datastoreItem xmlns:ds="http://schemas.openxmlformats.org/officeDocument/2006/customXml" ds:itemID="{601C3B0B-087E-4744-948E-47445817C688}">
  <ds:schemaRefs>
    <ds:schemaRef ds:uri="http://www.joulesunlimited.com/juid"/>
  </ds:schemaRefs>
</ds:datastoreItem>
</file>

<file path=customXml/itemProps4.xml><?xml version="1.0" encoding="utf-8"?>
<ds:datastoreItem xmlns:ds="http://schemas.openxmlformats.org/officeDocument/2006/customXml" ds:itemID="{49B489D0-65FE-4206-AFF4-C06A6DF1A844}">
  <ds:schemaRefs>
    <ds:schemaRef ds:uri="http://www.joulesunlimited.com/juid"/>
  </ds:schemaRefs>
</ds:datastoreItem>
</file>

<file path=customXml/itemProps5.xml><?xml version="1.0" encoding="utf-8"?>
<ds:datastoreItem xmlns:ds="http://schemas.openxmlformats.org/officeDocument/2006/customXml" ds:itemID="{65919D97-51AC-44E2-B4DB-46EE1563EEC2}">
  <ds:schemaRefs>
    <ds:schemaRef ds:uri="http://www.joulesunlimited.com/juid"/>
  </ds:schemaRefs>
</ds:datastoreItem>
</file>

<file path=customXml/itemProps6.xml><?xml version="1.0" encoding="utf-8"?>
<ds:datastoreItem xmlns:ds="http://schemas.openxmlformats.org/officeDocument/2006/customXml" ds:itemID="{11CFDEC4-653E-424D-81B1-F58AC6D98CC0}">
  <ds:schemaRefs>
    <ds:schemaRef ds:uri="http://www.joulesunlimited.com/juid"/>
  </ds:schemaRefs>
</ds:datastoreItem>
</file>

<file path=docProps/app.xml><?xml version="1.0" encoding="utf-8"?>
<Properties xmlns="http://schemas.openxmlformats.org/officeDocument/2006/extended-properties" xmlns:vt="http://schemas.openxmlformats.org/officeDocument/2006/docPropsVTypes">
  <Template>PPL1-02 Leren van je werkplekbegeleider</Template>
  <TotalTime>978</TotalTime>
  <Words>346</Words>
  <Application>Microsoft Office PowerPoint</Application>
  <PresentationFormat>Breedbeeld</PresentationFormat>
  <Paragraphs>55</Paragraphs>
  <Slides>12</Slides>
  <Notes>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Arial</vt:lpstr>
      <vt:lpstr>Open Sans</vt:lpstr>
      <vt:lpstr>Open Sans ExtraBold</vt:lpstr>
      <vt:lpstr>Open Sans Light</vt:lpstr>
      <vt:lpstr>Open Sans SemiBold</vt:lpstr>
      <vt:lpstr>Huisstijl</vt:lpstr>
      <vt:lpstr>PowerPoint-presentatie</vt:lpstr>
      <vt:lpstr>Programma</vt:lpstr>
      <vt:lpstr>De spelende mens</vt:lpstr>
      <vt:lpstr>PowerPoint-presentatie</vt:lpstr>
      <vt:lpstr>kabelTelevisie, streamingdiensten &amp; games</vt:lpstr>
      <vt:lpstr>Een hapje ludodidactiek: wat is het (niet)?</vt:lpstr>
      <vt:lpstr>De leerling</vt:lpstr>
      <vt:lpstr>MDA raamwerk: basis van game-design</vt:lpstr>
      <vt:lpstr>Ontwerper vs speler</vt:lpstr>
      <vt:lpstr>PowerPoint-presentatie</vt:lpstr>
      <vt:lpstr>PowerPoint-presentatie</vt:lpstr>
      <vt:lpstr>Doelen bereikt? Wat neem jij mee uit deze workshop?</vt:lpstr>
    </vt:vector>
  </TitlesOfParts>
  <Manager/>
  <Company>Radboud Universiteit Nijmegen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Boeckhorst, L.M.F. (Lorenz)</dc:creator>
  <cp:keywords/>
  <dc:description>Sjabloonversie: 1.0 - 21 januari 2021_x000d_
Sjablonen: www.JoulesUnlimited.com</dc:description>
  <cp:lastModifiedBy>Boeckhorst, L.M.F. (Lorenz)</cp:lastModifiedBy>
  <cp:revision>78</cp:revision>
  <dcterms:created xsi:type="dcterms:W3CDTF">2021-09-16T17:51:35Z</dcterms:created>
  <dcterms:modified xsi:type="dcterms:W3CDTF">2022-05-20T22:45:37Z</dcterms:modified>
  <cp:category/>
</cp:coreProperties>
</file>