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8"/>
  </p:notesMasterIdLst>
  <p:handoutMasterIdLst>
    <p:handoutMasterId r:id="rId29"/>
  </p:handoutMasterIdLst>
  <p:sldIdLst>
    <p:sldId id="293" r:id="rId2"/>
    <p:sldId id="437" r:id="rId3"/>
    <p:sldId id="439" r:id="rId4"/>
    <p:sldId id="434" r:id="rId5"/>
    <p:sldId id="402" r:id="rId6"/>
    <p:sldId id="435" r:id="rId7"/>
    <p:sldId id="400" r:id="rId8"/>
    <p:sldId id="446" r:id="rId9"/>
    <p:sldId id="442" r:id="rId10"/>
    <p:sldId id="449" r:id="rId11"/>
    <p:sldId id="450" r:id="rId12"/>
    <p:sldId id="436" r:id="rId13"/>
    <p:sldId id="426" r:id="rId14"/>
    <p:sldId id="445" r:id="rId15"/>
    <p:sldId id="433" r:id="rId16"/>
    <p:sldId id="441" r:id="rId17"/>
    <p:sldId id="447" r:id="rId18"/>
    <p:sldId id="425" r:id="rId19"/>
    <p:sldId id="440" r:id="rId20"/>
    <p:sldId id="431" r:id="rId21"/>
    <p:sldId id="427" r:id="rId22"/>
    <p:sldId id="428" r:id="rId23"/>
    <p:sldId id="429" r:id="rId24"/>
    <p:sldId id="430" r:id="rId25"/>
    <p:sldId id="451" r:id="rId26"/>
    <p:sldId id="448" r:id="rId27"/>
  </p:sldIdLst>
  <p:sldSz cx="12192000" cy="6858000"/>
  <p:notesSz cx="6858000" cy="9926638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868" autoAdjust="0"/>
    <p:restoredTop sz="92459" autoAdjust="0"/>
  </p:normalViewPr>
  <p:slideViewPr>
    <p:cSldViewPr snapToGrid="0">
      <p:cViewPr varScale="1">
        <p:scale>
          <a:sx n="100" d="100"/>
          <a:sy n="100" d="100"/>
        </p:scale>
        <p:origin x="7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0B91E12-CB78-1F41-ACF5-A8F108DD9846}" type="doc">
      <dgm:prSet loTypeId="urn:microsoft.com/office/officeart/2005/8/layout/hProcess3" loCatId="" qsTypeId="urn:microsoft.com/office/officeart/2005/8/quickstyle/simple4" qsCatId="simple" csTypeId="urn:microsoft.com/office/officeart/2005/8/colors/accent1_2" csCatId="accent1" phldr="1"/>
      <dgm:spPr/>
    </dgm:pt>
    <dgm:pt modelId="{B3D5A227-6987-6A43-ADF0-214B3E1DDBA4}">
      <dgm:prSet phldrT="[Tekst]"/>
      <dgm:spPr/>
      <dgm:t>
        <a:bodyPr/>
        <a:lstStyle/>
        <a:p>
          <a:r>
            <a:rPr lang="nl-NL" dirty="0"/>
            <a:t>Naar</a:t>
          </a:r>
        </a:p>
      </dgm:t>
    </dgm:pt>
    <dgm:pt modelId="{1437A34E-8731-594F-8404-F2E7750CC32F}" type="parTrans" cxnId="{CCB03373-E949-3447-9814-12206D2E172B}">
      <dgm:prSet/>
      <dgm:spPr/>
      <dgm:t>
        <a:bodyPr/>
        <a:lstStyle/>
        <a:p>
          <a:endParaRPr lang="nl-NL"/>
        </a:p>
      </dgm:t>
    </dgm:pt>
    <dgm:pt modelId="{4DC1016E-B7D3-494A-97E5-87E2187F2007}" type="sibTrans" cxnId="{CCB03373-E949-3447-9814-12206D2E172B}">
      <dgm:prSet/>
      <dgm:spPr/>
      <dgm:t>
        <a:bodyPr/>
        <a:lstStyle/>
        <a:p>
          <a:endParaRPr lang="nl-NL"/>
        </a:p>
      </dgm:t>
    </dgm:pt>
    <dgm:pt modelId="{0C9A76CA-793D-6A40-8603-8DA93C97C1EB}" type="pres">
      <dgm:prSet presAssocID="{50B91E12-CB78-1F41-ACF5-A8F108DD9846}" presName="Name0" presStyleCnt="0">
        <dgm:presLayoutVars>
          <dgm:dir/>
          <dgm:animLvl val="lvl"/>
          <dgm:resizeHandles val="exact"/>
        </dgm:presLayoutVars>
      </dgm:prSet>
      <dgm:spPr/>
    </dgm:pt>
    <dgm:pt modelId="{EECC89BF-8D17-5D40-BAA4-F1851B6A25AB}" type="pres">
      <dgm:prSet presAssocID="{50B91E12-CB78-1F41-ACF5-A8F108DD9846}" presName="dummy" presStyleCnt="0"/>
      <dgm:spPr/>
    </dgm:pt>
    <dgm:pt modelId="{0F4FC8D6-27F2-8743-8436-79CCA5A34D7E}" type="pres">
      <dgm:prSet presAssocID="{50B91E12-CB78-1F41-ACF5-A8F108DD9846}" presName="linH" presStyleCnt="0"/>
      <dgm:spPr/>
    </dgm:pt>
    <dgm:pt modelId="{50056AC6-45A5-C049-9C81-7AB7F0B7EC20}" type="pres">
      <dgm:prSet presAssocID="{50B91E12-CB78-1F41-ACF5-A8F108DD9846}" presName="padding1" presStyleCnt="0"/>
      <dgm:spPr/>
    </dgm:pt>
    <dgm:pt modelId="{F52FBA67-E292-A641-B128-97E46CAC50E6}" type="pres">
      <dgm:prSet presAssocID="{B3D5A227-6987-6A43-ADF0-214B3E1DDBA4}" presName="linV" presStyleCnt="0"/>
      <dgm:spPr/>
    </dgm:pt>
    <dgm:pt modelId="{93876700-1BF6-D044-B19D-69E04EA67D20}" type="pres">
      <dgm:prSet presAssocID="{B3D5A227-6987-6A43-ADF0-214B3E1DDBA4}" presName="spVertical1" presStyleCnt="0"/>
      <dgm:spPr/>
    </dgm:pt>
    <dgm:pt modelId="{91636AC6-4B86-B940-912C-621F7EA33F7B}" type="pres">
      <dgm:prSet presAssocID="{B3D5A227-6987-6A43-ADF0-214B3E1DDBA4}" presName="parTx" presStyleLbl="revTx" presStyleIdx="0" presStyleCnt="1" custLinFactY="-3569" custLinFactNeighborX="834" custLinFactNeighborY="-100000">
        <dgm:presLayoutVars>
          <dgm:chMax val="0"/>
          <dgm:chPref val="0"/>
          <dgm:bulletEnabled val="1"/>
        </dgm:presLayoutVars>
      </dgm:prSet>
      <dgm:spPr/>
    </dgm:pt>
    <dgm:pt modelId="{AD649398-D917-A34A-A5A3-FBFA262BF523}" type="pres">
      <dgm:prSet presAssocID="{B3D5A227-6987-6A43-ADF0-214B3E1DDBA4}" presName="spVertical2" presStyleCnt="0"/>
      <dgm:spPr/>
    </dgm:pt>
    <dgm:pt modelId="{9D311698-1105-114F-955B-697E2264F498}" type="pres">
      <dgm:prSet presAssocID="{B3D5A227-6987-6A43-ADF0-214B3E1DDBA4}" presName="spVertical3" presStyleCnt="0"/>
      <dgm:spPr/>
    </dgm:pt>
    <dgm:pt modelId="{3C57D9EF-1D25-6742-8C08-6E123EF5274C}" type="pres">
      <dgm:prSet presAssocID="{50B91E12-CB78-1F41-ACF5-A8F108DD9846}" presName="padding2" presStyleCnt="0"/>
      <dgm:spPr/>
    </dgm:pt>
    <dgm:pt modelId="{7496E28E-0E2B-114E-94A9-313C2364748D}" type="pres">
      <dgm:prSet presAssocID="{50B91E12-CB78-1F41-ACF5-A8F108DD9846}" presName="negArrow" presStyleCnt="0"/>
      <dgm:spPr/>
    </dgm:pt>
    <dgm:pt modelId="{4DBE37DC-D6CD-ED43-84AF-B782813CB523}" type="pres">
      <dgm:prSet presAssocID="{50B91E12-CB78-1F41-ACF5-A8F108DD9846}" presName="backgroundArrow" presStyleLbl="node1" presStyleIdx="0" presStyleCnt="1" custScaleY="14083"/>
      <dgm:spPr/>
    </dgm:pt>
  </dgm:ptLst>
  <dgm:cxnLst>
    <dgm:cxn modelId="{CCB03373-E949-3447-9814-12206D2E172B}" srcId="{50B91E12-CB78-1F41-ACF5-A8F108DD9846}" destId="{B3D5A227-6987-6A43-ADF0-214B3E1DDBA4}" srcOrd="0" destOrd="0" parTransId="{1437A34E-8731-594F-8404-F2E7750CC32F}" sibTransId="{4DC1016E-B7D3-494A-97E5-87E2187F2007}"/>
    <dgm:cxn modelId="{BFC0AFBE-B812-7F4B-813F-20916DA18F75}" type="presOf" srcId="{B3D5A227-6987-6A43-ADF0-214B3E1DDBA4}" destId="{91636AC6-4B86-B940-912C-621F7EA33F7B}" srcOrd="0" destOrd="0" presId="urn:microsoft.com/office/officeart/2005/8/layout/hProcess3"/>
    <dgm:cxn modelId="{F823B2D7-0E45-5940-9D76-E6B612E7DBE6}" type="presOf" srcId="{50B91E12-CB78-1F41-ACF5-A8F108DD9846}" destId="{0C9A76CA-793D-6A40-8603-8DA93C97C1EB}" srcOrd="0" destOrd="0" presId="urn:microsoft.com/office/officeart/2005/8/layout/hProcess3"/>
    <dgm:cxn modelId="{7FFB0EB3-C2CD-284F-A18A-CE6B6DB551E3}" type="presParOf" srcId="{0C9A76CA-793D-6A40-8603-8DA93C97C1EB}" destId="{EECC89BF-8D17-5D40-BAA4-F1851B6A25AB}" srcOrd="0" destOrd="0" presId="urn:microsoft.com/office/officeart/2005/8/layout/hProcess3"/>
    <dgm:cxn modelId="{8153DA9F-7D08-044E-A83B-82A1F0875CEC}" type="presParOf" srcId="{0C9A76CA-793D-6A40-8603-8DA93C97C1EB}" destId="{0F4FC8D6-27F2-8743-8436-79CCA5A34D7E}" srcOrd="1" destOrd="0" presId="urn:microsoft.com/office/officeart/2005/8/layout/hProcess3"/>
    <dgm:cxn modelId="{90A0D180-24AE-EA42-93E6-10367C0B55CC}" type="presParOf" srcId="{0F4FC8D6-27F2-8743-8436-79CCA5A34D7E}" destId="{50056AC6-45A5-C049-9C81-7AB7F0B7EC20}" srcOrd="0" destOrd="0" presId="urn:microsoft.com/office/officeart/2005/8/layout/hProcess3"/>
    <dgm:cxn modelId="{6BE1A853-4F8C-B84D-8BE6-A2C55BCBB6BE}" type="presParOf" srcId="{0F4FC8D6-27F2-8743-8436-79CCA5A34D7E}" destId="{F52FBA67-E292-A641-B128-97E46CAC50E6}" srcOrd="1" destOrd="0" presId="urn:microsoft.com/office/officeart/2005/8/layout/hProcess3"/>
    <dgm:cxn modelId="{BB872B93-21F7-D54D-AFDF-66A2A12ED517}" type="presParOf" srcId="{F52FBA67-E292-A641-B128-97E46CAC50E6}" destId="{93876700-1BF6-D044-B19D-69E04EA67D20}" srcOrd="0" destOrd="0" presId="urn:microsoft.com/office/officeart/2005/8/layout/hProcess3"/>
    <dgm:cxn modelId="{4DC4ABD9-A2D4-9346-B6BC-DCA9383824E4}" type="presParOf" srcId="{F52FBA67-E292-A641-B128-97E46CAC50E6}" destId="{91636AC6-4B86-B940-912C-621F7EA33F7B}" srcOrd="1" destOrd="0" presId="urn:microsoft.com/office/officeart/2005/8/layout/hProcess3"/>
    <dgm:cxn modelId="{6085E763-31C7-784A-AA89-3992E8766D74}" type="presParOf" srcId="{F52FBA67-E292-A641-B128-97E46CAC50E6}" destId="{AD649398-D917-A34A-A5A3-FBFA262BF523}" srcOrd="2" destOrd="0" presId="urn:microsoft.com/office/officeart/2005/8/layout/hProcess3"/>
    <dgm:cxn modelId="{BBEC0A13-9036-4D46-8727-C2BDA89F3719}" type="presParOf" srcId="{F52FBA67-E292-A641-B128-97E46CAC50E6}" destId="{9D311698-1105-114F-955B-697E2264F498}" srcOrd="3" destOrd="0" presId="urn:microsoft.com/office/officeart/2005/8/layout/hProcess3"/>
    <dgm:cxn modelId="{32D66A8C-B1EA-F743-9D22-5EB98B5F6E3D}" type="presParOf" srcId="{0F4FC8D6-27F2-8743-8436-79CCA5A34D7E}" destId="{3C57D9EF-1D25-6742-8C08-6E123EF5274C}" srcOrd="2" destOrd="0" presId="urn:microsoft.com/office/officeart/2005/8/layout/hProcess3"/>
    <dgm:cxn modelId="{DB75FB46-ECD4-AF4A-A91A-528FB6AEAD58}" type="presParOf" srcId="{0F4FC8D6-27F2-8743-8436-79CCA5A34D7E}" destId="{7496E28E-0E2B-114E-94A9-313C2364748D}" srcOrd="3" destOrd="0" presId="urn:microsoft.com/office/officeart/2005/8/layout/hProcess3"/>
    <dgm:cxn modelId="{067FEFF1-476B-CA42-8735-7C71E478927C}" type="presParOf" srcId="{0F4FC8D6-27F2-8743-8436-79CCA5A34D7E}" destId="{4DBE37DC-D6CD-ED43-84AF-B782813CB523}" srcOrd="4" destOrd="0" presId="urn:microsoft.com/office/officeart/2005/8/layout/hProcess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DBE37DC-D6CD-ED43-84AF-B782813CB523}">
      <dsp:nvSpPr>
        <dsp:cNvPr id="0" name=""/>
        <dsp:cNvSpPr/>
      </dsp:nvSpPr>
      <dsp:spPr>
        <a:xfrm>
          <a:off x="0" y="2177"/>
          <a:ext cx="3474191" cy="425869"/>
        </a:xfrm>
        <a:prstGeom prst="rightArrow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1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1636AC6-4B86-B940-912C-621F7EA33F7B}">
      <dsp:nvSpPr>
        <dsp:cNvPr id="0" name=""/>
        <dsp:cNvSpPr/>
      </dsp:nvSpPr>
      <dsp:spPr>
        <a:xfrm>
          <a:off x="303982" y="0"/>
          <a:ext cx="2846529" cy="1512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426720" rIns="0" bIns="426720" numCol="1" spcCol="1270" anchor="ctr" anchorCtr="0">
          <a:noAutofit/>
        </a:bodyPr>
        <a:lstStyle/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4200" kern="1200" dirty="0"/>
            <a:t>Naar</a:t>
          </a:r>
        </a:p>
      </dsp:txBody>
      <dsp:txXfrm>
        <a:off x="303982" y="0"/>
        <a:ext cx="2846529" cy="1512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3">
  <dgm:title val=""/>
  <dgm:desc val=""/>
  <dgm:catLst>
    <dgm:cat type="process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 chOrder="t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dummy" refType="w"/>
      <dgm:constr type="h" for="ch" forName="dummy" refType="h"/>
      <dgm:constr type="h" for="ch" forName="dummy" refType="w" refFor="ch" refForName="dummy" op="lte" fact="0.4"/>
      <dgm:constr type="ctrX" for="ch" forName="dummy" refType="w" fact="0.5"/>
      <dgm:constr type="ctrY" for="ch" forName="dummy" refType="h" fact="0.5"/>
      <dgm:constr type="w" for="ch" forName="linH" refType="w"/>
      <dgm:constr type="h" for="ch" forName="linH" refType="h"/>
      <dgm:constr type="ctrX" for="ch" forName="linH" refType="w" fact="0.5"/>
      <dgm:constr type="ctrY" for="ch" forName="linH" refType="h" fact="0.5"/>
      <dgm:constr type="userP" for="ch" forName="linH" refType="h" refFor="ch" refForName="dummy" fact="0.25"/>
      <dgm:constr type="userT" for="des" forName="parTx" refType="w" refFor="ch" refForName="dummy" fact="0.2"/>
    </dgm:constrLst>
    <dgm:ruleLst/>
    <dgm:layoutNode name="dummy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linH">
      <dgm:choose name="Name1">
        <dgm:if name="Name2" func="var" arg="dir" op="equ" val="norm">
          <dgm:alg type="lin">
            <dgm:param type="linDir" val="fromL"/>
            <dgm:param type="nodeVertAlign" val="t"/>
          </dgm:alg>
        </dgm:if>
        <dgm:else name="Name3">
          <dgm:alg type="lin">
            <dgm:param type="linDir" val="fromR"/>
            <dgm:param type="nodeVertAlign" val="t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forName="parTx" val="65"/>
        <dgm:constr type="primFontSz" for="des" forName="desTx" refType="primFontSz" refFor="des" refForName="parTx" op="equ"/>
        <dgm:constr type="h" for="des" forName="parTx" refType="primFontSz" refFor="des" refForName="parTx"/>
        <dgm:constr type="h" for="des" forName="desTx" refType="primFontSz" refFor="des" refForName="parTx" fact="0.5"/>
        <dgm:constr type="h" for="des" forName="parTx" op="equ"/>
        <dgm:constr type="h" for="des" forName="desTx" op="equ"/>
        <dgm:constr type="h" for="ch" forName="backgroundArrow" refType="primFontSz" refFor="des" refForName="parTx" fact="2"/>
        <dgm:constr type="h" for="ch" forName="backgroundArrow" refType="h" refFor="des" refForName="parTx" op="lte" fact="2"/>
        <dgm:constr type="h" for="ch" forName="backgroundArrow" refType="h" refFor="des" refForName="parTx" op="gte" fact="2"/>
        <dgm:constr type="h" for="des" forName="spVertical1" refType="primFontSz" refFor="des" refForName="parTx" fact="0.5"/>
        <dgm:constr type="h" for="des" forName="spVertical1" refType="h" refFor="des" refForName="parTx" op="lte" fact="0.5"/>
        <dgm:constr type="h" for="des" forName="spVertical1" refType="h" refFor="des" refForName="parTx" op="gte" fact="0.5"/>
        <dgm:constr type="h" for="des" forName="spVertical2" refType="primFontSz" refFor="des" refForName="parTx" fact="0.5"/>
        <dgm:constr type="h" for="des" forName="spVertical2" refType="h" refFor="des" refForName="parTx" op="lte" fact="0.5"/>
        <dgm:constr type="h" for="des" forName="spVertical2" refType="h" refFor="des" refForName="parTx" op="gte" fact="0.5"/>
        <dgm:constr type="h" for="des" forName="spVertical3" refType="primFontSz" refFor="des" refForName="parTx" fact="-0.4"/>
        <dgm:constr type="h" for="des" forName="spVertical3" refType="h" refFor="des" refForName="parTx" op="lte" fact="-0.4"/>
        <dgm:constr type="h" for="des" forName="spVertical3" refType="h" refFor="des" refForName="parTx" op="gte" fact="-0.4"/>
        <dgm:constr type="w" for="ch" forName="backgroundArrow" refType="w"/>
        <dgm:constr type="w" for="ch" forName="negArrow" refType="w" fact="-1"/>
        <dgm:constr type="w" for="ch" forName="linV" refType="w"/>
        <dgm:constr type="w" for="ch" forName="space" refType="w" refFor="ch" refForName="linV" fact="0.2"/>
        <dgm:constr type="w" for="ch" forName="padding1" refType="w" fact="0.08"/>
        <dgm:constr type="userP"/>
        <dgm:constr type="w" for="ch" forName="padding2" refType="userP"/>
      </dgm:constrLst>
      <dgm:ruleLst>
        <dgm:rule type="w" for="ch" forName="linV" val="0" fact="NaN" max="NaN"/>
        <dgm:rule type="primFontSz" for="des" forName="parTx" val="5" fact="NaN" max="NaN"/>
      </dgm:ruleLst>
      <dgm:layoutNode name="padding1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forEach name="Name4" axis="ch" ptType="node">
        <dgm:layoutNode name="linV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spVertical1" refType="w"/>
            <dgm:constr type="w" for="ch" forName="parTx" refType="w"/>
            <dgm:constr type="w" for="ch" forName="spVertical2" refType="w"/>
            <dgm:constr type="w" for="ch" forName="spVertical3" refType="w"/>
            <dgm:constr type="w" for="ch" forName="desTx" refType="w"/>
          </dgm:constrLst>
          <dgm:ruleLst/>
          <dgm:layoutNode name="spVertical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parTx" styleLbl="revTx">
            <dgm:varLst>
              <dgm:chMax val="0"/>
              <dgm:chPref val="0"/>
              <dgm:bulletEnabled val="1"/>
            </dgm:varLst>
            <dgm:choose name="Name5">
              <dgm:if name="Name6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">
                <dgm:alg type="tx">
                  <dgm:param type="parTxLTRAlign" val="ctr"/>
                  <dgm:param type="parTxRTLAlign" val="ct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hoose name="Name8">
              <dgm:if name="Name9" func="var" arg="dir" op="equ" val="norm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if>
              <dgm:else name="Name10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else>
            </dgm:choose>
            <dgm:ruleLst>
              <dgm:rule type="h" val="INF" fact="NaN" max="NaN"/>
            </dgm:ruleLst>
          </dgm:layoutNode>
          <dgm:layoutNode name="spVertical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pVertical3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choose name="Name11">
            <dgm:if name="Name12" axis="ch" ptType="node" func="cnt" op="gte" val="1">
              <dgm:layoutNode name="desTx" styleLbl="revTx">
                <dgm:varLst>
                  <dgm:bulletEnabled val="1"/>
                </dgm:varLst>
                <dgm:alg type="tx">
                  <dgm:param type="stBulletLvl" val="1"/>
                </dgm:alg>
                <dgm:shape xmlns:r="http://schemas.openxmlformats.org/officeDocument/2006/relationships" type="rect" r:blip="">
                  <dgm:adjLst/>
                </dgm:shape>
                <dgm:presOf axis="des" ptType="node"/>
                <dgm:constrLst>
                  <dgm:constr type="tMarg"/>
                  <dgm:constr type="bMarg"/>
                  <dgm:constr type="rMarg"/>
                  <dgm:constr type="lMarg"/>
                </dgm:constrLst>
                <dgm:ruleLst>
                  <dgm:rule type="h" val="INF" fact="NaN" max="NaN"/>
                </dgm:ruleLst>
              </dgm:layoutNode>
            </dgm:if>
            <dgm:else name="Name13"/>
          </dgm:choose>
        </dgm:layoutNod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  <dgm:layoutNode name="padding2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negArrow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backgroundArrow" styleLbl="node1">
        <dgm:alg type="sp"/>
        <dgm:choose name="Name15">
          <dgm:if name="Name16" func="var" arg="dir" op="equ" val="norm">
            <dgm:shape xmlns:r="http://schemas.openxmlformats.org/officeDocument/2006/relationships" type="rightArrow" r:blip="">
              <dgm:adjLst/>
            </dgm:shape>
          </dgm:if>
          <dgm:else name="Name17">
            <dgm:shape xmlns:r="http://schemas.openxmlformats.org/officeDocument/2006/relationships" type="leftArrow" r:blip="">
              <dgm:adjLst/>
            </dgm:shape>
          </dgm:else>
        </dgm:choose>
        <dgm:presOf/>
        <dgm:constrLst/>
        <dgm:ruleLst/>
      </dgm:layoutNode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412ED3-515B-46BA-86FB-E0E7F49DD1FD}" type="datetimeFigureOut">
              <a:rPr lang="nl-NL" smtClean="0"/>
              <a:t>13-5-2019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71800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4613" y="9428584"/>
            <a:ext cx="2971800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9ECE7F-A76C-4456-AE74-F6C666990B1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245114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DD0DDD-B29E-418C-A9B7-C4A9B1A5607E}" type="datetimeFigureOut">
              <a:rPr lang="nl-NL" smtClean="0"/>
              <a:t>13-5-2019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452438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777194"/>
            <a:ext cx="548640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71800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9428584"/>
            <a:ext cx="2971800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F110E6-741C-4DE2-9A68-B8B22D4946F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675567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F110E6-741C-4DE2-9A68-B8B22D4946F6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691049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Korte</a:t>
            </a:r>
            <a:r>
              <a:rPr lang="nl-NL" baseline="0" dirty="0"/>
              <a:t> pitch vanuit Lo zelf 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F110E6-741C-4DE2-9A68-B8B22D4946F6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965517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nl-NL" altLang="nl-NL" dirty="0"/>
              <a:t>Deze eventueel weg?</a:t>
            </a:r>
          </a:p>
        </p:txBody>
      </p:sp>
      <p:sp>
        <p:nvSpPr>
          <p:cNvPr id="15364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528638" indent="-2032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814388" indent="-161925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139825" indent="-161925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1466850" indent="-161925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1924050" indent="-161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381250" indent="-161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2838450" indent="-161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295650" indent="-161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3B9AA2A-611F-4C5E-98BD-240AF75E93DE}" type="slidenum">
              <a:rPr lang="nl-NL" altLang="nl-NL" smtClean="0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nl-NL" altLang="nl-N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9351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NL" altLang="nl-NL"/>
          </a:p>
        </p:txBody>
      </p:sp>
      <p:sp>
        <p:nvSpPr>
          <p:cNvPr id="15364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528638" indent="-2032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814388" indent="-161925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139825" indent="-161925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1466850" indent="-161925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1924050" indent="-161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381250" indent="-161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2838450" indent="-161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295650" indent="-161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3B9AA2A-611F-4C5E-98BD-240AF75E93DE}" type="slidenum">
              <a:rPr lang="nl-NL" altLang="nl-NL" smtClean="0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nl-NL" altLang="nl-N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83682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ep 21">
            <a:extLst>
              <a:ext uri="{FF2B5EF4-FFF2-40B4-BE49-F238E27FC236}">
                <a16:creationId xmlns:a16="http://schemas.microsoft.com/office/drawing/2014/main" id="{E156932F-54D2-4D96-88AB-1DBCBFCDFB04}"/>
              </a:ext>
            </a:extLst>
          </p:cNvPr>
          <p:cNvGrpSpPr/>
          <p:nvPr userDrawn="1"/>
        </p:nvGrpSpPr>
        <p:grpSpPr>
          <a:xfrm>
            <a:off x="-622464" y="-581752"/>
            <a:ext cx="14322856" cy="7455477"/>
            <a:chOff x="-622464" y="-581752"/>
            <a:chExt cx="14322856" cy="7455477"/>
          </a:xfrm>
        </p:grpSpPr>
        <p:sp>
          <p:nvSpPr>
            <p:cNvPr id="23" name="Vrije vorm: vorm 22">
              <a:extLst>
                <a:ext uri="{FF2B5EF4-FFF2-40B4-BE49-F238E27FC236}">
                  <a16:creationId xmlns:a16="http://schemas.microsoft.com/office/drawing/2014/main" id="{3D81E9F9-BF75-47C5-8C06-0F1500F80F80}"/>
                </a:ext>
              </a:extLst>
            </p:cNvPr>
            <p:cNvSpPr/>
            <p:nvPr userDrawn="1"/>
          </p:nvSpPr>
          <p:spPr>
            <a:xfrm>
              <a:off x="-95534" y="-573206"/>
              <a:ext cx="12419462" cy="1781814"/>
            </a:xfrm>
            <a:custGeom>
              <a:avLst/>
              <a:gdLst>
                <a:gd name="connsiteX0" fmla="*/ 1730865 w 16970195"/>
                <a:gd name="connsiteY0" fmla="*/ 1725695 h 2272357"/>
                <a:gd name="connsiteX1" fmla="*/ 11093229 w 16970195"/>
                <a:gd name="connsiteY1" fmla="*/ 2271606 h 2272357"/>
                <a:gd name="connsiteX2" fmla="*/ 15255796 w 16970195"/>
                <a:gd name="connsiteY2" fmla="*/ 1807582 h 2272357"/>
                <a:gd name="connsiteX3" fmla="*/ 15938184 w 16970195"/>
                <a:gd name="connsiteY3" fmla="*/ 442806 h 2272357"/>
                <a:gd name="connsiteX4" fmla="*/ 1362375 w 16970195"/>
                <a:gd name="connsiteY4" fmla="*/ 74316 h 2272357"/>
                <a:gd name="connsiteX5" fmla="*/ 1730865 w 16970195"/>
                <a:gd name="connsiteY5" fmla="*/ 1725695 h 2272357"/>
                <a:gd name="connsiteX0" fmla="*/ 1290769 w 16530099"/>
                <a:gd name="connsiteY0" fmla="*/ 1410113 h 1956775"/>
                <a:gd name="connsiteX1" fmla="*/ 10653133 w 16530099"/>
                <a:gd name="connsiteY1" fmla="*/ 1956024 h 1956775"/>
                <a:gd name="connsiteX2" fmla="*/ 14815700 w 16530099"/>
                <a:gd name="connsiteY2" fmla="*/ 1492000 h 1956775"/>
                <a:gd name="connsiteX3" fmla="*/ 15498088 w 16530099"/>
                <a:gd name="connsiteY3" fmla="*/ 127224 h 1956775"/>
                <a:gd name="connsiteX4" fmla="*/ 1618315 w 16530099"/>
                <a:gd name="connsiteY4" fmla="*/ 318292 h 1956775"/>
                <a:gd name="connsiteX5" fmla="*/ 1290769 w 16530099"/>
                <a:gd name="connsiteY5" fmla="*/ 1410113 h 1956775"/>
                <a:gd name="connsiteX0" fmla="*/ 1447827 w 16359611"/>
                <a:gd name="connsiteY0" fmla="*/ 1480228 h 1957923"/>
                <a:gd name="connsiteX1" fmla="*/ 10482645 w 16359611"/>
                <a:gd name="connsiteY1" fmla="*/ 1957900 h 1957923"/>
                <a:gd name="connsiteX2" fmla="*/ 14645212 w 16359611"/>
                <a:gd name="connsiteY2" fmla="*/ 1493876 h 1957923"/>
                <a:gd name="connsiteX3" fmla="*/ 15327600 w 16359611"/>
                <a:gd name="connsiteY3" fmla="*/ 129100 h 1957923"/>
                <a:gd name="connsiteX4" fmla="*/ 1447827 w 16359611"/>
                <a:gd name="connsiteY4" fmla="*/ 320168 h 1957923"/>
                <a:gd name="connsiteX5" fmla="*/ 1447827 w 16359611"/>
                <a:gd name="connsiteY5" fmla="*/ 1480228 h 1957923"/>
                <a:gd name="connsiteX0" fmla="*/ 1150996 w 16062780"/>
                <a:gd name="connsiteY0" fmla="*/ 1480228 h 1957923"/>
                <a:gd name="connsiteX1" fmla="*/ 10185814 w 16062780"/>
                <a:gd name="connsiteY1" fmla="*/ 1957900 h 1957923"/>
                <a:gd name="connsiteX2" fmla="*/ 14348381 w 16062780"/>
                <a:gd name="connsiteY2" fmla="*/ 1493876 h 1957923"/>
                <a:gd name="connsiteX3" fmla="*/ 15030769 w 16062780"/>
                <a:gd name="connsiteY3" fmla="*/ 129100 h 1957923"/>
                <a:gd name="connsiteX4" fmla="*/ 1150996 w 16062780"/>
                <a:gd name="connsiteY4" fmla="*/ 320168 h 1957923"/>
                <a:gd name="connsiteX5" fmla="*/ 1150996 w 16062780"/>
                <a:gd name="connsiteY5" fmla="*/ 1480228 h 1957923"/>
                <a:gd name="connsiteX0" fmla="*/ 1026012 w 14778313"/>
                <a:gd name="connsiteY0" fmla="*/ 1351312 h 1829004"/>
                <a:gd name="connsiteX1" fmla="*/ 10060830 w 14778313"/>
                <a:gd name="connsiteY1" fmla="*/ 1828984 h 1829004"/>
                <a:gd name="connsiteX2" fmla="*/ 14223397 w 14778313"/>
                <a:gd name="connsiteY2" fmla="*/ 1364960 h 1829004"/>
                <a:gd name="connsiteX3" fmla="*/ 13199815 w 14778313"/>
                <a:gd name="connsiteY3" fmla="*/ 177605 h 1829004"/>
                <a:gd name="connsiteX4" fmla="*/ 1026012 w 14778313"/>
                <a:gd name="connsiteY4" fmla="*/ 191252 h 1829004"/>
                <a:gd name="connsiteX5" fmla="*/ 1026012 w 14778313"/>
                <a:gd name="connsiteY5" fmla="*/ 1351312 h 1829004"/>
                <a:gd name="connsiteX0" fmla="*/ 1026012 w 14778313"/>
                <a:gd name="connsiteY0" fmla="*/ 1251232 h 1728924"/>
                <a:gd name="connsiteX1" fmla="*/ 10060830 w 14778313"/>
                <a:gd name="connsiteY1" fmla="*/ 1728904 h 1728924"/>
                <a:gd name="connsiteX2" fmla="*/ 14223397 w 14778313"/>
                <a:gd name="connsiteY2" fmla="*/ 1264880 h 1728924"/>
                <a:gd name="connsiteX3" fmla="*/ 13199815 w 14778313"/>
                <a:gd name="connsiteY3" fmla="*/ 77525 h 1728924"/>
                <a:gd name="connsiteX4" fmla="*/ 1026012 w 14778313"/>
                <a:gd name="connsiteY4" fmla="*/ 91172 h 1728924"/>
                <a:gd name="connsiteX5" fmla="*/ 1026012 w 14778313"/>
                <a:gd name="connsiteY5" fmla="*/ 1251232 h 1728924"/>
                <a:gd name="connsiteX0" fmla="*/ 225445 w 13977746"/>
                <a:gd name="connsiteY0" fmla="*/ 1173855 h 1651547"/>
                <a:gd name="connsiteX1" fmla="*/ 9260263 w 13977746"/>
                <a:gd name="connsiteY1" fmla="*/ 1651527 h 1651547"/>
                <a:gd name="connsiteX2" fmla="*/ 13422830 w 13977746"/>
                <a:gd name="connsiteY2" fmla="*/ 1187503 h 1651547"/>
                <a:gd name="connsiteX3" fmla="*/ 12399248 w 13977746"/>
                <a:gd name="connsiteY3" fmla="*/ 148 h 1651547"/>
                <a:gd name="connsiteX4" fmla="*/ 225445 w 13977746"/>
                <a:gd name="connsiteY4" fmla="*/ 13795 h 1651547"/>
                <a:gd name="connsiteX5" fmla="*/ 225445 w 13977746"/>
                <a:gd name="connsiteY5" fmla="*/ 1173855 h 1651547"/>
                <a:gd name="connsiteX0" fmla="*/ 207248 w 13959549"/>
                <a:gd name="connsiteY0" fmla="*/ 1173855 h 1651547"/>
                <a:gd name="connsiteX1" fmla="*/ 9242066 w 13959549"/>
                <a:gd name="connsiteY1" fmla="*/ 1651527 h 1651547"/>
                <a:gd name="connsiteX2" fmla="*/ 13404633 w 13959549"/>
                <a:gd name="connsiteY2" fmla="*/ 1187503 h 1651547"/>
                <a:gd name="connsiteX3" fmla="*/ 12381051 w 13959549"/>
                <a:gd name="connsiteY3" fmla="*/ 148 h 1651547"/>
                <a:gd name="connsiteX4" fmla="*/ 207248 w 13959549"/>
                <a:gd name="connsiteY4" fmla="*/ 13795 h 1651547"/>
                <a:gd name="connsiteX5" fmla="*/ 207248 w 13959549"/>
                <a:gd name="connsiteY5" fmla="*/ 1173855 h 1651547"/>
                <a:gd name="connsiteX0" fmla="*/ 164788 w 13917089"/>
                <a:gd name="connsiteY0" fmla="*/ 1173855 h 1651547"/>
                <a:gd name="connsiteX1" fmla="*/ 9199606 w 13917089"/>
                <a:gd name="connsiteY1" fmla="*/ 1651527 h 1651547"/>
                <a:gd name="connsiteX2" fmla="*/ 13362173 w 13917089"/>
                <a:gd name="connsiteY2" fmla="*/ 1187503 h 1651547"/>
                <a:gd name="connsiteX3" fmla="*/ 12338591 w 13917089"/>
                <a:gd name="connsiteY3" fmla="*/ 148 h 1651547"/>
                <a:gd name="connsiteX4" fmla="*/ 164788 w 13917089"/>
                <a:gd name="connsiteY4" fmla="*/ 13795 h 1651547"/>
                <a:gd name="connsiteX5" fmla="*/ 164788 w 13917089"/>
                <a:gd name="connsiteY5" fmla="*/ 1173855 h 1651547"/>
                <a:gd name="connsiteX0" fmla="*/ 7167 w 13759468"/>
                <a:gd name="connsiteY0" fmla="*/ 1173855 h 1651547"/>
                <a:gd name="connsiteX1" fmla="*/ 9041985 w 13759468"/>
                <a:gd name="connsiteY1" fmla="*/ 1651527 h 1651547"/>
                <a:gd name="connsiteX2" fmla="*/ 13204552 w 13759468"/>
                <a:gd name="connsiteY2" fmla="*/ 1187503 h 1651547"/>
                <a:gd name="connsiteX3" fmla="*/ 12180970 w 13759468"/>
                <a:gd name="connsiteY3" fmla="*/ 148 h 1651547"/>
                <a:gd name="connsiteX4" fmla="*/ 7167 w 13759468"/>
                <a:gd name="connsiteY4" fmla="*/ 13795 h 1651547"/>
                <a:gd name="connsiteX5" fmla="*/ 7167 w 13759468"/>
                <a:gd name="connsiteY5" fmla="*/ 1173855 h 1651547"/>
                <a:gd name="connsiteX0" fmla="*/ 7167 w 13340819"/>
                <a:gd name="connsiteY0" fmla="*/ 1173855 h 1679837"/>
                <a:gd name="connsiteX1" fmla="*/ 9041985 w 13340819"/>
                <a:gd name="connsiteY1" fmla="*/ 1651527 h 1679837"/>
                <a:gd name="connsiteX2" fmla="*/ 12194618 w 13340819"/>
                <a:gd name="connsiteY2" fmla="*/ 1446811 h 1679837"/>
                <a:gd name="connsiteX3" fmla="*/ 12180970 w 13340819"/>
                <a:gd name="connsiteY3" fmla="*/ 148 h 1679837"/>
                <a:gd name="connsiteX4" fmla="*/ 7167 w 13340819"/>
                <a:gd name="connsiteY4" fmla="*/ 13795 h 1679837"/>
                <a:gd name="connsiteX5" fmla="*/ 7167 w 13340819"/>
                <a:gd name="connsiteY5" fmla="*/ 1173855 h 1679837"/>
                <a:gd name="connsiteX0" fmla="*/ 7167 w 13388698"/>
                <a:gd name="connsiteY0" fmla="*/ 1173855 h 1674236"/>
                <a:gd name="connsiteX1" fmla="*/ 9041985 w 13388698"/>
                <a:gd name="connsiteY1" fmla="*/ 1651527 h 1674236"/>
                <a:gd name="connsiteX2" fmla="*/ 12194618 w 13388698"/>
                <a:gd name="connsiteY2" fmla="*/ 1446811 h 1674236"/>
                <a:gd name="connsiteX3" fmla="*/ 12180970 w 13388698"/>
                <a:gd name="connsiteY3" fmla="*/ 148 h 1674236"/>
                <a:gd name="connsiteX4" fmla="*/ 7167 w 13388698"/>
                <a:gd name="connsiteY4" fmla="*/ 13795 h 1674236"/>
                <a:gd name="connsiteX5" fmla="*/ 7167 w 13388698"/>
                <a:gd name="connsiteY5" fmla="*/ 1173855 h 1674236"/>
                <a:gd name="connsiteX0" fmla="*/ 546922 w 13955239"/>
                <a:gd name="connsiteY0" fmla="*/ 1173855 h 1659484"/>
                <a:gd name="connsiteX1" fmla="*/ 7944008 w 13955239"/>
                <a:gd name="connsiteY1" fmla="*/ 1624231 h 1659484"/>
                <a:gd name="connsiteX2" fmla="*/ 12734373 w 13955239"/>
                <a:gd name="connsiteY2" fmla="*/ 1446811 h 1659484"/>
                <a:gd name="connsiteX3" fmla="*/ 12720725 w 13955239"/>
                <a:gd name="connsiteY3" fmla="*/ 148 h 1659484"/>
                <a:gd name="connsiteX4" fmla="*/ 546922 w 13955239"/>
                <a:gd name="connsiteY4" fmla="*/ 13795 h 1659484"/>
                <a:gd name="connsiteX5" fmla="*/ 546922 w 13955239"/>
                <a:gd name="connsiteY5" fmla="*/ 1173855 h 1659484"/>
                <a:gd name="connsiteX0" fmla="*/ 619710 w 13982538"/>
                <a:gd name="connsiteY0" fmla="*/ 1173855 h 1690581"/>
                <a:gd name="connsiteX1" fmla="*/ 8999434 w 13982538"/>
                <a:gd name="connsiteY1" fmla="*/ 1665174 h 1690581"/>
                <a:gd name="connsiteX2" fmla="*/ 12807161 w 13982538"/>
                <a:gd name="connsiteY2" fmla="*/ 1446811 h 1690581"/>
                <a:gd name="connsiteX3" fmla="*/ 12793513 w 13982538"/>
                <a:gd name="connsiteY3" fmla="*/ 148 h 1690581"/>
                <a:gd name="connsiteX4" fmla="*/ 619710 w 13982538"/>
                <a:gd name="connsiteY4" fmla="*/ 13795 h 1690581"/>
                <a:gd name="connsiteX5" fmla="*/ 619710 w 13982538"/>
                <a:gd name="connsiteY5" fmla="*/ 1173855 h 1690581"/>
                <a:gd name="connsiteX0" fmla="*/ 619710 w 14005276"/>
                <a:gd name="connsiteY0" fmla="*/ 1173855 h 1695011"/>
                <a:gd name="connsiteX1" fmla="*/ 8999434 w 14005276"/>
                <a:gd name="connsiteY1" fmla="*/ 1665174 h 1695011"/>
                <a:gd name="connsiteX2" fmla="*/ 12875400 w 14005276"/>
                <a:gd name="connsiteY2" fmla="*/ 1460458 h 1695011"/>
                <a:gd name="connsiteX3" fmla="*/ 12793513 w 14005276"/>
                <a:gd name="connsiteY3" fmla="*/ 148 h 1695011"/>
                <a:gd name="connsiteX4" fmla="*/ 619710 w 14005276"/>
                <a:gd name="connsiteY4" fmla="*/ 13795 h 1695011"/>
                <a:gd name="connsiteX5" fmla="*/ 619710 w 14005276"/>
                <a:gd name="connsiteY5" fmla="*/ 1173855 h 1695011"/>
                <a:gd name="connsiteX0" fmla="*/ 619710 w 13842230"/>
                <a:gd name="connsiteY0" fmla="*/ 1173855 h 1671006"/>
                <a:gd name="connsiteX1" fmla="*/ 8999434 w 13842230"/>
                <a:gd name="connsiteY1" fmla="*/ 1665174 h 1671006"/>
                <a:gd name="connsiteX2" fmla="*/ 12875400 w 13842230"/>
                <a:gd name="connsiteY2" fmla="*/ 1460458 h 1671006"/>
                <a:gd name="connsiteX3" fmla="*/ 12793513 w 13842230"/>
                <a:gd name="connsiteY3" fmla="*/ 148 h 1671006"/>
                <a:gd name="connsiteX4" fmla="*/ 619710 w 13842230"/>
                <a:gd name="connsiteY4" fmla="*/ 13795 h 1671006"/>
                <a:gd name="connsiteX5" fmla="*/ 619710 w 13842230"/>
                <a:gd name="connsiteY5" fmla="*/ 1173855 h 1671006"/>
                <a:gd name="connsiteX0" fmla="*/ 619710 w 12875433"/>
                <a:gd name="connsiteY0" fmla="*/ 1173855 h 1671006"/>
                <a:gd name="connsiteX1" fmla="*/ 8999434 w 12875433"/>
                <a:gd name="connsiteY1" fmla="*/ 1665174 h 1671006"/>
                <a:gd name="connsiteX2" fmla="*/ 12875400 w 12875433"/>
                <a:gd name="connsiteY2" fmla="*/ 1460458 h 1671006"/>
                <a:gd name="connsiteX3" fmla="*/ 12793513 w 12875433"/>
                <a:gd name="connsiteY3" fmla="*/ 148 h 1671006"/>
                <a:gd name="connsiteX4" fmla="*/ 619710 w 12875433"/>
                <a:gd name="connsiteY4" fmla="*/ 13795 h 1671006"/>
                <a:gd name="connsiteX5" fmla="*/ 619710 w 12875433"/>
                <a:gd name="connsiteY5" fmla="*/ 1173855 h 1671006"/>
                <a:gd name="connsiteX0" fmla="*/ 619710 w 12875433"/>
                <a:gd name="connsiteY0" fmla="*/ 1173855 h 1671006"/>
                <a:gd name="connsiteX1" fmla="*/ 8999434 w 12875433"/>
                <a:gd name="connsiteY1" fmla="*/ 1665174 h 1671006"/>
                <a:gd name="connsiteX2" fmla="*/ 12875400 w 12875433"/>
                <a:gd name="connsiteY2" fmla="*/ 1460458 h 1671006"/>
                <a:gd name="connsiteX3" fmla="*/ 12793513 w 12875433"/>
                <a:gd name="connsiteY3" fmla="*/ 148 h 1671006"/>
                <a:gd name="connsiteX4" fmla="*/ 619710 w 12875433"/>
                <a:gd name="connsiteY4" fmla="*/ 13795 h 1671006"/>
                <a:gd name="connsiteX5" fmla="*/ 619710 w 12875433"/>
                <a:gd name="connsiteY5" fmla="*/ 1173855 h 1671006"/>
                <a:gd name="connsiteX0" fmla="*/ 619710 w 12848138"/>
                <a:gd name="connsiteY0" fmla="*/ 1173855 h 1672674"/>
                <a:gd name="connsiteX1" fmla="*/ 8999434 w 12848138"/>
                <a:gd name="connsiteY1" fmla="*/ 1665174 h 1672674"/>
                <a:gd name="connsiteX2" fmla="*/ 12848105 w 12848138"/>
                <a:gd name="connsiteY2" fmla="*/ 1487754 h 1672674"/>
                <a:gd name="connsiteX3" fmla="*/ 12793513 w 12848138"/>
                <a:gd name="connsiteY3" fmla="*/ 148 h 1672674"/>
                <a:gd name="connsiteX4" fmla="*/ 619710 w 12848138"/>
                <a:gd name="connsiteY4" fmla="*/ 13795 h 1672674"/>
                <a:gd name="connsiteX5" fmla="*/ 619710 w 12848138"/>
                <a:gd name="connsiteY5" fmla="*/ 1173855 h 1672674"/>
                <a:gd name="connsiteX0" fmla="*/ 1295359 w 13523787"/>
                <a:gd name="connsiteY0" fmla="*/ 1251231 h 1750050"/>
                <a:gd name="connsiteX1" fmla="*/ 9675083 w 13523787"/>
                <a:gd name="connsiteY1" fmla="*/ 1742550 h 1750050"/>
                <a:gd name="connsiteX2" fmla="*/ 13523754 w 13523787"/>
                <a:gd name="connsiteY2" fmla="*/ 1565130 h 1750050"/>
                <a:gd name="connsiteX3" fmla="*/ 13469162 w 13523787"/>
                <a:gd name="connsiteY3" fmla="*/ 77524 h 1750050"/>
                <a:gd name="connsiteX4" fmla="*/ 1295359 w 13523787"/>
                <a:gd name="connsiteY4" fmla="*/ 91171 h 1750050"/>
                <a:gd name="connsiteX5" fmla="*/ 1295359 w 13523787"/>
                <a:gd name="connsiteY5" fmla="*/ 1251231 h 1750050"/>
                <a:gd name="connsiteX0" fmla="*/ 899745 w 13128173"/>
                <a:gd name="connsiteY0" fmla="*/ 1251231 h 1750050"/>
                <a:gd name="connsiteX1" fmla="*/ 9279469 w 13128173"/>
                <a:gd name="connsiteY1" fmla="*/ 1742550 h 1750050"/>
                <a:gd name="connsiteX2" fmla="*/ 13128140 w 13128173"/>
                <a:gd name="connsiteY2" fmla="*/ 1565130 h 1750050"/>
                <a:gd name="connsiteX3" fmla="*/ 13073548 w 13128173"/>
                <a:gd name="connsiteY3" fmla="*/ 77524 h 1750050"/>
                <a:gd name="connsiteX4" fmla="*/ 899745 w 13128173"/>
                <a:gd name="connsiteY4" fmla="*/ 91171 h 1750050"/>
                <a:gd name="connsiteX5" fmla="*/ 899745 w 13128173"/>
                <a:gd name="connsiteY5" fmla="*/ 1251231 h 1750050"/>
                <a:gd name="connsiteX0" fmla="*/ 904978 w 13133406"/>
                <a:gd name="connsiteY0" fmla="*/ 1251231 h 1750050"/>
                <a:gd name="connsiteX1" fmla="*/ 9284702 w 13133406"/>
                <a:gd name="connsiteY1" fmla="*/ 1742550 h 1750050"/>
                <a:gd name="connsiteX2" fmla="*/ 13133373 w 13133406"/>
                <a:gd name="connsiteY2" fmla="*/ 1565130 h 1750050"/>
                <a:gd name="connsiteX3" fmla="*/ 13078781 w 13133406"/>
                <a:gd name="connsiteY3" fmla="*/ 77524 h 1750050"/>
                <a:gd name="connsiteX4" fmla="*/ 904978 w 13133406"/>
                <a:gd name="connsiteY4" fmla="*/ 91171 h 1750050"/>
                <a:gd name="connsiteX5" fmla="*/ 904978 w 13133406"/>
                <a:gd name="connsiteY5" fmla="*/ 1251231 h 1750050"/>
                <a:gd name="connsiteX0" fmla="*/ 905437 w 13133865"/>
                <a:gd name="connsiteY0" fmla="*/ 1174005 h 1672824"/>
                <a:gd name="connsiteX1" fmla="*/ 9285161 w 13133865"/>
                <a:gd name="connsiteY1" fmla="*/ 1665324 h 1672824"/>
                <a:gd name="connsiteX2" fmla="*/ 13133832 w 13133865"/>
                <a:gd name="connsiteY2" fmla="*/ 1487904 h 1672824"/>
                <a:gd name="connsiteX3" fmla="*/ 13079240 w 13133865"/>
                <a:gd name="connsiteY3" fmla="*/ 298 h 1672824"/>
                <a:gd name="connsiteX4" fmla="*/ 905437 w 13133865"/>
                <a:gd name="connsiteY4" fmla="*/ 13945 h 1672824"/>
                <a:gd name="connsiteX5" fmla="*/ 905437 w 13133865"/>
                <a:gd name="connsiteY5" fmla="*/ 1174005 h 1672824"/>
                <a:gd name="connsiteX0" fmla="*/ 5701 w 12234129"/>
                <a:gd name="connsiteY0" fmla="*/ 1185081 h 1683900"/>
                <a:gd name="connsiteX1" fmla="*/ 8385425 w 12234129"/>
                <a:gd name="connsiteY1" fmla="*/ 1676400 h 1683900"/>
                <a:gd name="connsiteX2" fmla="*/ 12234096 w 12234129"/>
                <a:gd name="connsiteY2" fmla="*/ 1498980 h 1683900"/>
                <a:gd name="connsiteX3" fmla="*/ 12179504 w 12234129"/>
                <a:gd name="connsiteY3" fmla="*/ 11374 h 1683900"/>
                <a:gd name="connsiteX4" fmla="*/ 5701 w 12234129"/>
                <a:gd name="connsiteY4" fmla="*/ 25021 h 1683900"/>
                <a:gd name="connsiteX5" fmla="*/ 5701 w 12234129"/>
                <a:gd name="connsiteY5" fmla="*/ 1185081 h 1683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234129" h="1683900">
                  <a:moveTo>
                    <a:pt x="5701" y="1185081"/>
                  </a:moveTo>
                  <a:cubicBezTo>
                    <a:pt x="2159934" y="1479228"/>
                    <a:pt x="6347359" y="1624084"/>
                    <a:pt x="8385425" y="1676400"/>
                  </a:cubicBezTo>
                  <a:cubicBezTo>
                    <a:pt x="10423491" y="1728716"/>
                    <a:pt x="12243194" y="1489881"/>
                    <a:pt x="12234096" y="1498980"/>
                  </a:cubicBezTo>
                  <a:cubicBezTo>
                    <a:pt x="12224998" y="1508079"/>
                    <a:pt x="12215898" y="1"/>
                    <a:pt x="12179504" y="11374"/>
                  </a:cubicBezTo>
                  <a:cubicBezTo>
                    <a:pt x="12184053" y="9099"/>
                    <a:pt x="-16458" y="-20078"/>
                    <a:pt x="5701" y="25021"/>
                  </a:cubicBezTo>
                  <a:cubicBezTo>
                    <a:pt x="9216" y="32175"/>
                    <a:pt x="-8729" y="1183111"/>
                    <a:pt x="5701" y="1185081"/>
                  </a:cubicBezTo>
                  <a:close/>
                </a:path>
              </a:pathLst>
            </a:cu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nl-NL">
                <a:solidFill>
                  <a:prstClr val="white"/>
                </a:solidFill>
              </a:endParaRPr>
            </a:p>
          </p:txBody>
        </p:sp>
        <p:sp>
          <p:nvSpPr>
            <p:cNvPr id="25" name="Vrije vorm: vorm 24">
              <a:extLst>
                <a:ext uri="{FF2B5EF4-FFF2-40B4-BE49-F238E27FC236}">
                  <a16:creationId xmlns:a16="http://schemas.microsoft.com/office/drawing/2014/main" id="{3A4447E9-4C24-487C-868D-83A897538F52}"/>
                </a:ext>
              </a:extLst>
            </p:cNvPr>
            <p:cNvSpPr/>
            <p:nvPr userDrawn="1"/>
          </p:nvSpPr>
          <p:spPr>
            <a:xfrm>
              <a:off x="-622464" y="-581752"/>
              <a:ext cx="13002923" cy="1379437"/>
            </a:xfrm>
            <a:custGeom>
              <a:avLst/>
              <a:gdLst>
                <a:gd name="connsiteX0" fmla="*/ 1730865 w 16970195"/>
                <a:gd name="connsiteY0" fmla="*/ 1725695 h 2272357"/>
                <a:gd name="connsiteX1" fmla="*/ 11093229 w 16970195"/>
                <a:gd name="connsiteY1" fmla="*/ 2271606 h 2272357"/>
                <a:gd name="connsiteX2" fmla="*/ 15255796 w 16970195"/>
                <a:gd name="connsiteY2" fmla="*/ 1807582 h 2272357"/>
                <a:gd name="connsiteX3" fmla="*/ 15938184 w 16970195"/>
                <a:gd name="connsiteY3" fmla="*/ 442806 h 2272357"/>
                <a:gd name="connsiteX4" fmla="*/ 1362375 w 16970195"/>
                <a:gd name="connsiteY4" fmla="*/ 74316 h 2272357"/>
                <a:gd name="connsiteX5" fmla="*/ 1730865 w 16970195"/>
                <a:gd name="connsiteY5" fmla="*/ 1725695 h 2272357"/>
                <a:gd name="connsiteX0" fmla="*/ 1290769 w 16530099"/>
                <a:gd name="connsiteY0" fmla="*/ 1410113 h 1956775"/>
                <a:gd name="connsiteX1" fmla="*/ 10653133 w 16530099"/>
                <a:gd name="connsiteY1" fmla="*/ 1956024 h 1956775"/>
                <a:gd name="connsiteX2" fmla="*/ 14815700 w 16530099"/>
                <a:gd name="connsiteY2" fmla="*/ 1492000 h 1956775"/>
                <a:gd name="connsiteX3" fmla="*/ 15498088 w 16530099"/>
                <a:gd name="connsiteY3" fmla="*/ 127224 h 1956775"/>
                <a:gd name="connsiteX4" fmla="*/ 1618315 w 16530099"/>
                <a:gd name="connsiteY4" fmla="*/ 318292 h 1956775"/>
                <a:gd name="connsiteX5" fmla="*/ 1290769 w 16530099"/>
                <a:gd name="connsiteY5" fmla="*/ 1410113 h 1956775"/>
                <a:gd name="connsiteX0" fmla="*/ 1447827 w 16359611"/>
                <a:gd name="connsiteY0" fmla="*/ 1480228 h 1957923"/>
                <a:gd name="connsiteX1" fmla="*/ 10482645 w 16359611"/>
                <a:gd name="connsiteY1" fmla="*/ 1957900 h 1957923"/>
                <a:gd name="connsiteX2" fmla="*/ 14645212 w 16359611"/>
                <a:gd name="connsiteY2" fmla="*/ 1493876 h 1957923"/>
                <a:gd name="connsiteX3" fmla="*/ 15327600 w 16359611"/>
                <a:gd name="connsiteY3" fmla="*/ 129100 h 1957923"/>
                <a:gd name="connsiteX4" fmla="*/ 1447827 w 16359611"/>
                <a:gd name="connsiteY4" fmla="*/ 320168 h 1957923"/>
                <a:gd name="connsiteX5" fmla="*/ 1447827 w 16359611"/>
                <a:gd name="connsiteY5" fmla="*/ 1480228 h 1957923"/>
                <a:gd name="connsiteX0" fmla="*/ 1150996 w 16062780"/>
                <a:gd name="connsiteY0" fmla="*/ 1480228 h 1957923"/>
                <a:gd name="connsiteX1" fmla="*/ 10185814 w 16062780"/>
                <a:gd name="connsiteY1" fmla="*/ 1957900 h 1957923"/>
                <a:gd name="connsiteX2" fmla="*/ 14348381 w 16062780"/>
                <a:gd name="connsiteY2" fmla="*/ 1493876 h 1957923"/>
                <a:gd name="connsiteX3" fmla="*/ 15030769 w 16062780"/>
                <a:gd name="connsiteY3" fmla="*/ 129100 h 1957923"/>
                <a:gd name="connsiteX4" fmla="*/ 1150996 w 16062780"/>
                <a:gd name="connsiteY4" fmla="*/ 320168 h 1957923"/>
                <a:gd name="connsiteX5" fmla="*/ 1150996 w 16062780"/>
                <a:gd name="connsiteY5" fmla="*/ 1480228 h 1957923"/>
                <a:gd name="connsiteX0" fmla="*/ 1026012 w 14778313"/>
                <a:gd name="connsiteY0" fmla="*/ 1351312 h 1829004"/>
                <a:gd name="connsiteX1" fmla="*/ 10060830 w 14778313"/>
                <a:gd name="connsiteY1" fmla="*/ 1828984 h 1829004"/>
                <a:gd name="connsiteX2" fmla="*/ 14223397 w 14778313"/>
                <a:gd name="connsiteY2" fmla="*/ 1364960 h 1829004"/>
                <a:gd name="connsiteX3" fmla="*/ 13199815 w 14778313"/>
                <a:gd name="connsiteY3" fmla="*/ 177605 h 1829004"/>
                <a:gd name="connsiteX4" fmla="*/ 1026012 w 14778313"/>
                <a:gd name="connsiteY4" fmla="*/ 191252 h 1829004"/>
                <a:gd name="connsiteX5" fmla="*/ 1026012 w 14778313"/>
                <a:gd name="connsiteY5" fmla="*/ 1351312 h 1829004"/>
                <a:gd name="connsiteX0" fmla="*/ 1026012 w 14778313"/>
                <a:gd name="connsiteY0" fmla="*/ 1251232 h 1728924"/>
                <a:gd name="connsiteX1" fmla="*/ 10060830 w 14778313"/>
                <a:gd name="connsiteY1" fmla="*/ 1728904 h 1728924"/>
                <a:gd name="connsiteX2" fmla="*/ 14223397 w 14778313"/>
                <a:gd name="connsiteY2" fmla="*/ 1264880 h 1728924"/>
                <a:gd name="connsiteX3" fmla="*/ 13199815 w 14778313"/>
                <a:gd name="connsiteY3" fmla="*/ 77525 h 1728924"/>
                <a:gd name="connsiteX4" fmla="*/ 1026012 w 14778313"/>
                <a:gd name="connsiteY4" fmla="*/ 91172 h 1728924"/>
                <a:gd name="connsiteX5" fmla="*/ 1026012 w 14778313"/>
                <a:gd name="connsiteY5" fmla="*/ 1251232 h 1728924"/>
                <a:gd name="connsiteX0" fmla="*/ 225445 w 13977746"/>
                <a:gd name="connsiteY0" fmla="*/ 1173855 h 1651547"/>
                <a:gd name="connsiteX1" fmla="*/ 9260263 w 13977746"/>
                <a:gd name="connsiteY1" fmla="*/ 1651527 h 1651547"/>
                <a:gd name="connsiteX2" fmla="*/ 13422830 w 13977746"/>
                <a:gd name="connsiteY2" fmla="*/ 1187503 h 1651547"/>
                <a:gd name="connsiteX3" fmla="*/ 12399248 w 13977746"/>
                <a:gd name="connsiteY3" fmla="*/ 148 h 1651547"/>
                <a:gd name="connsiteX4" fmla="*/ 225445 w 13977746"/>
                <a:gd name="connsiteY4" fmla="*/ 13795 h 1651547"/>
                <a:gd name="connsiteX5" fmla="*/ 225445 w 13977746"/>
                <a:gd name="connsiteY5" fmla="*/ 1173855 h 1651547"/>
                <a:gd name="connsiteX0" fmla="*/ 207248 w 13959549"/>
                <a:gd name="connsiteY0" fmla="*/ 1173855 h 1651547"/>
                <a:gd name="connsiteX1" fmla="*/ 9242066 w 13959549"/>
                <a:gd name="connsiteY1" fmla="*/ 1651527 h 1651547"/>
                <a:gd name="connsiteX2" fmla="*/ 13404633 w 13959549"/>
                <a:gd name="connsiteY2" fmla="*/ 1187503 h 1651547"/>
                <a:gd name="connsiteX3" fmla="*/ 12381051 w 13959549"/>
                <a:gd name="connsiteY3" fmla="*/ 148 h 1651547"/>
                <a:gd name="connsiteX4" fmla="*/ 207248 w 13959549"/>
                <a:gd name="connsiteY4" fmla="*/ 13795 h 1651547"/>
                <a:gd name="connsiteX5" fmla="*/ 207248 w 13959549"/>
                <a:gd name="connsiteY5" fmla="*/ 1173855 h 1651547"/>
                <a:gd name="connsiteX0" fmla="*/ 164788 w 13917089"/>
                <a:gd name="connsiteY0" fmla="*/ 1173855 h 1651547"/>
                <a:gd name="connsiteX1" fmla="*/ 9199606 w 13917089"/>
                <a:gd name="connsiteY1" fmla="*/ 1651527 h 1651547"/>
                <a:gd name="connsiteX2" fmla="*/ 13362173 w 13917089"/>
                <a:gd name="connsiteY2" fmla="*/ 1187503 h 1651547"/>
                <a:gd name="connsiteX3" fmla="*/ 12338591 w 13917089"/>
                <a:gd name="connsiteY3" fmla="*/ 148 h 1651547"/>
                <a:gd name="connsiteX4" fmla="*/ 164788 w 13917089"/>
                <a:gd name="connsiteY4" fmla="*/ 13795 h 1651547"/>
                <a:gd name="connsiteX5" fmla="*/ 164788 w 13917089"/>
                <a:gd name="connsiteY5" fmla="*/ 1173855 h 1651547"/>
                <a:gd name="connsiteX0" fmla="*/ 7167 w 13759468"/>
                <a:gd name="connsiteY0" fmla="*/ 1173855 h 1651547"/>
                <a:gd name="connsiteX1" fmla="*/ 9041985 w 13759468"/>
                <a:gd name="connsiteY1" fmla="*/ 1651527 h 1651547"/>
                <a:gd name="connsiteX2" fmla="*/ 13204552 w 13759468"/>
                <a:gd name="connsiteY2" fmla="*/ 1187503 h 1651547"/>
                <a:gd name="connsiteX3" fmla="*/ 12180970 w 13759468"/>
                <a:gd name="connsiteY3" fmla="*/ 148 h 1651547"/>
                <a:gd name="connsiteX4" fmla="*/ 7167 w 13759468"/>
                <a:gd name="connsiteY4" fmla="*/ 13795 h 1651547"/>
                <a:gd name="connsiteX5" fmla="*/ 7167 w 13759468"/>
                <a:gd name="connsiteY5" fmla="*/ 1173855 h 1651547"/>
                <a:gd name="connsiteX0" fmla="*/ 7167 w 13340819"/>
                <a:gd name="connsiteY0" fmla="*/ 1173855 h 1679837"/>
                <a:gd name="connsiteX1" fmla="*/ 9041985 w 13340819"/>
                <a:gd name="connsiteY1" fmla="*/ 1651527 h 1679837"/>
                <a:gd name="connsiteX2" fmla="*/ 12194618 w 13340819"/>
                <a:gd name="connsiteY2" fmla="*/ 1446811 h 1679837"/>
                <a:gd name="connsiteX3" fmla="*/ 12180970 w 13340819"/>
                <a:gd name="connsiteY3" fmla="*/ 148 h 1679837"/>
                <a:gd name="connsiteX4" fmla="*/ 7167 w 13340819"/>
                <a:gd name="connsiteY4" fmla="*/ 13795 h 1679837"/>
                <a:gd name="connsiteX5" fmla="*/ 7167 w 13340819"/>
                <a:gd name="connsiteY5" fmla="*/ 1173855 h 1679837"/>
                <a:gd name="connsiteX0" fmla="*/ 7167 w 13388698"/>
                <a:gd name="connsiteY0" fmla="*/ 1173855 h 1674236"/>
                <a:gd name="connsiteX1" fmla="*/ 9041985 w 13388698"/>
                <a:gd name="connsiteY1" fmla="*/ 1651527 h 1674236"/>
                <a:gd name="connsiteX2" fmla="*/ 12194618 w 13388698"/>
                <a:gd name="connsiteY2" fmla="*/ 1446811 h 1674236"/>
                <a:gd name="connsiteX3" fmla="*/ 12180970 w 13388698"/>
                <a:gd name="connsiteY3" fmla="*/ 148 h 1674236"/>
                <a:gd name="connsiteX4" fmla="*/ 7167 w 13388698"/>
                <a:gd name="connsiteY4" fmla="*/ 13795 h 1674236"/>
                <a:gd name="connsiteX5" fmla="*/ 7167 w 13388698"/>
                <a:gd name="connsiteY5" fmla="*/ 1173855 h 1674236"/>
                <a:gd name="connsiteX0" fmla="*/ 546922 w 13955239"/>
                <a:gd name="connsiteY0" fmla="*/ 1173855 h 1659484"/>
                <a:gd name="connsiteX1" fmla="*/ 7944008 w 13955239"/>
                <a:gd name="connsiteY1" fmla="*/ 1624231 h 1659484"/>
                <a:gd name="connsiteX2" fmla="*/ 12734373 w 13955239"/>
                <a:gd name="connsiteY2" fmla="*/ 1446811 h 1659484"/>
                <a:gd name="connsiteX3" fmla="*/ 12720725 w 13955239"/>
                <a:gd name="connsiteY3" fmla="*/ 148 h 1659484"/>
                <a:gd name="connsiteX4" fmla="*/ 546922 w 13955239"/>
                <a:gd name="connsiteY4" fmla="*/ 13795 h 1659484"/>
                <a:gd name="connsiteX5" fmla="*/ 546922 w 13955239"/>
                <a:gd name="connsiteY5" fmla="*/ 1173855 h 1659484"/>
                <a:gd name="connsiteX0" fmla="*/ 619710 w 13982538"/>
                <a:gd name="connsiteY0" fmla="*/ 1173855 h 1690581"/>
                <a:gd name="connsiteX1" fmla="*/ 8999434 w 13982538"/>
                <a:gd name="connsiteY1" fmla="*/ 1665174 h 1690581"/>
                <a:gd name="connsiteX2" fmla="*/ 12807161 w 13982538"/>
                <a:gd name="connsiteY2" fmla="*/ 1446811 h 1690581"/>
                <a:gd name="connsiteX3" fmla="*/ 12793513 w 13982538"/>
                <a:gd name="connsiteY3" fmla="*/ 148 h 1690581"/>
                <a:gd name="connsiteX4" fmla="*/ 619710 w 13982538"/>
                <a:gd name="connsiteY4" fmla="*/ 13795 h 1690581"/>
                <a:gd name="connsiteX5" fmla="*/ 619710 w 13982538"/>
                <a:gd name="connsiteY5" fmla="*/ 1173855 h 1690581"/>
                <a:gd name="connsiteX0" fmla="*/ 619710 w 14005276"/>
                <a:gd name="connsiteY0" fmla="*/ 1173855 h 1695011"/>
                <a:gd name="connsiteX1" fmla="*/ 8999434 w 14005276"/>
                <a:gd name="connsiteY1" fmla="*/ 1665174 h 1695011"/>
                <a:gd name="connsiteX2" fmla="*/ 12875400 w 14005276"/>
                <a:gd name="connsiteY2" fmla="*/ 1460458 h 1695011"/>
                <a:gd name="connsiteX3" fmla="*/ 12793513 w 14005276"/>
                <a:gd name="connsiteY3" fmla="*/ 148 h 1695011"/>
                <a:gd name="connsiteX4" fmla="*/ 619710 w 14005276"/>
                <a:gd name="connsiteY4" fmla="*/ 13795 h 1695011"/>
                <a:gd name="connsiteX5" fmla="*/ 619710 w 14005276"/>
                <a:gd name="connsiteY5" fmla="*/ 1173855 h 1695011"/>
                <a:gd name="connsiteX0" fmla="*/ 619710 w 13842230"/>
                <a:gd name="connsiteY0" fmla="*/ 1173855 h 1671006"/>
                <a:gd name="connsiteX1" fmla="*/ 8999434 w 13842230"/>
                <a:gd name="connsiteY1" fmla="*/ 1665174 h 1671006"/>
                <a:gd name="connsiteX2" fmla="*/ 12875400 w 13842230"/>
                <a:gd name="connsiteY2" fmla="*/ 1460458 h 1671006"/>
                <a:gd name="connsiteX3" fmla="*/ 12793513 w 13842230"/>
                <a:gd name="connsiteY3" fmla="*/ 148 h 1671006"/>
                <a:gd name="connsiteX4" fmla="*/ 619710 w 13842230"/>
                <a:gd name="connsiteY4" fmla="*/ 13795 h 1671006"/>
                <a:gd name="connsiteX5" fmla="*/ 619710 w 13842230"/>
                <a:gd name="connsiteY5" fmla="*/ 1173855 h 1671006"/>
                <a:gd name="connsiteX0" fmla="*/ 619710 w 12875433"/>
                <a:gd name="connsiteY0" fmla="*/ 1173855 h 1671006"/>
                <a:gd name="connsiteX1" fmla="*/ 8999434 w 12875433"/>
                <a:gd name="connsiteY1" fmla="*/ 1665174 h 1671006"/>
                <a:gd name="connsiteX2" fmla="*/ 12875400 w 12875433"/>
                <a:gd name="connsiteY2" fmla="*/ 1460458 h 1671006"/>
                <a:gd name="connsiteX3" fmla="*/ 12793513 w 12875433"/>
                <a:gd name="connsiteY3" fmla="*/ 148 h 1671006"/>
                <a:gd name="connsiteX4" fmla="*/ 619710 w 12875433"/>
                <a:gd name="connsiteY4" fmla="*/ 13795 h 1671006"/>
                <a:gd name="connsiteX5" fmla="*/ 619710 w 12875433"/>
                <a:gd name="connsiteY5" fmla="*/ 1173855 h 1671006"/>
                <a:gd name="connsiteX0" fmla="*/ 619710 w 12875433"/>
                <a:gd name="connsiteY0" fmla="*/ 1173855 h 1671006"/>
                <a:gd name="connsiteX1" fmla="*/ 8999434 w 12875433"/>
                <a:gd name="connsiteY1" fmla="*/ 1665174 h 1671006"/>
                <a:gd name="connsiteX2" fmla="*/ 12875400 w 12875433"/>
                <a:gd name="connsiteY2" fmla="*/ 1460458 h 1671006"/>
                <a:gd name="connsiteX3" fmla="*/ 12793513 w 12875433"/>
                <a:gd name="connsiteY3" fmla="*/ 148 h 1671006"/>
                <a:gd name="connsiteX4" fmla="*/ 619710 w 12875433"/>
                <a:gd name="connsiteY4" fmla="*/ 13795 h 1671006"/>
                <a:gd name="connsiteX5" fmla="*/ 619710 w 12875433"/>
                <a:gd name="connsiteY5" fmla="*/ 1173855 h 1671006"/>
                <a:gd name="connsiteX0" fmla="*/ 619710 w 12848138"/>
                <a:gd name="connsiteY0" fmla="*/ 1173855 h 1672674"/>
                <a:gd name="connsiteX1" fmla="*/ 8999434 w 12848138"/>
                <a:gd name="connsiteY1" fmla="*/ 1665174 h 1672674"/>
                <a:gd name="connsiteX2" fmla="*/ 12848105 w 12848138"/>
                <a:gd name="connsiteY2" fmla="*/ 1487754 h 1672674"/>
                <a:gd name="connsiteX3" fmla="*/ 12793513 w 12848138"/>
                <a:gd name="connsiteY3" fmla="*/ 148 h 1672674"/>
                <a:gd name="connsiteX4" fmla="*/ 619710 w 12848138"/>
                <a:gd name="connsiteY4" fmla="*/ 13795 h 1672674"/>
                <a:gd name="connsiteX5" fmla="*/ 619710 w 12848138"/>
                <a:gd name="connsiteY5" fmla="*/ 1173855 h 1672674"/>
                <a:gd name="connsiteX0" fmla="*/ 1295359 w 13523787"/>
                <a:gd name="connsiteY0" fmla="*/ 1251231 h 1750050"/>
                <a:gd name="connsiteX1" fmla="*/ 9675083 w 13523787"/>
                <a:gd name="connsiteY1" fmla="*/ 1742550 h 1750050"/>
                <a:gd name="connsiteX2" fmla="*/ 13523754 w 13523787"/>
                <a:gd name="connsiteY2" fmla="*/ 1565130 h 1750050"/>
                <a:gd name="connsiteX3" fmla="*/ 13469162 w 13523787"/>
                <a:gd name="connsiteY3" fmla="*/ 77524 h 1750050"/>
                <a:gd name="connsiteX4" fmla="*/ 1295359 w 13523787"/>
                <a:gd name="connsiteY4" fmla="*/ 91171 h 1750050"/>
                <a:gd name="connsiteX5" fmla="*/ 1295359 w 13523787"/>
                <a:gd name="connsiteY5" fmla="*/ 1251231 h 1750050"/>
                <a:gd name="connsiteX0" fmla="*/ 899745 w 13128173"/>
                <a:gd name="connsiteY0" fmla="*/ 1251231 h 1750050"/>
                <a:gd name="connsiteX1" fmla="*/ 9279469 w 13128173"/>
                <a:gd name="connsiteY1" fmla="*/ 1742550 h 1750050"/>
                <a:gd name="connsiteX2" fmla="*/ 13128140 w 13128173"/>
                <a:gd name="connsiteY2" fmla="*/ 1565130 h 1750050"/>
                <a:gd name="connsiteX3" fmla="*/ 13073548 w 13128173"/>
                <a:gd name="connsiteY3" fmla="*/ 77524 h 1750050"/>
                <a:gd name="connsiteX4" fmla="*/ 899745 w 13128173"/>
                <a:gd name="connsiteY4" fmla="*/ 91171 h 1750050"/>
                <a:gd name="connsiteX5" fmla="*/ 899745 w 13128173"/>
                <a:gd name="connsiteY5" fmla="*/ 1251231 h 1750050"/>
                <a:gd name="connsiteX0" fmla="*/ 904978 w 13133406"/>
                <a:gd name="connsiteY0" fmla="*/ 1251231 h 1750050"/>
                <a:gd name="connsiteX1" fmla="*/ 9284702 w 13133406"/>
                <a:gd name="connsiteY1" fmla="*/ 1742550 h 1750050"/>
                <a:gd name="connsiteX2" fmla="*/ 13133373 w 13133406"/>
                <a:gd name="connsiteY2" fmla="*/ 1565130 h 1750050"/>
                <a:gd name="connsiteX3" fmla="*/ 13078781 w 13133406"/>
                <a:gd name="connsiteY3" fmla="*/ 77524 h 1750050"/>
                <a:gd name="connsiteX4" fmla="*/ 904978 w 13133406"/>
                <a:gd name="connsiteY4" fmla="*/ 91171 h 1750050"/>
                <a:gd name="connsiteX5" fmla="*/ 904978 w 13133406"/>
                <a:gd name="connsiteY5" fmla="*/ 1251231 h 1750050"/>
                <a:gd name="connsiteX0" fmla="*/ 905437 w 13133865"/>
                <a:gd name="connsiteY0" fmla="*/ 1174005 h 1672824"/>
                <a:gd name="connsiteX1" fmla="*/ 9285161 w 13133865"/>
                <a:gd name="connsiteY1" fmla="*/ 1665324 h 1672824"/>
                <a:gd name="connsiteX2" fmla="*/ 13133832 w 13133865"/>
                <a:gd name="connsiteY2" fmla="*/ 1487904 h 1672824"/>
                <a:gd name="connsiteX3" fmla="*/ 13079240 w 13133865"/>
                <a:gd name="connsiteY3" fmla="*/ 298 h 1672824"/>
                <a:gd name="connsiteX4" fmla="*/ 905437 w 13133865"/>
                <a:gd name="connsiteY4" fmla="*/ 13945 h 1672824"/>
                <a:gd name="connsiteX5" fmla="*/ 905437 w 13133865"/>
                <a:gd name="connsiteY5" fmla="*/ 1174005 h 1672824"/>
                <a:gd name="connsiteX0" fmla="*/ 5701 w 12234129"/>
                <a:gd name="connsiteY0" fmla="*/ 1185081 h 1683900"/>
                <a:gd name="connsiteX1" fmla="*/ 8385425 w 12234129"/>
                <a:gd name="connsiteY1" fmla="*/ 1676400 h 1683900"/>
                <a:gd name="connsiteX2" fmla="*/ 12234096 w 12234129"/>
                <a:gd name="connsiteY2" fmla="*/ 1498980 h 1683900"/>
                <a:gd name="connsiteX3" fmla="*/ 12179504 w 12234129"/>
                <a:gd name="connsiteY3" fmla="*/ 11374 h 1683900"/>
                <a:gd name="connsiteX4" fmla="*/ 5701 w 12234129"/>
                <a:gd name="connsiteY4" fmla="*/ 25021 h 1683900"/>
                <a:gd name="connsiteX5" fmla="*/ 5701 w 12234129"/>
                <a:gd name="connsiteY5" fmla="*/ 1185081 h 1683900"/>
                <a:gd name="connsiteX0" fmla="*/ 887148 w 13142432"/>
                <a:gd name="connsiteY0" fmla="*/ 1098873 h 1732067"/>
                <a:gd name="connsiteX1" fmla="*/ 9293761 w 13142432"/>
                <a:gd name="connsiteY1" fmla="*/ 1732067 h 1732067"/>
                <a:gd name="connsiteX2" fmla="*/ 13142432 w 13142432"/>
                <a:gd name="connsiteY2" fmla="*/ 1554647 h 1732067"/>
                <a:gd name="connsiteX3" fmla="*/ 13087840 w 13142432"/>
                <a:gd name="connsiteY3" fmla="*/ 67041 h 1732067"/>
                <a:gd name="connsiteX4" fmla="*/ 914037 w 13142432"/>
                <a:gd name="connsiteY4" fmla="*/ 80688 h 1732067"/>
                <a:gd name="connsiteX5" fmla="*/ 887148 w 13142432"/>
                <a:gd name="connsiteY5" fmla="*/ 1098873 h 1732067"/>
                <a:gd name="connsiteX0" fmla="*/ 887148 w 13115543"/>
                <a:gd name="connsiteY0" fmla="*/ 1098873 h 1732229"/>
                <a:gd name="connsiteX1" fmla="*/ 9293761 w 13115543"/>
                <a:gd name="connsiteY1" fmla="*/ 1732067 h 1732229"/>
                <a:gd name="connsiteX2" fmla="*/ 13115543 w 13115543"/>
                <a:gd name="connsiteY2" fmla="*/ 1154816 h 1732229"/>
                <a:gd name="connsiteX3" fmla="*/ 13087840 w 13115543"/>
                <a:gd name="connsiteY3" fmla="*/ 67041 h 1732229"/>
                <a:gd name="connsiteX4" fmla="*/ 914037 w 13115543"/>
                <a:gd name="connsiteY4" fmla="*/ 80688 h 1732229"/>
                <a:gd name="connsiteX5" fmla="*/ 887148 w 13115543"/>
                <a:gd name="connsiteY5" fmla="*/ 1098873 h 1732229"/>
                <a:gd name="connsiteX0" fmla="*/ 887148 w 13712514"/>
                <a:gd name="connsiteY0" fmla="*/ 1098873 h 1732294"/>
                <a:gd name="connsiteX1" fmla="*/ 9293761 w 13712514"/>
                <a:gd name="connsiteY1" fmla="*/ 1732067 h 1732294"/>
                <a:gd name="connsiteX2" fmla="*/ 13115543 w 13712514"/>
                <a:gd name="connsiteY2" fmla="*/ 1154816 h 1732294"/>
                <a:gd name="connsiteX3" fmla="*/ 13087840 w 13712514"/>
                <a:gd name="connsiteY3" fmla="*/ 67041 h 1732294"/>
                <a:gd name="connsiteX4" fmla="*/ 914037 w 13712514"/>
                <a:gd name="connsiteY4" fmla="*/ 80688 h 1732294"/>
                <a:gd name="connsiteX5" fmla="*/ 887148 w 13712514"/>
                <a:gd name="connsiteY5" fmla="*/ 1098873 h 1732294"/>
                <a:gd name="connsiteX0" fmla="*/ 887148 w 13712514"/>
                <a:gd name="connsiteY0" fmla="*/ 1098873 h 1732094"/>
                <a:gd name="connsiteX1" fmla="*/ 9293761 w 13712514"/>
                <a:gd name="connsiteY1" fmla="*/ 1732067 h 1732094"/>
                <a:gd name="connsiteX2" fmla="*/ 13115543 w 13712514"/>
                <a:gd name="connsiteY2" fmla="*/ 1154816 h 1732094"/>
                <a:gd name="connsiteX3" fmla="*/ 13087840 w 13712514"/>
                <a:gd name="connsiteY3" fmla="*/ 67041 h 1732094"/>
                <a:gd name="connsiteX4" fmla="*/ 914037 w 13712514"/>
                <a:gd name="connsiteY4" fmla="*/ 80688 h 1732094"/>
                <a:gd name="connsiteX5" fmla="*/ 887148 w 13712514"/>
                <a:gd name="connsiteY5" fmla="*/ 1098873 h 1732094"/>
                <a:gd name="connsiteX0" fmla="*/ 1222652 w 13811669"/>
                <a:gd name="connsiteY0" fmla="*/ 1098873 h 1706298"/>
                <a:gd name="connsiteX1" fmla="*/ 8567181 w 13811669"/>
                <a:gd name="connsiteY1" fmla="*/ 1706271 h 1706298"/>
                <a:gd name="connsiteX2" fmla="*/ 13451047 w 13811669"/>
                <a:gd name="connsiteY2" fmla="*/ 1154816 h 1706298"/>
                <a:gd name="connsiteX3" fmla="*/ 13423344 w 13811669"/>
                <a:gd name="connsiteY3" fmla="*/ 67041 h 1706298"/>
                <a:gd name="connsiteX4" fmla="*/ 1249541 w 13811669"/>
                <a:gd name="connsiteY4" fmla="*/ 80688 h 1706298"/>
                <a:gd name="connsiteX5" fmla="*/ 1222652 w 13811669"/>
                <a:gd name="connsiteY5" fmla="*/ 1098873 h 1706298"/>
                <a:gd name="connsiteX0" fmla="*/ 1220808 w 13800994"/>
                <a:gd name="connsiteY0" fmla="*/ 1027966 h 1635391"/>
                <a:gd name="connsiteX1" fmla="*/ 8565337 w 13800994"/>
                <a:gd name="connsiteY1" fmla="*/ 1635364 h 1635391"/>
                <a:gd name="connsiteX2" fmla="*/ 13449203 w 13800994"/>
                <a:gd name="connsiteY2" fmla="*/ 1083909 h 1635391"/>
                <a:gd name="connsiteX3" fmla="*/ 13394611 w 13800994"/>
                <a:gd name="connsiteY3" fmla="*/ 486250 h 1635391"/>
                <a:gd name="connsiteX4" fmla="*/ 1247697 w 13800994"/>
                <a:gd name="connsiteY4" fmla="*/ 9781 h 1635391"/>
                <a:gd name="connsiteX5" fmla="*/ 1220808 w 13800994"/>
                <a:gd name="connsiteY5" fmla="*/ 1027966 h 1635391"/>
                <a:gd name="connsiteX0" fmla="*/ 1220808 w 13800994"/>
                <a:gd name="connsiteY0" fmla="*/ 591516 h 1198936"/>
                <a:gd name="connsiteX1" fmla="*/ 8565337 w 13800994"/>
                <a:gd name="connsiteY1" fmla="*/ 1198914 h 1198936"/>
                <a:gd name="connsiteX2" fmla="*/ 13449203 w 13800994"/>
                <a:gd name="connsiteY2" fmla="*/ 647459 h 1198936"/>
                <a:gd name="connsiteX3" fmla="*/ 13394611 w 13800994"/>
                <a:gd name="connsiteY3" fmla="*/ 49800 h 1198936"/>
                <a:gd name="connsiteX4" fmla="*/ 1247697 w 13800994"/>
                <a:gd name="connsiteY4" fmla="*/ 37651 h 1198936"/>
                <a:gd name="connsiteX5" fmla="*/ 1220808 w 13800994"/>
                <a:gd name="connsiteY5" fmla="*/ 591516 h 1198936"/>
                <a:gd name="connsiteX0" fmla="*/ 537859 w 13118045"/>
                <a:gd name="connsiteY0" fmla="*/ 555096 h 1162516"/>
                <a:gd name="connsiteX1" fmla="*/ 7882388 w 13118045"/>
                <a:gd name="connsiteY1" fmla="*/ 1162494 h 1162516"/>
                <a:gd name="connsiteX2" fmla="*/ 12766254 w 13118045"/>
                <a:gd name="connsiteY2" fmla="*/ 611039 h 1162516"/>
                <a:gd name="connsiteX3" fmla="*/ 12711662 w 13118045"/>
                <a:gd name="connsiteY3" fmla="*/ 13380 h 1162516"/>
                <a:gd name="connsiteX4" fmla="*/ 564748 w 13118045"/>
                <a:gd name="connsiteY4" fmla="*/ 1231 h 1162516"/>
                <a:gd name="connsiteX5" fmla="*/ 537859 w 13118045"/>
                <a:gd name="connsiteY5" fmla="*/ 555096 h 1162516"/>
                <a:gd name="connsiteX0" fmla="*/ 531389 w 13111575"/>
                <a:gd name="connsiteY0" fmla="*/ 554828 h 1162248"/>
                <a:gd name="connsiteX1" fmla="*/ 7875918 w 13111575"/>
                <a:gd name="connsiteY1" fmla="*/ 1162226 h 1162248"/>
                <a:gd name="connsiteX2" fmla="*/ 12759784 w 13111575"/>
                <a:gd name="connsiteY2" fmla="*/ 610771 h 1162248"/>
                <a:gd name="connsiteX3" fmla="*/ 12705192 w 13111575"/>
                <a:gd name="connsiteY3" fmla="*/ 13112 h 1162248"/>
                <a:gd name="connsiteX4" fmla="*/ 558278 w 13111575"/>
                <a:gd name="connsiteY4" fmla="*/ 963 h 1162248"/>
                <a:gd name="connsiteX5" fmla="*/ 531389 w 13111575"/>
                <a:gd name="connsiteY5" fmla="*/ 554828 h 1162248"/>
                <a:gd name="connsiteX0" fmla="*/ 4870 w 12585056"/>
                <a:gd name="connsiteY0" fmla="*/ 554516 h 1161930"/>
                <a:gd name="connsiteX1" fmla="*/ 7349399 w 12585056"/>
                <a:gd name="connsiteY1" fmla="*/ 1161914 h 1161930"/>
                <a:gd name="connsiteX2" fmla="*/ 12233265 w 12585056"/>
                <a:gd name="connsiteY2" fmla="*/ 610459 h 1161930"/>
                <a:gd name="connsiteX3" fmla="*/ 12178673 w 12585056"/>
                <a:gd name="connsiteY3" fmla="*/ 12800 h 1161930"/>
                <a:gd name="connsiteX4" fmla="*/ 31759 w 12585056"/>
                <a:gd name="connsiteY4" fmla="*/ 651 h 1161930"/>
                <a:gd name="connsiteX5" fmla="*/ 4870 w 12585056"/>
                <a:gd name="connsiteY5" fmla="*/ 554516 h 1161930"/>
                <a:gd name="connsiteX0" fmla="*/ 4483 w 12584669"/>
                <a:gd name="connsiteY0" fmla="*/ 554523 h 1161972"/>
                <a:gd name="connsiteX1" fmla="*/ 7349012 w 12584669"/>
                <a:gd name="connsiteY1" fmla="*/ 1161921 h 1161972"/>
                <a:gd name="connsiteX2" fmla="*/ 12232878 w 12584669"/>
                <a:gd name="connsiteY2" fmla="*/ 610466 h 1161972"/>
                <a:gd name="connsiteX3" fmla="*/ 12178286 w 12584669"/>
                <a:gd name="connsiteY3" fmla="*/ 12807 h 1161972"/>
                <a:gd name="connsiteX4" fmla="*/ 31372 w 12584669"/>
                <a:gd name="connsiteY4" fmla="*/ 658 h 1161972"/>
                <a:gd name="connsiteX5" fmla="*/ 4483 w 12584669"/>
                <a:gd name="connsiteY5" fmla="*/ 554523 h 1161972"/>
                <a:gd name="connsiteX0" fmla="*/ 4483 w 12574612"/>
                <a:gd name="connsiteY0" fmla="*/ 554523 h 1162050"/>
                <a:gd name="connsiteX1" fmla="*/ 7349012 w 12574612"/>
                <a:gd name="connsiteY1" fmla="*/ 1161921 h 1162050"/>
                <a:gd name="connsiteX2" fmla="*/ 12219435 w 12574612"/>
                <a:gd name="connsiteY2" fmla="*/ 520182 h 1162050"/>
                <a:gd name="connsiteX3" fmla="*/ 12178286 w 12574612"/>
                <a:gd name="connsiteY3" fmla="*/ 12807 h 1162050"/>
                <a:gd name="connsiteX4" fmla="*/ 31372 w 12574612"/>
                <a:gd name="connsiteY4" fmla="*/ 658 h 1162050"/>
                <a:gd name="connsiteX5" fmla="*/ 4483 w 12574612"/>
                <a:gd name="connsiteY5" fmla="*/ 554523 h 1162050"/>
                <a:gd name="connsiteX0" fmla="*/ 913595 w 13443391"/>
                <a:gd name="connsiteY0" fmla="*/ 273067 h 1179839"/>
                <a:gd name="connsiteX1" fmla="*/ 8217791 w 13443391"/>
                <a:gd name="connsiteY1" fmla="*/ 1177114 h 1179839"/>
                <a:gd name="connsiteX2" fmla="*/ 13088214 w 13443391"/>
                <a:gd name="connsiteY2" fmla="*/ 535375 h 1179839"/>
                <a:gd name="connsiteX3" fmla="*/ 13047065 w 13443391"/>
                <a:gd name="connsiteY3" fmla="*/ 28000 h 1179839"/>
                <a:gd name="connsiteX4" fmla="*/ 900151 w 13443391"/>
                <a:gd name="connsiteY4" fmla="*/ 15851 h 1179839"/>
                <a:gd name="connsiteX5" fmla="*/ 913595 w 13443391"/>
                <a:gd name="connsiteY5" fmla="*/ 273067 h 1179839"/>
                <a:gd name="connsiteX0" fmla="*/ 41243 w 12571039"/>
                <a:gd name="connsiteY0" fmla="*/ 475355 h 1382127"/>
                <a:gd name="connsiteX1" fmla="*/ 7345439 w 12571039"/>
                <a:gd name="connsiteY1" fmla="*/ 1379402 h 1382127"/>
                <a:gd name="connsiteX2" fmla="*/ 12215862 w 12571039"/>
                <a:gd name="connsiteY2" fmla="*/ 737663 h 1382127"/>
                <a:gd name="connsiteX3" fmla="*/ 12174713 w 12571039"/>
                <a:gd name="connsiteY3" fmla="*/ 230288 h 1382127"/>
                <a:gd name="connsiteX4" fmla="*/ 27799 w 12571039"/>
                <a:gd name="connsiteY4" fmla="*/ 218139 h 1382127"/>
                <a:gd name="connsiteX5" fmla="*/ 41243 w 12571039"/>
                <a:gd name="connsiteY5" fmla="*/ 475355 h 1382127"/>
                <a:gd name="connsiteX0" fmla="*/ 41166 w 12570962"/>
                <a:gd name="connsiteY0" fmla="*/ 258758 h 1165530"/>
                <a:gd name="connsiteX1" fmla="*/ 7345362 w 12570962"/>
                <a:gd name="connsiteY1" fmla="*/ 1162805 h 1165530"/>
                <a:gd name="connsiteX2" fmla="*/ 12215785 w 12570962"/>
                <a:gd name="connsiteY2" fmla="*/ 521066 h 1165530"/>
                <a:gd name="connsiteX3" fmla="*/ 12174636 w 12570962"/>
                <a:gd name="connsiteY3" fmla="*/ 13691 h 1165530"/>
                <a:gd name="connsiteX4" fmla="*/ 27722 w 12570962"/>
                <a:gd name="connsiteY4" fmla="*/ 1542 h 1165530"/>
                <a:gd name="connsiteX5" fmla="*/ 41166 w 12570962"/>
                <a:gd name="connsiteY5" fmla="*/ 258758 h 1165530"/>
                <a:gd name="connsiteX0" fmla="*/ 41166 w 12642614"/>
                <a:gd name="connsiteY0" fmla="*/ 258758 h 1345296"/>
                <a:gd name="connsiteX1" fmla="*/ 7345362 w 12642614"/>
                <a:gd name="connsiteY1" fmla="*/ 1162805 h 1345296"/>
                <a:gd name="connsiteX2" fmla="*/ 12309893 w 12642614"/>
                <a:gd name="connsiteY2" fmla="*/ 1243343 h 1345296"/>
                <a:gd name="connsiteX3" fmla="*/ 12174636 w 12642614"/>
                <a:gd name="connsiteY3" fmla="*/ 13691 h 1345296"/>
                <a:gd name="connsiteX4" fmla="*/ 27722 w 12642614"/>
                <a:gd name="connsiteY4" fmla="*/ 1542 h 1345296"/>
                <a:gd name="connsiteX5" fmla="*/ 41166 w 12642614"/>
                <a:gd name="connsiteY5" fmla="*/ 258758 h 1345296"/>
                <a:gd name="connsiteX0" fmla="*/ 538211 w 13160471"/>
                <a:gd name="connsiteY0" fmla="*/ 258758 h 1373952"/>
                <a:gd name="connsiteX1" fmla="*/ 7560081 w 13160471"/>
                <a:gd name="connsiteY1" fmla="*/ 1227294 h 1373952"/>
                <a:gd name="connsiteX2" fmla="*/ 12806938 w 13160471"/>
                <a:gd name="connsiteY2" fmla="*/ 1243343 h 1373952"/>
                <a:gd name="connsiteX3" fmla="*/ 12671681 w 13160471"/>
                <a:gd name="connsiteY3" fmla="*/ 13691 h 1373952"/>
                <a:gd name="connsiteX4" fmla="*/ 524767 w 13160471"/>
                <a:gd name="connsiteY4" fmla="*/ 1542 h 1373952"/>
                <a:gd name="connsiteX5" fmla="*/ 538211 w 13160471"/>
                <a:gd name="connsiteY5" fmla="*/ 258758 h 1373952"/>
                <a:gd name="connsiteX0" fmla="*/ 538211 w 12808883"/>
                <a:gd name="connsiteY0" fmla="*/ 258758 h 1303636"/>
                <a:gd name="connsiteX1" fmla="*/ 7560081 w 12808883"/>
                <a:gd name="connsiteY1" fmla="*/ 1227294 h 1303636"/>
                <a:gd name="connsiteX2" fmla="*/ 12806938 w 12808883"/>
                <a:gd name="connsiteY2" fmla="*/ 1243343 h 1303636"/>
                <a:gd name="connsiteX3" fmla="*/ 12671681 w 12808883"/>
                <a:gd name="connsiteY3" fmla="*/ 13691 h 1303636"/>
                <a:gd name="connsiteX4" fmla="*/ 524767 w 12808883"/>
                <a:gd name="connsiteY4" fmla="*/ 1542 h 1303636"/>
                <a:gd name="connsiteX5" fmla="*/ 538211 w 12808883"/>
                <a:gd name="connsiteY5" fmla="*/ 258758 h 1303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808883" h="1303636">
                  <a:moveTo>
                    <a:pt x="538211" y="258758"/>
                  </a:moveTo>
                  <a:cubicBezTo>
                    <a:pt x="1710763" y="463050"/>
                    <a:pt x="5515293" y="1063197"/>
                    <a:pt x="7560081" y="1227294"/>
                  </a:cubicBezTo>
                  <a:cubicBezTo>
                    <a:pt x="9604869" y="1391391"/>
                    <a:pt x="12788539" y="1239245"/>
                    <a:pt x="12806938" y="1243343"/>
                  </a:cubicBezTo>
                  <a:cubicBezTo>
                    <a:pt x="12825337" y="1247441"/>
                    <a:pt x="12708075" y="2318"/>
                    <a:pt x="12671681" y="13691"/>
                  </a:cubicBezTo>
                  <a:cubicBezTo>
                    <a:pt x="12676230" y="11416"/>
                    <a:pt x="549542" y="-5033"/>
                    <a:pt x="524767" y="1542"/>
                  </a:cubicBezTo>
                  <a:cubicBezTo>
                    <a:pt x="465534" y="17262"/>
                    <a:pt x="-634341" y="54466"/>
                    <a:pt x="538211" y="258758"/>
                  </a:cubicBezTo>
                  <a:close/>
                </a:path>
              </a:pathLst>
            </a:cu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nl-NL">
                <a:solidFill>
                  <a:prstClr val="white"/>
                </a:solidFill>
              </a:endParaRPr>
            </a:p>
          </p:txBody>
        </p:sp>
        <p:sp>
          <p:nvSpPr>
            <p:cNvPr id="33" name="Vrije vorm: vorm 32">
              <a:extLst>
                <a:ext uri="{FF2B5EF4-FFF2-40B4-BE49-F238E27FC236}">
                  <a16:creationId xmlns:a16="http://schemas.microsoft.com/office/drawing/2014/main" id="{C8219D31-57B8-45E0-9354-69668F9E9B59}"/>
                </a:ext>
              </a:extLst>
            </p:cNvPr>
            <p:cNvSpPr/>
            <p:nvPr userDrawn="1"/>
          </p:nvSpPr>
          <p:spPr>
            <a:xfrm>
              <a:off x="6373504" y="-573206"/>
              <a:ext cx="5866865" cy="814310"/>
            </a:xfrm>
            <a:custGeom>
              <a:avLst/>
              <a:gdLst>
                <a:gd name="connsiteX0" fmla="*/ 1730865 w 16970195"/>
                <a:gd name="connsiteY0" fmla="*/ 1725695 h 2272357"/>
                <a:gd name="connsiteX1" fmla="*/ 11093229 w 16970195"/>
                <a:gd name="connsiteY1" fmla="*/ 2271606 h 2272357"/>
                <a:gd name="connsiteX2" fmla="*/ 15255796 w 16970195"/>
                <a:gd name="connsiteY2" fmla="*/ 1807582 h 2272357"/>
                <a:gd name="connsiteX3" fmla="*/ 15938184 w 16970195"/>
                <a:gd name="connsiteY3" fmla="*/ 442806 h 2272357"/>
                <a:gd name="connsiteX4" fmla="*/ 1362375 w 16970195"/>
                <a:gd name="connsiteY4" fmla="*/ 74316 h 2272357"/>
                <a:gd name="connsiteX5" fmla="*/ 1730865 w 16970195"/>
                <a:gd name="connsiteY5" fmla="*/ 1725695 h 2272357"/>
                <a:gd name="connsiteX0" fmla="*/ 1290769 w 16530099"/>
                <a:gd name="connsiteY0" fmla="*/ 1410113 h 1956775"/>
                <a:gd name="connsiteX1" fmla="*/ 10653133 w 16530099"/>
                <a:gd name="connsiteY1" fmla="*/ 1956024 h 1956775"/>
                <a:gd name="connsiteX2" fmla="*/ 14815700 w 16530099"/>
                <a:gd name="connsiteY2" fmla="*/ 1492000 h 1956775"/>
                <a:gd name="connsiteX3" fmla="*/ 15498088 w 16530099"/>
                <a:gd name="connsiteY3" fmla="*/ 127224 h 1956775"/>
                <a:gd name="connsiteX4" fmla="*/ 1618315 w 16530099"/>
                <a:gd name="connsiteY4" fmla="*/ 318292 h 1956775"/>
                <a:gd name="connsiteX5" fmla="*/ 1290769 w 16530099"/>
                <a:gd name="connsiteY5" fmla="*/ 1410113 h 1956775"/>
                <a:gd name="connsiteX0" fmla="*/ 1447827 w 16359611"/>
                <a:gd name="connsiteY0" fmla="*/ 1480228 h 1957923"/>
                <a:gd name="connsiteX1" fmla="*/ 10482645 w 16359611"/>
                <a:gd name="connsiteY1" fmla="*/ 1957900 h 1957923"/>
                <a:gd name="connsiteX2" fmla="*/ 14645212 w 16359611"/>
                <a:gd name="connsiteY2" fmla="*/ 1493876 h 1957923"/>
                <a:gd name="connsiteX3" fmla="*/ 15327600 w 16359611"/>
                <a:gd name="connsiteY3" fmla="*/ 129100 h 1957923"/>
                <a:gd name="connsiteX4" fmla="*/ 1447827 w 16359611"/>
                <a:gd name="connsiteY4" fmla="*/ 320168 h 1957923"/>
                <a:gd name="connsiteX5" fmla="*/ 1447827 w 16359611"/>
                <a:gd name="connsiteY5" fmla="*/ 1480228 h 1957923"/>
                <a:gd name="connsiteX0" fmla="*/ 1150996 w 16062780"/>
                <a:gd name="connsiteY0" fmla="*/ 1480228 h 1957923"/>
                <a:gd name="connsiteX1" fmla="*/ 10185814 w 16062780"/>
                <a:gd name="connsiteY1" fmla="*/ 1957900 h 1957923"/>
                <a:gd name="connsiteX2" fmla="*/ 14348381 w 16062780"/>
                <a:gd name="connsiteY2" fmla="*/ 1493876 h 1957923"/>
                <a:gd name="connsiteX3" fmla="*/ 15030769 w 16062780"/>
                <a:gd name="connsiteY3" fmla="*/ 129100 h 1957923"/>
                <a:gd name="connsiteX4" fmla="*/ 1150996 w 16062780"/>
                <a:gd name="connsiteY4" fmla="*/ 320168 h 1957923"/>
                <a:gd name="connsiteX5" fmla="*/ 1150996 w 16062780"/>
                <a:gd name="connsiteY5" fmla="*/ 1480228 h 1957923"/>
                <a:gd name="connsiteX0" fmla="*/ 1026012 w 14778313"/>
                <a:gd name="connsiteY0" fmla="*/ 1351312 h 1829004"/>
                <a:gd name="connsiteX1" fmla="*/ 10060830 w 14778313"/>
                <a:gd name="connsiteY1" fmla="*/ 1828984 h 1829004"/>
                <a:gd name="connsiteX2" fmla="*/ 14223397 w 14778313"/>
                <a:gd name="connsiteY2" fmla="*/ 1364960 h 1829004"/>
                <a:gd name="connsiteX3" fmla="*/ 13199815 w 14778313"/>
                <a:gd name="connsiteY3" fmla="*/ 177605 h 1829004"/>
                <a:gd name="connsiteX4" fmla="*/ 1026012 w 14778313"/>
                <a:gd name="connsiteY4" fmla="*/ 191252 h 1829004"/>
                <a:gd name="connsiteX5" fmla="*/ 1026012 w 14778313"/>
                <a:gd name="connsiteY5" fmla="*/ 1351312 h 1829004"/>
                <a:gd name="connsiteX0" fmla="*/ 1026012 w 14778313"/>
                <a:gd name="connsiteY0" fmla="*/ 1251232 h 1728924"/>
                <a:gd name="connsiteX1" fmla="*/ 10060830 w 14778313"/>
                <a:gd name="connsiteY1" fmla="*/ 1728904 h 1728924"/>
                <a:gd name="connsiteX2" fmla="*/ 14223397 w 14778313"/>
                <a:gd name="connsiteY2" fmla="*/ 1264880 h 1728924"/>
                <a:gd name="connsiteX3" fmla="*/ 13199815 w 14778313"/>
                <a:gd name="connsiteY3" fmla="*/ 77525 h 1728924"/>
                <a:gd name="connsiteX4" fmla="*/ 1026012 w 14778313"/>
                <a:gd name="connsiteY4" fmla="*/ 91172 h 1728924"/>
                <a:gd name="connsiteX5" fmla="*/ 1026012 w 14778313"/>
                <a:gd name="connsiteY5" fmla="*/ 1251232 h 1728924"/>
                <a:gd name="connsiteX0" fmla="*/ 225445 w 13977746"/>
                <a:gd name="connsiteY0" fmla="*/ 1173855 h 1651547"/>
                <a:gd name="connsiteX1" fmla="*/ 9260263 w 13977746"/>
                <a:gd name="connsiteY1" fmla="*/ 1651527 h 1651547"/>
                <a:gd name="connsiteX2" fmla="*/ 13422830 w 13977746"/>
                <a:gd name="connsiteY2" fmla="*/ 1187503 h 1651547"/>
                <a:gd name="connsiteX3" fmla="*/ 12399248 w 13977746"/>
                <a:gd name="connsiteY3" fmla="*/ 148 h 1651547"/>
                <a:gd name="connsiteX4" fmla="*/ 225445 w 13977746"/>
                <a:gd name="connsiteY4" fmla="*/ 13795 h 1651547"/>
                <a:gd name="connsiteX5" fmla="*/ 225445 w 13977746"/>
                <a:gd name="connsiteY5" fmla="*/ 1173855 h 1651547"/>
                <a:gd name="connsiteX0" fmla="*/ 207248 w 13959549"/>
                <a:gd name="connsiteY0" fmla="*/ 1173855 h 1651547"/>
                <a:gd name="connsiteX1" fmla="*/ 9242066 w 13959549"/>
                <a:gd name="connsiteY1" fmla="*/ 1651527 h 1651547"/>
                <a:gd name="connsiteX2" fmla="*/ 13404633 w 13959549"/>
                <a:gd name="connsiteY2" fmla="*/ 1187503 h 1651547"/>
                <a:gd name="connsiteX3" fmla="*/ 12381051 w 13959549"/>
                <a:gd name="connsiteY3" fmla="*/ 148 h 1651547"/>
                <a:gd name="connsiteX4" fmla="*/ 207248 w 13959549"/>
                <a:gd name="connsiteY4" fmla="*/ 13795 h 1651547"/>
                <a:gd name="connsiteX5" fmla="*/ 207248 w 13959549"/>
                <a:gd name="connsiteY5" fmla="*/ 1173855 h 1651547"/>
                <a:gd name="connsiteX0" fmla="*/ 164788 w 13917089"/>
                <a:gd name="connsiteY0" fmla="*/ 1173855 h 1651547"/>
                <a:gd name="connsiteX1" fmla="*/ 9199606 w 13917089"/>
                <a:gd name="connsiteY1" fmla="*/ 1651527 h 1651547"/>
                <a:gd name="connsiteX2" fmla="*/ 13362173 w 13917089"/>
                <a:gd name="connsiteY2" fmla="*/ 1187503 h 1651547"/>
                <a:gd name="connsiteX3" fmla="*/ 12338591 w 13917089"/>
                <a:gd name="connsiteY3" fmla="*/ 148 h 1651547"/>
                <a:gd name="connsiteX4" fmla="*/ 164788 w 13917089"/>
                <a:gd name="connsiteY4" fmla="*/ 13795 h 1651547"/>
                <a:gd name="connsiteX5" fmla="*/ 164788 w 13917089"/>
                <a:gd name="connsiteY5" fmla="*/ 1173855 h 1651547"/>
                <a:gd name="connsiteX0" fmla="*/ 7167 w 13759468"/>
                <a:gd name="connsiteY0" fmla="*/ 1173855 h 1651547"/>
                <a:gd name="connsiteX1" fmla="*/ 9041985 w 13759468"/>
                <a:gd name="connsiteY1" fmla="*/ 1651527 h 1651547"/>
                <a:gd name="connsiteX2" fmla="*/ 13204552 w 13759468"/>
                <a:gd name="connsiteY2" fmla="*/ 1187503 h 1651547"/>
                <a:gd name="connsiteX3" fmla="*/ 12180970 w 13759468"/>
                <a:gd name="connsiteY3" fmla="*/ 148 h 1651547"/>
                <a:gd name="connsiteX4" fmla="*/ 7167 w 13759468"/>
                <a:gd name="connsiteY4" fmla="*/ 13795 h 1651547"/>
                <a:gd name="connsiteX5" fmla="*/ 7167 w 13759468"/>
                <a:gd name="connsiteY5" fmla="*/ 1173855 h 1651547"/>
                <a:gd name="connsiteX0" fmla="*/ 7167 w 13340819"/>
                <a:gd name="connsiteY0" fmla="*/ 1173855 h 1679837"/>
                <a:gd name="connsiteX1" fmla="*/ 9041985 w 13340819"/>
                <a:gd name="connsiteY1" fmla="*/ 1651527 h 1679837"/>
                <a:gd name="connsiteX2" fmla="*/ 12194618 w 13340819"/>
                <a:gd name="connsiteY2" fmla="*/ 1446811 h 1679837"/>
                <a:gd name="connsiteX3" fmla="*/ 12180970 w 13340819"/>
                <a:gd name="connsiteY3" fmla="*/ 148 h 1679837"/>
                <a:gd name="connsiteX4" fmla="*/ 7167 w 13340819"/>
                <a:gd name="connsiteY4" fmla="*/ 13795 h 1679837"/>
                <a:gd name="connsiteX5" fmla="*/ 7167 w 13340819"/>
                <a:gd name="connsiteY5" fmla="*/ 1173855 h 1679837"/>
                <a:gd name="connsiteX0" fmla="*/ 7167 w 13388698"/>
                <a:gd name="connsiteY0" fmla="*/ 1173855 h 1674236"/>
                <a:gd name="connsiteX1" fmla="*/ 9041985 w 13388698"/>
                <a:gd name="connsiteY1" fmla="*/ 1651527 h 1674236"/>
                <a:gd name="connsiteX2" fmla="*/ 12194618 w 13388698"/>
                <a:gd name="connsiteY2" fmla="*/ 1446811 h 1674236"/>
                <a:gd name="connsiteX3" fmla="*/ 12180970 w 13388698"/>
                <a:gd name="connsiteY3" fmla="*/ 148 h 1674236"/>
                <a:gd name="connsiteX4" fmla="*/ 7167 w 13388698"/>
                <a:gd name="connsiteY4" fmla="*/ 13795 h 1674236"/>
                <a:gd name="connsiteX5" fmla="*/ 7167 w 13388698"/>
                <a:gd name="connsiteY5" fmla="*/ 1173855 h 1674236"/>
                <a:gd name="connsiteX0" fmla="*/ 546922 w 13955239"/>
                <a:gd name="connsiteY0" fmla="*/ 1173855 h 1659484"/>
                <a:gd name="connsiteX1" fmla="*/ 7944008 w 13955239"/>
                <a:gd name="connsiteY1" fmla="*/ 1624231 h 1659484"/>
                <a:gd name="connsiteX2" fmla="*/ 12734373 w 13955239"/>
                <a:gd name="connsiteY2" fmla="*/ 1446811 h 1659484"/>
                <a:gd name="connsiteX3" fmla="*/ 12720725 w 13955239"/>
                <a:gd name="connsiteY3" fmla="*/ 148 h 1659484"/>
                <a:gd name="connsiteX4" fmla="*/ 546922 w 13955239"/>
                <a:gd name="connsiteY4" fmla="*/ 13795 h 1659484"/>
                <a:gd name="connsiteX5" fmla="*/ 546922 w 13955239"/>
                <a:gd name="connsiteY5" fmla="*/ 1173855 h 1659484"/>
                <a:gd name="connsiteX0" fmla="*/ 619710 w 13982538"/>
                <a:gd name="connsiteY0" fmla="*/ 1173855 h 1690581"/>
                <a:gd name="connsiteX1" fmla="*/ 8999434 w 13982538"/>
                <a:gd name="connsiteY1" fmla="*/ 1665174 h 1690581"/>
                <a:gd name="connsiteX2" fmla="*/ 12807161 w 13982538"/>
                <a:gd name="connsiteY2" fmla="*/ 1446811 h 1690581"/>
                <a:gd name="connsiteX3" fmla="*/ 12793513 w 13982538"/>
                <a:gd name="connsiteY3" fmla="*/ 148 h 1690581"/>
                <a:gd name="connsiteX4" fmla="*/ 619710 w 13982538"/>
                <a:gd name="connsiteY4" fmla="*/ 13795 h 1690581"/>
                <a:gd name="connsiteX5" fmla="*/ 619710 w 13982538"/>
                <a:gd name="connsiteY5" fmla="*/ 1173855 h 1690581"/>
                <a:gd name="connsiteX0" fmla="*/ 619710 w 14005276"/>
                <a:gd name="connsiteY0" fmla="*/ 1173855 h 1695011"/>
                <a:gd name="connsiteX1" fmla="*/ 8999434 w 14005276"/>
                <a:gd name="connsiteY1" fmla="*/ 1665174 h 1695011"/>
                <a:gd name="connsiteX2" fmla="*/ 12875400 w 14005276"/>
                <a:gd name="connsiteY2" fmla="*/ 1460458 h 1695011"/>
                <a:gd name="connsiteX3" fmla="*/ 12793513 w 14005276"/>
                <a:gd name="connsiteY3" fmla="*/ 148 h 1695011"/>
                <a:gd name="connsiteX4" fmla="*/ 619710 w 14005276"/>
                <a:gd name="connsiteY4" fmla="*/ 13795 h 1695011"/>
                <a:gd name="connsiteX5" fmla="*/ 619710 w 14005276"/>
                <a:gd name="connsiteY5" fmla="*/ 1173855 h 1695011"/>
                <a:gd name="connsiteX0" fmla="*/ 619710 w 13842230"/>
                <a:gd name="connsiteY0" fmla="*/ 1173855 h 1671006"/>
                <a:gd name="connsiteX1" fmla="*/ 8999434 w 13842230"/>
                <a:gd name="connsiteY1" fmla="*/ 1665174 h 1671006"/>
                <a:gd name="connsiteX2" fmla="*/ 12875400 w 13842230"/>
                <a:gd name="connsiteY2" fmla="*/ 1460458 h 1671006"/>
                <a:gd name="connsiteX3" fmla="*/ 12793513 w 13842230"/>
                <a:gd name="connsiteY3" fmla="*/ 148 h 1671006"/>
                <a:gd name="connsiteX4" fmla="*/ 619710 w 13842230"/>
                <a:gd name="connsiteY4" fmla="*/ 13795 h 1671006"/>
                <a:gd name="connsiteX5" fmla="*/ 619710 w 13842230"/>
                <a:gd name="connsiteY5" fmla="*/ 1173855 h 1671006"/>
                <a:gd name="connsiteX0" fmla="*/ 619710 w 12875433"/>
                <a:gd name="connsiteY0" fmla="*/ 1173855 h 1671006"/>
                <a:gd name="connsiteX1" fmla="*/ 8999434 w 12875433"/>
                <a:gd name="connsiteY1" fmla="*/ 1665174 h 1671006"/>
                <a:gd name="connsiteX2" fmla="*/ 12875400 w 12875433"/>
                <a:gd name="connsiteY2" fmla="*/ 1460458 h 1671006"/>
                <a:gd name="connsiteX3" fmla="*/ 12793513 w 12875433"/>
                <a:gd name="connsiteY3" fmla="*/ 148 h 1671006"/>
                <a:gd name="connsiteX4" fmla="*/ 619710 w 12875433"/>
                <a:gd name="connsiteY4" fmla="*/ 13795 h 1671006"/>
                <a:gd name="connsiteX5" fmla="*/ 619710 w 12875433"/>
                <a:gd name="connsiteY5" fmla="*/ 1173855 h 1671006"/>
                <a:gd name="connsiteX0" fmla="*/ 619710 w 12875433"/>
                <a:gd name="connsiteY0" fmla="*/ 1173855 h 1671006"/>
                <a:gd name="connsiteX1" fmla="*/ 8999434 w 12875433"/>
                <a:gd name="connsiteY1" fmla="*/ 1665174 h 1671006"/>
                <a:gd name="connsiteX2" fmla="*/ 12875400 w 12875433"/>
                <a:gd name="connsiteY2" fmla="*/ 1460458 h 1671006"/>
                <a:gd name="connsiteX3" fmla="*/ 12793513 w 12875433"/>
                <a:gd name="connsiteY3" fmla="*/ 148 h 1671006"/>
                <a:gd name="connsiteX4" fmla="*/ 619710 w 12875433"/>
                <a:gd name="connsiteY4" fmla="*/ 13795 h 1671006"/>
                <a:gd name="connsiteX5" fmla="*/ 619710 w 12875433"/>
                <a:gd name="connsiteY5" fmla="*/ 1173855 h 1671006"/>
                <a:gd name="connsiteX0" fmla="*/ 619710 w 12848138"/>
                <a:gd name="connsiteY0" fmla="*/ 1173855 h 1672674"/>
                <a:gd name="connsiteX1" fmla="*/ 8999434 w 12848138"/>
                <a:gd name="connsiteY1" fmla="*/ 1665174 h 1672674"/>
                <a:gd name="connsiteX2" fmla="*/ 12848105 w 12848138"/>
                <a:gd name="connsiteY2" fmla="*/ 1487754 h 1672674"/>
                <a:gd name="connsiteX3" fmla="*/ 12793513 w 12848138"/>
                <a:gd name="connsiteY3" fmla="*/ 148 h 1672674"/>
                <a:gd name="connsiteX4" fmla="*/ 619710 w 12848138"/>
                <a:gd name="connsiteY4" fmla="*/ 13795 h 1672674"/>
                <a:gd name="connsiteX5" fmla="*/ 619710 w 12848138"/>
                <a:gd name="connsiteY5" fmla="*/ 1173855 h 1672674"/>
                <a:gd name="connsiteX0" fmla="*/ 1295359 w 13523787"/>
                <a:gd name="connsiteY0" fmla="*/ 1251231 h 1750050"/>
                <a:gd name="connsiteX1" fmla="*/ 9675083 w 13523787"/>
                <a:gd name="connsiteY1" fmla="*/ 1742550 h 1750050"/>
                <a:gd name="connsiteX2" fmla="*/ 13523754 w 13523787"/>
                <a:gd name="connsiteY2" fmla="*/ 1565130 h 1750050"/>
                <a:gd name="connsiteX3" fmla="*/ 13469162 w 13523787"/>
                <a:gd name="connsiteY3" fmla="*/ 77524 h 1750050"/>
                <a:gd name="connsiteX4" fmla="*/ 1295359 w 13523787"/>
                <a:gd name="connsiteY4" fmla="*/ 91171 h 1750050"/>
                <a:gd name="connsiteX5" fmla="*/ 1295359 w 13523787"/>
                <a:gd name="connsiteY5" fmla="*/ 1251231 h 1750050"/>
                <a:gd name="connsiteX0" fmla="*/ 899745 w 13128173"/>
                <a:gd name="connsiteY0" fmla="*/ 1251231 h 1750050"/>
                <a:gd name="connsiteX1" fmla="*/ 9279469 w 13128173"/>
                <a:gd name="connsiteY1" fmla="*/ 1742550 h 1750050"/>
                <a:gd name="connsiteX2" fmla="*/ 13128140 w 13128173"/>
                <a:gd name="connsiteY2" fmla="*/ 1565130 h 1750050"/>
                <a:gd name="connsiteX3" fmla="*/ 13073548 w 13128173"/>
                <a:gd name="connsiteY3" fmla="*/ 77524 h 1750050"/>
                <a:gd name="connsiteX4" fmla="*/ 899745 w 13128173"/>
                <a:gd name="connsiteY4" fmla="*/ 91171 h 1750050"/>
                <a:gd name="connsiteX5" fmla="*/ 899745 w 13128173"/>
                <a:gd name="connsiteY5" fmla="*/ 1251231 h 1750050"/>
                <a:gd name="connsiteX0" fmla="*/ 904978 w 13133406"/>
                <a:gd name="connsiteY0" fmla="*/ 1251231 h 1750050"/>
                <a:gd name="connsiteX1" fmla="*/ 9284702 w 13133406"/>
                <a:gd name="connsiteY1" fmla="*/ 1742550 h 1750050"/>
                <a:gd name="connsiteX2" fmla="*/ 13133373 w 13133406"/>
                <a:gd name="connsiteY2" fmla="*/ 1565130 h 1750050"/>
                <a:gd name="connsiteX3" fmla="*/ 13078781 w 13133406"/>
                <a:gd name="connsiteY3" fmla="*/ 77524 h 1750050"/>
                <a:gd name="connsiteX4" fmla="*/ 904978 w 13133406"/>
                <a:gd name="connsiteY4" fmla="*/ 91171 h 1750050"/>
                <a:gd name="connsiteX5" fmla="*/ 904978 w 13133406"/>
                <a:gd name="connsiteY5" fmla="*/ 1251231 h 1750050"/>
                <a:gd name="connsiteX0" fmla="*/ 905437 w 13133865"/>
                <a:gd name="connsiteY0" fmla="*/ 1174005 h 1672824"/>
                <a:gd name="connsiteX1" fmla="*/ 9285161 w 13133865"/>
                <a:gd name="connsiteY1" fmla="*/ 1665324 h 1672824"/>
                <a:gd name="connsiteX2" fmla="*/ 13133832 w 13133865"/>
                <a:gd name="connsiteY2" fmla="*/ 1487904 h 1672824"/>
                <a:gd name="connsiteX3" fmla="*/ 13079240 w 13133865"/>
                <a:gd name="connsiteY3" fmla="*/ 298 h 1672824"/>
                <a:gd name="connsiteX4" fmla="*/ 905437 w 13133865"/>
                <a:gd name="connsiteY4" fmla="*/ 13945 h 1672824"/>
                <a:gd name="connsiteX5" fmla="*/ 905437 w 13133865"/>
                <a:gd name="connsiteY5" fmla="*/ 1174005 h 1672824"/>
                <a:gd name="connsiteX0" fmla="*/ 5701 w 12234129"/>
                <a:gd name="connsiteY0" fmla="*/ 1185081 h 1683900"/>
                <a:gd name="connsiteX1" fmla="*/ 8385425 w 12234129"/>
                <a:gd name="connsiteY1" fmla="*/ 1676400 h 1683900"/>
                <a:gd name="connsiteX2" fmla="*/ 12234096 w 12234129"/>
                <a:gd name="connsiteY2" fmla="*/ 1498980 h 1683900"/>
                <a:gd name="connsiteX3" fmla="*/ 12179504 w 12234129"/>
                <a:gd name="connsiteY3" fmla="*/ 11374 h 1683900"/>
                <a:gd name="connsiteX4" fmla="*/ 5701 w 12234129"/>
                <a:gd name="connsiteY4" fmla="*/ 25021 h 1683900"/>
                <a:gd name="connsiteX5" fmla="*/ 5701 w 12234129"/>
                <a:gd name="connsiteY5" fmla="*/ 1185081 h 1683900"/>
                <a:gd name="connsiteX0" fmla="*/ 887148 w 13142432"/>
                <a:gd name="connsiteY0" fmla="*/ 1098873 h 1732067"/>
                <a:gd name="connsiteX1" fmla="*/ 9293761 w 13142432"/>
                <a:gd name="connsiteY1" fmla="*/ 1732067 h 1732067"/>
                <a:gd name="connsiteX2" fmla="*/ 13142432 w 13142432"/>
                <a:gd name="connsiteY2" fmla="*/ 1554647 h 1732067"/>
                <a:gd name="connsiteX3" fmla="*/ 13087840 w 13142432"/>
                <a:gd name="connsiteY3" fmla="*/ 67041 h 1732067"/>
                <a:gd name="connsiteX4" fmla="*/ 914037 w 13142432"/>
                <a:gd name="connsiteY4" fmla="*/ 80688 h 1732067"/>
                <a:gd name="connsiteX5" fmla="*/ 887148 w 13142432"/>
                <a:gd name="connsiteY5" fmla="*/ 1098873 h 1732067"/>
                <a:gd name="connsiteX0" fmla="*/ 887148 w 13115543"/>
                <a:gd name="connsiteY0" fmla="*/ 1098873 h 1732229"/>
                <a:gd name="connsiteX1" fmla="*/ 9293761 w 13115543"/>
                <a:gd name="connsiteY1" fmla="*/ 1732067 h 1732229"/>
                <a:gd name="connsiteX2" fmla="*/ 13115543 w 13115543"/>
                <a:gd name="connsiteY2" fmla="*/ 1154816 h 1732229"/>
                <a:gd name="connsiteX3" fmla="*/ 13087840 w 13115543"/>
                <a:gd name="connsiteY3" fmla="*/ 67041 h 1732229"/>
                <a:gd name="connsiteX4" fmla="*/ 914037 w 13115543"/>
                <a:gd name="connsiteY4" fmla="*/ 80688 h 1732229"/>
                <a:gd name="connsiteX5" fmla="*/ 887148 w 13115543"/>
                <a:gd name="connsiteY5" fmla="*/ 1098873 h 1732229"/>
                <a:gd name="connsiteX0" fmla="*/ 887148 w 13712514"/>
                <a:gd name="connsiteY0" fmla="*/ 1098873 h 1732294"/>
                <a:gd name="connsiteX1" fmla="*/ 9293761 w 13712514"/>
                <a:gd name="connsiteY1" fmla="*/ 1732067 h 1732294"/>
                <a:gd name="connsiteX2" fmla="*/ 13115543 w 13712514"/>
                <a:gd name="connsiteY2" fmla="*/ 1154816 h 1732294"/>
                <a:gd name="connsiteX3" fmla="*/ 13087840 w 13712514"/>
                <a:gd name="connsiteY3" fmla="*/ 67041 h 1732294"/>
                <a:gd name="connsiteX4" fmla="*/ 914037 w 13712514"/>
                <a:gd name="connsiteY4" fmla="*/ 80688 h 1732294"/>
                <a:gd name="connsiteX5" fmla="*/ 887148 w 13712514"/>
                <a:gd name="connsiteY5" fmla="*/ 1098873 h 1732294"/>
                <a:gd name="connsiteX0" fmla="*/ 887148 w 13712514"/>
                <a:gd name="connsiteY0" fmla="*/ 1098873 h 1732094"/>
                <a:gd name="connsiteX1" fmla="*/ 9293761 w 13712514"/>
                <a:gd name="connsiteY1" fmla="*/ 1732067 h 1732094"/>
                <a:gd name="connsiteX2" fmla="*/ 13115543 w 13712514"/>
                <a:gd name="connsiteY2" fmla="*/ 1154816 h 1732094"/>
                <a:gd name="connsiteX3" fmla="*/ 13087840 w 13712514"/>
                <a:gd name="connsiteY3" fmla="*/ 67041 h 1732094"/>
                <a:gd name="connsiteX4" fmla="*/ 914037 w 13712514"/>
                <a:gd name="connsiteY4" fmla="*/ 80688 h 1732094"/>
                <a:gd name="connsiteX5" fmla="*/ 887148 w 13712514"/>
                <a:gd name="connsiteY5" fmla="*/ 1098873 h 1732094"/>
                <a:gd name="connsiteX0" fmla="*/ 1222652 w 13811669"/>
                <a:gd name="connsiteY0" fmla="*/ 1098873 h 1706298"/>
                <a:gd name="connsiteX1" fmla="*/ 8567181 w 13811669"/>
                <a:gd name="connsiteY1" fmla="*/ 1706271 h 1706298"/>
                <a:gd name="connsiteX2" fmla="*/ 13451047 w 13811669"/>
                <a:gd name="connsiteY2" fmla="*/ 1154816 h 1706298"/>
                <a:gd name="connsiteX3" fmla="*/ 13423344 w 13811669"/>
                <a:gd name="connsiteY3" fmla="*/ 67041 h 1706298"/>
                <a:gd name="connsiteX4" fmla="*/ 1249541 w 13811669"/>
                <a:gd name="connsiteY4" fmla="*/ 80688 h 1706298"/>
                <a:gd name="connsiteX5" fmla="*/ 1222652 w 13811669"/>
                <a:gd name="connsiteY5" fmla="*/ 1098873 h 1706298"/>
                <a:gd name="connsiteX0" fmla="*/ 1220808 w 13800994"/>
                <a:gd name="connsiteY0" fmla="*/ 1027966 h 1635391"/>
                <a:gd name="connsiteX1" fmla="*/ 8565337 w 13800994"/>
                <a:gd name="connsiteY1" fmla="*/ 1635364 h 1635391"/>
                <a:gd name="connsiteX2" fmla="*/ 13449203 w 13800994"/>
                <a:gd name="connsiteY2" fmla="*/ 1083909 h 1635391"/>
                <a:gd name="connsiteX3" fmla="*/ 13394611 w 13800994"/>
                <a:gd name="connsiteY3" fmla="*/ 486250 h 1635391"/>
                <a:gd name="connsiteX4" fmla="*/ 1247697 w 13800994"/>
                <a:gd name="connsiteY4" fmla="*/ 9781 h 1635391"/>
                <a:gd name="connsiteX5" fmla="*/ 1220808 w 13800994"/>
                <a:gd name="connsiteY5" fmla="*/ 1027966 h 1635391"/>
                <a:gd name="connsiteX0" fmla="*/ 1220808 w 13800994"/>
                <a:gd name="connsiteY0" fmla="*/ 591516 h 1198936"/>
                <a:gd name="connsiteX1" fmla="*/ 8565337 w 13800994"/>
                <a:gd name="connsiteY1" fmla="*/ 1198914 h 1198936"/>
                <a:gd name="connsiteX2" fmla="*/ 13449203 w 13800994"/>
                <a:gd name="connsiteY2" fmla="*/ 647459 h 1198936"/>
                <a:gd name="connsiteX3" fmla="*/ 13394611 w 13800994"/>
                <a:gd name="connsiteY3" fmla="*/ 49800 h 1198936"/>
                <a:gd name="connsiteX4" fmla="*/ 1247697 w 13800994"/>
                <a:gd name="connsiteY4" fmla="*/ 37651 h 1198936"/>
                <a:gd name="connsiteX5" fmla="*/ 1220808 w 13800994"/>
                <a:gd name="connsiteY5" fmla="*/ 591516 h 1198936"/>
                <a:gd name="connsiteX0" fmla="*/ 537859 w 13118045"/>
                <a:gd name="connsiteY0" fmla="*/ 555096 h 1162516"/>
                <a:gd name="connsiteX1" fmla="*/ 7882388 w 13118045"/>
                <a:gd name="connsiteY1" fmla="*/ 1162494 h 1162516"/>
                <a:gd name="connsiteX2" fmla="*/ 12766254 w 13118045"/>
                <a:gd name="connsiteY2" fmla="*/ 611039 h 1162516"/>
                <a:gd name="connsiteX3" fmla="*/ 12711662 w 13118045"/>
                <a:gd name="connsiteY3" fmla="*/ 13380 h 1162516"/>
                <a:gd name="connsiteX4" fmla="*/ 564748 w 13118045"/>
                <a:gd name="connsiteY4" fmla="*/ 1231 h 1162516"/>
                <a:gd name="connsiteX5" fmla="*/ 537859 w 13118045"/>
                <a:gd name="connsiteY5" fmla="*/ 555096 h 1162516"/>
                <a:gd name="connsiteX0" fmla="*/ 531389 w 13111575"/>
                <a:gd name="connsiteY0" fmla="*/ 554828 h 1162248"/>
                <a:gd name="connsiteX1" fmla="*/ 7875918 w 13111575"/>
                <a:gd name="connsiteY1" fmla="*/ 1162226 h 1162248"/>
                <a:gd name="connsiteX2" fmla="*/ 12759784 w 13111575"/>
                <a:gd name="connsiteY2" fmla="*/ 610771 h 1162248"/>
                <a:gd name="connsiteX3" fmla="*/ 12705192 w 13111575"/>
                <a:gd name="connsiteY3" fmla="*/ 13112 h 1162248"/>
                <a:gd name="connsiteX4" fmla="*/ 558278 w 13111575"/>
                <a:gd name="connsiteY4" fmla="*/ 963 h 1162248"/>
                <a:gd name="connsiteX5" fmla="*/ 531389 w 13111575"/>
                <a:gd name="connsiteY5" fmla="*/ 554828 h 1162248"/>
                <a:gd name="connsiteX0" fmla="*/ 4870 w 12585056"/>
                <a:gd name="connsiteY0" fmla="*/ 554516 h 1161930"/>
                <a:gd name="connsiteX1" fmla="*/ 7349399 w 12585056"/>
                <a:gd name="connsiteY1" fmla="*/ 1161914 h 1161930"/>
                <a:gd name="connsiteX2" fmla="*/ 12233265 w 12585056"/>
                <a:gd name="connsiteY2" fmla="*/ 610459 h 1161930"/>
                <a:gd name="connsiteX3" fmla="*/ 12178673 w 12585056"/>
                <a:gd name="connsiteY3" fmla="*/ 12800 h 1161930"/>
                <a:gd name="connsiteX4" fmla="*/ 31759 w 12585056"/>
                <a:gd name="connsiteY4" fmla="*/ 651 h 1161930"/>
                <a:gd name="connsiteX5" fmla="*/ 4870 w 12585056"/>
                <a:gd name="connsiteY5" fmla="*/ 554516 h 1161930"/>
                <a:gd name="connsiteX0" fmla="*/ 4483 w 12584669"/>
                <a:gd name="connsiteY0" fmla="*/ 554523 h 1161972"/>
                <a:gd name="connsiteX1" fmla="*/ 7349012 w 12584669"/>
                <a:gd name="connsiteY1" fmla="*/ 1161921 h 1161972"/>
                <a:gd name="connsiteX2" fmla="*/ 12232878 w 12584669"/>
                <a:gd name="connsiteY2" fmla="*/ 610466 h 1161972"/>
                <a:gd name="connsiteX3" fmla="*/ 12178286 w 12584669"/>
                <a:gd name="connsiteY3" fmla="*/ 12807 h 1161972"/>
                <a:gd name="connsiteX4" fmla="*/ 31372 w 12584669"/>
                <a:gd name="connsiteY4" fmla="*/ 658 h 1161972"/>
                <a:gd name="connsiteX5" fmla="*/ 4483 w 12584669"/>
                <a:gd name="connsiteY5" fmla="*/ 554523 h 1161972"/>
                <a:gd name="connsiteX0" fmla="*/ 4483 w 12574612"/>
                <a:gd name="connsiteY0" fmla="*/ 554523 h 1162050"/>
                <a:gd name="connsiteX1" fmla="*/ 7349012 w 12574612"/>
                <a:gd name="connsiteY1" fmla="*/ 1161921 h 1162050"/>
                <a:gd name="connsiteX2" fmla="*/ 12219435 w 12574612"/>
                <a:gd name="connsiteY2" fmla="*/ 520182 h 1162050"/>
                <a:gd name="connsiteX3" fmla="*/ 12178286 w 12574612"/>
                <a:gd name="connsiteY3" fmla="*/ 12807 h 1162050"/>
                <a:gd name="connsiteX4" fmla="*/ 31372 w 12574612"/>
                <a:gd name="connsiteY4" fmla="*/ 658 h 1162050"/>
                <a:gd name="connsiteX5" fmla="*/ 4483 w 12574612"/>
                <a:gd name="connsiteY5" fmla="*/ 554523 h 1162050"/>
                <a:gd name="connsiteX0" fmla="*/ 913595 w 13443391"/>
                <a:gd name="connsiteY0" fmla="*/ 273067 h 1179839"/>
                <a:gd name="connsiteX1" fmla="*/ 8217791 w 13443391"/>
                <a:gd name="connsiteY1" fmla="*/ 1177114 h 1179839"/>
                <a:gd name="connsiteX2" fmla="*/ 13088214 w 13443391"/>
                <a:gd name="connsiteY2" fmla="*/ 535375 h 1179839"/>
                <a:gd name="connsiteX3" fmla="*/ 13047065 w 13443391"/>
                <a:gd name="connsiteY3" fmla="*/ 28000 h 1179839"/>
                <a:gd name="connsiteX4" fmla="*/ 900151 w 13443391"/>
                <a:gd name="connsiteY4" fmla="*/ 15851 h 1179839"/>
                <a:gd name="connsiteX5" fmla="*/ 913595 w 13443391"/>
                <a:gd name="connsiteY5" fmla="*/ 273067 h 1179839"/>
                <a:gd name="connsiteX0" fmla="*/ 41243 w 12571039"/>
                <a:gd name="connsiteY0" fmla="*/ 475355 h 1382127"/>
                <a:gd name="connsiteX1" fmla="*/ 7345439 w 12571039"/>
                <a:gd name="connsiteY1" fmla="*/ 1379402 h 1382127"/>
                <a:gd name="connsiteX2" fmla="*/ 12215862 w 12571039"/>
                <a:gd name="connsiteY2" fmla="*/ 737663 h 1382127"/>
                <a:gd name="connsiteX3" fmla="*/ 12174713 w 12571039"/>
                <a:gd name="connsiteY3" fmla="*/ 230288 h 1382127"/>
                <a:gd name="connsiteX4" fmla="*/ 27799 w 12571039"/>
                <a:gd name="connsiteY4" fmla="*/ 218139 h 1382127"/>
                <a:gd name="connsiteX5" fmla="*/ 41243 w 12571039"/>
                <a:gd name="connsiteY5" fmla="*/ 475355 h 1382127"/>
                <a:gd name="connsiteX0" fmla="*/ 41166 w 12570962"/>
                <a:gd name="connsiteY0" fmla="*/ 258758 h 1165530"/>
                <a:gd name="connsiteX1" fmla="*/ 7345362 w 12570962"/>
                <a:gd name="connsiteY1" fmla="*/ 1162805 h 1165530"/>
                <a:gd name="connsiteX2" fmla="*/ 12215785 w 12570962"/>
                <a:gd name="connsiteY2" fmla="*/ 521066 h 1165530"/>
                <a:gd name="connsiteX3" fmla="*/ 12174636 w 12570962"/>
                <a:gd name="connsiteY3" fmla="*/ 13691 h 1165530"/>
                <a:gd name="connsiteX4" fmla="*/ 27722 w 12570962"/>
                <a:gd name="connsiteY4" fmla="*/ 1542 h 1165530"/>
                <a:gd name="connsiteX5" fmla="*/ 41166 w 12570962"/>
                <a:gd name="connsiteY5" fmla="*/ 258758 h 1165530"/>
                <a:gd name="connsiteX0" fmla="*/ 41166 w 12642614"/>
                <a:gd name="connsiteY0" fmla="*/ 258758 h 1345296"/>
                <a:gd name="connsiteX1" fmla="*/ 7345362 w 12642614"/>
                <a:gd name="connsiteY1" fmla="*/ 1162805 h 1345296"/>
                <a:gd name="connsiteX2" fmla="*/ 12309893 w 12642614"/>
                <a:gd name="connsiteY2" fmla="*/ 1243343 h 1345296"/>
                <a:gd name="connsiteX3" fmla="*/ 12174636 w 12642614"/>
                <a:gd name="connsiteY3" fmla="*/ 13691 h 1345296"/>
                <a:gd name="connsiteX4" fmla="*/ 27722 w 12642614"/>
                <a:gd name="connsiteY4" fmla="*/ 1542 h 1345296"/>
                <a:gd name="connsiteX5" fmla="*/ 41166 w 12642614"/>
                <a:gd name="connsiteY5" fmla="*/ 258758 h 1345296"/>
                <a:gd name="connsiteX0" fmla="*/ 538211 w 13160471"/>
                <a:gd name="connsiteY0" fmla="*/ 258758 h 1373952"/>
                <a:gd name="connsiteX1" fmla="*/ 7560081 w 13160471"/>
                <a:gd name="connsiteY1" fmla="*/ 1227294 h 1373952"/>
                <a:gd name="connsiteX2" fmla="*/ 12806938 w 13160471"/>
                <a:gd name="connsiteY2" fmla="*/ 1243343 h 1373952"/>
                <a:gd name="connsiteX3" fmla="*/ 12671681 w 13160471"/>
                <a:gd name="connsiteY3" fmla="*/ 13691 h 1373952"/>
                <a:gd name="connsiteX4" fmla="*/ 524767 w 13160471"/>
                <a:gd name="connsiteY4" fmla="*/ 1542 h 1373952"/>
                <a:gd name="connsiteX5" fmla="*/ 538211 w 13160471"/>
                <a:gd name="connsiteY5" fmla="*/ 258758 h 1373952"/>
                <a:gd name="connsiteX0" fmla="*/ 538211 w 12808883"/>
                <a:gd name="connsiteY0" fmla="*/ 258758 h 1303636"/>
                <a:gd name="connsiteX1" fmla="*/ 7560081 w 12808883"/>
                <a:gd name="connsiteY1" fmla="*/ 1227294 h 1303636"/>
                <a:gd name="connsiteX2" fmla="*/ 12806938 w 12808883"/>
                <a:gd name="connsiteY2" fmla="*/ 1243343 h 1303636"/>
                <a:gd name="connsiteX3" fmla="*/ 12671681 w 12808883"/>
                <a:gd name="connsiteY3" fmla="*/ 13691 h 1303636"/>
                <a:gd name="connsiteX4" fmla="*/ 524767 w 12808883"/>
                <a:gd name="connsiteY4" fmla="*/ 1542 h 1303636"/>
                <a:gd name="connsiteX5" fmla="*/ 538211 w 12808883"/>
                <a:gd name="connsiteY5" fmla="*/ 258758 h 1303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808883" h="1303636">
                  <a:moveTo>
                    <a:pt x="538211" y="258758"/>
                  </a:moveTo>
                  <a:cubicBezTo>
                    <a:pt x="1710763" y="463050"/>
                    <a:pt x="5515293" y="1063197"/>
                    <a:pt x="7560081" y="1227294"/>
                  </a:cubicBezTo>
                  <a:cubicBezTo>
                    <a:pt x="9604869" y="1391391"/>
                    <a:pt x="12788539" y="1239245"/>
                    <a:pt x="12806938" y="1243343"/>
                  </a:cubicBezTo>
                  <a:cubicBezTo>
                    <a:pt x="12825337" y="1247441"/>
                    <a:pt x="12708075" y="2318"/>
                    <a:pt x="12671681" y="13691"/>
                  </a:cubicBezTo>
                  <a:cubicBezTo>
                    <a:pt x="12676230" y="11416"/>
                    <a:pt x="549542" y="-5033"/>
                    <a:pt x="524767" y="1542"/>
                  </a:cubicBezTo>
                  <a:cubicBezTo>
                    <a:pt x="465534" y="17262"/>
                    <a:pt x="-634341" y="54466"/>
                    <a:pt x="538211" y="258758"/>
                  </a:cubicBezTo>
                  <a:close/>
                </a:path>
              </a:pathLst>
            </a:cu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nl-NL">
                <a:solidFill>
                  <a:prstClr val="white"/>
                </a:solidFill>
              </a:endParaRPr>
            </a:p>
          </p:txBody>
        </p:sp>
        <p:sp>
          <p:nvSpPr>
            <p:cNvPr id="34" name="Vrije vorm: vorm 33">
              <a:extLst>
                <a:ext uri="{FF2B5EF4-FFF2-40B4-BE49-F238E27FC236}">
                  <a16:creationId xmlns:a16="http://schemas.microsoft.com/office/drawing/2014/main" id="{BBBF10BE-3E23-4473-A915-ECF0C835809B}"/>
                </a:ext>
              </a:extLst>
            </p:cNvPr>
            <p:cNvSpPr/>
            <p:nvPr userDrawn="1"/>
          </p:nvSpPr>
          <p:spPr>
            <a:xfrm flipH="1" flipV="1">
              <a:off x="-95534" y="6041362"/>
              <a:ext cx="12419462" cy="816638"/>
            </a:xfrm>
            <a:custGeom>
              <a:avLst/>
              <a:gdLst>
                <a:gd name="connsiteX0" fmla="*/ 1730865 w 16970195"/>
                <a:gd name="connsiteY0" fmla="*/ 1725695 h 2272357"/>
                <a:gd name="connsiteX1" fmla="*/ 11093229 w 16970195"/>
                <a:gd name="connsiteY1" fmla="*/ 2271606 h 2272357"/>
                <a:gd name="connsiteX2" fmla="*/ 15255796 w 16970195"/>
                <a:gd name="connsiteY2" fmla="*/ 1807582 h 2272357"/>
                <a:gd name="connsiteX3" fmla="*/ 15938184 w 16970195"/>
                <a:gd name="connsiteY3" fmla="*/ 442806 h 2272357"/>
                <a:gd name="connsiteX4" fmla="*/ 1362375 w 16970195"/>
                <a:gd name="connsiteY4" fmla="*/ 74316 h 2272357"/>
                <a:gd name="connsiteX5" fmla="*/ 1730865 w 16970195"/>
                <a:gd name="connsiteY5" fmla="*/ 1725695 h 2272357"/>
                <a:gd name="connsiteX0" fmla="*/ 1290769 w 16530099"/>
                <a:gd name="connsiteY0" fmla="*/ 1410113 h 1956775"/>
                <a:gd name="connsiteX1" fmla="*/ 10653133 w 16530099"/>
                <a:gd name="connsiteY1" fmla="*/ 1956024 h 1956775"/>
                <a:gd name="connsiteX2" fmla="*/ 14815700 w 16530099"/>
                <a:gd name="connsiteY2" fmla="*/ 1492000 h 1956775"/>
                <a:gd name="connsiteX3" fmla="*/ 15498088 w 16530099"/>
                <a:gd name="connsiteY3" fmla="*/ 127224 h 1956775"/>
                <a:gd name="connsiteX4" fmla="*/ 1618315 w 16530099"/>
                <a:gd name="connsiteY4" fmla="*/ 318292 h 1956775"/>
                <a:gd name="connsiteX5" fmla="*/ 1290769 w 16530099"/>
                <a:gd name="connsiteY5" fmla="*/ 1410113 h 1956775"/>
                <a:gd name="connsiteX0" fmla="*/ 1447827 w 16359611"/>
                <a:gd name="connsiteY0" fmla="*/ 1480228 h 1957923"/>
                <a:gd name="connsiteX1" fmla="*/ 10482645 w 16359611"/>
                <a:gd name="connsiteY1" fmla="*/ 1957900 h 1957923"/>
                <a:gd name="connsiteX2" fmla="*/ 14645212 w 16359611"/>
                <a:gd name="connsiteY2" fmla="*/ 1493876 h 1957923"/>
                <a:gd name="connsiteX3" fmla="*/ 15327600 w 16359611"/>
                <a:gd name="connsiteY3" fmla="*/ 129100 h 1957923"/>
                <a:gd name="connsiteX4" fmla="*/ 1447827 w 16359611"/>
                <a:gd name="connsiteY4" fmla="*/ 320168 h 1957923"/>
                <a:gd name="connsiteX5" fmla="*/ 1447827 w 16359611"/>
                <a:gd name="connsiteY5" fmla="*/ 1480228 h 1957923"/>
                <a:gd name="connsiteX0" fmla="*/ 1150996 w 16062780"/>
                <a:gd name="connsiteY0" fmla="*/ 1480228 h 1957923"/>
                <a:gd name="connsiteX1" fmla="*/ 10185814 w 16062780"/>
                <a:gd name="connsiteY1" fmla="*/ 1957900 h 1957923"/>
                <a:gd name="connsiteX2" fmla="*/ 14348381 w 16062780"/>
                <a:gd name="connsiteY2" fmla="*/ 1493876 h 1957923"/>
                <a:gd name="connsiteX3" fmla="*/ 15030769 w 16062780"/>
                <a:gd name="connsiteY3" fmla="*/ 129100 h 1957923"/>
                <a:gd name="connsiteX4" fmla="*/ 1150996 w 16062780"/>
                <a:gd name="connsiteY4" fmla="*/ 320168 h 1957923"/>
                <a:gd name="connsiteX5" fmla="*/ 1150996 w 16062780"/>
                <a:gd name="connsiteY5" fmla="*/ 1480228 h 1957923"/>
                <a:gd name="connsiteX0" fmla="*/ 1026012 w 14778313"/>
                <a:gd name="connsiteY0" fmla="*/ 1351312 h 1829004"/>
                <a:gd name="connsiteX1" fmla="*/ 10060830 w 14778313"/>
                <a:gd name="connsiteY1" fmla="*/ 1828984 h 1829004"/>
                <a:gd name="connsiteX2" fmla="*/ 14223397 w 14778313"/>
                <a:gd name="connsiteY2" fmla="*/ 1364960 h 1829004"/>
                <a:gd name="connsiteX3" fmla="*/ 13199815 w 14778313"/>
                <a:gd name="connsiteY3" fmla="*/ 177605 h 1829004"/>
                <a:gd name="connsiteX4" fmla="*/ 1026012 w 14778313"/>
                <a:gd name="connsiteY4" fmla="*/ 191252 h 1829004"/>
                <a:gd name="connsiteX5" fmla="*/ 1026012 w 14778313"/>
                <a:gd name="connsiteY5" fmla="*/ 1351312 h 1829004"/>
                <a:gd name="connsiteX0" fmla="*/ 1026012 w 14778313"/>
                <a:gd name="connsiteY0" fmla="*/ 1251232 h 1728924"/>
                <a:gd name="connsiteX1" fmla="*/ 10060830 w 14778313"/>
                <a:gd name="connsiteY1" fmla="*/ 1728904 h 1728924"/>
                <a:gd name="connsiteX2" fmla="*/ 14223397 w 14778313"/>
                <a:gd name="connsiteY2" fmla="*/ 1264880 h 1728924"/>
                <a:gd name="connsiteX3" fmla="*/ 13199815 w 14778313"/>
                <a:gd name="connsiteY3" fmla="*/ 77525 h 1728924"/>
                <a:gd name="connsiteX4" fmla="*/ 1026012 w 14778313"/>
                <a:gd name="connsiteY4" fmla="*/ 91172 h 1728924"/>
                <a:gd name="connsiteX5" fmla="*/ 1026012 w 14778313"/>
                <a:gd name="connsiteY5" fmla="*/ 1251232 h 1728924"/>
                <a:gd name="connsiteX0" fmla="*/ 225445 w 13977746"/>
                <a:gd name="connsiteY0" fmla="*/ 1173855 h 1651547"/>
                <a:gd name="connsiteX1" fmla="*/ 9260263 w 13977746"/>
                <a:gd name="connsiteY1" fmla="*/ 1651527 h 1651547"/>
                <a:gd name="connsiteX2" fmla="*/ 13422830 w 13977746"/>
                <a:gd name="connsiteY2" fmla="*/ 1187503 h 1651547"/>
                <a:gd name="connsiteX3" fmla="*/ 12399248 w 13977746"/>
                <a:gd name="connsiteY3" fmla="*/ 148 h 1651547"/>
                <a:gd name="connsiteX4" fmla="*/ 225445 w 13977746"/>
                <a:gd name="connsiteY4" fmla="*/ 13795 h 1651547"/>
                <a:gd name="connsiteX5" fmla="*/ 225445 w 13977746"/>
                <a:gd name="connsiteY5" fmla="*/ 1173855 h 1651547"/>
                <a:gd name="connsiteX0" fmla="*/ 207248 w 13959549"/>
                <a:gd name="connsiteY0" fmla="*/ 1173855 h 1651547"/>
                <a:gd name="connsiteX1" fmla="*/ 9242066 w 13959549"/>
                <a:gd name="connsiteY1" fmla="*/ 1651527 h 1651547"/>
                <a:gd name="connsiteX2" fmla="*/ 13404633 w 13959549"/>
                <a:gd name="connsiteY2" fmla="*/ 1187503 h 1651547"/>
                <a:gd name="connsiteX3" fmla="*/ 12381051 w 13959549"/>
                <a:gd name="connsiteY3" fmla="*/ 148 h 1651547"/>
                <a:gd name="connsiteX4" fmla="*/ 207248 w 13959549"/>
                <a:gd name="connsiteY4" fmla="*/ 13795 h 1651547"/>
                <a:gd name="connsiteX5" fmla="*/ 207248 w 13959549"/>
                <a:gd name="connsiteY5" fmla="*/ 1173855 h 1651547"/>
                <a:gd name="connsiteX0" fmla="*/ 164788 w 13917089"/>
                <a:gd name="connsiteY0" fmla="*/ 1173855 h 1651547"/>
                <a:gd name="connsiteX1" fmla="*/ 9199606 w 13917089"/>
                <a:gd name="connsiteY1" fmla="*/ 1651527 h 1651547"/>
                <a:gd name="connsiteX2" fmla="*/ 13362173 w 13917089"/>
                <a:gd name="connsiteY2" fmla="*/ 1187503 h 1651547"/>
                <a:gd name="connsiteX3" fmla="*/ 12338591 w 13917089"/>
                <a:gd name="connsiteY3" fmla="*/ 148 h 1651547"/>
                <a:gd name="connsiteX4" fmla="*/ 164788 w 13917089"/>
                <a:gd name="connsiteY4" fmla="*/ 13795 h 1651547"/>
                <a:gd name="connsiteX5" fmla="*/ 164788 w 13917089"/>
                <a:gd name="connsiteY5" fmla="*/ 1173855 h 1651547"/>
                <a:gd name="connsiteX0" fmla="*/ 7167 w 13759468"/>
                <a:gd name="connsiteY0" fmla="*/ 1173855 h 1651547"/>
                <a:gd name="connsiteX1" fmla="*/ 9041985 w 13759468"/>
                <a:gd name="connsiteY1" fmla="*/ 1651527 h 1651547"/>
                <a:gd name="connsiteX2" fmla="*/ 13204552 w 13759468"/>
                <a:gd name="connsiteY2" fmla="*/ 1187503 h 1651547"/>
                <a:gd name="connsiteX3" fmla="*/ 12180970 w 13759468"/>
                <a:gd name="connsiteY3" fmla="*/ 148 h 1651547"/>
                <a:gd name="connsiteX4" fmla="*/ 7167 w 13759468"/>
                <a:gd name="connsiteY4" fmla="*/ 13795 h 1651547"/>
                <a:gd name="connsiteX5" fmla="*/ 7167 w 13759468"/>
                <a:gd name="connsiteY5" fmla="*/ 1173855 h 1651547"/>
                <a:gd name="connsiteX0" fmla="*/ 7167 w 13340819"/>
                <a:gd name="connsiteY0" fmla="*/ 1173855 h 1679837"/>
                <a:gd name="connsiteX1" fmla="*/ 9041985 w 13340819"/>
                <a:gd name="connsiteY1" fmla="*/ 1651527 h 1679837"/>
                <a:gd name="connsiteX2" fmla="*/ 12194618 w 13340819"/>
                <a:gd name="connsiteY2" fmla="*/ 1446811 h 1679837"/>
                <a:gd name="connsiteX3" fmla="*/ 12180970 w 13340819"/>
                <a:gd name="connsiteY3" fmla="*/ 148 h 1679837"/>
                <a:gd name="connsiteX4" fmla="*/ 7167 w 13340819"/>
                <a:gd name="connsiteY4" fmla="*/ 13795 h 1679837"/>
                <a:gd name="connsiteX5" fmla="*/ 7167 w 13340819"/>
                <a:gd name="connsiteY5" fmla="*/ 1173855 h 1679837"/>
                <a:gd name="connsiteX0" fmla="*/ 7167 w 13388698"/>
                <a:gd name="connsiteY0" fmla="*/ 1173855 h 1674236"/>
                <a:gd name="connsiteX1" fmla="*/ 9041985 w 13388698"/>
                <a:gd name="connsiteY1" fmla="*/ 1651527 h 1674236"/>
                <a:gd name="connsiteX2" fmla="*/ 12194618 w 13388698"/>
                <a:gd name="connsiteY2" fmla="*/ 1446811 h 1674236"/>
                <a:gd name="connsiteX3" fmla="*/ 12180970 w 13388698"/>
                <a:gd name="connsiteY3" fmla="*/ 148 h 1674236"/>
                <a:gd name="connsiteX4" fmla="*/ 7167 w 13388698"/>
                <a:gd name="connsiteY4" fmla="*/ 13795 h 1674236"/>
                <a:gd name="connsiteX5" fmla="*/ 7167 w 13388698"/>
                <a:gd name="connsiteY5" fmla="*/ 1173855 h 1674236"/>
                <a:gd name="connsiteX0" fmla="*/ 546922 w 13955239"/>
                <a:gd name="connsiteY0" fmla="*/ 1173855 h 1659484"/>
                <a:gd name="connsiteX1" fmla="*/ 7944008 w 13955239"/>
                <a:gd name="connsiteY1" fmla="*/ 1624231 h 1659484"/>
                <a:gd name="connsiteX2" fmla="*/ 12734373 w 13955239"/>
                <a:gd name="connsiteY2" fmla="*/ 1446811 h 1659484"/>
                <a:gd name="connsiteX3" fmla="*/ 12720725 w 13955239"/>
                <a:gd name="connsiteY3" fmla="*/ 148 h 1659484"/>
                <a:gd name="connsiteX4" fmla="*/ 546922 w 13955239"/>
                <a:gd name="connsiteY4" fmla="*/ 13795 h 1659484"/>
                <a:gd name="connsiteX5" fmla="*/ 546922 w 13955239"/>
                <a:gd name="connsiteY5" fmla="*/ 1173855 h 1659484"/>
                <a:gd name="connsiteX0" fmla="*/ 619710 w 13982538"/>
                <a:gd name="connsiteY0" fmla="*/ 1173855 h 1690581"/>
                <a:gd name="connsiteX1" fmla="*/ 8999434 w 13982538"/>
                <a:gd name="connsiteY1" fmla="*/ 1665174 h 1690581"/>
                <a:gd name="connsiteX2" fmla="*/ 12807161 w 13982538"/>
                <a:gd name="connsiteY2" fmla="*/ 1446811 h 1690581"/>
                <a:gd name="connsiteX3" fmla="*/ 12793513 w 13982538"/>
                <a:gd name="connsiteY3" fmla="*/ 148 h 1690581"/>
                <a:gd name="connsiteX4" fmla="*/ 619710 w 13982538"/>
                <a:gd name="connsiteY4" fmla="*/ 13795 h 1690581"/>
                <a:gd name="connsiteX5" fmla="*/ 619710 w 13982538"/>
                <a:gd name="connsiteY5" fmla="*/ 1173855 h 1690581"/>
                <a:gd name="connsiteX0" fmla="*/ 619710 w 14005276"/>
                <a:gd name="connsiteY0" fmla="*/ 1173855 h 1695011"/>
                <a:gd name="connsiteX1" fmla="*/ 8999434 w 14005276"/>
                <a:gd name="connsiteY1" fmla="*/ 1665174 h 1695011"/>
                <a:gd name="connsiteX2" fmla="*/ 12875400 w 14005276"/>
                <a:gd name="connsiteY2" fmla="*/ 1460458 h 1695011"/>
                <a:gd name="connsiteX3" fmla="*/ 12793513 w 14005276"/>
                <a:gd name="connsiteY3" fmla="*/ 148 h 1695011"/>
                <a:gd name="connsiteX4" fmla="*/ 619710 w 14005276"/>
                <a:gd name="connsiteY4" fmla="*/ 13795 h 1695011"/>
                <a:gd name="connsiteX5" fmla="*/ 619710 w 14005276"/>
                <a:gd name="connsiteY5" fmla="*/ 1173855 h 1695011"/>
                <a:gd name="connsiteX0" fmla="*/ 619710 w 13842230"/>
                <a:gd name="connsiteY0" fmla="*/ 1173855 h 1671006"/>
                <a:gd name="connsiteX1" fmla="*/ 8999434 w 13842230"/>
                <a:gd name="connsiteY1" fmla="*/ 1665174 h 1671006"/>
                <a:gd name="connsiteX2" fmla="*/ 12875400 w 13842230"/>
                <a:gd name="connsiteY2" fmla="*/ 1460458 h 1671006"/>
                <a:gd name="connsiteX3" fmla="*/ 12793513 w 13842230"/>
                <a:gd name="connsiteY3" fmla="*/ 148 h 1671006"/>
                <a:gd name="connsiteX4" fmla="*/ 619710 w 13842230"/>
                <a:gd name="connsiteY4" fmla="*/ 13795 h 1671006"/>
                <a:gd name="connsiteX5" fmla="*/ 619710 w 13842230"/>
                <a:gd name="connsiteY5" fmla="*/ 1173855 h 1671006"/>
                <a:gd name="connsiteX0" fmla="*/ 619710 w 12875433"/>
                <a:gd name="connsiteY0" fmla="*/ 1173855 h 1671006"/>
                <a:gd name="connsiteX1" fmla="*/ 8999434 w 12875433"/>
                <a:gd name="connsiteY1" fmla="*/ 1665174 h 1671006"/>
                <a:gd name="connsiteX2" fmla="*/ 12875400 w 12875433"/>
                <a:gd name="connsiteY2" fmla="*/ 1460458 h 1671006"/>
                <a:gd name="connsiteX3" fmla="*/ 12793513 w 12875433"/>
                <a:gd name="connsiteY3" fmla="*/ 148 h 1671006"/>
                <a:gd name="connsiteX4" fmla="*/ 619710 w 12875433"/>
                <a:gd name="connsiteY4" fmla="*/ 13795 h 1671006"/>
                <a:gd name="connsiteX5" fmla="*/ 619710 w 12875433"/>
                <a:gd name="connsiteY5" fmla="*/ 1173855 h 1671006"/>
                <a:gd name="connsiteX0" fmla="*/ 619710 w 12875433"/>
                <a:gd name="connsiteY0" fmla="*/ 1173855 h 1671006"/>
                <a:gd name="connsiteX1" fmla="*/ 8999434 w 12875433"/>
                <a:gd name="connsiteY1" fmla="*/ 1665174 h 1671006"/>
                <a:gd name="connsiteX2" fmla="*/ 12875400 w 12875433"/>
                <a:gd name="connsiteY2" fmla="*/ 1460458 h 1671006"/>
                <a:gd name="connsiteX3" fmla="*/ 12793513 w 12875433"/>
                <a:gd name="connsiteY3" fmla="*/ 148 h 1671006"/>
                <a:gd name="connsiteX4" fmla="*/ 619710 w 12875433"/>
                <a:gd name="connsiteY4" fmla="*/ 13795 h 1671006"/>
                <a:gd name="connsiteX5" fmla="*/ 619710 w 12875433"/>
                <a:gd name="connsiteY5" fmla="*/ 1173855 h 1671006"/>
                <a:gd name="connsiteX0" fmla="*/ 619710 w 12848138"/>
                <a:gd name="connsiteY0" fmla="*/ 1173855 h 1672674"/>
                <a:gd name="connsiteX1" fmla="*/ 8999434 w 12848138"/>
                <a:gd name="connsiteY1" fmla="*/ 1665174 h 1672674"/>
                <a:gd name="connsiteX2" fmla="*/ 12848105 w 12848138"/>
                <a:gd name="connsiteY2" fmla="*/ 1487754 h 1672674"/>
                <a:gd name="connsiteX3" fmla="*/ 12793513 w 12848138"/>
                <a:gd name="connsiteY3" fmla="*/ 148 h 1672674"/>
                <a:gd name="connsiteX4" fmla="*/ 619710 w 12848138"/>
                <a:gd name="connsiteY4" fmla="*/ 13795 h 1672674"/>
                <a:gd name="connsiteX5" fmla="*/ 619710 w 12848138"/>
                <a:gd name="connsiteY5" fmla="*/ 1173855 h 1672674"/>
                <a:gd name="connsiteX0" fmla="*/ 1295359 w 13523787"/>
                <a:gd name="connsiteY0" fmla="*/ 1251231 h 1750050"/>
                <a:gd name="connsiteX1" fmla="*/ 9675083 w 13523787"/>
                <a:gd name="connsiteY1" fmla="*/ 1742550 h 1750050"/>
                <a:gd name="connsiteX2" fmla="*/ 13523754 w 13523787"/>
                <a:gd name="connsiteY2" fmla="*/ 1565130 h 1750050"/>
                <a:gd name="connsiteX3" fmla="*/ 13469162 w 13523787"/>
                <a:gd name="connsiteY3" fmla="*/ 77524 h 1750050"/>
                <a:gd name="connsiteX4" fmla="*/ 1295359 w 13523787"/>
                <a:gd name="connsiteY4" fmla="*/ 91171 h 1750050"/>
                <a:gd name="connsiteX5" fmla="*/ 1295359 w 13523787"/>
                <a:gd name="connsiteY5" fmla="*/ 1251231 h 1750050"/>
                <a:gd name="connsiteX0" fmla="*/ 899745 w 13128173"/>
                <a:gd name="connsiteY0" fmla="*/ 1251231 h 1750050"/>
                <a:gd name="connsiteX1" fmla="*/ 9279469 w 13128173"/>
                <a:gd name="connsiteY1" fmla="*/ 1742550 h 1750050"/>
                <a:gd name="connsiteX2" fmla="*/ 13128140 w 13128173"/>
                <a:gd name="connsiteY2" fmla="*/ 1565130 h 1750050"/>
                <a:gd name="connsiteX3" fmla="*/ 13073548 w 13128173"/>
                <a:gd name="connsiteY3" fmla="*/ 77524 h 1750050"/>
                <a:gd name="connsiteX4" fmla="*/ 899745 w 13128173"/>
                <a:gd name="connsiteY4" fmla="*/ 91171 h 1750050"/>
                <a:gd name="connsiteX5" fmla="*/ 899745 w 13128173"/>
                <a:gd name="connsiteY5" fmla="*/ 1251231 h 1750050"/>
                <a:gd name="connsiteX0" fmla="*/ 904978 w 13133406"/>
                <a:gd name="connsiteY0" fmla="*/ 1251231 h 1750050"/>
                <a:gd name="connsiteX1" fmla="*/ 9284702 w 13133406"/>
                <a:gd name="connsiteY1" fmla="*/ 1742550 h 1750050"/>
                <a:gd name="connsiteX2" fmla="*/ 13133373 w 13133406"/>
                <a:gd name="connsiteY2" fmla="*/ 1565130 h 1750050"/>
                <a:gd name="connsiteX3" fmla="*/ 13078781 w 13133406"/>
                <a:gd name="connsiteY3" fmla="*/ 77524 h 1750050"/>
                <a:gd name="connsiteX4" fmla="*/ 904978 w 13133406"/>
                <a:gd name="connsiteY4" fmla="*/ 91171 h 1750050"/>
                <a:gd name="connsiteX5" fmla="*/ 904978 w 13133406"/>
                <a:gd name="connsiteY5" fmla="*/ 1251231 h 1750050"/>
                <a:gd name="connsiteX0" fmla="*/ 905437 w 13133865"/>
                <a:gd name="connsiteY0" fmla="*/ 1174005 h 1672824"/>
                <a:gd name="connsiteX1" fmla="*/ 9285161 w 13133865"/>
                <a:gd name="connsiteY1" fmla="*/ 1665324 h 1672824"/>
                <a:gd name="connsiteX2" fmla="*/ 13133832 w 13133865"/>
                <a:gd name="connsiteY2" fmla="*/ 1487904 h 1672824"/>
                <a:gd name="connsiteX3" fmla="*/ 13079240 w 13133865"/>
                <a:gd name="connsiteY3" fmla="*/ 298 h 1672824"/>
                <a:gd name="connsiteX4" fmla="*/ 905437 w 13133865"/>
                <a:gd name="connsiteY4" fmla="*/ 13945 h 1672824"/>
                <a:gd name="connsiteX5" fmla="*/ 905437 w 13133865"/>
                <a:gd name="connsiteY5" fmla="*/ 1174005 h 1672824"/>
                <a:gd name="connsiteX0" fmla="*/ 5701 w 12234129"/>
                <a:gd name="connsiteY0" fmla="*/ 1185081 h 1683900"/>
                <a:gd name="connsiteX1" fmla="*/ 8385425 w 12234129"/>
                <a:gd name="connsiteY1" fmla="*/ 1676400 h 1683900"/>
                <a:gd name="connsiteX2" fmla="*/ 12234096 w 12234129"/>
                <a:gd name="connsiteY2" fmla="*/ 1498980 h 1683900"/>
                <a:gd name="connsiteX3" fmla="*/ 12179504 w 12234129"/>
                <a:gd name="connsiteY3" fmla="*/ 11374 h 1683900"/>
                <a:gd name="connsiteX4" fmla="*/ 5701 w 12234129"/>
                <a:gd name="connsiteY4" fmla="*/ 25021 h 1683900"/>
                <a:gd name="connsiteX5" fmla="*/ 5701 w 12234129"/>
                <a:gd name="connsiteY5" fmla="*/ 1185081 h 1683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234129" h="1683900">
                  <a:moveTo>
                    <a:pt x="5701" y="1185081"/>
                  </a:moveTo>
                  <a:cubicBezTo>
                    <a:pt x="2159934" y="1479228"/>
                    <a:pt x="6347359" y="1624084"/>
                    <a:pt x="8385425" y="1676400"/>
                  </a:cubicBezTo>
                  <a:cubicBezTo>
                    <a:pt x="10423491" y="1728716"/>
                    <a:pt x="12243194" y="1489881"/>
                    <a:pt x="12234096" y="1498980"/>
                  </a:cubicBezTo>
                  <a:cubicBezTo>
                    <a:pt x="12224998" y="1508079"/>
                    <a:pt x="12215898" y="1"/>
                    <a:pt x="12179504" y="11374"/>
                  </a:cubicBezTo>
                  <a:cubicBezTo>
                    <a:pt x="12184053" y="9099"/>
                    <a:pt x="-16458" y="-20078"/>
                    <a:pt x="5701" y="25021"/>
                  </a:cubicBezTo>
                  <a:cubicBezTo>
                    <a:pt x="9216" y="32175"/>
                    <a:pt x="-8729" y="1183111"/>
                    <a:pt x="5701" y="1185081"/>
                  </a:cubicBezTo>
                  <a:close/>
                </a:path>
              </a:pathLst>
            </a:custGeom>
            <a:solidFill>
              <a:srgbClr val="00B0F0">
                <a:alpha val="50000"/>
              </a:srgb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nl-NL">
                <a:solidFill>
                  <a:prstClr val="white"/>
                </a:solidFill>
              </a:endParaRPr>
            </a:p>
          </p:txBody>
        </p:sp>
        <p:sp>
          <p:nvSpPr>
            <p:cNvPr id="35" name="Vrije vorm: vorm 34">
              <a:extLst>
                <a:ext uri="{FF2B5EF4-FFF2-40B4-BE49-F238E27FC236}">
                  <a16:creationId xmlns:a16="http://schemas.microsoft.com/office/drawing/2014/main" id="{D54B5276-5C83-493E-97C9-298E3E4135BE}"/>
                </a:ext>
              </a:extLst>
            </p:cNvPr>
            <p:cNvSpPr/>
            <p:nvPr userDrawn="1"/>
          </p:nvSpPr>
          <p:spPr>
            <a:xfrm flipH="1" flipV="1">
              <a:off x="-95534" y="6163204"/>
              <a:ext cx="13795926" cy="710521"/>
            </a:xfrm>
            <a:custGeom>
              <a:avLst/>
              <a:gdLst>
                <a:gd name="connsiteX0" fmla="*/ 1730865 w 16970195"/>
                <a:gd name="connsiteY0" fmla="*/ 1725695 h 2272357"/>
                <a:gd name="connsiteX1" fmla="*/ 11093229 w 16970195"/>
                <a:gd name="connsiteY1" fmla="*/ 2271606 h 2272357"/>
                <a:gd name="connsiteX2" fmla="*/ 15255796 w 16970195"/>
                <a:gd name="connsiteY2" fmla="*/ 1807582 h 2272357"/>
                <a:gd name="connsiteX3" fmla="*/ 15938184 w 16970195"/>
                <a:gd name="connsiteY3" fmla="*/ 442806 h 2272357"/>
                <a:gd name="connsiteX4" fmla="*/ 1362375 w 16970195"/>
                <a:gd name="connsiteY4" fmla="*/ 74316 h 2272357"/>
                <a:gd name="connsiteX5" fmla="*/ 1730865 w 16970195"/>
                <a:gd name="connsiteY5" fmla="*/ 1725695 h 2272357"/>
                <a:gd name="connsiteX0" fmla="*/ 1290769 w 16530099"/>
                <a:gd name="connsiteY0" fmla="*/ 1410113 h 1956775"/>
                <a:gd name="connsiteX1" fmla="*/ 10653133 w 16530099"/>
                <a:gd name="connsiteY1" fmla="*/ 1956024 h 1956775"/>
                <a:gd name="connsiteX2" fmla="*/ 14815700 w 16530099"/>
                <a:gd name="connsiteY2" fmla="*/ 1492000 h 1956775"/>
                <a:gd name="connsiteX3" fmla="*/ 15498088 w 16530099"/>
                <a:gd name="connsiteY3" fmla="*/ 127224 h 1956775"/>
                <a:gd name="connsiteX4" fmla="*/ 1618315 w 16530099"/>
                <a:gd name="connsiteY4" fmla="*/ 318292 h 1956775"/>
                <a:gd name="connsiteX5" fmla="*/ 1290769 w 16530099"/>
                <a:gd name="connsiteY5" fmla="*/ 1410113 h 1956775"/>
                <a:gd name="connsiteX0" fmla="*/ 1447827 w 16359611"/>
                <a:gd name="connsiteY0" fmla="*/ 1480228 h 1957923"/>
                <a:gd name="connsiteX1" fmla="*/ 10482645 w 16359611"/>
                <a:gd name="connsiteY1" fmla="*/ 1957900 h 1957923"/>
                <a:gd name="connsiteX2" fmla="*/ 14645212 w 16359611"/>
                <a:gd name="connsiteY2" fmla="*/ 1493876 h 1957923"/>
                <a:gd name="connsiteX3" fmla="*/ 15327600 w 16359611"/>
                <a:gd name="connsiteY3" fmla="*/ 129100 h 1957923"/>
                <a:gd name="connsiteX4" fmla="*/ 1447827 w 16359611"/>
                <a:gd name="connsiteY4" fmla="*/ 320168 h 1957923"/>
                <a:gd name="connsiteX5" fmla="*/ 1447827 w 16359611"/>
                <a:gd name="connsiteY5" fmla="*/ 1480228 h 1957923"/>
                <a:gd name="connsiteX0" fmla="*/ 1150996 w 16062780"/>
                <a:gd name="connsiteY0" fmla="*/ 1480228 h 1957923"/>
                <a:gd name="connsiteX1" fmla="*/ 10185814 w 16062780"/>
                <a:gd name="connsiteY1" fmla="*/ 1957900 h 1957923"/>
                <a:gd name="connsiteX2" fmla="*/ 14348381 w 16062780"/>
                <a:gd name="connsiteY2" fmla="*/ 1493876 h 1957923"/>
                <a:gd name="connsiteX3" fmla="*/ 15030769 w 16062780"/>
                <a:gd name="connsiteY3" fmla="*/ 129100 h 1957923"/>
                <a:gd name="connsiteX4" fmla="*/ 1150996 w 16062780"/>
                <a:gd name="connsiteY4" fmla="*/ 320168 h 1957923"/>
                <a:gd name="connsiteX5" fmla="*/ 1150996 w 16062780"/>
                <a:gd name="connsiteY5" fmla="*/ 1480228 h 1957923"/>
                <a:gd name="connsiteX0" fmla="*/ 1026012 w 14778313"/>
                <a:gd name="connsiteY0" fmla="*/ 1351312 h 1829004"/>
                <a:gd name="connsiteX1" fmla="*/ 10060830 w 14778313"/>
                <a:gd name="connsiteY1" fmla="*/ 1828984 h 1829004"/>
                <a:gd name="connsiteX2" fmla="*/ 14223397 w 14778313"/>
                <a:gd name="connsiteY2" fmla="*/ 1364960 h 1829004"/>
                <a:gd name="connsiteX3" fmla="*/ 13199815 w 14778313"/>
                <a:gd name="connsiteY3" fmla="*/ 177605 h 1829004"/>
                <a:gd name="connsiteX4" fmla="*/ 1026012 w 14778313"/>
                <a:gd name="connsiteY4" fmla="*/ 191252 h 1829004"/>
                <a:gd name="connsiteX5" fmla="*/ 1026012 w 14778313"/>
                <a:gd name="connsiteY5" fmla="*/ 1351312 h 1829004"/>
                <a:gd name="connsiteX0" fmla="*/ 1026012 w 14778313"/>
                <a:gd name="connsiteY0" fmla="*/ 1251232 h 1728924"/>
                <a:gd name="connsiteX1" fmla="*/ 10060830 w 14778313"/>
                <a:gd name="connsiteY1" fmla="*/ 1728904 h 1728924"/>
                <a:gd name="connsiteX2" fmla="*/ 14223397 w 14778313"/>
                <a:gd name="connsiteY2" fmla="*/ 1264880 h 1728924"/>
                <a:gd name="connsiteX3" fmla="*/ 13199815 w 14778313"/>
                <a:gd name="connsiteY3" fmla="*/ 77525 h 1728924"/>
                <a:gd name="connsiteX4" fmla="*/ 1026012 w 14778313"/>
                <a:gd name="connsiteY4" fmla="*/ 91172 h 1728924"/>
                <a:gd name="connsiteX5" fmla="*/ 1026012 w 14778313"/>
                <a:gd name="connsiteY5" fmla="*/ 1251232 h 1728924"/>
                <a:gd name="connsiteX0" fmla="*/ 225445 w 13977746"/>
                <a:gd name="connsiteY0" fmla="*/ 1173855 h 1651547"/>
                <a:gd name="connsiteX1" fmla="*/ 9260263 w 13977746"/>
                <a:gd name="connsiteY1" fmla="*/ 1651527 h 1651547"/>
                <a:gd name="connsiteX2" fmla="*/ 13422830 w 13977746"/>
                <a:gd name="connsiteY2" fmla="*/ 1187503 h 1651547"/>
                <a:gd name="connsiteX3" fmla="*/ 12399248 w 13977746"/>
                <a:gd name="connsiteY3" fmla="*/ 148 h 1651547"/>
                <a:gd name="connsiteX4" fmla="*/ 225445 w 13977746"/>
                <a:gd name="connsiteY4" fmla="*/ 13795 h 1651547"/>
                <a:gd name="connsiteX5" fmla="*/ 225445 w 13977746"/>
                <a:gd name="connsiteY5" fmla="*/ 1173855 h 1651547"/>
                <a:gd name="connsiteX0" fmla="*/ 207248 w 13959549"/>
                <a:gd name="connsiteY0" fmla="*/ 1173855 h 1651547"/>
                <a:gd name="connsiteX1" fmla="*/ 9242066 w 13959549"/>
                <a:gd name="connsiteY1" fmla="*/ 1651527 h 1651547"/>
                <a:gd name="connsiteX2" fmla="*/ 13404633 w 13959549"/>
                <a:gd name="connsiteY2" fmla="*/ 1187503 h 1651547"/>
                <a:gd name="connsiteX3" fmla="*/ 12381051 w 13959549"/>
                <a:gd name="connsiteY3" fmla="*/ 148 h 1651547"/>
                <a:gd name="connsiteX4" fmla="*/ 207248 w 13959549"/>
                <a:gd name="connsiteY4" fmla="*/ 13795 h 1651547"/>
                <a:gd name="connsiteX5" fmla="*/ 207248 w 13959549"/>
                <a:gd name="connsiteY5" fmla="*/ 1173855 h 1651547"/>
                <a:gd name="connsiteX0" fmla="*/ 164788 w 13917089"/>
                <a:gd name="connsiteY0" fmla="*/ 1173855 h 1651547"/>
                <a:gd name="connsiteX1" fmla="*/ 9199606 w 13917089"/>
                <a:gd name="connsiteY1" fmla="*/ 1651527 h 1651547"/>
                <a:gd name="connsiteX2" fmla="*/ 13362173 w 13917089"/>
                <a:gd name="connsiteY2" fmla="*/ 1187503 h 1651547"/>
                <a:gd name="connsiteX3" fmla="*/ 12338591 w 13917089"/>
                <a:gd name="connsiteY3" fmla="*/ 148 h 1651547"/>
                <a:gd name="connsiteX4" fmla="*/ 164788 w 13917089"/>
                <a:gd name="connsiteY4" fmla="*/ 13795 h 1651547"/>
                <a:gd name="connsiteX5" fmla="*/ 164788 w 13917089"/>
                <a:gd name="connsiteY5" fmla="*/ 1173855 h 1651547"/>
                <a:gd name="connsiteX0" fmla="*/ 7167 w 13759468"/>
                <a:gd name="connsiteY0" fmla="*/ 1173855 h 1651547"/>
                <a:gd name="connsiteX1" fmla="*/ 9041985 w 13759468"/>
                <a:gd name="connsiteY1" fmla="*/ 1651527 h 1651547"/>
                <a:gd name="connsiteX2" fmla="*/ 13204552 w 13759468"/>
                <a:gd name="connsiteY2" fmla="*/ 1187503 h 1651547"/>
                <a:gd name="connsiteX3" fmla="*/ 12180970 w 13759468"/>
                <a:gd name="connsiteY3" fmla="*/ 148 h 1651547"/>
                <a:gd name="connsiteX4" fmla="*/ 7167 w 13759468"/>
                <a:gd name="connsiteY4" fmla="*/ 13795 h 1651547"/>
                <a:gd name="connsiteX5" fmla="*/ 7167 w 13759468"/>
                <a:gd name="connsiteY5" fmla="*/ 1173855 h 1651547"/>
                <a:gd name="connsiteX0" fmla="*/ 7167 w 13340819"/>
                <a:gd name="connsiteY0" fmla="*/ 1173855 h 1679837"/>
                <a:gd name="connsiteX1" fmla="*/ 9041985 w 13340819"/>
                <a:gd name="connsiteY1" fmla="*/ 1651527 h 1679837"/>
                <a:gd name="connsiteX2" fmla="*/ 12194618 w 13340819"/>
                <a:gd name="connsiteY2" fmla="*/ 1446811 h 1679837"/>
                <a:gd name="connsiteX3" fmla="*/ 12180970 w 13340819"/>
                <a:gd name="connsiteY3" fmla="*/ 148 h 1679837"/>
                <a:gd name="connsiteX4" fmla="*/ 7167 w 13340819"/>
                <a:gd name="connsiteY4" fmla="*/ 13795 h 1679837"/>
                <a:gd name="connsiteX5" fmla="*/ 7167 w 13340819"/>
                <a:gd name="connsiteY5" fmla="*/ 1173855 h 1679837"/>
                <a:gd name="connsiteX0" fmla="*/ 7167 w 13388698"/>
                <a:gd name="connsiteY0" fmla="*/ 1173855 h 1674236"/>
                <a:gd name="connsiteX1" fmla="*/ 9041985 w 13388698"/>
                <a:gd name="connsiteY1" fmla="*/ 1651527 h 1674236"/>
                <a:gd name="connsiteX2" fmla="*/ 12194618 w 13388698"/>
                <a:gd name="connsiteY2" fmla="*/ 1446811 h 1674236"/>
                <a:gd name="connsiteX3" fmla="*/ 12180970 w 13388698"/>
                <a:gd name="connsiteY3" fmla="*/ 148 h 1674236"/>
                <a:gd name="connsiteX4" fmla="*/ 7167 w 13388698"/>
                <a:gd name="connsiteY4" fmla="*/ 13795 h 1674236"/>
                <a:gd name="connsiteX5" fmla="*/ 7167 w 13388698"/>
                <a:gd name="connsiteY5" fmla="*/ 1173855 h 1674236"/>
                <a:gd name="connsiteX0" fmla="*/ 546922 w 13955239"/>
                <a:gd name="connsiteY0" fmla="*/ 1173855 h 1659484"/>
                <a:gd name="connsiteX1" fmla="*/ 7944008 w 13955239"/>
                <a:gd name="connsiteY1" fmla="*/ 1624231 h 1659484"/>
                <a:gd name="connsiteX2" fmla="*/ 12734373 w 13955239"/>
                <a:gd name="connsiteY2" fmla="*/ 1446811 h 1659484"/>
                <a:gd name="connsiteX3" fmla="*/ 12720725 w 13955239"/>
                <a:gd name="connsiteY3" fmla="*/ 148 h 1659484"/>
                <a:gd name="connsiteX4" fmla="*/ 546922 w 13955239"/>
                <a:gd name="connsiteY4" fmla="*/ 13795 h 1659484"/>
                <a:gd name="connsiteX5" fmla="*/ 546922 w 13955239"/>
                <a:gd name="connsiteY5" fmla="*/ 1173855 h 1659484"/>
                <a:gd name="connsiteX0" fmla="*/ 619710 w 13982538"/>
                <a:gd name="connsiteY0" fmla="*/ 1173855 h 1690581"/>
                <a:gd name="connsiteX1" fmla="*/ 8999434 w 13982538"/>
                <a:gd name="connsiteY1" fmla="*/ 1665174 h 1690581"/>
                <a:gd name="connsiteX2" fmla="*/ 12807161 w 13982538"/>
                <a:gd name="connsiteY2" fmla="*/ 1446811 h 1690581"/>
                <a:gd name="connsiteX3" fmla="*/ 12793513 w 13982538"/>
                <a:gd name="connsiteY3" fmla="*/ 148 h 1690581"/>
                <a:gd name="connsiteX4" fmla="*/ 619710 w 13982538"/>
                <a:gd name="connsiteY4" fmla="*/ 13795 h 1690581"/>
                <a:gd name="connsiteX5" fmla="*/ 619710 w 13982538"/>
                <a:gd name="connsiteY5" fmla="*/ 1173855 h 1690581"/>
                <a:gd name="connsiteX0" fmla="*/ 619710 w 14005276"/>
                <a:gd name="connsiteY0" fmla="*/ 1173855 h 1695011"/>
                <a:gd name="connsiteX1" fmla="*/ 8999434 w 14005276"/>
                <a:gd name="connsiteY1" fmla="*/ 1665174 h 1695011"/>
                <a:gd name="connsiteX2" fmla="*/ 12875400 w 14005276"/>
                <a:gd name="connsiteY2" fmla="*/ 1460458 h 1695011"/>
                <a:gd name="connsiteX3" fmla="*/ 12793513 w 14005276"/>
                <a:gd name="connsiteY3" fmla="*/ 148 h 1695011"/>
                <a:gd name="connsiteX4" fmla="*/ 619710 w 14005276"/>
                <a:gd name="connsiteY4" fmla="*/ 13795 h 1695011"/>
                <a:gd name="connsiteX5" fmla="*/ 619710 w 14005276"/>
                <a:gd name="connsiteY5" fmla="*/ 1173855 h 1695011"/>
                <a:gd name="connsiteX0" fmla="*/ 619710 w 13842230"/>
                <a:gd name="connsiteY0" fmla="*/ 1173855 h 1671006"/>
                <a:gd name="connsiteX1" fmla="*/ 8999434 w 13842230"/>
                <a:gd name="connsiteY1" fmla="*/ 1665174 h 1671006"/>
                <a:gd name="connsiteX2" fmla="*/ 12875400 w 13842230"/>
                <a:gd name="connsiteY2" fmla="*/ 1460458 h 1671006"/>
                <a:gd name="connsiteX3" fmla="*/ 12793513 w 13842230"/>
                <a:gd name="connsiteY3" fmla="*/ 148 h 1671006"/>
                <a:gd name="connsiteX4" fmla="*/ 619710 w 13842230"/>
                <a:gd name="connsiteY4" fmla="*/ 13795 h 1671006"/>
                <a:gd name="connsiteX5" fmla="*/ 619710 w 13842230"/>
                <a:gd name="connsiteY5" fmla="*/ 1173855 h 1671006"/>
                <a:gd name="connsiteX0" fmla="*/ 619710 w 12875433"/>
                <a:gd name="connsiteY0" fmla="*/ 1173855 h 1671006"/>
                <a:gd name="connsiteX1" fmla="*/ 8999434 w 12875433"/>
                <a:gd name="connsiteY1" fmla="*/ 1665174 h 1671006"/>
                <a:gd name="connsiteX2" fmla="*/ 12875400 w 12875433"/>
                <a:gd name="connsiteY2" fmla="*/ 1460458 h 1671006"/>
                <a:gd name="connsiteX3" fmla="*/ 12793513 w 12875433"/>
                <a:gd name="connsiteY3" fmla="*/ 148 h 1671006"/>
                <a:gd name="connsiteX4" fmla="*/ 619710 w 12875433"/>
                <a:gd name="connsiteY4" fmla="*/ 13795 h 1671006"/>
                <a:gd name="connsiteX5" fmla="*/ 619710 w 12875433"/>
                <a:gd name="connsiteY5" fmla="*/ 1173855 h 1671006"/>
                <a:gd name="connsiteX0" fmla="*/ 619710 w 12875433"/>
                <a:gd name="connsiteY0" fmla="*/ 1173855 h 1671006"/>
                <a:gd name="connsiteX1" fmla="*/ 8999434 w 12875433"/>
                <a:gd name="connsiteY1" fmla="*/ 1665174 h 1671006"/>
                <a:gd name="connsiteX2" fmla="*/ 12875400 w 12875433"/>
                <a:gd name="connsiteY2" fmla="*/ 1460458 h 1671006"/>
                <a:gd name="connsiteX3" fmla="*/ 12793513 w 12875433"/>
                <a:gd name="connsiteY3" fmla="*/ 148 h 1671006"/>
                <a:gd name="connsiteX4" fmla="*/ 619710 w 12875433"/>
                <a:gd name="connsiteY4" fmla="*/ 13795 h 1671006"/>
                <a:gd name="connsiteX5" fmla="*/ 619710 w 12875433"/>
                <a:gd name="connsiteY5" fmla="*/ 1173855 h 1671006"/>
                <a:gd name="connsiteX0" fmla="*/ 619710 w 12848138"/>
                <a:gd name="connsiteY0" fmla="*/ 1173855 h 1672674"/>
                <a:gd name="connsiteX1" fmla="*/ 8999434 w 12848138"/>
                <a:gd name="connsiteY1" fmla="*/ 1665174 h 1672674"/>
                <a:gd name="connsiteX2" fmla="*/ 12848105 w 12848138"/>
                <a:gd name="connsiteY2" fmla="*/ 1487754 h 1672674"/>
                <a:gd name="connsiteX3" fmla="*/ 12793513 w 12848138"/>
                <a:gd name="connsiteY3" fmla="*/ 148 h 1672674"/>
                <a:gd name="connsiteX4" fmla="*/ 619710 w 12848138"/>
                <a:gd name="connsiteY4" fmla="*/ 13795 h 1672674"/>
                <a:gd name="connsiteX5" fmla="*/ 619710 w 12848138"/>
                <a:gd name="connsiteY5" fmla="*/ 1173855 h 1672674"/>
                <a:gd name="connsiteX0" fmla="*/ 1295359 w 13523787"/>
                <a:gd name="connsiteY0" fmla="*/ 1251231 h 1750050"/>
                <a:gd name="connsiteX1" fmla="*/ 9675083 w 13523787"/>
                <a:gd name="connsiteY1" fmla="*/ 1742550 h 1750050"/>
                <a:gd name="connsiteX2" fmla="*/ 13523754 w 13523787"/>
                <a:gd name="connsiteY2" fmla="*/ 1565130 h 1750050"/>
                <a:gd name="connsiteX3" fmla="*/ 13469162 w 13523787"/>
                <a:gd name="connsiteY3" fmla="*/ 77524 h 1750050"/>
                <a:gd name="connsiteX4" fmla="*/ 1295359 w 13523787"/>
                <a:gd name="connsiteY4" fmla="*/ 91171 h 1750050"/>
                <a:gd name="connsiteX5" fmla="*/ 1295359 w 13523787"/>
                <a:gd name="connsiteY5" fmla="*/ 1251231 h 1750050"/>
                <a:gd name="connsiteX0" fmla="*/ 899745 w 13128173"/>
                <a:gd name="connsiteY0" fmla="*/ 1251231 h 1750050"/>
                <a:gd name="connsiteX1" fmla="*/ 9279469 w 13128173"/>
                <a:gd name="connsiteY1" fmla="*/ 1742550 h 1750050"/>
                <a:gd name="connsiteX2" fmla="*/ 13128140 w 13128173"/>
                <a:gd name="connsiteY2" fmla="*/ 1565130 h 1750050"/>
                <a:gd name="connsiteX3" fmla="*/ 13073548 w 13128173"/>
                <a:gd name="connsiteY3" fmla="*/ 77524 h 1750050"/>
                <a:gd name="connsiteX4" fmla="*/ 899745 w 13128173"/>
                <a:gd name="connsiteY4" fmla="*/ 91171 h 1750050"/>
                <a:gd name="connsiteX5" fmla="*/ 899745 w 13128173"/>
                <a:gd name="connsiteY5" fmla="*/ 1251231 h 1750050"/>
                <a:gd name="connsiteX0" fmla="*/ 904978 w 13133406"/>
                <a:gd name="connsiteY0" fmla="*/ 1251231 h 1750050"/>
                <a:gd name="connsiteX1" fmla="*/ 9284702 w 13133406"/>
                <a:gd name="connsiteY1" fmla="*/ 1742550 h 1750050"/>
                <a:gd name="connsiteX2" fmla="*/ 13133373 w 13133406"/>
                <a:gd name="connsiteY2" fmla="*/ 1565130 h 1750050"/>
                <a:gd name="connsiteX3" fmla="*/ 13078781 w 13133406"/>
                <a:gd name="connsiteY3" fmla="*/ 77524 h 1750050"/>
                <a:gd name="connsiteX4" fmla="*/ 904978 w 13133406"/>
                <a:gd name="connsiteY4" fmla="*/ 91171 h 1750050"/>
                <a:gd name="connsiteX5" fmla="*/ 904978 w 13133406"/>
                <a:gd name="connsiteY5" fmla="*/ 1251231 h 1750050"/>
                <a:gd name="connsiteX0" fmla="*/ 905437 w 13133865"/>
                <a:gd name="connsiteY0" fmla="*/ 1174005 h 1672824"/>
                <a:gd name="connsiteX1" fmla="*/ 9285161 w 13133865"/>
                <a:gd name="connsiteY1" fmla="*/ 1665324 h 1672824"/>
                <a:gd name="connsiteX2" fmla="*/ 13133832 w 13133865"/>
                <a:gd name="connsiteY2" fmla="*/ 1487904 h 1672824"/>
                <a:gd name="connsiteX3" fmla="*/ 13079240 w 13133865"/>
                <a:gd name="connsiteY3" fmla="*/ 298 h 1672824"/>
                <a:gd name="connsiteX4" fmla="*/ 905437 w 13133865"/>
                <a:gd name="connsiteY4" fmla="*/ 13945 h 1672824"/>
                <a:gd name="connsiteX5" fmla="*/ 905437 w 13133865"/>
                <a:gd name="connsiteY5" fmla="*/ 1174005 h 1672824"/>
                <a:gd name="connsiteX0" fmla="*/ 5701 w 12234129"/>
                <a:gd name="connsiteY0" fmla="*/ 1185081 h 1683900"/>
                <a:gd name="connsiteX1" fmla="*/ 8385425 w 12234129"/>
                <a:gd name="connsiteY1" fmla="*/ 1676400 h 1683900"/>
                <a:gd name="connsiteX2" fmla="*/ 12234096 w 12234129"/>
                <a:gd name="connsiteY2" fmla="*/ 1498980 h 1683900"/>
                <a:gd name="connsiteX3" fmla="*/ 12179504 w 12234129"/>
                <a:gd name="connsiteY3" fmla="*/ 11374 h 1683900"/>
                <a:gd name="connsiteX4" fmla="*/ 5701 w 12234129"/>
                <a:gd name="connsiteY4" fmla="*/ 25021 h 1683900"/>
                <a:gd name="connsiteX5" fmla="*/ 5701 w 12234129"/>
                <a:gd name="connsiteY5" fmla="*/ 1185081 h 1683900"/>
                <a:gd name="connsiteX0" fmla="*/ 887148 w 13142432"/>
                <a:gd name="connsiteY0" fmla="*/ 1098873 h 1732067"/>
                <a:gd name="connsiteX1" fmla="*/ 9293761 w 13142432"/>
                <a:gd name="connsiteY1" fmla="*/ 1732067 h 1732067"/>
                <a:gd name="connsiteX2" fmla="*/ 13142432 w 13142432"/>
                <a:gd name="connsiteY2" fmla="*/ 1554647 h 1732067"/>
                <a:gd name="connsiteX3" fmla="*/ 13087840 w 13142432"/>
                <a:gd name="connsiteY3" fmla="*/ 67041 h 1732067"/>
                <a:gd name="connsiteX4" fmla="*/ 914037 w 13142432"/>
                <a:gd name="connsiteY4" fmla="*/ 80688 h 1732067"/>
                <a:gd name="connsiteX5" fmla="*/ 887148 w 13142432"/>
                <a:gd name="connsiteY5" fmla="*/ 1098873 h 1732067"/>
                <a:gd name="connsiteX0" fmla="*/ 887148 w 13115543"/>
                <a:gd name="connsiteY0" fmla="*/ 1098873 h 1732229"/>
                <a:gd name="connsiteX1" fmla="*/ 9293761 w 13115543"/>
                <a:gd name="connsiteY1" fmla="*/ 1732067 h 1732229"/>
                <a:gd name="connsiteX2" fmla="*/ 13115543 w 13115543"/>
                <a:gd name="connsiteY2" fmla="*/ 1154816 h 1732229"/>
                <a:gd name="connsiteX3" fmla="*/ 13087840 w 13115543"/>
                <a:gd name="connsiteY3" fmla="*/ 67041 h 1732229"/>
                <a:gd name="connsiteX4" fmla="*/ 914037 w 13115543"/>
                <a:gd name="connsiteY4" fmla="*/ 80688 h 1732229"/>
                <a:gd name="connsiteX5" fmla="*/ 887148 w 13115543"/>
                <a:gd name="connsiteY5" fmla="*/ 1098873 h 1732229"/>
                <a:gd name="connsiteX0" fmla="*/ 887148 w 13712514"/>
                <a:gd name="connsiteY0" fmla="*/ 1098873 h 1732294"/>
                <a:gd name="connsiteX1" fmla="*/ 9293761 w 13712514"/>
                <a:gd name="connsiteY1" fmla="*/ 1732067 h 1732294"/>
                <a:gd name="connsiteX2" fmla="*/ 13115543 w 13712514"/>
                <a:gd name="connsiteY2" fmla="*/ 1154816 h 1732294"/>
                <a:gd name="connsiteX3" fmla="*/ 13087840 w 13712514"/>
                <a:gd name="connsiteY3" fmla="*/ 67041 h 1732294"/>
                <a:gd name="connsiteX4" fmla="*/ 914037 w 13712514"/>
                <a:gd name="connsiteY4" fmla="*/ 80688 h 1732294"/>
                <a:gd name="connsiteX5" fmla="*/ 887148 w 13712514"/>
                <a:gd name="connsiteY5" fmla="*/ 1098873 h 1732294"/>
                <a:gd name="connsiteX0" fmla="*/ 887148 w 13712514"/>
                <a:gd name="connsiteY0" fmla="*/ 1098873 h 1732094"/>
                <a:gd name="connsiteX1" fmla="*/ 9293761 w 13712514"/>
                <a:gd name="connsiteY1" fmla="*/ 1732067 h 1732094"/>
                <a:gd name="connsiteX2" fmla="*/ 13115543 w 13712514"/>
                <a:gd name="connsiteY2" fmla="*/ 1154816 h 1732094"/>
                <a:gd name="connsiteX3" fmla="*/ 13087840 w 13712514"/>
                <a:gd name="connsiteY3" fmla="*/ 67041 h 1732094"/>
                <a:gd name="connsiteX4" fmla="*/ 914037 w 13712514"/>
                <a:gd name="connsiteY4" fmla="*/ 80688 h 1732094"/>
                <a:gd name="connsiteX5" fmla="*/ 887148 w 13712514"/>
                <a:gd name="connsiteY5" fmla="*/ 1098873 h 1732094"/>
                <a:gd name="connsiteX0" fmla="*/ 1222652 w 13811669"/>
                <a:gd name="connsiteY0" fmla="*/ 1098873 h 1706298"/>
                <a:gd name="connsiteX1" fmla="*/ 8567181 w 13811669"/>
                <a:gd name="connsiteY1" fmla="*/ 1706271 h 1706298"/>
                <a:gd name="connsiteX2" fmla="*/ 13451047 w 13811669"/>
                <a:gd name="connsiteY2" fmla="*/ 1154816 h 1706298"/>
                <a:gd name="connsiteX3" fmla="*/ 13423344 w 13811669"/>
                <a:gd name="connsiteY3" fmla="*/ 67041 h 1706298"/>
                <a:gd name="connsiteX4" fmla="*/ 1249541 w 13811669"/>
                <a:gd name="connsiteY4" fmla="*/ 80688 h 1706298"/>
                <a:gd name="connsiteX5" fmla="*/ 1222652 w 13811669"/>
                <a:gd name="connsiteY5" fmla="*/ 1098873 h 1706298"/>
                <a:gd name="connsiteX0" fmla="*/ 1220808 w 13800994"/>
                <a:gd name="connsiteY0" fmla="*/ 1027966 h 1635391"/>
                <a:gd name="connsiteX1" fmla="*/ 8565337 w 13800994"/>
                <a:gd name="connsiteY1" fmla="*/ 1635364 h 1635391"/>
                <a:gd name="connsiteX2" fmla="*/ 13449203 w 13800994"/>
                <a:gd name="connsiteY2" fmla="*/ 1083909 h 1635391"/>
                <a:gd name="connsiteX3" fmla="*/ 13394611 w 13800994"/>
                <a:gd name="connsiteY3" fmla="*/ 486250 h 1635391"/>
                <a:gd name="connsiteX4" fmla="*/ 1247697 w 13800994"/>
                <a:gd name="connsiteY4" fmla="*/ 9781 h 1635391"/>
                <a:gd name="connsiteX5" fmla="*/ 1220808 w 13800994"/>
                <a:gd name="connsiteY5" fmla="*/ 1027966 h 1635391"/>
                <a:gd name="connsiteX0" fmla="*/ 1220808 w 13800994"/>
                <a:gd name="connsiteY0" fmla="*/ 591516 h 1198936"/>
                <a:gd name="connsiteX1" fmla="*/ 8565337 w 13800994"/>
                <a:gd name="connsiteY1" fmla="*/ 1198914 h 1198936"/>
                <a:gd name="connsiteX2" fmla="*/ 13449203 w 13800994"/>
                <a:gd name="connsiteY2" fmla="*/ 647459 h 1198936"/>
                <a:gd name="connsiteX3" fmla="*/ 13394611 w 13800994"/>
                <a:gd name="connsiteY3" fmla="*/ 49800 h 1198936"/>
                <a:gd name="connsiteX4" fmla="*/ 1247697 w 13800994"/>
                <a:gd name="connsiteY4" fmla="*/ 37651 h 1198936"/>
                <a:gd name="connsiteX5" fmla="*/ 1220808 w 13800994"/>
                <a:gd name="connsiteY5" fmla="*/ 591516 h 1198936"/>
                <a:gd name="connsiteX0" fmla="*/ 537859 w 13118045"/>
                <a:gd name="connsiteY0" fmla="*/ 555096 h 1162516"/>
                <a:gd name="connsiteX1" fmla="*/ 7882388 w 13118045"/>
                <a:gd name="connsiteY1" fmla="*/ 1162494 h 1162516"/>
                <a:gd name="connsiteX2" fmla="*/ 12766254 w 13118045"/>
                <a:gd name="connsiteY2" fmla="*/ 611039 h 1162516"/>
                <a:gd name="connsiteX3" fmla="*/ 12711662 w 13118045"/>
                <a:gd name="connsiteY3" fmla="*/ 13380 h 1162516"/>
                <a:gd name="connsiteX4" fmla="*/ 564748 w 13118045"/>
                <a:gd name="connsiteY4" fmla="*/ 1231 h 1162516"/>
                <a:gd name="connsiteX5" fmla="*/ 537859 w 13118045"/>
                <a:gd name="connsiteY5" fmla="*/ 555096 h 1162516"/>
                <a:gd name="connsiteX0" fmla="*/ 531389 w 13111575"/>
                <a:gd name="connsiteY0" fmla="*/ 554828 h 1162248"/>
                <a:gd name="connsiteX1" fmla="*/ 7875918 w 13111575"/>
                <a:gd name="connsiteY1" fmla="*/ 1162226 h 1162248"/>
                <a:gd name="connsiteX2" fmla="*/ 12759784 w 13111575"/>
                <a:gd name="connsiteY2" fmla="*/ 610771 h 1162248"/>
                <a:gd name="connsiteX3" fmla="*/ 12705192 w 13111575"/>
                <a:gd name="connsiteY3" fmla="*/ 13112 h 1162248"/>
                <a:gd name="connsiteX4" fmla="*/ 558278 w 13111575"/>
                <a:gd name="connsiteY4" fmla="*/ 963 h 1162248"/>
                <a:gd name="connsiteX5" fmla="*/ 531389 w 13111575"/>
                <a:gd name="connsiteY5" fmla="*/ 554828 h 1162248"/>
                <a:gd name="connsiteX0" fmla="*/ 4870 w 12585056"/>
                <a:gd name="connsiteY0" fmla="*/ 554516 h 1161930"/>
                <a:gd name="connsiteX1" fmla="*/ 7349399 w 12585056"/>
                <a:gd name="connsiteY1" fmla="*/ 1161914 h 1161930"/>
                <a:gd name="connsiteX2" fmla="*/ 12233265 w 12585056"/>
                <a:gd name="connsiteY2" fmla="*/ 610459 h 1161930"/>
                <a:gd name="connsiteX3" fmla="*/ 12178673 w 12585056"/>
                <a:gd name="connsiteY3" fmla="*/ 12800 h 1161930"/>
                <a:gd name="connsiteX4" fmla="*/ 31759 w 12585056"/>
                <a:gd name="connsiteY4" fmla="*/ 651 h 1161930"/>
                <a:gd name="connsiteX5" fmla="*/ 4870 w 12585056"/>
                <a:gd name="connsiteY5" fmla="*/ 554516 h 1161930"/>
                <a:gd name="connsiteX0" fmla="*/ 4483 w 12584669"/>
                <a:gd name="connsiteY0" fmla="*/ 554523 h 1161972"/>
                <a:gd name="connsiteX1" fmla="*/ 7349012 w 12584669"/>
                <a:gd name="connsiteY1" fmla="*/ 1161921 h 1161972"/>
                <a:gd name="connsiteX2" fmla="*/ 12232878 w 12584669"/>
                <a:gd name="connsiteY2" fmla="*/ 610466 h 1161972"/>
                <a:gd name="connsiteX3" fmla="*/ 12178286 w 12584669"/>
                <a:gd name="connsiteY3" fmla="*/ 12807 h 1161972"/>
                <a:gd name="connsiteX4" fmla="*/ 31372 w 12584669"/>
                <a:gd name="connsiteY4" fmla="*/ 658 h 1161972"/>
                <a:gd name="connsiteX5" fmla="*/ 4483 w 12584669"/>
                <a:gd name="connsiteY5" fmla="*/ 554523 h 1161972"/>
                <a:gd name="connsiteX0" fmla="*/ 4483 w 12574612"/>
                <a:gd name="connsiteY0" fmla="*/ 554523 h 1162050"/>
                <a:gd name="connsiteX1" fmla="*/ 7349012 w 12574612"/>
                <a:gd name="connsiteY1" fmla="*/ 1161921 h 1162050"/>
                <a:gd name="connsiteX2" fmla="*/ 12219435 w 12574612"/>
                <a:gd name="connsiteY2" fmla="*/ 520182 h 1162050"/>
                <a:gd name="connsiteX3" fmla="*/ 12178286 w 12574612"/>
                <a:gd name="connsiteY3" fmla="*/ 12807 h 1162050"/>
                <a:gd name="connsiteX4" fmla="*/ 31372 w 12574612"/>
                <a:gd name="connsiteY4" fmla="*/ 658 h 1162050"/>
                <a:gd name="connsiteX5" fmla="*/ 4483 w 12574612"/>
                <a:gd name="connsiteY5" fmla="*/ 554523 h 1162050"/>
                <a:gd name="connsiteX0" fmla="*/ 913595 w 13443391"/>
                <a:gd name="connsiteY0" fmla="*/ 273067 h 1179839"/>
                <a:gd name="connsiteX1" fmla="*/ 8217791 w 13443391"/>
                <a:gd name="connsiteY1" fmla="*/ 1177114 h 1179839"/>
                <a:gd name="connsiteX2" fmla="*/ 13088214 w 13443391"/>
                <a:gd name="connsiteY2" fmla="*/ 535375 h 1179839"/>
                <a:gd name="connsiteX3" fmla="*/ 13047065 w 13443391"/>
                <a:gd name="connsiteY3" fmla="*/ 28000 h 1179839"/>
                <a:gd name="connsiteX4" fmla="*/ 900151 w 13443391"/>
                <a:gd name="connsiteY4" fmla="*/ 15851 h 1179839"/>
                <a:gd name="connsiteX5" fmla="*/ 913595 w 13443391"/>
                <a:gd name="connsiteY5" fmla="*/ 273067 h 1179839"/>
                <a:gd name="connsiteX0" fmla="*/ 41243 w 12571039"/>
                <a:gd name="connsiteY0" fmla="*/ 475355 h 1382127"/>
                <a:gd name="connsiteX1" fmla="*/ 7345439 w 12571039"/>
                <a:gd name="connsiteY1" fmla="*/ 1379402 h 1382127"/>
                <a:gd name="connsiteX2" fmla="*/ 12215862 w 12571039"/>
                <a:gd name="connsiteY2" fmla="*/ 737663 h 1382127"/>
                <a:gd name="connsiteX3" fmla="*/ 12174713 w 12571039"/>
                <a:gd name="connsiteY3" fmla="*/ 230288 h 1382127"/>
                <a:gd name="connsiteX4" fmla="*/ 27799 w 12571039"/>
                <a:gd name="connsiteY4" fmla="*/ 218139 h 1382127"/>
                <a:gd name="connsiteX5" fmla="*/ 41243 w 12571039"/>
                <a:gd name="connsiteY5" fmla="*/ 475355 h 1382127"/>
                <a:gd name="connsiteX0" fmla="*/ 41166 w 12570962"/>
                <a:gd name="connsiteY0" fmla="*/ 258758 h 1165530"/>
                <a:gd name="connsiteX1" fmla="*/ 7345362 w 12570962"/>
                <a:gd name="connsiteY1" fmla="*/ 1162805 h 1165530"/>
                <a:gd name="connsiteX2" fmla="*/ 12215785 w 12570962"/>
                <a:gd name="connsiteY2" fmla="*/ 521066 h 1165530"/>
                <a:gd name="connsiteX3" fmla="*/ 12174636 w 12570962"/>
                <a:gd name="connsiteY3" fmla="*/ 13691 h 1165530"/>
                <a:gd name="connsiteX4" fmla="*/ 27722 w 12570962"/>
                <a:gd name="connsiteY4" fmla="*/ 1542 h 1165530"/>
                <a:gd name="connsiteX5" fmla="*/ 41166 w 12570962"/>
                <a:gd name="connsiteY5" fmla="*/ 258758 h 1165530"/>
                <a:gd name="connsiteX0" fmla="*/ 41166 w 12642614"/>
                <a:gd name="connsiteY0" fmla="*/ 258758 h 1345296"/>
                <a:gd name="connsiteX1" fmla="*/ 7345362 w 12642614"/>
                <a:gd name="connsiteY1" fmla="*/ 1162805 h 1345296"/>
                <a:gd name="connsiteX2" fmla="*/ 12309893 w 12642614"/>
                <a:gd name="connsiteY2" fmla="*/ 1243343 h 1345296"/>
                <a:gd name="connsiteX3" fmla="*/ 12174636 w 12642614"/>
                <a:gd name="connsiteY3" fmla="*/ 13691 h 1345296"/>
                <a:gd name="connsiteX4" fmla="*/ 27722 w 12642614"/>
                <a:gd name="connsiteY4" fmla="*/ 1542 h 1345296"/>
                <a:gd name="connsiteX5" fmla="*/ 41166 w 12642614"/>
                <a:gd name="connsiteY5" fmla="*/ 258758 h 1345296"/>
                <a:gd name="connsiteX0" fmla="*/ 538211 w 13160471"/>
                <a:gd name="connsiteY0" fmla="*/ 258758 h 1373952"/>
                <a:gd name="connsiteX1" fmla="*/ 7560081 w 13160471"/>
                <a:gd name="connsiteY1" fmla="*/ 1227294 h 1373952"/>
                <a:gd name="connsiteX2" fmla="*/ 12806938 w 13160471"/>
                <a:gd name="connsiteY2" fmla="*/ 1243343 h 1373952"/>
                <a:gd name="connsiteX3" fmla="*/ 12671681 w 13160471"/>
                <a:gd name="connsiteY3" fmla="*/ 13691 h 1373952"/>
                <a:gd name="connsiteX4" fmla="*/ 524767 w 13160471"/>
                <a:gd name="connsiteY4" fmla="*/ 1542 h 1373952"/>
                <a:gd name="connsiteX5" fmla="*/ 538211 w 13160471"/>
                <a:gd name="connsiteY5" fmla="*/ 258758 h 1373952"/>
                <a:gd name="connsiteX0" fmla="*/ 538211 w 12808883"/>
                <a:gd name="connsiteY0" fmla="*/ 258758 h 1303636"/>
                <a:gd name="connsiteX1" fmla="*/ 7560081 w 12808883"/>
                <a:gd name="connsiteY1" fmla="*/ 1227294 h 1303636"/>
                <a:gd name="connsiteX2" fmla="*/ 12806938 w 12808883"/>
                <a:gd name="connsiteY2" fmla="*/ 1243343 h 1303636"/>
                <a:gd name="connsiteX3" fmla="*/ 12671681 w 12808883"/>
                <a:gd name="connsiteY3" fmla="*/ 13691 h 1303636"/>
                <a:gd name="connsiteX4" fmla="*/ 524767 w 12808883"/>
                <a:gd name="connsiteY4" fmla="*/ 1542 h 1303636"/>
                <a:gd name="connsiteX5" fmla="*/ 538211 w 12808883"/>
                <a:gd name="connsiteY5" fmla="*/ 258758 h 1303636"/>
                <a:gd name="connsiteX0" fmla="*/ 1233609 w 13490935"/>
                <a:gd name="connsiteY0" fmla="*/ 490432 h 1317845"/>
                <a:gd name="connsiteX1" fmla="*/ 8242133 w 13490935"/>
                <a:gd name="connsiteY1" fmla="*/ 1256460 h 1317845"/>
                <a:gd name="connsiteX2" fmla="*/ 13488990 w 13490935"/>
                <a:gd name="connsiteY2" fmla="*/ 1272509 h 1317845"/>
                <a:gd name="connsiteX3" fmla="*/ 13353733 w 13490935"/>
                <a:gd name="connsiteY3" fmla="*/ 42857 h 1317845"/>
                <a:gd name="connsiteX4" fmla="*/ 1206819 w 13490935"/>
                <a:gd name="connsiteY4" fmla="*/ 30708 h 1317845"/>
                <a:gd name="connsiteX5" fmla="*/ 1233609 w 13490935"/>
                <a:gd name="connsiteY5" fmla="*/ 490432 h 13178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490935" h="1317845">
                  <a:moveTo>
                    <a:pt x="1233609" y="490432"/>
                  </a:moveTo>
                  <a:cubicBezTo>
                    <a:pt x="2406161" y="694724"/>
                    <a:pt x="6199570" y="1126114"/>
                    <a:pt x="8242133" y="1256460"/>
                  </a:cubicBezTo>
                  <a:cubicBezTo>
                    <a:pt x="10284696" y="1386806"/>
                    <a:pt x="13470591" y="1268411"/>
                    <a:pt x="13488990" y="1272509"/>
                  </a:cubicBezTo>
                  <a:cubicBezTo>
                    <a:pt x="13507389" y="1276607"/>
                    <a:pt x="13390127" y="31484"/>
                    <a:pt x="13353733" y="42857"/>
                  </a:cubicBezTo>
                  <a:cubicBezTo>
                    <a:pt x="13358282" y="40582"/>
                    <a:pt x="3226840" y="-43888"/>
                    <a:pt x="1206819" y="30708"/>
                  </a:cubicBezTo>
                  <a:cubicBezTo>
                    <a:pt x="-813202" y="105304"/>
                    <a:pt x="61057" y="286140"/>
                    <a:pt x="1233609" y="490432"/>
                  </a:cubicBezTo>
                  <a:close/>
                </a:path>
              </a:pathLst>
            </a:custGeom>
            <a:solidFill>
              <a:srgbClr val="00B0F0">
                <a:alpha val="50000"/>
              </a:srgb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nl-NL">
                <a:solidFill>
                  <a:prstClr val="white"/>
                </a:solidFill>
              </a:endParaRPr>
            </a:p>
          </p:txBody>
        </p:sp>
        <p:sp>
          <p:nvSpPr>
            <p:cNvPr id="36" name="Vrije vorm: vorm 35">
              <a:extLst>
                <a:ext uri="{FF2B5EF4-FFF2-40B4-BE49-F238E27FC236}">
                  <a16:creationId xmlns:a16="http://schemas.microsoft.com/office/drawing/2014/main" id="{AAC39181-1089-4694-857B-8DC85068D7AF}"/>
                </a:ext>
              </a:extLst>
            </p:cNvPr>
            <p:cNvSpPr/>
            <p:nvPr userDrawn="1"/>
          </p:nvSpPr>
          <p:spPr>
            <a:xfrm flipV="1">
              <a:off x="6325135" y="6660110"/>
              <a:ext cx="6055324" cy="197889"/>
            </a:xfrm>
            <a:custGeom>
              <a:avLst/>
              <a:gdLst>
                <a:gd name="connsiteX0" fmla="*/ 1730865 w 16970195"/>
                <a:gd name="connsiteY0" fmla="*/ 1725695 h 2272357"/>
                <a:gd name="connsiteX1" fmla="*/ 11093229 w 16970195"/>
                <a:gd name="connsiteY1" fmla="*/ 2271606 h 2272357"/>
                <a:gd name="connsiteX2" fmla="*/ 15255796 w 16970195"/>
                <a:gd name="connsiteY2" fmla="*/ 1807582 h 2272357"/>
                <a:gd name="connsiteX3" fmla="*/ 15938184 w 16970195"/>
                <a:gd name="connsiteY3" fmla="*/ 442806 h 2272357"/>
                <a:gd name="connsiteX4" fmla="*/ 1362375 w 16970195"/>
                <a:gd name="connsiteY4" fmla="*/ 74316 h 2272357"/>
                <a:gd name="connsiteX5" fmla="*/ 1730865 w 16970195"/>
                <a:gd name="connsiteY5" fmla="*/ 1725695 h 2272357"/>
                <a:gd name="connsiteX0" fmla="*/ 1290769 w 16530099"/>
                <a:gd name="connsiteY0" fmla="*/ 1410113 h 1956775"/>
                <a:gd name="connsiteX1" fmla="*/ 10653133 w 16530099"/>
                <a:gd name="connsiteY1" fmla="*/ 1956024 h 1956775"/>
                <a:gd name="connsiteX2" fmla="*/ 14815700 w 16530099"/>
                <a:gd name="connsiteY2" fmla="*/ 1492000 h 1956775"/>
                <a:gd name="connsiteX3" fmla="*/ 15498088 w 16530099"/>
                <a:gd name="connsiteY3" fmla="*/ 127224 h 1956775"/>
                <a:gd name="connsiteX4" fmla="*/ 1618315 w 16530099"/>
                <a:gd name="connsiteY4" fmla="*/ 318292 h 1956775"/>
                <a:gd name="connsiteX5" fmla="*/ 1290769 w 16530099"/>
                <a:gd name="connsiteY5" fmla="*/ 1410113 h 1956775"/>
                <a:gd name="connsiteX0" fmla="*/ 1447827 w 16359611"/>
                <a:gd name="connsiteY0" fmla="*/ 1480228 h 1957923"/>
                <a:gd name="connsiteX1" fmla="*/ 10482645 w 16359611"/>
                <a:gd name="connsiteY1" fmla="*/ 1957900 h 1957923"/>
                <a:gd name="connsiteX2" fmla="*/ 14645212 w 16359611"/>
                <a:gd name="connsiteY2" fmla="*/ 1493876 h 1957923"/>
                <a:gd name="connsiteX3" fmla="*/ 15327600 w 16359611"/>
                <a:gd name="connsiteY3" fmla="*/ 129100 h 1957923"/>
                <a:gd name="connsiteX4" fmla="*/ 1447827 w 16359611"/>
                <a:gd name="connsiteY4" fmla="*/ 320168 h 1957923"/>
                <a:gd name="connsiteX5" fmla="*/ 1447827 w 16359611"/>
                <a:gd name="connsiteY5" fmla="*/ 1480228 h 1957923"/>
                <a:gd name="connsiteX0" fmla="*/ 1150996 w 16062780"/>
                <a:gd name="connsiteY0" fmla="*/ 1480228 h 1957923"/>
                <a:gd name="connsiteX1" fmla="*/ 10185814 w 16062780"/>
                <a:gd name="connsiteY1" fmla="*/ 1957900 h 1957923"/>
                <a:gd name="connsiteX2" fmla="*/ 14348381 w 16062780"/>
                <a:gd name="connsiteY2" fmla="*/ 1493876 h 1957923"/>
                <a:gd name="connsiteX3" fmla="*/ 15030769 w 16062780"/>
                <a:gd name="connsiteY3" fmla="*/ 129100 h 1957923"/>
                <a:gd name="connsiteX4" fmla="*/ 1150996 w 16062780"/>
                <a:gd name="connsiteY4" fmla="*/ 320168 h 1957923"/>
                <a:gd name="connsiteX5" fmla="*/ 1150996 w 16062780"/>
                <a:gd name="connsiteY5" fmla="*/ 1480228 h 1957923"/>
                <a:gd name="connsiteX0" fmla="*/ 1026012 w 14778313"/>
                <a:gd name="connsiteY0" fmla="*/ 1351312 h 1829004"/>
                <a:gd name="connsiteX1" fmla="*/ 10060830 w 14778313"/>
                <a:gd name="connsiteY1" fmla="*/ 1828984 h 1829004"/>
                <a:gd name="connsiteX2" fmla="*/ 14223397 w 14778313"/>
                <a:gd name="connsiteY2" fmla="*/ 1364960 h 1829004"/>
                <a:gd name="connsiteX3" fmla="*/ 13199815 w 14778313"/>
                <a:gd name="connsiteY3" fmla="*/ 177605 h 1829004"/>
                <a:gd name="connsiteX4" fmla="*/ 1026012 w 14778313"/>
                <a:gd name="connsiteY4" fmla="*/ 191252 h 1829004"/>
                <a:gd name="connsiteX5" fmla="*/ 1026012 w 14778313"/>
                <a:gd name="connsiteY5" fmla="*/ 1351312 h 1829004"/>
                <a:gd name="connsiteX0" fmla="*/ 1026012 w 14778313"/>
                <a:gd name="connsiteY0" fmla="*/ 1251232 h 1728924"/>
                <a:gd name="connsiteX1" fmla="*/ 10060830 w 14778313"/>
                <a:gd name="connsiteY1" fmla="*/ 1728904 h 1728924"/>
                <a:gd name="connsiteX2" fmla="*/ 14223397 w 14778313"/>
                <a:gd name="connsiteY2" fmla="*/ 1264880 h 1728924"/>
                <a:gd name="connsiteX3" fmla="*/ 13199815 w 14778313"/>
                <a:gd name="connsiteY3" fmla="*/ 77525 h 1728924"/>
                <a:gd name="connsiteX4" fmla="*/ 1026012 w 14778313"/>
                <a:gd name="connsiteY4" fmla="*/ 91172 h 1728924"/>
                <a:gd name="connsiteX5" fmla="*/ 1026012 w 14778313"/>
                <a:gd name="connsiteY5" fmla="*/ 1251232 h 1728924"/>
                <a:gd name="connsiteX0" fmla="*/ 225445 w 13977746"/>
                <a:gd name="connsiteY0" fmla="*/ 1173855 h 1651547"/>
                <a:gd name="connsiteX1" fmla="*/ 9260263 w 13977746"/>
                <a:gd name="connsiteY1" fmla="*/ 1651527 h 1651547"/>
                <a:gd name="connsiteX2" fmla="*/ 13422830 w 13977746"/>
                <a:gd name="connsiteY2" fmla="*/ 1187503 h 1651547"/>
                <a:gd name="connsiteX3" fmla="*/ 12399248 w 13977746"/>
                <a:gd name="connsiteY3" fmla="*/ 148 h 1651547"/>
                <a:gd name="connsiteX4" fmla="*/ 225445 w 13977746"/>
                <a:gd name="connsiteY4" fmla="*/ 13795 h 1651547"/>
                <a:gd name="connsiteX5" fmla="*/ 225445 w 13977746"/>
                <a:gd name="connsiteY5" fmla="*/ 1173855 h 1651547"/>
                <a:gd name="connsiteX0" fmla="*/ 207248 w 13959549"/>
                <a:gd name="connsiteY0" fmla="*/ 1173855 h 1651547"/>
                <a:gd name="connsiteX1" fmla="*/ 9242066 w 13959549"/>
                <a:gd name="connsiteY1" fmla="*/ 1651527 h 1651547"/>
                <a:gd name="connsiteX2" fmla="*/ 13404633 w 13959549"/>
                <a:gd name="connsiteY2" fmla="*/ 1187503 h 1651547"/>
                <a:gd name="connsiteX3" fmla="*/ 12381051 w 13959549"/>
                <a:gd name="connsiteY3" fmla="*/ 148 h 1651547"/>
                <a:gd name="connsiteX4" fmla="*/ 207248 w 13959549"/>
                <a:gd name="connsiteY4" fmla="*/ 13795 h 1651547"/>
                <a:gd name="connsiteX5" fmla="*/ 207248 w 13959549"/>
                <a:gd name="connsiteY5" fmla="*/ 1173855 h 1651547"/>
                <a:gd name="connsiteX0" fmla="*/ 164788 w 13917089"/>
                <a:gd name="connsiteY0" fmla="*/ 1173855 h 1651547"/>
                <a:gd name="connsiteX1" fmla="*/ 9199606 w 13917089"/>
                <a:gd name="connsiteY1" fmla="*/ 1651527 h 1651547"/>
                <a:gd name="connsiteX2" fmla="*/ 13362173 w 13917089"/>
                <a:gd name="connsiteY2" fmla="*/ 1187503 h 1651547"/>
                <a:gd name="connsiteX3" fmla="*/ 12338591 w 13917089"/>
                <a:gd name="connsiteY3" fmla="*/ 148 h 1651547"/>
                <a:gd name="connsiteX4" fmla="*/ 164788 w 13917089"/>
                <a:gd name="connsiteY4" fmla="*/ 13795 h 1651547"/>
                <a:gd name="connsiteX5" fmla="*/ 164788 w 13917089"/>
                <a:gd name="connsiteY5" fmla="*/ 1173855 h 1651547"/>
                <a:gd name="connsiteX0" fmla="*/ 7167 w 13759468"/>
                <a:gd name="connsiteY0" fmla="*/ 1173855 h 1651547"/>
                <a:gd name="connsiteX1" fmla="*/ 9041985 w 13759468"/>
                <a:gd name="connsiteY1" fmla="*/ 1651527 h 1651547"/>
                <a:gd name="connsiteX2" fmla="*/ 13204552 w 13759468"/>
                <a:gd name="connsiteY2" fmla="*/ 1187503 h 1651547"/>
                <a:gd name="connsiteX3" fmla="*/ 12180970 w 13759468"/>
                <a:gd name="connsiteY3" fmla="*/ 148 h 1651547"/>
                <a:gd name="connsiteX4" fmla="*/ 7167 w 13759468"/>
                <a:gd name="connsiteY4" fmla="*/ 13795 h 1651547"/>
                <a:gd name="connsiteX5" fmla="*/ 7167 w 13759468"/>
                <a:gd name="connsiteY5" fmla="*/ 1173855 h 1651547"/>
                <a:gd name="connsiteX0" fmla="*/ 7167 w 13340819"/>
                <a:gd name="connsiteY0" fmla="*/ 1173855 h 1679837"/>
                <a:gd name="connsiteX1" fmla="*/ 9041985 w 13340819"/>
                <a:gd name="connsiteY1" fmla="*/ 1651527 h 1679837"/>
                <a:gd name="connsiteX2" fmla="*/ 12194618 w 13340819"/>
                <a:gd name="connsiteY2" fmla="*/ 1446811 h 1679837"/>
                <a:gd name="connsiteX3" fmla="*/ 12180970 w 13340819"/>
                <a:gd name="connsiteY3" fmla="*/ 148 h 1679837"/>
                <a:gd name="connsiteX4" fmla="*/ 7167 w 13340819"/>
                <a:gd name="connsiteY4" fmla="*/ 13795 h 1679837"/>
                <a:gd name="connsiteX5" fmla="*/ 7167 w 13340819"/>
                <a:gd name="connsiteY5" fmla="*/ 1173855 h 1679837"/>
                <a:gd name="connsiteX0" fmla="*/ 7167 w 13388698"/>
                <a:gd name="connsiteY0" fmla="*/ 1173855 h 1674236"/>
                <a:gd name="connsiteX1" fmla="*/ 9041985 w 13388698"/>
                <a:gd name="connsiteY1" fmla="*/ 1651527 h 1674236"/>
                <a:gd name="connsiteX2" fmla="*/ 12194618 w 13388698"/>
                <a:gd name="connsiteY2" fmla="*/ 1446811 h 1674236"/>
                <a:gd name="connsiteX3" fmla="*/ 12180970 w 13388698"/>
                <a:gd name="connsiteY3" fmla="*/ 148 h 1674236"/>
                <a:gd name="connsiteX4" fmla="*/ 7167 w 13388698"/>
                <a:gd name="connsiteY4" fmla="*/ 13795 h 1674236"/>
                <a:gd name="connsiteX5" fmla="*/ 7167 w 13388698"/>
                <a:gd name="connsiteY5" fmla="*/ 1173855 h 1674236"/>
                <a:gd name="connsiteX0" fmla="*/ 546922 w 13955239"/>
                <a:gd name="connsiteY0" fmla="*/ 1173855 h 1659484"/>
                <a:gd name="connsiteX1" fmla="*/ 7944008 w 13955239"/>
                <a:gd name="connsiteY1" fmla="*/ 1624231 h 1659484"/>
                <a:gd name="connsiteX2" fmla="*/ 12734373 w 13955239"/>
                <a:gd name="connsiteY2" fmla="*/ 1446811 h 1659484"/>
                <a:gd name="connsiteX3" fmla="*/ 12720725 w 13955239"/>
                <a:gd name="connsiteY3" fmla="*/ 148 h 1659484"/>
                <a:gd name="connsiteX4" fmla="*/ 546922 w 13955239"/>
                <a:gd name="connsiteY4" fmla="*/ 13795 h 1659484"/>
                <a:gd name="connsiteX5" fmla="*/ 546922 w 13955239"/>
                <a:gd name="connsiteY5" fmla="*/ 1173855 h 1659484"/>
                <a:gd name="connsiteX0" fmla="*/ 619710 w 13982538"/>
                <a:gd name="connsiteY0" fmla="*/ 1173855 h 1690581"/>
                <a:gd name="connsiteX1" fmla="*/ 8999434 w 13982538"/>
                <a:gd name="connsiteY1" fmla="*/ 1665174 h 1690581"/>
                <a:gd name="connsiteX2" fmla="*/ 12807161 w 13982538"/>
                <a:gd name="connsiteY2" fmla="*/ 1446811 h 1690581"/>
                <a:gd name="connsiteX3" fmla="*/ 12793513 w 13982538"/>
                <a:gd name="connsiteY3" fmla="*/ 148 h 1690581"/>
                <a:gd name="connsiteX4" fmla="*/ 619710 w 13982538"/>
                <a:gd name="connsiteY4" fmla="*/ 13795 h 1690581"/>
                <a:gd name="connsiteX5" fmla="*/ 619710 w 13982538"/>
                <a:gd name="connsiteY5" fmla="*/ 1173855 h 1690581"/>
                <a:gd name="connsiteX0" fmla="*/ 619710 w 14005276"/>
                <a:gd name="connsiteY0" fmla="*/ 1173855 h 1695011"/>
                <a:gd name="connsiteX1" fmla="*/ 8999434 w 14005276"/>
                <a:gd name="connsiteY1" fmla="*/ 1665174 h 1695011"/>
                <a:gd name="connsiteX2" fmla="*/ 12875400 w 14005276"/>
                <a:gd name="connsiteY2" fmla="*/ 1460458 h 1695011"/>
                <a:gd name="connsiteX3" fmla="*/ 12793513 w 14005276"/>
                <a:gd name="connsiteY3" fmla="*/ 148 h 1695011"/>
                <a:gd name="connsiteX4" fmla="*/ 619710 w 14005276"/>
                <a:gd name="connsiteY4" fmla="*/ 13795 h 1695011"/>
                <a:gd name="connsiteX5" fmla="*/ 619710 w 14005276"/>
                <a:gd name="connsiteY5" fmla="*/ 1173855 h 1695011"/>
                <a:gd name="connsiteX0" fmla="*/ 619710 w 13842230"/>
                <a:gd name="connsiteY0" fmla="*/ 1173855 h 1671006"/>
                <a:gd name="connsiteX1" fmla="*/ 8999434 w 13842230"/>
                <a:gd name="connsiteY1" fmla="*/ 1665174 h 1671006"/>
                <a:gd name="connsiteX2" fmla="*/ 12875400 w 13842230"/>
                <a:gd name="connsiteY2" fmla="*/ 1460458 h 1671006"/>
                <a:gd name="connsiteX3" fmla="*/ 12793513 w 13842230"/>
                <a:gd name="connsiteY3" fmla="*/ 148 h 1671006"/>
                <a:gd name="connsiteX4" fmla="*/ 619710 w 13842230"/>
                <a:gd name="connsiteY4" fmla="*/ 13795 h 1671006"/>
                <a:gd name="connsiteX5" fmla="*/ 619710 w 13842230"/>
                <a:gd name="connsiteY5" fmla="*/ 1173855 h 1671006"/>
                <a:gd name="connsiteX0" fmla="*/ 619710 w 12875433"/>
                <a:gd name="connsiteY0" fmla="*/ 1173855 h 1671006"/>
                <a:gd name="connsiteX1" fmla="*/ 8999434 w 12875433"/>
                <a:gd name="connsiteY1" fmla="*/ 1665174 h 1671006"/>
                <a:gd name="connsiteX2" fmla="*/ 12875400 w 12875433"/>
                <a:gd name="connsiteY2" fmla="*/ 1460458 h 1671006"/>
                <a:gd name="connsiteX3" fmla="*/ 12793513 w 12875433"/>
                <a:gd name="connsiteY3" fmla="*/ 148 h 1671006"/>
                <a:gd name="connsiteX4" fmla="*/ 619710 w 12875433"/>
                <a:gd name="connsiteY4" fmla="*/ 13795 h 1671006"/>
                <a:gd name="connsiteX5" fmla="*/ 619710 w 12875433"/>
                <a:gd name="connsiteY5" fmla="*/ 1173855 h 1671006"/>
                <a:gd name="connsiteX0" fmla="*/ 619710 w 12875433"/>
                <a:gd name="connsiteY0" fmla="*/ 1173855 h 1671006"/>
                <a:gd name="connsiteX1" fmla="*/ 8999434 w 12875433"/>
                <a:gd name="connsiteY1" fmla="*/ 1665174 h 1671006"/>
                <a:gd name="connsiteX2" fmla="*/ 12875400 w 12875433"/>
                <a:gd name="connsiteY2" fmla="*/ 1460458 h 1671006"/>
                <a:gd name="connsiteX3" fmla="*/ 12793513 w 12875433"/>
                <a:gd name="connsiteY3" fmla="*/ 148 h 1671006"/>
                <a:gd name="connsiteX4" fmla="*/ 619710 w 12875433"/>
                <a:gd name="connsiteY4" fmla="*/ 13795 h 1671006"/>
                <a:gd name="connsiteX5" fmla="*/ 619710 w 12875433"/>
                <a:gd name="connsiteY5" fmla="*/ 1173855 h 1671006"/>
                <a:gd name="connsiteX0" fmla="*/ 619710 w 12848138"/>
                <a:gd name="connsiteY0" fmla="*/ 1173855 h 1672674"/>
                <a:gd name="connsiteX1" fmla="*/ 8999434 w 12848138"/>
                <a:gd name="connsiteY1" fmla="*/ 1665174 h 1672674"/>
                <a:gd name="connsiteX2" fmla="*/ 12848105 w 12848138"/>
                <a:gd name="connsiteY2" fmla="*/ 1487754 h 1672674"/>
                <a:gd name="connsiteX3" fmla="*/ 12793513 w 12848138"/>
                <a:gd name="connsiteY3" fmla="*/ 148 h 1672674"/>
                <a:gd name="connsiteX4" fmla="*/ 619710 w 12848138"/>
                <a:gd name="connsiteY4" fmla="*/ 13795 h 1672674"/>
                <a:gd name="connsiteX5" fmla="*/ 619710 w 12848138"/>
                <a:gd name="connsiteY5" fmla="*/ 1173855 h 1672674"/>
                <a:gd name="connsiteX0" fmla="*/ 1295359 w 13523787"/>
                <a:gd name="connsiteY0" fmla="*/ 1251231 h 1750050"/>
                <a:gd name="connsiteX1" fmla="*/ 9675083 w 13523787"/>
                <a:gd name="connsiteY1" fmla="*/ 1742550 h 1750050"/>
                <a:gd name="connsiteX2" fmla="*/ 13523754 w 13523787"/>
                <a:gd name="connsiteY2" fmla="*/ 1565130 h 1750050"/>
                <a:gd name="connsiteX3" fmla="*/ 13469162 w 13523787"/>
                <a:gd name="connsiteY3" fmla="*/ 77524 h 1750050"/>
                <a:gd name="connsiteX4" fmla="*/ 1295359 w 13523787"/>
                <a:gd name="connsiteY4" fmla="*/ 91171 h 1750050"/>
                <a:gd name="connsiteX5" fmla="*/ 1295359 w 13523787"/>
                <a:gd name="connsiteY5" fmla="*/ 1251231 h 1750050"/>
                <a:gd name="connsiteX0" fmla="*/ 899745 w 13128173"/>
                <a:gd name="connsiteY0" fmla="*/ 1251231 h 1750050"/>
                <a:gd name="connsiteX1" fmla="*/ 9279469 w 13128173"/>
                <a:gd name="connsiteY1" fmla="*/ 1742550 h 1750050"/>
                <a:gd name="connsiteX2" fmla="*/ 13128140 w 13128173"/>
                <a:gd name="connsiteY2" fmla="*/ 1565130 h 1750050"/>
                <a:gd name="connsiteX3" fmla="*/ 13073548 w 13128173"/>
                <a:gd name="connsiteY3" fmla="*/ 77524 h 1750050"/>
                <a:gd name="connsiteX4" fmla="*/ 899745 w 13128173"/>
                <a:gd name="connsiteY4" fmla="*/ 91171 h 1750050"/>
                <a:gd name="connsiteX5" fmla="*/ 899745 w 13128173"/>
                <a:gd name="connsiteY5" fmla="*/ 1251231 h 1750050"/>
                <a:gd name="connsiteX0" fmla="*/ 904978 w 13133406"/>
                <a:gd name="connsiteY0" fmla="*/ 1251231 h 1750050"/>
                <a:gd name="connsiteX1" fmla="*/ 9284702 w 13133406"/>
                <a:gd name="connsiteY1" fmla="*/ 1742550 h 1750050"/>
                <a:gd name="connsiteX2" fmla="*/ 13133373 w 13133406"/>
                <a:gd name="connsiteY2" fmla="*/ 1565130 h 1750050"/>
                <a:gd name="connsiteX3" fmla="*/ 13078781 w 13133406"/>
                <a:gd name="connsiteY3" fmla="*/ 77524 h 1750050"/>
                <a:gd name="connsiteX4" fmla="*/ 904978 w 13133406"/>
                <a:gd name="connsiteY4" fmla="*/ 91171 h 1750050"/>
                <a:gd name="connsiteX5" fmla="*/ 904978 w 13133406"/>
                <a:gd name="connsiteY5" fmla="*/ 1251231 h 1750050"/>
                <a:gd name="connsiteX0" fmla="*/ 905437 w 13133865"/>
                <a:gd name="connsiteY0" fmla="*/ 1174005 h 1672824"/>
                <a:gd name="connsiteX1" fmla="*/ 9285161 w 13133865"/>
                <a:gd name="connsiteY1" fmla="*/ 1665324 h 1672824"/>
                <a:gd name="connsiteX2" fmla="*/ 13133832 w 13133865"/>
                <a:gd name="connsiteY2" fmla="*/ 1487904 h 1672824"/>
                <a:gd name="connsiteX3" fmla="*/ 13079240 w 13133865"/>
                <a:gd name="connsiteY3" fmla="*/ 298 h 1672824"/>
                <a:gd name="connsiteX4" fmla="*/ 905437 w 13133865"/>
                <a:gd name="connsiteY4" fmla="*/ 13945 h 1672824"/>
                <a:gd name="connsiteX5" fmla="*/ 905437 w 13133865"/>
                <a:gd name="connsiteY5" fmla="*/ 1174005 h 1672824"/>
                <a:gd name="connsiteX0" fmla="*/ 5701 w 12234129"/>
                <a:gd name="connsiteY0" fmla="*/ 1185081 h 1683900"/>
                <a:gd name="connsiteX1" fmla="*/ 8385425 w 12234129"/>
                <a:gd name="connsiteY1" fmla="*/ 1676400 h 1683900"/>
                <a:gd name="connsiteX2" fmla="*/ 12234096 w 12234129"/>
                <a:gd name="connsiteY2" fmla="*/ 1498980 h 1683900"/>
                <a:gd name="connsiteX3" fmla="*/ 12179504 w 12234129"/>
                <a:gd name="connsiteY3" fmla="*/ 11374 h 1683900"/>
                <a:gd name="connsiteX4" fmla="*/ 5701 w 12234129"/>
                <a:gd name="connsiteY4" fmla="*/ 25021 h 1683900"/>
                <a:gd name="connsiteX5" fmla="*/ 5701 w 12234129"/>
                <a:gd name="connsiteY5" fmla="*/ 1185081 h 1683900"/>
                <a:gd name="connsiteX0" fmla="*/ 887148 w 13142432"/>
                <a:gd name="connsiteY0" fmla="*/ 1098873 h 1732067"/>
                <a:gd name="connsiteX1" fmla="*/ 9293761 w 13142432"/>
                <a:gd name="connsiteY1" fmla="*/ 1732067 h 1732067"/>
                <a:gd name="connsiteX2" fmla="*/ 13142432 w 13142432"/>
                <a:gd name="connsiteY2" fmla="*/ 1554647 h 1732067"/>
                <a:gd name="connsiteX3" fmla="*/ 13087840 w 13142432"/>
                <a:gd name="connsiteY3" fmla="*/ 67041 h 1732067"/>
                <a:gd name="connsiteX4" fmla="*/ 914037 w 13142432"/>
                <a:gd name="connsiteY4" fmla="*/ 80688 h 1732067"/>
                <a:gd name="connsiteX5" fmla="*/ 887148 w 13142432"/>
                <a:gd name="connsiteY5" fmla="*/ 1098873 h 1732067"/>
                <a:gd name="connsiteX0" fmla="*/ 887148 w 13115543"/>
                <a:gd name="connsiteY0" fmla="*/ 1098873 h 1732229"/>
                <a:gd name="connsiteX1" fmla="*/ 9293761 w 13115543"/>
                <a:gd name="connsiteY1" fmla="*/ 1732067 h 1732229"/>
                <a:gd name="connsiteX2" fmla="*/ 13115543 w 13115543"/>
                <a:gd name="connsiteY2" fmla="*/ 1154816 h 1732229"/>
                <a:gd name="connsiteX3" fmla="*/ 13087840 w 13115543"/>
                <a:gd name="connsiteY3" fmla="*/ 67041 h 1732229"/>
                <a:gd name="connsiteX4" fmla="*/ 914037 w 13115543"/>
                <a:gd name="connsiteY4" fmla="*/ 80688 h 1732229"/>
                <a:gd name="connsiteX5" fmla="*/ 887148 w 13115543"/>
                <a:gd name="connsiteY5" fmla="*/ 1098873 h 1732229"/>
                <a:gd name="connsiteX0" fmla="*/ 887148 w 13712514"/>
                <a:gd name="connsiteY0" fmla="*/ 1098873 h 1732294"/>
                <a:gd name="connsiteX1" fmla="*/ 9293761 w 13712514"/>
                <a:gd name="connsiteY1" fmla="*/ 1732067 h 1732294"/>
                <a:gd name="connsiteX2" fmla="*/ 13115543 w 13712514"/>
                <a:gd name="connsiteY2" fmla="*/ 1154816 h 1732294"/>
                <a:gd name="connsiteX3" fmla="*/ 13087840 w 13712514"/>
                <a:gd name="connsiteY3" fmla="*/ 67041 h 1732294"/>
                <a:gd name="connsiteX4" fmla="*/ 914037 w 13712514"/>
                <a:gd name="connsiteY4" fmla="*/ 80688 h 1732294"/>
                <a:gd name="connsiteX5" fmla="*/ 887148 w 13712514"/>
                <a:gd name="connsiteY5" fmla="*/ 1098873 h 1732294"/>
                <a:gd name="connsiteX0" fmla="*/ 887148 w 13712514"/>
                <a:gd name="connsiteY0" fmla="*/ 1098873 h 1732094"/>
                <a:gd name="connsiteX1" fmla="*/ 9293761 w 13712514"/>
                <a:gd name="connsiteY1" fmla="*/ 1732067 h 1732094"/>
                <a:gd name="connsiteX2" fmla="*/ 13115543 w 13712514"/>
                <a:gd name="connsiteY2" fmla="*/ 1154816 h 1732094"/>
                <a:gd name="connsiteX3" fmla="*/ 13087840 w 13712514"/>
                <a:gd name="connsiteY3" fmla="*/ 67041 h 1732094"/>
                <a:gd name="connsiteX4" fmla="*/ 914037 w 13712514"/>
                <a:gd name="connsiteY4" fmla="*/ 80688 h 1732094"/>
                <a:gd name="connsiteX5" fmla="*/ 887148 w 13712514"/>
                <a:gd name="connsiteY5" fmla="*/ 1098873 h 1732094"/>
                <a:gd name="connsiteX0" fmla="*/ 1222652 w 13811669"/>
                <a:gd name="connsiteY0" fmla="*/ 1098873 h 1706298"/>
                <a:gd name="connsiteX1" fmla="*/ 8567181 w 13811669"/>
                <a:gd name="connsiteY1" fmla="*/ 1706271 h 1706298"/>
                <a:gd name="connsiteX2" fmla="*/ 13451047 w 13811669"/>
                <a:gd name="connsiteY2" fmla="*/ 1154816 h 1706298"/>
                <a:gd name="connsiteX3" fmla="*/ 13423344 w 13811669"/>
                <a:gd name="connsiteY3" fmla="*/ 67041 h 1706298"/>
                <a:gd name="connsiteX4" fmla="*/ 1249541 w 13811669"/>
                <a:gd name="connsiteY4" fmla="*/ 80688 h 1706298"/>
                <a:gd name="connsiteX5" fmla="*/ 1222652 w 13811669"/>
                <a:gd name="connsiteY5" fmla="*/ 1098873 h 1706298"/>
                <a:gd name="connsiteX0" fmla="*/ 1220808 w 13800994"/>
                <a:gd name="connsiteY0" fmla="*/ 1027966 h 1635391"/>
                <a:gd name="connsiteX1" fmla="*/ 8565337 w 13800994"/>
                <a:gd name="connsiteY1" fmla="*/ 1635364 h 1635391"/>
                <a:gd name="connsiteX2" fmla="*/ 13449203 w 13800994"/>
                <a:gd name="connsiteY2" fmla="*/ 1083909 h 1635391"/>
                <a:gd name="connsiteX3" fmla="*/ 13394611 w 13800994"/>
                <a:gd name="connsiteY3" fmla="*/ 486250 h 1635391"/>
                <a:gd name="connsiteX4" fmla="*/ 1247697 w 13800994"/>
                <a:gd name="connsiteY4" fmla="*/ 9781 h 1635391"/>
                <a:gd name="connsiteX5" fmla="*/ 1220808 w 13800994"/>
                <a:gd name="connsiteY5" fmla="*/ 1027966 h 1635391"/>
                <a:gd name="connsiteX0" fmla="*/ 1220808 w 13800994"/>
                <a:gd name="connsiteY0" fmla="*/ 591516 h 1198936"/>
                <a:gd name="connsiteX1" fmla="*/ 8565337 w 13800994"/>
                <a:gd name="connsiteY1" fmla="*/ 1198914 h 1198936"/>
                <a:gd name="connsiteX2" fmla="*/ 13449203 w 13800994"/>
                <a:gd name="connsiteY2" fmla="*/ 647459 h 1198936"/>
                <a:gd name="connsiteX3" fmla="*/ 13394611 w 13800994"/>
                <a:gd name="connsiteY3" fmla="*/ 49800 h 1198936"/>
                <a:gd name="connsiteX4" fmla="*/ 1247697 w 13800994"/>
                <a:gd name="connsiteY4" fmla="*/ 37651 h 1198936"/>
                <a:gd name="connsiteX5" fmla="*/ 1220808 w 13800994"/>
                <a:gd name="connsiteY5" fmla="*/ 591516 h 1198936"/>
                <a:gd name="connsiteX0" fmla="*/ 537859 w 13118045"/>
                <a:gd name="connsiteY0" fmla="*/ 555096 h 1162516"/>
                <a:gd name="connsiteX1" fmla="*/ 7882388 w 13118045"/>
                <a:gd name="connsiteY1" fmla="*/ 1162494 h 1162516"/>
                <a:gd name="connsiteX2" fmla="*/ 12766254 w 13118045"/>
                <a:gd name="connsiteY2" fmla="*/ 611039 h 1162516"/>
                <a:gd name="connsiteX3" fmla="*/ 12711662 w 13118045"/>
                <a:gd name="connsiteY3" fmla="*/ 13380 h 1162516"/>
                <a:gd name="connsiteX4" fmla="*/ 564748 w 13118045"/>
                <a:gd name="connsiteY4" fmla="*/ 1231 h 1162516"/>
                <a:gd name="connsiteX5" fmla="*/ 537859 w 13118045"/>
                <a:gd name="connsiteY5" fmla="*/ 555096 h 1162516"/>
                <a:gd name="connsiteX0" fmla="*/ 531389 w 13111575"/>
                <a:gd name="connsiteY0" fmla="*/ 554828 h 1162248"/>
                <a:gd name="connsiteX1" fmla="*/ 7875918 w 13111575"/>
                <a:gd name="connsiteY1" fmla="*/ 1162226 h 1162248"/>
                <a:gd name="connsiteX2" fmla="*/ 12759784 w 13111575"/>
                <a:gd name="connsiteY2" fmla="*/ 610771 h 1162248"/>
                <a:gd name="connsiteX3" fmla="*/ 12705192 w 13111575"/>
                <a:gd name="connsiteY3" fmla="*/ 13112 h 1162248"/>
                <a:gd name="connsiteX4" fmla="*/ 558278 w 13111575"/>
                <a:gd name="connsiteY4" fmla="*/ 963 h 1162248"/>
                <a:gd name="connsiteX5" fmla="*/ 531389 w 13111575"/>
                <a:gd name="connsiteY5" fmla="*/ 554828 h 1162248"/>
                <a:gd name="connsiteX0" fmla="*/ 4870 w 12585056"/>
                <a:gd name="connsiteY0" fmla="*/ 554516 h 1161930"/>
                <a:gd name="connsiteX1" fmla="*/ 7349399 w 12585056"/>
                <a:gd name="connsiteY1" fmla="*/ 1161914 h 1161930"/>
                <a:gd name="connsiteX2" fmla="*/ 12233265 w 12585056"/>
                <a:gd name="connsiteY2" fmla="*/ 610459 h 1161930"/>
                <a:gd name="connsiteX3" fmla="*/ 12178673 w 12585056"/>
                <a:gd name="connsiteY3" fmla="*/ 12800 h 1161930"/>
                <a:gd name="connsiteX4" fmla="*/ 31759 w 12585056"/>
                <a:gd name="connsiteY4" fmla="*/ 651 h 1161930"/>
                <a:gd name="connsiteX5" fmla="*/ 4870 w 12585056"/>
                <a:gd name="connsiteY5" fmla="*/ 554516 h 1161930"/>
                <a:gd name="connsiteX0" fmla="*/ 4483 w 12584669"/>
                <a:gd name="connsiteY0" fmla="*/ 554523 h 1161972"/>
                <a:gd name="connsiteX1" fmla="*/ 7349012 w 12584669"/>
                <a:gd name="connsiteY1" fmla="*/ 1161921 h 1161972"/>
                <a:gd name="connsiteX2" fmla="*/ 12232878 w 12584669"/>
                <a:gd name="connsiteY2" fmla="*/ 610466 h 1161972"/>
                <a:gd name="connsiteX3" fmla="*/ 12178286 w 12584669"/>
                <a:gd name="connsiteY3" fmla="*/ 12807 h 1161972"/>
                <a:gd name="connsiteX4" fmla="*/ 31372 w 12584669"/>
                <a:gd name="connsiteY4" fmla="*/ 658 h 1161972"/>
                <a:gd name="connsiteX5" fmla="*/ 4483 w 12584669"/>
                <a:gd name="connsiteY5" fmla="*/ 554523 h 1161972"/>
                <a:gd name="connsiteX0" fmla="*/ 4483 w 12574612"/>
                <a:gd name="connsiteY0" fmla="*/ 554523 h 1162050"/>
                <a:gd name="connsiteX1" fmla="*/ 7349012 w 12574612"/>
                <a:gd name="connsiteY1" fmla="*/ 1161921 h 1162050"/>
                <a:gd name="connsiteX2" fmla="*/ 12219435 w 12574612"/>
                <a:gd name="connsiteY2" fmla="*/ 520182 h 1162050"/>
                <a:gd name="connsiteX3" fmla="*/ 12178286 w 12574612"/>
                <a:gd name="connsiteY3" fmla="*/ 12807 h 1162050"/>
                <a:gd name="connsiteX4" fmla="*/ 31372 w 12574612"/>
                <a:gd name="connsiteY4" fmla="*/ 658 h 1162050"/>
                <a:gd name="connsiteX5" fmla="*/ 4483 w 12574612"/>
                <a:gd name="connsiteY5" fmla="*/ 554523 h 1162050"/>
                <a:gd name="connsiteX0" fmla="*/ 913595 w 13443391"/>
                <a:gd name="connsiteY0" fmla="*/ 273067 h 1179839"/>
                <a:gd name="connsiteX1" fmla="*/ 8217791 w 13443391"/>
                <a:gd name="connsiteY1" fmla="*/ 1177114 h 1179839"/>
                <a:gd name="connsiteX2" fmla="*/ 13088214 w 13443391"/>
                <a:gd name="connsiteY2" fmla="*/ 535375 h 1179839"/>
                <a:gd name="connsiteX3" fmla="*/ 13047065 w 13443391"/>
                <a:gd name="connsiteY3" fmla="*/ 28000 h 1179839"/>
                <a:gd name="connsiteX4" fmla="*/ 900151 w 13443391"/>
                <a:gd name="connsiteY4" fmla="*/ 15851 h 1179839"/>
                <a:gd name="connsiteX5" fmla="*/ 913595 w 13443391"/>
                <a:gd name="connsiteY5" fmla="*/ 273067 h 1179839"/>
                <a:gd name="connsiteX0" fmla="*/ 41243 w 12571039"/>
                <a:gd name="connsiteY0" fmla="*/ 475355 h 1382127"/>
                <a:gd name="connsiteX1" fmla="*/ 7345439 w 12571039"/>
                <a:gd name="connsiteY1" fmla="*/ 1379402 h 1382127"/>
                <a:gd name="connsiteX2" fmla="*/ 12215862 w 12571039"/>
                <a:gd name="connsiteY2" fmla="*/ 737663 h 1382127"/>
                <a:gd name="connsiteX3" fmla="*/ 12174713 w 12571039"/>
                <a:gd name="connsiteY3" fmla="*/ 230288 h 1382127"/>
                <a:gd name="connsiteX4" fmla="*/ 27799 w 12571039"/>
                <a:gd name="connsiteY4" fmla="*/ 218139 h 1382127"/>
                <a:gd name="connsiteX5" fmla="*/ 41243 w 12571039"/>
                <a:gd name="connsiteY5" fmla="*/ 475355 h 1382127"/>
                <a:gd name="connsiteX0" fmla="*/ 41166 w 12570962"/>
                <a:gd name="connsiteY0" fmla="*/ 258758 h 1165530"/>
                <a:gd name="connsiteX1" fmla="*/ 7345362 w 12570962"/>
                <a:gd name="connsiteY1" fmla="*/ 1162805 h 1165530"/>
                <a:gd name="connsiteX2" fmla="*/ 12215785 w 12570962"/>
                <a:gd name="connsiteY2" fmla="*/ 521066 h 1165530"/>
                <a:gd name="connsiteX3" fmla="*/ 12174636 w 12570962"/>
                <a:gd name="connsiteY3" fmla="*/ 13691 h 1165530"/>
                <a:gd name="connsiteX4" fmla="*/ 27722 w 12570962"/>
                <a:gd name="connsiteY4" fmla="*/ 1542 h 1165530"/>
                <a:gd name="connsiteX5" fmla="*/ 41166 w 12570962"/>
                <a:gd name="connsiteY5" fmla="*/ 258758 h 1165530"/>
                <a:gd name="connsiteX0" fmla="*/ 41166 w 12642614"/>
                <a:gd name="connsiteY0" fmla="*/ 258758 h 1345296"/>
                <a:gd name="connsiteX1" fmla="*/ 7345362 w 12642614"/>
                <a:gd name="connsiteY1" fmla="*/ 1162805 h 1345296"/>
                <a:gd name="connsiteX2" fmla="*/ 12309893 w 12642614"/>
                <a:gd name="connsiteY2" fmla="*/ 1243343 h 1345296"/>
                <a:gd name="connsiteX3" fmla="*/ 12174636 w 12642614"/>
                <a:gd name="connsiteY3" fmla="*/ 13691 h 1345296"/>
                <a:gd name="connsiteX4" fmla="*/ 27722 w 12642614"/>
                <a:gd name="connsiteY4" fmla="*/ 1542 h 1345296"/>
                <a:gd name="connsiteX5" fmla="*/ 41166 w 12642614"/>
                <a:gd name="connsiteY5" fmla="*/ 258758 h 1345296"/>
                <a:gd name="connsiteX0" fmla="*/ 538211 w 13160471"/>
                <a:gd name="connsiteY0" fmla="*/ 258758 h 1373952"/>
                <a:gd name="connsiteX1" fmla="*/ 7560081 w 13160471"/>
                <a:gd name="connsiteY1" fmla="*/ 1227294 h 1373952"/>
                <a:gd name="connsiteX2" fmla="*/ 12806938 w 13160471"/>
                <a:gd name="connsiteY2" fmla="*/ 1243343 h 1373952"/>
                <a:gd name="connsiteX3" fmla="*/ 12671681 w 13160471"/>
                <a:gd name="connsiteY3" fmla="*/ 13691 h 1373952"/>
                <a:gd name="connsiteX4" fmla="*/ 524767 w 13160471"/>
                <a:gd name="connsiteY4" fmla="*/ 1542 h 1373952"/>
                <a:gd name="connsiteX5" fmla="*/ 538211 w 13160471"/>
                <a:gd name="connsiteY5" fmla="*/ 258758 h 1373952"/>
                <a:gd name="connsiteX0" fmla="*/ 538211 w 12808883"/>
                <a:gd name="connsiteY0" fmla="*/ 258758 h 1303636"/>
                <a:gd name="connsiteX1" fmla="*/ 7560081 w 12808883"/>
                <a:gd name="connsiteY1" fmla="*/ 1227294 h 1303636"/>
                <a:gd name="connsiteX2" fmla="*/ 12806938 w 12808883"/>
                <a:gd name="connsiteY2" fmla="*/ 1243343 h 1303636"/>
                <a:gd name="connsiteX3" fmla="*/ 12671681 w 12808883"/>
                <a:gd name="connsiteY3" fmla="*/ 13691 h 1303636"/>
                <a:gd name="connsiteX4" fmla="*/ 524767 w 12808883"/>
                <a:gd name="connsiteY4" fmla="*/ 1542 h 1303636"/>
                <a:gd name="connsiteX5" fmla="*/ 538211 w 12808883"/>
                <a:gd name="connsiteY5" fmla="*/ 258758 h 1303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808883" h="1303636">
                  <a:moveTo>
                    <a:pt x="538211" y="258758"/>
                  </a:moveTo>
                  <a:cubicBezTo>
                    <a:pt x="1710763" y="463050"/>
                    <a:pt x="5515293" y="1063197"/>
                    <a:pt x="7560081" y="1227294"/>
                  </a:cubicBezTo>
                  <a:cubicBezTo>
                    <a:pt x="9604869" y="1391391"/>
                    <a:pt x="12788539" y="1239245"/>
                    <a:pt x="12806938" y="1243343"/>
                  </a:cubicBezTo>
                  <a:cubicBezTo>
                    <a:pt x="12825337" y="1247441"/>
                    <a:pt x="12708075" y="2318"/>
                    <a:pt x="12671681" y="13691"/>
                  </a:cubicBezTo>
                  <a:cubicBezTo>
                    <a:pt x="12676230" y="11416"/>
                    <a:pt x="549542" y="-5033"/>
                    <a:pt x="524767" y="1542"/>
                  </a:cubicBezTo>
                  <a:cubicBezTo>
                    <a:pt x="465534" y="17262"/>
                    <a:pt x="-634341" y="54466"/>
                    <a:pt x="538211" y="258758"/>
                  </a:cubicBezTo>
                  <a:close/>
                </a:path>
              </a:pathLst>
            </a:custGeom>
            <a:solidFill>
              <a:srgbClr val="00B0F0">
                <a:alpha val="50000"/>
              </a:srgb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nl-NL">
                <a:solidFill>
                  <a:prstClr val="white"/>
                </a:solidFill>
              </a:endParaRPr>
            </a:p>
          </p:txBody>
        </p:sp>
      </p:grp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07067" y="3268377"/>
            <a:ext cx="5403530" cy="1374388"/>
          </a:xfrm>
        </p:spPr>
        <p:txBody>
          <a:bodyPr anchor="t"/>
          <a:lstStyle>
            <a:lvl1pPr marL="0" indent="0" algn="r">
              <a:buNone/>
              <a:defRPr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Voor een duurzame leefomgeving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CA28D-1A56-3949-B9A3-8515BAE57681}" type="datetime1">
              <a:rPr lang="nl-NL" smtClean="0">
                <a:solidFill>
                  <a:prstClr val="white"/>
                </a:solidFill>
              </a:rPr>
              <a:t>13-5-2019</a:t>
            </a:fld>
            <a:endParaRPr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1C6DA-9D23-4FA1-9889-59B05DDECF95}" type="slidenum">
              <a:rPr>
                <a:solidFill>
                  <a:prstClr val="white"/>
                </a:solidFill>
              </a:rPr>
              <a:pPr/>
              <a:t>‹nr.›</a:t>
            </a:fld>
            <a:endParaRPr>
              <a:solidFill>
                <a:prstClr val="white"/>
              </a:solidFill>
            </a:endParaRPr>
          </a:p>
        </p:txBody>
      </p:sp>
      <p:pic>
        <p:nvPicPr>
          <p:cNvPr id="18" name="Afbeelding 17">
            <a:extLst>
              <a:ext uri="{FF2B5EF4-FFF2-40B4-BE49-F238E27FC236}">
                <a16:creationId xmlns:a16="http://schemas.microsoft.com/office/drawing/2014/main" id="{D2E26642-7203-44AA-BF3B-C8C7976899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51483" y="-9476"/>
            <a:ext cx="5131558" cy="6857999"/>
          </a:xfrm>
          <a:prstGeom prst="rect">
            <a:avLst/>
          </a:prstGeom>
        </p:spPr>
      </p:pic>
      <p:pic>
        <p:nvPicPr>
          <p:cNvPr id="20" name="Afbeelding 19">
            <a:extLst>
              <a:ext uri="{FF2B5EF4-FFF2-40B4-BE49-F238E27FC236}">
                <a16:creationId xmlns:a16="http://schemas.microsoft.com/office/drawing/2014/main" id="{1C5AD740-0E47-4717-BA01-1535FAFD8FB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6841" y="2414921"/>
            <a:ext cx="5278219" cy="1336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 en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D4BA4-B4E0-8244-9581-2BA7230024DC}" type="datetime1">
              <a:rPr lang="nl-NL" smtClean="0">
                <a:solidFill>
                  <a:prstClr val="white"/>
                </a:solidFill>
              </a:rPr>
              <a:t>13-5-2019</a:t>
            </a:fld>
            <a:endParaRPr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1C6DA-9D23-4FA1-9889-59B05DDECF95}" type="slidenum">
              <a:rPr>
                <a:solidFill>
                  <a:prstClr val="white"/>
                </a:solidFill>
              </a:rPr>
              <a:pPr/>
              <a:t>‹nr.›</a:t>
            </a:fld>
            <a:endParaRPr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7787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iteraat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6DF7A-A3BE-3640-A461-62FF8DEA87EA}" type="datetime1">
              <a:rPr lang="nl-NL" smtClean="0">
                <a:solidFill>
                  <a:prstClr val="white"/>
                </a:solidFill>
              </a:rPr>
              <a:t>13-5-2019</a:t>
            </a:fld>
            <a:endParaRPr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1C6DA-9D23-4FA1-9889-59B05DDECF95}" type="slidenum">
              <a:rPr>
                <a:solidFill>
                  <a:prstClr val="white"/>
                </a:solidFill>
              </a:rPr>
              <a:pPr/>
              <a:t>‹nr.›</a:t>
            </a:fld>
            <a:endParaRPr>
              <a:solidFill>
                <a:prstClr val="white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457200"/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457200"/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”</a:t>
            </a:r>
            <a:endParaRPr lang="en-US" dirty="0">
              <a:solidFill>
                <a:srgbClr val="90C226">
                  <a:lumMod val="60000"/>
                  <a:lumOff val="40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04645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5E655-FA50-0845-B869-80A9C24D8A84}" type="datetime1">
              <a:rPr lang="nl-NL" smtClean="0">
                <a:solidFill>
                  <a:prstClr val="white"/>
                </a:solidFill>
              </a:rPr>
              <a:t>13-5-2019</a:t>
            </a:fld>
            <a:endParaRPr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1C6DA-9D23-4FA1-9889-59B05DDECF95}" type="slidenum">
              <a:rPr>
                <a:solidFill>
                  <a:prstClr val="white"/>
                </a:solidFill>
              </a:rPr>
              <a:pPr/>
              <a:t>‹nr.›</a:t>
            </a:fld>
            <a:endParaRPr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1514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Offerte 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2446A-F667-B241-A964-45CA8C1D4C2E}" type="datetime1">
              <a:rPr lang="nl-NL" smtClean="0">
                <a:solidFill>
                  <a:prstClr val="white"/>
                </a:solidFill>
              </a:rPr>
              <a:t>13-5-2019</a:t>
            </a:fld>
            <a:endParaRPr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1C6DA-9D23-4FA1-9889-59B05DDECF95}" type="slidenum">
              <a:rPr>
                <a:solidFill>
                  <a:prstClr val="white"/>
                </a:solidFill>
              </a:rPr>
              <a:pPr/>
              <a:t>‹nr.›</a:t>
            </a:fld>
            <a:endParaRPr>
              <a:solidFill>
                <a:prstClr val="white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457200"/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457200"/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61374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Waar of onwa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60C79-AD4E-F742-983F-C72056B9A4B6}" type="datetime1">
              <a:rPr lang="nl-NL" smtClean="0">
                <a:solidFill>
                  <a:prstClr val="white"/>
                </a:solidFill>
              </a:rPr>
              <a:t>13-5-2019</a:t>
            </a:fld>
            <a:endParaRPr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1C6DA-9D23-4FA1-9889-59B05DDECF95}" type="slidenum">
              <a:rPr>
                <a:solidFill>
                  <a:prstClr val="white"/>
                </a:solidFill>
              </a:rPr>
              <a:pPr/>
              <a:t>‹nr.›</a:t>
            </a:fld>
            <a:endParaRPr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669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77EC6-DFD2-F741-986C-935A1EFD3DD4}" type="datetime1">
              <a:rPr lang="nl-NL" smtClean="0">
                <a:solidFill>
                  <a:prstClr val="white"/>
                </a:solidFill>
              </a:rPr>
              <a:t>13-5-2019</a:t>
            </a:fld>
            <a:endParaRPr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1C6DA-9D23-4FA1-9889-59B05DDECF95}" type="slidenum">
              <a:rPr>
                <a:solidFill>
                  <a:prstClr val="white"/>
                </a:solidFill>
              </a:rPr>
              <a:pPr/>
              <a:t>‹nr.›</a:t>
            </a:fld>
            <a:endParaRPr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2284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585C0-BDCC-2548-A59F-FE44E305593E}" type="datetime1">
              <a:rPr lang="nl-NL" smtClean="0">
                <a:solidFill>
                  <a:prstClr val="white"/>
                </a:solidFill>
              </a:rPr>
              <a:t>13-5-2019</a:t>
            </a:fld>
            <a:endParaRPr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1C6DA-9D23-4FA1-9889-59B05DDECF95}" type="slidenum">
              <a:rPr>
                <a:solidFill>
                  <a:prstClr val="white"/>
                </a:solidFill>
              </a:rPr>
              <a:pPr/>
              <a:t>‹nr.›</a:t>
            </a:fld>
            <a:endParaRPr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4977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wo Content - 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1188550"/>
            <a:ext cx="12192000" cy="4646151"/>
          </a:xfrm>
          <a:prstGeom prst="rect">
            <a:avLst/>
          </a:prstGeom>
          <a:gradFill flip="none" rotWithShape="1">
            <a:gsLst>
              <a:gs pos="0">
                <a:srgbClr val="C7D300">
                  <a:lumMod val="15000"/>
                  <a:lumOff val="85000"/>
                </a:srgbClr>
              </a:gs>
              <a:gs pos="100000">
                <a:schemeClr val="bg1">
                  <a:alpha val="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 sz="1801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88549"/>
            <a:ext cx="4800000" cy="4646151"/>
          </a:xfrm>
        </p:spPr>
        <p:txBody>
          <a:bodyPr>
            <a:normAutofit/>
          </a:bodyPr>
          <a:lstStyle>
            <a:lvl1pPr>
              <a:defRPr sz="1401"/>
            </a:lvl1pPr>
            <a:lvl2pPr>
              <a:defRPr sz="1401"/>
            </a:lvl2pPr>
            <a:lvl3pPr>
              <a:defRPr sz="1401"/>
            </a:lvl3pPr>
            <a:lvl4pPr>
              <a:defRPr sz="1401"/>
            </a:lvl4pPr>
            <a:lvl5pPr>
              <a:defRPr sz="1401"/>
            </a:lvl5pPr>
            <a:lvl6pPr>
              <a:defRPr sz="1801"/>
            </a:lvl6pPr>
            <a:lvl7pPr>
              <a:defRPr sz="1801"/>
            </a:lvl7pPr>
            <a:lvl8pPr>
              <a:defRPr sz="1801"/>
            </a:lvl8pPr>
            <a:lvl9pPr>
              <a:defRPr sz="1801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16800" y="1188550"/>
            <a:ext cx="4800000" cy="4646151"/>
          </a:xfrm>
        </p:spPr>
        <p:txBody>
          <a:bodyPr>
            <a:normAutofit/>
          </a:bodyPr>
          <a:lstStyle>
            <a:lvl1pPr>
              <a:defRPr sz="1401"/>
            </a:lvl1pPr>
            <a:lvl2pPr>
              <a:defRPr sz="1401"/>
            </a:lvl2pPr>
            <a:lvl3pPr>
              <a:defRPr sz="1401"/>
            </a:lvl3pPr>
            <a:lvl4pPr>
              <a:defRPr sz="1401"/>
            </a:lvl4pPr>
            <a:lvl5pPr>
              <a:defRPr sz="1401"/>
            </a:lvl5pPr>
            <a:lvl6pPr>
              <a:defRPr sz="1801"/>
            </a:lvl6pPr>
            <a:lvl7pPr>
              <a:defRPr sz="1801"/>
            </a:lvl7pPr>
            <a:lvl8pPr>
              <a:defRPr sz="1801"/>
            </a:lvl8pPr>
            <a:lvl9pPr>
              <a:defRPr sz="1801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F7836-E4B3-4985-A8BA-D04AF4A8C90B}" type="slidenum">
              <a:rPr lang="en-GB">
                <a:solidFill>
                  <a:prstClr val="white"/>
                </a:solidFill>
              </a:rPr>
              <a:pPr/>
              <a:t>‹nr.›</a:t>
            </a:fld>
            <a:endParaRPr lang="en-GB">
              <a:solidFill>
                <a:prstClr val="white"/>
              </a:solidFill>
            </a:endParaRPr>
          </a:p>
        </p:txBody>
      </p:sp>
      <p:cxnSp>
        <p:nvCxnSpPr>
          <p:cNvPr id="9" name="seperatorBar"/>
          <p:cNvCxnSpPr/>
          <p:nvPr userDrawn="1"/>
        </p:nvCxnSpPr>
        <p:spPr>
          <a:xfrm>
            <a:off x="1" y="5831100"/>
            <a:ext cx="12192001" cy="0"/>
          </a:xfrm>
          <a:prstGeom prst="line">
            <a:avLst/>
          </a:prstGeom>
          <a:ln w="15875">
            <a:solidFill>
              <a:srgbClr val="00577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1583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000" y="468217"/>
            <a:ext cx="8736000" cy="547718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F7836-E4B3-4985-A8BA-D04AF4A8C90B}" type="slidenum">
              <a:rPr lang="en-GB">
                <a:solidFill>
                  <a:prstClr val="white"/>
                </a:solidFill>
              </a:rPr>
              <a:pPr/>
              <a:t>‹nr.›</a:t>
            </a:fld>
            <a:endParaRPr lang="en-GB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0981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27BE8-96DC-834C-8DD0-A5E61E66BE7F}" type="datetime1">
              <a:rPr lang="nl-NL" smtClean="0">
                <a:solidFill>
                  <a:prstClr val="white"/>
                </a:solidFill>
              </a:rPr>
              <a:t>13-5-2019</a:t>
            </a:fld>
            <a:endParaRPr>
              <a:solidFill>
                <a:prstClr val="white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white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1C6DA-9D23-4FA1-9889-59B05DDECF95}" type="slidenum">
              <a:rPr>
                <a:solidFill>
                  <a:prstClr val="white"/>
                </a:solidFill>
              </a:rPr>
              <a:pPr/>
              <a:t>‹nr.›</a:t>
            </a:fld>
            <a:endParaRPr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7756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3" y="1262852"/>
            <a:ext cx="11178038" cy="743369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3" y="2129051"/>
            <a:ext cx="11182571" cy="3912311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871046" y="6559986"/>
            <a:ext cx="1854692" cy="36512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/>
          <a:lstStyle>
            <a:lvl1pPr algn="r">
              <a:defRPr lang="nl-NL" smtClean="0"/>
            </a:lvl1pPr>
          </a:lstStyle>
          <a:p>
            <a:fld id="{002D7FC6-FE85-9548-B450-36E76AB13B6D}" type="datetime1">
              <a:rPr lang="nl-NL" smtClean="0">
                <a:solidFill>
                  <a:prstClr val="white"/>
                </a:solidFill>
              </a:rPr>
              <a:t>13-5-2019</a:t>
            </a:fld>
            <a:endParaRPr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77334" y="6559986"/>
            <a:ext cx="6297612" cy="365125"/>
          </a:xfrm>
        </p:spPr>
        <p:txBody>
          <a:bodyPr/>
          <a:lstStyle/>
          <a:p>
            <a:endParaRPr lang="nl-NL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199328" y="6559986"/>
            <a:ext cx="683339" cy="36512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/>
          <a:lstStyle>
            <a:lvl1pPr>
              <a:defRPr lang="nl-NL" smtClean="0"/>
            </a:lvl1pPr>
          </a:lstStyle>
          <a:p>
            <a:pPr algn="r"/>
            <a:fld id="{12E1C6DA-9D23-4FA1-9889-59B05DDECF95}" type="slidenum">
              <a:rPr>
                <a:solidFill>
                  <a:prstClr val="white"/>
                </a:solidFill>
              </a:rPr>
              <a:pPr algn="r"/>
              <a:t>‹nr.›</a:t>
            </a:fld>
            <a:endParaRPr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1591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ep 16">
            <a:extLst>
              <a:ext uri="{FF2B5EF4-FFF2-40B4-BE49-F238E27FC236}">
                <a16:creationId xmlns:a16="http://schemas.microsoft.com/office/drawing/2014/main" id="{00CF5FCD-B73A-41CC-9399-46EEA4789949}"/>
              </a:ext>
            </a:extLst>
          </p:cNvPr>
          <p:cNvGrpSpPr/>
          <p:nvPr userDrawn="1"/>
        </p:nvGrpSpPr>
        <p:grpSpPr>
          <a:xfrm>
            <a:off x="-95534" y="6041362"/>
            <a:ext cx="13795926" cy="832363"/>
            <a:chOff x="-95534" y="6041362"/>
            <a:chExt cx="13795926" cy="832363"/>
          </a:xfrm>
        </p:grpSpPr>
        <p:sp>
          <p:nvSpPr>
            <p:cNvPr id="19" name="Vrije vorm: vorm 18">
              <a:extLst>
                <a:ext uri="{FF2B5EF4-FFF2-40B4-BE49-F238E27FC236}">
                  <a16:creationId xmlns:a16="http://schemas.microsoft.com/office/drawing/2014/main" id="{45FFFEB7-60BE-46D0-BCA2-4BE5B195F544}"/>
                </a:ext>
              </a:extLst>
            </p:cNvPr>
            <p:cNvSpPr/>
            <p:nvPr userDrawn="1"/>
          </p:nvSpPr>
          <p:spPr>
            <a:xfrm flipH="1" flipV="1">
              <a:off x="-95534" y="6041362"/>
              <a:ext cx="12419462" cy="816638"/>
            </a:xfrm>
            <a:custGeom>
              <a:avLst/>
              <a:gdLst>
                <a:gd name="connsiteX0" fmla="*/ 1730865 w 16970195"/>
                <a:gd name="connsiteY0" fmla="*/ 1725695 h 2272357"/>
                <a:gd name="connsiteX1" fmla="*/ 11093229 w 16970195"/>
                <a:gd name="connsiteY1" fmla="*/ 2271606 h 2272357"/>
                <a:gd name="connsiteX2" fmla="*/ 15255796 w 16970195"/>
                <a:gd name="connsiteY2" fmla="*/ 1807582 h 2272357"/>
                <a:gd name="connsiteX3" fmla="*/ 15938184 w 16970195"/>
                <a:gd name="connsiteY3" fmla="*/ 442806 h 2272357"/>
                <a:gd name="connsiteX4" fmla="*/ 1362375 w 16970195"/>
                <a:gd name="connsiteY4" fmla="*/ 74316 h 2272357"/>
                <a:gd name="connsiteX5" fmla="*/ 1730865 w 16970195"/>
                <a:gd name="connsiteY5" fmla="*/ 1725695 h 2272357"/>
                <a:gd name="connsiteX0" fmla="*/ 1290769 w 16530099"/>
                <a:gd name="connsiteY0" fmla="*/ 1410113 h 1956775"/>
                <a:gd name="connsiteX1" fmla="*/ 10653133 w 16530099"/>
                <a:gd name="connsiteY1" fmla="*/ 1956024 h 1956775"/>
                <a:gd name="connsiteX2" fmla="*/ 14815700 w 16530099"/>
                <a:gd name="connsiteY2" fmla="*/ 1492000 h 1956775"/>
                <a:gd name="connsiteX3" fmla="*/ 15498088 w 16530099"/>
                <a:gd name="connsiteY3" fmla="*/ 127224 h 1956775"/>
                <a:gd name="connsiteX4" fmla="*/ 1618315 w 16530099"/>
                <a:gd name="connsiteY4" fmla="*/ 318292 h 1956775"/>
                <a:gd name="connsiteX5" fmla="*/ 1290769 w 16530099"/>
                <a:gd name="connsiteY5" fmla="*/ 1410113 h 1956775"/>
                <a:gd name="connsiteX0" fmla="*/ 1447827 w 16359611"/>
                <a:gd name="connsiteY0" fmla="*/ 1480228 h 1957923"/>
                <a:gd name="connsiteX1" fmla="*/ 10482645 w 16359611"/>
                <a:gd name="connsiteY1" fmla="*/ 1957900 h 1957923"/>
                <a:gd name="connsiteX2" fmla="*/ 14645212 w 16359611"/>
                <a:gd name="connsiteY2" fmla="*/ 1493876 h 1957923"/>
                <a:gd name="connsiteX3" fmla="*/ 15327600 w 16359611"/>
                <a:gd name="connsiteY3" fmla="*/ 129100 h 1957923"/>
                <a:gd name="connsiteX4" fmla="*/ 1447827 w 16359611"/>
                <a:gd name="connsiteY4" fmla="*/ 320168 h 1957923"/>
                <a:gd name="connsiteX5" fmla="*/ 1447827 w 16359611"/>
                <a:gd name="connsiteY5" fmla="*/ 1480228 h 1957923"/>
                <a:gd name="connsiteX0" fmla="*/ 1150996 w 16062780"/>
                <a:gd name="connsiteY0" fmla="*/ 1480228 h 1957923"/>
                <a:gd name="connsiteX1" fmla="*/ 10185814 w 16062780"/>
                <a:gd name="connsiteY1" fmla="*/ 1957900 h 1957923"/>
                <a:gd name="connsiteX2" fmla="*/ 14348381 w 16062780"/>
                <a:gd name="connsiteY2" fmla="*/ 1493876 h 1957923"/>
                <a:gd name="connsiteX3" fmla="*/ 15030769 w 16062780"/>
                <a:gd name="connsiteY3" fmla="*/ 129100 h 1957923"/>
                <a:gd name="connsiteX4" fmla="*/ 1150996 w 16062780"/>
                <a:gd name="connsiteY4" fmla="*/ 320168 h 1957923"/>
                <a:gd name="connsiteX5" fmla="*/ 1150996 w 16062780"/>
                <a:gd name="connsiteY5" fmla="*/ 1480228 h 1957923"/>
                <a:gd name="connsiteX0" fmla="*/ 1026012 w 14778313"/>
                <a:gd name="connsiteY0" fmla="*/ 1351312 h 1829004"/>
                <a:gd name="connsiteX1" fmla="*/ 10060830 w 14778313"/>
                <a:gd name="connsiteY1" fmla="*/ 1828984 h 1829004"/>
                <a:gd name="connsiteX2" fmla="*/ 14223397 w 14778313"/>
                <a:gd name="connsiteY2" fmla="*/ 1364960 h 1829004"/>
                <a:gd name="connsiteX3" fmla="*/ 13199815 w 14778313"/>
                <a:gd name="connsiteY3" fmla="*/ 177605 h 1829004"/>
                <a:gd name="connsiteX4" fmla="*/ 1026012 w 14778313"/>
                <a:gd name="connsiteY4" fmla="*/ 191252 h 1829004"/>
                <a:gd name="connsiteX5" fmla="*/ 1026012 w 14778313"/>
                <a:gd name="connsiteY5" fmla="*/ 1351312 h 1829004"/>
                <a:gd name="connsiteX0" fmla="*/ 1026012 w 14778313"/>
                <a:gd name="connsiteY0" fmla="*/ 1251232 h 1728924"/>
                <a:gd name="connsiteX1" fmla="*/ 10060830 w 14778313"/>
                <a:gd name="connsiteY1" fmla="*/ 1728904 h 1728924"/>
                <a:gd name="connsiteX2" fmla="*/ 14223397 w 14778313"/>
                <a:gd name="connsiteY2" fmla="*/ 1264880 h 1728924"/>
                <a:gd name="connsiteX3" fmla="*/ 13199815 w 14778313"/>
                <a:gd name="connsiteY3" fmla="*/ 77525 h 1728924"/>
                <a:gd name="connsiteX4" fmla="*/ 1026012 w 14778313"/>
                <a:gd name="connsiteY4" fmla="*/ 91172 h 1728924"/>
                <a:gd name="connsiteX5" fmla="*/ 1026012 w 14778313"/>
                <a:gd name="connsiteY5" fmla="*/ 1251232 h 1728924"/>
                <a:gd name="connsiteX0" fmla="*/ 225445 w 13977746"/>
                <a:gd name="connsiteY0" fmla="*/ 1173855 h 1651547"/>
                <a:gd name="connsiteX1" fmla="*/ 9260263 w 13977746"/>
                <a:gd name="connsiteY1" fmla="*/ 1651527 h 1651547"/>
                <a:gd name="connsiteX2" fmla="*/ 13422830 w 13977746"/>
                <a:gd name="connsiteY2" fmla="*/ 1187503 h 1651547"/>
                <a:gd name="connsiteX3" fmla="*/ 12399248 w 13977746"/>
                <a:gd name="connsiteY3" fmla="*/ 148 h 1651547"/>
                <a:gd name="connsiteX4" fmla="*/ 225445 w 13977746"/>
                <a:gd name="connsiteY4" fmla="*/ 13795 h 1651547"/>
                <a:gd name="connsiteX5" fmla="*/ 225445 w 13977746"/>
                <a:gd name="connsiteY5" fmla="*/ 1173855 h 1651547"/>
                <a:gd name="connsiteX0" fmla="*/ 207248 w 13959549"/>
                <a:gd name="connsiteY0" fmla="*/ 1173855 h 1651547"/>
                <a:gd name="connsiteX1" fmla="*/ 9242066 w 13959549"/>
                <a:gd name="connsiteY1" fmla="*/ 1651527 h 1651547"/>
                <a:gd name="connsiteX2" fmla="*/ 13404633 w 13959549"/>
                <a:gd name="connsiteY2" fmla="*/ 1187503 h 1651547"/>
                <a:gd name="connsiteX3" fmla="*/ 12381051 w 13959549"/>
                <a:gd name="connsiteY3" fmla="*/ 148 h 1651547"/>
                <a:gd name="connsiteX4" fmla="*/ 207248 w 13959549"/>
                <a:gd name="connsiteY4" fmla="*/ 13795 h 1651547"/>
                <a:gd name="connsiteX5" fmla="*/ 207248 w 13959549"/>
                <a:gd name="connsiteY5" fmla="*/ 1173855 h 1651547"/>
                <a:gd name="connsiteX0" fmla="*/ 164788 w 13917089"/>
                <a:gd name="connsiteY0" fmla="*/ 1173855 h 1651547"/>
                <a:gd name="connsiteX1" fmla="*/ 9199606 w 13917089"/>
                <a:gd name="connsiteY1" fmla="*/ 1651527 h 1651547"/>
                <a:gd name="connsiteX2" fmla="*/ 13362173 w 13917089"/>
                <a:gd name="connsiteY2" fmla="*/ 1187503 h 1651547"/>
                <a:gd name="connsiteX3" fmla="*/ 12338591 w 13917089"/>
                <a:gd name="connsiteY3" fmla="*/ 148 h 1651547"/>
                <a:gd name="connsiteX4" fmla="*/ 164788 w 13917089"/>
                <a:gd name="connsiteY4" fmla="*/ 13795 h 1651547"/>
                <a:gd name="connsiteX5" fmla="*/ 164788 w 13917089"/>
                <a:gd name="connsiteY5" fmla="*/ 1173855 h 1651547"/>
                <a:gd name="connsiteX0" fmla="*/ 7167 w 13759468"/>
                <a:gd name="connsiteY0" fmla="*/ 1173855 h 1651547"/>
                <a:gd name="connsiteX1" fmla="*/ 9041985 w 13759468"/>
                <a:gd name="connsiteY1" fmla="*/ 1651527 h 1651547"/>
                <a:gd name="connsiteX2" fmla="*/ 13204552 w 13759468"/>
                <a:gd name="connsiteY2" fmla="*/ 1187503 h 1651547"/>
                <a:gd name="connsiteX3" fmla="*/ 12180970 w 13759468"/>
                <a:gd name="connsiteY3" fmla="*/ 148 h 1651547"/>
                <a:gd name="connsiteX4" fmla="*/ 7167 w 13759468"/>
                <a:gd name="connsiteY4" fmla="*/ 13795 h 1651547"/>
                <a:gd name="connsiteX5" fmla="*/ 7167 w 13759468"/>
                <a:gd name="connsiteY5" fmla="*/ 1173855 h 1651547"/>
                <a:gd name="connsiteX0" fmla="*/ 7167 w 13340819"/>
                <a:gd name="connsiteY0" fmla="*/ 1173855 h 1679837"/>
                <a:gd name="connsiteX1" fmla="*/ 9041985 w 13340819"/>
                <a:gd name="connsiteY1" fmla="*/ 1651527 h 1679837"/>
                <a:gd name="connsiteX2" fmla="*/ 12194618 w 13340819"/>
                <a:gd name="connsiteY2" fmla="*/ 1446811 h 1679837"/>
                <a:gd name="connsiteX3" fmla="*/ 12180970 w 13340819"/>
                <a:gd name="connsiteY3" fmla="*/ 148 h 1679837"/>
                <a:gd name="connsiteX4" fmla="*/ 7167 w 13340819"/>
                <a:gd name="connsiteY4" fmla="*/ 13795 h 1679837"/>
                <a:gd name="connsiteX5" fmla="*/ 7167 w 13340819"/>
                <a:gd name="connsiteY5" fmla="*/ 1173855 h 1679837"/>
                <a:gd name="connsiteX0" fmla="*/ 7167 w 13388698"/>
                <a:gd name="connsiteY0" fmla="*/ 1173855 h 1674236"/>
                <a:gd name="connsiteX1" fmla="*/ 9041985 w 13388698"/>
                <a:gd name="connsiteY1" fmla="*/ 1651527 h 1674236"/>
                <a:gd name="connsiteX2" fmla="*/ 12194618 w 13388698"/>
                <a:gd name="connsiteY2" fmla="*/ 1446811 h 1674236"/>
                <a:gd name="connsiteX3" fmla="*/ 12180970 w 13388698"/>
                <a:gd name="connsiteY3" fmla="*/ 148 h 1674236"/>
                <a:gd name="connsiteX4" fmla="*/ 7167 w 13388698"/>
                <a:gd name="connsiteY4" fmla="*/ 13795 h 1674236"/>
                <a:gd name="connsiteX5" fmla="*/ 7167 w 13388698"/>
                <a:gd name="connsiteY5" fmla="*/ 1173855 h 1674236"/>
                <a:gd name="connsiteX0" fmla="*/ 546922 w 13955239"/>
                <a:gd name="connsiteY0" fmla="*/ 1173855 h 1659484"/>
                <a:gd name="connsiteX1" fmla="*/ 7944008 w 13955239"/>
                <a:gd name="connsiteY1" fmla="*/ 1624231 h 1659484"/>
                <a:gd name="connsiteX2" fmla="*/ 12734373 w 13955239"/>
                <a:gd name="connsiteY2" fmla="*/ 1446811 h 1659484"/>
                <a:gd name="connsiteX3" fmla="*/ 12720725 w 13955239"/>
                <a:gd name="connsiteY3" fmla="*/ 148 h 1659484"/>
                <a:gd name="connsiteX4" fmla="*/ 546922 w 13955239"/>
                <a:gd name="connsiteY4" fmla="*/ 13795 h 1659484"/>
                <a:gd name="connsiteX5" fmla="*/ 546922 w 13955239"/>
                <a:gd name="connsiteY5" fmla="*/ 1173855 h 1659484"/>
                <a:gd name="connsiteX0" fmla="*/ 619710 w 13982538"/>
                <a:gd name="connsiteY0" fmla="*/ 1173855 h 1690581"/>
                <a:gd name="connsiteX1" fmla="*/ 8999434 w 13982538"/>
                <a:gd name="connsiteY1" fmla="*/ 1665174 h 1690581"/>
                <a:gd name="connsiteX2" fmla="*/ 12807161 w 13982538"/>
                <a:gd name="connsiteY2" fmla="*/ 1446811 h 1690581"/>
                <a:gd name="connsiteX3" fmla="*/ 12793513 w 13982538"/>
                <a:gd name="connsiteY3" fmla="*/ 148 h 1690581"/>
                <a:gd name="connsiteX4" fmla="*/ 619710 w 13982538"/>
                <a:gd name="connsiteY4" fmla="*/ 13795 h 1690581"/>
                <a:gd name="connsiteX5" fmla="*/ 619710 w 13982538"/>
                <a:gd name="connsiteY5" fmla="*/ 1173855 h 1690581"/>
                <a:gd name="connsiteX0" fmla="*/ 619710 w 14005276"/>
                <a:gd name="connsiteY0" fmla="*/ 1173855 h 1695011"/>
                <a:gd name="connsiteX1" fmla="*/ 8999434 w 14005276"/>
                <a:gd name="connsiteY1" fmla="*/ 1665174 h 1695011"/>
                <a:gd name="connsiteX2" fmla="*/ 12875400 w 14005276"/>
                <a:gd name="connsiteY2" fmla="*/ 1460458 h 1695011"/>
                <a:gd name="connsiteX3" fmla="*/ 12793513 w 14005276"/>
                <a:gd name="connsiteY3" fmla="*/ 148 h 1695011"/>
                <a:gd name="connsiteX4" fmla="*/ 619710 w 14005276"/>
                <a:gd name="connsiteY4" fmla="*/ 13795 h 1695011"/>
                <a:gd name="connsiteX5" fmla="*/ 619710 w 14005276"/>
                <a:gd name="connsiteY5" fmla="*/ 1173855 h 1695011"/>
                <a:gd name="connsiteX0" fmla="*/ 619710 w 13842230"/>
                <a:gd name="connsiteY0" fmla="*/ 1173855 h 1671006"/>
                <a:gd name="connsiteX1" fmla="*/ 8999434 w 13842230"/>
                <a:gd name="connsiteY1" fmla="*/ 1665174 h 1671006"/>
                <a:gd name="connsiteX2" fmla="*/ 12875400 w 13842230"/>
                <a:gd name="connsiteY2" fmla="*/ 1460458 h 1671006"/>
                <a:gd name="connsiteX3" fmla="*/ 12793513 w 13842230"/>
                <a:gd name="connsiteY3" fmla="*/ 148 h 1671006"/>
                <a:gd name="connsiteX4" fmla="*/ 619710 w 13842230"/>
                <a:gd name="connsiteY4" fmla="*/ 13795 h 1671006"/>
                <a:gd name="connsiteX5" fmla="*/ 619710 w 13842230"/>
                <a:gd name="connsiteY5" fmla="*/ 1173855 h 1671006"/>
                <a:gd name="connsiteX0" fmla="*/ 619710 w 12875433"/>
                <a:gd name="connsiteY0" fmla="*/ 1173855 h 1671006"/>
                <a:gd name="connsiteX1" fmla="*/ 8999434 w 12875433"/>
                <a:gd name="connsiteY1" fmla="*/ 1665174 h 1671006"/>
                <a:gd name="connsiteX2" fmla="*/ 12875400 w 12875433"/>
                <a:gd name="connsiteY2" fmla="*/ 1460458 h 1671006"/>
                <a:gd name="connsiteX3" fmla="*/ 12793513 w 12875433"/>
                <a:gd name="connsiteY3" fmla="*/ 148 h 1671006"/>
                <a:gd name="connsiteX4" fmla="*/ 619710 w 12875433"/>
                <a:gd name="connsiteY4" fmla="*/ 13795 h 1671006"/>
                <a:gd name="connsiteX5" fmla="*/ 619710 w 12875433"/>
                <a:gd name="connsiteY5" fmla="*/ 1173855 h 1671006"/>
                <a:gd name="connsiteX0" fmla="*/ 619710 w 12875433"/>
                <a:gd name="connsiteY0" fmla="*/ 1173855 h 1671006"/>
                <a:gd name="connsiteX1" fmla="*/ 8999434 w 12875433"/>
                <a:gd name="connsiteY1" fmla="*/ 1665174 h 1671006"/>
                <a:gd name="connsiteX2" fmla="*/ 12875400 w 12875433"/>
                <a:gd name="connsiteY2" fmla="*/ 1460458 h 1671006"/>
                <a:gd name="connsiteX3" fmla="*/ 12793513 w 12875433"/>
                <a:gd name="connsiteY3" fmla="*/ 148 h 1671006"/>
                <a:gd name="connsiteX4" fmla="*/ 619710 w 12875433"/>
                <a:gd name="connsiteY4" fmla="*/ 13795 h 1671006"/>
                <a:gd name="connsiteX5" fmla="*/ 619710 w 12875433"/>
                <a:gd name="connsiteY5" fmla="*/ 1173855 h 1671006"/>
                <a:gd name="connsiteX0" fmla="*/ 619710 w 12848138"/>
                <a:gd name="connsiteY0" fmla="*/ 1173855 h 1672674"/>
                <a:gd name="connsiteX1" fmla="*/ 8999434 w 12848138"/>
                <a:gd name="connsiteY1" fmla="*/ 1665174 h 1672674"/>
                <a:gd name="connsiteX2" fmla="*/ 12848105 w 12848138"/>
                <a:gd name="connsiteY2" fmla="*/ 1487754 h 1672674"/>
                <a:gd name="connsiteX3" fmla="*/ 12793513 w 12848138"/>
                <a:gd name="connsiteY3" fmla="*/ 148 h 1672674"/>
                <a:gd name="connsiteX4" fmla="*/ 619710 w 12848138"/>
                <a:gd name="connsiteY4" fmla="*/ 13795 h 1672674"/>
                <a:gd name="connsiteX5" fmla="*/ 619710 w 12848138"/>
                <a:gd name="connsiteY5" fmla="*/ 1173855 h 1672674"/>
                <a:gd name="connsiteX0" fmla="*/ 1295359 w 13523787"/>
                <a:gd name="connsiteY0" fmla="*/ 1251231 h 1750050"/>
                <a:gd name="connsiteX1" fmla="*/ 9675083 w 13523787"/>
                <a:gd name="connsiteY1" fmla="*/ 1742550 h 1750050"/>
                <a:gd name="connsiteX2" fmla="*/ 13523754 w 13523787"/>
                <a:gd name="connsiteY2" fmla="*/ 1565130 h 1750050"/>
                <a:gd name="connsiteX3" fmla="*/ 13469162 w 13523787"/>
                <a:gd name="connsiteY3" fmla="*/ 77524 h 1750050"/>
                <a:gd name="connsiteX4" fmla="*/ 1295359 w 13523787"/>
                <a:gd name="connsiteY4" fmla="*/ 91171 h 1750050"/>
                <a:gd name="connsiteX5" fmla="*/ 1295359 w 13523787"/>
                <a:gd name="connsiteY5" fmla="*/ 1251231 h 1750050"/>
                <a:gd name="connsiteX0" fmla="*/ 899745 w 13128173"/>
                <a:gd name="connsiteY0" fmla="*/ 1251231 h 1750050"/>
                <a:gd name="connsiteX1" fmla="*/ 9279469 w 13128173"/>
                <a:gd name="connsiteY1" fmla="*/ 1742550 h 1750050"/>
                <a:gd name="connsiteX2" fmla="*/ 13128140 w 13128173"/>
                <a:gd name="connsiteY2" fmla="*/ 1565130 h 1750050"/>
                <a:gd name="connsiteX3" fmla="*/ 13073548 w 13128173"/>
                <a:gd name="connsiteY3" fmla="*/ 77524 h 1750050"/>
                <a:gd name="connsiteX4" fmla="*/ 899745 w 13128173"/>
                <a:gd name="connsiteY4" fmla="*/ 91171 h 1750050"/>
                <a:gd name="connsiteX5" fmla="*/ 899745 w 13128173"/>
                <a:gd name="connsiteY5" fmla="*/ 1251231 h 1750050"/>
                <a:gd name="connsiteX0" fmla="*/ 904978 w 13133406"/>
                <a:gd name="connsiteY0" fmla="*/ 1251231 h 1750050"/>
                <a:gd name="connsiteX1" fmla="*/ 9284702 w 13133406"/>
                <a:gd name="connsiteY1" fmla="*/ 1742550 h 1750050"/>
                <a:gd name="connsiteX2" fmla="*/ 13133373 w 13133406"/>
                <a:gd name="connsiteY2" fmla="*/ 1565130 h 1750050"/>
                <a:gd name="connsiteX3" fmla="*/ 13078781 w 13133406"/>
                <a:gd name="connsiteY3" fmla="*/ 77524 h 1750050"/>
                <a:gd name="connsiteX4" fmla="*/ 904978 w 13133406"/>
                <a:gd name="connsiteY4" fmla="*/ 91171 h 1750050"/>
                <a:gd name="connsiteX5" fmla="*/ 904978 w 13133406"/>
                <a:gd name="connsiteY5" fmla="*/ 1251231 h 1750050"/>
                <a:gd name="connsiteX0" fmla="*/ 905437 w 13133865"/>
                <a:gd name="connsiteY0" fmla="*/ 1174005 h 1672824"/>
                <a:gd name="connsiteX1" fmla="*/ 9285161 w 13133865"/>
                <a:gd name="connsiteY1" fmla="*/ 1665324 h 1672824"/>
                <a:gd name="connsiteX2" fmla="*/ 13133832 w 13133865"/>
                <a:gd name="connsiteY2" fmla="*/ 1487904 h 1672824"/>
                <a:gd name="connsiteX3" fmla="*/ 13079240 w 13133865"/>
                <a:gd name="connsiteY3" fmla="*/ 298 h 1672824"/>
                <a:gd name="connsiteX4" fmla="*/ 905437 w 13133865"/>
                <a:gd name="connsiteY4" fmla="*/ 13945 h 1672824"/>
                <a:gd name="connsiteX5" fmla="*/ 905437 w 13133865"/>
                <a:gd name="connsiteY5" fmla="*/ 1174005 h 1672824"/>
                <a:gd name="connsiteX0" fmla="*/ 5701 w 12234129"/>
                <a:gd name="connsiteY0" fmla="*/ 1185081 h 1683900"/>
                <a:gd name="connsiteX1" fmla="*/ 8385425 w 12234129"/>
                <a:gd name="connsiteY1" fmla="*/ 1676400 h 1683900"/>
                <a:gd name="connsiteX2" fmla="*/ 12234096 w 12234129"/>
                <a:gd name="connsiteY2" fmla="*/ 1498980 h 1683900"/>
                <a:gd name="connsiteX3" fmla="*/ 12179504 w 12234129"/>
                <a:gd name="connsiteY3" fmla="*/ 11374 h 1683900"/>
                <a:gd name="connsiteX4" fmla="*/ 5701 w 12234129"/>
                <a:gd name="connsiteY4" fmla="*/ 25021 h 1683900"/>
                <a:gd name="connsiteX5" fmla="*/ 5701 w 12234129"/>
                <a:gd name="connsiteY5" fmla="*/ 1185081 h 1683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234129" h="1683900">
                  <a:moveTo>
                    <a:pt x="5701" y="1185081"/>
                  </a:moveTo>
                  <a:cubicBezTo>
                    <a:pt x="2159934" y="1479228"/>
                    <a:pt x="6347359" y="1624084"/>
                    <a:pt x="8385425" y="1676400"/>
                  </a:cubicBezTo>
                  <a:cubicBezTo>
                    <a:pt x="10423491" y="1728716"/>
                    <a:pt x="12243194" y="1489881"/>
                    <a:pt x="12234096" y="1498980"/>
                  </a:cubicBezTo>
                  <a:cubicBezTo>
                    <a:pt x="12224998" y="1508079"/>
                    <a:pt x="12215898" y="1"/>
                    <a:pt x="12179504" y="11374"/>
                  </a:cubicBezTo>
                  <a:cubicBezTo>
                    <a:pt x="12184053" y="9099"/>
                    <a:pt x="-16458" y="-20078"/>
                    <a:pt x="5701" y="25021"/>
                  </a:cubicBezTo>
                  <a:cubicBezTo>
                    <a:pt x="9216" y="32175"/>
                    <a:pt x="-8729" y="1183111"/>
                    <a:pt x="5701" y="1185081"/>
                  </a:cubicBezTo>
                  <a:close/>
                </a:path>
              </a:pathLst>
            </a:custGeom>
            <a:solidFill>
              <a:srgbClr val="00B0F0">
                <a:alpha val="50000"/>
              </a:srgb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nl-NL">
                <a:solidFill>
                  <a:prstClr val="white"/>
                </a:solidFill>
              </a:endParaRPr>
            </a:p>
          </p:txBody>
        </p:sp>
        <p:sp>
          <p:nvSpPr>
            <p:cNvPr id="21" name="Vrije vorm: vorm 20">
              <a:extLst>
                <a:ext uri="{FF2B5EF4-FFF2-40B4-BE49-F238E27FC236}">
                  <a16:creationId xmlns:a16="http://schemas.microsoft.com/office/drawing/2014/main" id="{857A0292-19E1-4927-AD9E-55B1792CFC2B}"/>
                </a:ext>
              </a:extLst>
            </p:cNvPr>
            <p:cNvSpPr/>
            <p:nvPr userDrawn="1"/>
          </p:nvSpPr>
          <p:spPr>
            <a:xfrm flipH="1" flipV="1">
              <a:off x="-95534" y="6163204"/>
              <a:ext cx="13795926" cy="710521"/>
            </a:xfrm>
            <a:custGeom>
              <a:avLst/>
              <a:gdLst>
                <a:gd name="connsiteX0" fmla="*/ 1730865 w 16970195"/>
                <a:gd name="connsiteY0" fmla="*/ 1725695 h 2272357"/>
                <a:gd name="connsiteX1" fmla="*/ 11093229 w 16970195"/>
                <a:gd name="connsiteY1" fmla="*/ 2271606 h 2272357"/>
                <a:gd name="connsiteX2" fmla="*/ 15255796 w 16970195"/>
                <a:gd name="connsiteY2" fmla="*/ 1807582 h 2272357"/>
                <a:gd name="connsiteX3" fmla="*/ 15938184 w 16970195"/>
                <a:gd name="connsiteY3" fmla="*/ 442806 h 2272357"/>
                <a:gd name="connsiteX4" fmla="*/ 1362375 w 16970195"/>
                <a:gd name="connsiteY4" fmla="*/ 74316 h 2272357"/>
                <a:gd name="connsiteX5" fmla="*/ 1730865 w 16970195"/>
                <a:gd name="connsiteY5" fmla="*/ 1725695 h 2272357"/>
                <a:gd name="connsiteX0" fmla="*/ 1290769 w 16530099"/>
                <a:gd name="connsiteY0" fmla="*/ 1410113 h 1956775"/>
                <a:gd name="connsiteX1" fmla="*/ 10653133 w 16530099"/>
                <a:gd name="connsiteY1" fmla="*/ 1956024 h 1956775"/>
                <a:gd name="connsiteX2" fmla="*/ 14815700 w 16530099"/>
                <a:gd name="connsiteY2" fmla="*/ 1492000 h 1956775"/>
                <a:gd name="connsiteX3" fmla="*/ 15498088 w 16530099"/>
                <a:gd name="connsiteY3" fmla="*/ 127224 h 1956775"/>
                <a:gd name="connsiteX4" fmla="*/ 1618315 w 16530099"/>
                <a:gd name="connsiteY4" fmla="*/ 318292 h 1956775"/>
                <a:gd name="connsiteX5" fmla="*/ 1290769 w 16530099"/>
                <a:gd name="connsiteY5" fmla="*/ 1410113 h 1956775"/>
                <a:gd name="connsiteX0" fmla="*/ 1447827 w 16359611"/>
                <a:gd name="connsiteY0" fmla="*/ 1480228 h 1957923"/>
                <a:gd name="connsiteX1" fmla="*/ 10482645 w 16359611"/>
                <a:gd name="connsiteY1" fmla="*/ 1957900 h 1957923"/>
                <a:gd name="connsiteX2" fmla="*/ 14645212 w 16359611"/>
                <a:gd name="connsiteY2" fmla="*/ 1493876 h 1957923"/>
                <a:gd name="connsiteX3" fmla="*/ 15327600 w 16359611"/>
                <a:gd name="connsiteY3" fmla="*/ 129100 h 1957923"/>
                <a:gd name="connsiteX4" fmla="*/ 1447827 w 16359611"/>
                <a:gd name="connsiteY4" fmla="*/ 320168 h 1957923"/>
                <a:gd name="connsiteX5" fmla="*/ 1447827 w 16359611"/>
                <a:gd name="connsiteY5" fmla="*/ 1480228 h 1957923"/>
                <a:gd name="connsiteX0" fmla="*/ 1150996 w 16062780"/>
                <a:gd name="connsiteY0" fmla="*/ 1480228 h 1957923"/>
                <a:gd name="connsiteX1" fmla="*/ 10185814 w 16062780"/>
                <a:gd name="connsiteY1" fmla="*/ 1957900 h 1957923"/>
                <a:gd name="connsiteX2" fmla="*/ 14348381 w 16062780"/>
                <a:gd name="connsiteY2" fmla="*/ 1493876 h 1957923"/>
                <a:gd name="connsiteX3" fmla="*/ 15030769 w 16062780"/>
                <a:gd name="connsiteY3" fmla="*/ 129100 h 1957923"/>
                <a:gd name="connsiteX4" fmla="*/ 1150996 w 16062780"/>
                <a:gd name="connsiteY4" fmla="*/ 320168 h 1957923"/>
                <a:gd name="connsiteX5" fmla="*/ 1150996 w 16062780"/>
                <a:gd name="connsiteY5" fmla="*/ 1480228 h 1957923"/>
                <a:gd name="connsiteX0" fmla="*/ 1026012 w 14778313"/>
                <a:gd name="connsiteY0" fmla="*/ 1351312 h 1829004"/>
                <a:gd name="connsiteX1" fmla="*/ 10060830 w 14778313"/>
                <a:gd name="connsiteY1" fmla="*/ 1828984 h 1829004"/>
                <a:gd name="connsiteX2" fmla="*/ 14223397 w 14778313"/>
                <a:gd name="connsiteY2" fmla="*/ 1364960 h 1829004"/>
                <a:gd name="connsiteX3" fmla="*/ 13199815 w 14778313"/>
                <a:gd name="connsiteY3" fmla="*/ 177605 h 1829004"/>
                <a:gd name="connsiteX4" fmla="*/ 1026012 w 14778313"/>
                <a:gd name="connsiteY4" fmla="*/ 191252 h 1829004"/>
                <a:gd name="connsiteX5" fmla="*/ 1026012 w 14778313"/>
                <a:gd name="connsiteY5" fmla="*/ 1351312 h 1829004"/>
                <a:gd name="connsiteX0" fmla="*/ 1026012 w 14778313"/>
                <a:gd name="connsiteY0" fmla="*/ 1251232 h 1728924"/>
                <a:gd name="connsiteX1" fmla="*/ 10060830 w 14778313"/>
                <a:gd name="connsiteY1" fmla="*/ 1728904 h 1728924"/>
                <a:gd name="connsiteX2" fmla="*/ 14223397 w 14778313"/>
                <a:gd name="connsiteY2" fmla="*/ 1264880 h 1728924"/>
                <a:gd name="connsiteX3" fmla="*/ 13199815 w 14778313"/>
                <a:gd name="connsiteY3" fmla="*/ 77525 h 1728924"/>
                <a:gd name="connsiteX4" fmla="*/ 1026012 w 14778313"/>
                <a:gd name="connsiteY4" fmla="*/ 91172 h 1728924"/>
                <a:gd name="connsiteX5" fmla="*/ 1026012 w 14778313"/>
                <a:gd name="connsiteY5" fmla="*/ 1251232 h 1728924"/>
                <a:gd name="connsiteX0" fmla="*/ 225445 w 13977746"/>
                <a:gd name="connsiteY0" fmla="*/ 1173855 h 1651547"/>
                <a:gd name="connsiteX1" fmla="*/ 9260263 w 13977746"/>
                <a:gd name="connsiteY1" fmla="*/ 1651527 h 1651547"/>
                <a:gd name="connsiteX2" fmla="*/ 13422830 w 13977746"/>
                <a:gd name="connsiteY2" fmla="*/ 1187503 h 1651547"/>
                <a:gd name="connsiteX3" fmla="*/ 12399248 w 13977746"/>
                <a:gd name="connsiteY3" fmla="*/ 148 h 1651547"/>
                <a:gd name="connsiteX4" fmla="*/ 225445 w 13977746"/>
                <a:gd name="connsiteY4" fmla="*/ 13795 h 1651547"/>
                <a:gd name="connsiteX5" fmla="*/ 225445 w 13977746"/>
                <a:gd name="connsiteY5" fmla="*/ 1173855 h 1651547"/>
                <a:gd name="connsiteX0" fmla="*/ 207248 w 13959549"/>
                <a:gd name="connsiteY0" fmla="*/ 1173855 h 1651547"/>
                <a:gd name="connsiteX1" fmla="*/ 9242066 w 13959549"/>
                <a:gd name="connsiteY1" fmla="*/ 1651527 h 1651547"/>
                <a:gd name="connsiteX2" fmla="*/ 13404633 w 13959549"/>
                <a:gd name="connsiteY2" fmla="*/ 1187503 h 1651547"/>
                <a:gd name="connsiteX3" fmla="*/ 12381051 w 13959549"/>
                <a:gd name="connsiteY3" fmla="*/ 148 h 1651547"/>
                <a:gd name="connsiteX4" fmla="*/ 207248 w 13959549"/>
                <a:gd name="connsiteY4" fmla="*/ 13795 h 1651547"/>
                <a:gd name="connsiteX5" fmla="*/ 207248 w 13959549"/>
                <a:gd name="connsiteY5" fmla="*/ 1173855 h 1651547"/>
                <a:gd name="connsiteX0" fmla="*/ 164788 w 13917089"/>
                <a:gd name="connsiteY0" fmla="*/ 1173855 h 1651547"/>
                <a:gd name="connsiteX1" fmla="*/ 9199606 w 13917089"/>
                <a:gd name="connsiteY1" fmla="*/ 1651527 h 1651547"/>
                <a:gd name="connsiteX2" fmla="*/ 13362173 w 13917089"/>
                <a:gd name="connsiteY2" fmla="*/ 1187503 h 1651547"/>
                <a:gd name="connsiteX3" fmla="*/ 12338591 w 13917089"/>
                <a:gd name="connsiteY3" fmla="*/ 148 h 1651547"/>
                <a:gd name="connsiteX4" fmla="*/ 164788 w 13917089"/>
                <a:gd name="connsiteY4" fmla="*/ 13795 h 1651547"/>
                <a:gd name="connsiteX5" fmla="*/ 164788 w 13917089"/>
                <a:gd name="connsiteY5" fmla="*/ 1173855 h 1651547"/>
                <a:gd name="connsiteX0" fmla="*/ 7167 w 13759468"/>
                <a:gd name="connsiteY0" fmla="*/ 1173855 h 1651547"/>
                <a:gd name="connsiteX1" fmla="*/ 9041985 w 13759468"/>
                <a:gd name="connsiteY1" fmla="*/ 1651527 h 1651547"/>
                <a:gd name="connsiteX2" fmla="*/ 13204552 w 13759468"/>
                <a:gd name="connsiteY2" fmla="*/ 1187503 h 1651547"/>
                <a:gd name="connsiteX3" fmla="*/ 12180970 w 13759468"/>
                <a:gd name="connsiteY3" fmla="*/ 148 h 1651547"/>
                <a:gd name="connsiteX4" fmla="*/ 7167 w 13759468"/>
                <a:gd name="connsiteY4" fmla="*/ 13795 h 1651547"/>
                <a:gd name="connsiteX5" fmla="*/ 7167 w 13759468"/>
                <a:gd name="connsiteY5" fmla="*/ 1173855 h 1651547"/>
                <a:gd name="connsiteX0" fmla="*/ 7167 w 13340819"/>
                <a:gd name="connsiteY0" fmla="*/ 1173855 h 1679837"/>
                <a:gd name="connsiteX1" fmla="*/ 9041985 w 13340819"/>
                <a:gd name="connsiteY1" fmla="*/ 1651527 h 1679837"/>
                <a:gd name="connsiteX2" fmla="*/ 12194618 w 13340819"/>
                <a:gd name="connsiteY2" fmla="*/ 1446811 h 1679837"/>
                <a:gd name="connsiteX3" fmla="*/ 12180970 w 13340819"/>
                <a:gd name="connsiteY3" fmla="*/ 148 h 1679837"/>
                <a:gd name="connsiteX4" fmla="*/ 7167 w 13340819"/>
                <a:gd name="connsiteY4" fmla="*/ 13795 h 1679837"/>
                <a:gd name="connsiteX5" fmla="*/ 7167 w 13340819"/>
                <a:gd name="connsiteY5" fmla="*/ 1173855 h 1679837"/>
                <a:gd name="connsiteX0" fmla="*/ 7167 w 13388698"/>
                <a:gd name="connsiteY0" fmla="*/ 1173855 h 1674236"/>
                <a:gd name="connsiteX1" fmla="*/ 9041985 w 13388698"/>
                <a:gd name="connsiteY1" fmla="*/ 1651527 h 1674236"/>
                <a:gd name="connsiteX2" fmla="*/ 12194618 w 13388698"/>
                <a:gd name="connsiteY2" fmla="*/ 1446811 h 1674236"/>
                <a:gd name="connsiteX3" fmla="*/ 12180970 w 13388698"/>
                <a:gd name="connsiteY3" fmla="*/ 148 h 1674236"/>
                <a:gd name="connsiteX4" fmla="*/ 7167 w 13388698"/>
                <a:gd name="connsiteY4" fmla="*/ 13795 h 1674236"/>
                <a:gd name="connsiteX5" fmla="*/ 7167 w 13388698"/>
                <a:gd name="connsiteY5" fmla="*/ 1173855 h 1674236"/>
                <a:gd name="connsiteX0" fmla="*/ 546922 w 13955239"/>
                <a:gd name="connsiteY0" fmla="*/ 1173855 h 1659484"/>
                <a:gd name="connsiteX1" fmla="*/ 7944008 w 13955239"/>
                <a:gd name="connsiteY1" fmla="*/ 1624231 h 1659484"/>
                <a:gd name="connsiteX2" fmla="*/ 12734373 w 13955239"/>
                <a:gd name="connsiteY2" fmla="*/ 1446811 h 1659484"/>
                <a:gd name="connsiteX3" fmla="*/ 12720725 w 13955239"/>
                <a:gd name="connsiteY3" fmla="*/ 148 h 1659484"/>
                <a:gd name="connsiteX4" fmla="*/ 546922 w 13955239"/>
                <a:gd name="connsiteY4" fmla="*/ 13795 h 1659484"/>
                <a:gd name="connsiteX5" fmla="*/ 546922 w 13955239"/>
                <a:gd name="connsiteY5" fmla="*/ 1173855 h 1659484"/>
                <a:gd name="connsiteX0" fmla="*/ 619710 w 13982538"/>
                <a:gd name="connsiteY0" fmla="*/ 1173855 h 1690581"/>
                <a:gd name="connsiteX1" fmla="*/ 8999434 w 13982538"/>
                <a:gd name="connsiteY1" fmla="*/ 1665174 h 1690581"/>
                <a:gd name="connsiteX2" fmla="*/ 12807161 w 13982538"/>
                <a:gd name="connsiteY2" fmla="*/ 1446811 h 1690581"/>
                <a:gd name="connsiteX3" fmla="*/ 12793513 w 13982538"/>
                <a:gd name="connsiteY3" fmla="*/ 148 h 1690581"/>
                <a:gd name="connsiteX4" fmla="*/ 619710 w 13982538"/>
                <a:gd name="connsiteY4" fmla="*/ 13795 h 1690581"/>
                <a:gd name="connsiteX5" fmla="*/ 619710 w 13982538"/>
                <a:gd name="connsiteY5" fmla="*/ 1173855 h 1690581"/>
                <a:gd name="connsiteX0" fmla="*/ 619710 w 14005276"/>
                <a:gd name="connsiteY0" fmla="*/ 1173855 h 1695011"/>
                <a:gd name="connsiteX1" fmla="*/ 8999434 w 14005276"/>
                <a:gd name="connsiteY1" fmla="*/ 1665174 h 1695011"/>
                <a:gd name="connsiteX2" fmla="*/ 12875400 w 14005276"/>
                <a:gd name="connsiteY2" fmla="*/ 1460458 h 1695011"/>
                <a:gd name="connsiteX3" fmla="*/ 12793513 w 14005276"/>
                <a:gd name="connsiteY3" fmla="*/ 148 h 1695011"/>
                <a:gd name="connsiteX4" fmla="*/ 619710 w 14005276"/>
                <a:gd name="connsiteY4" fmla="*/ 13795 h 1695011"/>
                <a:gd name="connsiteX5" fmla="*/ 619710 w 14005276"/>
                <a:gd name="connsiteY5" fmla="*/ 1173855 h 1695011"/>
                <a:gd name="connsiteX0" fmla="*/ 619710 w 13842230"/>
                <a:gd name="connsiteY0" fmla="*/ 1173855 h 1671006"/>
                <a:gd name="connsiteX1" fmla="*/ 8999434 w 13842230"/>
                <a:gd name="connsiteY1" fmla="*/ 1665174 h 1671006"/>
                <a:gd name="connsiteX2" fmla="*/ 12875400 w 13842230"/>
                <a:gd name="connsiteY2" fmla="*/ 1460458 h 1671006"/>
                <a:gd name="connsiteX3" fmla="*/ 12793513 w 13842230"/>
                <a:gd name="connsiteY3" fmla="*/ 148 h 1671006"/>
                <a:gd name="connsiteX4" fmla="*/ 619710 w 13842230"/>
                <a:gd name="connsiteY4" fmla="*/ 13795 h 1671006"/>
                <a:gd name="connsiteX5" fmla="*/ 619710 w 13842230"/>
                <a:gd name="connsiteY5" fmla="*/ 1173855 h 1671006"/>
                <a:gd name="connsiteX0" fmla="*/ 619710 w 12875433"/>
                <a:gd name="connsiteY0" fmla="*/ 1173855 h 1671006"/>
                <a:gd name="connsiteX1" fmla="*/ 8999434 w 12875433"/>
                <a:gd name="connsiteY1" fmla="*/ 1665174 h 1671006"/>
                <a:gd name="connsiteX2" fmla="*/ 12875400 w 12875433"/>
                <a:gd name="connsiteY2" fmla="*/ 1460458 h 1671006"/>
                <a:gd name="connsiteX3" fmla="*/ 12793513 w 12875433"/>
                <a:gd name="connsiteY3" fmla="*/ 148 h 1671006"/>
                <a:gd name="connsiteX4" fmla="*/ 619710 w 12875433"/>
                <a:gd name="connsiteY4" fmla="*/ 13795 h 1671006"/>
                <a:gd name="connsiteX5" fmla="*/ 619710 w 12875433"/>
                <a:gd name="connsiteY5" fmla="*/ 1173855 h 1671006"/>
                <a:gd name="connsiteX0" fmla="*/ 619710 w 12875433"/>
                <a:gd name="connsiteY0" fmla="*/ 1173855 h 1671006"/>
                <a:gd name="connsiteX1" fmla="*/ 8999434 w 12875433"/>
                <a:gd name="connsiteY1" fmla="*/ 1665174 h 1671006"/>
                <a:gd name="connsiteX2" fmla="*/ 12875400 w 12875433"/>
                <a:gd name="connsiteY2" fmla="*/ 1460458 h 1671006"/>
                <a:gd name="connsiteX3" fmla="*/ 12793513 w 12875433"/>
                <a:gd name="connsiteY3" fmla="*/ 148 h 1671006"/>
                <a:gd name="connsiteX4" fmla="*/ 619710 w 12875433"/>
                <a:gd name="connsiteY4" fmla="*/ 13795 h 1671006"/>
                <a:gd name="connsiteX5" fmla="*/ 619710 w 12875433"/>
                <a:gd name="connsiteY5" fmla="*/ 1173855 h 1671006"/>
                <a:gd name="connsiteX0" fmla="*/ 619710 w 12848138"/>
                <a:gd name="connsiteY0" fmla="*/ 1173855 h 1672674"/>
                <a:gd name="connsiteX1" fmla="*/ 8999434 w 12848138"/>
                <a:gd name="connsiteY1" fmla="*/ 1665174 h 1672674"/>
                <a:gd name="connsiteX2" fmla="*/ 12848105 w 12848138"/>
                <a:gd name="connsiteY2" fmla="*/ 1487754 h 1672674"/>
                <a:gd name="connsiteX3" fmla="*/ 12793513 w 12848138"/>
                <a:gd name="connsiteY3" fmla="*/ 148 h 1672674"/>
                <a:gd name="connsiteX4" fmla="*/ 619710 w 12848138"/>
                <a:gd name="connsiteY4" fmla="*/ 13795 h 1672674"/>
                <a:gd name="connsiteX5" fmla="*/ 619710 w 12848138"/>
                <a:gd name="connsiteY5" fmla="*/ 1173855 h 1672674"/>
                <a:gd name="connsiteX0" fmla="*/ 1295359 w 13523787"/>
                <a:gd name="connsiteY0" fmla="*/ 1251231 h 1750050"/>
                <a:gd name="connsiteX1" fmla="*/ 9675083 w 13523787"/>
                <a:gd name="connsiteY1" fmla="*/ 1742550 h 1750050"/>
                <a:gd name="connsiteX2" fmla="*/ 13523754 w 13523787"/>
                <a:gd name="connsiteY2" fmla="*/ 1565130 h 1750050"/>
                <a:gd name="connsiteX3" fmla="*/ 13469162 w 13523787"/>
                <a:gd name="connsiteY3" fmla="*/ 77524 h 1750050"/>
                <a:gd name="connsiteX4" fmla="*/ 1295359 w 13523787"/>
                <a:gd name="connsiteY4" fmla="*/ 91171 h 1750050"/>
                <a:gd name="connsiteX5" fmla="*/ 1295359 w 13523787"/>
                <a:gd name="connsiteY5" fmla="*/ 1251231 h 1750050"/>
                <a:gd name="connsiteX0" fmla="*/ 899745 w 13128173"/>
                <a:gd name="connsiteY0" fmla="*/ 1251231 h 1750050"/>
                <a:gd name="connsiteX1" fmla="*/ 9279469 w 13128173"/>
                <a:gd name="connsiteY1" fmla="*/ 1742550 h 1750050"/>
                <a:gd name="connsiteX2" fmla="*/ 13128140 w 13128173"/>
                <a:gd name="connsiteY2" fmla="*/ 1565130 h 1750050"/>
                <a:gd name="connsiteX3" fmla="*/ 13073548 w 13128173"/>
                <a:gd name="connsiteY3" fmla="*/ 77524 h 1750050"/>
                <a:gd name="connsiteX4" fmla="*/ 899745 w 13128173"/>
                <a:gd name="connsiteY4" fmla="*/ 91171 h 1750050"/>
                <a:gd name="connsiteX5" fmla="*/ 899745 w 13128173"/>
                <a:gd name="connsiteY5" fmla="*/ 1251231 h 1750050"/>
                <a:gd name="connsiteX0" fmla="*/ 904978 w 13133406"/>
                <a:gd name="connsiteY0" fmla="*/ 1251231 h 1750050"/>
                <a:gd name="connsiteX1" fmla="*/ 9284702 w 13133406"/>
                <a:gd name="connsiteY1" fmla="*/ 1742550 h 1750050"/>
                <a:gd name="connsiteX2" fmla="*/ 13133373 w 13133406"/>
                <a:gd name="connsiteY2" fmla="*/ 1565130 h 1750050"/>
                <a:gd name="connsiteX3" fmla="*/ 13078781 w 13133406"/>
                <a:gd name="connsiteY3" fmla="*/ 77524 h 1750050"/>
                <a:gd name="connsiteX4" fmla="*/ 904978 w 13133406"/>
                <a:gd name="connsiteY4" fmla="*/ 91171 h 1750050"/>
                <a:gd name="connsiteX5" fmla="*/ 904978 w 13133406"/>
                <a:gd name="connsiteY5" fmla="*/ 1251231 h 1750050"/>
                <a:gd name="connsiteX0" fmla="*/ 905437 w 13133865"/>
                <a:gd name="connsiteY0" fmla="*/ 1174005 h 1672824"/>
                <a:gd name="connsiteX1" fmla="*/ 9285161 w 13133865"/>
                <a:gd name="connsiteY1" fmla="*/ 1665324 h 1672824"/>
                <a:gd name="connsiteX2" fmla="*/ 13133832 w 13133865"/>
                <a:gd name="connsiteY2" fmla="*/ 1487904 h 1672824"/>
                <a:gd name="connsiteX3" fmla="*/ 13079240 w 13133865"/>
                <a:gd name="connsiteY3" fmla="*/ 298 h 1672824"/>
                <a:gd name="connsiteX4" fmla="*/ 905437 w 13133865"/>
                <a:gd name="connsiteY4" fmla="*/ 13945 h 1672824"/>
                <a:gd name="connsiteX5" fmla="*/ 905437 w 13133865"/>
                <a:gd name="connsiteY5" fmla="*/ 1174005 h 1672824"/>
                <a:gd name="connsiteX0" fmla="*/ 5701 w 12234129"/>
                <a:gd name="connsiteY0" fmla="*/ 1185081 h 1683900"/>
                <a:gd name="connsiteX1" fmla="*/ 8385425 w 12234129"/>
                <a:gd name="connsiteY1" fmla="*/ 1676400 h 1683900"/>
                <a:gd name="connsiteX2" fmla="*/ 12234096 w 12234129"/>
                <a:gd name="connsiteY2" fmla="*/ 1498980 h 1683900"/>
                <a:gd name="connsiteX3" fmla="*/ 12179504 w 12234129"/>
                <a:gd name="connsiteY3" fmla="*/ 11374 h 1683900"/>
                <a:gd name="connsiteX4" fmla="*/ 5701 w 12234129"/>
                <a:gd name="connsiteY4" fmla="*/ 25021 h 1683900"/>
                <a:gd name="connsiteX5" fmla="*/ 5701 w 12234129"/>
                <a:gd name="connsiteY5" fmla="*/ 1185081 h 1683900"/>
                <a:gd name="connsiteX0" fmla="*/ 887148 w 13142432"/>
                <a:gd name="connsiteY0" fmla="*/ 1098873 h 1732067"/>
                <a:gd name="connsiteX1" fmla="*/ 9293761 w 13142432"/>
                <a:gd name="connsiteY1" fmla="*/ 1732067 h 1732067"/>
                <a:gd name="connsiteX2" fmla="*/ 13142432 w 13142432"/>
                <a:gd name="connsiteY2" fmla="*/ 1554647 h 1732067"/>
                <a:gd name="connsiteX3" fmla="*/ 13087840 w 13142432"/>
                <a:gd name="connsiteY3" fmla="*/ 67041 h 1732067"/>
                <a:gd name="connsiteX4" fmla="*/ 914037 w 13142432"/>
                <a:gd name="connsiteY4" fmla="*/ 80688 h 1732067"/>
                <a:gd name="connsiteX5" fmla="*/ 887148 w 13142432"/>
                <a:gd name="connsiteY5" fmla="*/ 1098873 h 1732067"/>
                <a:gd name="connsiteX0" fmla="*/ 887148 w 13115543"/>
                <a:gd name="connsiteY0" fmla="*/ 1098873 h 1732229"/>
                <a:gd name="connsiteX1" fmla="*/ 9293761 w 13115543"/>
                <a:gd name="connsiteY1" fmla="*/ 1732067 h 1732229"/>
                <a:gd name="connsiteX2" fmla="*/ 13115543 w 13115543"/>
                <a:gd name="connsiteY2" fmla="*/ 1154816 h 1732229"/>
                <a:gd name="connsiteX3" fmla="*/ 13087840 w 13115543"/>
                <a:gd name="connsiteY3" fmla="*/ 67041 h 1732229"/>
                <a:gd name="connsiteX4" fmla="*/ 914037 w 13115543"/>
                <a:gd name="connsiteY4" fmla="*/ 80688 h 1732229"/>
                <a:gd name="connsiteX5" fmla="*/ 887148 w 13115543"/>
                <a:gd name="connsiteY5" fmla="*/ 1098873 h 1732229"/>
                <a:gd name="connsiteX0" fmla="*/ 887148 w 13712514"/>
                <a:gd name="connsiteY0" fmla="*/ 1098873 h 1732294"/>
                <a:gd name="connsiteX1" fmla="*/ 9293761 w 13712514"/>
                <a:gd name="connsiteY1" fmla="*/ 1732067 h 1732294"/>
                <a:gd name="connsiteX2" fmla="*/ 13115543 w 13712514"/>
                <a:gd name="connsiteY2" fmla="*/ 1154816 h 1732294"/>
                <a:gd name="connsiteX3" fmla="*/ 13087840 w 13712514"/>
                <a:gd name="connsiteY3" fmla="*/ 67041 h 1732294"/>
                <a:gd name="connsiteX4" fmla="*/ 914037 w 13712514"/>
                <a:gd name="connsiteY4" fmla="*/ 80688 h 1732294"/>
                <a:gd name="connsiteX5" fmla="*/ 887148 w 13712514"/>
                <a:gd name="connsiteY5" fmla="*/ 1098873 h 1732294"/>
                <a:gd name="connsiteX0" fmla="*/ 887148 w 13712514"/>
                <a:gd name="connsiteY0" fmla="*/ 1098873 h 1732094"/>
                <a:gd name="connsiteX1" fmla="*/ 9293761 w 13712514"/>
                <a:gd name="connsiteY1" fmla="*/ 1732067 h 1732094"/>
                <a:gd name="connsiteX2" fmla="*/ 13115543 w 13712514"/>
                <a:gd name="connsiteY2" fmla="*/ 1154816 h 1732094"/>
                <a:gd name="connsiteX3" fmla="*/ 13087840 w 13712514"/>
                <a:gd name="connsiteY3" fmla="*/ 67041 h 1732094"/>
                <a:gd name="connsiteX4" fmla="*/ 914037 w 13712514"/>
                <a:gd name="connsiteY4" fmla="*/ 80688 h 1732094"/>
                <a:gd name="connsiteX5" fmla="*/ 887148 w 13712514"/>
                <a:gd name="connsiteY5" fmla="*/ 1098873 h 1732094"/>
                <a:gd name="connsiteX0" fmla="*/ 1222652 w 13811669"/>
                <a:gd name="connsiteY0" fmla="*/ 1098873 h 1706298"/>
                <a:gd name="connsiteX1" fmla="*/ 8567181 w 13811669"/>
                <a:gd name="connsiteY1" fmla="*/ 1706271 h 1706298"/>
                <a:gd name="connsiteX2" fmla="*/ 13451047 w 13811669"/>
                <a:gd name="connsiteY2" fmla="*/ 1154816 h 1706298"/>
                <a:gd name="connsiteX3" fmla="*/ 13423344 w 13811669"/>
                <a:gd name="connsiteY3" fmla="*/ 67041 h 1706298"/>
                <a:gd name="connsiteX4" fmla="*/ 1249541 w 13811669"/>
                <a:gd name="connsiteY4" fmla="*/ 80688 h 1706298"/>
                <a:gd name="connsiteX5" fmla="*/ 1222652 w 13811669"/>
                <a:gd name="connsiteY5" fmla="*/ 1098873 h 1706298"/>
                <a:gd name="connsiteX0" fmla="*/ 1220808 w 13800994"/>
                <a:gd name="connsiteY0" fmla="*/ 1027966 h 1635391"/>
                <a:gd name="connsiteX1" fmla="*/ 8565337 w 13800994"/>
                <a:gd name="connsiteY1" fmla="*/ 1635364 h 1635391"/>
                <a:gd name="connsiteX2" fmla="*/ 13449203 w 13800994"/>
                <a:gd name="connsiteY2" fmla="*/ 1083909 h 1635391"/>
                <a:gd name="connsiteX3" fmla="*/ 13394611 w 13800994"/>
                <a:gd name="connsiteY3" fmla="*/ 486250 h 1635391"/>
                <a:gd name="connsiteX4" fmla="*/ 1247697 w 13800994"/>
                <a:gd name="connsiteY4" fmla="*/ 9781 h 1635391"/>
                <a:gd name="connsiteX5" fmla="*/ 1220808 w 13800994"/>
                <a:gd name="connsiteY5" fmla="*/ 1027966 h 1635391"/>
                <a:gd name="connsiteX0" fmla="*/ 1220808 w 13800994"/>
                <a:gd name="connsiteY0" fmla="*/ 591516 h 1198936"/>
                <a:gd name="connsiteX1" fmla="*/ 8565337 w 13800994"/>
                <a:gd name="connsiteY1" fmla="*/ 1198914 h 1198936"/>
                <a:gd name="connsiteX2" fmla="*/ 13449203 w 13800994"/>
                <a:gd name="connsiteY2" fmla="*/ 647459 h 1198936"/>
                <a:gd name="connsiteX3" fmla="*/ 13394611 w 13800994"/>
                <a:gd name="connsiteY3" fmla="*/ 49800 h 1198936"/>
                <a:gd name="connsiteX4" fmla="*/ 1247697 w 13800994"/>
                <a:gd name="connsiteY4" fmla="*/ 37651 h 1198936"/>
                <a:gd name="connsiteX5" fmla="*/ 1220808 w 13800994"/>
                <a:gd name="connsiteY5" fmla="*/ 591516 h 1198936"/>
                <a:gd name="connsiteX0" fmla="*/ 537859 w 13118045"/>
                <a:gd name="connsiteY0" fmla="*/ 555096 h 1162516"/>
                <a:gd name="connsiteX1" fmla="*/ 7882388 w 13118045"/>
                <a:gd name="connsiteY1" fmla="*/ 1162494 h 1162516"/>
                <a:gd name="connsiteX2" fmla="*/ 12766254 w 13118045"/>
                <a:gd name="connsiteY2" fmla="*/ 611039 h 1162516"/>
                <a:gd name="connsiteX3" fmla="*/ 12711662 w 13118045"/>
                <a:gd name="connsiteY3" fmla="*/ 13380 h 1162516"/>
                <a:gd name="connsiteX4" fmla="*/ 564748 w 13118045"/>
                <a:gd name="connsiteY4" fmla="*/ 1231 h 1162516"/>
                <a:gd name="connsiteX5" fmla="*/ 537859 w 13118045"/>
                <a:gd name="connsiteY5" fmla="*/ 555096 h 1162516"/>
                <a:gd name="connsiteX0" fmla="*/ 531389 w 13111575"/>
                <a:gd name="connsiteY0" fmla="*/ 554828 h 1162248"/>
                <a:gd name="connsiteX1" fmla="*/ 7875918 w 13111575"/>
                <a:gd name="connsiteY1" fmla="*/ 1162226 h 1162248"/>
                <a:gd name="connsiteX2" fmla="*/ 12759784 w 13111575"/>
                <a:gd name="connsiteY2" fmla="*/ 610771 h 1162248"/>
                <a:gd name="connsiteX3" fmla="*/ 12705192 w 13111575"/>
                <a:gd name="connsiteY3" fmla="*/ 13112 h 1162248"/>
                <a:gd name="connsiteX4" fmla="*/ 558278 w 13111575"/>
                <a:gd name="connsiteY4" fmla="*/ 963 h 1162248"/>
                <a:gd name="connsiteX5" fmla="*/ 531389 w 13111575"/>
                <a:gd name="connsiteY5" fmla="*/ 554828 h 1162248"/>
                <a:gd name="connsiteX0" fmla="*/ 4870 w 12585056"/>
                <a:gd name="connsiteY0" fmla="*/ 554516 h 1161930"/>
                <a:gd name="connsiteX1" fmla="*/ 7349399 w 12585056"/>
                <a:gd name="connsiteY1" fmla="*/ 1161914 h 1161930"/>
                <a:gd name="connsiteX2" fmla="*/ 12233265 w 12585056"/>
                <a:gd name="connsiteY2" fmla="*/ 610459 h 1161930"/>
                <a:gd name="connsiteX3" fmla="*/ 12178673 w 12585056"/>
                <a:gd name="connsiteY3" fmla="*/ 12800 h 1161930"/>
                <a:gd name="connsiteX4" fmla="*/ 31759 w 12585056"/>
                <a:gd name="connsiteY4" fmla="*/ 651 h 1161930"/>
                <a:gd name="connsiteX5" fmla="*/ 4870 w 12585056"/>
                <a:gd name="connsiteY5" fmla="*/ 554516 h 1161930"/>
                <a:gd name="connsiteX0" fmla="*/ 4483 w 12584669"/>
                <a:gd name="connsiteY0" fmla="*/ 554523 h 1161972"/>
                <a:gd name="connsiteX1" fmla="*/ 7349012 w 12584669"/>
                <a:gd name="connsiteY1" fmla="*/ 1161921 h 1161972"/>
                <a:gd name="connsiteX2" fmla="*/ 12232878 w 12584669"/>
                <a:gd name="connsiteY2" fmla="*/ 610466 h 1161972"/>
                <a:gd name="connsiteX3" fmla="*/ 12178286 w 12584669"/>
                <a:gd name="connsiteY3" fmla="*/ 12807 h 1161972"/>
                <a:gd name="connsiteX4" fmla="*/ 31372 w 12584669"/>
                <a:gd name="connsiteY4" fmla="*/ 658 h 1161972"/>
                <a:gd name="connsiteX5" fmla="*/ 4483 w 12584669"/>
                <a:gd name="connsiteY5" fmla="*/ 554523 h 1161972"/>
                <a:gd name="connsiteX0" fmla="*/ 4483 w 12574612"/>
                <a:gd name="connsiteY0" fmla="*/ 554523 h 1162050"/>
                <a:gd name="connsiteX1" fmla="*/ 7349012 w 12574612"/>
                <a:gd name="connsiteY1" fmla="*/ 1161921 h 1162050"/>
                <a:gd name="connsiteX2" fmla="*/ 12219435 w 12574612"/>
                <a:gd name="connsiteY2" fmla="*/ 520182 h 1162050"/>
                <a:gd name="connsiteX3" fmla="*/ 12178286 w 12574612"/>
                <a:gd name="connsiteY3" fmla="*/ 12807 h 1162050"/>
                <a:gd name="connsiteX4" fmla="*/ 31372 w 12574612"/>
                <a:gd name="connsiteY4" fmla="*/ 658 h 1162050"/>
                <a:gd name="connsiteX5" fmla="*/ 4483 w 12574612"/>
                <a:gd name="connsiteY5" fmla="*/ 554523 h 1162050"/>
                <a:gd name="connsiteX0" fmla="*/ 913595 w 13443391"/>
                <a:gd name="connsiteY0" fmla="*/ 273067 h 1179839"/>
                <a:gd name="connsiteX1" fmla="*/ 8217791 w 13443391"/>
                <a:gd name="connsiteY1" fmla="*/ 1177114 h 1179839"/>
                <a:gd name="connsiteX2" fmla="*/ 13088214 w 13443391"/>
                <a:gd name="connsiteY2" fmla="*/ 535375 h 1179839"/>
                <a:gd name="connsiteX3" fmla="*/ 13047065 w 13443391"/>
                <a:gd name="connsiteY3" fmla="*/ 28000 h 1179839"/>
                <a:gd name="connsiteX4" fmla="*/ 900151 w 13443391"/>
                <a:gd name="connsiteY4" fmla="*/ 15851 h 1179839"/>
                <a:gd name="connsiteX5" fmla="*/ 913595 w 13443391"/>
                <a:gd name="connsiteY5" fmla="*/ 273067 h 1179839"/>
                <a:gd name="connsiteX0" fmla="*/ 41243 w 12571039"/>
                <a:gd name="connsiteY0" fmla="*/ 475355 h 1382127"/>
                <a:gd name="connsiteX1" fmla="*/ 7345439 w 12571039"/>
                <a:gd name="connsiteY1" fmla="*/ 1379402 h 1382127"/>
                <a:gd name="connsiteX2" fmla="*/ 12215862 w 12571039"/>
                <a:gd name="connsiteY2" fmla="*/ 737663 h 1382127"/>
                <a:gd name="connsiteX3" fmla="*/ 12174713 w 12571039"/>
                <a:gd name="connsiteY3" fmla="*/ 230288 h 1382127"/>
                <a:gd name="connsiteX4" fmla="*/ 27799 w 12571039"/>
                <a:gd name="connsiteY4" fmla="*/ 218139 h 1382127"/>
                <a:gd name="connsiteX5" fmla="*/ 41243 w 12571039"/>
                <a:gd name="connsiteY5" fmla="*/ 475355 h 1382127"/>
                <a:gd name="connsiteX0" fmla="*/ 41166 w 12570962"/>
                <a:gd name="connsiteY0" fmla="*/ 258758 h 1165530"/>
                <a:gd name="connsiteX1" fmla="*/ 7345362 w 12570962"/>
                <a:gd name="connsiteY1" fmla="*/ 1162805 h 1165530"/>
                <a:gd name="connsiteX2" fmla="*/ 12215785 w 12570962"/>
                <a:gd name="connsiteY2" fmla="*/ 521066 h 1165530"/>
                <a:gd name="connsiteX3" fmla="*/ 12174636 w 12570962"/>
                <a:gd name="connsiteY3" fmla="*/ 13691 h 1165530"/>
                <a:gd name="connsiteX4" fmla="*/ 27722 w 12570962"/>
                <a:gd name="connsiteY4" fmla="*/ 1542 h 1165530"/>
                <a:gd name="connsiteX5" fmla="*/ 41166 w 12570962"/>
                <a:gd name="connsiteY5" fmla="*/ 258758 h 1165530"/>
                <a:gd name="connsiteX0" fmla="*/ 41166 w 12642614"/>
                <a:gd name="connsiteY0" fmla="*/ 258758 h 1345296"/>
                <a:gd name="connsiteX1" fmla="*/ 7345362 w 12642614"/>
                <a:gd name="connsiteY1" fmla="*/ 1162805 h 1345296"/>
                <a:gd name="connsiteX2" fmla="*/ 12309893 w 12642614"/>
                <a:gd name="connsiteY2" fmla="*/ 1243343 h 1345296"/>
                <a:gd name="connsiteX3" fmla="*/ 12174636 w 12642614"/>
                <a:gd name="connsiteY3" fmla="*/ 13691 h 1345296"/>
                <a:gd name="connsiteX4" fmla="*/ 27722 w 12642614"/>
                <a:gd name="connsiteY4" fmla="*/ 1542 h 1345296"/>
                <a:gd name="connsiteX5" fmla="*/ 41166 w 12642614"/>
                <a:gd name="connsiteY5" fmla="*/ 258758 h 1345296"/>
                <a:gd name="connsiteX0" fmla="*/ 538211 w 13160471"/>
                <a:gd name="connsiteY0" fmla="*/ 258758 h 1373952"/>
                <a:gd name="connsiteX1" fmla="*/ 7560081 w 13160471"/>
                <a:gd name="connsiteY1" fmla="*/ 1227294 h 1373952"/>
                <a:gd name="connsiteX2" fmla="*/ 12806938 w 13160471"/>
                <a:gd name="connsiteY2" fmla="*/ 1243343 h 1373952"/>
                <a:gd name="connsiteX3" fmla="*/ 12671681 w 13160471"/>
                <a:gd name="connsiteY3" fmla="*/ 13691 h 1373952"/>
                <a:gd name="connsiteX4" fmla="*/ 524767 w 13160471"/>
                <a:gd name="connsiteY4" fmla="*/ 1542 h 1373952"/>
                <a:gd name="connsiteX5" fmla="*/ 538211 w 13160471"/>
                <a:gd name="connsiteY5" fmla="*/ 258758 h 1373952"/>
                <a:gd name="connsiteX0" fmla="*/ 538211 w 12808883"/>
                <a:gd name="connsiteY0" fmla="*/ 258758 h 1303636"/>
                <a:gd name="connsiteX1" fmla="*/ 7560081 w 12808883"/>
                <a:gd name="connsiteY1" fmla="*/ 1227294 h 1303636"/>
                <a:gd name="connsiteX2" fmla="*/ 12806938 w 12808883"/>
                <a:gd name="connsiteY2" fmla="*/ 1243343 h 1303636"/>
                <a:gd name="connsiteX3" fmla="*/ 12671681 w 12808883"/>
                <a:gd name="connsiteY3" fmla="*/ 13691 h 1303636"/>
                <a:gd name="connsiteX4" fmla="*/ 524767 w 12808883"/>
                <a:gd name="connsiteY4" fmla="*/ 1542 h 1303636"/>
                <a:gd name="connsiteX5" fmla="*/ 538211 w 12808883"/>
                <a:gd name="connsiteY5" fmla="*/ 258758 h 1303636"/>
                <a:gd name="connsiteX0" fmla="*/ 1233609 w 13490935"/>
                <a:gd name="connsiteY0" fmla="*/ 490432 h 1317845"/>
                <a:gd name="connsiteX1" fmla="*/ 8242133 w 13490935"/>
                <a:gd name="connsiteY1" fmla="*/ 1256460 h 1317845"/>
                <a:gd name="connsiteX2" fmla="*/ 13488990 w 13490935"/>
                <a:gd name="connsiteY2" fmla="*/ 1272509 h 1317845"/>
                <a:gd name="connsiteX3" fmla="*/ 13353733 w 13490935"/>
                <a:gd name="connsiteY3" fmla="*/ 42857 h 1317845"/>
                <a:gd name="connsiteX4" fmla="*/ 1206819 w 13490935"/>
                <a:gd name="connsiteY4" fmla="*/ 30708 h 1317845"/>
                <a:gd name="connsiteX5" fmla="*/ 1233609 w 13490935"/>
                <a:gd name="connsiteY5" fmla="*/ 490432 h 13178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490935" h="1317845">
                  <a:moveTo>
                    <a:pt x="1233609" y="490432"/>
                  </a:moveTo>
                  <a:cubicBezTo>
                    <a:pt x="2406161" y="694724"/>
                    <a:pt x="6199570" y="1126114"/>
                    <a:pt x="8242133" y="1256460"/>
                  </a:cubicBezTo>
                  <a:cubicBezTo>
                    <a:pt x="10284696" y="1386806"/>
                    <a:pt x="13470591" y="1268411"/>
                    <a:pt x="13488990" y="1272509"/>
                  </a:cubicBezTo>
                  <a:cubicBezTo>
                    <a:pt x="13507389" y="1276607"/>
                    <a:pt x="13390127" y="31484"/>
                    <a:pt x="13353733" y="42857"/>
                  </a:cubicBezTo>
                  <a:cubicBezTo>
                    <a:pt x="13358282" y="40582"/>
                    <a:pt x="3226840" y="-43888"/>
                    <a:pt x="1206819" y="30708"/>
                  </a:cubicBezTo>
                  <a:cubicBezTo>
                    <a:pt x="-813202" y="105304"/>
                    <a:pt x="61057" y="286140"/>
                    <a:pt x="1233609" y="490432"/>
                  </a:cubicBezTo>
                  <a:close/>
                </a:path>
              </a:pathLst>
            </a:custGeom>
            <a:solidFill>
              <a:srgbClr val="00B0F0">
                <a:alpha val="50000"/>
              </a:srgb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nl-NL">
                <a:solidFill>
                  <a:prstClr val="white"/>
                </a:solidFill>
              </a:endParaRPr>
            </a:p>
          </p:txBody>
        </p:sp>
        <p:sp>
          <p:nvSpPr>
            <p:cNvPr id="24" name="Vrije vorm: vorm 23">
              <a:extLst>
                <a:ext uri="{FF2B5EF4-FFF2-40B4-BE49-F238E27FC236}">
                  <a16:creationId xmlns:a16="http://schemas.microsoft.com/office/drawing/2014/main" id="{7203AB2A-EA68-4F5E-8B1E-805D6E27FB43}"/>
                </a:ext>
              </a:extLst>
            </p:cNvPr>
            <p:cNvSpPr/>
            <p:nvPr userDrawn="1"/>
          </p:nvSpPr>
          <p:spPr>
            <a:xfrm flipV="1">
              <a:off x="6325135" y="6660110"/>
              <a:ext cx="6055324" cy="197889"/>
            </a:xfrm>
            <a:custGeom>
              <a:avLst/>
              <a:gdLst>
                <a:gd name="connsiteX0" fmla="*/ 1730865 w 16970195"/>
                <a:gd name="connsiteY0" fmla="*/ 1725695 h 2272357"/>
                <a:gd name="connsiteX1" fmla="*/ 11093229 w 16970195"/>
                <a:gd name="connsiteY1" fmla="*/ 2271606 h 2272357"/>
                <a:gd name="connsiteX2" fmla="*/ 15255796 w 16970195"/>
                <a:gd name="connsiteY2" fmla="*/ 1807582 h 2272357"/>
                <a:gd name="connsiteX3" fmla="*/ 15938184 w 16970195"/>
                <a:gd name="connsiteY3" fmla="*/ 442806 h 2272357"/>
                <a:gd name="connsiteX4" fmla="*/ 1362375 w 16970195"/>
                <a:gd name="connsiteY4" fmla="*/ 74316 h 2272357"/>
                <a:gd name="connsiteX5" fmla="*/ 1730865 w 16970195"/>
                <a:gd name="connsiteY5" fmla="*/ 1725695 h 2272357"/>
                <a:gd name="connsiteX0" fmla="*/ 1290769 w 16530099"/>
                <a:gd name="connsiteY0" fmla="*/ 1410113 h 1956775"/>
                <a:gd name="connsiteX1" fmla="*/ 10653133 w 16530099"/>
                <a:gd name="connsiteY1" fmla="*/ 1956024 h 1956775"/>
                <a:gd name="connsiteX2" fmla="*/ 14815700 w 16530099"/>
                <a:gd name="connsiteY2" fmla="*/ 1492000 h 1956775"/>
                <a:gd name="connsiteX3" fmla="*/ 15498088 w 16530099"/>
                <a:gd name="connsiteY3" fmla="*/ 127224 h 1956775"/>
                <a:gd name="connsiteX4" fmla="*/ 1618315 w 16530099"/>
                <a:gd name="connsiteY4" fmla="*/ 318292 h 1956775"/>
                <a:gd name="connsiteX5" fmla="*/ 1290769 w 16530099"/>
                <a:gd name="connsiteY5" fmla="*/ 1410113 h 1956775"/>
                <a:gd name="connsiteX0" fmla="*/ 1447827 w 16359611"/>
                <a:gd name="connsiteY0" fmla="*/ 1480228 h 1957923"/>
                <a:gd name="connsiteX1" fmla="*/ 10482645 w 16359611"/>
                <a:gd name="connsiteY1" fmla="*/ 1957900 h 1957923"/>
                <a:gd name="connsiteX2" fmla="*/ 14645212 w 16359611"/>
                <a:gd name="connsiteY2" fmla="*/ 1493876 h 1957923"/>
                <a:gd name="connsiteX3" fmla="*/ 15327600 w 16359611"/>
                <a:gd name="connsiteY3" fmla="*/ 129100 h 1957923"/>
                <a:gd name="connsiteX4" fmla="*/ 1447827 w 16359611"/>
                <a:gd name="connsiteY4" fmla="*/ 320168 h 1957923"/>
                <a:gd name="connsiteX5" fmla="*/ 1447827 w 16359611"/>
                <a:gd name="connsiteY5" fmla="*/ 1480228 h 1957923"/>
                <a:gd name="connsiteX0" fmla="*/ 1150996 w 16062780"/>
                <a:gd name="connsiteY0" fmla="*/ 1480228 h 1957923"/>
                <a:gd name="connsiteX1" fmla="*/ 10185814 w 16062780"/>
                <a:gd name="connsiteY1" fmla="*/ 1957900 h 1957923"/>
                <a:gd name="connsiteX2" fmla="*/ 14348381 w 16062780"/>
                <a:gd name="connsiteY2" fmla="*/ 1493876 h 1957923"/>
                <a:gd name="connsiteX3" fmla="*/ 15030769 w 16062780"/>
                <a:gd name="connsiteY3" fmla="*/ 129100 h 1957923"/>
                <a:gd name="connsiteX4" fmla="*/ 1150996 w 16062780"/>
                <a:gd name="connsiteY4" fmla="*/ 320168 h 1957923"/>
                <a:gd name="connsiteX5" fmla="*/ 1150996 w 16062780"/>
                <a:gd name="connsiteY5" fmla="*/ 1480228 h 1957923"/>
                <a:gd name="connsiteX0" fmla="*/ 1026012 w 14778313"/>
                <a:gd name="connsiteY0" fmla="*/ 1351312 h 1829004"/>
                <a:gd name="connsiteX1" fmla="*/ 10060830 w 14778313"/>
                <a:gd name="connsiteY1" fmla="*/ 1828984 h 1829004"/>
                <a:gd name="connsiteX2" fmla="*/ 14223397 w 14778313"/>
                <a:gd name="connsiteY2" fmla="*/ 1364960 h 1829004"/>
                <a:gd name="connsiteX3" fmla="*/ 13199815 w 14778313"/>
                <a:gd name="connsiteY3" fmla="*/ 177605 h 1829004"/>
                <a:gd name="connsiteX4" fmla="*/ 1026012 w 14778313"/>
                <a:gd name="connsiteY4" fmla="*/ 191252 h 1829004"/>
                <a:gd name="connsiteX5" fmla="*/ 1026012 w 14778313"/>
                <a:gd name="connsiteY5" fmla="*/ 1351312 h 1829004"/>
                <a:gd name="connsiteX0" fmla="*/ 1026012 w 14778313"/>
                <a:gd name="connsiteY0" fmla="*/ 1251232 h 1728924"/>
                <a:gd name="connsiteX1" fmla="*/ 10060830 w 14778313"/>
                <a:gd name="connsiteY1" fmla="*/ 1728904 h 1728924"/>
                <a:gd name="connsiteX2" fmla="*/ 14223397 w 14778313"/>
                <a:gd name="connsiteY2" fmla="*/ 1264880 h 1728924"/>
                <a:gd name="connsiteX3" fmla="*/ 13199815 w 14778313"/>
                <a:gd name="connsiteY3" fmla="*/ 77525 h 1728924"/>
                <a:gd name="connsiteX4" fmla="*/ 1026012 w 14778313"/>
                <a:gd name="connsiteY4" fmla="*/ 91172 h 1728924"/>
                <a:gd name="connsiteX5" fmla="*/ 1026012 w 14778313"/>
                <a:gd name="connsiteY5" fmla="*/ 1251232 h 1728924"/>
                <a:gd name="connsiteX0" fmla="*/ 225445 w 13977746"/>
                <a:gd name="connsiteY0" fmla="*/ 1173855 h 1651547"/>
                <a:gd name="connsiteX1" fmla="*/ 9260263 w 13977746"/>
                <a:gd name="connsiteY1" fmla="*/ 1651527 h 1651547"/>
                <a:gd name="connsiteX2" fmla="*/ 13422830 w 13977746"/>
                <a:gd name="connsiteY2" fmla="*/ 1187503 h 1651547"/>
                <a:gd name="connsiteX3" fmla="*/ 12399248 w 13977746"/>
                <a:gd name="connsiteY3" fmla="*/ 148 h 1651547"/>
                <a:gd name="connsiteX4" fmla="*/ 225445 w 13977746"/>
                <a:gd name="connsiteY4" fmla="*/ 13795 h 1651547"/>
                <a:gd name="connsiteX5" fmla="*/ 225445 w 13977746"/>
                <a:gd name="connsiteY5" fmla="*/ 1173855 h 1651547"/>
                <a:gd name="connsiteX0" fmla="*/ 207248 w 13959549"/>
                <a:gd name="connsiteY0" fmla="*/ 1173855 h 1651547"/>
                <a:gd name="connsiteX1" fmla="*/ 9242066 w 13959549"/>
                <a:gd name="connsiteY1" fmla="*/ 1651527 h 1651547"/>
                <a:gd name="connsiteX2" fmla="*/ 13404633 w 13959549"/>
                <a:gd name="connsiteY2" fmla="*/ 1187503 h 1651547"/>
                <a:gd name="connsiteX3" fmla="*/ 12381051 w 13959549"/>
                <a:gd name="connsiteY3" fmla="*/ 148 h 1651547"/>
                <a:gd name="connsiteX4" fmla="*/ 207248 w 13959549"/>
                <a:gd name="connsiteY4" fmla="*/ 13795 h 1651547"/>
                <a:gd name="connsiteX5" fmla="*/ 207248 w 13959549"/>
                <a:gd name="connsiteY5" fmla="*/ 1173855 h 1651547"/>
                <a:gd name="connsiteX0" fmla="*/ 164788 w 13917089"/>
                <a:gd name="connsiteY0" fmla="*/ 1173855 h 1651547"/>
                <a:gd name="connsiteX1" fmla="*/ 9199606 w 13917089"/>
                <a:gd name="connsiteY1" fmla="*/ 1651527 h 1651547"/>
                <a:gd name="connsiteX2" fmla="*/ 13362173 w 13917089"/>
                <a:gd name="connsiteY2" fmla="*/ 1187503 h 1651547"/>
                <a:gd name="connsiteX3" fmla="*/ 12338591 w 13917089"/>
                <a:gd name="connsiteY3" fmla="*/ 148 h 1651547"/>
                <a:gd name="connsiteX4" fmla="*/ 164788 w 13917089"/>
                <a:gd name="connsiteY4" fmla="*/ 13795 h 1651547"/>
                <a:gd name="connsiteX5" fmla="*/ 164788 w 13917089"/>
                <a:gd name="connsiteY5" fmla="*/ 1173855 h 1651547"/>
                <a:gd name="connsiteX0" fmla="*/ 7167 w 13759468"/>
                <a:gd name="connsiteY0" fmla="*/ 1173855 h 1651547"/>
                <a:gd name="connsiteX1" fmla="*/ 9041985 w 13759468"/>
                <a:gd name="connsiteY1" fmla="*/ 1651527 h 1651547"/>
                <a:gd name="connsiteX2" fmla="*/ 13204552 w 13759468"/>
                <a:gd name="connsiteY2" fmla="*/ 1187503 h 1651547"/>
                <a:gd name="connsiteX3" fmla="*/ 12180970 w 13759468"/>
                <a:gd name="connsiteY3" fmla="*/ 148 h 1651547"/>
                <a:gd name="connsiteX4" fmla="*/ 7167 w 13759468"/>
                <a:gd name="connsiteY4" fmla="*/ 13795 h 1651547"/>
                <a:gd name="connsiteX5" fmla="*/ 7167 w 13759468"/>
                <a:gd name="connsiteY5" fmla="*/ 1173855 h 1651547"/>
                <a:gd name="connsiteX0" fmla="*/ 7167 w 13340819"/>
                <a:gd name="connsiteY0" fmla="*/ 1173855 h 1679837"/>
                <a:gd name="connsiteX1" fmla="*/ 9041985 w 13340819"/>
                <a:gd name="connsiteY1" fmla="*/ 1651527 h 1679837"/>
                <a:gd name="connsiteX2" fmla="*/ 12194618 w 13340819"/>
                <a:gd name="connsiteY2" fmla="*/ 1446811 h 1679837"/>
                <a:gd name="connsiteX3" fmla="*/ 12180970 w 13340819"/>
                <a:gd name="connsiteY3" fmla="*/ 148 h 1679837"/>
                <a:gd name="connsiteX4" fmla="*/ 7167 w 13340819"/>
                <a:gd name="connsiteY4" fmla="*/ 13795 h 1679837"/>
                <a:gd name="connsiteX5" fmla="*/ 7167 w 13340819"/>
                <a:gd name="connsiteY5" fmla="*/ 1173855 h 1679837"/>
                <a:gd name="connsiteX0" fmla="*/ 7167 w 13388698"/>
                <a:gd name="connsiteY0" fmla="*/ 1173855 h 1674236"/>
                <a:gd name="connsiteX1" fmla="*/ 9041985 w 13388698"/>
                <a:gd name="connsiteY1" fmla="*/ 1651527 h 1674236"/>
                <a:gd name="connsiteX2" fmla="*/ 12194618 w 13388698"/>
                <a:gd name="connsiteY2" fmla="*/ 1446811 h 1674236"/>
                <a:gd name="connsiteX3" fmla="*/ 12180970 w 13388698"/>
                <a:gd name="connsiteY3" fmla="*/ 148 h 1674236"/>
                <a:gd name="connsiteX4" fmla="*/ 7167 w 13388698"/>
                <a:gd name="connsiteY4" fmla="*/ 13795 h 1674236"/>
                <a:gd name="connsiteX5" fmla="*/ 7167 w 13388698"/>
                <a:gd name="connsiteY5" fmla="*/ 1173855 h 1674236"/>
                <a:gd name="connsiteX0" fmla="*/ 546922 w 13955239"/>
                <a:gd name="connsiteY0" fmla="*/ 1173855 h 1659484"/>
                <a:gd name="connsiteX1" fmla="*/ 7944008 w 13955239"/>
                <a:gd name="connsiteY1" fmla="*/ 1624231 h 1659484"/>
                <a:gd name="connsiteX2" fmla="*/ 12734373 w 13955239"/>
                <a:gd name="connsiteY2" fmla="*/ 1446811 h 1659484"/>
                <a:gd name="connsiteX3" fmla="*/ 12720725 w 13955239"/>
                <a:gd name="connsiteY3" fmla="*/ 148 h 1659484"/>
                <a:gd name="connsiteX4" fmla="*/ 546922 w 13955239"/>
                <a:gd name="connsiteY4" fmla="*/ 13795 h 1659484"/>
                <a:gd name="connsiteX5" fmla="*/ 546922 w 13955239"/>
                <a:gd name="connsiteY5" fmla="*/ 1173855 h 1659484"/>
                <a:gd name="connsiteX0" fmla="*/ 619710 w 13982538"/>
                <a:gd name="connsiteY0" fmla="*/ 1173855 h 1690581"/>
                <a:gd name="connsiteX1" fmla="*/ 8999434 w 13982538"/>
                <a:gd name="connsiteY1" fmla="*/ 1665174 h 1690581"/>
                <a:gd name="connsiteX2" fmla="*/ 12807161 w 13982538"/>
                <a:gd name="connsiteY2" fmla="*/ 1446811 h 1690581"/>
                <a:gd name="connsiteX3" fmla="*/ 12793513 w 13982538"/>
                <a:gd name="connsiteY3" fmla="*/ 148 h 1690581"/>
                <a:gd name="connsiteX4" fmla="*/ 619710 w 13982538"/>
                <a:gd name="connsiteY4" fmla="*/ 13795 h 1690581"/>
                <a:gd name="connsiteX5" fmla="*/ 619710 w 13982538"/>
                <a:gd name="connsiteY5" fmla="*/ 1173855 h 1690581"/>
                <a:gd name="connsiteX0" fmla="*/ 619710 w 14005276"/>
                <a:gd name="connsiteY0" fmla="*/ 1173855 h 1695011"/>
                <a:gd name="connsiteX1" fmla="*/ 8999434 w 14005276"/>
                <a:gd name="connsiteY1" fmla="*/ 1665174 h 1695011"/>
                <a:gd name="connsiteX2" fmla="*/ 12875400 w 14005276"/>
                <a:gd name="connsiteY2" fmla="*/ 1460458 h 1695011"/>
                <a:gd name="connsiteX3" fmla="*/ 12793513 w 14005276"/>
                <a:gd name="connsiteY3" fmla="*/ 148 h 1695011"/>
                <a:gd name="connsiteX4" fmla="*/ 619710 w 14005276"/>
                <a:gd name="connsiteY4" fmla="*/ 13795 h 1695011"/>
                <a:gd name="connsiteX5" fmla="*/ 619710 w 14005276"/>
                <a:gd name="connsiteY5" fmla="*/ 1173855 h 1695011"/>
                <a:gd name="connsiteX0" fmla="*/ 619710 w 13842230"/>
                <a:gd name="connsiteY0" fmla="*/ 1173855 h 1671006"/>
                <a:gd name="connsiteX1" fmla="*/ 8999434 w 13842230"/>
                <a:gd name="connsiteY1" fmla="*/ 1665174 h 1671006"/>
                <a:gd name="connsiteX2" fmla="*/ 12875400 w 13842230"/>
                <a:gd name="connsiteY2" fmla="*/ 1460458 h 1671006"/>
                <a:gd name="connsiteX3" fmla="*/ 12793513 w 13842230"/>
                <a:gd name="connsiteY3" fmla="*/ 148 h 1671006"/>
                <a:gd name="connsiteX4" fmla="*/ 619710 w 13842230"/>
                <a:gd name="connsiteY4" fmla="*/ 13795 h 1671006"/>
                <a:gd name="connsiteX5" fmla="*/ 619710 w 13842230"/>
                <a:gd name="connsiteY5" fmla="*/ 1173855 h 1671006"/>
                <a:gd name="connsiteX0" fmla="*/ 619710 w 12875433"/>
                <a:gd name="connsiteY0" fmla="*/ 1173855 h 1671006"/>
                <a:gd name="connsiteX1" fmla="*/ 8999434 w 12875433"/>
                <a:gd name="connsiteY1" fmla="*/ 1665174 h 1671006"/>
                <a:gd name="connsiteX2" fmla="*/ 12875400 w 12875433"/>
                <a:gd name="connsiteY2" fmla="*/ 1460458 h 1671006"/>
                <a:gd name="connsiteX3" fmla="*/ 12793513 w 12875433"/>
                <a:gd name="connsiteY3" fmla="*/ 148 h 1671006"/>
                <a:gd name="connsiteX4" fmla="*/ 619710 w 12875433"/>
                <a:gd name="connsiteY4" fmla="*/ 13795 h 1671006"/>
                <a:gd name="connsiteX5" fmla="*/ 619710 w 12875433"/>
                <a:gd name="connsiteY5" fmla="*/ 1173855 h 1671006"/>
                <a:gd name="connsiteX0" fmla="*/ 619710 w 12875433"/>
                <a:gd name="connsiteY0" fmla="*/ 1173855 h 1671006"/>
                <a:gd name="connsiteX1" fmla="*/ 8999434 w 12875433"/>
                <a:gd name="connsiteY1" fmla="*/ 1665174 h 1671006"/>
                <a:gd name="connsiteX2" fmla="*/ 12875400 w 12875433"/>
                <a:gd name="connsiteY2" fmla="*/ 1460458 h 1671006"/>
                <a:gd name="connsiteX3" fmla="*/ 12793513 w 12875433"/>
                <a:gd name="connsiteY3" fmla="*/ 148 h 1671006"/>
                <a:gd name="connsiteX4" fmla="*/ 619710 w 12875433"/>
                <a:gd name="connsiteY4" fmla="*/ 13795 h 1671006"/>
                <a:gd name="connsiteX5" fmla="*/ 619710 w 12875433"/>
                <a:gd name="connsiteY5" fmla="*/ 1173855 h 1671006"/>
                <a:gd name="connsiteX0" fmla="*/ 619710 w 12848138"/>
                <a:gd name="connsiteY0" fmla="*/ 1173855 h 1672674"/>
                <a:gd name="connsiteX1" fmla="*/ 8999434 w 12848138"/>
                <a:gd name="connsiteY1" fmla="*/ 1665174 h 1672674"/>
                <a:gd name="connsiteX2" fmla="*/ 12848105 w 12848138"/>
                <a:gd name="connsiteY2" fmla="*/ 1487754 h 1672674"/>
                <a:gd name="connsiteX3" fmla="*/ 12793513 w 12848138"/>
                <a:gd name="connsiteY3" fmla="*/ 148 h 1672674"/>
                <a:gd name="connsiteX4" fmla="*/ 619710 w 12848138"/>
                <a:gd name="connsiteY4" fmla="*/ 13795 h 1672674"/>
                <a:gd name="connsiteX5" fmla="*/ 619710 w 12848138"/>
                <a:gd name="connsiteY5" fmla="*/ 1173855 h 1672674"/>
                <a:gd name="connsiteX0" fmla="*/ 1295359 w 13523787"/>
                <a:gd name="connsiteY0" fmla="*/ 1251231 h 1750050"/>
                <a:gd name="connsiteX1" fmla="*/ 9675083 w 13523787"/>
                <a:gd name="connsiteY1" fmla="*/ 1742550 h 1750050"/>
                <a:gd name="connsiteX2" fmla="*/ 13523754 w 13523787"/>
                <a:gd name="connsiteY2" fmla="*/ 1565130 h 1750050"/>
                <a:gd name="connsiteX3" fmla="*/ 13469162 w 13523787"/>
                <a:gd name="connsiteY3" fmla="*/ 77524 h 1750050"/>
                <a:gd name="connsiteX4" fmla="*/ 1295359 w 13523787"/>
                <a:gd name="connsiteY4" fmla="*/ 91171 h 1750050"/>
                <a:gd name="connsiteX5" fmla="*/ 1295359 w 13523787"/>
                <a:gd name="connsiteY5" fmla="*/ 1251231 h 1750050"/>
                <a:gd name="connsiteX0" fmla="*/ 899745 w 13128173"/>
                <a:gd name="connsiteY0" fmla="*/ 1251231 h 1750050"/>
                <a:gd name="connsiteX1" fmla="*/ 9279469 w 13128173"/>
                <a:gd name="connsiteY1" fmla="*/ 1742550 h 1750050"/>
                <a:gd name="connsiteX2" fmla="*/ 13128140 w 13128173"/>
                <a:gd name="connsiteY2" fmla="*/ 1565130 h 1750050"/>
                <a:gd name="connsiteX3" fmla="*/ 13073548 w 13128173"/>
                <a:gd name="connsiteY3" fmla="*/ 77524 h 1750050"/>
                <a:gd name="connsiteX4" fmla="*/ 899745 w 13128173"/>
                <a:gd name="connsiteY4" fmla="*/ 91171 h 1750050"/>
                <a:gd name="connsiteX5" fmla="*/ 899745 w 13128173"/>
                <a:gd name="connsiteY5" fmla="*/ 1251231 h 1750050"/>
                <a:gd name="connsiteX0" fmla="*/ 904978 w 13133406"/>
                <a:gd name="connsiteY0" fmla="*/ 1251231 h 1750050"/>
                <a:gd name="connsiteX1" fmla="*/ 9284702 w 13133406"/>
                <a:gd name="connsiteY1" fmla="*/ 1742550 h 1750050"/>
                <a:gd name="connsiteX2" fmla="*/ 13133373 w 13133406"/>
                <a:gd name="connsiteY2" fmla="*/ 1565130 h 1750050"/>
                <a:gd name="connsiteX3" fmla="*/ 13078781 w 13133406"/>
                <a:gd name="connsiteY3" fmla="*/ 77524 h 1750050"/>
                <a:gd name="connsiteX4" fmla="*/ 904978 w 13133406"/>
                <a:gd name="connsiteY4" fmla="*/ 91171 h 1750050"/>
                <a:gd name="connsiteX5" fmla="*/ 904978 w 13133406"/>
                <a:gd name="connsiteY5" fmla="*/ 1251231 h 1750050"/>
                <a:gd name="connsiteX0" fmla="*/ 905437 w 13133865"/>
                <a:gd name="connsiteY0" fmla="*/ 1174005 h 1672824"/>
                <a:gd name="connsiteX1" fmla="*/ 9285161 w 13133865"/>
                <a:gd name="connsiteY1" fmla="*/ 1665324 h 1672824"/>
                <a:gd name="connsiteX2" fmla="*/ 13133832 w 13133865"/>
                <a:gd name="connsiteY2" fmla="*/ 1487904 h 1672824"/>
                <a:gd name="connsiteX3" fmla="*/ 13079240 w 13133865"/>
                <a:gd name="connsiteY3" fmla="*/ 298 h 1672824"/>
                <a:gd name="connsiteX4" fmla="*/ 905437 w 13133865"/>
                <a:gd name="connsiteY4" fmla="*/ 13945 h 1672824"/>
                <a:gd name="connsiteX5" fmla="*/ 905437 w 13133865"/>
                <a:gd name="connsiteY5" fmla="*/ 1174005 h 1672824"/>
                <a:gd name="connsiteX0" fmla="*/ 5701 w 12234129"/>
                <a:gd name="connsiteY0" fmla="*/ 1185081 h 1683900"/>
                <a:gd name="connsiteX1" fmla="*/ 8385425 w 12234129"/>
                <a:gd name="connsiteY1" fmla="*/ 1676400 h 1683900"/>
                <a:gd name="connsiteX2" fmla="*/ 12234096 w 12234129"/>
                <a:gd name="connsiteY2" fmla="*/ 1498980 h 1683900"/>
                <a:gd name="connsiteX3" fmla="*/ 12179504 w 12234129"/>
                <a:gd name="connsiteY3" fmla="*/ 11374 h 1683900"/>
                <a:gd name="connsiteX4" fmla="*/ 5701 w 12234129"/>
                <a:gd name="connsiteY4" fmla="*/ 25021 h 1683900"/>
                <a:gd name="connsiteX5" fmla="*/ 5701 w 12234129"/>
                <a:gd name="connsiteY5" fmla="*/ 1185081 h 1683900"/>
                <a:gd name="connsiteX0" fmla="*/ 887148 w 13142432"/>
                <a:gd name="connsiteY0" fmla="*/ 1098873 h 1732067"/>
                <a:gd name="connsiteX1" fmla="*/ 9293761 w 13142432"/>
                <a:gd name="connsiteY1" fmla="*/ 1732067 h 1732067"/>
                <a:gd name="connsiteX2" fmla="*/ 13142432 w 13142432"/>
                <a:gd name="connsiteY2" fmla="*/ 1554647 h 1732067"/>
                <a:gd name="connsiteX3" fmla="*/ 13087840 w 13142432"/>
                <a:gd name="connsiteY3" fmla="*/ 67041 h 1732067"/>
                <a:gd name="connsiteX4" fmla="*/ 914037 w 13142432"/>
                <a:gd name="connsiteY4" fmla="*/ 80688 h 1732067"/>
                <a:gd name="connsiteX5" fmla="*/ 887148 w 13142432"/>
                <a:gd name="connsiteY5" fmla="*/ 1098873 h 1732067"/>
                <a:gd name="connsiteX0" fmla="*/ 887148 w 13115543"/>
                <a:gd name="connsiteY0" fmla="*/ 1098873 h 1732229"/>
                <a:gd name="connsiteX1" fmla="*/ 9293761 w 13115543"/>
                <a:gd name="connsiteY1" fmla="*/ 1732067 h 1732229"/>
                <a:gd name="connsiteX2" fmla="*/ 13115543 w 13115543"/>
                <a:gd name="connsiteY2" fmla="*/ 1154816 h 1732229"/>
                <a:gd name="connsiteX3" fmla="*/ 13087840 w 13115543"/>
                <a:gd name="connsiteY3" fmla="*/ 67041 h 1732229"/>
                <a:gd name="connsiteX4" fmla="*/ 914037 w 13115543"/>
                <a:gd name="connsiteY4" fmla="*/ 80688 h 1732229"/>
                <a:gd name="connsiteX5" fmla="*/ 887148 w 13115543"/>
                <a:gd name="connsiteY5" fmla="*/ 1098873 h 1732229"/>
                <a:gd name="connsiteX0" fmla="*/ 887148 w 13712514"/>
                <a:gd name="connsiteY0" fmla="*/ 1098873 h 1732294"/>
                <a:gd name="connsiteX1" fmla="*/ 9293761 w 13712514"/>
                <a:gd name="connsiteY1" fmla="*/ 1732067 h 1732294"/>
                <a:gd name="connsiteX2" fmla="*/ 13115543 w 13712514"/>
                <a:gd name="connsiteY2" fmla="*/ 1154816 h 1732294"/>
                <a:gd name="connsiteX3" fmla="*/ 13087840 w 13712514"/>
                <a:gd name="connsiteY3" fmla="*/ 67041 h 1732294"/>
                <a:gd name="connsiteX4" fmla="*/ 914037 w 13712514"/>
                <a:gd name="connsiteY4" fmla="*/ 80688 h 1732294"/>
                <a:gd name="connsiteX5" fmla="*/ 887148 w 13712514"/>
                <a:gd name="connsiteY5" fmla="*/ 1098873 h 1732294"/>
                <a:gd name="connsiteX0" fmla="*/ 887148 w 13712514"/>
                <a:gd name="connsiteY0" fmla="*/ 1098873 h 1732094"/>
                <a:gd name="connsiteX1" fmla="*/ 9293761 w 13712514"/>
                <a:gd name="connsiteY1" fmla="*/ 1732067 h 1732094"/>
                <a:gd name="connsiteX2" fmla="*/ 13115543 w 13712514"/>
                <a:gd name="connsiteY2" fmla="*/ 1154816 h 1732094"/>
                <a:gd name="connsiteX3" fmla="*/ 13087840 w 13712514"/>
                <a:gd name="connsiteY3" fmla="*/ 67041 h 1732094"/>
                <a:gd name="connsiteX4" fmla="*/ 914037 w 13712514"/>
                <a:gd name="connsiteY4" fmla="*/ 80688 h 1732094"/>
                <a:gd name="connsiteX5" fmla="*/ 887148 w 13712514"/>
                <a:gd name="connsiteY5" fmla="*/ 1098873 h 1732094"/>
                <a:gd name="connsiteX0" fmla="*/ 1222652 w 13811669"/>
                <a:gd name="connsiteY0" fmla="*/ 1098873 h 1706298"/>
                <a:gd name="connsiteX1" fmla="*/ 8567181 w 13811669"/>
                <a:gd name="connsiteY1" fmla="*/ 1706271 h 1706298"/>
                <a:gd name="connsiteX2" fmla="*/ 13451047 w 13811669"/>
                <a:gd name="connsiteY2" fmla="*/ 1154816 h 1706298"/>
                <a:gd name="connsiteX3" fmla="*/ 13423344 w 13811669"/>
                <a:gd name="connsiteY3" fmla="*/ 67041 h 1706298"/>
                <a:gd name="connsiteX4" fmla="*/ 1249541 w 13811669"/>
                <a:gd name="connsiteY4" fmla="*/ 80688 h 1706298"/>
                <a:gd name="connsiteX5" fmla="*/ 1222652 w 13811669"/>
                <a:gd name="connsiteY5" fmla="*/ 1098873 h 1706298"/>
                <a:gd name="connsiteX0" fmla="*/ 1220808 w 13800994"/>
                <a:gd name="connsiteY0" fmla="*/ 1027966 h 1635391"/>
                <a:gd name="connsiteX1" fmla="*/ 8565337 w 13800994"/>
                <a:gd name="connsiteY1" fmla="*/ 1635364 h 1635391"/>
                <a:gd name="connsiteX2" fmla="*/ 13449203 w 13800994"/>
                <a:gd name="connsiteY2" fmla="*/ 1083909 h 1635391"/>
                <a:gd name="connsiteX3" fmla="*/ 13394611 w 13800994"/>
                <a:gd name="connsiteY3" fmla="*/ 486250 h 1635391"/>
                <a:gd name="connsiteX4" fmla="*/ 1247697 w 13800994"/>
                <a:gd name="connsiteY4" fmla="*/ 9781 h 1635391"/>
                <a:gd name="connsiteX5" fmla="*/ 1220808 w 13800994"/>
                <a:gd name="connsiteY5" fmla="*/ 1027966 h 1635391"/>
                <a:gd name="connsiteX0" fmla="*/ 1220808 w 13800994"/>
                <a:gd name="connsiteY0" fmla="*/ 591516 h 1198936"/>
                <a:gd name="connsiteX1" fmla="*/ 8565337 w 13800994"/>
                <a:gd name="connsiteY1" fmla="*/ 1198914 h 1198936"/>
                <a:gd name="connsiteX2" fmla="*/ 13449203 w 13800994"/>
                <a:gd name="connsiteY2" fmla="*/ 647459 h 1198936"/>
                <a:gd name="connsiteX3" fmla="*/ 13394611 w 13800994"/>
                <a:gd name="connsiteY3" fmla="*/ 49800 h 1198936"/>
                <a:gd name="connsiteX4" fmla="*/ 1247697 w 13800994"/>
                <a:gd name="connsiteY4" fmla="*/ 37651 h 1198936"/>
                <a:gd name="connsiteX5" fmla="*/ 1220808 w 13800994"/>
                <a:gd name="connsiteY5" fmla="*/ 591516 h 1198936"/>
                <a:gd name="connsiteX0" fmla="*/ 537859 w 13118045"/>
                <a:gd name="connsiteY0" fmla="*/ 555096 h 1162516"/>
                <a:gd name="connsiteX1" fmla="*/ 7882388 w 13118045"/>
                <a:gd name="connsiteY1" fmla="*/ 1162494 h 1162516"/>
                <a:gd name="connsiteX2" fmla="*/ 12766254 w 13118045"/>
                <a:gd name="connsiteY2" fmla="*/ 611039 h 1162516"/>
                <a:gd name="connsiteX3" fmla="*/ 12711662 w 13118045"/>
                <a:gd name="connsiteY3" fmla="*/ 13380 h 1162516"/>
                <a:gd name="connsiteX4" fmla="*/ 564748 w 13118045"/>
                <a:gd name="connsiteY4" fmla="*/ 1231 h 1162516"/>
                <a:gd name="connsiteX5" fmla="*/ 537859 w 13118045"/>
                <a:gd name="connsiteY5" fmla="*/ 555096 h 1162516"/>
                <a:gd name="connsiteX0" fmla="*/ 531389 w 13111575"/>
                <a:gd name="connsiteY0" fmla="*/ 554828 h 1162248"/>
                <a:gd name="connsiteX1" fmla="*/ 7875918 w 13111575"/>
                <a:gd name="connsiteY1" fmla="*/ 1162226 h 1162248"/>
                <a:gd name="connsiteX2" fmla="*/ 12759784 w 13111575"/>
                <a:gd name="connsiteY2" fmla="*/ 610771 h 1162248"/>
                <a:gd name="connsiteX3" fmla="*/ 12705192 w 13111575"/>
                <a:gd name="connsiteY3" fmla="*/ 13112 h 1162248"/>
                <a:gd name="connsiteX4" fmla="*/ 558278 w 13111575"/>
                <a:gd name="connsiteY4" fmla="*/ 963 h 1162248"/>
                <a:gd name="connsiteX5" fmla="*/ 531389 w 13111575"/>
                <a:gd name="connsiteY5" fmla="*/ 554828 h 1162248"/>
                <a:gd name="connsiteX0" fmla="*/ 4870 w 12585056"/>
                <a:gd name="connsiteY0" fmla="*/ 554516 h 1161930"/>
                <a:gd name="connsiteX1" fmla="*/ 7349399 w 12585056"/>
                <a:gd name="connsiteY1" fmla="*/ 1161914 h 1161930"/>
                <a:gd name="connsiteX2" fmla="*/ 12233265 w 12585056"/>
                <a:gd name="connsiteY2" fmla="*/ 610459 h 1161930"/>
                <a:gd name="connsiteX3" fmla="*/ 12178673 w 12585056"/>
                <a:gd name="connsiteY3" fmla="*/ 12800 h 1161930"/>
                <a:gd name="connsiteX4" fmla="*/ 31759 w 12585056"/>
                <a:gd name="connsiteY4" fmla="*/ 651 h 1161930"/>
                <a:gd name="connsiteX5" fmla="*/ 4870 w 12585056"/>
                <a:gd name="connsiteY5" fmla="*/ 554516 h 1161930"/>
                <a:gd name="connsiteX0" fmla="*/ 4483 w 12584669"/>
                <a:gd name="connsiteY0" fmla="*/ 554523 h 1161972"/>
                <a:gd name="connsiteX1" fmla="*/ 7349012 w 12584669"/>
                <a:gd name="connsiteY1" fmla="*/ 1161921 h 1161972"/>
                <a:gd name="connsiteX2" fmla="*/ 12232878 w 12584669"/>
                <a:gd name="connsiteY2" fmla="*/ 610466 h 1161972"/>
                <a:gd name="connsiteX3" fmla="*/ 12178286 w 12584669"/>
                <a:gd name="connsiteY3" fmla="*/ 12807 h 1161972"/>
                <a:gd name="connsiteX4" fmla="*/ 31372 w 12584669"/>
                <a:gd name="connsiteY4" fmla="*/ 658 h 1161972"/>
                <a:gd name="connsiteX5" fmla="*/ 4483 w 12584669"/>
                <a:gd name="connsiteY5" fmla="*/ 554523 h 1161972"/>
                <a:gd name="connsiteX0" fmla="*/ 4483 w 12574612"/>
                <a:gd name="connsiteY0" fmla="*/ 554523 h 1162050"/>
                <a:gd name="connsiteX1" fmla="*/ 7349012 w 12574612"/>
                <a:gd name="connsiteY1" fmla="*/ 1161921 h 1162050"/>
                <a:gd name="connsiteX2" fmla="*/ 12219435 w 12574612"/>
                <a:gd name="connsiteY2" fmla="*/ 520182 h 1162050"/>
                <a:gd name="connsiteX3" fmla="*/ 12178286 w 12574612"/>
                <a:gd name="connsiteY3" fmla="*/ 12807 h 1162050"/>
                <a:gd name="connsiteX4" fmla="*/ 31372 w 12574612"/>
                <a:gd name="connsiteY4" fmla="*/ 658 h 1162050"/>
                <a:gd name="connsiteX5" fmla="*/ 4483 w 12574612"/>
                <a:gd name="connsiteY5" fmla="*/ 554523 h 1162050"/>
                <a:gd name="connsiteX0" fmla="*/ 913595 w 13443391"/>
                <a:gd name="connsiteY0" fmla="*/ 273067 h 1179839"/>
                <a:gd name="connsiteX1" fmla="*/ 8217791 w 13443391"/>
                <a:gd name="connsiteY1" fmla="*/ 1177114 h 1179839"/>
                <a:gd name="connsiteX2" fmla="*/ 13088214 w 13443391"/>
                <a:gd name="connsiteY2" fmla="*/ 535375 h 1179839"/>
                <a:gd name="connsiteX3" fmla="*/ 13047065 w 13443391"/>
                <a:gd name="connsiteY3" fmla="*/ 28000 h 1179839"/>
                <a:gd name="connsiteX4" fmla="*/ 900151 w 13443391"/>
                <a:gd name="connsiteY4" fmla="*/ 15851 h 1179839"/>
                <a:gd name="connsiteX5" fmla="*/ 913595 w 13443391"/>
                <a:gd name="connsiteY5" fmla="*/ 273067 h 1179839"/>
                <a:gd name="connsiteX0" fmla="*/ 41243 w 12571039"/>
                <a:gd name="connsiteY0" fmla="*/ 475355 h 1382127"/>
                <a:gd name="connsiteX1" fmla="*/ 7345439 w 12571039"/>
                <a:gd name="connsiteY1" fmla="*/ 1379402 h 1382127"/>
                <a:gd name="connsiteX2" fmla="*/ 12215862 w 12571039"/>
                <a:gd name="connsiteY2" fmla="*/ 737663 h 1382127"/>
                <a:gd name="connsiteX3" fmla="*/ 12174713 w 12571039"/>
                <a:gd name="connsiteY3" fmla="*/ 230288 h 1382127"/>
                <a:gd name="connsiteX4" fmla="*/ 27799 w 12571039"/>
                <a:gd name="connsiteY4" fmla="*/ 218139 h 1382127"/>
                <a:gd name="connsiteX5" fmla="*/ 41243 w 12571039"/>
                <a:gd name="connsiteY5" fmla="*/ 475355 h 1382127"/>
                <a:gd name="connsiteX0" fmla="*/ 41166 w 12570962"/>
                <a:gd name="connsiteY0" fmla="*/ 258758 h 1165530"/>
                <a:gd name="connsiteX1" fmla="*/ 7345362 w 12570962"/>
                <a:gd name="connsiteY1" fmla="*/ 1162805 h 1165530"/>
                <a:gd name="connsiteX2" fmla="*/ 12215785 w 12570962"/>
                <a:gd name="connsiteY2" fmla="*/ 521066 h 1165530"/>
                <a:gd name="connsiteX3" fmla="*/ 12174636 w 12570962"/>
                <a:gd name="connsiteY3" fmla="*/ 13691 h 1165530"/>
                <a:gd name="connsiteX4" fmla="*/ 27722 w 12570962"/>
                <a:gd name="connsiteY4" fmla="*/ 1542 h 1165530"/>
                <a:gd name="connsiteX5" fmla="*/ 41166 w 12570962"/>
                <a:gd name="connsiteY5" fmla="*/ 258758 h 1165530"/>
                <a:gd name="connsiteX0" fmla="*/ 41166 w 12642614"/>
                <a:gd name="connsiteY0" fmla="*/ 258758 h 1345296"/>
                <a:gd name="connsiteX1" fmla="*/ 7345362 w 12642614"/>
                <a:gd name="connsiteY1" fmla="*/ 1162805 h 1345296"/>
                <a:gd name="connsiteX2" fmla="*/ 12309893 w 12642614"/>
                <a:gd name="connsiteY2" fmla="*/ 1243343 h 1345296"/>
                <a:gd name="connsiteX3" fmla="*/ 12174636 w 12642614"/>
                <a:gd name="connsiteY3" fmla="*/ 13691 h 1345296"/>
                <a:gd name="connsiteX4" fmla="*/ 27722 w 12642614"/>
                <a:gd name="connsiteY4" fmla="*/ 1542 h 1345296"/>
                <a:gd name="connsiteX5" fmla="*/ 41166 w 12642614"/>
                <a:gd name="connsiteY5" fmla="*/ 258758 h 1345296"/>
                <a:gd name="connsiteX0" fmla="*/ 538211 w 13160471"/>
                <a:gd name="connsiteY0" fmla="*/ 258758 h 1373952"/>
                <a:gd name="connsiteX1" fmla="*/ 7560081 w 13160471"/>
                <a:gd name="connsiteY1" fmla="*/ 1227294 h 1373952"/>
                <a:gd name="connsiteX2" fmla="*/ 12806938 w 13160471"/>
                <a:gd name="connsiteY2" fmla="*/ 1243343 h 1373952"/>
                <a:gd name="connsiteX3" fmla="*/ 12671681 w 13160471"/>
                <a:gd name="connsiteY3" fmla="*/ 13691 h 1373952"/>
                <a:gd name="connsiteX4" fmla="*/ 524767 w 13160471"/>
                <a:gd name="connsiteY4" fmla="*/ 1542 h 1373952"/>
                <a:gd name="connsiteX5" fmla="*/ 538211 w 13160471"/>
                <a:gd name="connsiteY5" fmla="*/ 258758 h 1373952"/>
                <a:gd name="connsiteX0" fmla="*/ 538211 w 12808883"/>
                <a:gd name="connsiteY0" fmla="*/ 258758 h 1303636"/>
                <a:gd name="connsiteX1" fmla="*/ 7560081 w 12808883"/>
                <a:gd name="connsiteY1" fmla="*/ 1227294 h 1303636"/>
                <a:gd name="connsiteX2" fmla="*/ 12806938 w 12808883"/>
                <a:gd name="connsiteY2" fmla="*/ 1243343 h 1303636"/>
                <a:gd name="connsiteX3" fmla="*/ 12671681 w 12808883"/>
                <a:gd name="connsiteY3" fmla="*/ 13691 h 1303636"/>
                <a:gd name="connsiteX4" fmla="*/ 524767 w 12808883"/>
                <a:gd name="connsiteY4" fmla="*/ 1542 h 1303636"/>
                <a:gd name="connsiteX5" fmla="*/ 538211 w 12808883"/>
                <a:gd name="connsiteY5" fmla="*/ 258758 h 1303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808883" h="1303636">
                  <a:moveTo>
                    <a:pt x="538211" y="258758"/>
                  </a:moveTo>
                  <a:cubicBezTo>
                    <a:pt x="1710763" y="463050"/>
                    <a:pt x="5515293" y="1063197"/>
                    <a:pt x="7560081" y="1227294"/>
                  </a:cubicBezTo>
                  <a:cubicBezTo>
                    <a:pt x="9604869" y="1391391"/>
                    <a:pt x="12788539" y="1239245"/>
                    <a:pt x="12806938" y="1243343"/>
                  </a:cubicBezTo>
                  <a:cubicBezTo>
                    <a:pt x="12825337" y="1247441"/>
                    <a:pt x="12708075" y="2318"/>
                    <a:pt x="12671681" y="13691"/>
                  </a:cubicBezTo>
                  <a:cubicBezTo>
                    <a:pt x="12676230" y="11416"/>
                    <a:pt x="549542" y="-5033"/>
                    <a:pt x="524767" y="1542"/>
                  </a:cubicBezTo>
                  <a:cubicBezTo>
                    <a:pt x="465534" y="17262"/>
                    <a:pt x="-634341" y="54466"/>
                    <a:pt x="538211" y="258758"/>
                  </a:cubicBezTo>
                  <a:close/>
                </a:path>
              </a:pathLst>
            </a:custGeom>
            <a:solidFill>
              <a:srgbClr val="00B0F0">
                <a:alpha val="50000"/>
              </a:srgb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nl-NL">
                <a:solidFill>
                  <a:prstClr val="white"/>
                </a:solidFill>
              </a:endParaRPr>
            </a:p>
          </p:txBody>
        </p:sp>
      </p:grpSp>
      <p:sp>
        <p:nvSpPr>
          <p:cNvPr id="26" name="Date Placeholder 3">
            <a:extLst>
              <a:ext uri="{FF2B5EF4-FFF2-40B4-BE49-F238E27FC236}">
                <a16:creationId xmlns:a16="http://schemas.microsoft.com/office/drawing/2014/main" id="{62F1D4AD-0902-439C-B586-AD061340C7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80228" y="6559986"/>
            <a:ext cx="1718214" cy="3651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/>
          <a:lstStyle>
            <a:lvl1pPr algn="r">
              <a:defRPr lang="nl-NL" sz="900" b="1" smtClean="0">
                <a:solidFill>
                  <a:schemeClr val="bg1"/>
                </a:solidFill>
              </a:defRPr>
            </a:lvl1pPr>
          </a:lstStyle>
          <a:p>
            <a:pPr defTabSz="457200"/>
            <a:fld id="{A7E2511C-B960-495D-AE3A-93DFCCFD6CA5}" type="datetime1">
              <a:rPr lang="nl-NL" smtClean="0">
                <a:solidFill>
                  <a:prstClr val="white"/>
                </a:solidFill>
              </a:rPr>
              <a:t>13-5-2019</a:t>
            </a:fld>
            <a:endParaRPr dirty="0">
              <a:solidFill>
                <a:prstClr val="white"/>
              </a:solidFill>
            </a:endParaRPr>
          </a:p>
        </p:txBody>
      </p:sp>
      <p:sp>
        <p:nvSpPr>
          <p:cNvPr id="27" name="Footer Placeholder 4">
            <a:extLst>
              <a:ext uri="{FF2B5EF4-FFF2-40B4-BE49-F238E27FC236}">
                <a16:creationId xmlns:a16="http://schemas.microsoft.com/office/drawing/2014/main" id="{3EE38C19-15F6-4C97-A74B-4BE51E2254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77334" y="6559986"/>
            <a:ext cx="6297612" cy="3651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/>
          <a:lstStyle>
            <a:lvl1pPr algn="l">
              <a:defRPr sz="900" b="1">
                <a:solidFill>
                  <a:schemeClr val="bg1"/>
                </a:solidFill>
              </a:defRPr>
            </a:lvl1pPr>
          </a:lstStyle>
          <a:p>
            <a:pPr defTabSz="457200"/>
            <a:r>
              <a:rPr lang="nl-NL" dirty="0">
                <a:solidFill>
                  <a:prstClr val="white"/>
                </a:solidFill>
              </a:rPr>
              <a:t>NL Greenlabel en de gemeente Amsterdam </a:t>
            </a:r>
          </a:p>
        </p:txBody>
      </p:sp>
      <p:sp>
        <p:nvSpPr>
          <p:cNvPr id="28" name="Slide Number Placeholder 5">
            <a:extLst>
              <a:ext uri="{FF2B5EF4-FFF2-40B4-BE49-F238E27FC236}">
                <a16:creationId xmlns:a16="http://schemas.microsoft.com/office/drawing/2014/main" id="{D2C7E9B4-4DE4-4712-A94E-FEEE8E55C1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72032" y="6559986"/>
            <a:ext cx="683339" cy="3651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/>
          <a:lstStyle>
            <a:lvl1pPr>
              <a:defRPr lang="nl-NL" sz="900" b="1" smtClean="0">
                <a:solidFill>
                  <a:schemeClr val="bg1"/>
                </a:solidFill>
              </a:defRPr>
            </a:lvl1pPr>
          </a:lstStyle>
          <a:p>
            <a:pPr algn="r" defTabSz="457200"/>
            <a:fld id="{12E1C6DA-9D23-4FA1-9889-59B05DDECF95}" type="slidenum">
              <a:rPr>
                <a:solidFill>
                  <a:prstClr val="white"/>
                </a:solidFill>
              </a:rPr>
              <a:pPr algn="r" defTabSz="457200"/>
              <a:t>‹nr.›</a:t>
            </a:fld>
            <a:endParaRPr dirty="0">
              <a:solidFill>
                <a:prstClr val="white"/>
              </a:solidFill>
            </a:endParaRPr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55EFB34B-FA87-499C-802E-6B4591AE4B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1262852"/>
            <a:ext cx="11178038" cy="743369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E5011CE7-45B1-489D-8EC6-28E9B7DE60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2129051"/>
            <a:ext cx="11182571" cy="3912311"/>
          </a:xfrm>
        </p:spPr>
        <p:txBody>
          <a:bodyPr/>
          <a:lstStyle/>
          <a:p>
            <a:pPr lvl="0"/>
            <a:r>
              <a:rPr lang="nl-NL" dirty="0"/>
              <a:t>Tekststijl van het model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en-US" dirty="0"/>
          </a:p>
        </p:txBody>
      </p:sp>
      <p:pic>
        <p:nvPicPr>
          <p:cNvPr id="2" name="Afbeelding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64196" y="202648"/>
            <a:ext cx="2268492" cy="574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438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46184"/>
            <a:ext cx="10363200" cy="448429"/>
          </a:xfrm>
        </p:spPr>
        <p:txBody>
          <a:bodyPr anchor="t"/>
          <a:lstStyle/>
          <a:p>
            <a:r>
              <a:rPr lang="nl-NL" dirty="0"/>
              <a:t>Klik om de stijl te bewerken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5F82BC-B418-4570-9940-4FC44499FC66}" type="datetimeFigureOut">
              <a:rPr lang="en-US">
                <a:solidFill>
                  <a:prstClr val="white"/>
                </a:solidFill>
              </a:rPr>
              <a:pPr>
                <a:defRPr/>
              </a:pPr>
              <a:t>5/13/2019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80684E-CAC6-48C0-8565-44B26063FB83}" type="slidenum">
              <a:rPr lang="en-US" altLang="nl-NL">
                <a:solidFill>
                  <a:prstClr val="white"/>
                </a:solidFill>
              </a:rPr>
              <a:pPr/>
              <a:t>‹nr.›</a:t>
            </a:fld>
            <a:endParaRPr lang="en-US" altLang="nl-NL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3074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DD031-1675-B34B-B358-4C3F432B256C}" type="datetime1">
              <a:rPr lang="nl-NL" smtClean="0">
                <a:solidFill>
                  <a:prstClr val="white"/>
                </a:solidFill>
              </a:rPr>
              <a:t>13-5-2019</a:t>
            </a:fld>
            <a:endParaRPr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1C6DA-9D23-4FA1-9889-59B05DDECF95}" type="slidenum">
              <a:rPr>
                <a:solidFill>
                  <a:prstClr val="white"/>
                </a:solidFill>
              </a:rPr>
              <a:pPr/>
              <a:t>‹nr.›</a:t>
            </a:fld>
            <a:endParaRPr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0876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7D513-C913-8A44-9DBF-A99FA697A216}" type="datetime1">
              <a:rPr lang="nl-NL" smtClean="0">
                <a:solidFill>
                  <a:prstClr val="white"/>
                </a:solidFill>
              </a:rPr>
              <a:t>13-5-2019</a:t>
            </a:fld>
            <a:endParaRPr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1C6DA-9D23-4FA1-9889-59B05DDECF95}" type="slidenum">
              <a:rPr>
                <a:solidFill>
                  <a:prstClr val="white"/>
                </a:solidFill>
              </a:rPr>
              <a:pPr/>
              <a:t>‹nr.›</a:t>
            </a:fld>
            <a:endParaRPr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8108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12E7C-4A77-A444-A8C3-E8542F484DCF}" type="datetime1">
              <a:rPr lang="nl-NL" smtClean="0">
                <a:solidFill>
                  <a:prstClr val="white"/>
                </a:solidFill>
              </a:rPr>
              <a:t>13-5-2019</a:t>
            </a:fld>
            <a:endParaRPr>
              <a:solidFill>
                <a:prstClr val="white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white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1C6DA-9D23-4FA1-9889-59B05DDECF95}" type="slidenum">
              <a:rPr>
                <a:solidFill>
                  <a:prstClr val="white"/>
                </a:solidFill>
              </a:rPr>
              <a:pPr/>
              <a:t>‹nr.›</a:t>
            </a:fld>
            <a:endParaRPr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0017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7FAB9-CB3C-C248-9798-E19B08ED53DD}" type="datetime1">
              <a:rPr lang="nl-NL" smtClean="0">
                <a:solidFill>
                  <a:prstClr val="white"/>
                </a:solidFill>
              </a:rPr>
              <a:t>13-5-2019</a:t>
            </a:fld>
            <a:endParaRPr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1C6DA-9D23-4FA1-9889-59B05DDECF95}" type="slidenum">
              <a:rPr>
                <a:solidFill>
                  <a:prstClr val="white"/>
                </a:solidFill>
              </a:rPr>
              <a:pPr/>
              <a:t>‹nr.›</a:t>
            </a:fld>
            <a:endParaRPr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6127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5CA5D-7064-F94B-BE4B-A4C27488BDDA}" type="datetime1">
              <a:rPr lang="nl-NL" smtClean="0">
                <a:solidFill>
                  <a:prstClr val="white"/>
                </a:solidFill>
              </a:rPr>
              <a:t>13-5-2019</a:t>
            </a:fld>
            <a:endParaRPr>
              <a:solidFill>
                <a:prstClr val="white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white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1C6DA-9D23-4FA1-9889-59B05DDECF95}" type="slidenum">
              <a:rPr>
                <a:solidFill>
                  <a:prstClr val="white"/>
                </a:solidFill>
              </a:rPr>
              <a:pPr/>
              <a:t>‹nr.›</a:t>
            </a:fld>
            <a:endParaRPr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5997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3206D-F878-3748-96B3-3C887E475D16}" type="datetime1">
              <a:rPr lang="nl-NL" smtClean="0">
                <a:solidFill>
                  <a:prstClr val="white"/>
                </a:solidFill>
              </a:rPr>
              <a:t>13-5-2019</a:t>
            </a:fld>
            <a:endParaRPr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1C6DA-9D23-4FA1-9889-59B05DDECF95}" type="slidenum">
              <a:rPr>
                <a:solidFill>
                  <a:prstClr val="white"/>
                </a:solidFill>
              </a:rPr>
              <a:pPr/>
              <a:t>‹nr.›</a:t>
            </a:fld>
            <a:endParaRPr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1974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17897-C718-2B48-BEF1-456C1FFD6573}" type="datetime1">
              <a:rPr lang="nl-NL" smtClean="0">
                <a:solidFill>
                  <a:prstClr val="white"/>
                </a:solidFill>
              </a:rPr>
              <a:t>13-5-2019</a:t>
            </a:fld>
            <a:endParaRPr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1C6DA-9D23-4FA1-9889-59B05DDECF95}" type="slidenum">
              <a:rPr>
                <a:solidFill>
                  <a:prstClr val="white"/>
                </a:solidFill>
              </a:rPr>
              <a:pPr/>
              <a:t>‹nr.›</a:t>
            </a:fld>
            <a:endParaRPr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8532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NUL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ep 10">
            <a:extLst>
              <a:ext uri="{FF2B5EF4-FFF2-40B4-BE49-F238E27FC236}">
                <a16:creationId xmlns:a16="http://schemas.microsoft.com/office/drawing/2014/main" id="{6EB619AC-D7E3-46FC-8BFD-105964166EE4}"/>
              </a:ext>
            </a:extLst>
          </p:cNvPr>
          <p:cNvGrpSpPr/>
          <p:nvPr userDrawn="1"/>
        </p:nvGrpSpPr>
        <p:grpSpPr>
          <a:xfrm>
            <a:off x="-622464" y="-581752"/>
            <a:ext cx="14322856" cy="7455477"/>
            <a:chOff x="-622464" y="-581752"/>
            <a:chExt cx="14322856" cy="7455477"/>
          </a:xfrm>
        </p:grpSpPr>
        <p:sp>
          <p:nvSpPr>
            <p:cNvPr id="9" name="Vrije vorm: vorm 8">
              <a:extLst>
                <a:ext uri="{FF2B5EF4-FFF2-40B4-BE49-F238E27FC236}">
                  <a16:creationId xmlns:a16="http://schemas.microsoft.com/office/drawing/2014/main" id="{1EF5ECAB-6884-413E-BA94-14C74CD9369E}"/>
                </a:ext>
              </a:extLst>
            </p:cNvPr>
            <p:cNvSpPr/>
            <p:nvPr userDrawn="1"/>
          </p:nvSpPr>
          <p:spPr>
            <a:xfrm>
              <a:off x="-95534" y="-573206"/>
              <a:ext cx="12419462" cy="1781814"/>
            </a:xfrm>
            <a:custGeom>
              <a:avLst/>
              <a:gdLst>
                <a:gd name="connsiteX0" fmla="*/ 1730865 w 16970195"/>
                <a:gd name="connsiteY0" fmla="*/ 1725695 h 2272357"/>
                <a:gd name="connsiteX1" fmla="*/ 11093229 w 16970195"/>
                <a:gd name="connsiteY1" fmla="*/ 2271606 h 2272357"/>
                <a:gd name="connsiteX2" fmla="*/ 15255796 w 16970195"/>
                <a:gd name="connsiteY2" fmla="*/ 1807582 h 2272357"/>
                <a:gd name="connsiteX3" fmla="*/ 15938184 w 16970195"/>
                <a:gd name="connsiteY3" fmla="*/ 442806 h 2272357"/>
                <a:gd name="connsiteX4" fmla="*/ 1362375 w 16970195"/>
                <a:gd name="connsiteY4" fmla="*/ 74316 h 2272357"/>
                <a:gd name="connsiteX5" fmla="*/ 1730865 w 16970195"/>
                <a:gd name="connsiteY5" fmla="*/ 1725695 h 2272357"/>
                <a:gd name="connsiteX0" fmla="*/ 1290769 w 16530099"/>
                <a:gd name="connsiteY0" fmla="*/ 1410113 h 1956775"/>
                <a:gd name="connsiteX1" fmla="*/ 10653133 w 16530099"/>
                <a:gd name="connsiteY1" fmla="*/ 1956024 h 1956775"/>
                <a:gd name="connsiteX2" fmla="*/ 14815700 w 16530099"/>
                <a:gd name="connsiteY2" fmla="*/ 1492000 h 1956775"/>
                <a:gd name="connsiteX3" fmla="*/ 15498088 w 16530099"/>
                <a:gd name="connsiteY3" fmla="*/ 127224 h 1956775"/>
                <a:gd name="connsiteX4" fmla="*/ 1618315 w 16530099"/>
                <a:gd name="connsiteY4" fmla="*/ 318292 h 1956775"/>
                <a:gd name="connsiteX5" fmla="*/ 1290769 w 16530099"/>
                <a:gd name="connsiteY5" fmla="*/ 1410113 h 1956775"/>
                <a:gd name="connsiteX0" fmla="*/ 1447827 w 16359611"/>
                <a:gd name="connsiteY0" fmla="*/ 1480228 h 1957923"/>
                <a:gd name="connsiteX1" fmla="*/ 10482645 w 16359611"/>
                <a:gd name="connsiteY1" fmla="*/ 1957900 h 1957923"/>
                <a:gd name="connsiteX2" fmla="*/ 14645212 w 16359611"/>
                <a:gd name="connsiteY2" fmla="*/ 1493876 h 1957923"/>
                <a:gd name="connsiteX3" fmla="*/ 15327600 w 16359611"/>
                <a:gd name="connsiteY3" fmla="*/ 129100 h 1957923"/>
                <a:gd name="connsiteX4" fmla="*/ 1447827 w 16359611"/>
                <a:gd name="connsiteY4" fmla="*/ 320168 h 1957923"/>
                <a:gd name="connsiteX5" fmla="*/ 1447827 w 16359611"/>
                <a:gd name="connsiteY5" fmla="*/ 1480228 h 1957923"/>
                <a:gd name="connsiteX0" fmla="*/ 1150996 w 16062780"/>
                <a:gd name="connsiteY0" fmla="*/ 1480228 h 1957923"/>
                <a:gd name="connsiteX1" fmla="*/ 10185814 w 16062780"/>
                <a:gd name="connsiteY1" fmla="*/ 1957900 h 1957923"/>
                <a:gd name="connsiteX2" fmla="*/ 14348381 w 16062780"/>
                <a:gd name="connsiteY2" fmla="*/ 1493876 h 1957923"/>
                <a:gd name="connsiteX3" fmla="*/ 15030769 w 16062780"/>
                <a:gd name="connsiteY3" fmla="*/ 129100 h 1957923"/>
                <a:gd name="connsiteX4" fmla="*/ 1150996 w 16062780"/>
                <a:gd name="connsiteY4" fmla="*/ 320168 h 1957923"/>
                <a:gd name="connsiteX5" fmla="*/ 1150996 w 16062780"/>
                <a:gd name="connsiteY5" fmla="*/ 1480228 h 1957923"/>
                <a:gd name="connsiteX0" fmla="*/ 1026012 w 14778313"/>
                <a:gd name="connsiteY0" fmla="*/ 1351312 h 1829004"/>
                <a:gd name="connsiteX1" fmla="*/ 10060830 w 14778313"/>
                <a:gd name="connsiteY1" fmla="*/ 1828984 h 1829004"/>
                <a:gd name="connsiteX2" fmla="*/ 14223397 w 14778313"/>
                <a:gd name="connsiteY2" fmla="*/ 1364960 h 1829004"/>
                <a:gd name="connsiteX3" fmla="*/ 13199815 w 14778313"/>
                <a:gd name="connsiteY3" fmla="*/ 177605 h 1829004"/>
                <a:gd name="connsiteX4" fmla="*/ 1026012 w 14778313"/>
                <a:gd name="connsiteY4" fmla="*/ 191252 h 1829004"/>
                <a:gd name="connsiteX5" fmla="*/ 1026012 w 14778313"/>
                <a:gd name="connsiteY5" fmla="*/ 1351312 h 1829004"/>
                <a:gd name="connsiteX0" fmla="*/ 1026012 w 14778313"/>
                <a:gd name="connsiteY0" fmla="*/ 1251232 h 1728924"/>
                <a:gd name="connsiteX1" fmla="*/ 10060830 w 14778313"/>
                <a:gd name="connsiteY1" fmla="*/ 1728904 h 1728924"/>
                <a:gd name="connsiteX2" fmla="*/ 14223397 w 14778313"/>
                <a:gd name="connsiteY2" fmla="*/ 1264880 h 1728924"/>
                <a:gd name="connsiteX3" fmla="*/ 13199815 w 14778313"/>
                <a:gd name="connsiteY3" fmla="*/ 77525 h 1728924"/>
                <a:gd name="connsiteX4" fmla="*/ 1026012 w 14778313"/>
                <a:gd name="connsiteY4" fmla="*/ 91172 h 1728924"/>
                <a:gd name="connsiteX5" fmla="*/ 1026012 w 14778313"/>
                <a:gd name="connsiteY5" fmla="*/ 1251232 h 1728924"/>
                <a:gd name="connsiteX0" fmla="*/ 225445 w 13977746"/>
                <a:gd name="connsiteY0" fmla="*/ 1173855 h 1651547"/>
                <a:gd name="connsiteX1" fmla="*/ 9260263 w 13977746"/>
                <a:gd name="connsiteY1" fmla="*/ 1651527 h 1651547"/>
                <a:gd name="connsiteX2" fmla="*/ 13422830 w 13977746"/>
                <a:gd name="connsiteY2" fmla="*/ 1187503 h 1651547"/>
                <a:gd name="connsiteX3" fmla="*/ 12399248 w 13977746"/>
                <a:gd name="connsiteY3" fmla="*/ 148 h 1651547"/>
                <a:gd name="connsiteX4" fmla="*/ 225445 w 13977746"/>
                <a:gd name="connsiteY4" fmla="*/ 13795 h 1651547"/>
                <a:gd name="connsiteX5" fmla="*/ 225445 w 13977746"/>
                <a:gd name="connsiteY5" fmla="*/ 1173855 h 1651547"/>
                <a:gd name="connsiteX0" fmla="*/ 207248 w 13959549"/>
                <a:gd name="connsiteY0" fmla="*/ 1173855 h 1651547"/>
                <a:gd name="connsiteX1" fmla="*/ 9242066 w 13959549"/>
                <a:gd name="connsiteY1" fmla="*/ 1651527 h 1651547"/>
                <a:gd name="connsiteX2" fmla="*/ 13404633 w 13959549"/>
                <a:gd name="connsiteY2" fmla="*/ 1187503 h 1651547"/>
                <a:gd name="connsiteX3" fmla="*/ 12381051 w 13959549"/>
                <a:gd name="connsiteY3" fmla="*/ 148 h 1651547"/>
                <a:gd name="connsiteX4" fmla="*/ 207248 w 13959549"/>
                <a:gd name="connsiteY4" fmla="*/ 13795 h 1651547"/>
                <a:gd name="connsiteX5" fmla="*/ 207248 w 13959549"/>
                <a:gd name="connsiteY5" fmla="*/ 1173855 h 1651547"/>
                <a:gd name="connsiteX0" fmla="*/ 164788 w 13917089"/>
                <a:gd name="connsiteY0" fmla="*/ 1173855 h 1651547"/>
                <a:gd name="connsiteX1" fmla="*/ 9199606 w 13917089"/>
                <a:gd name="connsiteY1" fmla="*/ 1651527 h 1651547"/>
                <a:gd name="connsiteX2" fmla="*/ 13362173 w 13917089"/>
                <a:gd name="connsiteY2" fmla="*/ 1187503 h 1651547"/>
                <a:gd name="connsiteX3" fmla="*/ 12338591 w 13917089"/>
                <a:gd name="connsiteY3" fmla="*/ 148 h 1651547"/>
                <a:gd name="connsiteX4" fmla="*/ 164788 w 13917089"/>
                <a:gd name="connsiteY4" fmla="*/ 13795 h 1651547"/>
                <a:gd name="connsiteX5" fmla="*/ 164788 w 13917089"/>
                <a:gd name="connsiteY5" fmla="*/ 1173855 h 1651547"/>
                <a:gd name="connsiteX0" fmla="*/ 7167 w 13759468"/>
                <a:gd name="connsiteY0" fmla="*/ 1173855 h 1651547"/>
                <a:gd name="connsiteX1" fmla="*/ 9041985 w 13759468"/>
                <a:gd name="connsiteY1" fmla="*/ 1651527 h 1651547"/>
                <a:gd name="connsiteX2" fmla="*/ 13204552 w 13759468"/>
                <a:gd name="connsiteY2" fmla="*/ 1187503 h 1651547"/>
                <a:gd name="connsiteX3" fmla="*/ 12180970 w 13759468"/>
                <a:gd name="connsiteY3" fmla="*/ 148 h 1651547"/>
                <a:gd name="connsiteX4" fmla="*/ 7167 w 13759468"/>
                <a:gd name="connsiteY4" fmla="*/ 13795 h 1651547"/>
                <a:gd name="connsiteX5" fmla="*/ 7167 w 13759468"/>
                <a:gd name="connsiteY5" fmla="*/ 1173855 h 1651547"/>
                <a:gd name="connsiteX0" fmla="*/ 7167 w 13340819"/>
                <a:gd name="connsiteY0" fmla="*/ 1173855 h 1679837"/>
                <a:gd name="connsiteX1" fmla="*/ 9041985 w 13340819"/>
                <a:gd name="connsiteY1" fmla="*/ 1651527 h 1679837"/>
                <a:gd name="connsiteX2" fmla="*/ 12194618 w 13340819"/>
                <a:gd name="connsiteY2" fmla="*/ 1446811 h 1679837"/>
                <a:gd name="connsiteX3" fmla="*/ 12180970 w 13340819"/>
                <a:gd name="connsiteY3" fmla="*/ 148 h 1679837"/>
                <a:gd name="connsiteX4" fmla="*/ 7167 w 13340819"/>
                <a:gd name="connsiteY4" fmla="*/ 13795 h 1679837"/>
                <a:gd name="connsiteX5" fmla="*/ 7167 w 13340819"/>
                <a:gd name="connsiteY5" fmla="*/ 1173855 h 1679837"/>
                <a:gd name="connsiteX0" fmla="*/ 7167 w 13388698"/>
                <a:gd name="connsiteY0" fmla="*/ 1173855 h 1674236"/>
                <a:gd name="connsiteX1" fmla="*/ 9041985 w 13388698"/>
                <a:gd name="connsiteY1" fmla="*/ 1651527 h 1674236"/>
                <a:gd name="connsiteX2" fmla="*/ 12194618 w 13388698"/>
                <a:gd name="connsiteY2" fmla="*/ 1446811 h 1674236"/>
                <a:gd name="connsiteX3" fmla="*/ 12180970 w 13388698"/>
                <a:gd name="connsiteY3" fmla="*/ 148 h 1674236"/>
                <a:gd name="connsiteX4" fmla="*/ 7167 w 13388698"/>
                <a:gd name="connsiteY4" fmla="*/ 13795 h 1674236"/>
                <a:gd name="connsiteX5" fmla="*/ 7167 w 13388698"/>
                <a:gd name="connsiteY5" fmla="*/ 1173855 h 1674236"/>
                <a:gd name="connsiteX0" fmla="*/ 546922 w 13955239"/>
                <a:gd name="connsiteY0" fmla="*/ 1173855 h 1659484"/>
                <a:gd name="connsiteX1" fmla="*/ 7944008 w 13955239"/>
                <a:gd name="connsiteY1" fmla="*/ 1624231 h 1659484"/>
                <a:gd name="connsiteX2" fmla="*/ 12734373 w 13955239"/>
                <a:gd name="connsiteY2" fmla="*/ 1446811 h 1659484"/>
                <a:gd name="connsiteX3" fmla="*/ 12720725 w 13955239"/>
                <a:gd name="connsiteY3" fmla="*/ 148 h 1659484"/>
                <a:gd name="connsiteX4" fmla="*/ 546922 w 13955239"/>
                <a:gd name="connsiteY4" fmla="*/ 13795 h 1659484"/>
                <a:gd name="connsiteX5" fmla="*/ 546922 w 13955239"/>
                <a:gd name="connsiteY5" fmla="*/ 1173855 h 1659484"/>
                <a:gd name="connsiteX0" fmla="*/ 619710 w 13982538"/>
                <a:gd name="connsiteY0" fmla="*/ 1173855 h 1690581"/>
                <a:gd name="connsiteX1" fmla="*/ 8999434 w 13982538"/>
                <a:gd name="connsiteY1" fmla="*/ 1665174 h 1690581"/>
                <a:gd name="connsiteX2" fmla="*/ 12807161 w 13982538"/>
                <a:gd name="connsiteY2" fmla="*/ 1446811 h 1690581"/>
                <a:gd name="connsiteX3" fmla="*/ 12793513 w 13982538"/>
                <a:gd name="connsiteY3" fmla="*/ 148 h 1690581"/>
                <a:gd name="connsiteX4" fmla="*/ 619710 w 13982538"/>
                <a:gd name="connsiteY4" fmla="*/ 13795 h 1690581"/>
                <a:gd name="connsiteX5" fmla="*/ 619710 w 13982538"/>
                <a:gd name="connsiteY5" fmla="*/ 1173855 h 1690581"/>
                <a:gd name="connsiteX0" fmla="*/ 619710 w 14005276"/>
                <a:gd name="connsiteY0" fmla="*/ 1173855 h 1695011"/>
                <a:gd name="connsiteX1" fmla="*/ 8999434 w 14005276"/>
                <a:gd name="connsiteY1" fmla="*/ 1665174 h 1695011"/>
                <a:gd name="connsiteX2" fmla="*/ 12875400 w 14005276"/>
                <a:gd name="connsiteY2" fmla="*/ 1460458 h 1695011"/>
                <a:gd name="connsiteX3" fmla="*/ 12793513 w 14005276"/>
                <a:gd name="connsiteY3" fmla="*/ 148 h 1695011"/>
                <a:gd name="connsiteX4" fmla="*/ 619710 w 14005276"/>
                <a:gd name="connsiteY4" fmla="*/ 13795 h 1695011"/>
                <a:gd name="connsiteX5" fmla="*/ 619710 w 14005276"/>
                <a:gd name="connsiteY5" fmla="*/ 1173855 h 1695011"/>
                <a:gd name="connsiteX0" fmla="*/ 619710 w 13842230"/>
                <a:gd name="connsiteY0" fmla="*/ 1173855 h 1671006"/>
                <a:gd name="connsiteX1" fmla="*/ 8999434 w 13842230"/>
                <a:gd name="connsiteY1" fmla="*/ 1665174 h 1671006"/>
                <a:gd name="connsiteX2" fmla="*/ 12875400 w 13842230"/>
                <a:gd name="connsiteY2" fmla="*/ 1460458 h 1671006"/>
                <a:gd name="connsiteX3" fmla="*/ 12793513 w 13842230"/>
                <a:gd name="connsiteY3" fmla="*/ 148 h 1671006"/>
                <a:gd name="connsiteX4" fmla="*/ 619710 w 13842230"/>
                <a:gd name="connsiteY4" fmla="*/ 13795 h 1671006"/>
                <a:gd name="connsiteX5" fmla="*/ 619710 w 13842230"/>
                <a:gd name="connsiteY5" fmla="*/ 1173855 h 1671006"/>
                <a:gd name="connsiteX0" fmla="*/ 619710 w 12875433"/>
                <a:gd name="connsiteY0" fmla="*/ 1173855 h 1671006"/>
                <a:gd name="connsiteX1" fmla="*/ 8999434 w 12875433"/>
                <a:gd name="connsiteY1" fmla="*/ 1665174 h 1671006"/>
                <a:gd name="connsiteX2" fmla="*/ 12875400 w 12875433"/>
                <a:gd name="connsiteY2" fmla="*/ 1460458 h 1671006"/>
                <a:gd name="connsiteX3" fmla="*/ 12793513 w 12875433"/>
                <a:gd name="connsiteY3" fmla="*/ 148 h 1671006"/>
                <a:gd name="connsiteX4" fmla="*/ 619710 w 12875433"/>
                <a:gd name="connsiteY4" fmla="*/ 13795 h 1671006"/>
                <a:gd name="connsiteX5" fmla="*/ 619710 w 12875433"/>
                <a:gd name="connsiteY5" fmla="*/ 1173855 h 1671006"/>
                <a:gd name="connsiteX0" fmla="*/ 619710 w 12875433"/>
                <a:gd name="connsiteY0" fmla="*/ 1173855 h 1671006"/>
                <a:gd name="connsiteX1" fmla="*/ 8999434 w 12875433"/>
                <a:gd name="connsiteY1" fmla="*/ 1665174 h 1671006"/>
                <a:gd name="connsiteX2" fmla="*/ 12875400 w 12875433"/>
                <a:gd name="connsiteY2" fmla="*/ 1460458 h 1671006"/>
                <a:gd name="connsiteX3" fmla="*/ 12793513 w 12875433"/>
                <a:gd name="connsiteY3" fmla="*/ 148 h 1671006"/>
                <a:gd name="connsiteX4" fmla="*/ 619710 w 12875433"/>
                <a:gd name="connsiteY4" fmla="*/ 13795 h 1671006"/>
                <a:gd name="connsiteX5" fmla="*/ 619710 w 12875433"/>
                <a:gd name="connsiteY5" fmla="*/ 1173855 h 1671006"/>
                <a:gd name="connsiteX0" fmla="*/ 619710 w 12848138"/>
                <a:gd name="connsiteY0" fmla="*/ 1173855 h 1672674"/>
                <a:gd name="connsiteX1" fmla="*/ 8999434 w 12848138"/>
                <a:gd name="connsiteY1" fmla="*/ 1665174 h 1672674"/>
                <a:gd name="connsiteX2" fmla="*/ 12848105 w 12848138"/>
                <a:gd name="connsiteY2" fmla="*/ 1487754 h 1672674"/>
                <a:gd name="connsiteX3" fmla="*/ 12793513 w 12848138"/>
                <a:gd name="connsiteY3" fmla="*/ 148 h 1672674"/>
                <a:gd name="connsiteX4" fmla="*/ 619710 w 12848138"/>
                <a:gd name="connsiteY4" fmla="*/ 13795 h 1672674"/>
                <a:gd name="connsiteX5" fmla="*/ 619710 w 12848138"/>
                <a:gd name="connsiteY5" fmla="*/ 1173855 h 1672674"/>
                <a:gd name="connsiteX0" fmla="*/ 1295359 w 13523787"/>
                <a:gd name="connsiteY0" fmla="*/ 1251231 h 1750050"/>
                <a:gd name="connsiteX1" fmla="*/ 9675083 w 13523787"/>
                <a:gd name="connsiteY1" fmla="*/ 1742550 h 1750050"/>
                <a:gd name="connsiteX2" fmla="*/ 13523754 w 13523787"/>
                <a:gd name="connsiteY2" fmla="*/ 1565130 h 1750050"/>
                <a:gd name="connsiteX3" fmla="*/ 13469162 w 13523787"/>
                <a:gd name="connsiteY3" fmla="*/ 77524 h 1750050"/>
                <a:gd name="connsiteX4" fmla="*/ 1295359 w 13523787"/>
                <a:gd name="connsiteY4" fmla="*/ 91171 h 1750050"/>
                <a:gd name="connsiteX5" fmla="*/ 1295359 w 13523787"/>
                <a:gd name="connsiteY5" fmla="*/ 1251231 h 1750050"/>
                <a:gd name="connsiteX0" fmla="*/ 899745 w 13128173"/>
                <a:gd name="connsiteY0" fmla="*/ 1251231 h 1750050"/>
                <a:gd name="connsiteX1" fmla="*/ 9279469 w 13128173"/>
                <a:gd name="connsiteY1" fmla="*/ 1742550 h 1750050"/>
                <a:gd name="connsiteX2" fmla="*/ 13128140 w 13128173"/>
                <a:gd name="connsiteY2" fmla="*/ 1565130 h 1750050"/>
                <a:gd name="connsiteX3" fmla="*/ 13073548 w 13128173"/>
                <a:gd name="connsiteY3" fmla="*/ 77524 h 1750050"/>
                <a:gd name="connsiteX4" fmla="*/ 899745 w 13128173"/>
                <a:gd name="connsiteY4" fmla="*/ 91171 h 1750050"/>
                <a:gd name="connsiteX5" fmla="*/ 899745 w 13128173"/>
                <a:gd name="connsiteY5" fmla="*/ 1251231 h 1750050"/>
                <a:gd name="connsiteX0" fmla="*/ 904978 w 13133406"/>
                <a:gd name="connsiteY0" fmla="*/ 1251231 h 1750050"/>
                <a:gd name="connsiteX1" fmla="*/ 9284702 w 13133406"/>
                <a:gd name="connsiteY1" fmla="*/ 1742550 h 1750050"/>
                <a:gd name="connsiteX2" fmla="*/ 13133373 w 13133406"/>
                <a:gd name="connsiteY2" fmla="*/ 1565130 h 1750050"/>
                <a:gd name="connsiteX3" fmla="*/ 13078781 w 13133406"/>
                <a:gd name="connsiteY3" fmla="*/ 77524 h 1750050"/>
                <a:gd name="connsiteX4" fmla="*/ 904978 w 13133406"/>
                <a:gd name="connsiteY4" fmla="*/ 91171 h 1750050"/>
                <a:gd name="connsiteX5" fmla="*/ 904978 w 13133406"/>
                <a:gd name="connsiteY5" fmla="*/ 1251231 h 1750050"/>
                <a:gd name="connsiteX0" fmla="*/ 905437 w 13133865"/>
                <a:gd name="connsiteY0" fmla="*/ 1174005 h 1672824"/>
                <a:gd name="connsiteX1" fmla="*/ 9285161 w 13133865"/>
                <a:gd name="connsiteY1" fmla="*/ 1665324 h 1672824"/>
                <a:gd name="connsiteX2" fmla="*/ 13133832 w 13133865"/>
                <a:gd name="connsiteY2" fmla="*/ 1487904 h 1672824"/>
                <a:gd name="connsiteX3" fmla="*/ 13079240 w 13133865"/>
                <a:gd name="connsiteY3" fmla="*/ 298 h 1672824"/>
                <a:gd name="connsiteX4" fmla="*/ 905437 w 13133865"/>
                <a:gd name="connsiteY4" fmla="*/ 13945 h 1672824"/>
                <a:gd name="connsiteX5" fmla="*/ 905437 w 13133865"/>
                <a:gd name="connsiteY5" fmla="*/ 1174005 h 1672824"/>
                <a:gd name="connsiteX0" fmla="*/ 5701 w 12234129"/>
                <a:gd name="connsiteY0" fmla="*/ 1185081 h 1683900"/>
                <a:gd name="connsiteX1" fmla="*/ 8385425 w 12234129"/>
                <a:gd name="connsiteY1" fmla="*/ 1676400 h 1683900"/>
                <a:gd name="connsiteX2" fmla="*/ 12234096 w 12234129"/>
                <a:gd name="connsiteY2" fmla="*/ 1498980 h 1683900"/>
                <a:gd name="connsiteX3" fmla="*/ 12179504 w 12234129"/>
                <a:gd name="connsiteY3" fmla="*/ 11374 h 1683900"/>
                <a:gd name="connsiteX4" fmla="*/ 5701 w 12234129"/>
                <a:gd name="connsiteY4" fmla="*/ 25021 h 1683900"/>
                <a:gd name="connsiteX5" fmla="*/ 5701 w 12234129"/>
                <a:gd name="connsiteY5" fmla="*/ 1185081 h 1683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234129" h="1683900">
                  <a:moveTo>
                    <a:pt x="5701" y="1185081"/>
                  </a:moveTo>
                  <a:cubicBezTo>
                    <a:pt x="2159934" y="1479228"/>
                    <a:pt x="6347359" y="1624084"/>
                    <a:pt x="8385425" y="1676400"/>
                  </a:cubicBezTo>
                  <a:cubicBezTo>
                    <a:pt x="10423491" y="1728716"/>
                    <a:pt x="12243194" y="1489881"/>
                    <a:pt x="12234096" y="1498980"/>
                  </a:cubicBezTo>
                  <a:cubicBezTo>
                    <a:pt x="12224998" y="1508079"/>
                    <a:pt x="12215898" y="1"/>
                    <a:pt x="12179504" y="11374"/>
                  </a:cubicBezTo>
                  <a:cubicBezTo>
                    <a:pt x="12184053" y="9099"/>
                    <a:pt x="-16458" y="-20078"/>
                    <a:pt x="5701" y="25021"/>
                  </a:cubicBezTo>
                  <a:cubicBezTo>
                    <a:pt x="9216" y="32175"/>
                    <a:pt x="-8729" y="1183111"/>
                    <a:pt x="5701" y="1185081"/>
                  </a:cubicBezTo>
                  <a:close/>
                </a:path>
              </a:pathLst>
            </a:cu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nl-NL">
                <a:solidFill>
                  <a:prstClr val="white"/>
                </a:solidFill>
              </a:endParaRPr>
            </a:p>
          </p:txBody>
        </p:sp>
        <p:sp>
          <p:nvSpPr>
            <p:cNvPr id="30" name="Vrije vorm: vorm 29">
              <a:extLst>
                <a:ext uri="{FF2B5EF4-FFF2-40B4-BE49-F238E27FC236}">
                  <a16:creationId xmlns:a16="http://schemas.microsoft.com/office/drawing/2014/main" id="{DD41BD9B-F09B-4491-8206-2C42BF2A564E}"/>
                </a:ext>
              </a:extLst>
            </p:cNvPr>
            <p:cNvSpPr/>
            <p:nvPr userDrawn="1"/>
          </p:nvSpPr>
          <p:spPr>
            <a:xfrm>
              <a:off x="-622464" y="-581752"/>
              <a:ext cx="13002923" cy="1379437"/>
            </a:xfrm>
            <a:custGeom>
              <a:avLst/>
              <a:gdLst>
                <a:gd name="connsiteX0" fmla="*/ 1730865 w 16970195"/>
                <a:gd name="connsiteY0" fmla="*/ 1725695 h 2272357"/>
                <a:gd name="connsiteX1" fmla="*/ 11093229 w 16970195"/>
                <a:gd name="connsiteY1" fmla="*/ 2271606 h 2272357"/>
                <a:gd name="connsiteX2" fmla="*/ 15255796 w 16970195"/>
                <a:gd name="connsiteY2" fmla="*/ 1807582 h 2272357"/>
                <a:gd name="connsiteX3" fmla="*/ 15938184 w 16970195"/>
                <a:gd name="connsiteY3" fmla="*/ 442806 h 2272357"/>
                <a:gd name="connsiteX4" fmla="*/ 1362375 w 16970195"/>
                <a:gd name="connsiteY4" fmla="*/ 74316 h 2272357"/>
                <a:gd name="connsiteX5" fmla="*/ 1730865 w 16970195"/>
                <a:gd name="connsiteY5" fmla="*/ 1725695 h 2272357"/>
                <a:gd name="connsiteX0" fmla="*/ 1290769 w 16530099"/>
                <a:gd name="connsiteY0" fmla="*/ 1410113 h 1956775"/>
                <a:gd name="connsiteX1" fmla="*/ 10653133 w 16530099"/>
                <a:gd name="connsiteY1" fmla="*/ 1956024 h 1956775"/>
                <a:gd name="connsiteX2" fmla="*/ 14815700 w 16530099"/>
                <a:gd name="connsiteY2" fmla="*/ 1492000 h 1956775"/>
                <a:gd name="connsiteX3" fmla="*/ 15498088 w 16530099"/>
                <a:gd name="connsiteY3" fmla="*/ 127224 h 1956775"/>
                <a:gd name="connsiteX4" fmla="*/ 1618315 w 16530099"/>
                <a:gd name="connsiteY4" fmla="*/ 318292 h 1956775"/>
                <a:gd name="connsiteX5" fmla="*/ 1290769 w 16530099"/>
                <a:gd name="connsiteY5" fmla="*/ 1410113 h 1956775"/>
                <a:gd name="connsiteX0" fmla="*/ 1447827 w 16359611"/>
                <a:gd name="connsiteY0" fmla="*/ 1480228 h 1957923"/>
                <a:gd name="connsiteX1" fmla="*/ 10482645 w 16359611"/>
                <a:gd name="connsiteY1" fmla="*/ 1957900 h 1957923"/>
                <a:gd name="connsiteX2" fmla="*/ 14645212 w 16359611"/>
                <a:gd name="connsiteY2" fmla="*/ 1493876 h 1957923"/>
                <a:gd name="connsiteX3" fmla="*/ 15327600 w 16359611"/>
                <a:gd name="connsiteY3" fmla="*/ 129100 h 1957923"/>
                <a:gd name="connsiteX4" fmla="*/ 1447827 w 16359611"/>
                <a:gd name="connsiteY4" fmla="*/ 320168 h 1957923"/>
                <a:gd name="connsiteX5" fmla="*/ 1447827 w 16359611"/>
                <a:gd name="connsiteY5" fmla="*/ 1480228 h 1957923"/>
                <a:gd name="connsiteX0" fmla="*/ 1150996 w 16062780"/>
                <a:gd name="connsiteY0" fmla="*/ 1480228 h 1957923"/>
                <a:gd name="connsiteX1" fmla="*/ 10185814 w 16062780"/>
                <a:gd name="connsiteY1" fmla="*/ 1957900 h 1957923"/>
                <a:gd name="connsiteX2" fmla="*/ 14348381 w 16062780"/>
                <a:gd name="connsiteY2" fmla="*/ 1493876 h 1957923"/>
                <a:gd name="connsiteX3" fmla="*/ 15030769 w 16062780"/>
                <a:gd name="connsiteY3" fmla="*/ 129100 h 1957923"/>
                <a:gd name="connsiteX4" fmla="*/ 1150996 w 16062780"/>
                <a:gd name="connsiteY4" fmla="*/ 320168 h 1957923"/>
                <a:gd name="connsiteX5" fmla="*/ 1150996 w 16062780"/>
                <a:gd name="connsiteY5" fmla="*/ 1480228 h 1957923"/>
                <a:gd name="connsiteX0" fmla="*/ 1026012 w 14778313"/>
                <a:gd name="connsiteY0" fmla="*/ 1351312 h 1829004"/>
                <a:gd name="connsiteX1" fmla="*/ 10060830 w 14778313"/>
                <a:gd name="connsiteY1" fmla="*/ 1828984 h 1829004"/>
                <a:gd name="connsiteX2" fmla="*/ 14223397 w 14778313"/>
                <a:gd name="connsiteY2" fmla="*/ 1364960 h 1829004"/>
                <a:gd name="connsiteX3" fmla="*/ 13199815 w 14778313"/>
                <a:gd name="connsiteY3" fmla="*/ 177605 h 1829004"/>
                <a:gd name="connsiteX4" fmla="*/ 1026012 w 14778313"/>
                <a:gd name="connsiteY4" fmla="*/ 191252 h 1829004"/>
                <a:gd name="connsiteX5" fmla="*/ 1026012 w 14778313"/>
                <a:gd name="connsiteY5" fmla="*/ 1351312 h 1829004"/>
                <a:gd name="connsiteX0" fmla="*/ 1026012 w 14778313"/>
                <a:gd name="connsiteY0" fmla="*/ 1251232 h 1728924"/>
                <a:gd name="connsiteX1" fmla="*/ 10060830 w 14778313"/>
                <a:gd name="connsiteY1" fmla="*/ 1728904 h 1728924"/>
                <a:gd name="connsiteX2" fmla="*/ 14223397 w 14778313"/>
                <a:gd name="connsiteY2" fmla="*/ 1264880 h 1728924"/>
                <a:gd name="connsiteX3" fmla="*/ 13199815 w 14778313"/>
                <a:gd name="connsiteY3" fmla="*/ 77525 h 1728924"/>
                <a:gd name="connsiteX4" fmla="*/ 1026012 w 14778313"/>
                <a:gd name="connsiteY4" fmla="*/ 91172 h 1728924"/>
                <a:gd name="connsiteX5" fmla="*/ 1026012 w 14778313"/>
                <a:gd name="connsiteY5" fmla="*/ 1251232 h 1728924"/>
                <a:gd name="connsiteX0" fmla="*/ 225445 w 13977746"/>
                <a:gd name="connsiteY0" fmla="*/ 1173855 h 1651547"/>
                <a:gd name="connsiteX1" fmla="*/ 9260263 w 13977746"/>
                <a:gd name="connsiteY1" fmla="*/ 1651527 h 1651547"/>
                <a:gd name="connsiteX2" fmla="*/ 13422830 w 13977746"/>
                <a:gd name="connsiteY2" fmla="*/ 1187503 h 1651547"/>
                <a:gd name="connsiteX3" fmla="*/ 12399248 w 13977746"/>
                <a:gd name="connsiteY3" fmla="*/ 148 h 1651547"/>
                <a:gd name="connsiteX4" fmla="*/ 225445 w 13977746"/>
                <a:gd name="connsiteY4" fmla="*/ 13795 h 1651547"/>
                <a:gd name="connsiteX5" fmla="*/ 225445 w 13977746"/>
                <a:gd name="connsiteY5" fmla="*/ 1173855 h 1651547"/>
                <a:gd name="connsiteX0" fmla="*/ 207248 w 13959549"/>
                <a:gd name="connsiteY0" fmla="*/ 1173855 h 1651547"/>
                <a:gd name="connsiteX1" fmla="*/ 9242066 w 13959549"/>
                <a:gd name="connsiteY1" fmla="*/ 1651527 h 1651547"/>
                <a:gd name="connsiteX2" fmla="*/ 13404633 w 13959549"/>
                <a:gd name="connsiteY2" fmla="*/ 1187503 h 1651547"/>
                <a:gd name="connsiteX3" fmla="*/ 12381051 w 13959549"/>
                <a:gd name="connsiteY3" fmla="*/ 148 h 1651547"/>
                <a:gd name="connsiteX4" fmla="*/ 207248 w 13959549"/>
                <a:gd name="connsiteY4" fmla="*/ 13795 h 1651547"/>
                <a:gd name="connsiteX5" fmla="*/ 207248 w 13959549"/>
                <a:gd name="connsiteY5" fmla="*/ 1173855 h 1651547"/>
                <a:gd name="connsiteX0" fmla="*/ 164788 w 13917089"/>
                <a:gd name="connsiteY0" fmla="*/ 1173855 h 1651547"/>
                <a:gd name="connsiteX1" fmla="*/ 9199606 w 13917089"/>
                <a:gd name="connsiteY1" fmla="*/ 1651527 h 1651547"/>
                <a:gd name="connsiteX2" fmla="*/ 13362173 w 13917089"/>
                <a:gd name="connsiteY2" fmla="*/ 1187503 h 1651547"/>
                <a:gd name="connsiteX3" fmla="*/ 12338591 w 13917089"/>
                <a:gd name="connsiteY3" fmla="*/ 148 h 1651547"/>
                <a:gd name="connsiteX4" fmla="*/ 164788 w 13917089"/>
                <a:gd name="connsiteY4" fmla="*/ 13795 h 1651547"/>
                <a:gd name="connsiteX5" fmla="*/ 164788 w 13917089"/>
                <a:gd name="connsiteY5" fmla="*/ 1173855 h 1651547"/>
                <a:gd name="connsiteX0" fmla="*/ 7167 w 13759468"/>
                <a:gd name="connsiteY0" fmla="*/ 1173855 h 1651547"/>
                <a:gd name="connsiteX1" fmla="*/ 9041985 w 13759468"/>
                <a:gd name="connsiteY1" fmla="*/ 1651527 h 1651547"/>
                <a:gd name="connsiteX2" fmla="*/ 13204552 w 13759468"/>
                <a:gd name="connsiteY2" fmla="*/ 1187503 h 1651547"/>
                <a:gd name="connsiteX3" fmla="*/ 12180970 w 13759468"/>
                <a:gd name="connsiteY3" fmla="*/ 148 h 1651547"/>
                <a:gd name="connsiteX4" fmla="*/ 7167 w 13759468"/>
                <a:gd name="connsiteY4" fmla="*/ 13795 h 1651547"/>
                <a:gd name="connsiteX5" fmla="*/ 7167 w 13759468"/>
                <a:gd name="connsiteY5" fmla="*/ 1173855 h 1651547"/>
                <a:gd name="connsiteX0" fmla="*/ 7167 w 13340819"/>
                <a:gd name="connsiteY0" fmla="*/ 1173855 h 1679837"/>
                <a:gd name="connsiteX1" fmla="*/ 9041985 w 13340819"/>
                <a:gd name="connsiteY1" fmla="*/ 1651527 h 1679837"/>
                <a:gd name="connsiteX2" fmla="*/ 12194618 w 13340819"/>
                <a:gd name="connsiteY2" fmla="*/ 1446811 h 1679837"/>
                <a:gd name="connsiteX3" fmla="*/ 12180970 w 13340819"/>
                <a:gd name="connsiteY3" fmla="*/ 148 h 1679837"/>
                <a:gd name="connsiteX4" fmla="*/ 7167 w 13340819"/>
                <a:gd name="connsiteY4" fmla="*/ 13795 h 1679837"/>
                <a:gd name="connsiteX5" fmla="*/ 7167 w 13340819"/>
                <a:gd name="connsiteY5" fmla="*/ 1173855 h 1679837"/>
                <a:gd name="connsiteX0" fmla="*/ 7167 w 13388698"/>
                <a:gd name="connsiteY0" fmla="*/ 1173855 h 1674236"/>
                <a:gd name="connsiteX1" fmla="*/ 9041985 w 13388698"/>
                <a:gd name="connsiteY1" fmla="*/ 1651527 h 1674236"/>
                <a:gd name="connsiteX2" fmla="*/ 12194618 w 13388698"/>
                <a:gd name="connsiteY2" fmla="*/ 1446811 h 1674236"/>
                <a:gd name="connsiteX3" fmla="*/ 12180970 w 13388698"/>
                <a:gd name="connsiteY3" fmla="*/ 148 h 1674236"/>
                <a:gd name="connsiteX4" fmla="*/ 7167 w 13388698"/>
                <a:gd name="connsiteY4" fmla="*/ 13795 h 1674236"/>
                <a:gd name="connsiteX5" fmla="*/ 7167 w 13388698"/>
                <a:gd name="connsiteY5" fmla="*/ 1173855 h 1674236"/>
                <a:gd name="connsiteX0" fmla="*/ 546922 w 13955239"/>
                <a:gd name="connsiteY0" fmla="*/ 1173855 h 1659484"/>
                <a:gd name="connsiteX1" fmla="*/ 7944008 w 13955239"/>
                <a:gd name="connsiteY1" fmla="*/ 1624231 h 1659484"/>
                <a:gd name="connsiteX2" fmla="*/ 12734373 w 13955239"/>
                <a:gd name="connsiteY2" fmla="*/ 1446811 h 1659484"/>
                <a:gd name="connsiteX3" fmla="*/ 12720725 w 13955239"/>
                <a:gd name="connsiteY3" fmla="*/ 148 h 1659484"/>
                <a:gd name="connsiteX4" fmla="*/ 546922 w 13955239"/>
                <a:gd name="connsiteY4" fmla="*/ 13795 h 1659484"/>
                <a:gd name="connsiteX5" fmla="*/ 546922 w 13955239"/>
                <a:gd name="connsiteY5" fmla="*/ 1173855 h 1659484"/>
                <a:gd name="connsiteX0" fmla="*/ 619710 w 13982538"/>
                <a:gd name="connsiteY0" fmla="*/ 1173855 h 1690581"/>
                <a:gd name="connsiteX1" fmla="*/ 8999434 w 13982538"/>
                <a:gd name="connsiteY1" fmla="*/ 1665174 h 1690581"/>
                <a:gd name="connsiteX2" fmla="*/ 12807161 w 13982538"/>
                <a:gd name="connsiteY2" fmla="*/ 1446811 h 1690581"/>
                <a:gd name="connsiteX3" fmla="*/ 12793513 w 13982538"/>
                <a:gd name="connsiteY3" fmla="*/ 148 h 1690581"/>
                <a:gd name="connsiteX4" fmla="*/ 619710 w 13982538"/>
                <a:gd name="connsiteY4" fmla="*/ 13795 h 1690581"/>
                <a:gd name="connsiteX5" fmla="*/ 619710 w 13982538"/>
                <a:gd name="connsiteY5" fmla="*/ 1173855 h 1690581"/>
                <a:gd name="connsiteX0" fmla="*/ 619710 w 14005276"/>
                <a:gd name="connsiteY0" fmla="*/ 1173855 h 1695011"/>
                <a:gd name="connsiteX1" fmla="*/ 8999434 w 14005276"/>
                <a:gd name="connsiteY1" fmla="*/ 1665174 h 1695011"/>
                <a:gd name="connsiteX2" fmla="*/ 12875400 w 14005276"/>
                <a:gd name="connsiteY2" fmla="*/ 1460458 h 1695011"/>
                <a:gd name="connsiteX3" fmla="*/ 12793513 w 14005276"/>
                <a:gd name="connsiteY3" fmla="*/ 148 h 1695011"/>
                <a:gd name="connsiteX4" fmla="*/ 619710 w 14005276"/>
                <a:gd name="connsiteY4" fmla="*/ 13795 h 1695011"/>
                <a:gd name="connsiteX5" fmla="*/ 619710 w 14005276"/>
                <a:gd name="connsiteY5" fmla="*/ 1173855 h 1695011"/>
                <a:gd name="connsiteX0" fmla="*/ 619710 w 13842230"/>
                <a:gd name="connsiteY0" fmla="*/ 1173855 h 1671006"/>
                <a:gd name="connsiteX1" fmla="*/ 8999434 w 13842230"/>
                <a:gd name="connsiteY1" fmla="*/ 1665174 h 1671006"/>
                <a:gd name="connsiteX2" fmla="*/ 12875400 w 13842230"/>
                <a:gd name="connsiteY2" fmla="*/ 1460458 h 1671006"/>
                <a:gd name="connsiteX3" fmla="*/ 12793513 w 13842230"/>
                <a:gd name="connsiteY3" fmla="*/ 148 h 1671006"/>
                <a:gd name="connsiteX4" fmla="*/ 619710 w 13842230"/>
                <a:gd name="connsiteY4" fmla="*/ 13795 h 1671006"/>
                <a:gd name="connsiteX5" fmla="*/ 619710 w 13842230"/>
                <a:gd name="connsiteY5" fmla="*/ 1173855 h 1671006"/>
                <a:gd name="connsiteX0" fmla="*/ 619710 w 12875433"/>
                <a:gd name="connsiteY0" fmla="*/ 1173855 h 1671006"/>
                <a:gd name="connsiteX1" fmla="*/ 8999434 w 12875433"/>
                <a:gd name="connsiteY1" fmla="*/ 1665174 h 1671006"/>
                <a:gd name="connsiteX2" fmla="*/ 12875400 w 12875433"/>
                <a:gd name="connsiteY2" fmla="*/ 1460458 h 1671006"/>
                <a:gd name="connsiteX3" fmla="*/ 12793513 w 12875433"/>
                <a:gd name="connsiteY3" fmla="*/ 148 h 1671006"/>
                <a:gd name="connsiteX4" fmla="*/ 619710 w 12875433"/>
                <a:gd name="connsiteY4" fmla="*/ 13795 h 1671006"/>
                <a:gd name="connsiteX5" fmla="*/ 619710 w 12875433"/>
                <a:gd name="connsiteY5" fmla="*/ 1173855 h 1671006"/>
                <a:gd name="connsiteX0" fmla="*/ 619710 w 12875433"/>
                <a:gd name="connsiteY0" fmla="*/ 1173855 h 1671006"/>
                <a:gd name="connsiteX1" fmla="*/ 8999434 w 12875433"/>
                <a:gd name="connsiteY1" fmla="*/ 1665174 h 1671006"/>
                <a:gd name="connsiteX2" fmla="*/ 12875400 w 12875433"/>
                <a:gd name="connsiteY2" fmla="*/ 1460458 h 1671006"/>
                <a:gd name="connsiteX3" fmla="*/ 12793513 w 12875433"/>
                <a:gd name="connsiteY3" fmla="*/ 148 h 1671006"/>
                <a:gd name="connsiteX4" fmla="*/ 619710 w 12875433"/>
                <a:gd name="connsiteY4" fmla="*/ 13795 h 1671006"/>
                <a:gd name="connsiteX5" fmla="*/ 619710 w 12875433"/>
                <a:gd name="connsiteY5" fmla="*/ 1173855 h 1671006"/>
                <a:gd name="connsiteX0" fmla="*/ 619710 w 12848138"/>
                <a:gd name="connsiteY0" fmla="*/ 1173855 h 1672674"/>
                <a:gd name="connsiteX1" fmla="*/ 8999434 w 12848138"/>
                <a:gd name="connsiteY1" fmla="*/ 1665174 h 1672674"/>
                <a:gd name="connsiteX2" fmla="*/ 12848105 w 12848138"/>
                <a:gd name="connsiteY2" fmla="*/ 1487754 h 1672674"/>
                <a:gd name="connsiteX3" fmla="*/ 12793513 w 12848138"/>
                <a:gd name="connsiteY3" fmla="*/ 148 h 1672674"/>
                <a:gd name="connsiteX4" fmla="*/ 619710 w 12848138"/>
                <a:gd name="connsiteY4" fmla="*/ 13795 h 1672674"/>
                <a:gd name="connsiteX5" fmla="*/ 619710 w 12848138"/>
                <a:gd name="connsiteY5" fmla="*/ 1173855 h 1672674"/>
                <a:gd name="connsiteX0" fmla="*/ 1295359 w 13523787"/>
                <a:gd name="connsiteY0" fmla="*/ 1251231 h 1750050"/>
                <a:gd name="connsiteX1" fmla="*/ 9675083 w 13523787"/>
                <a:gd name="connsiteY1" fmla="*/ 1742550 h 1750050"/>
                <a:gd name="connsiteX2" fmla="*/ 13523754 w 13523787"/>
                <a:gd name="connsiteY2" fmla="*/ 1565130 h 1750050"/>
                <a:gd name="connsiteX3" fmla="*/ 13469162 w 13523787"/>
                <a:gd name="connsiteY3" fmla="*/ 77524 h 1750050"/>
                <a:gd name="connsiteX4" fmla="*/ 1295359 w 13523787"/>
                <a:gd name="connsiteY4" fmla="*/ 91171 h 1750050"/>
                <a:gd name="connsiteX5" fmla="*/ 1295359 w 13523787"/>
                <a:gd name="connsiteY5" fmla="*/ 1251231 h 1750050"/>
                <a:gd name="connsiteX0" fmla="*/ 899745 w 13128173"/>
                <a:gd name="connsiteY0" fmla="*/ 1251231 h 1750050"/>
                <a:gd name="connsiteX1" fmla="*/ 9279469 w 13128173"/>
                <a:gd name="connsiteY1" fmla="*/ 1742550 h 1750050"/>
                <a:gd name="connsiteX2" fmla="*/ 13128140 w 13128173"/>
                <a:gd name="connsiteY2" fmla="*/ 1565130 h 1750050"/>
                <a:gd name="connsiteX3" fmla="*/ 13073548 w 13128173"/>
                <a:gd name="connsiteY3" fmla="*/ 77524 h 1750050"/>
                <a:gd name="connsiteX4" fmla="*/ 899745 w 13128173"/>
                <a:gd name="connsiteY4" fmla="*/ 91171 h 1750050"/>
                <a:gd name="connsiteX5" fmla="*/ 899745 w 13128173"/>
                <a:gd name="connsiteY5" fmla="*/ 1251231 h 1750050"/>
                <a:gd name="connsiteX0" fmla="*/ 904978 w 13133406"/>
                <a:gd name="connsiteY0" fmla="*/ 1251231 h 1750050"/>
                <a:gd name="connsiteX1" fmla="*/ 9284702 w 13133406"/>
                <a:gd name="connsiteY1" fmla="*/ 1742550 h 1750050"/>
                <a:gd name="connsiteX2" fmla="*/ 13133373 w 13133406"/>
                <a:gd name="connsiteY2" fmla="*/ 1565130 h 1750050"/>
                <a:gd name="connsiteX3" fmla="*/ 13078781 w 13133406"/>
                <a:gd name="connsiteY3" fmla="*/ 77524 h 1750050"/>
                <a:gd name="connsiteX4" fmla="*/ 904978 w 13133406"/>
                <a:gd name="connsiteY4" fmla="*/ 91171 h 1750050"/>
                <a:gd name="connsiteX5" fmla="*/ 904978 w 13133406"/>
                <a:gd name="connsiteY5" fmla="*/ 1251231 h 1750050"/>
                <a:gd name="connsiteX0" fmla="*/ 905437 w 13133865"/>
                <a:gd name="connsiteY0" fmla="*/ 1174005 h 1672824"/>
                <a:gd name="connsiteX1" fmla="*/ 9285161 w 13133865"/>
                <a:gd name="connsiteY1" fmla="*/ 1665324 h 1672824"/>
                <a:gd name="connsiteX2" fmla="*/ 13133832 w 13133865"/>
                <a:gd name="connsiteY2" fmla="*/ 1487904 h 1672824"/>
                <a:gd name="connsiteX3" fmla="*/ 13079240 w 13133865"/>
                <a:gd name="connsiteY3" fmla="*/ 298 h 1672824"/>
                <a:gd name="connsiteX4" fmla="*/ 905437 w 13133865"/>
                <a:gd name="connsiteY4" fmla="*/ 13945 h 1672824"/>
                <a:gd name="connsiteX5" fmla="*/ 905437 w 13133865"/>
                <a:gd name="connsiteY5" fmla="*/ 1174005 h 1672824"/>
                <a:gd name="connsiteX0" fmla="*/ 5701 w 12234129"/>
                <a:gd name="connsiteY0" fmla="*/ 1185081 h 1683900"/>
                <a:gd name="connsiteX1" fmla="*/ 8385425 w 12234129"/>
                <a:gd name="connsiteY1" fmla="*/ 1676400 h 1683900"/>
                <a:gd name="connsiteX2" fmla="*/ 12234096 w 12234129"/>
                <a:gd name="connsiteY2" fmla="*/ 1498980 h 1683900"/>
                <a:gd name="connsiteX3" fmla="*/ 12179504 w 12234129"/>
                <a:gd name="connsiteY3" fmla="*/ 11374 h 1683900"/>
                <a:gd name="connsiteX4" fmla="*/ 5701 w 12234129"/>
                <a:gd name="connsiteY4" fmla="*/ 25021 h 1683900"/>
                <a:gd name="connsiteX5" fmla="*/ 5701 w 12234129"/>
                <a:gd name="connsiteY5" fmla="*/ 1185081 h 1683900"/>
                <a:gd name="connsiteX0" fmla="*/ 887148 w 13142432"/>
                <a:gd name="connsiteY0" fmla="*/ 1098873 h 1732067"/>
                <a:gd name="connsiteX1" fmla="*/ 9293761 w 13142432"/>
                <a:gd name="connsiteY1" fmla="*/ 1732067 h 1732067"/>
                <a:gd name="connsiteX2" fmla="*/ 13142432 w 13142432"/>
                <a:gd name="connsiteY2" fmla="*/ 1554647 h 1732067"/>
                <a:gd name="connsiteX3" fmla="*/ 13087840 w 13142432"/>
                <a:gd name="connsiteY3" fmla="*/ 67041 h 1732067"/>
                <a:gd name="connsiteX4" fmla="*/ 914037 w 13142432"/>
                <a:gd name="connsiteY4" fmla="*/ 80688 h 1732067"/>
                <a:gd name="connsiteX5" fmla="*/ 887148 w 13142432"/>
                <a:gd name="connsiteY5" fmla="*/ 1098873 h 1732067"/>
                <a:gd name="connsiteX0" fmla="*/ 887148 w 13115543"/>
                <a:gd name="connsiteY0" fmla="*/ 1098873 h 1732229"/>
                <a:gd name="connsiteX1" fmla="*/ 9293761 w 13115543"/>
                <a:gd name="connsiteY1" fmla="*/ 1732067 h 1732229"/>
                <a:gd name="connsiteX2" fmla="*/ 13115543 w 13115543"/>
                <a:gd name="connsiteY2" fmla="*/ 1154816 h 1732229"/>
                <a:gd name="connsiteX3" fmla="*/ 13087840 w 13115543"/>
                <a:gd name="connsiteY3" fmla="*/ 67041 h 1732229"/>
                <a:gd name="connsiteX4" fmla="*/ 914037 w 13115543"/>
                <a:gd name="connsiteY4" fmla="*/ 80688 h 1732229"/>
                <a:gd name="connsiteX5" fmla="*/ 887148 w 13115543"/>
                <a:gd name="connsiteY5" fmla="*/ 1098873 h 1732229"/>
                <a:gd name="connsiteX0" fmla="*/ 887148 w 13712514"/>
                <a:gd name="connsiteY0" fmla="*/ 1098873 h 1732294"/>
                <a:gd name="connsiteX1" fmla="*/ 9293761 w 13712514"/>
                <a:gd name="connsiteY1" fmla="*/ 1732067 h 1732294"/>
                <a:gd name="connsiteX2" fmla="*/ 13115543 w 13712514"/>
                <a:gd name="connsiteY2" fmla="*/ 1154816 h 1732294"/>
                <a:gd name="connsiteX3" fmla="*/ 13087840 w 13712514"/>
                <a:gd name="connsiteY3" fmla="*/ 67041 h 1732294"/>
                <a:gd name="connsiteX4" fmla="*/ 914037 w 13712514"/>
                <a:gd name="connsiteY4" fmla="*/ 80688 h 1732294"/>
                <a:gd name="connsiteX5" fmla="*/ 887148 w 13712514"/>
                <a:gd name="connsiteY5" fmla="*/ 1098873 h 1732294"/>
                <a:gd name="connsiteX0" fmla="*/ 887148 w 13712514"/>
                <a:gd name="connsiteY0" fmla="*/ 1098873 h 1732094"/>
                <a:gd name="connsiteX1" fmla="*/ 9293761 w 13712514"/>
                <a:gd name="connsiteY1" fmla="*/ 1732067 h 1732094"/>
                <a:gd name="connsiteX2" fmla="*/ 13115543 w 13712514"/>
                <a:gd name="connsiteY2" fmla="*/ 1154816 h 1732094"/>
                <a:gd name="connsiteX3" fmla="*/ 13087840 w 13712514"/>
                <a:gd name="connsiteY3" fmla="*/ 67041 h 1732094"/>
                <a:gd name="connsiteX4" fmla="*/ 914037 w 13712514"/>
                <a:gd name="connsiteY4" fmla="*/ 80688 h 1732094"/>
                <a:gd name="connsiteX5" fmla="*/ 887148 w 13712514"/>
                <a:gd name="connsiteY5" fmla="*/ 1098873 h 1732094"/>
                <a:gd name="connsiteX0" fmla="*/ 1222652 w 13811669"/>
                <a:gd name="connsiteY0" fmla="*/ 1098873 h 1706298"/>
                <a:gd name="connsiteX1" fmla="*/ 8567181 w 13811669"/>
                <a:gd name="connsiteY1" fmla="*/ 1706271 h 1706298"/>
                <a:gd name="connsiteX2" fmla="*/ 13451047 w 13811669"/>
                <a:gd name="connsiteY2" fmla="*/ 1154816 h 1706298"/>
                <a:gd name="connsiteX3" fmla="*/ 13423344 w 13811669"/>
                <a:gd name="connsiteY3" fmla="*/ 67041 h 1706298"/>
                <a:gd name="connsiteX4" fmla="*/ 1249541 w 13811669"/>
                <a:gd name="connsiteY4" fmla="*/ 80688 h 1706298"/>
                <a:gd name="connsiteX5" fmla="*/ 1222652 w 13811669"/>
                <a:gd name="connsiteY5" fmla="*/ 1098873 h 1706298"/>
                <a:gd name="connsiteX0" fmla="*/ 1220808 w 13800994"/>
                <a:gd name="connsiteY0" fmla="*/ 1027966 h 1635391"/>
                <a:gd name="connsiteX1" fmla="*/ 8565337 w 13800994"/>
                <a:gd name="connsiteY1" fmla="*/ 1635364 h 1635391"/>
                <a:gd name="connsiteX2" fmla="*/ 13449203 w 13800994"/>
                <a:gd name="connsiteY2" fmla="*/ 1083909 h 1635391"/>
                <a:gd name="connsiteX3" fmla="*/ 13394611 w 13800994"/>
                <a:gd name="connsiteY3" fmla="*/ 486250 h 1635391"/>
                <a:gd name="connsiteX4" fmla="*/ 1247697 w 13800994"/>
                <a:gd name="connsiteY4" fmla="*/ 9781 h 1635391"/>
                <a:gd name="connsiteX5" fmla="*/ 1220808 w 13800994"/>
                <a:gd name="connsiteY5" fmla="*/ 1027966 h 1635391"/>
                <a:gd name="connsiteX0" fmla="*/ 1220808 w 13800994"/>
                <a:gd name="connsiteY0" fmla="*/ 591516 h 1198936"/>
                <a:gd name="connsiteX1" fmla="*/ 8565337 w 13800994"/>
                <a:gd name="connsiteY1" fmla="*/ 1198914 h 1198936"/>
                <a:gd name="connsiteX2" fmla="*/ 13449203 w 13800994"/>
                <a:gd name="connsiteY2" fmla="*/ 647459 h 1198936"/>
                <a:gd name="connsiteX3" fmla="*/ 13394611 w 13800994"/>
                <a:gd name="connsiteY3" fmla="*/ 49800 h 1198936"/>
                <a:gd name="connsiteX4" fmla="*/ 1247697 w 13800994"/>
                <a:gd name="connsiteY4" fmla="*/ 37651 h 1198936"/>
                <a:gd name="connsiteX5" fmla="*/ 1220808 w 13800994"/>
                <a:gd name="connsiteY5" fmla="*/ 591516 h 1198936"/>
                <a:gd name="connsiteX0" fmla="*/ 537859 w 13118045"/>
                <a:gd name="connsiteY0" fmla="*/ 555096 h 1162516"/>
                <a:gd name="connsiteX1" fmla="*/ 7882388 w 13118045"/>
                <a:gd name="connsiteY1" fmla="*/ 1162494 h 1162516"/>
                <a:gd name="connsiteX2" fmla="*/ 12766254 w 13118045"/>
                <a:gd name="connsiteY2" fmla="*/ 611039 h 1162516"/>
                <a:gd name="connsiteX3" fmla="*/ 12711662 w 13118045"/>
                <a:gd name="connsiteY3" fmla="*/ 13380 h 1162516"/>
                <a:gd name="connsiteX4" fmla="*/ 564748 w 13118045"/>
                <a:gd name="connsiteY4" fmla="*/ 1231 h 1162516"/>
                <a:gd name="connsiteX5" fmla="*/ 537859 w 13118045"/>
                <a:gd name="connsiteY5" fmla="*/ 555096 h 1162516"/>
                <a:gd name="connsiteX0" fmla="*/ 531389 w 13111575"/>
                <a:gd name="connsiteY0" fmla="*/ 554828 h 1162248"/>
                <a:gd name="connsiteX1" fmla="*/ 7875918 w 13111575"/>
                <a:gd name="connsiteY1" fmla="*/ 1162226 h 1162248"/>
                <a:gd name="connsiteX2" fmla="*/ 12759784 w 13111575"/>
                <a:gd name="connsiteY2" fmla="*/ 610771 h 1162248"/>
                <a:gd name="connsiteX3" fmla="*/ 12705192 w 13111575"/>
                <a:gd name="connsiteY3" fmla="*/ 13112 h 1162248"/>
                <a:gd name="connsiteX4" fmla="*/ 558278 w 13111575"/>
                <a:gd name="connsiteY4" fmla="*/ 963 h 1162248"/>
                <a:gd name="connsiteX5" fmla="*/ 531389 w 13111575"/>
                <a:gd name="connsiteY5" fmla="*/ 554828 h 1162248"/>
                <a:gd name="connsiteX0" fmla="*/ 4870 w 12585056"/>
                <a:gd name="connsiteY0" fmla="*/ 554516 h 1161930"/>
                <a:gd name="connsiteX1" fmla="*/ 7349399 w 12585056"/>
                <a:gd name="connsiteY1" fmla="*/ 1161914 h 1161930"/>
                <a:gd name="connsiteX2" fmla="*/ 12233265 w 12585056"/>
                <a:gd name="connsiteY2" fmla="*/ 610459 h 1161930"/>
                <a:gd name="connsiteX3" fmla="*/ 12178673 w 12585056"/>
                <a:gd name="connsiteY3" fmla="*/ 12800 h 1161930"/>
                <a:gd name="connsiteX4" fmla="*/ 31759 w 12585056"/>
                <a:gd name="connsiteY4" fmla="*/ 651 h 1161930"/>
                <a:gd name="connsiteX5" fmla="*/ 4870 w 12585056"/>
                <a:gd name="connsiteY5" fmla="*/ 554516 h 1161930"/>
                <a:gd name="connsiteX0" fmla="*/ 4483 w 12584669"/>
                <a:gd name="connsiteY0" fmla="*/ 554523 h 1161972"/>
                <a:gd name="connsiteX1" fmla="*/ 7349012 w 12584669"/>
                <a:gd name="connsiteY1" fmla="*/ 1161921 h 1161972"/>
                <a:gd name="connsiteX2" fmla="*/ 12232878 w 12584669"/>
                <a:gd name="connsiteY2" fmla="*/ 610466 h 1161972"/>
                <a:gd name="connsiteX3" fmla="*/ 12178286 w 12584669"/>
                <a:gd name="connsiteY3" fmla="*/ 12807 h 1161972"/>
                <a:gd name="connsiteX4" fmla="*/ 31372 w 12584669"/>
                <a:gd name="connsiteY4" fmla="*/ 658 h 1161972"/>
                <a:gd name="connsiteX5" fmla="*/ 4483 w 12584669"/>
                <a:gd name="connsiteY5" fmla="*/ 554523 h 1161972"/>
                <a:gd name="connsiteX0" fmla="*/ 4483 w 12574612"/>
                <a:gd name="connsiteY0" fmla="*/ 554523 h 1162050"/>
                <a:gd name="connsiteX1" fmla="*/ 7349012 w 12574612"/>
                <a:gd name="connsiteY1" fmla="*/ 1161921 h 1162050"/>
                <a:gd name="connsiteX2" fmla="*/ 12219435 w 12574612"/>
                <a:gd name="connsiteY2" fmla="*/ 520182 h 1162050"/>
                <a:gd name="connsiteX3" fmla="*/ 12178286 w 12574612"/>
                <a:gd name="connsiteY3" fmla="*/ 12807 h 1162050"/>
                <a:gd name="connsiteX4" fmla="*/ 31372 w 12574612"/>
                <a:gd name="connsiteY4" fmla="*/ 658 h 1162050"/>
                <a:gd name="connsiteX5" fmla="*/ 4483 w 12574612"/>
                <a:gd name="connsiteY5" fmla="*/ 554523 h 1162050"/>
                <a:gd name="connsiteX0" fmla="*/ 913595 w 13443391"/>
                <a:gd name="connsiteY0" fmla="*/ 273067 h 1179839"/>
                <a:gd name="connsiteX1" fmla="*/ 8217791 w 13443391"/>
                <a:gd name="connsiteY1" fmla="*/ 1177114 h 1179839"/>
                <a:gd name="connsiteX2" fmla="*/ 13088214 w 13443391"/>
                <a:gd name="connsiteY2" fmla="*/ 535375 h 1179839"/>
                <a:gd name="connsiteX3" fmla="*/ 13047065 w 13443391"/>
                <a:gd name="connsiteY3" fmla="*/ 28000 h 1179839"/>
                <a:gd name="connsiteX4" fmla="*/ 900151 w 13443391"/>
                <a:gd name="connsiteY4" fmla="*/ 15851 h 1179839"/>
                <a:gd name="connsiteX5" fmla="*/ 913595 w 13443391"/>
                <a:gd name="connsiteY5" fmla="*/ 273067 h 1179839"/>
                <a:gd name="connsiteX0" fmla="*/ 41243 w 12571039"/>
                <a:gd name="connsiteY0" fmla="*/ 475355 h 1382127"/>
                <a:gd name="connsiteX1" fmla="*/ 7345439 w 12571039"/>
                <a:gd name="connsiteY1" fmla="*/ 1379402 h 1382127"/>
                <a:gd name="connsiteX2" fmla="*/ 12215862 w 12571039"/>
                <a:gd name="connsiteY2" fmla="*/ 737663 h 1382127"/>
                <a:gd name="connsiteX3" fmla="*/ 12174713 w 12571039"/>
                <a:gd name="connsiteY3" fmla="*/ 230288 h 1382127"/>
                <a:gd name="connsiteX4" fmla="*/ 27799 w 12571039"/>
                <a:gd name="connsiteY4" fmla="*/ 218139 h 1382127"/>
                <a:gd name="connsiteX5" fmla="*/ 41243 w 12571039"/>
                <a:gd name="connsiteY5" fmla="*/ 475355 h 1382127"/>
                <a:gd name="connsiteX0" fmla="*/ 41166 w 12570962"/>
                <a:gd name="connsiteY0" fmla="*/ 258758 h 1165530"/>
                <a:gd name="connsiteX1" fmla="*/ 7345362 w 12570962"/>
                <a:gd name="connsiteY1" fmla="*/ 1162805 h 1165530"/>
                <a:gd name="connsiteX2" fmla="*/ 12215785 w 12570962"/>
                <a:gd name="connsiteY2" fmla="*/ 521066 h 1165530"/>
                <a:gd name="connsiteX3" fmla="*/ 12174636 w 12570962"/>
                <a:gd name="connsiteY3" fmla="*/ 13691 h 1165530"/>
                <a:gd name="connsiteX4" fmla="*/ 27722 w 12570962"/>
                <a:gd name="connsiteY4" fmla="*/ 1542 h 1165530"/>
                <a:gd name="connsiteX5" fmla="*/ 41166 w 12570962"/>
                <a:gd name="connsiteY5" fmla="*/ 258758 h 1165530"/>
                <a:gd name="connsiteX0" fmla="*/ 41166 w 12642614"/>
                <a:gd name="connsiteY0" fmla="*/ 258758 h 1345296"/>
                <a:gd name="connsiteX1" fmla="*/ 7345362 w 12642614"/>
                <a:gd name="connsiteY1" fmla="*/ 1162805 h 1345296"/>
                <a:gd name="connsiteX2" fmla="*/ 12309893 w 12642614"/>
                <a:gd name="connsiteY2" fmla="*/ 1243343 h 1345296"/>
                <a:gd name="connsiteX3" fmla="*/ 12174636 w 12642614"/>
                <a:gd name="connsiteY3" fmla="*/ 13691 h 1345296"/>
                <a:gd name="connsiteX4" fmla="*/ 27722 w 12642614"/>
                <a:gd name="connsiteY4" fmla="*/ 1542 h 1345296"/>
                <a:gd name="connsiteX5" fmla="*/ 41166 w 12642614"/>
                <a:gd name="connsiteY5" fmla="*/ 258758 h 1345296"/>
                <a:gd name="connsiteX0" fmla="*/ 538211 w 13160471"/>
                <a:gd name="connsiteY0" fmla="*/ 258758 h 1373952"/>
                <a:gd name="connsiteX1" fmla="*/ 7560081 w 13160471"/>
                <a:gd name="connsiteY1" fmla="*/ 1227294 h 1373952"/>
                <a:gd name="connsiteX2" fmla="*/ 12806938 w 13160471"/>
                <a:gd name="connsiteY2" fmla="*/ 1243343 h 1373952"/>
                <a:gd name="connsiteX3" fmla="*/ 12671681 w 13160471"/>
                <a:gd name="connsiteY3" fmla="*/ 13691 h 1373952"/>
                <a:gd name="connsiteX4" fmla="*/ 524767 w 13160471"/>
                <a:gd name="connsiteY4" fmla="*/ 1542 h 1373952"/>
                <a:gd name="connsiteX5" fmla="*/ 538211 w 13160471"/>
                <a:gd name="connsiteY5" fmla="*/ 258758 h 1373952"/>
                <a:gd name="connsiteX0" fmla="*/ 538211 w 12808883"/>
                <a:gd name="connsiteY0" fmla="*/ 258758 h 1303636"/>
                <a:gd name="connsiteX1" fmla="*/ 7560081 w 12808883"/>
                <a:gd name="connsiteY1" fmla="*/ 1227294 h 1303636"/>
                <a:gd name="connsiteX2" fmla="*/ 12806938 w 12808883"/>
                <a:gd name="connsiteY2" fmla="*/ 1243343 h 1303636"/>
                <a:gd name="connsiteX3" fmla="*/ 12671681 w 12808883"/>
                <a:gd name="connsiteY3" fmla="*/ 13691 h 1303636"/>
                <a:gd name="connsiteX4" fmla="*/ 524767 w 12808883"/>
                <a:gd name="connsiteY4" fmla="*/ 1542 h 1303636"/>
                <a:gd name="connsiteX5" fmla="*/ 538211 w 12808883"/>
                <a:gd name="connsiteY5" fmla="*/ 258758 h 1303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808883" h="1303636">
                  <a:moveTo>
                    <a:pt x="538211" y="258758"/>
                  </a:moveTo>
                  <a:cubicBezTo>
                    <a:pt x="1710763" y="463050"/>
                    <a:pt x="5515293" y="1063197"/>
                    <a:pt x="7560081" y="1227294"/>
                  </a:cubicBezTo>
                  <a:cubicBezTo>
                    <a:pt x="9604869" y="1391391"/>
                    <a:pt x="12788539" y="1239245"/>
                    <a:pt x="12806938" y="1243343"/>
                  </a:cubicBezTo>
                  <a:cubicBezTo>
                    <a:pt x="12825337" y="1247441"/>
                    <a:pt x="12708075" y="2318"/>
                    <a:pt x="12671681" y="13691"/>
                  </a:cubicBezTo>
                  <a:cubicBezTo>
                    <a:pt x="12676230" y="11416"/>
                    <a:pt x="549542" y="-5033"/>
                    <a:pt x="524767" y="1542"/>
                  </a:cubicBezTo>
                  <a:cubicBezTo>
                    <a:pt x="465534" y="17262"/>
                    <a:pt x="-634341" y="54466"/>
                    <a:pt x="538211" y="258758"/>
                  </a:cubicBezTo>
                  <a:close/>
                </a:path>
              </a:pathLst>
            </a:cu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nl-NL">
                <a:solidFill>
                  <a:prstClr val="white"/>
                </a:solidFill>
              </a:endParaRPr>
            </a:p>
          </p:txBody>
        </p:sp>
        <p:sp>
          <p:nvSpPr>
            <p:cNvPr id="31" name="Vrije vorm: vorm 30">
              <a:extLst>
                <a:ext uri="{FF2B5EF4-FFF2-40B4-BE49-F238E27FC236}">
                  <a16:creationId xmlns:a16="http://schemas.microsoft.com/office/drawing/2014/main" id="{EAC16CC7-7CC6-47E8-BDE2-4CFC992B6AD3}"/>
                </a:ext>
              </a:extLst>
            </p:cNvPr>
            <p:cNvSpPr/>
            <p:nvPr userDrawn="1"/>
          </p:nvSpPr>
          <p:spPr>
            <a:xfrm>
              <a:off x="6373504" y="-573206"/>
              <a:ext cx="5866865" cy="814310"/>
            </a:xfrm>
            <a:custGeom>
              <a:avLst/>
              <a:gdLst>
                <a:gd name="connsiteX0" fmla="*/ 1730865 w 16970195"/>
                <a:gd name="connsiteY0" fmla="*/ 1725695 h 2272357"/>
                <a:gd name="connsiteX1" fmla="*/ 11093229 w 16970195"/>
                <a:gd name="connsiteY1" fmla="*/ 2271606 h 2272357"/>
                <a:gd name="connsiteX2" fmla="*/ 15255796 w 16970195"/>
                <a:gd name="connsiteY2" fmla="*/ 1807582 h 2272357"/>
                <a:gd name="connsiteX3" fmla="*/ 15938184 w 16970195"/>
                <a:gd name="connsiteY3" fmla="*/ 442806 h 2272357"/>
                <a:gd name="connsiteX4" fmla="*/ 1362375 w 16970195"/>
                <a:gd name="connsiteY4" fmla="*/ 74316 h 2272357"/>
                <a:gd name="connsiteX5" fmla="*/ 1730865 w 16970195"/>
                <a:gd name="connsiteY5" fmla="*/ 1725695 h 2272357"/>
                <a:gd name="connsiteX0" fmla="*/ 1290769 w 16530099"/>
                <a:gd name="connsiteY0" fmla="*/ 1410113 h 1956775"/>
                <a:gd name="connsiteX1" fmla="*/ 10653133 w 16530099"/>
                <a:gd name="connsiteY1" fmla="*/ 1956024 h 1956775"/>
                <a:gd name="connsiteX2" fmla="*/ 14815700 w 16530099"/>
                <a:gd name="connsiteY2" fmla="*/ 1492000 h 1956775"/>
                <a:gd name="connsiteX3" fmla="*/ 15498088 w 16530099"/>
                <a:gd name="connsiteY3" fmla="*/ 127224 h 1956775"/>
                <a:gd name="connsiteX4" fmla="*/ 1618315 w 16530099"/>
                <a:gd name="connsiteY4" fmla="*/ 318292 h 1956775"/>
                <a:gd name="connsiteX5" fmla="*/ 1290769 w 16530099"/>
                <a:gd name="connsiteY5" fmla="*/ 1410113 h 1956775"/>
                <a:gd name="connsiteX0" fmla="*/ 1447827 w 16359611"/>
                <a:gd name="connsiteY0" fmla="*/ 1480228 h 1957923"/>
                <a:gd name="connsiteX1" fmla="*/ 10482645 w 16359611"/>
                <a:gd name="connsiteY1" fmla="*/ 1957900 h 1957923"/>
                <a:gd name="connsiteX2" fmla="*/ 14645212 w 16359611"/>
                <a:gd name="connsiteY2" fmla="*/ 1493876 h 1957923"/>
                <a:gd name="connsiteX3" fmla="*/ 15327600 w 16359611"/>
                <a:gd name="connsiteY3" fmla="*/ 129100 h 1957923"/>
                <a:gd name="connsiteX4" fmla="*/ 1447827 w 16359611"/>
                <a:gd name="connsiteY4" fmla="*/ 320168 h 1957923"/>
                <a:gd name="connsiteX5" fmla="*/ 1447827 w 16359611"/>
                <a:gd name="connsiteY5" fmla="*/ 1480228 h 1957923"/>
                <a:gd name="connsiteX0" fmla="*/ 1150996 w 16062780"/>
                <a:gd name="connsiteY0" fmla="*/ 1480228 h 1957923"/>
                <a:gd name="connsiteX1" fmla="*/ 10185814 w 16062780"/>
                <a:gd name="connsiteY1" fmla="*/ 1957900 h 1957923"/>
                <a:gd name="connsiteX2" fmla="*/ 14348381 w 16062780"/>
                <a:gd name="connsiteY2" fmla="*/ 1493876 h 1957923"/>
                <a:gd name="connsiteX3" fmla="*/ 15030769 w 16062780"/>
                <a:gd name="connsiteY3" fmla="*/ 129100 h 1957923"/>
                <a:gd name="connsiteX4" fmla="*/ 1150996 w 16062780"/>
                <a:gd name="connsiteY4" fmla="*/ 320168 h 1957923"/>
                <a:gd name="connsiteX5" fmla="*/ 1150996 w 16062780"/>
                <a:gd name="connsiteY5" fmla="*/ 1480228 h 1957923"/>
                <a:gd name="connsiteX0" fmla="*/ 1026012 w 14778313"/>
                <a:gd name="connsiteY0" fmla="*/ 1351312 h 1829004"/>
                <a:gd name="connsiteX1" fmla="*/ 10060830 w 14778313"/>
                <a:gd name="connsiteY1" fmla="*/ 1828984 h 1829004"/>
                <a:gd name="connsiteX2" fmla="*/ 14223397 w 14778313"/>
                <a:gd name="connsiteY2" fmla="*/ 1364960 h 1829004"/>
                <a:gd name="connsiteX3" fmla="*/ 13199815 w 14778313"/>
                <a:gd name="connsiteY3" fmla="*/ 177605 h 1829004"/>
                <a:gd name="connsiteX4" fmla="*/ 1026012 w 14778313"/>
                <a:gd name="connsiteY4" fmla="*/ 191252 h 1829004"/>
                <a:gd name="connsiteX5" fmla="*/ 1026012 w 14778313"/>
                <a:gd name="connsiteY5" fmla="*/ 1351312 h 1829004"/>
                <a:gd name="connsiteX0" fmla="*/ 1026012 w 14778313"/>
                <a:gd name="connsiteY0" fmla="*/ 1251232 h 1728924"/>
                <a:gd name="connsiteX1" fmla="*/ 10060830 w 14778313"/>
                <a:gd name="connsiteY1" fmla="*/ 1728904 h 1728924"/>
                <a:gd name="connsiteX2" fmla="*/ 14223397 w 14778313"/>
                <a:gd name="connsiteY2" fmla="*/ 1264880 h 1728924"/>
                <a:gd name="connsiteX3" fmla="*/ 13199815 w 14778313"/>
                <a:gd name="connsiteY3" fmla="*/ 77525 h 1728924"/>
                <a:gd name="connsiteX4" fmla="*/ 1026012 w 14778313"/>
                <a:gd name="connsiteY4" fmla="*/ 91172 h 1728924"/>
                <a:gd name="connsiteX5" fmla="*/ 1026012 w 14778313"/>
                <a:gd name="connsiteY5" fmla="*/ 1251232 h 1728924"/>
                <a:gd name="connsiteX0" fmla="*/ 225445 w 13977746"/>
                <a:gd name="connsiteY0" fmla="*/ 1173855 h 1651547"/>
                <a:gd name="connsiteX1" fmla="*/ 9260263 w 13977746"/>
                <a:gd name="connsiteY1" fmla="*/ 1651527 h 1651547"/>
                <a:gd name="connsiteX2" fmla="*/ 13422830 w 13977746"/>
                <a:gd name="connsiteY2" fmla="*/ 1187503 h 1651547"/>
                <a:gd name="connsiteX3" fmla="*/ 12399248 w 13977746"/>
                <a:gd name="connsiteY3" fmla="*/ 148 h 1651547"/>
                <a:gd name="connsiteX4" fmla="*/ 225445 w 13977746"/>
                <a:gd name="connsiteY4" fmla="*/ 13795 h 1651547"/>
                <a:gd name="connsiteX5" fmla="*/ 225445 w 13977746"/>
                <a:gd name="connsiteY5" fmla="*/ 1173855 h 1651547"/>
                <a:gd name="connsiteX0" fmla="*/ 207248 w 13959549"/>
                <a:gd name="connsiteY0" fmla="*/ 1173855 h 1651547"/>
                <a:gd name="connsiteX1" fmla="*/ 9242066 w 13959549"/>
                <a:gd name="connsiteY1" fmla="*/ 1651527 h 1651547"/>
                <a:gd name="connsiteX2" fmla="*/ 13404633 w 13959549"/>
                <a:gd name="connsiteY2" fmla="*/ 1187503 h 1651547"/>
                <a:gd name="connsiteX3" fmla="*/ 12381051 w 13959549"/>
                <a:gd name="connsiteY3" fmla="*/ 148 h 1651547"/>
                <a:gd name="connsiteX4" fmla="*/ 207248 w 13959549"/>
                <a:gd name="connsiteY4" fmla="*/ 13795 h 1651547"/>
                <a:gd name="connsiteX5" fmla="*/ 207248 w 13959549"/>
                <a:gd name="connsiteY5" fmla="*/ 1173855 h 1651547"/>
                <a:gd name="connsiteX0" fmla="*/ 164788 w 13917089"/>
                <a:gd name="connsiteY0" fmla="*/ 1173855 h 1651547"/>
                <a:gd name="connsiteX1" fmla="*/ 9199606 w 13917089"/>
                <a:gd name="connsiteY1" fmla="*/ 1651527 h 1651547"/>
                <a:gd name="connsiteX2" fmla="*/ 13362173 w 13917089"/>
                <a:gd name="connsiteY2" fmla="*/ 1187503 h 1651547"/>
                <a:gd name="connsiteX3" fmla="*/ 12338591 w 13917089"/>
                <a:gd name="connsiteY3" fmla="*/ 148 h 1651547"/>
                <a:gd name="connsiteX4" fmla="*/ 164788 w 13917089"/>
                <a:gd name="connsiteY4" fmla="*/ 13795 h 1651547"/>
                <a:gd name="connsiteX5" fmla="*/ 164788 w 13917089"/>
                <a:gd name="connsiteY5" fmla="*/ 1173855 h 1651547"/>
                <a:gd name="connsiteX0" fmla="*/ 7167 w 13759468"/>
                <a:gd name="connsiteY0" fmla="*/ 1173855 h 1651547"/>
                <a:gd name="connsiteX1" fmla="*/ 9041985 w 13759468"/>
                <a:gd name="connsiteY1" fmla="*/ 1651527 h 1651547"/>
                <a:gd name="connsiteX2" fmla="*/ 13204552 w 13759468"/>
                <a:gd name="connsiteY2" fmla="*/ 1187503 h 1651547"/>
                <a:gd name="connsiteX3" fmla="*/ 12180970 w 13759468"/>
                <a:gd name="connsiteY3" fmla="*/ 148 h 1651547"/>
                <a:gd name="connsiteX4" fmla="*/ 7167 w 13759468"/>
                <a:gd name="connsiteY4" fmla="*/ 13795 h 1651547"/>
                <a:gd name="connsiteX5" fmla="*/ 7167 w 13759468"/>
                <a:gd name="connsiteY5" fmla="*/ 1173855 h 1651547"/>
                <a:gd name="connsiteX0" fmla="*/ 7167 w 13340819"/>
                <a:gd name="connsiteY0" fmla="*/ 1173855 h 1679837"/>
                <a:gd name="connsiteX1" fmla="*/ 9041985 w 13340819"/>
                <a:gd name="connsiteY1" fmla="*/ 1651527 h 1679837"/>
                <a:gd name="connsiteX2" fmla="*/ 12194618 w 13340819"/>
                <a:gd name="connsiteY2" fmla="*/ 1446811 h 1679837"/>
                <a:gd name="connsiteX3" fmla="*/ 12180970 w 13340819"/>
                <a:gd name="connsiteY3" fmla="*/ 148 h 1679837"/>
                <a:gd name="connsiteX4" fmla="*/ 7167 w 13340819"/>
                <a:gd name="connsiteY4" fmla="*/ 13795 h 1679837"/>
                <a:gd name="connsiteX5" fmla="*/ 7167 w 13340819"/>
                <a:gd name="connsiteY5" fmla="*/ 1173855 h 1679837"/>
                <a:gd name="connsiteX0" fmla="*/ 7167 w 13388698"/>
                <a:gd name="connsiteY0" fmla="*/ 1173855 h 1674236"/>
                <a:gd name="connsiteX1" fmla="*/ 9041985 w 13388698"/>
                <a:gd name="connsiteY1" fmla="*/ 1651527 h 1674236"/>
                <a:gd name="connsiteX2" fmla="*/ 12194618 w 13388698"/>
                <a:gd name="connsiteY2" fmla="*/ 1446811 h 1674236"/>
                <a:gd name="connsiteX3" fmla="*/ 12180970 w 13388698"/>
                <a:gd name="connsiteY3" fmla="*/ 148 h 1674236"/>
                <a:gd name="connsiteX4" fmla="*/ 7167 w 13388698"/>
                <a:gd name="connsiteY4" fmla="*/ 13795 h 1674236"/>
                <a:gd name="connsiteX5" fmla="*/ 7167 w 13388698"/>
                <a:gd name="connsiteY5" fmla="*/ 1173855 h 1674236"/>
                <a:gd name="connsiteX0" fmla="*/ 546922 w 13955239"/>
                <a:gd name="connsiteY0" fmla="*/ 1173855 h 1659484"/>
                <a:gd name="connsiteX1" fmla="*/ 7944008 w 13955239"/>
                <a:gd name="connsiteY1" fmla="*/ 1624231 h 1659484"/>
                <a:gd name="connsiteX2" fmla="*/ 12734373 w 13955239"/>
                <a:gd name="connsiteY2" fmla="*/ 1446811 h 1659484"/>
                <a:gd name="connsiteX3" fmla="*/ 12720725 w 13955239"/>
                <a:gd name="connsiteY3" fmla="*/ 148 h 1659484"/>
                <a:gd name="connsiteX4" fmla="*/ 546922 w 13955239"/>
                <a:gd name="connsiteY4" fmla="*/ 13795 h 1659484"/>
                <a:gd name="connsiteX5" fmla="*/ 546922 w 13955239"/>
                <a:gd name="connsiteY5" fmla="*/ 1173855 h 1659484"/>
                <a:gd name="connsiteX0" fmla="*/ 619710 w 13982538"/>
                <a:gd name="connsiteY0" fmla="*/ 1173855 h 1690581"/>
                <a:gd name="connsiteX1" fmla="*/ 8999434 w 13982538"/>
                <a:gd name="connsiteY1" fmla="*/ 1665174 h 1690581"/>
                <a:gd name="connsiteX2" fmla="*/ 12807161 w 13982538"/>
                <a:gd name="connsiteY2" fmla="*/ 1446811 h 1690581"/>
                <a:gd name="connsiteX3" fmla="*/ 12793513 w 13982538"/>
                <a:gd name="connsiteY3" fmla="*/ 148 h 1690581"/>
                <a:gd name="connsiteX4" fmla="*/ 619710 w 13982538"/>
                <a:gd name="connsiteY4" fmla="*/ 13795 h 1690581"/>
                <a:gd name="connsiteX5" fmla="*/ 619710 w 13982538"/>
                <a:gd name="connsiteY5" fmla="*/ 1173855 h 1690581"/>
                <a:gd name="connsiteX0" fmla="*/ 619710 w 14005276"/>
                <a:gd name="connsiteY0" fmla="*/ 1173855 h 1695011"/>
                <a:gd name="connsiteX1" fmla="*/ 8999434 w 14005276"/>
                <a:gd name="connsiteY1" fmla="*/ 1665174 h 1695011"/>
                <a:gd name="connsiteX2" fmla="*/ 12875400 w 14005276"/>
                <a:gd name="connsiteY2" fmla="*/ 1460458 h 1695011"/>
                <a:gd name="connsiteX3" fmla="*/ 12793513 w 14005276"/>
                <a:gd name="connsiteY3" fmla="*/ 148 h 1695011"/>
                <a:gd name="connsiteX4" fmla="*/ 619710 w 14005276"/>
                <a:gd name="connsiteY4" fmla="*/ 13795 h 1695011"/>
                <a:gd name="connsiteX5" fmla="*/ 619710 w 14005276"/>
                <a:gd name="connsiteY5" fmla="*/ 1173855 h 1695011"/>
                <a:gd name="connsiteX0" fmla="*/ 619710 w 13842230"/>
                <a:gd name="connsiteY0" fmla="*/ 1173855 h 1671006"/>
                <a:gd name="connsiteX1" fmla="*/ 8999434 w 13842230"/>
                <a:gd name="connsiteY1" fmla="*/ 1665174 h 1671006"/>
                <a:gd name="connsiteX2" fmla="*/ 12875400 w 13842230"/>
                <a:gd name="connsiteY2" fmla="*/ 1460458 h 1671006"/>
                <a:gd name="connsiteX3" fmla="*/ 12793513 w 13842230"/>
                <a:gd name="connsiteY3" fmla="*/ 148 h 1671006"/>
                <a:gd name="connsiteX4" fmla="*/ 619710 w 13842230"/>
                <a:gd name="connsiteY4" fmla="*/ 13795 h 1671006"/>
                <a:gd name="connsiteX5" fmla="*/ 619710 w 13842230"/>
                <a:gd name="connsiteY5" fmla="*/ 1173855 h 1671006"/>
                <a:gd name="connsiteX0" fmla="*/ 619710 w 12875433"/>
                <a:gd name="connsiteY0" fmla="*/ 1173855 h 1671006"/>
                <a:gd name="connsiteX1" fmla="*/ 8999434 w 12875433"/>
                <a:gd name="connsiteY1" fmla="*/ 1665174 h 1671006"/>
                <a:gd name="connsiteX2" fmla="*/ 12875400 w 12875433"/>
                <a:gd name="connsiteY2" fmla="*/ 1460458 h 1671006"/>
                <a:gd name="connsiteX3" fmla="*/ 12793513 w 12875433"/>
                <a:gd name="connsiteY3" fmla="*/ 148 h 1671006"/>
                <a:gd name="connsiteX4" fmla="*/ 619710 w 12875433"/>
                <a:gd name="connsiteY4" fmla="*/ 13795 h 1671006"/>
                <a:gd name="connsiteX5" fmla="*/ 619710 w 12875433"/>
                <a:gd name="connsiteY5" fmla="*/ 1173855 h 1671006"/>
                <a:gd name="connsiteX0" fmla="*/ 619710 w 12875433"/>
                <a:gd name="connsiteY0" fmla="*/ 1173855 h 1671006"/>
                <a:gd name="connsiteX1" fmla="*/ 8999434 w 12875433"/>
                <a:gd name="connsiteY1" fmla="*/ 1665174 h 1671006"/>
                <a:gd name="connsiteX2" fmla="*/ 12875400 w 12875433"/>
                <a:gd name="connsiteY2" fmla="*/ 1460458 h 1671006"/>
                <a:gd name="connsiteX3" fmla="*/ 12793513 w 12875433"/>
                <a:gd name="connsiteY3" fmla="*/ 148 h 1671006"/>
                <a:gd name="connsiteX4" fmla="*/ 619710 w 12875433"/>
                <a:gd name="connsiteY4" fmla="*/ 13795 h 1671006"/>
                <a:gd name="connsiteX5" fmla="*/ 619710 w 12875433"/>
                <a:gd name="connsiteY5" fmla="*/ 1173855 h 1671006"/>
                <a:gd name="connsiteX0" fmla="*/ 619710 w 12848138"/>
                <a:gd name="connsiteY0" fmla="*/ 1173855 h 1672674"/>
                <a:gd name="connsiteX1" fmla="*/ 8999434 w 12848138"/>
                <a:gd name="connsiteY1" fmla="*/ 1665174 h 1672674"/>
                <a:gd name="connsiteX2" fmla="*/ 12848105 w 12848138"/>
                <a:gd name="connsiteY2" fmla="*/ 1487754 h 1672674"/>
                <a:gd name="connsiteX3" fmla="*/ 12793513 w 12848138"/>
                <a:gd name="connsiteY3" fmla="*/ 148 h 1672674"/>
                <a:gd name="connsiteX4" fmla="*/ 619710 w 12848138"/>
                <a:gd name="connsiteY4" fmla="*/ 13795 h 1672674"/>
                <a:gd name="connsiteX5" fmla="*/ 619710 w 12848138"/>
                <a:gd name="connsiteY5" fmla="*/ 1173855 h 1672674"/>
                <a:gd name="connsiteX0" fmla="*/ 1295359 w 13523787"/>
                <a:gd name="connsiteY0" fmla="*/ 1251231 h 1750050"/>
                <a:gd name="connsiteX1" fmla="*/ 9675083 w 13523787"/>
                <a:gd name="connsiteY1" fmla="*/ 1742550 h 1750050"/>
                <a:gd name="connsiteX2" fmla="*/ 13523754 w 13523787"/>
                <a:gd name="connsiteY2" fmla="*/ 1565130 h 1750050"/>
                <a:gd name="connsiteX3" fmla="*/ 13469162 w 13523787"/>
                <a:gd name="connsiteY3" fmla="*/ 77524 h 1750050"/>
                <a:gd name="connsiteX4" fmla="*/ 1295359 w 13523787"/>
                <a:gd name="connsiteY4" fmla="*/ 91171 h 1750050"/>
                <a:gd name="connsiteX5" fmla="*/ 1295359 w 13523787"/>
                <a:gd name="connsiteY5" fmla="*/ 1251231 h 1750050"/>
                <a:gd name="connsiteX0" fmla="*/ 899745 w 13128173"/>
                <a:gd name="connsiteY0" fmla="*/ 1251231 h 1750050"/>
                <a:gd name="connsiteX1" fmla="*/ 9279469 w 13128173"/>
                <a:gd name="connsiteY1" fmla="*/ 1742550 h 1750050"/>
                <a:gd name="connsiteX2" fmla="*/ 13128140 w 13128173"/>
                <a:gd name="connsiteY2" fmla="*/ 1565130 h 1750050"/>
                <a:gd name="connsiteX3" fmla="*/ 13073548 w 13128173"/>
                <a:gd name="connsiteY3" fmla="*/ 77524 h 1750050"/>
                <a:gd name="connsiteX4" fmla="*/ 899745 w 13128173"/>
                <a:gd name="connsiteY4" fmla="*/ 91171 h 1750050"/>
                <a:gd name="connsiteX5" fmla="*/ 899745 w 13128173"/>
                <a:gd name="connsiteY5" fmla="*/ 1251231 h 1750050"/>
                <a:gd name="connsiteX0" fmla="*/ 904978 w 13133406"/>
                <a:gd name="connsiteY0" fmla="*/ 1251231 h 1750050"/>
                <a:gd name="connsiteX1" fmla="*/ 9284702 w 13133406"/>
                <a:gd name="connsiteY1" fmla="*/ 1742550 h 1750050"/>
                <a:gd name="connsiteX2" fmla="*/ 13133373 w 13133406"/>
                <a:gd name="connsiteY2" fmla="*/ 1565130 h 1750050"/>
                <a:gd name="connsiteX3" fmla="*/ 13078781 w 13133406"/>
                <a:gd name="connsiteY3" fmla="*/ 77524 h 1750050"/>
                <a:gd name="connsiteX4" fmla="*/ 904978 w 13133406"/>
                <a:gd name="connsiteY4" fmla="*/ 91171 h 1750050"/>
                <a:gd name="connsiteX5" fmla="*/ 904978 w 13133406"/>
                <a:gd name="connsiteY5" fmla="*/ 1251231 h 1750050"/>
                <a:gd name="connsiteX0" fmla="*/ 905437 w 13133865"/>
                <a:gd name="connsiteY0" fmla="*/ 1174005 h 1672824"/>
                <a:gd name="connsiteX1" fmla="*/ 9285161 w 13133865"/>
                <a:gd name="connsiteY1" fmla="*/ 1665324 h 1672824"/>
                <a:gd name="connsiteX2" fmla="*/ 13133832 w 13133865"/>
                <a:gd name="connsiteY2" fmla="*/ 1487904 h 1672824"/>
                <a:gd name="connsiteX3" fmla="*/ 13079240 w 13133865"/>
                <a:gd name="connsiteY3" fmla="*/ 298 h 1672824"/>
                <a:gd name="connsiteX4" fmla="*/ 905437 w 13133865"/>
                <a:gd name="connsiteY4" fmla="*/ 13945 h 1672824"/>
                <a:gd name="connsiteX5" fmla="*/ 905437 w 13133865"/>
                <a:gd name="connsiteY5" fmla="*/ 1174005 h 1672824"/>
                <a:gd name="connsiteX0" fmla="*/ 5701 w 12234129"/>
                <a:gd name="connsiteY0" fmla="*/ 1185081 h 1683900"/>
                <a:gd name="connsiteX1" fmla="*/ 8385425 w 12234129"/>
                <a:gd name="connsiteY1" fmla="*/ 1676400 h 1683900"/>
                <a:gd name="connsiteX2" fmla="*/ 12234096 w 12234129"/>
                <a:gd name="connsiteY2" fmla="*/ 1498980 h 1683900"/>
                <a:gd name="connsiteX3" fmla="*/ 12179504 w 12234129"/>
                <a:gd name="connsiteY3" fmla="*/ 11374 h 1683900"/>
                <a:gd name="connsiteX4" fmla="*/ 5701 w 12234129"/>
                <a:gd name="connsiteY4" fmla="*/ 25021 h 1683900"/>
                <a:gd name="connsiteX5" fmla="*/ 5701 w 12234129"/>
                <a:gd name="connsiteY5" fmla="*/ 1185081 h 1683900"/>
                <a:gd name="connsiteX0" fmla="*/ 887148 w 13142432"/>
                <a:gd name="connsiteY0" fmla="*/ 1098873 h 1732067"/>
                <a:gd name="connsiteX1" fmla="*/ 9293761 w 13142432"/>
                <a:gd name="connsiteY1" fmla="*/ 1732067 h 1732067"/>
                <a:gd name="connsiteX2" fmla="*/ 13142432 w 13142432"/>
                <a:gd name="connsiteY2" fmla="*/ 1554647 h 1732067"/>
                <a:gd name="connsiteX3" fmla="*/ 13087840 w 13142432"/>
                <a:gd name="connsiteY3" fmla="*/ 67041 h 1732067"/>
                <a:gd name="connsiteX4" fmla="*/ 914037 w 13142432"/>
                <a:gd name="connsiteY4" fmla="*/ 80688 h 1732067"/>
                <a:gd name="connsiteX5" fmla="*/ 887148 w 13142432"/>
                <a:gd name="connsiteY5" fmla="*/ 1098873 h 1732067"/>
                <a:gd name="connsiteX0" fmla="*/ 887148 w 13115543"/>
                <a:gd name="connsiteY0" fmla="*/ 1098873 h 1732229"/>
                <a:gd name="connsiteX1" fmla="*/ 9293761 w 13115543"/>
                <a:gd name="connsiteY1" fmla="*/ 1732067 h 1732229"/>
                <a:gd name="connsiteX2" fmla="*/ 13115543 w 13115543"/>
                <a:gd name="connsiteY2" fmla="*/ 1154816 h 1732229"/>
                <a:gd name="connsiteX3" fmla="*/ 13087840 w 13115543"/>
                <a:gd name="connsiteY3" fmla="*/ 67041 h 1732229"/>
                <a:gd name="connsiteX4" fmla="*/ 914037 w 13115543"/>
                <a:gd name="connsiteY4" fmla="*/ 80688 h 1732229"/>
                <a:gd name="connsiteX5" fmla="*/ 887148 w 13115543"/>
                <a:gd name="connsiteY5" fmla="*/ 1098873 h 1732229"/>
                <a:gd name="connsiteX0" fmla="*/ 887148 w 13712514"/>
                <a:gd name="connsiteY0" fmla="*/ 1098873 h 1732294"/>
                <a:gd name="connsiteX1" fmla="*/ 9293761 w 13712514"/>
                <a:gd name="connsiteY1" fmla="*/ 1732067 h 1732294"/>
                <a:gd name="connsiteX2" fmla="*/ 13115543 w 13712514"/>
                <a:gd name="connsiteY2" fmla="*/ 1154816 h 1732294"/>
                <a:gd name="connsiteX3" fmla="*/ 13087840 w 13712514"/>
                <a:gd name="connsiteY3" fmla="*/ 67041 h 1732294"/>
                <a:gd name="connsiteX4" fmla="*/ 914037 w 13712514"/>
                <a:gd name="connsiteY4" fmla="*/ 80688 h 1732294"/>
                <a:gd name="connsiteX5" fmla="*/ 887148 w 13712514"/>
                <a:gd name="connsiteY5" fmla="*/ 1098873 h 1732294"/>
                <a:gd name="connsiteX0" fmla="*/ 887148 w 13712514"/>
                <a:gd name="connsiteY0" fmla="*/ 1098873 h 1732094"/>
                <a:gd name="connsiteX1" fmla="*/ 9293761 w 13712514"/>
                <a:gd name="connsiteY1" fmla="*/ 1732067 h 1732094"/>
                <a:gd name="connsiteX2" fmla="*/ 13115543 w 13712514"/>
                <a:gd name="connsiteY2" fmla="*/ 1154816 h 1732094"/>
                <a:gd name="connsiteX3" fmla="*/ 13087840 w 13712514"/>
                <a:gd name="connsiteY3" fmla="*/ 67041 h 1732094"/>
                <a:gd name="connsiteX4" fmla="*/ 914037 w 13712514"/>
                <a:gd name="connsiteY4" fmla="*/ 80688 h 1732094"/>
                <a:gd name="connsiteX5" fmla="*/ 887148 w 13712514"/>
                <a:gd name="connsiteY5" fmla="*/ 1098873 h 1732094"/>
                <a:gd name="connsiteX0" fmla="*/ 1222652 w 13811669"/>
                <a:gd name="connsiteY0" fmla="*/ 1098873 h 1706298"/>
                <a:gd name="connsiteX1" fmla="*/ 8567181 w 13811669"/>
                <a:gd name="connsiteY1" fmla="*/ 1706271 h 1706298"/>
                <a:gd name="connsiteX2" fmla="*/ 13451047 w 13811669"/>
                <a:gd name="connsiteY2" fmla="*/ 1154816 h 1706298"/>
                <a:gd name="connsiteX3" fmla="*/ 13423344 w 13811669"/>
                <a:gd name="connsiteY3" fmla="*/ 67041 h 1706298"/>
                <a:gd name="connsiteX4" fmla="*/ 1249541 w 13811669"/>
                <a:gd name="connsiteY4" fmla="*/ 80688 h 1706298"/>
                <a:gd name="connsiteX5" fmla="*/ 1222652 w 13811669"/>
                <a:gd name="connsiteY5" fmla="*/ 1098873 h 1706298"/>
                <a:gd name="connsiteX0" fmla="*/ 1220808 w 13800994"/>
                <a:gd name="connsiteY0" fmla="*/ 1027966 h 1635391"/>
                <a:gd name="connsiteX1" fmla="*/ 8565337 w 13800994"/>
                <a:gd name="connsiteY1" fmla="*/ 1635364 h 1635391"/>
                <a:gd name="connsiteX2" fmla="*/ 13449203 w 13800994"/>
                <a:gd name="connsiteY2" fmla="*/ 1083909 h 1635391"/>
                <a:gd name="connsiteX3" fmla="*/ 13394611 w 13800994"/>
                <a:gd name="connsiteY3" fmla="*/ 486250 h 1635391"/>
                <a:gd name="connsiteX4" fmla="*/ 1247697 w 13800994"/>
                <a:gd name="connsiteY4" fmla="*/ 9781 h 1635391"/>
                <a:gd name="connsiteX5" fmla="*/ 1220808 w 13800994"/>
                <a:gd name="connsiteY5" fmla="*/ 1027966 h 1635391"/>
                <a:gd name="connsiteX0" fmla="*/ 1220808 w 13800994"/>
                <a:gd name="connsiteY0" fmla="*/ 591516 h 1198936"/>
                <a:gd name="connsiteX1" fmla="*/ 8565337 w 13800994"/>
                <a:gd name="connsiteY1" fmla="*/ 1198914 h 1198936"/>
                <a:gd name="connsiteX2" fmla="*/ 13449203 w 13800994"/>
                <a:gd name="connsiteY2" fmla="*/ 647459 h 1198936"/>
                <a:gd name="connsiteX3" fmla="*/ 13394611 w 13800994"/>
                <a:gd name="connsiteY3" fmla="*/ 49800 h 1198936"/>
                <a:gd name="connsiteX4" fmla="*/ 1247697 w 13800994"/>
                <a:gd name="connsiteY4" fmla="*/ 37651 h 1198936"/>
                <a:gd name="connsiteX5" fmla="*/ 1220808 w 13800994"/>
                <a:gd name="connsiteY5" fmla="*/ 591516 h 1198936"/>
                <a:gd name="connsiteX0" fmla="*/ 537859 w 13118045"/>
                <a:gd name="connsiteY0" fmla="*/ 555096 h 1162516"/>
                <a:gd name="connsiteX1" fmla="*/ 7882388 w 13118045"/>
                <a:gd name="connsiteY1" fmla="*/ 1162494 h 1162516"/>
                <a:gd name="connsiteX2" fmla="*/ 12766254 w 13118045"/>
                <a:gd name="connsiteY2" fmla="*/ 611039 h 1162516"/>
                <a:gd name="connsiteX3" fmla="*/ 12711662 w 13118045"/>
                <a:gd name="connsiteY3" fmla="*/ 13380 h 1162516"/>
                <a:gd name="connsiteX4" fmla="*/ 564748 w 13118045"/>
                <a:gd name="connsiteY4" fmla="*/ 1231 h 1162516"/>
                <a:gd name="connsiteX5" fmla="*/ 537859 w 13118045"/>
                <a:gd name="connsiteY5" fmla="*/ 555096 h 1162516"/>
                <a:gd name="connsiteX0" fmla="*/ 531389 w 13111575"/>
                <a:gd name="connsiteY0" fmla="*/ 554828 h 1162248"/>
                <a:gd name="connsiteX1" fmla="*/ 7875918 w 13111575"/>
                <a:gd name="connsiteY1" fmla="*/ 1162226 h 1162248"/>
                <a:gd name="connsiteX2" fmla="*/ 12759784 w 13111575"/>
                <a:gd name="connsiteY2" fmla="*/ 610771 h 1162248"/>
                <a:gd name="connsiteX3" fmla="*/ 12705192 w 13111575"/>
                <a:gd name="connsiteY3" fmla="*/ 13112 h 1162248"/>
                <a:gd name="connsiteX4" fmla="*/ 558278 w 13111575"/>
                <a:gd name="connsiteY4" fmla="*/ 963 h 1162248"/>
                <a:gd name="connsiteX5" fmla="*/ 531389 w 13111575"/>
                <a:gd name="connsiteY5" fmla="*/ 554828 h 1162248"/>
                <a:gd name="connsiteX0" fmla="*/ 4870 w 12585056"/>
                <a:gd name="connsiteY0" fmla="*/ 554516 h 1161930"/>
                <a:gd name="connsiteX1" fmla="*/ 7349399 w 12585056"/>
                <a:gd name="connsiteY1" fmla="*/ 1161914 h 1161930"/>
                <a:gd name="connsiteX2" fmla="*/ 12233265 w 12585056"/>
                <a:gd name="connsiteY2" fmla="*/ 610459 h 1161930"/>
                <a:gd name="connsiteX3" fmla="*/ 12178673 w 12585056"/>
                <a:gd name="connsiteY3" fmla="*/ 12800 h 1161930"/>
                <a:gd name="connsiteX4" fmla="*/ 31759 w 12585056"/>
                <a:gd name="connsiteY4" fmla="*/ 651 h 1161930"/>
                <a:gd name="connsiteX5" fmla="*/ 4870 w 12585056"/>
                <a:gd name="connsiteY5" fmla="*/ 554516 h 1161930"/>
                <a:gd name="connsiteX0" fmla="*/ 4483 w 12584669"/>
                <a:gd name="connsiteY0" fmla="*/ 554523 h 1161972"/>
                <a:gd name="connsiteX1" fmla="*/ 7349012 w 12584669"/>
                <a:gd name="connsiteY1" fmla="*/ 1161921 h 1161972"/>
                <a:gd name="connsiteX2" fmla="*/ 12232878 w 12584669"/>
                <a:gd name="connsiteY2" fmla="*/ 610466 h 1161972"/>
                <a:gd name="connsiteX3" fmla="*/ 12178286 w 12584669"/>
                <a:gd name="connsiteY3" fmla="*/ 12807 h 1161972"/>
                <a:gd name="connsiteX4" fmla="*/ 31372 w 12584669"/>
                <a:gd name="connsiteY4" fmla="*/ 658 h 1161972"/>
                <a:gd name="connsiteX5" fmla="*/ 4483 w 12584669"/>
                <a:gd name="connsiteY5" fmla="*/ 554523 h 1161972"/>
                <a:gd name="connsiteX0" fmla="*/ 4483 w 12574612"/>
                <a:gd name="connsiteY0" fmla="*/ 554523 h 1162050"/>
                <a:gd name="connsiteX1" fmla="*/ 7349012 w 12574612"/>
                <a:gd name="connsiteY1" fmla="*/ 1161921 h 1162050"/>
                <a:gd name="connsiteX2" fmla="*/ 12219435 w 12574612"/>
                <a:gd name="connsiteY2" fmla="*/ 520182 h 1162050"/>
                <a:gd name="connsiteX3" fmla="*/ 12178286 w 12574612"/>
                <a:gd name="connsiteY3" fmla="*/ 12807 h 1162050"/>
                <a:gd name="connsiteX4" fmla="*/ 31372 w 12574612"/>
                <a:gd name="connsiteY4" fmla="*/ 658 h 1162050"/>
                <a:gd name="connsiteX5" fmla="*/ 4483 w 12574612"/>
                <a:gd name="connsiteY5" fmla="*/ 554523 h 1162050"/>
                <a:gd name="connsiteX0" fmla="*/ 913595 w 13443391"/>
                <a:gd name="connsiteY0" fmla="*/ 273067 h 1179839"/>
                <a:gd name="connsiteX1" fmla="*/ 8217791 w 13443391"/>
                <a:gd name="connsiteY1" fmla="*/ 1177114 h 1179839"/>
                <a:gd name="connsiteX2" fmla="*/ 13088214 w 13443391"/>
                <a:gd name="connsiteY2" fmla="*/ 535375 h 1179839"/>
                <a:gd name="connsiteX3" fmla="*/ 13047065 w 13443391"/>
                <a:gd name="connsiteY3" fmla="*/ 28000 h 1179839"/>
                <a:gd name="connsiteX4" fmla="*/ 900151 w 13443391"/>
                <a:gd name="connsiteY4" fmla="*/ 15851 h 1179839"/>
                <a:gd name="connsiteX5" fmla="*/ 913595 w 13443391"/>
                <a:gd name="connsiteY5" fmla="*/ 273067 h 1179839"/>
                <a:gd name="connsiteX0" fmla="*/ 41243 w 12571039"/>
                <a:gd name="connsiteY0" fmla="*/ 475355 h 1382127"/>
                <a:gd name="connsiteX1" fmla="*/ 7345439 w 12571039"/>
                <a:gd name="connsiteY1" fmla="*/ 1379402 h 1382127"/>
                <a:gd name="connsiteX2" fmla="*/ 12215862 w 12571039"/>
                <a:gd name="connsiteY2" fmla="*/ 737663 h 1382127"/>
                <a:gd name="connsiteX3" fmla="*/ 12174713 w 12571039"/>
                <a:gd name="connsiteY3" fmla="*/ 230288 h 1382127"/>
                <a:gd name="connsiteX4" fmla="*/ 27799 w 12571039"/>
                <a:gd name="connsiteY4" fmla="*/ 218139 h 1382127"/>
                <a:gd name="connsiteX5" fmla="*/ 41243 w 12571039"/>
                <a:gd name="connsiteY5" fmla="*/ 475355 h 1382127"/>
                <a:gd name="connsiteX0" fmla="*/ 41166 w 12570962"/>
                <a:gd name="connsiteY0" fmla="*/ 258758 h 1165530"/>
                <a:gd name="connsiteX1" fmla="*/ 7345362 w 12570962"/>
                <a:gd name="connsiteY1" fmla="*/ 1162805 h 1165530"/>
                <a:gd name="connsiteX2" fmla="*/ 12215785 w 12570962"/>
                <a:gd name="connsiteY2" fmla="*/ 521066 h 1165530"/>
                <a:gd name="connsiteX3" fmla="*/ 12174636 w 12570962"/>
                <a:gd name="connsiteY3" fmla="*/ 13691 h 1165530"/>
                <a:gd name="connsiteX4" fmla="*/ 27722 w 12570962"/>
                <a:gd name="connsiteY4" fmla="*/ 1542 h 1165530"/>
                <a:gd name="connsiteX5" fmla="*/ 41166 w 12570962"/>
                <a:gd name="connsiteY5" fmla="*/ 258758 h 1165530"/>
                <a:gd name="connsiteX0" fmla="*/ 41166 w 12642614"/>
                <a:gd name="connsiteY0" fmla="*/ 258758 h 1345296"/>
                <a:gd name="connsiteX1" fmla="*/ 7345362 w 12642614"/>
                <a:gd name="connsiteY1" fmla="*/ 1162805 h 1345296"/>
                <a:gd name="connsiteX2" fmla="*/ 12309893 w 12642614"/>
                <a:gd name="connsiteY2" fmla="*/ 1243343 h 1345296"/>
                <a:gd name="connsiteX3" fmla="*/ 12174636 w 12642614"/>
                <a:gd name="connsiteY3" fmla="*/ 13691 h 1345296"/>
                <a:gd name="connsiteX4" fmla="*/ 27722 w 12642614"/>
                <a:gd name="connsiteY4" fmla="*/ 1542 h 1345296"/>
                <a:gd name="connsiteX5" fmla="*/ 41166 w 12642614"/>
                <a:gd name="connsiteY5" fmla="*/ 258758 h 1345296"/>
                <a:gd name="connsiteX0" fmla="*/ 538211 w 13160471"/>
                <a:gd name="connsiteY0" fmla="*/ 258758 h 1373952"/>
                <a:gd name="connsiteX1" fmla="*/ 7560081 w 13160471"/>
                <a:gd name="connsiteY1" fmla="*/ 1227294 h 1373952"/>
                <a:gd name="connsiteX2" fmla="*/ 12806938 w 13160471"/>
                <a:gd name="connsiteY2" fmla="*/ 1243343 h 1373952"/>
                <a:gd name="connsiteX3" fmla="*/ 12671681 w 13160471"/>
                <a:gd name="connsiteY3" fmla="*/ 13691 h 1373952"/>
                <a:gd name="connsiteX4" fmla="*/ 524767 w 13160471"/>
                <a:gd name="connsiteY4" fmla="*/ 1542 h 1373952"/>
                <a:gd name="connsiteX5" fmla="*/ 538211 w 13160471"/>
                <a:gd name="connsiteY5" fmla="*/ 258758 h 1373952"/>
                <a:gd name="connsiteX0" fmla="*/ 538211 w 12808883"/>
                <a:gd name="connsiteY0" fmla="*/ 258758 h 1303636"/>
                <a:gd name="connsiteX1" fmla="*/ 7560081 w 12808883"/>
                <a:gd name="connsiteY1" fmla="*/ 1227294 h 1303636"/>
                <a:gd name="connsiteX2" fmla="*/ 12806938 w 12808883"/>
                <a:gd name="connsiteY2" fmla="*/ 1243343 h 1303636"/>
                <a:gd name="connsiteX3" fmla="*/ 12671681 w 12808883"/>
                <a:gd name="connsiteY3" fmla="*/ 13691 h 1303636"/>
                <a:gd name="connsiteX4" fmla="*/ 524767 w 12808883"/>
                <a:gd name="connsiteY4" fmla="*/ 1542 h 1303636"/>
                <a:gd name="connsiteX5" fmla="*/ 538211 w 12808883"/>
                <a:gd name="connsiteY5" fmla="*/ 258758 h 1303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808883" h="1303636">
                  <a:moveTo>
                    <a:pt x="538211" y="258758"/>
                  </a:moveTo>
                  <a:cubicBezTo>
                    <a:pt x="1710763" y="463050"/>
                    <a:pt x="5515293" y="1063197"/>
                    <a:pt x="7560081" y="1227294"/>
                  </a:cubicBezTo>
                  <a:cubicBezTo>
                    <a:pt x="9604869" y="1391391"/>
                    <a:pt x="12788539" y="1239245"/>
                    <a:pt x="12806938" y="1243343"/>
                  </a:cubicBezTo>
                  <a:cubicBezTo>
                    <a:pt x="12825337" y="1247441"/>
                    <a:pt x="12708075" y="2318"/>
                    <a:pt x="12671681" y="13691"/>
                  </a:cubicBezTo>
                  <a:cubicBezTo>
                    <a:pt x="12676230" y="11416"/>
                    <a:pt x="549542" y="-5033"/>
                    <a:pt x="524767" y="1542"/>
                  </a:cubicBezTo>
                  <a:cubicBezTo>
                    <a:pt x="465534" y="17262"/>
                    <a:pt x="-634341" y="54466"/>
                    <a:pt x="538211" y="258758"/>
                  </a:cubicBezTo>
                  <a:close/>
                </a:path>
              </a:pathLst>
            </a:cu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nl-NL">
                <a:solidFill>
                  <a:prstClr val="white"/>
                </a:solidFill>
              </a:endParaRPr>
            </a:p>
          </p:txBody>
        </p:sp>
        <p:sp>
          <p:nvSpPr>
            <p:cNvPr id="32" name="Vrije vorm: vorm 31">
              <a:extLst>
                <a:ext uri="{FF2B5EF4-FFF2-40B4-BE49-F238E27FC236}">
                  <a16:creationId xmlns:a16="http://schemas.microsoft.com/office/drawing/2014/main" id="{3F9A0848-016F-4E11-A857-6EABDF3BCF34}"/>
                </a:ext>
              </a:extLst>
            </p:cNvPr>
            <p:cNvSpPr/>
            <p:nvPr userDrawn="1"/>
          </p:nvSpPr>
          <p:spPr>
            <a:xfrm flipH="1" flipV="1">
              <a:off x="-95534" y="6041362"/>
              <a:ext cx="12419462" cy="816638"/>
            </a:xfrm>
            <a:custGeom>
              <a:avLst/>
              <a:gdLst>
                <a:gd name="connsiteX0" fmla="*/ 1730865 w 16970195"/>
                <a:gd name="connsiteY0" fmla="*/ 1725695 h 2272357"/>
                <a:gd name="connsiteX1" fmla="*/ 11093229 w 16970195"/>
                <a:gd name="connsiteY1" fmla="*/ 2271606 h 2272357"/>
                <a:gd name="connsiteX2" fmla="*/ 15255796 w 16970195"/>
                <a:gd name="connsiteY2" fmla="*/ 1807582 h 2272357"/>
                <a:gd name="connsiteX3" fmla="*/ 15938184 w 16970195"/>
                <a:gd name="connsiteY3" fmla="*/ 442806 h 2272357"/>
                <a:gd name="connsiteX4" fmla="*/ 1362375 w 16970195"/>
                <a:gd name="connsiteY4" fmla="*/ 74316 h 2272357"/>
                <a:gd name="connsiteX5" fmla="*/ 1730865 w 16970195"/>
                <a:gd name="connsiteY5" fmla="*/ 1725695 h 2272357"/>
                <a:gd name="connsiteX0" fmla="*/ 1290769 w 16530099"/>
                <a:gd name="connsiteY0" fmla="*/ 1410113 h 1956775"/>
                <a:gd name="connsiteX1" fmla="*/ 10653133 w 16530099"/>
                <a:gd name="connsiteY1" fmla="*/ 1956024 h 1956775"/>
                <a:gd name="connsiteX2" fmla="*/ 14815700 w 16530099"/>
                <a:gd name="connsiteY2" fmla="*/ 1492000 h 1956775"/>
                <a:gd name="connsiteX3" fmla="*/ 15498088 w 16530099"/>
                <a:gd name="connsiteY3" fmla="*/ 127224 h 1956775"/>
                <a:gd name="connsiteX4" fmla="*/ 1618315 w 16530099"/>
                <a:gd name="connsiteY4" fmla="*/ 318292 h 1956775"/>
                <a:gd name="connsiteX5" fmla="*/ 1290769 w 16530099"/>
                <a:gd name="connsiteY5" fmla="*/ 1410113 h 1956775"/>
                <a:gd name="connsiteX0" fmla="*/ 1447827 w 16359611"/>
                <a:gd name="connsiteY0" fmla="*/ 1480228 h 1957923"/>
                <a:gd name="connsiteX1" fmla="*/ 10482645 w 16359611"/>
                <a:gd name="connsiteY1" fmla="*/ 1957900 h 1957923"/>
                <a:gd name="connsiteX2" fmla="*/ 14645212 w 16359611"/>
                <a:gd name="connsiteY2" fmla="*/ 1493876 h 1957923"/>
                <a:gd name="connsiteX3" fmla="*/ 15327600 w 16359611"/>
                <a:gd name="connsiteY3" fmla="*/ 129100 h 1957923"/>
                <a:gd name="connsiteX4" fmla="*/ 1447827 w 16359611"/>
                <a:gd name="connsiteY4" fmla="*/ 320168 h 1957923"/>
                <a:gd name="connsiteX5" fmla="*/ 1447827 w 16359611"/>
                <a:gd name="connsiteY5" fmla="*/ 1480228 h 1957923"/>
                <a:gd name="connsiteX0" fmla="*/ 1150996 w 16062780"/>
                <a:gd name="connsiteY0" fmla="*/ 1480228 h 1957923"/>
                <a:gd name="connsiteX1" fmla="*/ 10185814 w 16062780"/>
                <a:gd name="connsiteY1" fmla="*/ 1957900 h 1957923"/>
                <a:gd name="connsiteX2" fmla="*/ 14348381 w 16062780"/>
                <a:gd name="connsiteY2" fmla="*/ 1493876 h 1957923"/>
                <a:gd name="connsiteX3" fmla="*/ 15030769 w 16062780"/>
                <a:gd name="connsiteY3" fmla="*/ 129100 h 1957923"/>
                <a:gd name="connsiteX4" fmla="*/ 1150996 w 16062780"/>
                <a:gd name="connsiteY4" fmla="*/ 320168 h 1957923"/>
                <a:gd name="connsiteX5" fmla="*/ 1150996 w 16062780"/>
                <a:gd name="connsiteY5" fmla="*/ 1480228 h 1957923"/>
                <a:gd name="connsiteX0" fmla="*/ 1026012 w 14778313"/>
                <a:gd name="connsiteY0" fmla="*/ 1351312 h 1829004"/>
                <a:gd name="connsiteX1" fmla="*/ 10060830 w 14778313"/>
                <a:gd name="connsiteY1" fmla="*/ 1828984 h 1829004"/>
                <a:gd name="connsiteX2" fmla="*/ 14223397 w 14778313"/>
                <a:gd name="connsiteY2" fmla="*/ 1364960 h 1829004"/>
                <a:gd name="connsiteX3" fmla="*/ 13199815 w 14778313"/>
                <a:gd name="connsiteY3" fmla="*/ 177605 h 1829004"/>
                <a:gd name="connsiteX4" fmla="*/ 1026012 w 14778313"/>
                <a:gd name="connsiteY4" fmla="*/ 191252 h 1829004"/>
                <a:gd name="connsiteX5" fmla="*/ 1026012 w 14778313"/>
                <a:gd name="connsiteY5" fmla="*/ 1351312 h 1829004"/>
                <a:gd name="connsiteX0" fmla="*/ 1026012 w 14778313"/>
                <a:gd name="connsiteY0" fmla="*/ 1251232 h 1728924"/>
                <a:gd name="connsiteX1" fmla="*/ 10060830 w 14778313"/>
                <a:gd name="connsiteY1" fmla="*/ 1728904 h 1728924"/>
                <a:gd name="connsiteX2" fmla="*/ 14223397 w 14778313"/>
                <a:gd name="connsiteY2" fmla="*/ 1264880 h 1728924"/>
                <a:gd name="connsiteX3" fmla="*/ 13199815 w 14778313"/>
                <a:gd name="connsiteY3" fmla="*/ 77525 h 1728924"/>
                <a:gd name="connsiteX4" fmla="*/ 1026012 w 14778313"/>
                <a:gd name="connsiteY4" fmla="*/ 91172 h 1728924"/>
                <a:gd name="connsiteX5" fmla="*/ 1026012 w 14778313"/>
                <a:gd name="connsiteY5" fmla="*/ 1251232 h 1728924"/>
                <a:gd name="connsiteX0" fmla="*/ 225445 w 13977746"/>
                <a:gd name="connsiteY0" fmla="*/ 1173855 h 1651547"/>
                <a:gd name="connsiteX1" fmla="*/ 9260263 w 13977746"/>
                <a:gd name="connsiteY1" fmla="*/ 1651527 h 1651547"/>
                <a:gd name="connsiteX2" fmla="*/ 13422830 w 13977746"/>
                <a:gd name="connsiteY2" fmla="*/ 1187503 h 1651547"/>
                <a:gd name="connsiteX3" fmla="*/ 12399248 w 13977746"/>
                <a:gd name="connsiteY3" fmla="*/ 148 h 1651547"/>
                <a:gd name="connsiteX4" fmla="*/ 225445 w 13977746"/>
                <a:gd name="connsiteY4" fmla="*/ 13795 h 1651547"/>
                <a:gd name="connsiteX5" fmla="*/ 225445 w 13977746"/>
                <a:gd name="connsiteY5" fmla="*/ 1173855 h 1651547"/>
                <a:gd name="connsiteX0" fmla="*/ 207248 w 13959549"/>
                <a:gd name="connsiteY0" fmla="*/ 1173855 h 1651547"/>
                <a:gd name="connsiteX1" fmla="*/ 9242066 w 13959549"/>
                <a:gd name="connsiteY1" fmla="*/ 1651527 h 1651547"/>
                <a:gd name="connsiteX2" fmla="*/ 13404633 w 13959549"/>
                <a:gd name="connsiteY2" fmla="*/ 1187503 h 1651547"/>
                <a:gd name="connsiteX3" fmla="*/ 12381051 w 13959549"/>
                <a:gd name="connsiteY3" fmla="*/ 148 h 1651547"/>
                <a:gd name="connsiteX4" fmla="*/ 207248 w 13959549"/>
                <a:gd name="connsiteY4" fmla="*/ 13795 h 1651547"/>
                <a:gd name="connsiteX5" fmla="*/ 207248 w 13959549"/>
                <a:gd name="connsiteY5" fmla="*/ 1173855 h 1651547"/>
                <a:gd name="connsiteX0" fmla="*/ 164788 w 13917089"/>
                <a:gd name="connsiteY0" fmla="*/ 1173855 h 1651547"/>
                <a:gd name="connsiteX1" fmla="*/ 9199606 w 13917089"/>
                <a:gd name="connsiteY1" fmla="*/ 1651527 h 1651547"/>
                <a:gd name="connsiteX2" fmla="*/ 13362173 w 13917089"/>
                <a:gd name="connsiteY2" fmla="*/ 1187503 h 1651547"/>
                <a:gd name="connsiteX3" fmla="*/ 12338591 w 13917089"/>
                <a:gd name="connsiteY3" fmla="*/ 148 h 1651547"/>
                <a:gd name="connsiteX4" fmla="*/ 164788 w 13917089"/>
                <a:gd name="connsiteY4" fmla="*/ 13795 h 1651547"/>
                <a:gd name="connsiteX5" fmla="*/ 164788 w 13917089"/>
                <a:gd name="connsiteY5" fmla="*/ 1173855 h 1651547"/>
                <a:gd name="connsiteX0" fmla="*/ 7167 w 13759468"/>
                <a:gd name="connsiteY0" fmla="*/ 1173855 h 1651547"/>
                <a:gd name="connsiteX1" fmla="*/ 9041985 w 13759468"/>
                <a:gd name="connsiteY1" fmla="*/ 1651527 h 1651547"/>
                <a:gd name="connsiteX2" fmla="*/ 13204552 w 13759468"/>
                <a:gd name="connsiteY2" fmla="*/ 1187503 h 1651547"/>
                <a:gd name="connsiteX3" fmla="*/ 12180970 w 13759468"/>
                <a:gd name="connsiteY3" fmla="*/ 148 h 1651547"/>
                <a:gd name="connsiteX4" fmla="*/ 7167 w 13759468"/>
                <a:gd name="connsiteY4" fmla="*/ 13795 h 1651547"/>
                <a:gd name="connsiteX5" fmla="*/ 7167 w 13759468"/>
                <a:gd name="connsiteY5" fmla="*/ 1173855 h 1651547"/>
                <a:gd name="connsiteX0" fmla="*/ 7167 w 13340819"/>
                <a:gd name="connsiteY0" fmla="*/ 1173855 h 1679837"/>
                <a:gd name="connsiteX1" fmla="*/ 9041985 w 13340819"/>
                <a:gd name="connsiteY1" fmla="*/ 1651527 h 1679837"/>
                <a:gd name="connsiteX2" fmla="*/ 12194618 w 13340819"/>
                <a:gd name="connsiteY2" fmla="*/ 1446811 h 1679837"/>
                <a:gd name="connsiteX3" fmla="*/ 12180970 w 13340819"/>
                <a:gd name="connsiteY3" fmla="*/ 148 h 1679837"/>
                <a:gd name="connsiteX4" fmla="*/ 7167 w 13340819"/>
                <a:gd name="connsiteY4" fmla="*/ 13795 h 1679837"/>
                <a:gd name="connsiteX5" fmla="*/ 7167 w 13340819"/>
                <a:gd name="connsiteY5" fmla="*/ 1173855 h 1679837"/>
                <a:gd name="connsiteX0" fmla="*/ 7167 w 13388698"/>
                <a:gd name="connsiteY0" fmla="*/ 1173855 h 1674236"/>
                <a:gd name="connsiteX1" fmla="*/ 9041985 w 13388698"/>
                <a:gd name="connsiteY1" fmla="*/ 1651527 h 1674236"/>
                <a:gd name="connsiteX2" fmla="*/ 12194618 w 13388698"/>
                <a:gd name="connsiteY2" fmla="*/ 1446811 h 1674236"/>
                <a:gd name="connsiteX3" fmla="*/ 12180970 w 13388698"/>
                <a:gd name="connsiteY3" fmla="*/ 148 h 1674236"/>
                <a:gd name="connsiteX4" fmla="*/ 7167 w 13388698"/>
                <a:gd name="connsiteY4" fmla="*/ 13795 h 1674236"/>
                <a:gd name="connsiteX5" fmla="*/ 7167 w 13388698"/>
                <a:gd name="connsiteY5" fmla="*/ 1173855 h 1674236"/>
                <a:gd name="connsiteX0" fmla="*/ 546922 w 13955239"/>
                <a:gd name="connsiteY0" fmla="*/ 1173855 h 1659484"/>
                <a:gd name="connsiteX1" fmla="*/ 7944008 w 13955239"/>
                <a:gd name="connsiteY1" fmla="*/ 1624231 h 1659484"/>
                <a:gd name="connsiteX2" fmla="*/ 12734373 w 13955239"/>
                <a:gd name="connsiteY2" fmla="*/ 1446811 h 1659484"/>
                <a:gd name="connsiteX3" fmla="*/ 12720725 w 13955239"/>
                <a:gd name="connsiteY3" fmla="*/ 148 h 1659484"/>
                <a:gd name="connsiteX4" fmla="*/ 546922 w 13955239"/>
                <a:gd name="connsiteY4" fmla="*/ 13795 h 1659484"/>
                <a:gd name="connsiteX5" fmla="*/ 546922 w 13955239"/>
                <a:gd name="connsiteY5" fmla="*/ 1173855 h 1659484"/>
                <a:gd name="connsiteX0" fmla="*/ 619710 w 13982538"/>
                <a:gd name="connsiteY0" fmla="*/ 1173855 h 1690581"/>
                <a:gd name="connsiteX1" fmla="*/ 8999434 w 13982538"/>
                <a:gd name="connsiteY1" fmla="*/ 1665174 h 1690581"/>
                <a:gd name="connsiteX2" fmla="*/ 12807161 w 13982538"/>
                <a:gd name="connsiteY2" fmla="*/ 1446811 h 1690581"/>
                <a:gd name="connsiteX3" fmla="*/ 12793513 w 13982538"/>
                <a:gd name="connsiteY3" fmla="*/ 148 h 1690581"/>
                <a:gd name="connsiteX4" fmla="*/ 619710 w 13982538"/>
                <a:gd name="connsiteY4" fmla="*/ 13795 h 1690581"/>
                <a:gd name="connsiteX5" fmla="*/ 619710 w 13982538"/>
                <a:gd name="connsiteY5" fmla="*/ 1173855 h 1690581"/>
                <a:gd name="connsiteX0" fmla="*/ 619710 w 14005276"/>
                <a:gd name="connsiteY0" fmla="*/ 1173855 h 1695011"/>
                <a:gd name="connsiteX1" fmla="*/ 8999434 w 14005276"/>
                <a:gd name="connsiteY1" fmla="*/ 1665174 h 1695011"/>
                <a:gd name="connsiteX2" fmla="*/ 12875400 w 14005276"/>
                <a:gd name="connsiteY2" fmla="*/ 1460458 h 1695011"/>
                <a:gd name="connsiteX3" fmla="*/ 12793513 w 14005276"/>
                <a:gd name="connsiteY3" fmla="*/ 148 h 1695011"/>
                <a:gd name="connsiteX4" fmla="*/ 619710 w 14005276"/>
                <a:gd name="connsiteY4" fmla="*/ 13795 h 1695011"/>
                <a:gd name="connsiteX5" fmla="*/ 619710 w 14005276"/>
                <a:gd name="connsiteY5" fmla="*/ 1173855 h 1695011"/>
                <a:gd name="connsiteX0" fmla="*/ 619710 w 13842230"/>
                <a:gd name="connsiteY0" fmla="*/ 1173855 h 1671006"/>
                <a:gd name="connsiteX1" fmla="*/ 8999434 w 13842230"/>
                <a:gd name="connsiteY1" fmla="*/ 1665174 h 1671006"/>
                <a:gd name="connsiteX2" fmla="*/ 12875400 w 13842230"/>
                <a:gd name="connsiteY2" fmla="*/ 1460458 h 1671006"/>
                <a:gd name="connsiteX3" fmla="*/ 12793513 w 13842230"/>
                <a:gd name="connsiteY3" fmla="*/ 148 h 1671006"/>
                <a:gd name="connsiteX4" fmla="*/ 619710 w 13842230"/>
                <a:gd name="connsiteY4" fmla="*/ 13795 h 1671006"/>
                <a:gd name="connsiteX5" fmla="*/ 619710 w 13842230"/>
                <a:gd name="connsiteY5" fmla="*/ 1173855 h 1671006"/>
                <a:gd name="connsiteX0" fmla="*/ 619710 w 12875433"/>
                <a:gd name="connsiteY0" fmla="*/ 1173855 h 1671006"/>
                <a:gd name="connsiteX1" fmla="*/ 8999434 w 12875433"/>
                <a:gd name="connsiteY1" fmla="*/ 1665174 h 1671006"/>
                <a:gd name="connsiteX2" fmla="*/ 12875400 w 12875433"/>
                <a:gd name="connsiteY2" fmla="*/ 1460458 h 1671006"/>
                <a:gd name="connsiteX3" fmla="*/ 12793513 w 12875433"/>
                <a:gd name="connsiteY3" fmla="*/ 148 h 1671006"/>
                <a:gd name="connsiteX4" fmla="*/ 619710 w 12875433"/>
                <a:gd name="connsiteY4" fmla="*/ 13795 h 1671006"/>
                <a:gd name="connsiteX5" fmla="*/ 619710 w 12875433"/>
                <a:gd name="connsiteY5" fmla="*/ 1173855 h 1671006"/>
                <a:gd name="connsiteX0" fmla="*/ 619710 w 12875433"/>
                <a:gd name="connsiteY0" fmla="*/ 1173855 h 1671006"/>
                <a:gd name="connsiteX1" fmla="*/ 8999434 w 12875433"/>
                <a:gd name="connsiteY1" fmla="*/ 1665174 h 1671006"/>
                <a:gd name="connsiteX2" fmla="*/ 12875400 w 12875433"/>
                <a:gd name="connsiteY2" fmla="*/ 1460458 h 1671006"/>
                <a:gd name="connsiteX3" fmla="*/ 12793513 w 12875433"/>
                <a:gd name="connsiteY3" fmla="*/ 148 h 1671006"/>
                <a:gd name="connsiteX4" fmla="*/ 619710 w 12875433"/>
                <a:gd name="connsiteY4" fmla="*/ 13795 h 1671006"/>
                <a:gd name="connsiteX5" fmla="*/ 619710 w 12875433"/>
                <a:gd name="connsiteY5" fmla="*/ 1173855 h 1671006"/>
                <a:gd name="connsiteX0" fmla="*/ 619710 w 12848138"/>
                <a:gd name="connsiteY0" fmla="*/ 1173855 h 1672674"/>
                <a:gd name="connsiteX1" fmla="*/ 8999434 w 12848138"/>
                <a:gd name="connsiteY1" fmla="*/ 1665174 h 1672674"/>
                <a:gd name="connsiteX2" fmla="*/ 12848105 w 12848138"/>
                <a:gd name="connsiteY2" fmla="*/ 1487754 h 1672674"/>
                <a:gd name="connsiteX3" fmla="*/ 12793513 w 12848138"/>
                <a:gd name="connsiteY3" fmla="*/ 148 h 1672674"/>
                <a:gd name="connsiteX4" fmla="*/ 619710 w 12848138"/>
                <a:gd name="connsiteY4" fmla="*/ 13795 h 1672674"/>
                <a:gd name="connsiteX5" fmla="*/ 619710 w 12848138"/>
                <a:gd name="connsiteY5" fmla="*/ 1173855 h 1672674"/>
                <a:gd name="connsiteX0" fmla="*/ 1295359 w 13523787"/>
                <a:gd name="connsiteY0" fmla="*/ 1251231 h 1750050"/>
                <a:gd name="connsiteX1" fmla="*/ 9675083 w 13523787"/>
                <a:gd name="connsiteY1" fmla="*/ 1742550 h 1750050"/>
                <a:gd name="connsiteX2" fmla="*/ 13523754 w 13523787"/>
                <a:gd name="connsiteY2" fmla="*/ 1565130 h 1750050"/>
                <a:gd name="connsiteX3" fmla="*/ 13469162 w 13523787"/>
                <a:gd name="connsiteY3" fmla="*/ 77524 h 1750050"/>
                <a:gd name="connsiteX4" fmla="*/ 1295359 w 13523787"/>
                <a:gd name="connsiteY4" fmla="*/ 91171 h 1750050"/>
                <a:gd name="connsiteX5" fmla="*/ 1295359 w 13523787"/>
                <a:gd name="connsiteY5" fmla="*/ 1251231 h 1750050"/>
                <a:gd name="connsiteX0" fmla="*/ 899745 w 13128173"/>
                <a:gd name="connsiteY0" fmla="*/ 1251231 h 1750050"/>
                <a:gd name="connsiteX1" fmla="*/ 9279469 w 13128173"/>
                <a:gd name="connsiteY1" fmla="*/ 1742550 h 1750050"/>
                <a:gd name="connsiteX2" fmla="*/ 13128140 w 13128173"/>
                <a:gd name="connsiteY2" fmla="*/ 1565130 h 1750050"/>
                <a:gd name="connsiteX3" fmla="*/ 13073548 w 13128173"/>
                <a:gd name="connsiteY3" fmla="*/ 77524 h 1750050"/>
                <a:gd name="connsiteX4" fmla="*/ 899745 w 13128173"/>
                <a:gd name="connsiteY4" fmla="*/ 91171 h 1750050"/>
                <a:gd name="connsiteX5" fmla="*/ 899745 w 13128173"/>
                <a:gd name="connsiteY5" fmla="*/ 1251231 h 1750050"/>
                <a:gd name="connsiteX0" fmla="*/ 904978 w 13133406"/>
                <a:gd name="connsiteY0" fmla="*/ 1251231 h 1750050"/>
                <a:gd name="connsiteX1" fmla="*/ 9284702 w 13133406"/>
                <a:gd name="connsiteY1" fmla="*/ 1742550 h 1750050"/>
                <a:gd name="connsiteX2" fmla="*/ 13133373 w 13133406"/>
                <a:gd name="connsiteY2" fmla="*/ 1565130 h 1750050"/>
                <a:gd name="connsiteX3" fmla="*/ 13078781 w 13133406"/>
                <a:gd name="connsiteY3" fmla="*/ 77524 h 1750050"/>
                <a:gd name="connsiteX4" fmla="*/ 904978 w 13133406"/>
                <a:gd name="connsiteY4" fmla="*/ 91171 h 1750050"/>
                <a:gd name="connsiteX5" fmla="*/ 904978 w 13133406"/>
                <a:gd name="connsiteY5" fmla="*/ 1251231 h 1750050"/>
                <a:gd name="connsiteX0" fmla="*/ 905437 w 13133865"/>
                <a:gd name="connsiteY0" fmla="*/ 1174005 h 1672824"/>
                <a:gd name="connsiteX1" fmla="*/ 9285161 w 13133865"/>
                <a:gd name="connsiteY1" fmla="*/ 1665324 h 1672824"/>
                <a:gd name="connsiteX2" fmla="*/ 13133832 w 13133865"/>
                <a:gd name="connsiteY2" fmla="*/ 1487904 h 1672824"/>
                <a:gd name="connsiteX3" fmla="*/ 13079240 w 13133865"/>
                <a:gd name="connsiteY3" fmla="*/ 298 h 1672824"/>
                <a:gd name="connsiteX4" fmla="*/ 905437 w 13133865"/>
                <a:gd name="connsiteY4" fmla="*/ 13945 h 1672824"/>
                <a:gd name="connsiteX5" fmla="*/ 905437 w 13133865"/>
                <a:gd name="connsiteY5" fmla="*/ 1174005 h 1672824"/>
                <a:gd name="connsiteX0" fmla="*/ 5701 w 12234129"/>
                <a:gd name="connsiteY0" fmla="*/ 1185081 h 1683900"/>
                <a:gd name="connsiteX1" fmla="*/ 8385425 w 12234129"/>
                <a:gd name="connsiteY1" fmla="*/ 1676400 h 1683900"/>
                <a:gd name="connsiteX2" fmla="*/ 12234096 w 12234129"/>
                <a:gd name="connsiteY2" fmla="*/ 1498980 h 1683900"/>
                <a:gd name="connsiteX3" fmla="*/ 12179504 w 12234129"/>
                <a:gd name="connsiteY3" fmla="*/ 11374 h 1683900"/>
                <a:gd name="connsiteX4" fmla="*/ 5701 w 12234129"/>
                <a:gd name="connsiteY4" fmla="*/ 25021 h 1683900"/>
                <a:gd name="connsiteX5" fmla="*/ 5701 w 12234129"/>
                <a:gd name="connsiteY5" fmla="*/ 1185081 h 1683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234129" h="1683900">
                  <a:moveTo>
                    <a:pt x="5701" y="1185081"/>
                  </a:moveTo>
                  <a:cubicBezTo>
                    <a:pt x="2159934" y="1479228"/>
                    <a:pt x="6347359" y="1624084"/>
                    <a:pt x="8385425" y="1676400"/>
                  </a:cubicBezTo>
                  <a:cubicBezTo>
                    <a:pt x="10423491" y="1728716"/>
                    <a:pt x="12243194" y="1489881"/>
                    <a:pt x="12234096" y="1498980"/>
                  </a:cubicBezTo>
                  <a:cubicBezTo>
                    <a:pt x="12224998" y="1508079"/>
                    <a:pt x="12215898" y="1"/>
                    <a:pt x="12179504" y="11374"/>
                  </a:cubicBezTo>
                  <a:cubicBezTo>
                    <a:pt x="12184053" y="9099"/>
                    <a:pt x="-16458" y="-20078"/>
                    <a:pt x="5701" y="25021"/>
                  </a:cubicBezTo>
                  <a:cubicBezTo>
                    <a:pt x="9216" y="32175"/>
                    <a:pt x="-8729" y="1183111"/>
                    <a:pt x="5701" y="1185081"/>
                  </a:cubicBezTo>
                  <a:close/>
                </a:path>
              </a:pathLst>
            </a:custGeom>
            <a:solidFill>
              <a:srgbClr val="00B0F0">
                <a:alpha val="50000"/>
              </a:srgb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nl-NL">
                <a:solidFill>
                  <a:prstClr val="white"/>
                </a:solidFill>
              </a:endParaRPr>
            </a:p>
          </p:txBody>
        </p:sp>
        <p:sp>
          <p:nvSpPr>
            <p:cNvPr id="33" name="Vrije vorm: vorm 32">
              <a:extLst>
                <a:ext uri="{FF2B5EF4-FFF2-40B4-BE49-F238E27FC236}">
                  <a16:creationId xmlns:a16="http://schemas.microsoft.com/office/drawing/2014/main" id="{84D94FBE-777F-4F89-A451-D78EF6C1F50D}"/>
                </a:ext>
              </a:extLst>
            </p:cNvPr>
            <p:cNvSpPr/>
            <p:nvPr userDrawn="1"/>
          </p:nvSpPr>
          <p:spPr>
            <a:xfrm flipH="1" flipV="1">
              <a:off x="-95534" y="6163204"/>
              <a:ext cx="13795926" cy="710521"/>
            </a:xfrm>
            <a:custGeom>
              <a:avLst/>
              <a:gdLst>
                <a:gd name="connsiteX0" fmla="*/ 1730865 w 16970195"/>
                <a:gd name="connsiteY0" fmla="*/ 1725695 h 2272357"/>
                <a:gd name="connsiteX1" fmla="*/ 11093229 w 16970195"/>
                <a:gd name="connsiteY1" fmla="*/ 2271606 h 2272357"/>
                <a:gd name="connsiteX2" fmla="*/ 15255796 w 16970195"/>
                <a:gd name="connsiteY2" fmla="*/ 1807582 h 2272357"/>
                <a:gd name="connsiteX3" fmla="*/ 15938184 w 16970195"/>
                <a:gd name="connsiteY3" fmla="*/ 442806 h 2272357"/>
                <a:gd name="connsiteX4" fmla="*/ 1362375 w 16970195"/>
                <a:gd name="connsiteY4" fmla="*/ 74316 h 2272357"/>
                <a:gd name="connsiteX5" fmla="*/ 1730865 w 16970195"/>
                <a:gd name="connsiteY5" fmla="*/ 1725695 h 2272357"/>
                <a:gd name="connsiteX0" fmla="*/ 1290769 w 16530099"/>
                <a:gd name="connsiteY0" fmla="*/ 1410113 h 1956775"/>
                <a:gd name="connsiteX1" fmla="*/ 10653133 w 16530099"/>
                <a:gd name="connsiteY1" fmla="*/ 1956024 h 1956775"/>
                <a:gd name="connsiteX2" fmla="*/ 14815700 w 16530099"/>
                <a:gd name="connsiteY2" fmla="*/ 1492000 h 1956775"/>
                <a:gd name="connsiteX3" fmla="*/ 15498088 w 16530099"/>
                <a:gd name="connsiteY3" fmla="*/ 127224 h 1956775"/>
                <a:gd name="connsiteX4" fmla="*/ 1618315 w 16530099"/>
                <a:gd name="connsiteY4" fmla="*/ 318292 h 1956775"/>
                <a:gd name="connsiteX5" fmla="*/ 1290769 w 16530099"/>
                <a:gd name="connsiteY5" fmla="*/ 1410113 h 1956775"/>
                <a:gd name="connsiteX0" fmla="*/ 1447827 w 16359611"/>
                <a:gd name="connsiteY0" fmla="*/ 1480228 h 1957923"/>
                <a:gd name="connsiteX1" fmla="*/ 10482645 w 16359611"/>
                <a:gd name="connsiteY1" fmla="*/ 1957900 h 1957923"/>
                <a:gd name="connsiteX2" fmla="*/ 14645212 w 16359611"/>
                <a:gd name="connsiteY2" fmla="*/ 1493876 h 1957923"/>
                <a:gd name="connsiteX3" fmla="*/ 15327600 w 16359611"/>
                <a:gd name="connsiteY3" fmla="*/ 129100 h 1957923"/>
                <a:gd name="connsiteX4" fmla="*/ 1447827 w 16359611"/>
                <a:gd name="connsiteY4" fmla="*/ 320168 h 1957923"/>
                <a:gd name="connsiteX5" fmla="*/ 1447827 w 16359611"/>
                <a:gd name="connsiteY5" fmla="*/ 1480228 h 1957923"/>
                <a:gd name="connsiteX0" fmla="*/ 1150996 w 16062780"/>
                <a:gd name="connsiteY0" fmla="*/ 1480228 h 1957923"/>
                <a:gd name="connsiteX1" fmla="*/ 10185814 w 16062780"/>
                <a:gd name="connsiteY1" fmla="*/ 1957900 h 1957923"/>
                <a:gd name="connsiteX2" fmla="*/ 14348381 w 16062780"/>
                <a:gd name="connsiteY2" fmla="*/ 1493876 h 1957923"/>
                <a:gd name="connsiteX3" fmla="*/ 15030769 w 16062780"/>
                <a:gd name="connsiteY3" fmla="*/ 129100 h 1957923"/>
                <a:gd name="connsiteX4" fmla="*/ 1150996 w 16062780"/>
                <a:gd name="connsiteY4" fmla="*/ 320168 h 1957923"/>
                <a:gd name="connsiteX5" fmla="*/ 1150996 w 16062780"/>
                <a:gd name="connsiteY5" fmla="*/ 1480228 h 1957923"/>
                <a:gd name="connsiteX0" fmla="*/ 1026012 w 14778313"/>
                <a:gd name="connsiteY0" fmla="*/ 1351312 h 1829004"/>
                <a:gd name="connsiteX1" fmla="*/ 10060830 w 14778313"/>
                <a:gd name="connsiteY1" fmla="*/ 1828984 h 1829004"/>
                <a:gd name="connsiteX2" fmla="*/ 14223397 w 14778313"/>
                <a:gd name="connsiteY2" fmla="*/ 1364960 h 1829004"/>
                <a:gd name="connsiteX3" fmla="*/ 13199815 w 14778313"/>
                <a:gd name="connsiteY3" fmla="*/ 177605 h 1829004"/>
                <a:gd name="connsiteX4" fmla="*/ 1026012 w 14778313"/>
                <a:gd name="connsiteY4" fmla="*/ 191252 h 1829004"/>
                <a:gd name="connsiteX5" fmla="*/ 1026012 w 14778313"/>
                <a:gd name="connsiteY5" fmla="*/ 1351312 h 1829004"/>
                <a:gd name="connsiteX0" fmla="*/ 1026012 w 14778313"/>
                <a:gd name="connsiteY0" fmla="*/ 1251232 h 1728924"/>
                <a:gd name="connsiteX1" fmla="*/ 10060830 w 14778313"/>
                <a:gd name="connsiteY1" fmla="*/ 1728904 h 1728924"/>
                <a:gd name="connsiteX2" fmla="*/ 14223397 w 14778313"/>
                <a:gd name="connsiteY2" fmla="*/ 1264880 h 1728924"/>
                <a:gd name="connsiteX3" fmla="*/ 13199815 w 14778313"/>
                <a:gd name="connsiteY3" fmla="*/ 77525 h 1728924"/>
                <a:gd name="connsiteX4" fmla="*/ 1026012 w 14778313"/>
                <a:gd name="connsiteY4" fmla="*/ 91172 h 1728924"/>
                <a:gd name="connsiteX5" fmla="*/ 1026012 w 14778313"/>
                <a:gd name="connsiteY5" fmla="*/ 1251232 h 1728924"/>
                <a:gd name="connsiteX0" fmla="*/ 225445 w 13977746"/>
                <a:gd name="connsiteY0" fmla="*/ 1173855 h 1651547"/>
                <a:gd name="connsiteX1" fmla="*/ 9260263 w 13977746"/>
                <a:gd name="connsiteY1" fmla="*/ 1651527 h 1651547"/>
                <a:gd name="connsiteX2" fmla="*/ 13422830 w 13977746"/>
                <a:gd name="connsiteY2" fmla="*/ 1187503 h 1651547"/>
                <a:gd name="connsiteX3" fmla="*/ 12399248 w 13977746"/>
                <a:gd name="connsiteY3" fmla="*/ 148 h 1651547"/>
                <a:gd name="connsiteX4" fmla="*/ 225445 w 13977746"/>
                <a:gd name="connsiteY4" fmla="*/ 13795 h 1651547"/>
                <a:gd name="connsiteX5" fmla="*/ 225445 w 13977746"/>
                <a:gd name="connsiteY5" fmla="*/ 1173855 h 1651547"/>
                <a:gd name="connsiteX0" fmla="*/ 207248 w 13959549"/>
                <a:gd name="connsiteY0" fmla="*/ 1173855 h 1651547"/>
                <a:gd name="connsiteX1" fmla="*/ 9242066 w 13959549"/>
                <a:gd name="connsiteY1" fmla="*/ 1651527 h 1651547"/>
                <a:gd name="connsiteX2" fmla="*/ 13404633 w 13959549"/>
                <a:gd name="connsiteY2" fmla="*/ 1187503 h 1651547"/>
                <a:gd name="connsiteX3" fmla="*/ 12381051 w 13959549"/>
                <a:gd name="connsiteY3" fmla="*/ 148 h 1651547"/>
                <a:gd name="connsiteX4" fmla="*/ 207248 w 13959549"/>
                <a:gd name="connsiteY4" fmla="*/ 13795 h 1651547"/>
                <a:gd name="connsiteX5" fmla="*/ 207248 w 13959549"/>
                <a:gd name="connsiteY5" fmla="*/ 1173855 h 1651547"/>
                <a:gd name="connsiteX0" fmla="*/ 164788 w 13917089"/>
                <a:gd name="connsiteY0" fmla="*/ 1173855 h 1651547"/>
                <a:gd name="connsiteX1" fmla="*/ 9199606 w 13917089"/>
                <a:gd name="connsiteY1" fmla="*/ 1651527 h 1651547"/>
                <a:gd name="connsiteX2" fmla="*/ 13362173 w 13917089"/>
                <a:gd name="connsiteY2" fmla="*/ 1187503 h 1651547"/>
                <a:gd name="connsiteX3" fmla="*/ 12338591 w 13917089"/>
                <a:gd name="connsiteY3" fmla="*/ 148 h 1651547"/>
                <a:gd name="connsiteX4" fmla="*/ 164788 w 13917089"/>
                <a:gd name="connsiteY4" fmla="*/ 13795 h 1651547"/>
                <a:gd name="connsiteX5" fmla="*/ 164788 w 13917089"/>
                <a:gd name="connsiteY5" fmla="*/ 1173855 h 1651547"/>
                <a:gd name="connsiteX0" fmla="*/ 7167 w 13759468"/>
                <a:gd name="connsiteY0" fmla="*/ 1173855 h 1651547"/>
                <a:gd name="connsiteX1" fmla="*/ 9041985 w 13759468"/>
                <a:gd name="connsiteY1" fmla="*/ 1651527 h 1651547"/>
                <a:gd name="connsiteX2" fmla="*/ 13204552 w 13759468"/>
                <a:gd name="connsiteY2" fmla="*/ 1187503 h 1651547"/>
                <a:gd name="connsiteX3" fmla="*/ 12180970 w 13759468"/>
                <a:gd name="connsiteY3" fmla="*/ 148 h 1651547"/>
                <a:gd name="connsiteX4" fmla="*/ 7167 w 13759468"/>
                <a:gd name="connsiteY4" fmla="*/ 13795 h 1651547"/>
                <a:gd name="connsiteX5" fmla="*/ 7167 w 13759468"/>
                <a:gd name="connsiteY5" fmla="*/ 1173855 h 1651547"/>
                <a:gd name="connsiteX0" fmla="*/ 7167 w 13340819"/>
                <a:gd name="connsiteY0" fmla="*/ 1173855 h 1679837"/>
                <a:gd name="connsiteX1" fmla="*/ 9041985 w 13340819"/>
                <a:gd name="connsiteY1" fmla="*/ 1651527 h 1679837"/>
                <a:gd name="connsiteX2" fmla="*/ 12194618 w 13340819"/>
                <a:gd name="connsiteY2" fmla="*/ 1446811 h 1679837"/>
                <a:gd name="connsiteX3" fmla="*/ 12180970 w 13340819"/>
                <a:gd name="connsiteY3" fmla="*/ 148 h 1679837"/>
                <a:gd name="connsiteX4" fmla="*/ 7167 w 13340819"/>
                <a:gd name="connsiteY4" fmla="*/ 13795 h 1679837"/>
                <a:gd name="connsiteX5" fmla="*/ 7167 w 13340819"/>
                <a:gd name="connsiteY5" fmla="*/ 1173855 h 1679837"/>
                <a:gd name="connsiteX0" fmla="*/ 7167 w 13388698"/>
                <a:gd name="connsiteY0" fmla="*/ 1173855 h 1674236"/>
                <a:gd name="connsiteX1" fmla="*/ 9041985 w 13388698"/>
                <a:gd name="connsiteY1" fmla="*/ 1651527 h 1674236"/>
                <a:gd name="connsiteX2" fmla="*/ 12194618 w 13388698"/>
                <a:gd name="connsiteY2" fmla="*/ 1446811 h 1674236"/>
                <a:gd name="connsiteX3" fmla="*/ 12180970 w 13388698"/>
                <a:gd name="connsiteY3" fmla="*/ 148 h 1674236"/>
                <a:gd name="connsiteX4" fmla="*/ 7167 w 13388698"/>
                <a:gd name="connsiteY4" fmla="*/ 13795 h 1674236"/>
                <a:gd name="connsiteX5" fmla="*/ 7167 w 13388698"/>
                <a:gd name="connsiteY5" fmla="*/ 1173855 h 1674236"/>
                <a:gd name="connsiteX0" fmla="*/ 546922 w 13955239"/>
                <a:gd name="connsiteY0" fmla="*/ 1173855 h 1659484"/>
                <a:gd name="connsiteX1" fmla="*/ 7944008 w 13955239"/>
                <a:gd name="connsiteY1" fmla="*/ 1624231 h 1659484"/>
                <a:gd name="connsiteX2" fmla="*/ 12734373 w 13955239"/>
                <a:gd name="connsiteY2" fmla="*/ 1446811 h 1659484"/>
                <a:gd name="connsiteX3" fmla="*/ 12720725 w 13955239"/>
                <a:gd name="connsiteY3" fmla="*/ 148 h 1659484"/>
                <a:gd name="connsiteX4" fmla="*/ 546922 w 13955239"/>
                <a:gd name="connsiteY4" fmla="*/ 13795 h 1659484"/>
                <a:gd name="connsiteX5" fmla="*/ 546922 w 13955239"/>
                <a:gd name="connsiteY5" fmla="*/ 1173855 h 1659484"/>
                <a:gd name="connsiteX0" fmla="*/ 619710 w 13982538"/>
                <a:gd name="connsiteY0" fmla="*/ 1173855 h 1690581"/>
                <a:gd name="connsiteX1" fmla="*/ 8999434 w 13982538"/>
                <a:gd name="connsiteY1" fmla="*/ 1665174 h 1690581"/>
                <a:gd name="connsiteX2" fmla="*/ 12807161 w 13982538"/>
                <a:gd name="connsiteY2" fmla="*/ 1446811 h 1690581"/>
                <a:gd name="connsiteX3" fmla="*/ 12793513 w 13982538"/>
                <a:gd name="connsiteY3" fmla="*/ 148 h 1690581"/>
                <a:gd name="connsiteX4" fmla="*/ 619710 w 13982538"/>
                <a:gd name="connsiteY4" fmla="*/ 13795 h 1690581"/>
                <a:gd name="connsiteX5" fmla="*/ 619710 w 13982538"/>
                <a:gd name="connsiteY5" fmla="*/ 1173855 h 1690581"/>
                <a:gd name="connsiteX0" fmla="*/ 619710 w 14005276"/>
                <a:gd name="connsiteY0" fmla="*/ 1173855 h 1695011"/>
                <a:gd name="connsiteX1" fmla="*/ 8999434 w 14005276"/>
                <a:gd name="connsiteY1" fmla="*/ 1665174 h 1695011"/>
                <a:gd name="connsiteX2" fmla="*/ 12875400 w 14005276"/>
                <a:gd name="connsiteY2" fmla="*/ 1460458 h 1695011"/>
                <a:gd name="connsiteX3" fmla="*/ 12793513 w 14005276"/>
                <a:gd name="connsiteY3" fmla="*/ 148 h 1695011"/>
                <a:gd name="connsiteX4" fmla="*/ 619710 w 14005276"/>
                <a:gd name="connsiteY4" fmla="*/ 13795 h 1695011"/>
                <a:gd name="connsiteX5" fmla="*/ 619710 w 14005276"/>
                <a:gd name="connsiteY5" fmla="*/ 1173855 h 1695011"/>
                <a:gd name="connsiteX0" fmla="*/ 619710 w 13842230"/>
                <a:gd name="connsiteY0" fmla="*/ 1173855 h 1671006"/>
                <a:gd name="connsiteX1" fmla="*/ 8999434 w 13842230"/>
                <a:gd name="connsiteY1" fmla="*/ 1665174 h 1671006"/>
                <a:gd name="connsiteX2" fmla="*/ 12875400 w 13842230"/>
                <a:gd name="connsiteY2" fmla="*/ 1460458 h 1671006"/>
                <a:gd name="connsiteX3" fmla="*/ 12793513 w 13842230"/>
                <a:gd name="connsiteY3" fmla="*/ 148 h 1671006"/>
                <a:gd name="connsiteX4" fmla="*/ 619710 w 13842230"/>
                <a:gd name="connsiteY4" fmla="*/ 13795 h 1671006"/>
                <a:gd name="connsiteX5" fmla="*/ 619710 w 13842230"/>
                <a:gd name="connsiteY5" fmla="*/ 1173855 h 1671006"/>
                <a:gd name="connsiteX0" fmla="*/ 619710 w 12875433"/>
                <a:gd name="connsiteY0" fmla="*/ 1173855 h 1671006"/>
                <a:gd name="connsiteX1" fmla="*/ 8999434 w 12875433"/>
                <a:gd name="connsiteY1" fmla="*/ 1665174 h 1671006"/>
                <a:gd name="connsiteX2" fmla="*/ 12875400 w 12875433"/>
                <a:gd name="connsiteY2" fmla="*/ 1460458 h 1671006"/>
                <a:gd name="connsiteX3" fmla="*/ 12793513 w 12875433"/>
                <a:gd name="connsiteY3" fmla="*/ 148 h 1671006"/>
                <a:gd name="connsiteX4" fmla="*/ 619710 w 12875433"/>
                <a:gd name="connsiteY4" fmla="*/ 13795 h 1671006"/>
                <a:gd name="connsiteX5" fmla="*/ 619710 w 12875433"/>
                <a:gd name="connsiteY5" fmla="*/ 1173855 h 1671006"/>
                <a:gd name="connsiteX0" fmla="*/ 619710 w 12875433"/>
                <a:gd name="connsiteY0" fmla="*/ 1173855 h 1671006"/>
                <a:gd name="connsiteX1" fmla="*/ 8999434 w 12875433"/>
                <a:gd name="connsiteY1" fmla="*/ 1665174 h 1671006"/>
                <a:gd name="connsiteX2" fmla="*/ 12875400 w 12875433"/>
                <a:gd name="connsiteY2" fmla="*/ 1460458 h 1671006"/>
                <a:gd name="connsiteX3" fmla="*/ 12793513 w 12875433"/>
                <a:gd name="connsiteY3" fmla="*/ 148 h 1671006"/>
                <a:gd name="connsiteX4" fmla="*/ 619710 w 12875433"/>
                <a:gd name="connsiteY4" fmla="*/ 13795 h 1671006"/>
                <a:gd name="connsiteX5" fmla="*/ 619710 w 12875433"/>
                <a:gd name="connsiteY5" fmla="*/ 1173855 h 1671006"/>
                <a:gd name="connsiteX0" fmla="*/ 619710 w 12848138"/>
                <a:gd name="connsiteY0" fmla="*/ 1173855 h 1672674"/>
                <a:gd name="connsiteX1" fmla="*/ 8999434 w 12848138"/>
                <a:gd name="connsiteY1" fmla="*/ 1665174 h 1672674"/>
                <a:gd name="connsiteX2" fmla="*/ 12848105 w 12848138"/>
                <a:gd name="connsiteY2" fmla="*/ 1487754 h 1672674"/>
                <a:gd name="connsiteX3" fmla="*/ 12793513 w 12848138"/>
                <a:gd name="connsiteY3" fmla="*/ 148 h 1672674"/>
                <a:gd name="connsiteX4" fmla="*/ 619710 w 12848138"/>
                <a:gd name="connsiteY4" fmla="*/ 13795 h 1672674"/>
                <a:gd name="connsiteX5" fmla="*/ 619710 w 12848138"/>
                <a:gd name="connsiteY5" fmla="*/ 1173855 h 1672674"/>
                <a:gd name="connsiteX0" fmla="*/ 1295359 w 13523787"/>
                <a:gd name="connsiteY0" fmla="*/ 1251231 h 1750050"/>
                <a:gd name="connsiteX1" fmla="*/ 9675083 w 13523787"/>
                <a:gd name="connsiteY1" fmla="*/ 1742550 h 1750050"/>
                <a:gd name="connsiteX2" fmla="*/ 13523754 w 13523787"/>
                <a:gd name="connsiteY2" fmla="*/ 1565130 h 1750050"/>
                <a:gd name="connsiteX3" fmla="*/ 13469162 w 13523787"/>
                <a:gd name="connsiteY3" fmla="*/ 77524 h 1750050"/>
                <a:gd name="connsiteX4" fmla="*/ 1295359 w 13523787"/>
                <a:gd name="connsiteY4" fmla="*/ 91171 h 1750050"/>
                <a:gd name="connsiteX5" fmla="*/ 1295359 w 13523787"/>
                <a:gd name="connsiteY5" fmla="*/ 1251231 h 1750050"/>
                <a:gd name="connsiteX0" fmla="*/ 899745 w 13128173"/>
                <a:gd name="connsiteY0" fmla="*/ 1251231 h 1750050"/>
                <a:gd name="connsiteX1" fmla="*/ 9279469 w 13128173"/>
                <a:gd name="connsiteY1" fmla="*/ 1742550 h 1750050"/>
                <a:gd name="connsiteX2" fmla="*/ 13128140 w 13128173"/>
                <a:gd name="connsiteY2" fmla="*/ 1565130 h 1750050"/>
                <a:gd name="connsiteX3" fmla="*/ 13073548 w 13128173"/>
                <a:gd name="connsiteY3" fmla="*/ 77524 h 1750050"/>
                <a:gd name="connsiteX4" fmla="*/ 899745 w 13128173"/>
                <a:gd name="connsiteY4" fmla="*/ 91171 h 1750050"/>
                <a:gd name="connsiteX5" fmla="*/ 899745 w 13128173"/>
                <a:gd name="connsiteY5" fmla="*/ 1251231 h 1750050"/>
                <a:gd name="connsiteX0" fmla="*/ 904978 w 13133406"/>
                <a:gd name="connsiteY0" fmla="*/ 1251231 h 1750050"/>
                <a:gd name="connsiteX1" fmla="*/ 9284702 w 13133406"/>
                <a:gd name="connsiteY1" fmla="*/ 1742550 h 1750050"/>
                <a:gd name="connsiteX2" fmla="*/ 13133373 w 13133406"/>
                <a:gd name="connsiteY2" fmla="*/ 1565130 h 1750050"/>
                <a:gd name="connsiteX3" fmla="*/ 13078781 w 13133406"/>
                <a:gd name="connsiteY3" fmla="*/ 77524 h 1750050"/>
                <a:gd name="connsiteX4" fmla="*/ 904978 w 13133406"/>
                <a:gd name="connsiteY4" fmla="*/ 91171 h 1750050"/>
                <a:gd name="connsiteX5" fmla="*/ 904978 w 13133406"/>
                <a:gd name="connsiteY5" fmla="*/ 1251231 h 1750050"/>
                <a:gd name="connsiteX0" fmla="*/ 905437 w 13133865"/>
                <a:gd name="connsiteY0" fmla="*/ 1174005 h 1672824"/>
                <a:gd name="connsiteX1" fmla="*/ 9285161 w 13133865"/>
                <a:gd name="connsiteY1" fmla="*/ 1665324 h 1672824"/>
                <a:gd name="connsiteX2" fmla="*/ 13133832 w 13133865"/>
                <a:gd name="connsiteY2" fmla="*/ 1487904 h 1672824"/>
                <a:gd name="connsiteX3" fmla="*/ 13079240 w 13133865"/>
                <a:gd name="connsiteY3" fmla="*/ 298 h 1672824"/>
                <a:gd name="connsiteX4" fmla="*/ 905437 w 13133865"/>
                <a:gd name="connsiteY4" fmla="*/ 13945 h 1672824"/>
                <a:gd name="connsiteX5" fmla="*/ 905437 w 13133865"/>
                <a:gd name="connsiteY5" fmla="*/ 1174005 h 1672824"/>
                <a:gd name="connsiteX0" fmla="*/ 5701 w 12234129"/>
                <a:gd name="connsiteY0" fmla="*/ 1185081 h 1683900"/>
                <a:gd name="connsiteX1" fmla="*/ 8385425 w 12234129"/>
                <a:gd name="connsiteY1" fmla="*/ 1676400 h 1683900"/>
                <a:gd name="connsiteX2" fmla="*/ 12234096 w 12234129"/>
                <a:gd name="connsiteY2" fmla="*/ 1498980 h 1683900"/>
                <a:gd name="connsiteX3" fmla="*/ 12179504 w 12234129"/>
                <a:gd name="connsiteY3" fmla="*/ 11374 h 1683900"/>
                <a:gd name="connsiteX4" fmla="*/ 5701 w 12234129"/>
                <a:gd name="connsiteY4" fmla="*/ 25021 h 1683900"/>
                <a:gd name="connsiteX5" fmla="*/ 5701 w 12234129"/>
                <a:gd name="connsiteY5" fmla="*/ 1185081 h 1683900"/>
                <a:gd name="connsiteX0" fmla="*/ 887148 w 13142432"/>
                <a:gd name="connsiteY0" fmla="*/ 1098873 h 1732067"/>
                <a:gd name="connsiteX1" fmla="*/ 9293761 w 13142432"/>
                <a:gd name="connsiteY1" fmla="*/ 1732067 h 1732067"/>
                <a:gd name="connsiteX2" fmla="*/ 13142432 w 13142432"/>
                <a:gd name="connsiteY2" fmla="*/ 1554647 h 1732067"/>
                <a:gd name="connsiteX3" fmla="*/ 13087840 w 13142432"/>
                <a:gd name="connsiteY3" fmla="*/ 67041 h 1732067"/>
                <a:gd name="connsiteX4" fmla="*/ 914037 w 13142432"/>
                <a:gd name="connsiteY4" fmla="*/ 80688 h 1732067"/>
                <a:gd name="connsiteX5" fmla="*/ 887148 w 13142432"/>
                <a:gd name="connsiteY5" fmla="*/ 1098873 h 1732067"/>
                <a:gd name="connsiteX0" fmla="*/ 887148 w 13115543"/>
                <a:gd name="connsiteY0" fmla="*/ 1098873 h 1732229"/>
                <a:gd name="connsiteX1" fmla="*/ 9293761 w 13115543"/>
                <a:gd name="connsiteY1" fmla="*/ 1732067 h 1732229"/>
                <a:gd name="connsiteX2" fmla="*/ 13115543 w 13115543"/>
                <a:gd name="connsiteY2" fmla="*/ 1154816 h 1732229"/>
                <a:gd name="connsiteX3" fmla="*/ 13087840 w 13115543"/>
                <a:gd name="connsiteY3" fmla="*/ 67041 h 1732229"/>
                <a:gd name="connsiteX4" fmla="*/ 914037 w 13115543"/>
                <a:gd name="connsiteY4" fmla="*/ 80688 h 1732229"/>
                <a:gd name="connsiteX5" fmla="*/ 887148 w 13115543"/>
                <a:gd name="connsiteY5" fmla="*/ 1098873 h 1732229"/>
                <a:gd name="connsiteX0" fmla="*/ 887148 w 13712514"/>
                <a:gd name="connsiteY0" fmla="*/ 1098873 h 1732294"/>
                <a:gd name="connsiteX1" fmla="*/ 9293761 w 13712514"/>
                <a:gd name="connsiteY1" fmla="*/ 1732067 h 1732294"/>
                <a:gd name="connsiteX2" fmla="*/ 13115543 w 13712514"/>
                <a:gd name="connsiteY2" fmla="*/ 1154816 h 1732294"/>
                <a:gd name="connsiteX3" fmla="*/ 13087840 w 13712514"/>
                <a:gd name="connsiteY3" fmla="*/ 67041 h 1732294"/>
                <a:gd name="connsiteX4" fmla="*/ 914037 w 13712514"/>
                <a:gd name="connsiteY4" fmla="*/ 80688 h 1732294"/>
                <a:gd name="connsiteX5" fmla="*/ 887148 w 13712514"/>
                <a:gd name="connsiteY5" fmla="*/ 1098873 h 1732294"/>
                <a:gd name="connsiteX0" fmla="*/ 887148 w 13712514"/>
                <a:gd name="connsiteY0" fmla="*/ 1098873 h 1732094"/>
                <a:gd name="connsiteX1" fmla="*/ 9293761 w 13712514"/>
                <a:gd name="connsiteY1" fmla="*/ 1732067 h 1732094"/>
                <a:gd name="connsiteX2" fmla="*/ 13115543 w 13712514"/>
                <a:gd name="connsiteY2" fmla="*/ 1154816 h 1732094"/>
                <a:gd name="connsiteX3" fmla="*/ 13087840 w 13712514"/>
                <a:gd name="connsiteY3" fmla="*/ 67041 h 1732094"/>
                <a:gd name="connsiteX4" fmla="*/ 914037 w 13712514"/>
                <a:gd name="connsiteY4" fmla="*/ 80688 h 1732094"/>
                <a:gd name="connsiteX5" fmla="*/ 887148 w 13712514"/>
                <a:gd name="connsiteY5" fmla="*/ 1098873 h 1732094"/>
                <a:gd name="connsiteX0" fmla="*/ 1222652 w 13811669"/>
                <a:gd name="connsiteY0" fmla="*/ 1098873 h 1706298"/>
                <a:gd name="connsiteX1" fmla="*/ 8567181 w 13811669"/>
                <a:gd name="connsiteY1" fmla="*/ 1706271 h 1706298"/>
                <a:gd name="connsiteX2" fmla="*/ 13451047 w 13811669"/>
                <a:gd name="connsiteY2" fmla="*/ 1154816 h 1706298"/>
                <a:gd name="connsiteX3" fmla="*/ 13423344 w 13811669"/>
                <a:gd name="connsiteY3" fmla="*/ 67041 h 1706298"/>
                <a:gd name="connsiteX4" fmla="*/ 1249541 w 13811669"/>
                <a:gd name="connsiteY4" fmla="*/ 80688 h 1706298"/>
                <a:gd name="connsiteX5" fmla="*/ 1222652 w 13811669"/>
                <a:gd name="connsiteY5" fmla="*/ 1098873 h 1706298"/>
                <a:gd name="connsiteX0" fmla="*/ 1220808 w 13800994"/>
                <a:gd name="connsiteY0" fmla="*/ 1027966 h 1635391"/>
                <a:gd name="connsiteX1" fmla="*/ 8565337 w 13800994"/>
                <a:gd name="connsiteY1" fmla="*/ 1635364 h 1635391"/>
                <a:gd name="connsiteX2" fmla="*/ 13449203 w 13800994"/>
                <a:gd name="connsiteY2" fmla="*/ 1083909 h 1635391"/>
                <a:gd name="connsiteX3" fmla="*/ 13394611 w 13800994"/>
                <a:gd name="connsiteY3" fmla="*/ 486250 h 1635391"/>
                <a:gd name="connsiteX4" fmla="*/ 1247697 w 13800994"/>
                <a:gd name="connsiteY4" fmla="*/ 9781 h 1635391"/>
                <a:gd name="connsiteX5" fmla="*/ 1220808 w 13800994"/>
                <a:gd name="connsiteY5" fmla="*/ 1027966 h 1635391"/>
                <a:gd name="connsiteX0" fmla="*/ 1220808 w 13800994"/>
                <a:gd name="connsiteY0" fmla="*/ 591516 h 1198936"/>
                <a:gd name="connsiteX1" fmla="*/ 8565337 w 13800994"/>
                <a:gd name="connsiteY1" fmla="*/ 1198914 h 1198936"/>
                <a:gd name="connsiteX2" fmla="*/ 13449203 w 13800994"/>
                <a:gd name="connsiteY2" fmla="*/ 647459 h 1198936"/>
                <a:gd name="connsiteX3" fmla="*/ 13394611 w 13800994"/>
                <a:gd name="connsiteY3" fmla="*/ 49800 h 1198936"/>
                <a:gd name="connsiteX4" fmla="*/ 1247697 w 13800994"/>
                <a:gd name="connsiteY4" fmla="*/ 37651 h 1198936"/>
                <a:gd name="connsiteX5" fmla="*/ 1220808 w 13800994"/>
                <a:gd name="connsiteY5" fmla="*/ 591516 h 1198936"/>
                <a:gd name="connsiteX0" fmla="*/ 537859 w 13118045"/>
                <a:gd name="connsiteY0" fmla="*/ 555096 h 1162516"/>
                <a:gd name="connsiteX1" fmla="*/ 7882388 w 13118045"/>
                <a:gd name="connsiteY1" fmla="*/ 1162494 h 1162516"/>
                <a:gd name="connsiteX2" fmla="*/ 12766254 w 13118045"/>
                <a:gd name="connsiteY2" fmla="*/ 611039 h 1162516"/>
                <a:gd name="connsiteX3" fmla="*/ 12711662 w 13118045"/>
                <a:gd name="connsiteY3" fmla="*/ 13380 h 1162516"/>
                <a:gd name="connsiteX4" fmla="*/ 564748 w 13118045"/>
                <a:gd name="connsiteY4" fmla="*/ 1231 h 1162516"/>
                <a:gd name="connsiteX5" fmla="*/ 537859 w 13118045"/>
                <a:gd name="connsiteY5" fmla="*/ 555096 h 1162516"/>
                <a:gd name="connsiteX0" fmla="*/ 531389 w 13111575"/>
                <a:gd name="connsiteY0" fmla="*/ 554828 h 1162248"/>
                <a:gd name="connsiteX1" fmla="*/ 7875918 w 13111575"/>
                <a:gd name="connsiteY1" fmla="*/ 1162226 h 1162248"/>
                <a:gd name="connsiteX2" fmla="*/ 12759784 w 13111575"/>
                <a:gd name="connsiteY2" fmla="*/ 610771 h 1162248"/>
                <a:gd name="connsiteX3" fmla="*/ 12705192 w 13111575"/>
                <a:gd name="connsiteY3" fmla="*/ 13112 h 1162248"/>
                <a:gd name="connsiteX4" fmla="*/ 558278 w 13111575"/>
                <a:gd name="connsiteY4" fmla="*/ 963 h 1162248"/>
                <a:gd name="connsiteX5" fmla="*/ 531389 w 13111575"/>
                <a:gd name="connsiteY5" fmla="*/ 554828 h 1162248"/>
                <a:gd name="connsiteX0" fmla="*/ 4870 w 12585056"/>
                <a:gd name="connsiteY0" fmla="*/ 554516 h 1161930"/>
                <a:gd name="connsiteX1" fmla="*/ 7349399 w 12585056"/>
                <a:gd name="connsiteY1" fmla="*/ 1161914 h 1161930"/>
                <a:gd name="connsiteX2" fmla="*/ 12233265 w 12585056"/>
                <a:gd name="connsiteY2" fmla="*/ 610459 h 1161930"/>
                <a:gd name="connsiteX3" fmla="*/ 12178673 w 12585056"/>
                <a:gd name="connsiteY3" fmla="*/ 12800 h 1161930"/>
                <a:gd name="connsiteX4" fmla="*/ 31759 w 12585056"/>
                <a:gd name="connsiteY4" fmla="*/ 651 h 1161930"/>
                <a:gd name="connsiteX5" fmla="*/ 4870 w 12585056"/>
                <a:gd name="connsiteY5" fmla="*/ 554516 h 1161930"/>
                <a:gd name="connsiteX0" fmla="*/ 4483 w 12584669"/>
                <a:gd name="connsiteY0" fmla="*/ 554523 h 1161972"/>
                <a:gd name="connsiteX1" fmla="*/ 7349012 w 12584669"/>
                <a:gd name="connsiteY1" fmla="*/ 1161921 h 1161972"/>
                <a:gd name="connsiteX2" fmla="*/ 12232878 w 12584669"/>
                <a:gd name="connsiteY2" fmla="*/ 610466 h 1161972"/>
                <a:gd name="connsiteX3" fmla="*/ 12178286 w 12584669"/>
                <a:gd name="connsiteY3" fmla="*/ 12807 h 1161972"/>
                <a:gd name="connsiteX4" fmla="*/ 31372 w 12584669"/>
                <a:gd name="connsiteY4" fmla="*/ 658 h 1161972"/>
                <a:gd name="connsiteX5" fmla="*/ 4483 w 12584669"/>
                <a:gd name="connsiteY5" fmla="*/ 554523 h 1161972"/>
                <a:gd name="connsiteX0" fmla="*/ 4483 w 12574612"/>
                <a:gd name="connsiteY0" fmla="*/ 554523 h 1162050"/>
                <a:gd name="connsiteX1" fmla="*/ 7349012 w 12574612"/>
                <a:gd name="connsiteY1" fmla="*/ 1161921 h 1162050"/>
                <a:gd name="connsiteX2" fmla="*/ 12219435 w 12574612"/>
                <a:gd name="connsiteY2" fmla="*/ 520182 h 1162050"/>
                <a:gd name="connsiteX3" fmla="*/ 12178286 w 12574612"/>
                <a:gd name="connsiteY3" fmla="*/ 12807 h 1162050"/>
                <a:gd name="connsiteX4" fmla="*/ 31372 w 12574612"/>
                <a:gd name="connsiteY4" fmla="*/ 658 h 1162050"/>
                <a:gd name="connsiteX5" fmla="*/ 4483 w 12574612"/>
                <a:gd name="connsiteY5" fmla="*/ 554523 h 1162050"/>
                <a:gd name="connsiteX0" fmla="*/ 913595 w 13443391"/>
                <a:gd name="connsiteY0" fmla="*/ 273067 h 1179839"/>
                <a:gd name="connsiteX1" fmla="*/ 8217791 w 13443391"/>
                <a:gd name="connsiteY1" fmla="*/ 1177114 h 1179839"/>
                <a:gd name="connsiteX2" fmla="*/ 13088214 w 13443391"/>
                <a:gd name="connsiteY2" fmla="*/ 535375 h 1179839"/>
                <a:gd name="connsiteX3" fmla="*/ 13047065 w 13443391"/>
                <a:gd name="connsiteY3" fmla="*/ 28000 h 1179839"/>
                <a:gd name="connsiteX4" fmla="*/ 900151 w 13443391"/>
                <a:gd name="connsiteY4" fmla="*/ 15851 h 1179839"/>
                <a:gd name="connsiteX5" fmla="*/ 913595 w 13443391"/>
                <a:gd name="connsiteY5" fmla="*/ 273067 h 1179839"/>
                <a:gd name="connsiteX0" fmla="*/ 41243 w 12571039"/>
                <a:gd name="connsiteY0" fmla="*/ 475355 h 1382127"/>
                <a:gd name="connsiteX1" fmla="*/ 7345439 w 12571039"/>
                <a:gd name="connsiteY1" fmla="*/ 1379402 h 1382127"/>
                <a:gd name="connsiteX2" fmla="*/ 12215862 w 12571039"/>
                <a:gd name="connsiteY2" fmla="*/ 737663 h 1382127"/>
                <a:gd name="connsiteX3" fmla="*/ 12174713 w 12571039"/>
                <a:gd name="connsiteY3" fmla="*/ 230288 h 1382127"/>
                <a:gd name="connsiteX4" fmla="*/ 27799 w 12571039"/>
                <a:gd name="connsiteY4" fmla="*/ 218139 h 1382127"/>
                <a:gd name="connsiteX5" fmla="*/ 41243 w 12571039"/>
                <a:gd name="connsiteY5" fmla="*/ 475355 h 1382127"/>
                <a:gd name="connsiteX0" fmla="*/ 41166 w 12570962"/>
                <a:gd name="connsiteY0" fmla="*/ 258758 h 1165530"/>
                <a:gd name="connsiteX1" fmla="*/ 7345362 w 12570962"/>
                <a:gd name="connsiteY1" fmla="*/ 1162805 h 1165530"/>
                <a:gd name="connsiteX2" fmla="*/ 12215785 w 12570962"/>
                <a:gd name="connsiteY2" fmla="*/ 521066 h 1165530"/>
                <a:gd name="connsiteX3" fmla="*/ 12174636 w 12570962"/>
                <a:gd name="connsiteY3" fmla="*/ 13691 h 1165530"/>
                <a:gd name="connsiteX4" fmla="*/ 27722 w 12570962"/>
                <a:gd name="connsiteY4" fmla="*/ 1542 h 1165530"/>
                <a:gd name="connsiteX5" fmla="*/ 41166 w 12570962"/>
                <a:gd name="connsiteY5" fmla="*/ 258758 h 1165530"/>
                <a:gd name="connsiteX0" fmla="*/ 41166 w 12642614"/>
                <a:gd name="connsiteY0" fmla="*/ 258758 h 1345296"/>
                <a:gd name="connsiteX1" fmla="*/ 7345362 w 12642614"/>
                <a:gd name="connsiteY1" fmla="*/ 1162805 h 1345296"/>
                <a:gd name="connsiteX2" fmla="*/ 12309893 w 12642614"/>
                <a:gd name="connsiteY2" fmla="*/ 1243343 h 1345296"/>
                <a:gd name="connsiteX3" fmla="*/ 12174636 w 12642614"/>
                <a:gd name="connsiteY3" fmla="*/ 13691 h 1345296"/>
                <a:gd name="connsiteX4" fmla="*/ 27722 w 12642614"/>
                <a:gd name="connsiteY4" fmla="*/ 1542 h 1345296"/>
                <a:gd name="connsiteX5" fmla="*/ 41166 w 12642614"/>
                <a:gd name="connsiteY5" fmla="*/ 258758 h 1345296"/>
                <a:gd name="connsiteX0" fmla="*/ 538211 w 13160471"/>
                <a:gd name="connsiteY0" fmla="*/ 258758 h 1373952"/>
                <a:gd name="connsiteX1" fmla="*/ 7560081 w 13160471"/>
                <a:gd name="connsiteY1" fmla="*/ 1227294 h 1373952"/>
                <a:gd name="connsiteX2" fmla="*/ 12806938 w 13160471"/>
                <a:gd name="connsiteY2" fmla="*/ 1243343 h 1373952"/>
                <a:gd name="connsiteX3" fmla="*/ 12671681 w 13160471"/>
                <a:gd name="connsiteY3" fmla="*/ 13691 h 1373952"/>
                <a:gd name="connsiteX4" fmla="*/ 524767 w 13160471"/>
                <a:gd name="connsiteY4" fmla="*/ 1542 h 1373952"/>
                <a:gd name="connsiteX5" fmla="*/ 538211 w 13160471"/>
                <a:gd name="connsiteY5" fmla="*/ 258758 h 1373952"/>
                <a:gd name="connsiteX0" fmla="*/ 538211 w 12808883"/>
                <a:gd name="connsiteY0" fmla="*/ 258758 h 1303636"/>
                <a:gd name="connsiteX1" fmla="*/ 7560081 w 12808883"/>
                <a:gd name="connsiteY1" fmla="*/ 1227294 h 1303636"/>
                <a:gd name="connsiteX2" fmla="*/ 12806938 w 12808883"/>
                <a:gd name="connsiteY2" fmla="*/ 1243343 h 1303636"/>
                <a:gd name="connsiteX3" fmla="*/ 12671681 w 12808883"/>
                <a:gd name="connsiteY3" fmla="*/ 13691 h 1303636"/>
                <a:gd name="connsiteX4" fmla="*/ 524767 w 12808883"/>
                <a:gd name="connsiteY4" fmla="*/ 1542 h 1303636"/>
                <a:gd name="connsiteX5" fmla="*/ 538211 w 12808883"/>
                <a:gd name="connsiteY5" fmla="*/ 258758 h 1303636"/>
                <a:gd name="connsiteX0" fmla="*/ 1233609 w 13490935"/>
                <a:gd name="connsiteY0" fmla="*/ 490432 h 1317845"/>
                <a:gd name="connsiteX1" fmla="*/ 8242133 w 13490935"/>
                <a:gd name="connsiteY1" fmla="*/ 1256460 h 1317845"/>
                <a:gd name="connsiteX2" fmla="*/ 13488990 w 13490935"/>
                <a:gd name="connsiteY2" fmla="*/ 1272509 h 1317845"/>
                <a:gd name="connsiteX3" fmla="*/ 13353733 w 13490935"/>
                <a:gd name="connsiteY3" fmla="*/ 42857 h 1317845"/>
                <a:gd name="connsiteX4" fmla="*/ 1206819 w 13490935"/>
                <a:gd name="connsiteY4" fmla="*/ 30708 h 1317845"/>
                <a:gd name="connsiteX5" fmla="*/ 1233609 w 13490935"/>
                <a:gd name="connsiteY5" fmla="*/ 490432 h 13178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490935" h="1317845">
                  <a:moveTo>
                    <a:pt x="1233609" y="490432"/>
                  </a:moveTo>
                  <a:cubicBezTo>
                    <a:pt x="2406161" y="694724"/>
                    <a:pt x="6199570" y="1126114"/>
                    <a:pt x="8242133" y="1256460"/>
                  </a:cubicBezTo>
                  <a:cubicBezTo>
                    <a:pt x="10284696" y="1386806"/>
                    <a:pt x="13470591" y="1268411"/>
                    <a:pt x="13488990" y="1272509"/>
                  </a:cubicBezTo>
                  <a:cubicBezTo>
                    <a:pt x="13507389" y="1276607"/>
                    <a:pt x="13390127" y="31484"/>
                    <a:pt x="13353733" y="42857"/>
                  </a:cubicBezTo>
                  <a:cubicBezTo>
                    <a:pt x="13358282" y="40582"/>
                    <a:pt x="3226840" y="-43888"/>
                    <a:pt x="1206819" y="30708"/>
                  </a:cubicBezTo>
                  <a:cubicBezTo>
                    <a:pt x="-813202" y="105304"/>
                    <a:pt x="61057" y="286140"/>
                    <a:pt x="1233609" y="490432"/>
                  </a:cubicBezTo>
                  <a:close/>
                </a:path>
              </a:pathLst>
            </a:custGeom>
            <a:solidFill>
              <a:srgbClr val="00B0F0">
                <a:alpha val="50000"/>
              </a:srgb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nl-NL">
                <a:solidFill>
                  <a:prstClr val="white"/>
                </a:solidFill>
              </a:endParaRPr>
            </a:p>
          </p:txBody>
        </p:sp>
        <p:sp>
          <p:nvSpPr>
            <p:cNvPr id="34" name="Vrije vorm: vorm 33">
              <a:extLst>
                <a:ext uri="{FF2B5EF4-FFF2-40B4-BE49-F238E27FC236}">
                  <a16:creationId xmlns:a16="http://schemas.microsoft.com/office/drawing/2014/main" id="{AD157AD5-FF0B-426E-AC39-FFB3CA337826}"/>
                </a:ext>
              </a:extLst>
            </p:cNvPr>
            <p:cNvSpPr/>
            <p:nvPr userDrawn="1"/>
          </p:nvSpPr>
          <p:spPr>
            <a:xfrm flipV="1">
              <a:off x="6325135" y="6660110"/>
              <a:ext cx="6055324" cy="197889"/>
            </a:xfrm>
            <a:custGeom>
              <a:avLst/>
              <a:gdLst>
                <a:gd name="connsiteX0" fmla="*/ 1730865 w 16970195"/>
                <a:gd name="connsiteY0" fmla="*/ 1725695 h 2272357"/>
                <a:gd name="connsiteX1" fmla="*/ 11093229 w 16970195"/>
                <a:gd name="connsiteY1" fmla="*/ 2271606 h 2272357"/>
                <a:gd name="connsiteX2" fmla="*/ 15255796 w 16970195"/>
                <a:gd name="connsiteY2" fmla="*/ 1807582 h 2272357"/>
                <a:gd name="connsiteX3" fmla="*/ 15938184 w 16970195"/>
                <a:gd name="connsiteY3" fmla="*/ 442806 h 2272357"/>
                <a:gd name="connsiteX4" fmla="*/ 1362375 w 16970195"/>
                <a:gd name="connsiteY4" fmla="*/ 74316 h 2272357"/>
                <a:gd name="connsiteX5" fmla="*/ 1730865 w 16970195"/>
                <a:gd name="connsiteY5" fmla="*/ 1725695 h 2272357"/>
                <a:gd name="connsiteX0" fmla="*/ 1290769 w 16530099"/>
                <a:gd name="connsiteY0" fmla="*/ 1410113 h 1956775"/>
                <a:gd name="connsiteX1" fmla="*/ 10653133 w 16530099"/>
                <a:gd name="connsiteY1" fmla="*/ 1956024 h 1956775"/>
                <a:gd name="connsiteX2" fmla="*/ 14815700 w 16530099"/>
                <a:gd name="connsiteY2" fmla="*/ 1492000 h 1956775"/>
                <a:gd name="connsiteX3" fmla="*/ 15498088 w 16530099"/>
                <a:gd name="connsiteY3" fmla="*/ 127224 h 1956775"/>
                <a:gd name="connsiteX4" fmla="*/ 1618315 w 16530099"/>
                <a:gd name="connsiteY4" fmla="*/ 318292 h 1956775"/>
                <a:gd name="connsiteX5" fmla="*/ 1290769 w 16530099"/>
                <a:gd name="connsiteY5" fmla="*/ 1410113 h 1956775"/>
                <a:gd name="connsiteX0" fmla="*/ 1447827 w 16359611"/>
                <a:gd name="connsiteY0" fmla="*/ 1480228 h 1957923"/>
                <a:gd name="connsiteX1" fmla="*/ 10482645 w 16359611"/>
                <a:gd name="connsiteY1" fmla="*/ 1957900 h 1957923"/>
                <a:gd name="connsiteX2" fmla="*/ 14645212 w 16359611"/>
                <a:gd name="connsiteY2" fmla="*/ 1493876 h 1957923"/>
                <a:gd name="connsiteX3" fmla="*/ 15327600 w 16359611"/>
                <a:gd name="connsiteY3" fmla="*/ 129100 h 1957923"/>
                <a:gd name="connsiteX4" fmla="*/ 1447827 w 16359611"/>
                <a:gd name="connsiteY4" fmla="*/ 320168 h 1957923"/>
                <a:gd name="connsiteX5" fmla="*/ 1447827 w 16359611"/>
                <a:gd name="connsiteY5" fmla="*/ 1480228 h 1957923"/>
                <a:gd name="connsiteX0" fmla="*/ 1150996 w 16062780"/>
                <a:gd name="connsiteY0" fmla="*/ 1480228 h 1957923"/>
                <a:gd name="connsiteX1" fmla="*/ 10185814 w 16062780"/>
                <a:gd name="connsiteY1" fmla="*/ 1957900 h 1957923"/>
                <a:gd name="connsiteX2" fmla="*/ 14348381 w 16062780"/>
                <a:gd name="connsiteY2" fmla="*/ 1493876 h 1957923"/>
                <a:gd name="connsiteX3" fmla="*/ 15030769 w 16062780"/>
                <a:gd name="connsiteY3" fmla="*/ 129100 h 1957923"/>
                <a:gd name="connsiteX4" fmla="*/ 1150996 w 16062780"/>
                <a:gd name="connsiteY4" fmla="*/ 320168 h 1957923"/>
                <a:gd name="connsiteX5" fmla="*/ 1150996 w 16062780"/>
                <a:gd name="connsiteY5" fmla="*/ 1480228 h 1957923"/>
                <a:gd name="connsiteX0" fmla="*/ 1026012 w 14778313"/>
                <a:gd name="connsiteY0" fmla="*/ 1351312 h 1829004"/>
                <a:gd name="connsiteX1" fmla="*/ 10060830 w 14778313"/>
                <a:gd name="connsiteY1" fmla="*/ 1828984 h 1829004"/>
                <a:gd name="connsiteX2" fmla="*/ 14223397 w 14778313"/>
                <a:gd name="connsiteY2" fmla="*/ 1364960 h 1829004"/>
                <a:gd name="connsiteX3" fmla="*/ 13199815 w 14778313"/>
                <a:gd name="connsiteY3" fmla="*/ 177605 h 1829004"/>
                <a:gd name="connsiteX4" fmla="*/ 1026012 w 14778313"/>
                <a:gd name="connsiteY4" fmla="*/ 191252 h 1829004"/>
                <a:gd name="connsiteX5" fmla="*/ 1026012 w 14778313"/>
                <a:gd name="connsiteY5" fmla="*/ 1351312 h 1829004"/>
                <a:gd name="connsiteX0" fmla="*/ 1026012 w 14778313"/>
                <a:gd name="connsiteY0" fmla="*/ 1251232 h 1728924"/>
                <a:gd name="connsiteX1" fmla="*/ 10060830 w 14778313"/>
                <a:gd name="connsiteY1" fmla="*/ 1728904 h 1728924"/>
                <a:gd name="connsiteX2" fmla="*/ 14223397 w 14778313"/>
                <a:gd name="connsiteY2" fmla="*/ 1264880 h 1728924"/>
                <a:gd name="connsiteX3" fmla="*/ 13199815 w 14778313"/>
                <a:gd name="connsiteY3" fmla="*/ 77525 h 1728924"/>
                <a:gd name="connsiteX4" fmla="*/ 1026012 w 14778313"/>
                <a:gd name="connsiteY4" fmla="*/ 91172 h 1728924"/>
                <a:gd name="connsiteX5" fmla="*/ 1026012 w 14778313"/>
                <a:gd name="connsiteY5" fmla="*/ 1251232 h 1728924"/>
                <a:gd name="connsiteX0" fmla="*/ 225445 w 13977746"/>
                <a:gd name="connsiteY0" fmla="*/ 1173855 h 1651547"/>
                <a:gd name="connsiteX1" fmla="*/ 9260263 w 13977746"/>
                <a:gd name="connsiteY1" fmla="*/ 1651527 h 1651547"/>
                <a:gd name="connsiteX2" fmla="*/ 13422830 w 13977746"/>
                <a:gd name="connsiteY2" fmla="*/ 1187503 h 1651547"/>
                <a:gd name="connsiteX3" fmla="*/ 12399248 w 13977746"/>
                <a:gd name="connsiteY3" fmla="*/ 148 h 1651547"/>
                <a:gd name="connsiteX4" fmla="*/ 225445 w 13977746"/>
                <a:gd name="connsiteY4" fmla="*/ 13795 h 1651547"/>
                <a:gd name="connsiteX5" fmla="*/ 225445 w 13977746"/>
                <a:gd name="connsiteY5" fmla="*/ 1173855 h 1651547"/>
                <a:gd name="connsiteX0" fmla="*/ 207248 w 13959549"/>
                <a:gd name="connsiteY0" fmla="*/ 1173855 h 1651547"/>
                <a:gd name="connsiteX1" fmla="*/ 9242066 w 13959549"/>
                <a:gd name="connsiteY1" fmla="*/ 1651527 h 1651547"/>
                <a:gd name="connsiteX2" fmla="*/ 13404633 w 13959549"/>
                <a:gd name="connsiteY2" fmla="*/ 1187503 h 1651547"/>
                <a:gd name="connsiteX3" fmla="*/ 12381051 w 13959549"/>
                <a:gd name="connsiteY3" fmla="*/ 148 h 1651547"/>
                <a:gd name="connsiteX4" fmla="*/ 207248 w 13959549"/>
                <a:gd name="connsiteY4" fmla="*/ 13795 h 1651547"/>
                <a:gd name="connsiteX5" fmla="*/ 207248 w 13959549"/>
                <a:gd name="connsiteY5" fmla="*/ 1173855 h 1651547"/>
                <a:gd name="connsiteX0" fmla="*/ 164788 w 13917089"/>
                <a:gd name="connsiteY0" fmla="*/ 1173855 h 1651547"/>
                <a:gd name="connsiteX1" fmla="*/ 9199606 w 13917089"/>
                <a:gd name="connsiteY1" fmla="*/ 1651527 h 1651547"/>
                <a:gd name="connsiteX2" fmla="*/ 13362173 w 13917089"/>
                <a:gd name="connsiteY2" fmla="*/ 1187503 h 1651547"/>
                <a:gd name="connsiteX3" fmla="*/ 12338591 w 13917089"/>
                <a:gd name="connsiteY3" fmla="*/ 148 h 1651547"/>
                <a:gd name="connsiteX4" fmla="*/ 164788 w 13917089"/>
                <a:gd name="connsiteY4" fmla="*/ 13795 h 1651547"/>
                <a:gd name="connsiteX5" fmla="*/ 164788 w 13917089"/>
                <a:gd name="connsiteY5" fmla="*/ 1173855 h 1651547"/>
                <a:gd name="connsiteX0" fmla="*/ 7167 w 13759468"/>
                <a:gd name="connsiteY0" fmla="*/ 1173855 h 1651547"/>
                <a:gd name="connsiteX1" fmla="*/ 9041985 w 13759468"/>
                <a:gd name="connsiteY1" fmla="*/ 1651527 h 1651547"/>
                <a:gd name="connsiteX2" fmla="*/ 13204552 w 13759468"/>
                <a:gd name="connsiteY2" fmla="*/ 1187503 h 1651547"/>
                <a:gd name="connsiteX3" fmla="*/ 12180970 w 13759468"/>
                <a:gd name="connsiteY3" fmla="*/ 148 h 1651547"/>
                <a:gd name="connsiteX4" fmla="*/ 7167 w 13759468"/>
                <a:gd name="connsiteY4" fmla="*/ 13795 h 1651547"/>
                <a:gd name="connsiteX5" fmla="*/ 7167 w 13759468"/>
                <a:gd name="connsiteY5" fmla="*/ 1173855 h 1651547"/>
                <a:gd name="connsiteX0" fmla="*/ 7167 w 13340819"/>
                <a:gd name="connsiteY0" fmla="*/ 1173855 h 1679837"/>
                <a:gd name="connsiteX1" fmla="*/ 9041985 w 13340819"/>
                <a:gd name="connsiteY1" fmla="*/ 1651527 h 1679837"/>
                <a:gd name="connsiteX2" fmla="*/ 12194618 w 13340819"/>
                <a:gd name="connsiteY2" fmla="*/ 1446811 h 1679837"/>
                <a:gd name="connsiteX3" fmla="*/ 12180970 w 13340819"/>
                <a:gd name="connsiteY3" fmla="*/ 148 h 1679837"/>
                <a:gd name="connsiteX4" fmla="*/ 7167 w 13340819"/>
                <a:gd name="connsiteY4" fmla="*/ 13795 h 1679837"/>
                <a:gd name="connsiteX5" fmla="*/ 7167 w 13340819"/>
                <a:gd name="connsiteY5" fmla="*/ 1173855 h 1679837"/>
                <a:gd name="connsiteX0" fmla="*/ 7167 w 13388698"/>
                <a:gd name="connsiteY0" fmla="*/ 1173855 h 1674236"/>
                <a:gd name="connsiteX1" fmla="*/ 9041985 w 13388698"/>
                <a:gd name="connsiteY1" fmla="*/ 1651527 h 1674236"/>
                <a:gd name="connsiteX2" fmla="*/ 12194618 w 13388698"/>
                <a:gd name="connsiteY2" fmla="*/ 1446811 h 1674236"/>
                <a:gd name="connsiteX3" fmla="*/ 12180970 w 13388698"/>
                <a:gd name="connsiteY3" fmla="*/ 148 h 1674236"/>
                <a:gd name="connsiteX4" fmla="*/ 7167 w 13388698"/>
                <a:gd name="connsiteY4" fmla="*/ 13795 h 1674236"/>
                <a:gd name="connsiteX5" fmla="*/ 7167 w 13388698"/>
                <a:gd name="connsiteY5" fmla="*/ 1173855 h 1674236"/>
                <a:gd name="connsiteX0" fmla="*/ 546922 w 13955239"/>
                <a:gd name="connsiteY0" fmla="*/ 1173855 h 1659484"/>
                <a:gd name="connsiteX1" fmla="*/ 7944008 w 13955239"/>
                <a:gd name="connsiteY1" fmla="*/ 1624231 h 1659484"/>
                <a:gd name="connsiteX2" fmla="*/ 12734373 w 13955239"/>
                <a:gd name="connsiteY2" fmla="*/ 1446811 h 1659484"/>
                <a:gd name="connsiteX3" fmla="*/ 12720725 w 13955239"/>
                <a:gd name="connsiteY3" fmla="*/ 148 h 1659484"/>
                <a:gd name="connsiteX4" fmla="*/ 546922 w 13955239"/>
                <a:gd name="connsiteY4" fmla="*/ 13795 h 1659484"/>
                <a:gd name="connsiteX5" fmla="*/ 546922 w 13955239"/>
                <a:gd name="connsiteY5" fmla="*/ 1173855 h 1659484"/>
                <a:gd name="connsiteX0" fmla="*/ 619710 w 13982538"/>
                <a:gd name="connsiteY0" fmla="*/ 1173855 h 1690581"/>
                <a:gd name="connsiteX1" fmla="*/ 8999434 w 13982538"/>
                <a:gd name="connsiteY1" fmla="*/ 1665174 h 1690581"/>
                <a:gd name="connsiteX2" fmla="*/ 12807161 w 13982538"/>
                <a:gd name="connsiteY2" fmla="*/ 1446811 h 1690581"/>
                <a:gd name="connsiteX3" fmla="*/ 12793513 w 13982538"/>
                <a:gd name="connsiteY3" fmla="*/ 148 h 1690581"/>
                <a:gd name="connsiteX4" fmla="*/ 619710 w 13982538"/>
                <a:gd name="connsiteY4" fmla="*/ 13795 h 1690581"/>
                <a:gd name="connsiteX5" fmla="*/ 619710 w 13982538"/>
                <a:gd name="connsiteY5" fmla="*/ 1173855 h 1690581"/>
                <a:gd name="connsiteX0" fmla="*/ 619710 w 14005276"/>
                <a:gd name="connsiteY0" fmla="*/ 1173855 h 1695011"/>
                <a:gd name="connsiteX1" fmla="*/ 8999434 w 14005276"/>
                <a:gd name="connsiteY1" fmla="*/ 1665174 h 1695011"/>
                <a:gd name="connsiteX2" fmla="*/ 12875400 w 14005276"/>
                <a:gd name="connsiteY2" fmla="*/ 1460458 h 1695011"/>
                <a:gd name="connsiteX3" fmla="*/ 12793513 w 14005276"/>
                <a:gd name="connsiteY3" fmla="*/ 148 h 1695011"/>
                <a:gd name="connsiteX4" fmla="*/ 619710 w 14005276"/>
                <a:gd name="connsiteY4" fmla="*/ 13795 h 1695011"/>
                <a:gd name="connsiteX5" fmla="*/ 619710 w 14005276"/>
                <a:gd name="connsiteY5" fmla="*/ 1173855 h 1695011"/>
                <a:gd name="connsiteX0" fmla="*/ 619710 w 13842230"/>
                <a:gd name="connsiteY0" fmla="*/ 1173855 h 1671006"/>
                <a:gd name="connsiteX1" fmla="*/ 8999434 w 13842230"/>
                <a:gd name="connsiteY1" fmla="*/ 1665174 h 1671006"/>
                <a:gd name="connsiteX2" fmla="*/ 12875400 w 13842230"/>
                <a:gd name="connsiteY2" fmla="*/ 1460458 h 1671006"/>
                <a:gd name="connsiteX3" fmla="*/ 12793513 w 13842230"/>
                <a:gd name="connsiteY3" fmla="*/ 148 h 1671006"/>
                <a:gd name="connsiteX4" fmla="*/ 619710 w 13842230"/>
                <a:gd name="connsiteY4" fmla="*/ 13795 h 1671006"/>
                <a:gd name="connsiteX5" fmla="*/ 619710 w 13842230"/>
                <a:gd name="connsiteY5" fmla="*/ 1173855 h 1671006"/>
                <a:gd name="connsiteX0" fmla="*/ 619710 w 12875433"/>
                <a:gd name="connsiteY0" fmla="*/ 1173855 h 1671006"/>
                <a:gd name="connsiteX1" fmla="*/ 8999434 w 12875433"/>
                <a:gd name="connsiteY1" fmla="*/ 1665174 h 1671006"/>
                <a:gd name="connsiteX2" fmla="*/ 12875400 w 12875433"/>
                <a:gd name="connsiteY2" fmla="*/ 1460458 h 1671006"/>
                <a:gd name="connsiteX3" fmla="*/ 12793513 w 12875433"/>
                <a:gd name="connsiteY3" fmla="*/ 148 h 1671006"/>
                <a:gd name="connsiteX4" fmla="*/ 619710 w 12875433"/>
                <a:gd name="connsiteY4" fmla="*/ 13795 h 1671006"/>
                <a:gd name="connsiteX5" fmla="*/ 619710 w 12875433"/>
                <a:gd name="connsiteY5" fmla="*/ 1173855 h 1671006"/>
                <a:gd name="connsiteX0" fmla="*/ 619710 w 12875433"/>
                <a:gd name="connsiteY0" fmla="*/ 1173855 h 1671006"/>
                <a:gd name="connsiteX1" fmla="*/ 8999434 w 12875433"/>
                <a:gd name="connsiteY1" fmla="*/ 1665174 h 1671006"/>
                <a:gd name="connsiteX2" fmla="*/ 12875400 w 12875433"/>
                <a:gd name="connsiteY2" fmla="*/ 1460458 h 1671006"/>
                <a:gd name="connsiteX3" fmla="*/ 12793513 w 12875433"/>
                <a:gd name="connsiteY3" fmla="*/ 148 h 1671006"/>
                <a:gd name="connsiteX4" fmla="*/ 619710 w 12875433"/>
                <a:gd name="connsiteY4" fmla="*/ 13795 h 1671006"/>
                <a:gd name="connsiteX5" fmla="*/ 619710 w 12875433"/>
                <a:gd name="connsiteY5" fmla="*/ 1173855 h 1671006"/>
                <a:gd name="connsiteX0" fmla="*/ 619710 w 12848138"/>
                <a:gd name="connsiteY0" fmla="*/ 1173855 h 1672674"/>
                <a:gd name="connsiteX1" fmla="*/ 8999434 w 12848138"/>
                <a:gd name="connsiteY1" fmla="*/ 1665174 h 1672674"/>
                <a:gd name="connsiteX2" fmla="*/ 12848105 w 12848138"/>
                <a:gd name="connsiteY2" fmla="*/ 1487754 h 1672674"/>
                <a:gd name="connsiteX3" fmla="*/ 12793513 w 12848138"/>
                <a:gd name="connsiteY3" fmla="*/ 148 h 1672674"/>
                <a:gd name="connsiteX4" fmla="*/ 619710 w 12848138"/>
                <a:gd name="connsiteY4" fmla="*/ 13795 h 1672674"/>
                <a:gd name="connsiteX5" fmla="*/ 619710 w 12848138"/>
                <a:gd name="connsiteY5" fmla="*/ 1173855 h 1672674"/>
                <a:gd name="connsiteX0" fmla="*/ 1295359 w 13523787"/>
                <a:gd name="connsiteY0" fmla="*/ 1251231 h 1750050"/>
                <a:gd name="connsiteX1" fmla="*/ 9675083 w 13523787"/>
                <a:gd name="connsiteY1" fmla="*/ 1742550 h 1750050"/>
                <a:gd name="connsiteX2" fmla="*/ 13523754 w 13523787"/>
                <a:gd name="connsiteY2" fmla="*/ 1565130 h 1750050"/>
                <a:gd name="connsiteX3" fmla="*/ 13469162 w 13523787"/>
                <a:gd name="connsiteY3" fmla="*/ 77524 h 1750050"/>
                <a:gd name="connsiteX4" fmla="*/ 1295359 w 13523787"/>
                <a:gd name="connsiteY4" fmla="*/ 91171 h 1750050"/>
                <a:gd name="connsiteX5" fmla="*/ 1295359 w 13523787"/>
                <a:gd name="connsiteY5" fmla="*/ 1251231 h 1750050"/>
                <a:gd name="connsiteX0" fmla="*/ 899745 w 13128173"/>
                <a:gd name="connsiteY0" fmla="*/ 1251231 h 1750050"/>
                <a:gd name="connsiteX1" fmla="*/ 9279469 w 13128173"/>
                <a:gd name="connsiteY1" fmla="*/ 1742550 h 1750050"/>
                <a:gd name="connsiteX2" fmla="*/ 13128140 w 13128173"/>
                <a:gd name="connsiteY2" fmla="*/ 1565130 h 1750050"/>
                <a:gd name="connsiteX3" fmla="*/ 13073548 w 13128173"/>
                <a:gd name="connsiteY3" fmla="*/ 77524 h 1750050"/>
                <a:gd name="connsiteX4" fmla="*/ 899745 w 13128173"/>
                <a:gd name="connsiteY4" fmla="*/ 91171 h 1750050"/>
                <a:gd name="connsiteX5" fmla="*/ 899745 w 13128173"/>
                <a:gd name="connsiteY5" fmla="*/ 1251231 h 1750050"/>
                <a:gd name="connsiteX0" fmla="*/ 904978 w 13133406"/>
                <a:gd name="connsiteY0" fmla="*/ 1251231 h 1750050"/>
                <a:gd name="connsiteX1" fmla="*/ 9284702 w 13133406"/>
                <a:gd name="connsiteY1" fmla="*/ 1742550 h 1750050"/>
                <a:gd name="connsiteX2" fmla="*/ 13133373 w 13133406"/>
                <a:gd name="connsiteY2" fmla="*/ 1565130 h 1750050"/>
                <a:gd name="connsiteX3" fmla="*/ 13078781 w 13133406"/>
                <a:gd name="connsiteY3" fmla="*/ 77524 h 1750050"/>
                <a:gd name="connsiteX4" fmla="*/ 904978 w 13133406"/>
                <a:gd name="connsiteY4" fmla="*/ 91171 h 1750050"/>
                <a:gd name="connsiteX5" fmla="*/ 904978 w 13133406"/>
                <a:gd name="connsiteY5" fmla="*/ 1251231 h 1750050"/>
                <a:gd name="connsiteX0" fmla="*/ 905437 w 13133865"/>
                <a:gd name="connsiteY0" fmla="*/ 1174005 h 1672824"/>
                <a:gd name="connsiteX1" fmla="*/ 9285161 w 13133865"/>
                <a:gd name="connsiteY1" fmla="*/ 1665324 h 1672824"/>
                <a:gd name="connsiteX2" fmla="*/ 13133832 w 13133865"/>
                <a:gd name="connsiteY2" fmla="*/ 1487904 h 1672824"/>
                <a:gd name="connsiteX3" fmla="*/ 13079240 w 13133865"/>
                <a:gd name="connsiteY3" fmla="*/ 298 h 1672824"/>
                <a:gd name="connsiteX4" fmla="*/ 905437 w 13133865"/>
                <a:gd name="connsiteY4" fmla="*/ 13945 h 1672824"/>
                <a:gd name="connsiteX5" fmla="*/ 905437 w 13133865"/>
                <a:gd name="connsiteY5" fmla="*/ 1174005 h 1672824"/>
                <a:gd name="connsiteX0" fmla="*/ 5701 w 12234129"/>
                <a:gd name="connsiteY0" fmla="*/ 1185081 h 1683900"/>
                <a:gd name="connsiteX1" fmla="*/ 8385425 w 12234129"/>
                <a:gd name="connsiteY1" fmla="*/ 1676400 h 1683900"/>
                <a:gd name="connsiteX2" fmla="*/ 12234096 w 12234129"/>
                <a:gd name="connsiteY2" fmla="*/ 1498980 h 1683900"/>
                <a:gd name="connsiteX3" fmla="*/ 12179504 w 12234129"/>
                <a:gd name="connsiteY3" fmla="*/ 11374 h 1683900"/>
                <a:gd name="connsiteX4" fmla="*/ 5701 w 12234129"/>
                <a:gd name="connsiteY4" fmla="*/ 25021 h 1683900"/>
                <a:gd name="connsiteX5" fmla="*/ 5701 w 12234129"/>
                <a:gd name="connsiteY5" fmla="*/ 1185081 h 1683900"/>
                <a:gd name="connsiteX0" fmla="*/ 887148 w 13142432"/>
                <a:gd name="connsiteY0" fmla="*/ 1098873 h 1732067"/>
                <a:gd name="connsiteX1" fmla="*/ 9293761 w 13142432"/>
                <a:gd name="connsiteY1" fmla="*/ 1732067 h 1732067"/>
                <a:gd name="connsiteX2" fmla="*/ 13142432 w 13142432"/>
                <a:gd name="connsiteY2" fmla="*/ 1554647 h 1732067"/>
                <a:gd name="connsiteX3" fmla="*/ 13087840 w 13142432"/>
                <a:gd name="connsiteY3" fmla="*/ 67041 h 1732067"/>
                <a:gd name="connsiteX4" fmla="*/ 914037 w 13142432"/>
                <a:gd name="connsiteY4" fmla="*/ 80688 h 1732067"/>
                <a:gd name="connsiteX5" fmla="*/ 887148 w 13142432"/>
                <a:gd name="connsiteY5" fmla="*/ 1098873 h 1732067"/>
                <a:gd name="connsiteX0" fmla="*/ 887148 w 13115543"/>
                <a:gd name="connsiteY0" fmla="*/ 1098873 h 1732229"/>
                <a:gd name="connsiteX1" fmla="*/ 9293761 w 13115543"/>
                <a:gd name="connsiteY1" fmla="*/ 1732067 h 1732229"/>
                <a:gd name="connsiteX2" fmla="*/ 13115543 w 13115543"/>
                <a:gd name="connsiteY2" fmla="*/ 1154816 h 1732229"/>
                <a:gd name="connsiteX3" fmla="*/ 13087840 w 13115543"/>
                <a:gd name="connsiteY3" fmla="*/ 67041 h 1732229"/>
                <a:gd name="connsiteX4" fmla="*/ 914037 w 13115543"/>
                <a:gd name="connsiteY4" fmla="*/ 80688 h 1732229"/>
                <a:gd name="connsiteX5" fmla="*/ 887148 w 13115543"/>
                <a:gd name="connsiteY5" fmla="*/ 1098873 h 1732229"/>
                <a:gd name="connsiteX0" fmla="*/ 887148 w 13712514"/>
                <a:gd name="connsiteY0" fmla="*/ 1098873 h 1732294"/>
                <a:gd name="connsiteX1" fmla="*/ 9293761 w 13712514"/>
                <a:gd name="connsiteY1" fmla="*/ 1732067 h 1732294"/>
                <a:gd name="connsiteX2" fmla="*/ 13115543 w 13712514"/>
                <a:gd name="connsiteY2" fmla="*/ 1154816 h 1732294"/>
                <a:gd name="connsiteX3" fmla="*/ 13087840 w 13712514"/>
                <a:gd name="connsiteY3" fmla="*/ 67041 h 1732294"/>
                <a:gd name="connsiteX4" fmla="*/ 914037 w 13712514"/>
                <a:gd name="connsiteY4" fmla="*/ 80688 h 1732294"/>
                <a:gd name="connsiteX5" fmla="*/ 887148 w 13712514"/>
                <a:gd name="connsiteY5" fmla="*/ 1098873 h 1732294"/>
                <a:gd name="connsiteX0" fmla="*/ 887148 w 13712514"/>
                <a:gd name="connsiteY0" fmla="*/ 1098873 h 1732094"/>
                <a:gd name="connsiteX1" fmla="*/ 9293761 w 13712514"/>
                <a:gd name="connsiteY1" fmla="*/ 1732067 h 1732094"/>
                <a:gd name="connsiteX2" fmla="*/ 13115543 w 13712514"/>
                <a:gd name="connsiteY2" fmla="*/ 1154816 h 1732094"/>
                <a:gd name="connsiteX3" fmla="*/ 13087840 w 13712514"/>
                <a:gd name="connsiteY3" fmla="*/ 67041 h 1732094"/>
                <a:gd name="connsiteX4" fmla="*/ 914037 w 13712514"/>
                <a:gd name="connsiteY4" fmla="*/ 80688 h 1732094"/>
                <a:gd name="connsiteX5" fmla="*/ 887148 w 13712514"/>
                <a:gd name="connsiteY5" fmla="*/ 1098873 h 1732094"/>
                <a:gd name="connsiteX0" fmla="*/ 1222652 w 13811669"/>
                <a:gd name="connsiteY0" fmla="*/ 1098873 h 1706298"/>
                <a:gd name="connsiteX1" fmla="*/ 8567181 w 13811669"/>
                <a:gd name="connsiteY1" fmla="*/ 1706271 h 1706298"/>
                <a:gd name="connsiteX2" fmla="*/ 13451047 w 13811669"/>
                <a:gd name="connsiteY2" fmla="*/ 1154816 h 1706298"/>
                <a:gd name="connsiteX3" fmla="*/ 13423344 w 13811669"/>
                <a:gd name="connsiteY3" fmla="*/ 67041 h 1706298"/>
                <a:gd name="connsiteX4" fmla="*/ 1249541 w 13811669"/>
                <a:gd name="connsiteY4" fmla="*/ 80688 h 1706298"/>
                <a:gd name="connsiteX5" fmla="*/ 1222652 w 13811669"/>
                <a:gd name="connsiteY5" fmla="*/ 1098873 h 1706298"/>
                <a:gd name="connsiteX0" fmla="*/ 1220808 w 13800994"/>
                <a:gd name="connsiteY0" fmla="*/ 1027966 h 1635391"/>
                <a:gd name="connsiteX1" fmla="*/ 8565337 w 13800994"/>
                <a:gd name="connsiteY1" fmla="*/ 1635364 h 1635391"/>
                <a:gd name="connsiteX2" fmla="*/ 13449203 w 13800994"/>
                <a:gd name="connsiteY2" fmla="*/ 1083909 h 1635391"/>
                <a:gd name="connsiteX3" fmla="*/ 13394611 w 13800994"/>
                <a:gd name="connsiteY3" fmla="*/ 486250 h 1635391"/>
                <a:gd name="connsiteX4" fmla="*/ 1247697 w 13800994"/>
                <a:gd name="connsiteY4" fmla="*/ 9781 h 1635391"/>
                <a:gd name="connsiteX5" fmla="*/ 1220808 w 13800994"/>
                <a:gd name="connsiteY5" fmla="*/ 1027966 h 1635391"/>
                <a:gd name="connsiteX0" fmla="*/ 1220808 w 13800994"/>
                <a:gd name="connsiteY0" fmla="*/ 591516 h 1198936"/>
                <a:gd name="connsiteX1" fmla="*/ 8565337 w 13800994"/>
                <a:gd name="connsiteY1" fmla="*/ 1198914 h 1198936"/>
                <a:gd name="connsiteX2" fmla="*/ 13449203 w 13800994"/>
                <a:gd name="connsiteY2" fmla="*/ 647459 h 1198936"/>
                <a:gd name="connsiteX3" fmla="*/ 13394611 w 13800994"/>
                <a:gd name="connsiteY3" fmla="*/ 49800 h 1198936"/>
                <a:gd name="connsiteX4" fmla="*/ 1247697 w 13800994"/>
                <a:gd name="connsiteY4" fmla="*/ 37651 h 1198936"/>
                <a:gd name="connsiteX5" fmla="*/ 1220808 w 13800994"/>
                <a:gd name="connsiteY5" fmla="*/ 591516 h 1198936"/>
                <a:gd name="connsiteX0" fmla="*/ 537859 w 13118045"/>
                <a:gd name="connsiteY0" fmla="*/ 555096 h 1162516"/>
                <a:gd name="connsiteX1" fmla="*/ 7882388 w 13118045"/>
                <a:gd name="connsiteY1" fmla="*/ 1162494 h 1162516"/>
                <a:gd name="connsiteX2" fmla="*/ 12766254 w 13118045"/>
                <a:gd name="connsiteY2" fmla="*/ 611039 h 1162516"/>
                <a:gd name="connsiteX3" fmla="*/ 12711662 w 13118045"/>
                <a:gd name="connsiteY3" fmla="*/ 13380 h 1162516"/>
                <a:gd name="connsiteX4" fmla="*/ 564748 w 13118045"/>
                <a:gd name="connsiteY4" fmla="*/ 1231 h 1162516"/>
                <a:gd name="connsiteX5" fmla="*/ 537859 w 13118045"/>
                <a:gd name="connsiteY5" fmla="*/ 555096 h 1162516"/>
                <a:gd name="connsiteX0" fmla="*/ 531389 w 13111575"/>
                <a:gd name="connsiteY0" fmla="*/ 554828 h 1162248"/>
                <a:gd name="connsiteX1" fmla="*/ 7875918 w 13111575"/>
                <a:gd name="connsiteY1" fmla="*/ 1162226 h 1162248"/>
                <a:gd name="connsiteX2" fmla="*/ 12759784 w 13111575"/>
                <a:gd name="connsiteY2" fmla="*/ 610771 h 1162248"/>
                <a:gd name="connsiteX3" fmla="*/ 12705192 w 13111575"/>
                <a:gd name="connsiteY3" fmla="*/ 13112 h 1162248"/>
                <a:gd name="connsiteX4" fmla="*/ 558278 w 13111575"/>
                <a:gd name="connsiteY4" fmla="*/ 963 h 1162248"/>
                <a:gd name="connsiteX5" fmla="*/ 531389 w 13111575"/>
                <a:gd name="connsiteY5" fmla="*/ 554828 h 1162248"/>
                <a:gd name="connsiteX0" fmla="*/ 4870 w 12585056"/>
                <a:gd name="connsiteY0" fmla="*/ 554516 h 1161930"/>
                <a:gd name="connsiteX1" fmla="*/ 7349399 w 12585056"/>
                <a:gd name="connsiteY1" fmla="*/ 1161914 h 1161930"/>
                <a:gd name="connsiteX2" fmla="*/ 12233265 w 12585056"/>
                <a:gd name="connsiteY2" fmla="*/ 610459 h 1161930"/>
                <a:gd name="connsiteX3" fmla="*/ 12178673 w 12585056"/>
                <a:gd name="connsiteY3" fmla="*/ 12800 h 1161930"/>
                <a:gd name="connsiteX4" fmla="*/ 31759 w 12585056"/>
                <a:gd name="connsiteY4" fmla="*/ 651 h 1161930"/>
                <a:gd name="connsiteX5" fmla="*/ 4870 w 12585056"/>
                <a:gd name="connsiteY5" fmla="*/ 554516 h 1161930"/>
                <a:gd name="connsiteX0" fmla="*/ 4483 w 12584669"/>
                <a:gd name="connsiteY0" fmla="*/ 554523 h 1161972"/>
                <a:gd name="connsiteX1" fmla="*/ 7349012 w 12584669"/>
                <a:gd name="connsiteY1" fmla="*/ 1161921 h 1161972"/>
                <a:gd name="connsiteX2" fmla="*/ 12232878 w 12584669"/>
                <a:gd name="connsiteY2" fmla="*/ 610466 h 1161972"/>
                <a:gd name="connsiteX3" fmla="*/ 12178286 w 12584669"/>
                <a:gd name="connsiteY3" fmla="*/ 12807 h 1161972"/>
                <a:gd name="connsiteX4" fmla="*/ 31372 w 12584669"/>
                <a:gd name="connsiteY4" fmla="*/ 658 h 1161972"/>
                <a:gd name="connsiteX5" fmla="*/ 4483 w 12584669"/>
                <a:gd name="connsiteY5" fmla="*/ 554523 h 1161972"/>
                <a:gd name="connsiteX0" fmla="*/ 4483 w 12574612"/>
                <a:gd name="connsiteY0" fmla="*/ 554523 h 1162050"/>
                <a:gd name="connsiteX1" fmla="*/ 7349012 w 12574612"/>
                <a:gd name="connsiteY1" fmla="*/ 1161921 h 1162050"/>
                <a:gd name="connsiteX2" fmla="*/ 12219435 w 12574612"/>
                <a:gd name="connsiteY2" fmla="*/ 520182 h 1162050"/>
                <a:gd name="connsiteX3" fmla="*/ 12178286 w 12574612"/>
                <a:gd name="connsiteY3" fmla="*/ 12807 h 1162050"/>
                <a:gd name="connsiteX4" fmla="*/ 31372 w 12574612"/>
                <a:gd name="connsiteY4" fmla="*/ 658 h 1162050"/>
                <a:gd name="connsiteX5" fmla="*/ 4483 w 12574612"/>
                <a:gd name="connsiteY5" fmla="*/ 554523 h 1162050"/>
                <a:gd name="connsiteX0" fmla="*/ 913595 w 13443391"/>
                <a:gd name="connsiteY0" fmla="*/ 273067 h 1179839"/>
                <a:gd name="connsiteX1" fmla="*/ 8217791 w 13443391"/>
                <a:gd name="connsiteY1" fmla="*/ 1177114 h 1179839"/>
                <a:gd name="connsiteX2" fmla="*/ 13088214 w 13443391"/>
                <a:gd name="connsiteY2" fmla="*/ 535375 h 1179839"/>
                <a:gd name="connsiteX3" fmla="*/ 13047065 w 13443391"/>
                <a:gd name="connsiteY3" fmla="*/ 28000 h 1179839"/>
                <a:gd name="connsiteX4" fmla="*/ 900151 w 13443391"/>
                <a:gd name="connsiteY4" fmla="*/ 15851 h 1179839"/>
                <a:gd name="connsiteX5" fmla="*/ 913595 w 13443391"/>
                <a:gd name="connsiteY5" fmla="*/ 273067 h 1179839"/>
                <a:gd name="connsiteX0" fmla="*/ 41243 w 12571039"/>
                <a:gd name="connsiteY0" fmla="*/ 475355 h 1382127"/>
                <a:gd name="connsiteX1" fmla="*/ 7345439 w 12571039"/>
                <a:gd name="connsiteY1" fmla="*/ 1379402 h 1382127"/>
                <a:gd name="connsiteX2" fmla="*/ 12215862 w 12571039"/>
                <a:gd name="connsiteY2" fmla="*/ 737663 h 1382127"/>
                <a:gd name="connsiteX3" fmla="*/ 12174713 w 12571039"/>
                <a:gd name="connsiteY3" fmla="*/ 230288 h 1382127"/>
                <a:gd name="connsiteX4" fmla="*/ 27799 w 12571039"/>
                <a:gd name="connsiteY4" fmla="*/ 218139 h 1382127"/>
                <a:gd name="connsiteX5" fmla="*/ 41243 w 12571039"/>
                <a:gd name="connsiteY5" fmla="*/ 475355 h 1382127"/>
                <a:gd name="connsiteX0" fmla="*/ 41166 w 12570962"/>
                <a:gd name="connsiteY0" fmla="*/ 258758 h 1165530"/>
                <a:gd name="connsiteX1" fmla="*/ 7345362 w 12570962"/>
                <a:gd name="connsiteY1" fmla="*/ 1162805 h 1165530"/>
                <a:gd name="connsiteX2" fmla="*/ 12215785 w 12570962"/>
                <a:gd name="connsiteY2" fmla="*/ 521066 h 1165530"/>
                <a:gd name="connsiteX3" fmla="*/ 12174636 w 12570962"/>
                <a:gd name="connsiteY3" fmla="*/ 13691 h 1165530"/>
                <a:gd name="connsiteX4" fmla="*/ 27722 w 12570962"/>
                <a:gd name="connsiteY4" fmla="*/ 1542 h 1165530"/>
                <a:gd name="connsiteX5" fmla="*/ 41166 w 12570962"/>
                <a:gd name="connsiteY5" fmla="*/ 258758 h 1165530"/>
                <a:gd name="connsiteX0" fmla="*/ 41166 w 12642614"/>
                <a:gd name="connsiteY0" fmla="*/ 258758 h 1345296"/>
                <a:gd name="connsiteX1" fmla="*/ 7345362 w 12642614"/>
                <a:gd name="connsiteY1" fmla="*/ 1162805 h 1345296"/>
                <a:gd name="connsiteX2" fmla="*/ 12309893 w 12642614"/>
                <a:gd name="connsiteY2" fmla="*/ 1243343 h 1345296"/>
                <a:gd name="connsiteX3" fmla="*/ 12174636 w 12642614"/>
                <a:gd name="connsiteY3" fmla="*/ 13691 h 1345296"/>
                <a:gd name="connsiteX4" fmla="*/ 27722 w 12642614"/>
                <a:gd name="connsiteY4" fmla="*/ 1542 h 1345296"/>
                <a:gd name="connsiteX5" fmla="*/ 41166 w 12642614"/>
                <a:gd name="connsiteY5" fmla="*/ 258758 h 1345296"/>
                <a:gd name="connsiteX0" fmla="*/ 538211 w 13160471"/>
                <a:gd name="connsiteY0" fmla="*/ 258758 h 1373952"/>
                <a:gd name="connsiteX1" fmla="*/ 7560081 w 13160471"/>
                <a:gd name="connsiteY1" fmla="*/ 1227294 h 1373952"/>
                <a:gd name="connsiteX2" fmla="*/ 12806938 w 13160471"/>
                <a:gd name="connsiteY2" fmla="*/ 1243343 h 1373952"/>
                <a:gd name="connsiteX3" fmla="*/ 12671681 w 13160471"/>
                <a:gd name="connsiteY3" fmla="*/ 13691 h 1373952"/>
                <a:gd name="connsiteX4" fmla="*/ 524767 w 13160471"/>
                <a:gd name="connsiteY4" fmla="*/ 1542 h 1373952"/>
                <a:gd name="connsiteX5" fmla="*/ 538211 w 13160471"/>
                <a:gd name="connsiteY5" fmla="*/ 258758 h 1373952"/>
                <a:gd name="connsiteX0" fmla="*/ 538211 w 12808883"/>
                <a:gd name="connsiteY0" fmla="*/ 258758 h 1303636"/>
                <a:gd name="connsiteX1" fmla="*/ 7560081 w 12808883"/>
                <a:gd name="connsiteY1" fmla="*/ 1227294 h 1303636"/>
                <a:gd name="connsiteX2" fmla="*/ 12806938 w 12808883"/>
                <a:gd name="connsiteY2" fmla="*/ 1243343 h 1303636"/>
                <a:gd name="connsiteX3" fmla="*/ 12671681 w 12808883"/>
                <a:gd name="connsiteY3" fmla="*/ 13691 h 1303636"/>
                <a:gd name="connsiteX4" fmla="*/ 524767 w 12808883"/>
                <a:gd name="connsiteY4" fmla="*/ 1542 h 1303636"/>
                <a:gd name="connsiteX5" fmla="*/ 538211 w 12808883"/>
                <a:gd name="connsiteY5" fmla="*/ 258758 h 1303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808883" h="1303636">
                  <a:moveTo>
                    <a:pt x="538211" y="258758"/>
                  </a:moveTo>
                  <a:cubicBezTo>
                    <a:pt x="1710763" y="463050"/>
                    <a:pt x="5515293" y="1063197"/>
                    <a:pt x="7560081" y="1227294"/>
                  </a:cubicBezTo>
                  <a:cubicBezTo>
                    <a:pt x="9604869" y="1391391"/>
                    <a:pt x="12788539" y="1239245"/>
                    <a:pt x="12806938" y="1243343"/>
                  </a:cubicBezTo>
                  <a:cubicBezTo>
                    <a:pt x="12825337" y="1247441"/>
                    <a:pt x="12708075" y="2318"/>
                    <a:pt x="12671681" y="13691"/>
                  </a:cubicBezTo>
                  <a:cubicBezTo>
                    <a:pt x="12676230" y="11416"/>
                    <a:pt x="549542" y="-5033"/>
                    <a:pt x="524767" y="1542"/>
                  </a:cubicBezTo>
                  <a:cubicBezTo>
                    <a:pt x="465534" y="17262"/>
                    <a:pt x="-634341" y="54466"/>
                    <a:pt x="538211" y="258758"/>
                  </a:cubicBezTo>
                  <a:close/>
                </a:path>
              </a:pathLst>
            </a:custGeom>
            <a:solidFill>
              <a:srgbClr val="00B0F0">
                <a:alpha val="50000"/>
              </a:srgb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nl-NL">
                <a:solidFill>
                  <a:prstClr val="white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 userDrawn="1">
            <p:ph type="title"/>
          </p:nvPr>
        </p:nvSpPr>
        <p:spPr>
          <a:xfrm>
            <a:off x="677333" y="1262852"/>
            <a:ext cx="11178038" cy="102369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l-NL" dirty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 userDrawn="1">
            <p:ph type="body" idx="1"/>
          </p:nvPr>
        </p:nvSpPr>
        <p:spPr>
          <a:xfrm>
            <a:off x="677333" y="2408385"/>
            <a:ext cx="11182571" cy="3632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 userDrawn="1">
            <p:ph type="dt" sz="half" idx="2"/>
          </p:nvPr>
        </p:nvSpPr>
        <p:spPr>
          <a:xfrm>
            <a:off x="8980228" y="6559986"/>
            <a:ext cx="1718214" cy="3651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/>
          <a:lstStyle>
            <a:lvl1pPr algn="r">
              <a:defRPr lang="nl-NL" sz="900" b="1" smtClean="0">
                <a:solidFill>
                  <a:schemeClr val="bg1"/>
                </a:solidFill>
              </a:defRPr>
            </a:lvl1pPr>
          </a:lstStyle>
          <a:p>
            <a:pPr defTabSz="457200"/>
            <a:fld id="{573AED95-9D61-8443-AAD2-809AB52D0CB0}" type="datetime1">
              <a:rPr lang="nl-NL" smtClean="0">
                <a:solidFill>
                  <a:prstClr val="white"/>
                </a:solidFill>
              </a:rPr>
              <a:t>13-5-2019</a:t>
            </a:fld>
            <a:endParaRPr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3"/>
          </p:nvPr>
        </p:nvSpPr>
        <p:spPr>
          <a:xfrm>
            <a:off x="677334" y="6559986"/>
            <a:ext cx="6297612" cy="3651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/>
          <a:lstStyle>
            <a:lvl1pPr algn="l">
              <a:defRPr sz="900" b="1">
                <a:solidFill>
                  <a:schemeClr val="bg1"/>
                </a:solidFill>
              </a:defRPr>
            </a:lvl1pPr>
          </a:lstStyle>
          <a:p>
            <a:pPr defTabSz="457200"/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4"/>
          </p:nvPr>
        </p:nvSpPr>
        <p:spPr>
          <a:xfrm>
            <a:off x="11172032" y="6559986"/>
            <a:ext cx="683339" cy="3651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/>
          <a:lstStyle>
            <a:lvl1pPr>
              <a:defRPr lang="nl-NL" sz="900" b="1" smtClean="0">
                <a:solidFill>
                  <a:schemeClr val="bg1"/>
                </a:solidFill>
              </a:defRPr>
            </a:lvl1pPr>
          </a:lstStyle>
          <a:p>
            <a:pPr algn="r" defTabSz="457200"/>
            <a:fld id="{12E1C6DA-9D23-4FA1-9889-59B05DDECF95}" type="slidenum">
              <a:rPr>
                <a:solidFill>
                  <a:prstClr val="white"/>
                </a:solidFill>
              </a:rPr>
              <a:pPr algn="r" defTabSz="457200"/>
              <a:t>‹nr.›</a:t>
            </a:fld>
            <a:endParaRPr dirty="0">
              <a:solidFill>
                <a:prstClr val="white"/>
              </a:solidFill>
            </a:endParaRPr>
          </a:p>
        </p:txBody>
      </p:sp>
      <p:pic>
        <p:nvPicPr>
          <p:cNvPr id="35" name="Afbeelding 34">
            <a:extLst>
              <a:ext uri="{FF2B5EF4-FFF2-40B4-BE49-F238E27FC236}">
                <a16:creationId xmlns:a16="http://schemas.microsoft.com/office/drawing/2014/main" id="{2EEF0F87-3E6E-49DC-92BA-7FDF5EFF6673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7333" y="144651"/>
            <a:ext cx="1983474" cy="502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7719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hyperlink" Target="http://www.energienieuws.info/2013/05/dijksma-stimuleert-duurzame-tuinen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hyperlink" Target="https://www.straatbeeld.nl/project/021017/circulariteit-voert-boventoon-in-buitenruimte-abn-amro" TargetMode="External"/><Relationship Id="rId4" Type="http://schemas.openxmlformats.org/officeDocument/2006/relationships/hyperlink" Target="https://www.google.com/imgres?imgurl=https%3A%2F%2Fwww.jonkershoveniers.nl%2Fimages%2Fnews%2Fm558%2F4775_3.jpg%3F4652&amp;imgrefurl=https%3A%2F%2Fwww.jonkershoveniers.nl%2Flodewijkhoekstra&amp;docid=OhJ31zPxPVxCaM&amp;tbnid=lZUBBWAvopZXKM%3A&amp;vet=12ahUKEwietu6GkJHiAhXEZlAKHVjlA1A4yAEQMygpMCl6BAgBECo..i&amp;w=720&amp;h=454&amp;itg=1&amp;client=safari&amp;bih=758&amp;biw=1260&amp;q=lodewijk%20hoekstra&amp;ved=2ahUKEwietu6GkJHiAhXEZlAKHVjlA1A4yAEQMygpMCl6BAgBECo&amp;iact=mrc&amp;uact=8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wur.nl/nl/activiteit/Biomimicry-leren-van-de-natuur-voor-duurzame-oplossingen.htm" TargetMode="External"/><Relationship Id="rId3" Type="http://schemas.openxmlformats.org/officeDocument/2006/relationships/image" Target="../media/image23.jpeg"/><Relationship Id="rId7" Type="http://schemas.openxmlformats.org/officeDocument/2006/relationships/image" Target="../media/image25.jpeg"/><Relationship Id="rId2" Type="http://schemas.openxmlformats.org/officeDocument/2006/relationships/hyperlink" Target="http://meeconline.com/design-environment-poster-contest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sylviavalentine.com/leaves/" TargetMode="External"/><Relationship Id="rId5" Type="http://schemas.openxmlformats.org/officeDocument/2006/relationships/image" Target="../media/image24.jpeg"/><Relationship Id="rId4" Type="http://schemas.openxmlformats.org/officeDocument/2006/relationships/hyperlink" Target="https://ciprianicharlesdesigns.wordpress.com/2014/08/05/biomimicry-imitating-nature-in-our-designs-2/" TargetMode="External"/><Relationship Id="rId9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hyperlink" Target="https://www.winsumschoon.nl/zwerfvuil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9.jpeg"/><Relationship Id="rId7" Type="http://schemas.openxmlformats.org/officeDocument/2006/relationships/diagramColors" Target="../diagrams/colors1.xml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hyperlink" Target="https://www.drentslandschap.nl/educatie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hyperlink" Target="https://www.famme.nl/6-redenen-waarom-je-kind-en-jij-meer-in-modder-zouden-moeten-spelen/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hyperlink" Target="https://www.makkelijkemoestuin.nl/blog/tag:MM-app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hyperlink" Target="http://samvansand.blogspot.com/2013/05/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7" Type="http://schemas.openxmlformats.org/officeDocument/2006/relationships/image" Target="../media/image36.jpeg"/><Relationship Id="rId2" Type="http://schemas.openxmlformats.org/officeDocument/2006/relationships/hyperlink" Target="https://kochxbosstudio.com/portfolio_page/client_ivn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staatsbosbeheer.nl/Over-Staatsbosbeheer/Dossiers/jeugd-en-natuur" TargetMode="External"/><Relationship Id="rId5" Type="http://schemas.openxmlformats.org/officeDocument/2006/relationships/image" Target="../media/image35.jpeg"/><Relationship Id="rId4" Type="http://schemas.openxmlformats.org/officeDocument/2006/relationships/hyperlink" Target="http://fizzionparc.nl/kinderen-van-oerrr-zetten-nederland-in-bloei/" TargetMode="Externa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innovatiekringdementie.nl/a-229/Groen-is-gezond" TargetMode="External"/><Relationship Id="rId3" Type="http://schemas.openxmlformats.org/officeDocument/2006/relationships/image" Target="../media/image37.jpeg"/><Relationship Id="rId7" Type="http://schemas.openxmlformats.org/officeDocument/2006/relationships/image" Target="../media/image39.jpeg"/><Relationship Id="rId2" Type="http://schemas.openxmlformats.org/officeDocument/2006/relationships/hyperlink" Target="https://fannyvanderhorst.nl/groeipijn-en-ander-ongemak-waarom-is-veranderen-zo-lastig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vastgoedmarkt.nl/beleggingen/nieuws/2018/11/asr-zet-in-op-middeldure-huur-in-wonderwoods-101138550" TargetMode="External"/><Relationship Id="rId11" Type="http://schemas.openxmlformats.org/officeDocument/2006/relationships/image" Target="../media/image41.jpeg"/><Relationship Id="rId5" Type="http://schemas.openxmlformats.org/officeDocument/2006/relationships/image" Target="../media/image38.png"/><Relationship Id="rId10" Type="http://schemas.openxmlformats.org/officeDocument/2006/relationships/hyperlink" Target="https://nl.depositphotos.com/2465454/stock-photo-money-tree-of-euro.html" TargetMode="External"/><Relationship Id="rId4" Type="http://schemas.openxmlformats.org/officeDocument/2006/relationships/hyperlink" Target="https://www.google.com/url?sa=i&amp;rct=j&amp;q=&amp;esrc=s&amp;source=images&amp;cd=&amp;ved=2ahUKEwjUnajT4ZPgAhUQYVAKHdu6C6QQjRx6BAgBEAU&amp;url=http://goedgezondgelukkigleven.nl/&amp;psig=AOvVaw1C_tbZTYctjjCz3KZxBuWG&amp;ust=1548877698421651" TargetMode="External"/><Relationship Id="rId9" Type="http://schemas.openxmlformats.org/officeDocument/2006/relationships/image" Target="../media/image4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hyperlink" Target="https://www.duurzaambouwloket.nl/nieuws/zonnepanelen-op-groen-dak-leveren-hoger-rendement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9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11" Type="http://schemas.openxmlformats.org/officeDocument/2006/relationships/image" Target="../media/image52.jpeg"/><Relationship Id="rId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60.jpeg"/><Relationship Id="rId7" Type="http://schemas.openxmlformats.org/officeDocument/2006/relationships/image" Target="../media/image64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10" Type="http://schemas.openxmlformats.org/officeDocument/2006/relationships/image" Target="../media/image20.png"/><Relationship Id="rId4" Type="http://schemas.openxmlformats.org/officeDocument/2006/relationships/image" Target="../media/image61.jpeg"/><Relationship Id="rId9" Type="http://schemas.openxmlformats.org/officeDocument/2006/relationships/image" Target="../media/image66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68.jpeg"/><Relationship Id="rId7" Type="http://schemas.openxmlformats.org/officeDocument/2006/relationships/image" Target="../media/image72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13" Type="http://schemas.openxmlformats.org/officeDocument/2006/relationships/hyperlink" Target="https://www.laguiadelvaron.com/hyperions-pueblo-vertical-proyecto-futurista-autosustentable/" TargetMode="External"/><Relationship Id="rId3" Type="http://schemas.openxmlformats.org/officeDocument/2006/relationships/image" Target="../media/image74.jpeg"/><Relationship Id="rId7" Type="http://schemas.openxmlformats.org/officeDocument/2006/relationships/hyperlink" Target="https://stimuleringsfonds.nl/nl/toekenningen/stadskwekerij_de_groene_helden_groene_helden_buurtlaboratorium_den_haag/" TargetMode="External"/><Relationship Id="rId12" Type="http://schemas.openxmlformats.org/officeDocument/2006/relationships/image" Target="../media/image79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hyperlink" Target="https://www.architecturelab.net/call-for-submission-biomimicry/" TargetMode="External"/><Relationship Id="rId5" Type="http://schemas.openxmlformats.org/officeDocument/2006/relationships/image" Target="../media/image76.jpeg"/><Relationship Id="rId10" Type="http://schemas.openxmlformats.org/officeDocument/2006/relationships/image" Target="../media/image78.jpeg"/><Relationship Id="rId4" Type="http://schemas.openxmlformats.org/officeDocument/2006/relationships/image" Target="../media/image75.jpeg"/><Relationship Id="rId9" Type="http://schemas.openxmlformats.org/officeDocument/2006/relationships/hyperlink" Target="https://www.waardigheidentrots.nl/actueel/workshop-groen-moet-je-doen/" TargetMode="External"/><Relationship Id="rId14" Type="http://schemas.openxmlformats.org/officeDocument/2006/relationships/image" Target="../media/image8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hyperlink" Target="http://aboutthedutchroyalfamily.blogspot.com/2014/05/" TargetMode="Externa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hyperlink" Target="https://www.nwtv.nl/23314/expeditie-robinson-de-individuele-proeven-kunnen-beginnen/" TargetMode="External"/><Relationship Id="rId7" Type="http://schemas.openxmlformats.org/officeDocument/2006/relationships/hyperlink" Target="http://www.rtvoost.nl/pl.aspx?nid=244962" TargetMode="External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6.jpeg"/><Relationship Id="rId11" Type="http://schemas.openxmlformats.org/officeDocument/2006/relationships/image" Target="../media/image9.jpg"/><Relationship Id="rId5" Type="http://schemas.openxmlformats.org/officeDocument/2006/relationships/hyperlink" Target="http://expecting2012.blogspot.com/2012/11/babykamers-door-tv-programma-eigen-huis.html" TargetMode="External"/><Relationship Id="rId10" Type="http://schemas.openxmlformats.org/officeDocument/2006/relationships/image" Target="../media/image8.jpeg"/><Relationship Id="rId4" Type="http://schemas.openxmlformats.org/officeDocument/2006/relationships/image" Target="../media/image5.jpeg"/><Relationship Id="rId9" Type="http://schemas.openxmlformats.org/officeDocument/2006/relationships/hyperlink" Target="https://www.hortipoint.nl/tuinenlandschap/code-rood-voor-natuur-groot-succes/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hyperlink" Target="https://www.fotovideo.nu/zeer-gedetailleerde-fotos-van-de-aarde-bij-nacht-67-megapixel/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bureaubeno.nl/beno-landschap/producten-en-diensten/landschap/" TargetMode="External"/><Relationship Id="rId3" Type="http://schemas.openxmlformats.org/officeDocument/2006/relationships/image" Target="../media/image14.jpeg"/><Relationship Id="rId7" Type="http://schemas.openxmlformats.org/officeDocument/2006/relationships/image" Target="../media/image16.jpeg"/><Relationship Id="rId2" Type="http://schemas.openxmlformats.org/officeDocument/2006/relationships/hyperlink" Target="https://www.toeps.nl/blog/the-bizz/recap/jouw-vrouw-mijn-vrouw-vips-de-grasmat-stofzuigen-met-rob-geus-en-virginia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pcpret.nl/index.php?c1=f1&amp;r1=602&amp;l1=44" TargetMode="External"/><Relationship Id="rId5" Type="http://schemas.openxmlformats.org/officeDocument/2006/relationships/image" Target="../media/image15.jpeg"/><Relationship Id="rId4" Type="http://schemas.openxmlformats.org/officeDocument/2006/relationships/hyperlink" Target="https://www.pinterest.es/pin/324611085632287807/" TargetMode="External"/><Relationship Id="rId9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/>
          <p:cNvSpPr txBox="1"/>
          <p:nvPr/>
        </p:nvSpPr>
        <p:spPr>
          <a:xfrm>
            <a:off x="437315" y="6291394"/>
            <a:ext cx="15249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Lodewijk Hoekstra</a:t>
            </a:r>
          </a:p>
        </p:txBody>
      </p:sp>
      <p:pic>
        <p:nvPicPr>
          <p:cNvPr id="11" name="Afbeelding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6845144" y="1675819"/>
            <a:ext cx="4971349" cy="4259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kstvak 2"/>
          <p:cNvSpPr txBox="1"/>
          <p:nvPr/>
        </p:nvSpPr>
        <p:spPr>
          <a:xfrm>
            <a:off x="914400" y="2790701"/>
            <a:ext cx="54050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6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Biologie als basis voor leven</a:t>
            </a:r>
          </a:p>
        </p:txBody>
      </p:sp>
    </p:spTree>
    <p:extLst>
      <p:ext uri="{BB962C8B-B14F-4D97-AF65-F5344CB8AC3E}">
        <p14:creationId xmlns:p14="http://schemas.microsoft.com/office/powerpoint/2010/main" val="227505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6081" y="835341"/>
            <a:ext cx="11178038" cy="743369"/>
          </a:xfrm>
        </p:spPr>
        <p:txBody>
          <a:bodyPr/>
          <a:lstStyle/>
          <a:p>
            <a:r>
              <a:rPr lang="nl-NL" dirty="0"/>
              <a:t>Impact maken </a:t>
            </a:r>
          </a:p>
        </p:txBody>
      </p:sp>
      <p:pic>
        <p:nvPicPr>
          <p:cNvPr id="7170" name="Picture 2" descr="fbeeldingsresultaat voor lodewijk en sharon dijksma">
            <a:hlinkClick r:id="rId2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8440" y="2386940"/>
            <a:ext cx="5389498" cy="3583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6448301" y="3833199"/>
            <a:ext cx="12192000" cy="646331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nl-NL" altLang="nl-NL" sz="1800" b="0" i="0" u="none" strike="noStrike" cap="none" normalizeH="0" baseline="0" dirty="0">
                <a:ln>
                  <a:noFill/>
                </a:ln>
                <a:solidFill>
                  <a:srgbClr val="660099"/>
                </a:solidFill>
                <a:effectLst/>
                <a:latin typeface="arial" charset="0"/>
                <a:hlinkClick r:id="rId4"/>
              </a:rPr>
            </a:br>
            <a:endParaRPr kumimoji="0" lang="nl-NL" altLang="nl-NL" sz="1800" b="0" i="0" u="none" strike="noStrike" cap="none" normalizeH="0" baseline="0" dirty="0">
              <a:ln>
                <a:noFill/>
              </a:ln>
              <a:solidFill>
                <a:srgbClr val="660099"/>
              </a:solidFill>
              <a:effectLst/>
              <a:latin typeface="arial" charset="0"/>
            </a:endParaRPr>
          </a:p>
        </p:txBody>
      </p:sp>
      <p:pic>
        <p:nvPicPr>
          <p:cNvPr id="7176" name="Picture 8" descr="fbeeldingsresultaat voor lodewijk hoekstra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88221" y="2394480"/>
            <a:ext cx="5383343" cy="3576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4737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Terug naar de natuur!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77333" y="2117176"/>
            <a:ext cx="11182571" cy="3912311"/>
          </a:xfrm>
        </p:spPr>
        <p:txBody>
          <a:bodyPr/>
          <a:lstStyle/>
          <a:p>
            <a:r>
              <a:rPr lang="nl-NL" dirty="0"/>
              <a:t>Duurzaamheid</a:t>
            </a:r>
          </a:p>
          <a:p>
            <a:r>
              <a:rPr lang="nl-NL" dirty="0"/>
              <a:t>Circulariteit</a:t>
            </a:r>
          </a:p>
          <a:p>
            <a:r>
              <a:rPr lang="nl-NL" dirty="0" err="1"/>
              <a:t>Cradle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Cradle</a:t>
            </a:r>
            <a:endParaRPr lang="nl-NL" dirty="0"/>
          </a:p>
          <a:p>
            <a:r>
              <a:rPr lang="nl-NL" dirty="0" err="1"/>
              <a:t>Biobased</a:t>
            </a:r>
            <a:endParaRPr lang="nl-NL" dirty="0"/>
          </a:p>
          <a:p>
            <a:r>
              <a:rPr lang="nl-NL" dirty="0" err="1"/>
              <a:t>Naturebased</a:t>
            </a:r>
            <a:r>
              <a:rPr lang="nl-NL" dirty="0"/>
              <a:t> </a:t>
            </a:r>
            <a:r>
              <a:rPr lang="nl-NL" dirty="0" err="1"/>
              <a:t>solutions</a:t>
            </a:r>
            <a:endParaRPr lang="nl-NL" dirty="0"/>
          </a:p>
          <a:p>
            <a:r>
              <a:rPr lang="nl-NL" dirty="0"/>
              <a:t>Blauwe economie</a:t>
            </a:r>
          </a:p>
          <a:p>
            <a:r>
              <a:rPr lang="nl-NL" dirty="0" err="1"/>
              <a:t>Biomimicry</a:t>
            </a:r>
            <a:endParaRPr lang="nl-NL" dirty="0"/>
          </a:p>
          <a:p>
            <a:endParaRPr lang="nl-NL" dirty="0"/>
          </a:p>
          <a:p>
            <a:endParaRPr lang="nl-NL" dirty="0"/>
          </a:p>
        </p:txBody>
      </p:sp>
      <p:pic>
        <p:nvPicPr>
          <p:cNvPr id="1026" name="Picture 2" descr="fbeeldingsresultaat voor examples of biomimicry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63266" y="4223120"/>
            <a:ext cx="3966359" cy="2276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beeldingsresultaat voor examples of biomimicry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40396" y="3466170"/>
            <a:ext cx="3604300" cy="3033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fbeeldingsresultaat voor leaves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79547" y="2006221"/>
            <a:ext cx="2754385" cy="2067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fbeeldingsresultaat voor oplossingen natuur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78982" y="1212698"/>
            <a:ext cx="2686024" cy="1808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9505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/>
              <a:t>Maar hoe moet het nou met de nieuwe generatie….</a:t>
            </a:r>
          </a:p>
        </p:txBody>
      </p:sp>
      <p:pic>
        <p:nvPicPr>
          <p:cNvPr id="2050" name="Picture 2" descr="fbeeldingsresultaat voor afval berm">
            <a:hlinkClick r:id="rId2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44689" y="2306968"/>
            <a:ext cx="6976155" cy="3913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782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4" descr="http://www.seepublic.nl/wp-content/uploads/2015/07/Ego-vs-Eco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243763" y="2132013"/>
            <a:ext cx="3709987" cy="3895725"/>
          </a:xfrm>
        </p:spPr>
      </p:pic>
      <p:pic>
        <p:nvPicPr>
          <p:cNvPr id="32771" name="Picture 4" descr="http://www.seepublic.nl/wp-content/uploads/2015/07/Ego-vs-Ec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7888" y="2262188"/>
            <a:ext cx="3765550" cy="376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Diagram 5"/>
          <p:cNvGraphicFramePr/>
          <p:nvPr/>
        </p:nvGraphicFramePr>
        <p:xfrm>
          <a:off x="3773541" y="3578025"/>
          <a:ext cx="3474191" cy="30283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defRPr/>
            </a:pPr>
            <a:fld id="{26B3B2BE-B9C6-8649-867D-6C07DF2590C6}" type="slidenum">
              <a:rPr lang="nl-NL" smtClean="0"/>
              <a:pPr>
                <a:defRPr/>
              </a:pPr>
              <a:t>13</a:t>
            </a:fld>
            <a:endParaRPr lang="nl-NL"/>
          </a:p>
        </p:txBody>
      </p:sp>
      <p:sp>
        <p:nvSpPr>
          <p:cNvPr id="2" name="Tekstvak 1"/>
          <p:cNvSpPr txBox="1"/>
          <p:nvPr/>
        </p:nvSpPr>
        <p:spPr>
          <a:xfrm>
            <a:off x="967875" y="907040"/>
            <a:ext cx="64563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6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Nieuwe manier van denken nodig</a:t>
            </a:r>
          </a:p>
        </p:txBody>
      </p:sp>
    </p:spTree>
    <p:extLst>
      <p:ext uri="{BB962C8B-B14F-4D97-AF65-F5344CB8AC3E}">
        <p14:creationId xmlns:p14="http://schemas.microsoft.com/office/powerpoint/2010/main" val="468021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Belang van educatie</a:t>
            </a:r>
            <a:br>
              <a:rPr lang="nl-NL" dirty="0"/>
            </a:br>
            <a:endParaRPr lang="nl-NL" dirty="0"/>
          </a:p>
        </p:txBody>
      </p:sp>
      <p:pic>
        <p:nvPicPr>
          <p:cNvPr id="4098" name="Picture 2" descr="fbeeldingsresultaat voor educatie">
            <a:hlinkClick r:id="rId2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94630" y="2259466"/>
            <a:ext cx="5865198" cy="3913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jdelijke aanduiding voor inhoud 2"/>
          <p:cNvSpPr txBox="1">
            <a:spLocks/>
          </p:cNvSpPr>
          <p:nvPr/>
        </p:nvSpPr>
        <p:spPr>
          <a:xfrm>
            <a:off x="677334" y="2129051"/>
            <a:ext cx="6827872" cy="18135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/>
              <a:t>Groene lesuren per week? </a:t>
            </a:r>
          </a:p>
          <a:p>
            <a:r>
              <a:rPr lang="nl-NL" dirty="0"/>
              <a:t>Werkdruk?</a:t>
            </a:r>
          </a:p>
          <a:p>
            <a:r>
              <a:rPr lang="nl-NL" dirty="0"/>
              <a:t>Interesse kinderen in natuur? </a:t>
            </a:r>
          </a:p>
        </p:txBody>
      </p:sp>
    </p:spTree>
    <p:extLst>
      <p:ext uri="{BB962C8B-B14F-4D97-AF65-F5344CB8AC3E}">
        <p14:creationId xmlns:p14="http://schemas.microsoft.com/office/powerpoint/2010/main" val="582888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"/>
          <p:cNvSpPr txBox="1">
            <a:spLocks/>
          </p:cNvSpPr>
          <p:nvPr/>
        </p:nvSpPr>
        <p:spPr>
          <a:xfrm>
            <a:off x="487328" y="659421"/>
            <a:ext cx="11178038" cy="74336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nl-NL" dirty="0"/>
              <a:t>Ervaring van groen en het </a:t>
            </a:r>
            <a:r>
              <a:rPr lang="nl-NL" dirty="0" err="1"/>
              <a:t>whauw</a:t>
            </a:r>
            <a:r>
              <a:rPr lang="nl-NL" dirty="0"/>
              <a:t> gevoel!! </a:t>
            </a:r>
          </a:p>
        </p:txBody>
      </p:sp>
      <p:pic>
        <p:nvPicPr>
          <p:cNvPr id="2050" name="Picture 2" descr="fbeeldingsresultaat voor kind modder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11927" y="1711549"/>
            <a:ext cx="6650182" cy="4787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4912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36966" y="1393481"/>
            <a:ext cx="8394601" cy="580893"/>
          </a:xfrm>
        </p:spPr>
        <p:txBody>
          <a:bodyPr>
            <a:normAutofit fontScale="90000"/>
          </a:bodyPr>
          <a:lstStyle/>
          <a:p>
            <a:r>
              <a:rPr lang="nl-NL" dirty="0"/>
              <a:t>Op het schoolplein of in de klas </a:t>
            </a:r>
          </a:p>
        </p:txBody>
      </p:sp>
      <p:pic>
        <p:nvPicPr>
          <p:cNvPr id="3074" name="Picture 2" descr="fbeeldingsresultaat voor makkelijke moestuin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8670" y="2683823"/>
            <a:ext cx="4472494" cy="3016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fbeeldingsresultaat voor groen in de klas">
            <a:hlinkClick r:id="rId4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10178" y="2683823"/>
            <a:ext cx="5804655" cy="3016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8303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Naar bijzondere locaties!</a:t>
            </a:r>
          </a:p>
        </p:txBody>
      </p:sp>
      <p:pic>
        <p:nvPicPr>
          <p:cNvPr id="5122" name="Picture 2" descr="fbeeldingsresultaat voor ivn">
            <a:hlinkClick r:id="rId2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8824" y="2344675"/>
            <a:ext cx="4462286" cy="3187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fbeeldingsresultaat voor oer natuurmonumenten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47337" y="4405747"/>
            <a:ext cx="4548643" cy="1686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fbeeldingsresultaat voor staatsbosbeheer en kinderen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51059" y="1634536"/>
            <a:ext cx="3458085" cy="2303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0286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82331" y="1004266"/>
            <a:ext cx="11178038" cy="743369"/>
          </a:xfrm>
        </p:spPr>
        <p:txBody>
          <a:bodyPr/>
          <a:lstStyle/>
          <a:p>
            <a:r>
              <a:rPr lang="nl-NL" dirty="0"/>
              <a:t>Leer over de waarde van groen en natuur</a:t>
            </a:r>
          </a:p>
        </p:txBody>
      </p:sp>
      <p:pic>
        <p:nvPicPr>
          <p:cNvPr id="2050" name="Picture 2" descr="fbeeldingsresultaat voor vlinder met kind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45255" y="4187348"/>
            <a:ext cx="3205899" cy="2113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fbeeldingsresultaat voor gelukkig gezond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10093" y="1904192"/>
            <a:ext cx="2566219" cy="2566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fbeeldingsresultaat voor groene steden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9112" y="2550832"/>
            <a:ext cx="3362039" cy="2239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fbeeldingsresultaat voor vitamine G">
            <a:hlinkClick r:id="rId8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006" y="4470411"/>
            <a:ext cx="3218212" cy="2124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fbeeldingsresultaat voor geldbomen">
            <a:hlinkClick r:id="rId10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35251" y="3902462"/>
            <a:ext cx="2955538" cy="2955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8086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77334" y="859091"/>
            <a:ext cx="11178038" cy="743369"/>
          </a:xfrm>
        </p:spPr>
        <p:txBody>
          <a:bodyPr/>
          <a:lstStyle/>
          <a:p>
            <a:r>
              <a:rPr lang="nl-NL" dirty="0"/>
              <a:t>Voorbeeld waarde natuur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77334" y="2129051"/>
            <a:ext cx="6827872" cy="1813557"/>
          </a:xfrm>
        </p:spPr>
        <p:txBody>
          <a:bodyPr>
            <a:normAutofit/>
          </a:bodyPr>
          <a:lstStyle/>
          <a:p>
            <a:r>
              <a:rPr lang="nl-NL" dirty="0"/>
              <a:t>Hoeveel organismen leven er op een volwassen eikenboom? </a:t>
            </a:r>
          </a:p>
          <a:p>
            <a:r>
              <a:rPr lang="nl-NL" dirty="0"/>
              <a:t>Hoeveel stijgt de waarde van vastgoed in een groene omgeving? </a:t>
            </a:r>
          </a:p>
          <a:p>
            <a:r>
              <a:rPr lang="nl-NL" dirty="0"/>
              <a:t>Hoeveel sneller genees in het ziekenhuis als je uitkijkt op groen?</a:t>
            </a:r>
          </a:p>
          <a:p>
            <a:r>
              <a:rPr lang="nl-NL" dirty="0"/>
              <a:t>Wat doet een groen dak qua reductie energie verbruik?  </a:t>
            </a:r>
          </a:p>
          <a:p>
            <a:endParaRPr lang="nl-NL" dirty="0"/>
          </a:p>
          <a:p>
            <a:endParaRPr lang="nl-NL" dirty="0"/>
          </a:p>
        </p:txBody>
      </p:sp>
      <p:pic>
        <p:nvPicPr>
          <p:cNvPr id="1028" name="Picture 4" descr="fbeeldingsresultaat voor groen dak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50182" y="3708441"/>
            <a:ext cx="4065196" cy="2719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9194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169" y="498764"/>
            <a:ext cx="6958194" cy="3809544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65174" y="3573318"/>
            <a:ext cx="5826826" cy="3124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590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Gerelateerde afbeeldi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3113" y="1628775"/>
            <a:ext cx="3486150" cy="1809750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67213" y="1630363"/>
            <a:ext cx="2376487" cy="1798637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97625" y="4616450"/>
            <a:ext cx="2938463" cy="1584325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Afbeelding 1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58325" y="4616450"/>
            <a:ext cx="1966913" cy="1584325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Afbeelding 2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1650" y="1628775"/>
            <a:ext cx="4573588" cy="1800225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72450" y="3536950"/>
            <a:ext cx="3252788" cy="969963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8350" y="4616450"/>
            <a:ext cx="2087563" cy="1584325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89275" y="3536950"/>
            <a:ext cx="4986338" cy="971550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Afbeelding 13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6763" y="3536950"/>
            <a:ext cx="2197100" cy="969963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2" name="Picture 2" descr="Gerelateerde afbeelding"/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63863" y="4616450"/>
            <a:ext cx="3311525" cy="1582738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itel 1"/>
          <p:cNvSpPr txBox="1">
            <a:spLocks/>
          </p:cNvSpPr>
          <p:nvPr/>
        </p:nvSpPr>
        <p:spPr>
          <a:xfrm>
            <a:off x="720644" y="466097"/>
            <a:ext cx="11178038" cy="74336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nl-NL" dirty="0"/>
              <a:t>Het groene toekomstperspectief </a:t>
            </a:r>
          </a:p>
        </p:txBody>
      </p:sp>
    </p:spTree>
    <p:extLst>
      <p:ext uri="{BB962C8B-B14F-4D97-AF65-F5344CB8AC3E}">
        <p14:creationId xmlns:p14="http://schemas.microsoft.com/office/powerpoint/2010/main" val="1658332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3" name="Groep 7179"/>
          <p:cNvGrpSpPr>
            <a:grpSpLocks/>
          </p:cNvGrpSpPr>
          <p:nvPr/>
        </p:nvGrpSpPr>
        <p:grpSpPr bwMode="auto">
          <a:xfrm>
            <a:off x="766763" y="1628775"/>
            <a:ext cx="10658475" cy="4572000"/>
            <a:chOff x="448462" y="1494564"/>
            <a:chExt cx="11264113" cy="4831791"/>
          </a:xfrm>
        </p:grpSpPr>
        <p:pic>
          <p:nvPicPr>
            <p:cNvPr id="20485" name="Afbeelding 7178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8462" y="1494564"/>
              <a:ext cx="11264113" cy="48317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0486" name="Groep 20"/>
            <p:cNvGrpSpPr>
              <a:grpSpLocks/>
            </p:cNvGrpSpPr>
            <p:nvPr/>
          </p:nvGrpSpPr>
          <p:grpSpPr bwMode="auto">
            <a:xfrm>
              <a:off x="766763" y="1628775"/>
              <a:ext cx="10583725" cy="4641574"/>
              <a:chOff x="204980" y="1020050"/>
              <a:chExt cx="11539165" cy="5060590"/>
            </a:xfrm>
          </p:grpSpPr>
          <p:pic>
            <p:nvPicPr>
              <p:cNvPr id="22" name="Afbeelding 21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6943" y="2962623"/>
                <a:ext cx="3270537" cy="1573077"/>
              </a:xfrm>
              <a:prstGeom prst="rect">
                <a:avLst/>
              </a:prstGeom>
              <a:noFill/>
              <a:ln w="38100" cap="sq">
                <a:solidFill>
                  <a:srgbClr val="000000"/>
                </a:solidFill>
                <a:miter lim="800000"/>
                <a:headEnd/>
                <a:tailEnd/>
              </a:ln>
              <a:effectLst>
                <a:outerShdw blurRad="50800" dist="38100" dir="2700000" algn="tl" rotWithShape="0">
                  <a:srgbClr val="000000">
                    <a:alpha val="42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26" name="Rechte verbindingslijn 25"/>
              <p:cNvCxnSpPr/>
              <p:nvPr/>
            </p:nvCxnSpPr>
            <p:spPr>
              <a:xfrm flipH="1" flipV="1">
                <a:off x="4966786" y="2470580"/>
                <a:ext cx="254254" cy="393269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7" name="Rechte verbindingslijn 26"/>
              <p:cNvCxnSpPr/>
              <p:nvPr/>
            </p:nvCxnSpPr>
            <p:spPr>
              <a:xfrm flipV="1">
                <a:off x="7079465" y="2245593"/>
                <a:ext cx="903605" cy="687764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1" name="Rechte verbindingslijn 30"/>
              <p:cNvCxnSpPr>
                <a:endCxn id="22" idx="3"/>
              </p:cNvCxnSpPr>
              <p:nvPr/>
            </p:nvCxnSpPr>
            <p:spPr>
              <a:xfrm flipH="1">
                <a:off x="3567479" y="3493079"/>
                <a:ext cx="1154199" cy="256082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2" name="Rechte verbindingslijn 31"/>
              <p:cNvCxnSpPr/>
              <p:nvPr/>
            </p:nvCxnSpPr>
            <p:spPr>
              <a:xfrm flipH="1">
                <a:off x="5588700" y="3965002"/>
                <a:ext cx="140846" cy="746297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3" name="Rechte verbindingslijn 32"/>
              <p:cNvCxnSpPr>
                <a:stCxn id="40" idx="1"/>
              </p:cNvCxnSpPr>
              <p:nvPr/>
            </p:nvCxnSpPr>
            <p:spPr>
              <a:xfrm flipH="1" flipV="1">
                <a:off x="7333718" y="3752820"/>
                <a:ext cx="1940739" cy="768247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0493" name="Tekstvak 33"/>
              <p:cNvSpPr txBox="1">
                <a:spLocks noChangeArrowheads="1"/>
              </p:cNvSpPr>
              <p:nvPr/>
            </p:nvSpPr>
            <p:spPr bwMode="auto">
              <a:xfrm>
                <a:off x="5265550" y="2854872"/>
                <a:ext cx="2361467" cy="9060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rbe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rbel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rbel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rbel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rbe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rbe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rbe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rbe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rbel" charset="0"/>
                  </a:defRPr>
                </a:lvl9pPr>
              </a:lstStyle>
              <a:p>
                <a:pPr eaLnBrk="1" hangingPunct="1"/>
                <a:r>
                  <a:rPr lang="nl-NL" altLang="nl-NL" sz="2400"/>
                  <a:t>Stad van de toekomst</a:t>
                </a:r>
              </a:p>
            </p:txBody>
          </p:sp>
          <p:pic>
            <p:nvPicPr>
              <p:cNvPr id="35" name="Afbeelding 34"/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991620" y="1020050"/>
                <a:ext cx="2672302" cy="1526036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28575" cap="sq">
                <a:solidFill>
                  <a:schemeClr val="tx1"/>
                </a:solidFill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  <p:sp>
            <p:nvSpPr>
              <p:cNvPr id="20495" name="Tekstvak 35"/>
              <p:cNvSpPr txBox="1">
                <a:spLocks noChangeArrowheads="1"/>
              </p:cNvSpPr>
              <p:nvPr/>
            </p:nvSpPr>
            <p:spPr bwMode="auto">
              <a:xfrm>
                <a:off x="2910211" y="2512036"/>
                <a:ext cx="2211902" cy="2962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rbe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rbel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rbel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rbel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rbe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rbe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rbe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rbe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rbel" charset="0"/>
                  </a:defRPr>
                </a:lvl9pPr>
              </a:lstStyle>
              <a:p>
                <a:pPr eaLnBrk="1" hangingPunct="1"/>
                <a:r>
                  <a:rPr lang="nl-NL" altLang="nl-NL" sz="1600"/>
                  <a:t>Groene architectuur</a:t>
                </a:r>
              </a:p>
            </p:txBody>
          </p:sp>
          <p:sp>
            <p:nvSpPr>
              <p:cNvPr id="20496" name="Tekstvak 36"/>
              <p:cNvSpPr txBox="1">
                <a:spLocks noChangeArrowheads="1"/>
              </p:cNvSpPr>
              <p:nvPr/>
            </p:nvSpPr>
            <p:spPr bwMode="auto">
              <a:xfrm>
                <a:off x="204980" y="4540862"/>
                <a:ext cx="3183365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rbe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rbel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rbel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rbel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rbe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rbe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rbe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rbe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rbel" charset="0"/>
                  </a:defRPr>
                </a:lvl9pPr>
              </a:lstStyle>
              <a:p>
                <a:pPr eaLnBrk="1" hangingPunct="1"/>
                <a:r>
                  <a:rPr lang="nl-NL" altLang="nl-NL" sz="1600"/>
                  <a:t>Luchtzuiverend indoor groen</a:t>
                </a:r>
              </a:p>
            </p:txBody>
          </p:sp>
          <p:pic>
            <p:nvPicPr>
              <p:cNvPr id="38" name="Afbeelding 37"/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210076" y="4435409"/>
                <a:ext cx="3050689" cy="1314959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28575" cap="sq">
                <a:solidFill>
                  <a:schemeClr val="tx1"/>
                </a:solidFill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  <p:sp>
            <p:nvSpPr>
              <p:cNvPr id="20498" name="Tekstvak 38"/>
              <p:cNvSpPr txBox="1">
                <a:spLocks noChangeArrowheads="1"/>
              </p:cNvSpPr>
              <p:nvPr/>
            </p:nvSpPr>
            <p:spPr bwMode="auto">
              <a:xfrm>
                <a:off x="4112549" y="5711523"/>
                <a:ext cx="2459244" cy="36911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rbe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rbel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rbel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rbel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rbe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rbe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rbe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rbe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rbel" charset="0"/>
                  </a:defRPr>
                </a:lvl9pPr>
              </a:lstStyle>
              <a:p>
                <a:pPr eaLnBrk="1" hangingPunct="1"/>
                <a:r>
                  <a:rPr lang="nl-NL" altLang="nl-NL" sz="1600"/>
                  <a:t>Schone mobiliteit </a:t>
                </a:r>
              </a:p>
            </p:txBody>
          </p:sp>
          <p:pic>
            <p:nvPicPr>
              <p:cNvPr id="40" name="Afbeelding 39"/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275299" y="3611074"/>
                <a:ext cx="2468846" cy="1819330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28575" cap="sq">
                <a:solidFill>
                  <a:schemeClr val="tx1"/>
                </a:solidFill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  <p:sp>
            <p:nvSpPr>
              <p:cNvPr id="20500" name="Tekstvak 40"/>
              <p:cNvSpPr txBox="1">
                <a:spLocks noChangeArrowheads="1"/>
              </p:cNvSpPr>
              <p:nvPr/>
            </p:nvSpPr>
            <p:spPr bwMode="auto">
              <a:xfrm>
                <a:off x="9206835" y="5448478"/>
                <a:ext cx="2517287" cy="2962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rbe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rbel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rbel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rbel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rbe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rbe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rbe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rbe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rbel" charset="0"/>
                  </a:defRPr>
                </a:lvl9pPr>
              </a:lstStyle>
              <a:p>
                <a:pPr eaLnBrk="1" hangingPunct="1"/>
                <a:r>
                  <a:rPr lang="nl-NL" altLang="nl-NL" sz="1600"/>
                  <a:t>Verbinding met groen</a:t>
                </a:r>
              </a:p>
            </p:txBody>
          </p:sp>
          <p:sp>
            <p:nvSpPr>
              <p:cNvPr id="20501" name="Tekstvak 41"/>
              <p:cNvSpPr txBox="1">
                <a:spLocks noChangeArrowheads="1"/>
              </p:cNvSpPr>
              <p:nvPr/>
            </p:nvSpPr>
            <p:spPr bwMode="auto">
              <a:xfrm>
                <a:off x="7882695" y="2701791"/>
                <a:ext cx="2517287" cy="2962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rbe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rbel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rbel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rbel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rbe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rbe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rbe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rbe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rbel" charset="0"/>
                  </a:defRPr>
                </a:lvl9pPr>
              </a:lstStyle>
              <a:p>
                <a:pPr eaLnBrk="1" hangingPunct="1"/>
                <a:r>
                  <a:rPr lang="nl-NL" altLang="nl-NL" sz="1600"/>
                  <a:t>Stadslandbouw</a:t>
                </a:r>
              </a:p>
            </p:txBody>
          </p:sp>
          <p:pic>
            <p:nvPicPr>
              <p:cNvPr id="43" name="Afbeelding 42"/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898928" y="1127977"/>
                <a:ext cx="2944946" cy="1574906"/>
              </a:xfrm>
              <a:prstGeom prst="rect">
                <a:avLst/>
              </a:prstGeom>
              <a:noFill/>
              <a:ln w="28575" cap="sq">
                <a:solidFill>
                  <a:srgbClr val="000000"/>
                </a:solidFill>
                <a:miter lim="800000"/>
                <a:headEnd/>
                <a:tailEnd/>
              </a:ln>
              <a:effectLst>
                <a:outerShdw blurRad="50800" dist="38100" dir="2700000" algn="tl" rotWithShape="0">
                  <a:srgbClr val="000000">
                    <a:alpha val="42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2127123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kstvak 11"/>
          <p:cNvSpPr txBox="1">
            <a:spLocks noChangeArrowheads="1"/>
          </p:cNvSpPr>
          <p:nvPr/>
        </p:nvSpPr>
        <p:spPr bwMode="auto">
          <a:xfrm>
            <a:off x="771525" y="552450"/>
            <a:ext cx="464026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rbe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charset="0"/>
              </a:defRPr>
            </a:lvl9pPr>
          </a:lstStyle>
          <a:p>
            <a:pPr eaLnBrk="1" hangingPunct="1"/>
            <a:r>
              <a:rPr lang="nl-NL" altLang="nl-NL" sz="36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Voedsel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67438" y="1628775"/>
            <a:ext cx="2700337" cy="2052638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67438" y="4257675"/>
            <a:ext cx="2700337" cy="1943100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6" descr="Gerelateerde afbeeldi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6763" y="1628775"/>
            <a:ext cx="2700337" cy="2046288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2" name="Picture 10" descr="Afbeeldingsresultaat voor city farmi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75725" y="1628775"/>
            <a:ext cx="2449513" cy="2052638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08388" y="1628775"/>
            <a:ext cx="2451100" cy="2052638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4" name="Picture 12" descr="Afbeeldingsresultaat voor hydroponics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75050" y="4257675"/>
            <a:ext cx="2497138" cy="1943100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6" name="Picture 14" descr="Afbeeldingsresultaat voor voedselbos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6763" y="4257675"/>
            <a:ext cx="2700337" cy="1943100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8" name="Picture 16" descr="Afbeeldingsresultaat voor wonen toekomst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83663" y="4257675"/>
            <a:ext cx="2441575" cy="1943100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hthoek 15"/>
          <p:cNvSpPr/>
          <p:nvPr/>
        </p:nvSpPr>
        <p:spPr>
          <a:xfrm>
            <a:off x="766763" y="3789363"/>
            <a:ext cx="10658475" cy="360362"/>
          </a:xfrm>
          <a:prstGeom prst="rect">
            <a:avLst/>
          </a:prstGeom>
          <a:solidFill>
            <a:srgbClr val="7986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nl-NL"/>
          </a:p>
        </p:txBody>
      </p:sp>
      <p:pic>
        <p:nvPicPr>
          <p:cNvPr id="21516" name="Afbeelding 16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18563" y="419100"/>
            <a:ext cx="2571750" cy="68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4644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kstvak 11"/>
          <p:cNvSpPr txBox="1">
            <a:spLocks noChangeArrowheads="1"/>
          </p:cNvSpPr>
          <p:nvPr/>
        </p:nvSpPr>
        <p:spPr bwMode="auto">
          <a:xfrm>
            <a:off x="771525" y="552450"/>
            <a:ext cx="464026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rbe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charset="0"/>
              </a:defRPr>
            </a:lvl9pPr>
          </a:lstStyle>
          <a:p>
            <a:pPr eaLnBrk="1" hangingPunct="1"/>
            <a:r>
              <a:rPr lang="nl-NL" altLang="nl-NL" sz="36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Wonen</a:t>
            </a:r>
          </a:p>
        </p:txBody>
      </p:sp>
      <p:pic>
        <p:nvPicPr>
          <p:cNvPr id="10242" name="Picture 2" descr="Afbeeldingsresultaat voor wonen toekomst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6763" y="1628775"/>
            <a:ext cx="3636962" cy="2376488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 descr="Afbeeldingsresultaat voor ecodorp almere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6763" y="4113213"/>
            <a:ext cx="5256212" cy="2081212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fbeelding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83"/>
          <a:stretch>
            <a:fillRect/>
          </a:stretch>
        </p:blipFill>
        <p:spPr bwMode="auto">
          <a:xfrm>
            <a:off x="6132513" y="4113213"/>
            <a:ext cx="3636962" cy="2087562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0" name="Picture 10" descr="Gerelateerde afbeeldi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11675" y="1628775"/>
            <a:ext cx="3433763" cy="2376488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2" name="Picture 12" descr="Gerelateerde afbeeldin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40688" y="1628775"/>
            <a:ext cx="3384550" cy="2376488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72663" y="4113213"/>
            <a:ext cx="1552575" cy="2087562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7" name="Afbeelding 13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18563" y="419100"/>
            <a:ext cx="2571750" cy="68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0716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kstvak 11"/>
          <p:cNvSpPr txBox="1">
            <a:spLocks noChangeArrowheads="1"/>
          </p:cNvSpPr>
          <p:nvPr/>
        </p:nvSpPr>
        <p:spPr bwMode="auto">
          <a:xfrm>
            <a:off x="771525" y="552450"/>
            <a:ext cx="464026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rbe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charset="0"/>
              </a:defRPr>
            </a:lvl9pPr>
          </a:lstStyle>
          <a:p>
            <a:pPr eaLnBrk="1" hangingPunct="1"/>
            <a:r>
              <a:rPr lang="nl-NL" altLang="nl-NL" sz="36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Nieuwe beroepen</a:t>
            </a:r>
          </a:p>
        </p:txBody>
      </p:sp>
      <p:pic>
        <p:nvPicPr>
          <p:cNvPr id="15362" name="Picture 2" descr="Gerelateerde afbeeldi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9423" y="1628774"/>
            <a:ext cx="2808287" cy="1908175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8" descr="Gerelateerde afbeeldi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55731" y="3813970"/>
            <a:ext cx="2446338" cy="1727200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2" name="Picture 14" descr="Afbeeldingsresultaat voor growing vegetables underwater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83000" y="1628775"/>
            <a:ext cx="3384550" cy="1908175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60" name="Tekstvak 13"/>
          <p:cNvSpPr txBox="1">
            <a:spLocks noChangeArrowheads="1"/>
          </p:cNvSpPr>
          <p:nvPr/>
        </p:nvSpPr>
        <p:spPr bwMode="auto">
          <a:xfrm>
            <a:off x="711200" y="3475038"/>
            <a:ext cx="2820988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rbe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charset="0"/>
              </a:defRPr>
            </a:lvl9pPr>
          </a:lstStyle>
          <a:p>
            <a:pPr eaLnBrk="1" hangingPunct="1"/>
            <a:r>
              <a:rPr lang="nl-NL" altLang="nl-NL" sz="1600"/>
              <a:t>Zwevende tuinman</a:t>
            </a:r>
          </a:p>
        </p:txBody>
      </p:sp>
      <p:sp>
        <p:nvSpPr>
          <p:cNvPr id="23561" name="Tekstvak 14"/>
          <p:cNvSpPr txBox="1">
            <a:spLocks noChangeArrowheads="1"/>
          </p:cNvSpPr>
          <p:nvPr/>
        </p:nvSpPr>
        <p:spPr bwMode="auto">
          <a:xfrm>
            <a:off x="690563" y="5564188"/>
            <a:ext cx="2820987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rbe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charset="0"/>
              </a:defRPr>
            </a:lvl9pPr>
          </a:lstStyle>
          <a:p>
            <a:pPr eaLnBrk="1" hangingPunct="1"/>
            <a:r>
              <a:rPr lang="nl-NL" altLang="nl-NL" sz="1600" dirty="0"/>
              <a:t>Stadskweker</a:t>
            </a:r>
          </a:p>
        </p:txBody>
      </p:sp>
      <p:sp>
        <p:nvSpPr>
          <p:cNvPr id="23563" name="Tekstvak 17"/>
          <p:cNvSpPr txBox="1">
            <a:spLocks noChangeArrowheads="1"/>
          </p:cNvSpPr>
          <p:nvPr/>
        </p:nvSpPr>
        <p:spPr bwMode="auto">
          <a:xfrm>
            <a:off x="3603625" y="3475038"/>
            <a:ext cx="281940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rbe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charset="0"/>
              </a:defRPr>
            </a:lvl9pPr>
          </a:lstStyle>
          <a:p>
            <a:pPr eaLnBrk="1" hangingPunct="1"/>
            <a:r>
              <a:rPr lang="nl-NL" altLang="nl-NL" sz="1600"/>
              <a:t>Diepzeeboer</a:t>
            </a:r>
          </a:p>
        </p:txBody>
      </p:sp>
      <p:sp>
        <p:nvSpPr>
          <p:cNvPr id="23564" name="Tekstvak 18"/>
          <p:cNvSpPr txBox="1">
            <a:spLocks noChangeArrowheads="1"/>
          </p:cNvSpPr>
          <p:nvPr/>
        </p:nvSpPr>
        <p:spPr bwMode="auto">
          <a:xfrm>
            <a:off x="3819517" y="5500687"/>
            <a:ext cx="2820988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rbe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charset="0"/>
              </a:defRPr>
            </a:lvl9pPr>
          </a:lstStyle>
          <a:p>
            <a:pPr eaLnBrk="1" hangingPunct="1"/>
            <a:r>
              <a:rPr lang="nl-NL" altLang="nl-NL" sz="1600" dirty="0"/>
              <a:t>Groene architect</a:t>
            </a:r>
          </a:p>
        </p:txBody>
      </p:sp>
      <p:sp>
        <p:nvSpPr>
          <p:cNvPr id="23565" name="Tekstvak 19"/>
          <p:cNvSpPr txBox="1">
            <a:spLocks noChangeArrowheads="1"/>
          </p:cNvSpPr>
          <p:nvPr/>
        </p:nvSpPr>
        <p:spPr bwMode="auto">
          <a:xfrm>
            <a:off x="7121525" y="3475038"/>
            <a:ext cx="2820988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rbe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charset="0"/>
              </a:defRPr>
            </a:lvl9pPr>
          </a:lstStyle>
          <a:p>
            <a:pPr eaLnBrk="1" hangingPunct="1"/>
            <a:r>
              <a:rPr lang="nl-NL" altLang="nl-NL" sz="1600"/>
              <a:t>Dakboerin</a:t>
            </a:r>
          </a:p>
        </p:txBody>
      </p:sp>
      <p:pic>
        <p:nvPicPr>
          <p:cNvPr id="23566" name="Picture 8" descr="Afbeeldingsresultaat voor roof food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89788" y="1628775"/>
            <a:ext cx="1893887" cy="190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68" name="Tekstvak 25"/>
          <p:cNvSpPr txBox="1">
            <a:spLocks noChangeArrowheads="1"/>
          </p:cNvSpPr>
          <p:nvPr/>
        </p:nvSpPr>
        <p:spPr bwMode="auto">
          <a:xfrm>
            <a:off x="9142413" y="3475038"/>
            <a:ext cx="2820987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rbe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charset="0"/>
              </a:defRPr>
            </a:lvl9pPr>
          </a:lstStyle>
          <a:p>
            <a:pPr eaLnBrk="1" hangingPunct="1"/>
            <a:r>
              <a:rPr lang="nl-NL" altLang="nl-NL" sz="1600" dirty="0"/>
              <a:t>Groene zorgverlener </a:t>
            </a:r>
          </a:p>
        </p:txBody>
      </p:sp>
      <p:sp>
        <p:nvSpPr>
          <p:cNvPr id="23569" name="Tekstvak 26"/>
          <p:cNvSpPr txBox="1">
            <a:spLocks noChangeArrowheads="1"/>
          </p:cNvSpPr>
          <p:nvPr/>
        </p:nvSpPr>
        <p:spPr bwMode="auto">
          <a:xfrm>
            <a:off x="5999163" y="5586411"/>
            <a:ext cx="281940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rbe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charset="0"/>
              </a:defRPr>
            </a:lvl9pPr>
          </a:lstStyle>
          <a:p>
            <a:pPr eaLnBrk="1" hangingPunct="1"/>
            <a:r>
              <a:rPr lang="nl-NL" altLang="nl-NL" sz="1600"/>
              <a:t>Lichtkweker</a:t>
            </a:r>
          </a:p>
        </p:txBody>
      </p:sp>
      <p:pic>
        <p:nvPicPr>
          <p:cNvPr id="23572" name="Afbeelding 2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18563" y="419100"/>
            <a:ext cx="2571750" cy="68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fbeeldingsresultaat voor stadskweker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5551" y="3860798"/>
            <a:ext cx="3053540" cy="1725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fbeeldingsresultaat voor zorgverlener groen plant">
            <a:hlinkClick r:id="rId9"/>
          </p:cNvPr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65452" y="1628775"/>
            <a:ext cx="2574908" cy="190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vak 1"/>
          <p:cNvSpPr txBox="1"/>
          <p:nvPr/>
        </p:nvSpPr>
        <p:spPr>
          <a:xfrm>
            <a:off x="9265452" y="5564188"/>
            <a:ext cx="13749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Plant expert </a:t>
            </a:r>
          </a:p>
        </p:txBody>
      </p:sp>
      <p:pic>
        <p:nvPicPr>
          <p:cNvPr id="1032" name="Picture 8" descr="fbeeldingsresultaat voor biomimicry">
            <a:hlinkClick r:id="rId11"/>
          </p:cNvPr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82280" y="3909218"/>
            <a:ext cx="2758080" cy="1628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erelateerde afbeelding">
            <a:hlinkClick r:id="rId13"/>
          </p:cNvPr>
          <p:cNvPicPr>
            <a:picLocks noChangeAspect="1" noChangeArrowheads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35388" y="3860403"/>
            <a:ext cx="2144712" cy="1608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3178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Conclusie </a:t>
            </a:r>
          </a:p>
        </p:txBody>
      </p:sp>
      <p:sp>
        <p:nvSpPr>
          <p:cNvPr id="4" name="Tijdelijke aanduiding voor inhoud 2"/>
          <p:cNvSpPr>
            <a:spLocks noGrp="1"/>
          </p:cNvSpPr>
          <p:nvPr>
            <p:ph idx="1"/>
          </p:nvPr>
        </p:nvSpPr>
        <p:spPr>
          <a:xfrm>
            <a:off x="677333" y="2129052"/>
            <a:ext cx="7516641" cy="2431074"/>
          </a:xfrm>
        </p:spPr>
        <p:txBody>
          <a:bodyPr>
            <a:normAutofit/>
          </a:bodyPr>
          <a:lstStyle/>
          <a:p>
            <a:r>
              <a:rPr lang="nl-NL" dirty="0"/>
              <a:t>Creëer het ‘</a:t>
            </a:r>
            <a:r>
              <a:rPr lang="nl-NL" dirty="0" err="1"/>
              <a:t>whauw</a:t>
            </a:r>
            <a:r>
              <a:rPr lang="nl-NL" dirty="0"/>
              <a:t> gevoel’</a:t>
            </a:r>
          </a:p>
          <a:p>
            <a:r>
              <a:rPr lang="nl-NL" dirty="0"/>
              <a:t>Leren over de waarde van groen en natuur (klas, schoolplein of erop uit)</a:t>
            </a:r>
          </a:p>
          <a:p>
            <a:r>
              <a:rPr lang="nl-NL" dirty="0"/>
              <a:t>Groene toekomstperspectief bieden</a:t>
            </a:r>
          </a:p>
          <a:p>
            <a:endParaRPr lang="nl-NL" dirty="0"/>
          </a:p>
          <a:p>
            <a:r>
              <a:rPr lang="nl-NL" dirty="0"/>
              <a:t>Op wie rust mij hoop dus? </a:t>
            </a:r>
          </a:p>
        </p:txBody>
      </p:sp>
      <p:pic>
        <p:nvPicPr>
          <p:cNvPr id="8196" name="Picture 4" descr="erelateerde afbeeldin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28313" y="3227491"/>
            <a:ext cx="4539342" cy="3404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0515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vak 5"/>
          <p:cNvSpPr txBox="1"/>
          <p:nvPr/>
        </p:nvSpPr>
        <p:spPr>
          <a:xfrm>
            <a:off x="531649" y="1951570"/>
            <a:ext cx="676360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>
                <a:latin typeface="+mj-lt"/>
              </a:rPr>
              <a:t>         </a:t>
            </a:r>
            <a:endParaRPr lang="nl-NL" sz="20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r>
              <a:rPr lang="nl-NL" sz="4000" dirty="0">
                <a:solidFill>
                  <a:schemeClr val="accent1"/>
                </a:solidFill>
                <a:latin typeface="+mj-lt"/>
              </a:rPr>
              <a:t>Bedankt voor uw aandacht</a:t>
            </a:r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47265" y="-10188"/>
            <a:ext cx="5131558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373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beeldingsresultaat voor lodewijk robinson 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7522" y="2103673"/>
            <a:ext cx="2111749" cy="158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erelateerde afbeelding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7975" y="3688498"/>
            <a:ext cx="3343984" cy="1607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fbeeldingsresultaat voor lodewijk prinses irene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57083" y="3246062"/>
            <a:ext cx="2435725" cy="1369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Date Placeholder 3">
            <a:extLst>
              <a:ext uri="{FF2B5EF4-FFF2-40B4-BE49-F238E27FC236}">
                <a16:creationId xmlns:a16="http://schemas.microsoft.com/office/drawing/2014/main" id="{4FE3F868-6F1D-41F7-A7BA-6B9DE3B7EF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/>
          <a:lstStyle>
            <a:lvl1pPr algn="r">
              <a:defRPr lang="nl-NL" sz="900" b="1" smtClean="0">
                <a:solidFill>
                  <a:schemeClr val="bg1"/>
                </a:solidFill>
              </a:defRPr>
            </a:lvl1pPr>
          </a:lstStyle>
          <a:p>
            <a:pPr defTabSz="457200"/>
            <a:fld id="{F44AB08D-A2F2-45D8-BDF9-85A02A91FAA9}" type="datetime1">
              <a:rPr lang="nl-NL" smtClean="0">
                <a:solidFill>
                  <a:prstClr val="white"/>
                </a:solidFill>
              </a:rPr>
              <a:t>13-5-2019</a:t>
            </a:fld>
            <a:endParaRPr dirty="0">
              <a:solidFill>
                <a:prstClr val="white"/>
              </a:solidFill>
            </a:endParaRPr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45D7312E-2EBE-42D7-A3AA-865B3741B5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/>
          <a:lstStyle>
            <a:lvl1pPr algn="l">
              <a:defRPr sz="900" b="1">
                <a:solidFill>
                  <a:schemeClr val="bg1"/>
                </a:solidFill>
              </a:defRPr>
            </a:lvl1pPr>
          </a:lstStyle>
          <a:p>
            <a:pPr defTabSz="457200"/>
            <a:r>
              <a:rPr lang="nl-NL" b="0" dirty="0"/>
              <a:t>Kwaliteit van de leefomgeving als vertrekpunt voor verstedelijking</a:t>
            </a:r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3747500F-838D-4A8C-BB7C-9A39EE340F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/>
          <a:lstStyle>
            <a:lvl1pPr>
              <a:defRPr lang="nl-NL" sz="900" b="1" smtClean="0">
                <a:solidFill>
                  <a:schemeClr val="bg1"/>
                </a:solidFill>
              </a:defRPr>
            </a:lvl1pPr>
          </a:lstStyle>
          <a:p>
            <a:pPr algn="r" defTabSz="457200"/>
            <a:fld id="{12E1C6DA-9D23-4FA1-9889-59B05DDECF95}" type="slidenum">
              <a:rPr>
                <a:solidFill>
                  <a:prstClr val="white"/>
                </a:solidFill>
              </a:rPr>
              <a:pPr algn="r" defTabSz="457200"/>
              <a:t>3</a:t>
            </a:fld>
            <a:endParaRPr dirty="0">
              <a:solidFill>
                <a:prstClr val="white"/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80023DA-922C-472D-8A1A-A9C8EFF700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/>
              <a:t>Wie ben ik? </a:t>
            </a:r>
          </a:p>
        </p:txBody>
      </p:sp>
      <p:pic>
        <p:nvPicPr>
          <p:cNvPr id="3080" name="Picture 8" descr="fbeeldingsresultaat voor code rood natuur">
            <a:hlinkClick r:id="rId9"/>
          </p:cNvPr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04553" y="2976436"/>
            <a:ext cx="3533997" cy="198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4" descr="Gerelateerde afbeeldi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7001" y="1454747"/>
            <a:ext cx="2554671" cy="1206808"/>
          </a:xfrm>
          <a:prstGeom prst="rect">
            <a:avLst/>
          </a:prstGeom>
        </p:spPr>
      </p:pic>
      <p:pic>
        <p:nvPicPr>
          <p:cNvPr id="15" name="Afbeelding 12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579" t="23520" b="10155"/>
          <a:stretch>
            <a:fillRect/>
          </a:stretch>
        </p:blipFill>
        <p:spPr bwMode="auto">
          <a:xfrm>
            <a:off x="4770061" y="5059039"/>
            <a:ext cx="2517569" cy="869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5034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47265" y="-10188"/>
            <a:ext cx="5131558" cy="6857999"/>
          </a:xfrm>
          <a:prstGeom prst="rect">
            <a:avLst/>
          </a:prstGeom>
        </p:spPr>
      </p:pic>
      <p:sp>
        <p:nvSpPr>
          <p:cNvPr id="4" name="Titel 1"/>
          <p:cNvSpPr>
            <a:spLocks noGrp="1"/>
          </p:cNvSpPr>
          <p:nvPr>
            <p:ph type="title"/>
          </p:nvPr>
        </p:nvSpPr>
        <p:spPr>
          <a:xfrm>
            <a:off x="517780" y="3507608"/>
            <a:ext cx="11178038" cy="743369"/>
          </a:xfrm>
        </p:spPr>
        <p:txBody>
          <a:bodyPr/>
          <a:lstStyle/>
          <a:p>
            <a:r>
              <a:rPr lang="nl-NL" dirty="0"/>
              <a:t>Balans tussen mens en natuur</a:t>
            </a:r>
          </a:p>
        </p:txBody>
      </p:sp>
      <p:sp>
        <p:nvSpPr>
          <p:cNvPr id="5" name="Titel 1"/>
          <p:cNvSpPr txBox="1">
            <a:spLocks/>
          </p:cNvSpPr>
          <p:nvPr/>
        </p:nvSpPr>
        <p:spPr>
          <a:xfrm>
            <a:off x="2524710" y="1985587"/>
            <a:ext cx="11178038" cy="74336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nl-NL"/>
              <a:t>Missie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040671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DB636-5353-4922-BE24-19F2BD034712}" type="datetime4">
              <a:rPr lang="nl-NL" smtClean="0"/>
              <a:pPr/>
              <a:t>13 mei 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NL GREENLABEL 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12E1C6DA-9D23-4FA1-9889-59B05DDECF95}" type="slidenum">
              <a:rPr lang="nl-NL" smtClean="0"/>
              <a:pPr algn="r"/>
              <a:t>5</a:t>
            </a:fld>
            <a:endParaRPr lang="nl-NL"/>
          </a:p>
        </p:txBody>
      </p:sp>
      <p:pic>
        <p:nvPicPr>
          <p:cNvPr id="8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99222" y="48684"/>
            <a:ext cx="4795791" cy="6876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028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beeldingsresultaat voor foto aarde nacht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1908" y="251799"/>
            <a:ext cx="8942120" cy="6417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662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916595" y="336896"/>
            <a:ext cx="11178038" cy="743369"/>
          </a:xfrm>
        </p:spPr>
        <p:txBody>
          <a:bodyPr/>
          <a:lstStyle/>
          <a:p>
            <a:r>
              <a:rPr lang="nl-NL" dirty="0"/>
              <a:t>Afstand tot de natuur </a:t>
            </a:r>
          </a:p>
        </p:txBody>
      </p:sp>
      <p:pic>
        <p:nvPicPr>
          <p:cNvPr id="2050" name="Picture 2" descr="fbeeldingsresultaat voor tuin kunstgras stofzuigen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3148" y="1441130"/>
            <a:ext cx="4122702" cy="2226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erelateerde afbeelding">
            <a:hlinkClick r:id="rId4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73288" y="1441129"/>
            <a:ext cx="3942608" cy="2139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fbeeldingsresultaat voor binnenstad almere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7340" y="4191989"/>
            <a:ext cx="4098510" cy="2266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fbeeldingsresultaat voor landschap">
            <a:hlinkClick r:id="rId8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42660" y="4122920"/>
            <a:ext cx="4073236" cy="2335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9288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Rechthoek 11"/>
          <p:cNvSpPr>
            <a:spLocks noChangeArrowheads="1"/>
          </p:cNvSpPr>
          <p:nvPr/>
        </p:nvSpPr>
        <p:spPr bwMode="auto">
          <a:xfrm>
            <a:off x="882650" y="2071665"/>
            <a:ext cx="6457594" cy="4974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marL="342900" indent="-342900" defTabSz="457200">
              <a:lnSpc>
                <a:spcPct val="15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nl-NL" altLang="nl-NL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NL Greenlabel staat voor een meetbaar duurzame leefomgeving</a:t>
            </a:r>
          </a:p>
          <a:p>
            <a:pPr marL="342900" indent="-342900" defTabSz="457200">
              <a:lnSpc>
                <a:spcPct val="15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nl-NL" altLang="nl-NL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Maak duurzaamheid meetbaar door paspoorten:</a:t>
            </a:r>
          </a:p>
          <a:p>
            <a:pPr>
              <a:lnSpc>
                <a:spcPct val="150000"/>
              </a:lnSpc>
              <a:spcBef>
                <a:spcPct val="20000"/>
              </a:spcBef>
            </a:pPr>
            <a:r>
              <a:rPr lang="nl-NL" altLang="nl-NL" dirty="0">
                <a:solidFill>
                  <a:srgbClr val="262626"/>
                </a:solidFill>
                <a:latin typeface="Calibri" panose="020F0502020204030204"/>
                <a:cs typeface="Arial" panose="020B0604020202020204" pitchFamily="34" charset="0"/>
              </a:rPr>
              <a:t>	Producten/ Materialen</a:t>
            </a:r>
          </a:p>
          <a:p>
            <a:pPr>
              <a:lnSpc>
                <a:spcPct val="150000"/>
              </a:lnSpc>
              <a:spcBef>
                <a:spcPct val="20000"/>
              </a:spcBef>
            </a:pPr>
            <a:r>
              <a:rPr lang="nl-NL" altLang="nl-NL" dirty="0">
                <a:solidFill>
                  <a:srgbClr val="262626"/>
                </a:solidFill>
                <a:latin typeface="Calibri" panose="020F0502020204030204"/>
                <a:cs typeface="Arial" panose="020B0604020202020204" pitchFamily="34" charset="0"/>
              </a:rPr>
              <a:t>	Planten</a:t>
            </a:r>
          </a:p>
          <a:p>
            <a:pPr>
              <a:lnSpc>
                <a:spcPct val="150000"/>
              </a:lnSpc>
              <a:spcBef>
                <a:spcPct val="20000"/>
              </a:spcBef>
            </a:pPr>
            <a:r>
              <a:rPr lang="nl-NL" altLang="nl-NL" dirty="0">
                <a:solidFill>
                  <a:srgbClr val="262626"/>
                </a:solidFill>
                <a:latin typeface="Calibri" panose="020F0502020204030204"/>
                <a:cs typeface="Arial" panose="020B0604020202020204" pitchFamily="34" charset="0"/>
              </a:rPr>
              <a:t>	Gebieden</a:t>
            </a:r>
          </a:p>
          <a:p>
            <a:pPr>
              <a:lnSpc>
                <a:spcPct val="150000"/>
              </a:lnSpc>
              <a:spcBef>
                <a:spcPct val="20000"/>
              </a:spcBef>
            </a:pPr>
            <a:r>
              <a:rPr lang="nl-NL" altLang="nl-NL" dirty="0">
                <a:solidFill>
                  <a:srgbClr val="262626"/>
                </a:solidFill>
                <a:latin typeface="Calibri" panose="020F0502020204030204"/>
                <a:cs typeface="Arial" panose="020B0604020202020204" pitchFamily="34" charset="0"/>
              </a:rPr>
              <a:t>	Terreinen</a:t>
            </a:r>
            <a:br>
              <a:rPr lang="nl-NL" altLang="nl-NL" dirty="0">
                <a:solidFill>
                  <a:srgbClr val="262626"/>
                </a:solidFill>
                <a:latin typeface="Calibri" panose="020F0502020204030204"/>
                <a:cs typeface="Arial" panose="020B0604020202020204" pitchFamily="34" charset="0"/>
              </a:rPr>
            </a:br>
            <a:r>
              <a:rPr lang="nl-NL" altLang="nl-NL" dirty="0">
                <a:solidFill>
                  <a:srgbClr val="262626"/>
                </a:solidFill>
                <a:latin typeface="Calibri" panose="020F0502020204030204"/>
                <a:cs typeface="Arial" panose="020B0604020202020204" pitchFamily="34" charset="0"/>
              </a:rPr>
              <a:t> 	Tuinen 	</a:t>
            </a:r>
          </a:p>
          <a:p>
            <a:pPr marL="342900" indent="-342900" defTabSz="457200">
              <a:lnSpc>
                <a:spcPct val="15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nl-NL" altLang="nl-NL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Wetenschappelijke raad</a:t>
            </a:r>
          </a:p>
          <a:p>
            <a:pPr>
              <a:spcBef>
                <a:spcPct val="20000"/>
              </a:spcBef>
            </a:pPr>
            <a:endParaRPr lang="nl-NL" altLang="nl-NL" dirty="0">
              <a:solidFill>
                <a:srgbClr val="262626"/>
              </a:solidFill>
              <a:cs typeface="Arial" panose="020B0604020202020204" pitchFamily="34" charset="0"/>
            </a:endParaRPr>
          </a:p>
          <a:p>
            <a:pPr>
              <a:spcBef>
                <a:spcPct val="20000"/>
              </a:spcBef>
            </a:pPr>
            <a:r>
              <a:rPr lang="nl-NL" altLang="nl-NL" dirty="0">
                <a:solidFill>
                  <a:srgbClr val="262626"/>
                </a:solidFill>
                <a:latin typeface="Calibri" panose="020F0502020204030204"/>
                <a:cs typeface="Arial" panose="020B0604020202020204" pitchFamily="34" charset="0"/>
              </a:rPr>
              <a:t>	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0160" y="1417209"/>
            <a:ext cx="3731778" cy="2487478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0160" y="3904687"/>
            <a:ext cx="3742890" cy="2575488"/>
          </a:xfrm>
          <a:prstGeom prst="rect">
            <a:avLst/>
          </a:prstGeo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882650" y="603712"/>
            <a:ext cx="10363200" cy="448429"/>
          </a:xfrm>
        </p:spPr>
        <p:txBody>
          <a:bodyPr>
            <a:normAutofit fontScale="90000"/>
          </a:bodyPr>
          <a:lstStyle/>
          <a:p>
            <a:r>
              <a:rPr lang="nl-NL" dirty="0"/>
              <a:t>NL Greenlabel </a:t>
            </a:r>
          </a:p>
        </p:txBody>
      </p:sp>
      <p:pic>
        <p:nvPicPr>
          <p:cNvPr id="7" name="Afbeelding 1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47556" y="263193"/>
            <a:ext cx="2571750" cy="68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6018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hthoek 19">
            <a:extLst>
              <a:ext uri="{FF2B5EF4-FFF2-40B4-BE49-F238E27FC236}">
                <a16:creationId xmlns:a16="http://schemas.microsoft.com/office/drawing/2014/main" id="{ABA80439-5018-4621-A177-938F369A4A1A}"/>
              </a:ext>
            </a:extLst>
          </p:cNvPr>
          <p:cNvSpPr/>
          <p:nvPr/>
        </p:nvSpPr>
        <p:spPr>
          <a:xfrm>
            <a:off x="803097" y="5023418"/>
            <a:ext cx="10471544" cy="85575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2" rtlCol="0" anchor="ctr"/>
          <a:lstStyle/>
          <a:p>
            <a:pPr marL="342900" indent="-342900">
              <a:buFont typeface="+mj-lt"/>
              <a:buAutoNum type="arabicPeriod"/>
            </a:pPr>
            <a:r>
              <a:rPr lang="nl-NL" dirty="0">
                <a:solidFill>
                  <a:prstClr val="black"/>
                </a:solidFill>
              </a:rPr>
              <a:t>Meerwaarde voor mens en natuur</a:t>
            </a:r>
          </a:p>
          <a:p>
            <a:pPr marL="342900" indent="-342900">
              <a:buFont typeface="+mj-lt"/>
              <a:buAutoNum type="arabicPeriod"/>
            </a:pPr>
            <a:r>
              <a:rPr lang="nl-NL" dirty="0" err="1">
                <a:solidFill>
                  <a:prstClr val="black"/>
                </a:solidFill>
              </a:rPr>
              <a:t>Meaningful</a:t>
            </a:r>
            <a:r>
              <a:rPr lang="nl-NL" dirty="0">
                <a:solidFill>
                  <a:prstClr val="black"/>
                </a:solidFill>
              </a:rPr>
              <a:t> </a:t>
            </a:r>
            <a:r>
              <a:rPr lang="nl-NL" dirty="0" err="1">
                <a:solidFill>
                  <a:prstClr val="black"/>
                </a:solidFill>
              </a:rPr>
              <a:t>profit</a:t>
            </a:r>
            <a:endParaRPr lang="nl-NL" dirty="0">
              <a:solidFill>
                <a:prstClr val="black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nl-NL" dirty="0">
                <a:solidFill>
                  <a:prstClr val="black"/>
                </a:solidFill>
              </a:rPr>
              <a:t>Bij voorkeur lokaal</a:t>
            </a:r>
          </a:p>
          <a:p>
            <a:pPr marL="342900" indent="-342900">
              <a:buFont typeface="+mj-lt"/>
              <a:buAutoNum type="arabicPeriod"/>
            </a:pPr>
            <a:r>
              <a:rPr lang="nl-NL" dirty="0">
                <a:solidFill>
                  <a:prstClr val="black"/>
                </a:solidFill>
              </a:rPr>
              <a:t>Geen verspreiding toxische stoffen</a:t>
            </a:r>
          </a:p>
          <a:p>
            <a:pPr marL="342900" indent="-342900">
              <a:buFont typeface="+mj-lt"/>
              <a:buAutoNum type="arabicPeriod"/>
            </a:pPr>
            <a:r>
              <a:rPr lang="nl-NL" dirty="0">
                <a:solidFill>
                  <a:prstClr val="black"/>
                </a:solidFill>
              </a:rPr>
              <a:t>Rechtvaardig/Is het waar</a:t>
            </a:r>
          </a:p>
          <a:p>
            <a:pPr marL="342900" indent="-342900">
              <a:buFont typeface="+mj-lt"/>
              <a:buAutoNum type="arabicPeriod"/>
            </a:pPr>
            <a:r>
              <a:rPr lang="nl-NL" dirty="0">
                <a:solidFill>
                  <a:prstClr val="black"/>
                </a:solidFill>
              </a:rPr>
              <a:t>Bij voorkeur bio-</a:t>
            </a:r>
            <a:r>
              <a:rPr lang="nl-NL" dirty="0" err="1">
                <a:solidFill>
                  <a:prstClr val="black"/>
                </a:solidFill>
              </a:rPr>
              <a:t>based</a:t>
            </a:r>
            <a:endParaRPr lang="nl-NL" dirty="0">
              <a:solidFill>
                <a:prstClr val="black"/>
              </a:solidFill>
            </a:endParaRPr>
          </a:p>
        </p:txBody>
      </p:sp>
      <p:sp>
        <p:nvSpPr>
          <p:cNvPr id="21" name="Rechthoek 20">
            <a:extLst>
              <a:ext uri="{FF2B5EF4-FFF2-40B4-BE49-F238E27FC236}">
                <a16:creationId xmlns:a16="http://schemas.microsoft.com/office/drawing/2014/main" id="{E2B4349C-D96C-4C3E-B687-AE96856632CA}"/>
              </a:ext>
            </a:extLst>
          </p:cNvPr>
          <p:cNvSpPr/>
          <p:nvPr/>
        </p:nvSpPr>
        <p:spPr>
          <a:xfrm>
            <a:off x="803098" y="1923068"/>
            <a:ext cx="2508273" cy="294150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b="1" dirty="0">
                <a:solidFill>
                  <a:prstClr val="black"/>
                </a:solidFill>
              </a:rPr>
              <a:t>Producten &amp; materialen</a:t>
            </a:r>
          </a:p>
          <a:p>
            <a:pPr marL="342900" indent="-342900">
              <a:buFont typeface="+mj-lt"/>
              <a:buAutoNum type="arabicPeriod"/>
            </a:pPr>
            <a:r>
              <a:rPr lang="nl-NL" dirty="0">
                <a:solidFill>
                  <a:prstClr val="black"/>
                </a:solidFill>
              </a:rPr>
              <a:t>Transport/afstand</a:t>
            </a:r>
          </a:p>
          <a:p>
            <a:pPr marL="342900" indent="-342900">
              <a:buFont typeface="+mj-lt"/>
              <a:buAutoNum type="arabicPeriod"/>
            </a:pPr>
            <a:r>
              <a:rPr lang="nl-NL" dirty="0">
                <a:solidFill>
                  <a:prstClr val="black"/>
                </a:solidFill>
              </a:rPr>
              <a:t>Samenstelling</a:t>
            </a:r>
          </a:p>
          <a:p>
            <a:pPr marL="342900" indent="-342900">
              <a:buFont typeface="+mj-lt"/>
              <a:buAutoNum type="arabicPeriod"/>
            </a:pPr>
            <a:r>
              <a:rPr lang="nl-NL" dirty="0">
                <a:solidFill>
                  <a:prstClr val="black"/>
                </a:solidFill>
              </a:rPr>
              <a:t>Bedrijfsvoering</a:t>
            </a:r>
          </a:p>
          <a:p>
            <a:pPr marL="342900" indent="-342900">
              <a:buFont typeface="+mj-lt"/>
              <a:buAutoNum type="arabicPeriod"/>
            </a:pPr>
            <a:r>
              <a:rPr lang="nl-NL" dirty="0">
                <a:solidFill>
                  <a:prstClr val="black"/>
                </a:solidFill>
              </a:rPr>
              <a:t>Gebruiksduur</a:t>
            </a:r>
          </a:p>
          <a:p>
            <a:pPr marL="342900" indent="-342900">
              <a:buFont typeface="+mj-lt"/>
              <a:buAutoNum type="arabicPeriod"/>
            </a:pPr>
            <a:r>
              <a:rPr lang="nl-NL" dirty="0">
                <a:solidFill>
                  <a:prstClr val="black"/>
                </a:solidFill>
              </a:rPr>
              <a:t>Onderhoud</a:t>
            </a:r>
          </a:p>
          <a:p>
            <a:pPr marL="342900" indent="-342900">
              <a:buFont typeface="+mj-lt"/>
              <a:buAutoNum type="arabicPeriod"/>
            </a:pPr>
            <a:r>
              <a:rPr lang="nl-NL" dirty="0">
                <a:solidFill>
                  <a:prstClr val="black"/>
                </a:solidFill>
              </a:rPr>
              <a:t>Duurzaamheid tijdens gebruik</a:t>
            </a:r>
          </a:p>
          <a:p>
            <a:pPr marL="342900" indent="-342900">
              <a:buFont typeface="+mj-lt"/>
              <a:buAutoNum type="arabicPeriod"/>
            </a:pPr>
            <a:r>
              <a:rPr lang="nl-NL" dirty="0">
                <a:solidFill>
                  <a:prstClr val="black"/>
                </a:solidFill>
              </a:rPr>
              <a:t>Eindverwerking</a:t>
            </a:r>
          </a:p>
          <a:p>
            <a:pPr marL="342900" indent="-342900">
              <a:buFont typeface="+mj-lt"/>
              <a:buAutoNum type="arabicPeriod"/>
            </a:pPr>
            <a:endParaRPr lang="nl-NL" dirty="0">
              <a:solidFill>
                <a:prstClr val="black"/>
              </a:solidFill>
            </a:endParaRPr>
          </a:p>
        </p:txBody>
      </p:sp>
      <p:sp>
        <p:nvSpPr>
          <p:cNvPr id="22" name="Rechthoek 21">
            <a:extLst>
              <a:ext uri="{FF2B5EF4-FFF2-40B4-BE49-F238E27FC236}">
                <a16:creationId xmlns:a16="http://schemas.microsoft.com/office/drawing/2014/main" id="{CAD49D92-FC19-42BF-BDE3-E0935F32F023}"/>
              </a:ext>
            </a:extLst>
          </p:cNvPr>
          <p:cNvSpPr/>
          <p:nvPr/>
        </p:nvSpPr>
        <p:spPr>
          <a:xfrm>
            <a:off x="3524435" y="1923068"/>
            <a:ext cx="3639845" cy="294150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b="1" dirty="0">
                <a:solidFill>
                  <a:prstClr val="black"/>
                </a:solidFill>
              </a:rPr>
              <a:t>Plant</a:t>
            </a:r>
          </a:p>
          <a:p>
            <a:pPr marL="342900" indent="-342900">
              <a:buFont typeface="+mj-lt"/>
              <a:buAutoNum type="arabicPeriod"/>
            </a:pPr>
            <a:r>
              <a:rPr lang="nl-NL" dirty="0">
                <a:solidFill>
                  <a:prstClr val="black"/>
                </a:solidFill>
              </a:rPr>
              <a:t>Transport/afstand</a:t>
            </a:r>
          </a:p>
          <a:p>
            <a:pPr marL="342900" indent="-342900">
              <a:buFont typeface="+mj-lt"/>
              <a:buAutoNum type="arabicPeriod"/>
            </a:pPr>
            <a:r>
              <a:rPr lang="nl-NL" dirty="0">
                <a:solidFill>
                  <a:prstClr val="black"/>
                </a:solidFill>
              </a:rPr>
              <a:t>Samenstelling</a:t>
            </a:r>
          </a:p>
          <a:p>
            <a:pPr marL="342900" indent="-342900">
              <a:buFont typeface="+mj-lt"/>
              <a:buAutoNum type="arabicPeriod"/>
            </a:pPr>
            <a:r>
              <a:rPr lang="nl-NL" dirty="0">
                <a:solidFill>
                  <a:prstClr val="black"/>
                </a:solidFill>
              </a:rPr>
              <a:t>Afkomst plantensoort</a:t>
            </a:r>
          </a:p>
          <a:p>
            <a:pPr marL="342900" indent="-342900">
              <a:buFont typeface="+mj-lt"/>
              <a:buAutoNum type="arabicPeriod"/>
            </a:pPr>
            <a:r>
              <a:rPr lang="nl-NL" dirty="0">
                <a:solidFill>
                  <a:prstClr val="black"/>
                </a:solidFill>
              </a:rPr>
              <a:t>Bedrijfsvoering</a:t>
            </a:r>
          </a:p>
          <a:p>
            <a:pPr marL="342900" indent="-342900">
              <a:buFont typeface="+mj-lt"/>
              <a:buAutoNum type="arabicPeriod"/>
            </a:pPr>
            <a:r>
              <a:rPr lang="nl-NL" dirty="0">
                <a:solidFill>
                  <a:prstClr val="black"/>
                </a:solidFill>
              </a:rPr>
              <a:t>Geschiktheid standplaats</a:t>
            </a:r>
          </a:p>
          <a:p>
            <a:pPr marL="342900" indent="-342900">
              <a:buFont typeface="+mj-lt"/>
              <a:buAutoNum type="arabicPeriod"/>
            </a:pPr>
            <a:r>
              <a:rPr lang="nl-NL" dirty="0" err="1">
                <a:solidFill>
                  <a:prstClr val="black"/>
                </a:solidFill>
              </a:rPr>
              <a:t>Eco</a:t>
            </a:r>
            <a:r>
              <a:rPr lang="nl-NL" dirty="0">
                <a:solidFill>
                  <a:prstClr val="black"/>
                </a:solidFill>
              </a:rPr>
              <a:t> Toegevoegde Waarde (ETW)</a:t>
            </a:r>
          </a:p>
          <a:p>
            <a:pPr marL="342900" indent="-342900">
              <a:buFont typeface="+mj-lt"/>
              <a:buAutoNum type="arabicPeriod"/>
            </a:pPr>
            <a:r>
              <a:rPr lang="nl-NL" dirty="0">
                <a:solidFill>
                  <a:prstClr val="black"/>
                </a:solidFill>
              </a:rPr>
              <a:t>Gebruik meststoffen</a:t>
            </a:r>
          </a:p>
          <a:p>
            <a:pPr marL="342900" indent="-342900">
              <a:buFont typeface="+mj-lt"/>
              <a:buAutoNum type="arabicPeriod"/>
            </a:pPr>
            <a:r>
              <a:rPr lang="nl-NL" dirty="0">
                <a:solidFill>
                  <a:prstClr val="black"/>
                </a:solidFill>
              </a:rPr>
              <a:t>Gebruik bestrijdingsmiddelen</a:t>
            </a:r>
          </a:p>
          <a:p>
            <a:pPr marL="342900" indent="-342900">
              <a:buFont typeface="+mj-lt"/>
              <a:buAutoNum type="arabicPeriod"/>
            </a:pPr>
            <a:r>
              <a:rPr lang="nl-NL" dirty="0">
                <a:solidFill>
                  <a:prstClr val="black"/>
                </a:solidFill>
              </a:rPr>
              <a:t>Watergebruik</a:t>
            </a:r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23" name="Rechthoek 22">
            <a:extLst>
              <a:ext uri="{FF2B5EF4-FFF2-40B4-BE49-F238E27FC236}">
                <a16:creationId xmlns:a16="http://schemas.microsoft.com/office/drawing/2014/main" id="{53325F01-39ED-4553-8276-60A327B2693E}"/>
              </a:ext>
            </a:extLst>
          </p:cNvPr>
          <p:cNvSpPr/>
          <p:nvPr/>
        </p:nvSpPr>
        <p:spPr>
          <a:xfrm>
            <a:off x="7368466" y="1923068"/>
            <a:ext cx="3906175" cy="294190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b="1" dirty="0">
                <a:solidFill>
                  <a:prstClr val="black"/>
                </a:solidFill>
              </a:rPr>
              <a:t>Gebiedslabel</a:t>
            </a:r>
          </a:p>
          <a:p>
            <a:pPr marL="342900" indent="-342900">
              <a:buFont typeface="+mj-lt"/>
              <a:buAutoNum type="arabicPeriod"/>
            </a:pPr>
            <a:r>
              <a:rPr lang="nl-NL" dirty="0">
                <a:solidFill>
                  <a:prstClr val="black"/>
                </a:solidFill>
              </a:rPr>
              <a:t>Ontwerp, realisatie &amp; beheer</a:t>
            </a:r>
          </a:p>
          <a:p>
            <a:pPr marL="342900" indent="-342900">
              <a:buFont typeface="+mj-lt"/>
              <a:buAutoNum type="arabicPeriod"/>
            </a:pPr>
            <a:r>
              <a:rPr lang="nl-NL" dirty="0">
                <a:solidFill>
                  <a:prstClr val="black"/>
                </a:solidFill>
              </a:rPr>
              <a:t>Materialisatie</a:t>
            </a:r>
          </a:p>
          <a:p>
            <a:pPr marL="342900" indent="-342900">
              <a:buFont typeface="+mj-lt"/>
              <a:buAutoNum type="arabicPeriod"/>
            </a:pPr>
            <a:r>
              <a:rPr lang="nl-NL" dirty="0">
                <a:solidFill>
                  <a:prstClr val="black"/>
                </a:solidFill>
              </a:rPr>
              <a:t>Energie &amp; Klimaatbestendigheid</a:t>
            </a:r>
          </a:p>
          <a:p>
            <a:pPr marL="342900" indent="-342900">
              <a:buFont typeface="+mj-lt"/>
              <a:buAutoNum type="arabicPeriod"/>
            </a:pPr>
            <a:r>
              <a:rPr lang="nl-NL" dirty="0">
                <a:solidFill>
                  <a:prstClr val="black"/>
                </a:solidFill>
              </a:rPr>
              <a:t>Bodem &amp; Water</a:t>
            </a:r>
          </a:p>
          <a:p>
            <a:pPr marL="342900" indent="-342900">
              <a:buFont typeface="+mj-lt"/>
              <a:buAutoNum type="arabicPeriod"/>
            </a:pPr>
            <a:r>
              <a:rPr lang="nl-NL" dirty="0">
                <a:solidFill>
                  <a:prstClr val="black"/>
                </a:solidFill>
              </a:rPr>
              <a:t>Biodiversiteit &amp; bestaande landschappelijke kwaliteit</a:t>
            </a:r>
          </a:p>
          <a:p>
            <a:pPr marL="342900" indent="-342900">
              <a:buFont typeface="+mj-lt"/>
              <a:buAutoNum type="arabicPeriod"/>
            </a:pPr>
            <a:r>
              <a:rPr lang="nl-NL" dirty="0">
                <a:solidFill>
                  <a:prstClr val="black"/>
                </a:solidFill>
              </a:rPr>
              <a:t>Mens &amp; omgeving</a:t>
            </a:r>
          </a:p>
          <a:p>
            <a:pPr marL="342900" indent="-342900">
              <a:buFont typeface="+mj-lt"/>
              <a:buAutoNum type="arabicPeriod"/>
            </a:pPr>
            <a:r>
              <a:rPr lang="nl-NL" dirty="0">
                <a:solidFill>
                  <a:prstClr val="black"/>
                </a:solidFill>
              </a:rPr>
              <a:t>Borging &amp; beleid</a:t>
            </a:r>
          </a:p>
          <a:p>
            <a:pPr marL="342900" indent="-342900">
              <a:buFont typeface="+mj-lt"/>
              <a:buAutoNum type="arabicPeriod"/>
            </a:pPr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03097" y="541612"/>
            <a:ext cx="10363200" cy="448429"/>
          </a:xfrm>
        </p:spPr>
        <p:txBody>
          <a:bodyPr>
            <a:normAutofit fontScale="90000"/>
          </a:bodyPr>
          <a:lstStyle/>
          <a:p>
            <a:r>
              <a:rPr lang="nl-NL" altLang="nl-NL" sz="4000" dirty="0"/>
              <a:t>NL Greenlabel</a:t>
            </a:r>
            <a:endParaRPr lang="nl-NL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9272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AAMLOOS  -  Alleen-lezen" id="{E69CD6F2-48AB-48D1-BD52-BCFF4D682249}" vid="{EB415C10-A3C3-43B9-8907-11883C50B0EA}"/>
    </a:ext>
  </a:extLst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15062</TotalTime>
  <Words>341</Words>
  <Application>Microsoft Office PowerPoint</Application>
  <PresentationFormat>Breedbeeld</PresentationFormat>
  <Paragraphs>114</Paragraphs>
  <Slides>26</Slides>
  <Notes>4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26</vt:i4>
      </vt:variant>
    </vt:vector>
  </HeadingPairs>
  <TitlesOfParts>
    <vt:vector size="32" baseType="lpstr">
      <vt:lpstr>arial</vt:lpstr>
      <vt:lpstr>arial</vt:lpstr>
      <vt:lpstr>Calibri</vt:lpstr>
      <vt:lpstr>Corbel</vt:lpstr>
      <vt:lpstr>Wingdings 3</vt:lpstr>
      <vt:lpstr>Facet</vt:lpstr>
      <vt:lpstr>PowerPoint-presentatie</vt:lpstr>
      <vt:lpstr>PowerPoint-presentatie</vt:lpstr>
      <vt:lpstr>Wie ben ik? </vt:lpstr>
      <vt:lpstr>Balans tussen mens en natuur</vt:lpstr>
      <vt:lpstr>PowerPoint-presentatie</vt:lpstr>
      <vt:lpstr>PowerPoint-presentatie</vt:lpstr>
      <vt:lpstr>Afstand tot de natuur </vt:lpstr>
      <vt:lpstr>NL Greenlabel </vt:lpstr>
      <vt:lpstr>NL Greenlabel</vt:lpstr>
      <vt:lpstr>Impact maken </vt:lpstr>
      <vt:lpstr>Terug naar de natuur!</vt:lpstr>
      <vt:lpstr>Maar hoe moet het nou met de nieuwe generatie….</vt:lpstr>
      <vt:lpstr>PowerPoint-presentatie</vt:lpstr>
      <vt:lpstr>Belang van educatie </vt:lpstr>
      <vt:lpstr>PowerPoint-presentatie</vt:lpstr>
      <vt:lpstr>Op het schoolplein of in de klas </vt:lpstr>
      <vt:lpstr>Naar bijzondere locaties!</vt:lpstr>
      <vt:lpstr>Leer over de waarde van groen en natuur</vt:lpstr>
      <vt:lpstr>Voorbeeld waarde natuur</vt:lpstr>
      <vt:lpstr>PowerPoint-presentatie</vt:lpstr>
      <vt:lpstr>PowerPoint-presentatie</vt:lpstr>
      <vt:lpstr>PowerPoint-presentatie</vt:lpstr>
      <vt:lpstr>PowerPoint-presentatie</vt:lpstr>
      <vt:lpstr>PowerPoint-presentatie</vt:lpstr>
      <vt:lpstr>Conclusie 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Lodewijk Hoekstra</dc:title>
  <dc:creator>Karlijn Looman</dc:creator>
  <cp:lastModifiedBy>Tycho Malmberg</cp:lastModifiedBy>
  <cp:revision>305</cp:revision>
  <cp:lastPrinted>2017-08-16T10:13:37Z</cp:lastPrinted>
  <dcterms:created xsi:type="dcterms:W3CDTF">2016-03-18T07:58:37Z</dcterms:created>
  <dcterms:modified xsi:type="dcterms:W3CDTF">2019-05-13T14:07:45Z</dcterms:modified>
</cp:coreProperties>
</file>