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2" r:id="rId3"/>
    <p:sldId id="299" r:id="rId4"/>
    <p:sldId id="304" r:id="rId5"/>
    <p:sldId id="301" r:id="rId6"/>
    <p:sldId id="306" r:id="rId7"/>
    <p:sldId id="308" r:id="rId8"/>
    <p:sldId id="305" r:id="rId9"/>
    <p:sldId id="307" r:id="rId10"/>
    <p:sldId id="309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65457" autoAdjust="0"/>
  </p:normalViewPr>
  <p:slideViewPr>
    <p:cSldViewPr snapToGrid="0" snapToObjects="1">
      <p:cViewPr varScale="1">
        <p:scale>
          <a:sx n="59" d="100"/>
          <a:sy n="59" d="100"/>
        </p:scale>
        <p:origin x="22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B615E-2BB2-5948-AA95-AD322B50EB66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2988E-4D78-F540-8C2B-8FDE53FCDF7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20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E24CF-BD5C-4D02-9A85-7721011FC182}" type="datetimeFigureOut">
              <a:rPr lang="nl-NL" smtClean="0"/>
              <a:t>2-6-2018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DE931-E74C-4D09-8ADF-DF6E2B59E6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21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Onderwerpen van iedereen bekend?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DE931-E74C-4D09-8ADF-DF6E2B59E6B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339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16:15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DE931-E74C-4D09-8ADF-DF6E2B59E6B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5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vooral probleemanalyse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DE931-E74C-4D09-8ADF-DF6E2B59E6B5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373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DE931-E74C-4D09-8ADF-DF6E2B59E6B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89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Zelfde hersengebieden actief bij lichaamsbeweging, waarvan</a:t>
            </a:r>
            <a:r>
              <a:rPr lang="nl-NL" baseline="0" dirty="0" smtClean="0"/>
              <a:t> we ook weten dat dit een positief effect heeft op leren.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3DE931-E74C-4D09-8ADF-DF6E2B59E6B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87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NHRounded" charset="0"/>
              </a:defRPr>
            </a:lvl1pPr>
          </a:lstStyle>
          <a:p>
            <a:pPr lvl="0"/>
            <a:r>
              <a:rPr lang="nl-NL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392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1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557338"/>
            <a:ext cx="2058988" cy="45688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7338"/>
            <a:ext cx="6029325" cy="45688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0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9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913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81300"/>
            <a:ext cx="4038600" cy="3344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81300"/>
            <a:ext cx="4038600" cy="3344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2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6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05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02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err="1" smtClean="0"/>
              <a:t>Drag</a:t>
            </a:r>
            <a:r>
              <a:rPr lang="nl-NL" noProof="0" dirty="0" smtClean="0"/>
              <a:t> picture </a:t>
            </a:r>
            <a:r>
              <a:rPr lang="nl-NL" noProof="0" dirty="0" err="1" smtClean="0"/>
              <a:t>to</a:t>
            </a:r>
            <a:r>
              <a:rPr lang="nl-NL" noProof="0" dirty="0" smtClean="0"/>
              <a:t> </a:t>
            </a:r>
            <a:r>
              <a:rPr lang="nl-NL" noProof="0" dirty="0" err="1" smtClean="0"/>
              <a:t>placeholder</a:t>
            </a:r>
            <a:r>
              <a:rPr lang="nl-NL" noProof="0" dirty="0" smtClean="0"/>
              <a:t> or click icon </a:t>
            </a:r>
            <a:r>
              <a:rPr lang="nl-NL" noProof="0" dirty="0" err="1" smtClean="0"/>
              <a:t>to</a:t>
            </a:r>
            <a:r>
              <a:rPr lang="nl-NL" noProof="0" dirty="0" smtClean="0"/>
              <a:t> </a:t>
            </a:r>
            <a:r>
              <a:rPr lang="nl-NL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365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5573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781300"/>
            <a:ext cx="8229600" cy="334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RDApYgvDq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ent.nl/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nZSzEVYvi4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228" y="2321811"/>
            <a:ext cx="7772400" cy="147002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Zingen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rappen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de </a:t>
            </a:r>
            <a:r>
              <a:rPr lang="en-US" dirty="0" err="1" smtClean="0"/>
              <a:t>biologieles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028" y="5308978"/>
            <a:ext cx="6400800" cy="1064353"/>
          </a:xfrm>
        </p:spPr>
        <p:txBody>
          <a:bodyPr/>
          <a:lstStyle/>
          <a:p>
            <a:r>
              <a:rPr lang="nl-NL" sz="2400" dirty="0" smtClean="0"/>
              <a:t>Paula Verbeem</a:t>
            </a:r>
          </a:p>
          <a:p>
            <a:r>
              <a:rPr lang="nl-NL" sz="2400" dirty="0" smtClean="0"/>
              <a:t>NIBI-conferentie, juni </a:t>
            </a:r>
            <a:r>
              <a:rPr lang="nl-NL" sz="2400" dirty="0"/>
              <a:t>2018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5747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Toegift: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5470071"/>
            <a:ext cx="8229600" cy="656092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Handleiding om mee te nemen.</a:t>
            </a:r>
            <a:endParaRPr lang="nl-NL" dirty="0"/>
          </a:p>
        </p:txBody>
      </p:sp>
      <p:pic>
        <p:nvPicPr>
          <p:cNvPr id="4" name="BRDApYgvDqQ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8313" y="2781300"/>
            <a:ext cx="5409973" cy="304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sz="2800" dirty="0" smtClean="0"/>
              <a:t>Kennismaken 5”</a:t>
            </a:r>
          </a:p>
          <a:p>
            <a:pPr>
              <a:buFontTx/>
              <a:buChar char="-"/>
            </a:pPr>
            <a:r>
              <a:rPr lang="nl-NL" sz="2800" dirty="0" smtClean="0"/>
              <a:t>Een voorbeeld 5”</a:t>
            </a:r>
          </a:p>
          <a:p>
            <a:pPr>
              <a:buFontTx/>
              <a:buChar char="-"/>
            </a:pPr>
            <a:r>
              <a:rPr lang="nl-NL" sz="2800" dirty="0" smtClean="0"/>
              <a:t>Waarom zingen/ rappen in de les? 10”</a:t>
            </a:r>
          </a:p>
          <a:p>
            <a:pPr>
              <a:buFontTx/>
              <a:buChar char="-"/>
            </a:pPr>
            <a:r>
              <a:rPr lang="nl-NL" sz="2800" dirty="0" smtClean="0"/>
              <a:t>Instructie 5”</a:t>
            </a:r>
          </a:p>
          <a:p>
            <a:pPr>
              <a:buFontTx/>
              <a:buChar char="-"/>
            </a:pPr>
            <a:r>
              <a:rPr lang="nl-NL" sz="2800" dirty="0" smtClean="0"/>
              <a:t>Aan de slag 35”</a:t>
            </a:r>
          </a:p>
          <a:p>
            <a:pPr>
              <a:buFontTx/>
              <a:buChar char="-"/>
            </a:pPr>
            <a:r>
              <a:rPr lang="nl-NL" sz="2800" dirty="0" smtClean="0"/>
              <a:t>Opbrengst presenteren 10”</a:t>
            </a:r>
          </a:p>
          <a:p>
            <a:pPr>
              <a:buFontTx/>
              <a:buChar char="-"/>
            </a:pPr>
            <a:r>
              <a:rPr lang="nl-NL" sz="2800" dirty="0" smtClean="0"/>
              <a:t>Afsluiting 5”</a:t>
            </a:r>
          </a:p>
        </p:txBody>
      </p:sp>
    </p:spTree>
    <p:extLst>
      <p:ext uri="{BB962C8B-B14F-4D97-AF65-F5344CB8AC3E}">
        <p14:creationId xmlns:p14="http://schemas.microsoft.com/office/powerpoint/2010/main" val="386812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19516" y="1628094"/>
            <a:ext cx="8229600" cy="1143000"/>
          </a:xfrm>
        </p:spPr>
        <p:txBody>
          <a:bodyPr/>
          <a:lstStyle/>
          <a:p>
            <a:r>
              <a:rPr lang="nl-NL" dirty="0" smtClean="0"/>
              <a:t>Kennismaken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19516" y="3154816"/>
            <a:ext cx="9054193" cy="3344863"/>
          </a:xfrm>
        </p:spPr>
        <p:txBody>
          <a:bodyPr/>
          <a:lstStyle/>
          <a:p>
            <a:pPr marL="457200" lvl="1" indent="0">
              <a:buNone/>
            </a:pPr>
            <a:r>
              <a:rPr lang="nl-NL" dirty="0" smtClean="0"/>
              <a:t>2-tallen:</a:t>
            </a:r>
          </a:p>
          <a:p>
            <a:pPr lvl="2"/>
            <a:r>
              <a:rPr lang="nl-NL" dirty="0" smtClean="0"/>
              <a:t>Stel jezelf voor en vertel wat je met muziek hebt en of je muziek weleens gebruikt in je klas. Geef een voorbeeld.</a:t>
            </a:r>
          </a:p>
          <a:p>
            <a:pPr marL="0" indent="0">
              <a:buNone/>
            </a:pPr>
            <a:endParaRPr lang="nl-NL" sz="1400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954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567543" y="738188"/>
            <a:ext cx="8229600" cy="1143000"/>
          </a:xfrm>
        </p:spPr>
        <p:txBody>
          <a:bodyPr/>
          <a:lstStyle/>
          <a:p>
            <a:r>
              <a:rPr lang="nl-NL" sz="3200" dirty="0" smtClean="0"/>
              <a:t>Een voorbeeld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807" y="4359729"/>
            <a:ext cx="8596993" cy="1766434"/>
          </a:xfrm>
        </p:spPr>
        <p:txBody>
          <a:bodyPr/>
          <a:lstStyle/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Meer voorbeelden en informatie op:</a:t>
            </a:r>
          </a:p>
          <a:p>
            <a:pPr marL="457200" lvl="1" indent="0">
              <a:buNone/>
            </a:pPr>
            <a:r>
              <a:rPr lang="nl-NL" dirty="0" smtClean="0">
                <a:hlinkClick r:id="rId3"/>
              </a:rPr>
              <a:t>www.ecent.nl</a:t>
            </a:r>
            <a:r>
              <a:rPr lang="nl-NL" dirty="0" smtClean="0"/>
              <a:t> artikel: Songs </a:t>
            </a:r>
            <a:r>
              <a:rPr lang="nl-NL" dirty="0" err="1" smtClean="0"/>
              <a:t>for</a:t>
            </a:r>
            <a:r>
              <a:rPr lang="nl-NL" dirty="0" smtClean="0"/>
              <a:t> teaching</a:t>
            </a:r>
            <a:endParaRPr lang="nl-NL" dirty="0"/>
          </a:p>
        </p:txBody>
      </p:sp>
      <p:pic>
        <p:nvPicPr>
          <p:cNvPr id="4" name="znZSzEVYvi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36815" y="1881188"/>
            <a:ext cx="5828695" cy="327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3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48987" y="1829845"/>
            <a:ext cx="8382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nl-NL" sz="2400" dirty="0" smtClean="0"/>
              <a:t>Reacties van leerlingen (</a:t>
            </a:r>
            <a:r>
              <a:rPr lang="nl-NL" sz="2400" dirty="0" err="1" smtClean="0"/>
              <a:t>Youtube</a:t>
            </a:r>
            <a:r>
              <a:rPr lang="nl-NL" sz="2400" dirty="0" smtClean="0"/>
              <a:t>):</a:t>
            </a:r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endParaRPr lang="nl-NL" sz="2400" dirty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nl-NL" sz="2400" dirty="0" smtClean="0"/>
              <a:t>DIT </a:t>
            </a:r>
            <a:r>
              <a:rPr lang="nl-NL" sz="2400" dirty="0"/>
              <a:t>MOET IK PRECIES LEREN VOOR BIO! Super makkelijk nu!:</a:t>
            </a:r>
            <a:r>
              <a:rPr lang="nl-NL" sz="2400" dirty="0" smtClean="0"/>
              <a:t>D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nl-NL" sz="2400" dirty="0" err="1"/>
              <a:t>lolled</a:t>
            </a:r>
            <a:r>
              <a:rPr lang="nl-NL" sz="2400" dirty="0"/>
              <a:t> zo leer je wel makkelijk gr mij :P </a:t>
            </a:r>
            <a:r>
              <a:rPr lang="nl-NL" sz="2400" dirty="0" err="1"/>
              <a:t>ps</a:t>
            </a:r>
            <a:r>
              <a:rPr lang="nl-NL" sz="2400" dirty="0"/>
              <a:t> </a:t>
            </a:r>
            <a:r>
              <a:rPr lang="nl-NL" sz="2400" dirty="0" err="1"/>
              <a:t>moesj</a:t>
            </a:r>
            <a:r>
              <a:rPr lang="nl-NL" sz="2400" dirty="0"/>
              <a:t> </a:t>
            </a:r>
            <a:r>
              <a:rPr lang="nl-NL" sz="2400" dirty="0" err="1"/>
              <a:t>moesj</a:t>
            </a:r>
            <a:r>
              <a:rPr lang="nl-NL" sz="2400" dirty="0" smtClean="0"/>
              <a:t>!!!!!!!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nl-NL" sz="2400" dirty="0"/>
              <a:t>Geweldig, ik heb hiervan vrijdag een PW, dus een goed liedje om dat te leren </a:t>
            </a:r>
            <a:endParaRPr lang="nl-NL" sz="2400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nl-NL" sz="2400" dirty="0" smtClean="0"/>
              <a:t>we </a:t>
            </a:r>
            <a:r>
              <a:rPr lang="nl-NL" sz="2400" dirty="0"/>
              <a:t>hebben m met bio les geluisterd lol﻿ </a:t>
            </a:r>
            <a:endParaRPr lang="nl-NL" sz="2400" dirty="0" smtClean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nl-NL" sz="2400" dirty="0" smtClean="0"/>
              <a:t>Wie </a:t>
            </a:r>
            <a:r>
              <a:rPr lang="nl-NL" sz="2400" dirty="0"/>
              <a:t>heeft dit verzonnen die gene moet een prijs winnen!!!! Rock ON!!! </a:t>
            </a:r>
          </a:p>
          <a:p>
            <a:pPr>
              <a:spcAft>
                <a:spcPts val="0"/>
              </a:spcAft>
              <a:tabLst>
                <a:tab pos="228600" algn="l"/>
              </a:tabLst>
            </a:pPr>
            <a:endParaRPr lang="nl-NL" sz="2000" dirty="0" smtClean="0">
              <a:latin typeface="+mn-lt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smtClean="0"/>
              <a:t>Mensen zijn gevoelig voor </a:t>
            </a:r>
            <a:r>
              <a:rPr lang="nl-NL" sz="2800" dirty="0"/>
              <a:t>muziek en </a:t>
            </a:r>
            <a:r>
              <a:rPr lang="nl-NL" sz="2800" dirty="0" smtClean="0"/>
              <a:t>ritme: </a:t>
            </a:r>
          </a:p>
          <a:p>
            <a:pPr>
              <a:buFontTx/>
              <a:buChar char="-"/>
            </a:pPr>
            <a:r>
              <a:rPr lang="nl-NL" sz="2800" dirty="0" smtClean="0"/>
              <a:t>hersenen </a:t>
            </a:r>
            <a:r>
              <a:rPr lang="nl-NL" sz="2800" dirty="0"/>
              <a:t>reageren </a:t>
            </a:r>
            <a:r>
              <a:rPr lang="nl-NL" sz="2800" dirty="0" smtClean="0"/>
              <a:t>actief op ritme </a:t>
            </a:r>
          </a:p>
          <a:p>
            <a:pPr>
              <a:buFontTx/>
              <a:buChar char="-"/>
            </a:pPr>
            <a:r>
              <a:rPr lang="nl-NL" sz="2800" dirty="0" smtClean="0"/>
              <a:t>beloningssysteem geactiveerd (motivatie)</a:t>
            </a:r>
          </a:p>
          <a:p>
            <a:pPr marL="0" indent="0">
              <a:buNone/>
            </a:pPr>
            <a:r>
              <a:rPr lang="nl-NL" sz="2800" dirty="0" smtClean="0"/>
              <a:t>En ook zorgt muziek voor:</a:t>
            </a:r>
          </a:p>
          <a:p>
            <a:pPr marL="0" indent="0">
              <a:buNone/>
            </a:pPr>
            <a:r>
              <a:rPr lang="nl-NL" sz="2800" dirty="0" smtClean="0"/>
              <a:t>-  meer energie</a:t>
            </a:r>
          </a:p>
          <a:p>
            <a:pPr>
              <a:buFontTx/>
              <a:buChar char="-"/>
            </a:pPr>
            <a:r>
              <a:rPr lang="nl-NL" sz="2800" dirty="0" smtClean="0"/>
              <a:t>stress vermindering</a:t>
            </a:r>
          </a:p>
        </p:txBody>
      </p:sp>
    </p:spTree>
    <p:extLst>
      <p:ext uri="{BB962C8B-B14F-4D97-AF65-F5344CB8AC3E}">
        <p14:creationId xmlns:p14="http://schemas.microsoft.com/office/powerpoint/2010/main" val="199385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Ezelsbruggetje</a:t>
            </a:r>
          </a:p>
          <a:p>
            <a:r>
              <a:rPr lang="nl-NL" dirty="0" smtClean="0"/>
              <a:t>Als je zingen leuk vindt is herhaling niet vervelend.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921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Do’s: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/>
              <a:t>een lied </a:t>
            </a:r>
            <a:r>
              <a:rPr lang="nl-NL" sz="2800" dirty="0" smtClean="0"/>
              <a:t>nestelt zich </a:t>
            </a:r>
            <a:r>
              <a:rPr lang="nl-NL" sz="2800" dirty="0"/>
              <a:t>gemakkelijk </a:t>
            </a:r>
            <a:r>
              <a:rPr lang="nl-NL" sz="2800" dirty="0" smtClean="0"/>
              <a:t>in </a:t>
            </a:r>
            <a:r>
              <a:rPr lang="nl-NL" sz="2800" dirty="0"/>
              <a:t>de hersenen als het een aantal kenmerken bevat </a:t>
            </a:r>
            <a:endParaRPr lang="nl-NL" sz="2800" dirty="0" smtClean="0"/>
          </a:p>
          <a:p>
            <a:pPr>
              <a:buFontTx/>
              <a:buChar char="-"/>
            </a:pPr>
            <a:r>
              <a:rPr lang="nl-NL" sz="2800" dirty="0" smtClean="0"/>
              <a:t>eenvoudige </a:t>
            </a:r>
            <a:r>
              <a:rPr lang="nl-NL" sz="2800" dirty="0"/>
              <a:t>tekst en </a:t>
            </a:r>
            <a:r>
              <a:rPr lang="nl-NL" sz="2800" dirty="0" smtClean="0"/>
              <a:t>muziek</a:t>
            </a:r>
          </a:p>
          <a:p>
            <a:pPr lvl="1">
              <a:buFontTx/>
              <a:buChar char="-"/>
            </a:pPr>
            <a:r>
              <a:rPr lang="nl-NL" sz="2400" dirty="0" smtClean="0"/>
              <a:t>Toonhoogte</a:t>
            </a:r>
          </a:p>
          <a:p>
            <a:pPr lvl="1">
              <a:buFontTx/>
              <a:buChar char="-"/>
            </a:pPr>
            <a:r>
              <a:rPr lang="nl-NL" sz="2400" dirty="0" smtClean="0"/>
              <a:t>Ritme  </a:t>
            </a:r>
          </a:p>
          <a:p>
            <a:pPr>
              <a:buFontTx/>
              <a:buChar char="-"/>
            </a:pPr>
            <a:r>
              <a:rPr lang="nl-NL" sz="2800" dirty="0" smtClean="0"/>
              <a:t>veel herhaling</a:t>
            </a:r>
          </a:p>
          <a:p>
            <a:pPr>
              <a:buFontTx/>
              <a:buChar char="-"/>
            </a:pPr>
            <a:r>
              <a:rPr lang="nl-NL" sz="2800" dirty="0" smtClean="0"/>
              <a:t>paar </a:t>
            </a:r>
            <a:r>
              <a:rPr lang="nl-NL" sz="2800" dirty="0" smtClean="0"/>
              <a:t>verrassende </a:t>
            </a:r>
            <a:r>
              <a:rPr lang="nl-NL" sz="2800" dirty="0" smtClean="0"/>
              <a:t>noten</a:t>
            </a:r>
          </a:p>
          <a:p>
            <a:pPr>
              <a:buFontTx/>
              <a:buChar char="-"/>
            </a:pPr>
            <a:r>
              <a:rPr lang="nl-NL" sz="2800" dirty="0" smtClean="0"/>
              <a:t>emotionele lading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1461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Don’ts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</a:t>
            </a:r>
            <a:r>
              <a:rPr lang="nl-NL" dirty="0"/>
              <a:t>niet achter je bureau zitten en geef leerlingen de opdracht, maar doe zelf mee</a:t>
            </a:r>
          </a:p>
          <a:p>
            <a:r>
              <a:rPr lang="nl-NL" dirty="0"/>
              <a:t>Maak de liedjes niet te ingewikkeld</a:t>
            </a:r>
          </a:p>
          <a:p>
            <a:r>
              <a:rPr lang="nl-NL" dirty="0"/>
              <a:t>Verwacht niet dat leerlingen een compleet hoofdstuk kunnen </a:t>
            </a:r>
            <a:r>
              <a:rPr lang="nl-NL" dirty="0" smtClean="0"/>
              <a:t>inzingen, kies hetgeen ze echt uit hun hoofd moeten leren.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6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L -theme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NHRounded"/>
        <a:ea typeface="ＭＳ Ｐゴシック"/>
        <a:cs typeface=""/>
      </a:majorFont>
      <a:minorFont>
        <a:latin typeface="NHBas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NHL -theme.thmx</Template>
  <TotalTime>1564</TotalTime>
  <Words>299</Words>
  <Application>Microsoft Office PowerPoint</Application>
  <PresentationFormat>Diavoorstelling (4:3)</PresentationFormat>
  <Paragraphs>60</Paragraphs>
  <Slides>10</Slides>
  <Notes>5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MS Mincho</vt:lpstr>
      <vt:lpstr>ＭＳ Ｐゴシック</vt:lpstr>
      <vt:lpstr>Arial</vt:lpstr>
      <vt:lpstr>Calibri</vt:lpstr>
      <vt:lpstr>NHBasic</vt:lpstr>
      <vt:lpstr>NHRounded</vt:lpstr>
      <vt:lpstr>Times New Roman</vt:lpstr>
      <vt:lpstr>NHL -theme</vt:lpstr>
      <vt:lpstr> Zingen en rappen  in de biologieles  </vt:lpstr>
      <vt:lpstr>Programma</vt:lpstr>
      <vt:lpstr>Kennismaken</vt:lpstr>
      <vt:lpstr>Een voorbeeld</vt:lpstr>
      <vt:lpstr>PowerPoint-presentatie</vt:lpstr>
      <vt:lpstr>Waarom?</vt:lpstr>
      <vt:lpstr>Waarom? (2)</vt:lpstr>
      <vt:lpstr>Do’s:</vt:lpstr>
      <vt:lpstr>Don’ts</vt:lpstr>
      <vt:lpstr>Toegift:</vt:lpstr>
    </vt:vector>
  </TitlesOfParts>
  <Company>Universiteit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van den Bogaart</dc:creator>
  <cp:lastModifiedBy>Verbeem, P.I.</cp:lastModifiedBy>
  <cp:revision>148</cp:revision>
  <cp:lastPrinted>2013-05-06T15:15:38Z</cp:lastPrinted>
  <dcterms:created xsi:type="dcterms:W3CDTF">2013-04-21T12:07:16Z</dcterms:created>
  <dcterms:modified xsi:type="dcterms:W3CDTF">2018-06-02T07:46:46Z</dcterms:modified>
</cp:coreProperties>
</file>