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72.jpg" ContentType="image/gif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687" r:id="rId5"/>
  </p:sldMasterIdLst>
  <p:notesMasterIdLst>
    <p:notesMasterId r:id="rId37"/>
  </p:notesMasterIdLst>
  <p:handoutMasterIdLst>
    <p:handoutMasterId r:id="rId38"/>
  </p:handoutMasterIdLst>
  <p:sldIdLst>
    <p:sldId id="316" r:id="rId6"/>
    <p:sldId id="371" r:id="rId7"/>
    <p:sldId id="320" r:id="rId8"/>
    <p:sldId id="349" r:id="rId9"/>
    <p:sldId id="347" r:id="rId10"/>
    <p:sldId id="355" r:id="rId11"/>
    <p:sldId id="357" r:id="rId12"/>
    <p:sldId id="359" r:id="rId13"/>
    <p:sldId id="360" r:id="rId14"/>
    <p:sldId id="363" r:id="rId15"/>
    <p:sldId id="346" r:id="rId16"/>
    <p:sldId id="356" r:id="rId17"/>
    <p:sldId id="361" r:id="rId18"/>
    <p:sldId id="366" r:id="rId19"/>
    <p:sldId id="350" r:id="rId20"/>
    <p:sldId id="351" r:id="rId21"/>
    <p:sldId id="353" r:id="rId22"/>
    <p:sldId id="364" r:id="rId23"/>
    <p:sldId id="365" r:id="rId24"/>
    <p:sldId id="354" r:id="rId25"/>
    <p:sldId id="367" r:id="rId26"/>
    <p:sldId id="372" r:id="rId27"/>
    <p:sldId id="368" r:id="rId28"/>
    <p:sldId id="352" r:id="rId29"/>
    <p:sldId id="338" r:id="rId30"/>
    <p:sldId id="339" r:id="rId31"/>
    <p:sldId id="342" r:id="rId32"/>
    <p:sldId id="343" r:id="rId33"/>
    <p:sldId id="344" r:id="rId34"/>
    <p:sldId id="369" r:id="rId35"/>
    <p:sldId id="362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holland" id="{DAECE787-4A73-49D1-9310-8778EC970749}">
          <p14:sldIdLst>
            <p14:sldId id="316"/>
            <p14:sldId id="371"/>
            <p14:sldId id="320"/>
            <p14:sldId id="349"/>
            <p14:sldId id="347"/>
            <p14:sldId id="355"/>
            <p14:sldId id="357"/>
            <p14:sldId id="359"/>
            <p14:sldId id="360"/>
            <p14:sldId id="363"/>
            <p14:sldId id="346"/>
            <p14:sldId id="356"/>
            <p14:sldId id="361"/>
            <p14:sldId id="366"/>
            <p14:sldId id="350"/>
            <p14:sldId id="351"/>
            <p14:sldId id="353"/>
            <p14:sldId id="364"/>
            <p14:sldId id="365"/>
            <p14:sldId id="354"/>
            <p14:sldId id="367"/>
            <p14:sldId id="372"/>
            <p14:sldId id="368"/>
            <p14:sldId id="352"/>
            <p14:sldId id="338"/>
            <p14:sldId id="339"/>
            <p14:sldId id="342"/>
            <p14:sldId id="343"/>
            <p14:sldId id="344"/>
            <p14:sldId id="369"/>
            <p14:sldId id="3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2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1D3D4"/>
    <a:srgbClr val="ED1D24"/>
    <a:srgbClr val="51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A0C0E9-30CF-43F2-B90D-0B16483621F0}" v="1305" dt="2023-11-11T07:33:21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1834" autoAdjust="0"/>
  </p:normalViewPr>
  <p:slideViewPr>
    <p:cSldViewPr snapToGrid="0" showGuides="1">
      <p:cViewPr>
        <p:scale>
          <a:sx n="94" d="100"/>
          <a:sy n="94" d="100"/>
        </p:scale>
        <p:origin x="108" y="1068"/>
      </p:cViewPr>
      <p:guideLst/>
    </p:cSldViewPr>
  </p:slideViewPr>
  <p:outlineViewPr>
    <p:cViewPr>
      <p:scale>
        <a:sx n="33" d="100"/>
        <a:sy n="33" d="100"/>
      </p:scale>
      <p:origin x="0" y="-92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verdijk, Elysa" userId="287855e4-0d45-4904-8352-54c287fa62f2" providerId="ADAL" clId="{A8A0C0E9-30CF-43F2-B90D-0B16483621F0}"/>
    <pc:docChg chg="undo custSel addSld delSld modSld sldOrd modSection">
      <pc:chgData name="Overdijk, Elysa" userId="287855e4-0d45-4904-8352-54c287fa62f2" providerId="ADAL" clId="{A8A0C0E9-30CF-43F2-B90D-0B16483621F0}" dt="2023-11-11T09:30:28.108" v="6732" actId="20577"/>
      <pc:docMkLst>
        <pc:docMk/>
      </pc:docMkLst>
      <pc:sldChg chg="del ord">
        <pc:chgData name="Overdijk, Elysa" userId="287855e4-0d45-4904-8352-54c287fa62f2" providerId="ADAL" clId="{A8A0C0E9-30CF-43F2-B90D-0B16483621F0}" dt="2023-11-02T15:58:37.866" v="2459" actId="47"/>
        <pc:sldMkLst>
          <pc:docMk/>
          <pc:sldMk cId="2420322386" sldId="260"/>
        </pc:sldMkLst>
      </pc:sldChg>
      <pc:sldChg chg="modSp mod modNotesTx">
        <pc:chgData name="Overdijk, Elysa" userId="287855e4-0d45-4904-8352-54c287fa62f2" providerId="ADAL" clId="{A8A0C0E9-30CF-43F2-B90D-0B16483621F0}" dt="2023-11-09T12:29:26.139" v="6635" actId="14100"/>
        <pc:sldMkLst>
          <pc:docMk/>
          <pc:sldMk cId="800965394" sldId="316"/>
        </pc:sldMkLst>
        <pc:spChg chg="mod">
          <ac:chgData name="Overdijk, Elysa" userId="287855e4-0d45-4904-8352-54c287fa62f2" providerId="ADAL" clId="{A8A0C0E9-30CF-43F2-B90D-0B16483621F0}" dt="2023-11-09T12:29:26.139" v="6635" actId="14100"/>
          <ac:spMkLst>
            <pc:docMk/>
            <pc:sldMk cId="800965394" sldId="316"/>
            <ac:spMk id="2" creationId="{861598D2-DB3F-4276-A93E-980B2FD72D6D}"/>
          </ac:spMkLst>
        </pc:spChg>
        <pc:spChg chg="mod">
          <ac:chgData name="Overdijk, Elysa" userId="287855e4-0d45-4904-8352-54c287fa62f2" providerId="ADAL" clId="{A8A0C0E9-30CF-43F2-B90D-0B16483621F0}" dt="2023-11-02T14:52:31.735" v="131" actId="404"/>
          <ac:spMkLst>
            <pc:docMk/>
            <pc:sldMk cId="800965394" sldId="316"/>
            <ac:spMk id="6" creationId="{CB135AE3-5B71-498A-8140-45A1ECCED624}"/>
          </ac:spMkLst>
        </pc:spChg>
        <pc:spChg chg="mod">
          <ac:chgData name="Overdijk, Elysa" userId="287855e4-0d45-4904-8352-54c287fa62f2" providerId="ADAL" clId="{A8A0C0E9-30CF-43F2-B90D-0B16483621F0}" dt="2023-11-02T14:52:34.628" v="132" actId="1076"/>
          <ac:spMkLst>
            <pc:docMk/>
            <pc:sldMk cId="800965394" sldId="316"/>
            <ac:spMk id="8" creationId="{D18B170D-636F-4DD7-ACF6-C1EC0753354B}"/>
          </ac:spMkLst>
        </pc:spChg>
        <pc:picChg chg="mod">
          <ac:chgData name="Overdijk, Elysa" userId="287855e4-0d45-4904-8352-54c287fa62f2" providerId="ADAL" clId="{A8A0C0E9-30CF-43F2-B90D-0B16483621F0}" dt="2023-11-02T14:50:48.203" v="2" actId="1076"/>
          <ac:picMkLst>
            <pc:docMk/>
            <pc:sldMk cId="800965394" sldId="316"/>
            <ac:picMk id="13" creationId="{9438AD90-EFD8-4411-BD68-296315BF75B7}"/>
          </ac:picMkLst>
        </pc:picChg>
      </pc:sldChg>
      <pc:sldChg chg="addSp modSp mod">
        <pc:chgData name="Overdijk, Elysa" userId="287855e4-0d45-4904-8352-54c287fa62f2" providerId="ADAL" clId="{A8A0C0E9-30CF-43F2-B90D-0B16483621F0}" dt="2023-11-09T12:28:20.931" v="6618" actId="6549"/>
        <pc:sldMkLst>
          <pc:docMk/>
          <pc:sldMk cId="3030019774" sldId="320"/>
        </pc:sldMkLst>
        <pc:spChg chg="mod">
          <ac:chgData name="Overdijk, Elysa" userId="287855e4-0d45-4904-8352-54c287fa62f2" providerId="ADAL" clId="{A8A0C0E9-30CF-43F2-B90D-0B16483621F0}" dt="2023-11-09T12:28:20.931" v="6618" actId="6549"/>
          <ac:spMkLst>
            <pc:docMk/>
            <pc:sldMk cId="3030019774" sldId="320"/>
            <ac:spMk id="8" creationId="{CA836A9D-A626-41E3-AB4B-1E8C35790EA8}"/>
          </ac:spMkLst>
        </pc:spChg>
        <pc:picChg chg="add mod">
          <ac:chgData name="Overdijk, Elysa" userId="287855e4-0d45-4904-8352-54c287fa62f2" providerId="ADAL" clId="{A8A0C0E9-30CF-43F2-B90D-0B16483621F0}" dt="2023-11-02T14:54:33.101" v="219" actId="1076"/>
          <ac:picMkLst>
            <pc:docMk/>
            <pc:sldMk cId="3030019774" sldId="320"/>
            <ac:picMk id="2" creationId="{807E5DD3-6599-ED6F-17B9-19C88D1DEDB8}"/>
          </ac:picMkLst>
        </pc:picChg>
      </pc:sldChg>
      <pc:sldChg chg="del">
        <pc:chgData name="Overdijk, Elysa" userId="287855e4-0d45-4904-8352-54c287fa62f2" providerId="ADAL" clId="{A8A0C0E9-30CF-43F2-B90D-0B16483621F0}" dt="2023-11-02T14:55:31.850" v="293" actId="47"/>
        <pc:sldMkLst>
          <pc:docMk/>
          <pc:sldMk cId="3492033551" sldId="323"/>
        </pc:sldMkLst>
      </pc:sldChg>
      <pc:sldChg chg="del">
        <pc:chgData name="Overdijk, Elysa" userId="287855e4-0d45-4904-8352-54c287fa62f2" providerId="ADAL" clId="{A8A0C0E9-30CF-43F2-B90D-0B16483621F0}" dt="2023-11-02T14:55:41.368" v="296" actId="47"/>
        <pc:sldMkLst>
          <pc:docMk/>
          <pc:sldMk cId="2424270820" sldId="324"/>
        </pc:sldMkLst>
      </pc:sldChg>
      <pc:sldChg chg="del">
        <pc:chgData name="Overdijk, Elysa" userId="287855e4-0d45-4904-8352-54c287fa62f2" providerId="ADAL" clId="{A8A0C0E9-30CF-43F2-B90D-0B16483621F0}" dt="2023-11-02T14:55:41.980" v="297" actId="47"/>
        <pc:sldMkLst>
          <pc:docMk/>
          <pc:sldMk cId="3683293109" sldId="326"/>
        </pc:sldMkLst>
      </pc:sldChg>
      <pc:sldChg chg="del">
        <pc:chgData name="Overdijk, Elysa" userId="287855e4-0d45-4904-8352-54c287fa62f2" providerId="ADAL" clId="{A8A0C0E9-30CF-43F2-B90D-0B16483621F0}" dt="2023-11-02T14:55:40.694" v="295" actId="47"/>
        <pc:sldMkLst>
          <pc:docMk/>
          <pc:sldMk cId="2483894420" sldId="327"/>
        </pc:sldMkLst>
      </pc:sldChg>
      <pc:sldChg chg="del">
        <pc:chgData name="Overdijk, Elysa" userId="287855e4-0d45-4904-8352-54c287fa62f2" providerId="ADAL" clId="{A8A0C0E9-30CF-43F2-B90D-0B16483621F0}" dt="2023-11-02T14:55:42.545" v="298" actId="47"/>
        <pc:sldMkLst>
          <pc:docMk/>
          <pc:sldMk cId="3434409744" sldId="334"/>
        </pc:sldMkLst>
      </pc:sldChg>
      <pc:sldChg chg="del">
        <pc:chgData name="Overdijk, Elysa" userId="287855e4-0d45-4904-8352-54c287fa62f2" providerId="ADAL" clId="{A8A0C0E9-30CF-43F2-B90D-0B16483621F0}" dt="2023-11-02T14:55:43.078" v="299" actId="47"/>
        <pc:sldMkLst>
          <pc:docMk/>
          <pc:sldMk cId="2520225041" sldId="335"/>
        </pc:sldMkLst>
      </pc:sldChg>
      <pc:sldChg chg="del">
        <pc:chgData name="Overdijk, Elysa" userId="287855e4-0d45-4904-8352-54c287fa62f2" providerId="ADAL" clId="{A8A0C0E9-30CF-43F2-B90D-0B16483621F0}" dt="2023-11-02T14:55:53.443" v="300" actId="47"/>
        <pc:sldMkLst>
          <pc:docMk/>
          <pc:sldMk cId="636567492" sldId="336"/>
        </pc:sldMkLst>
      </pc:sldChg>
      <pc:sldChg chg="addSp modSp mod modAnim">
        <pc:chgData name="Overdijk, Elysa" userId="287855e4-0d45-4904-8352-54c287fa62f2" providerId="ADAL" clId="{A8A0C0E9-30CF-43F2-B90D-0B16483621F0}" dt="2023-11-02T15:58:53.246" v="2484" actId="20577"/>
        <pc:sldMkLst>
          <pc:docMk/>
          <pc:sldMk cId="991478259" sldId="338"/>
        </pc:sldMkLst>
        <pc:spChg chg="mod">
          <ac:chgData name="Overdijk, Elysa" userId="287855e4-0d45-4904-8352-54c287fa62f2" providerId="ADAL" clId="{A8A0C0E9-30CF-43F2-B90D-0B16483621F0}" dt="2023-11-02T14:58:34.445" v="516" actId="6549"/>
          <ac:spMkLst>
            <pc:docMk/>
            <pc:sldMk cId="991478259" sldId="338"/>
            <ac:spMk id="2" creationId="{1F55872C-A7AC-4CDF-A928-44EB98B21F04}"/>
          </ac:spMkLst>
        </pc:spChg>
        <pc:spChg chg="mod">
          <ac:chgData name="Overdijk, Elysa" userId="287855e4-0d45-4904-8352-54c287fa62f2" providerId="ADAL" clId="{A8A0C0E9-30CF-43F2-B90D-0B16483621F0}" dt="2023-11-02T15:58:53.246" v="2484" actId="20577"/>
          <ac:spMkLst>
            <pc:docMk/>
            <pc:sldMk cId="991478259" sldId="338"/>
            <ac:spMk id="5" creationId="{8DB6F5BF-58C8-4089-970A-22FCE25AF2C1}"/>
          </ac:spMkLst>
        </pc:spChg>
        <pc:spChg chg="add mod">
          <ac:chgData name="Overdijk, Elysa" userId="287855e4-0d45-4904-8352-54c287fa62f2" providerId="ADAL" clId="{A8A0C0E9-30CF-43F2-B90D-0B16483621F0}" dt="2023-11-02T14:58:45.155" v="523" actId="20577"/>
          <ac:spMkLst>
            <pc:docMk/>
            <pc:sldMk cId="991478259" sldId="338"/>
            <ac:spMk id="9" creationId="{59FF1C96-DC92-A095-667A-65E67A540B32}"/>
          </ac:spMkLst>
        </pc:spChg>
      </pc:sldChg>
      <pc:sldChg chg="modSp mod modAnim">
        <pc:chgData name="Overdijk, Elysa" userId="287855e4-0d45-4904-8352-54c287fa62f2" providerId="ADAL" clId="{A8A0C0E9-30CF-43F2-B90D-0B16483621F0}" dt="2023-11-11T07:31:44.304" v="6726" actId="20577"/>
        <pc:sldMkLst>
          <pc:docMk/>
          <pc:sldMk cId="3344353555" sldId="339"/>
        </pc:sldMkLst>
        <pc:spChg chg="mod">
          <ac:chgData name="Overdijk, Elysa" userId="287855e4-0d45-4904-8352-54c287fa62f2" providerId="ADAL" clId="{A8A0C0E9-30CF-43F2-B90D-0B16483621F0}" dt="2023-11-07T07:18:32.135" v="5753" actId="1076"/>
          <ac:spMkLst>
            <pc:docMk/>
            <pc:sldMk cId="3344353555" sldId="339"/>
            <ac:spMk id="5" creationId="{55259145-5A4F-40B8-B44A-6EB73CDE1E1D}"/>
          </ac:spMkLst>
        </pc:spChg>
        <pc:spChg chg="mod">
          <ac:chgData name="Overdijk, Elysa" userId="287855e4-0d45-4904-8352-54c287fa62f2" providerId="ADAL" clId="{A8A0C0E9-30CF-43F2-B90D-0B16483621F0}" dt="2023-11-11T07:31:44.304" v="6726" actId="20577"/>
          <ac:spMkLst>
            <pc:docMk/>
            <pc:sldMk cId="3344353555" sldId="339"/>
            <ac:spMk id="8" creationId="{B23EB433-3A4E-4E48-847D-20418F1CF6F9}"/>
          </ac:spMkLst>
        </pc:spChg>
      </pc:sldChg>
      <pc:sldChg chg="del">
        <pc:chgData name="Overdijk, Elysa" userId="287855e4-0d45-4904-8352-54c287fa62f2" providerId="ADAL" clId="{A8A0C0E9-30CF-43F2-B90D-0B16483621F0}" dt="2023-11-02T14:55:57.437" v="301" actId="47"/>
        <pc:sldMkLst>
          <pc:docMk/>
          <pc:sldMk cId="711437325" sldId="340"/>
        </pc:sldMkLst>
      </pc:sldChg>
      <pc:sldChg chg="del">
        <pc:chgData name="Overdijk, Elysa" userId="287855e4-0d45-4904-8352-54c287fa62f2" providerId="ADAL" clId="{A8A0C0E9-30CF-43F2-B90D-0B16483621F0}" dt="2023-11-02T14:57:02.302" v="400" actId="47"/>
        <pc:sldMkLst>
          <pc:docMk/>
          <pc:sldMk cId="2527452655" sldId="341"/>
        </pc:sldMkLst>
      </pc:sldChg>
      <pc:sldChg chg="addSp modSp mod modAnim">
        <pc:chgData name="Overdijk, Elysa" userId="287855e4-0d45-4904-8352-54c287fa62f2" providerId="ADAL" clId="{A8A0C0E9-30CF-43F2-B90D-0B16483621F0}" dt="2023-11-07T07:21:28.499" v="5894" actId="1076"/>
        <pc:sldMkLst>
          <pc:docMk/>
          <pc:sldMk cId="1361974864" sldId="342"/>
        </pc:sldMkLst>
        <pc:spChg chg="mod">
          <ac:chgData name="Overdijk, Elysa" userId="287855e4-0d45-4904-8352-54c287fa62f2" providerId="ADAL" clId="{A8A0C0E9-30CF-43F2-B90D-0B16483621F0}" dt="2023-11-03T13:39:20.253" v="5716" actId="20577"/>
          <ac:spMkLst>
            <pc:docMk/>
            <pc:sldMk cId="1361974864" sldId="342"/>
            <ac:spMk id="2" creationId="{15368C6A-8D9B-4686-8E22-ABAEB3FA725C}"/>
          </ac:spMkLst>
        </pc:spChg>
        <pc:spChg chg="mod">
          <ac:chgData name="Overdijk, Elysa" userId="287855e4-0d45-4904-8352-54c287fa62f2" providerId="ADAL" clId="{A8A0C0E9-30CF-43F2-B90D-0B16483621F0}" dt="2023-11-03T13:40:21.667" v="5746" actId="6549"/>
          <ac:spMkLst>
            <pc:docMk/>
            <pc:sldMk cId="1361974864" sldId="342"/>
            <ac:spMk id="5" creationId="{4F5DA5F7-FEA6-4644-9A99-708B00A13CD9}"/>
          </ac:spMkLst>
        </pc:spChg>
        <pc:spChg chg="add mod">
          <ac:chgData name="Overdijk, Elysa" userId="287855e4-0d45-4904-8352-54c287fa62f2" providerId="ADAL" clId="{A8A0C0E9-30CF-43F2-B90D-0B16483621F0}" dt="2023-11-07T07:21:28.499" v="5894" actId="1076"/>
          <ac:spMkLst>
            <pc:docMk/>
            <pc:sldMk cId="1361974864" sldId="342"/>
            <ac:spMk id="12" creationId="{3524D77B-021F-B487-42BF-F79B2F0CAD96}"/>
          </ac:spMkLst>
        </pc:spChg>
        <pc:picChg chg="add mod">
          <ac:chgData name="Overdijk, Elysa" userId="287855e4-0d45-4904-8352-54c287fa62f2" providerId="ADAL" clId="{A8A0C0E9-30CF-43F2-B90D-0B16483621F0}" dt="2023-11-03T13:35:54.261" v="5608" actId="1076"/>
          <ac:picMkLst>
            <pc:docMk/>
            <pc:sldMk cId="1361974864" sldId="342"/>
            <ac:picMk id="3" creationId="{7A2F0C67-E4D6-D645-2A1B-A4FCC4676114}"/>
          </ac:picMkLst>
        </pc:picChg>
        <pc:picChg chg="add mod">
          <ac:chgData name="Overdijk, Elysa" userId="287855e4-0d45-4904-8352-54c287fa62f2" providerId="ADAL" clId="{A8A0C0E9-30CF-43F2-B90D-0B16483621F0}" dt="2023-11-03T13:36:16.917" v="5639" actId="1076"/>
          <ac:picMkLst>
            <pc:docMk/>
            <pc:sldMk cId="1361974864" sldId="342"/>
            <ac:picMk id="8" creationId="{B6D56183-485D-A339-4B38-A23462EE3E68}"/>
          </ac:picMkLst>
        </pc:picChg>
        <pc:picChg chg="add mod modCrop">
          <ac:chgData name="Overdijk, Elysa" userId="287855e4-0d45-4904-8352-54c287fa62f2" providerId="ADAL" clId="{A8A0C0E9-30CF-43F2-B90D-0B16483621F0}" dt="2023-11-07T07:20:57.535" v="5891" actId="14100"/>
          <ac:picMkLst>
            <pc:docMk/>
            <pc:sldMk cId="1361974864" sldId="342"/>
            <ac:picMk id="9" creationId="{30836E99-A21B-8FCF-1DFE-56E312ACE977}"/>
          </ac:picMkLst>
        </pc:picChg>
        <pc:picChg chg="add mod">
          <ac:chgData name="Overdijk, Elysa" userId="287855e4-0d45-4904-8352-54c287fa62f2" providerId="ADAL" clId="{A8A0C0E9-30CF-43F2-B90D-0B16483621F0}" dt="2023-11-03T13:37:10.313" v="5644" actId="1076"/>
          <ac:picMkLst>
            <pc:docMk/>
            <pc:sldMk cId="1361974864" sldId="342"/>
            <ac:picMk id="10" creationId="{3DEBE498-4AFD-C0FC-08D0-3342B65B9D86}"/>
          </ac:picMkLst>
        </pc:picChg>
      </pc:sldChg>
      <pc:sldChg chg="addSp delSp modSp mod modAnim">
        <pc:chgData name="Overdijk, Elysa" userId="287855e4-0d45-4904-8352-54c287fa62f2" providerId="ADAL" clId="{A8A0C0E9-30CF-43F2-B90D-0B16483621F0}" dt="2023-11-11T09:30:28.108" v="6732" actId="20577"/>
        <pc:sldMkLst>
          <pc:docMk/>
          <pc:sldMk cId="12822703" sldId="344"/>
        </pc:sldMkLst>
        <pc:spChg chg="mod">
          <ac:chgData name="Overdijk, Elysa" userId="287855e4-0d45-4904-8352-54c287fa62f2" providerId="ADAL" clId="{A8A0C0E9-30CF-43F2-B90D-0B16483621F0}" dt="2023-11-11T09:30:28.108" v="6732" actId="20577"/>
          <ac:spMkLst>
            <pc:docMk/>
            <pc:sldMk cId="12822703" sldId="344"/>
            <ac:spMk id="4" creationId="{3706971C-5A79-C246-38F6-4F1F0675362D}"/>
          </ac:spMkLst>
        </pc:spChg>
        <pc:picChg chg="add mod">
          <ac:chgData name="Overdijk, Elysa" userId="287855e4-0d45-4904-8352-54c287fa62f2" providerId="ADAL" clId="{A8A0C0E9-30CF-43F2-B90D-0B16483621F0}" dt="2023-11-02T16:22:24.627" v="3944" actId="1076"/>
          <ac:picMkLst>
            <pc:docMk/>
            <pc:sldMk cId="12822703" sldId="344"/>
            <ac:picMk id="2" creationId="{7C15E7B2-9901-0A5D-B936-72540A219B11}"/>
          </ac:picMkLst>
        </pc:picChg>
        <pc:picChg chg="del">
          <ac:chgData name="Overdijk, Elysa" userId="287855e4-0d45-4904-8352-54c287fa62f2" providerId="ADAL" clId="{A8A0C0E9-30CF-43F2-B90D-0B16483621F0}" dt="2023-11-02T14:59:43.428" v="593" actId="478"/>
          <ac:picMkLst>
            <pc:docMk/>
            <pc:sldMk cId="12822703" sldId="344"/>
            <ac:picMk id="7" creationId="{13BA857E-2CCC-4938-71E0-5AF482A26835}"/>
          </ac:picMkLst>
        </pc:picChg>
        <pc:picChg chg="add mod">
          <ac:chgData name="Overdijk, Elysa" userId="287855e4-0d45-4904-8352-54c287fa62f2" providerId="ADAL" clId="{A8A0C0E9-30CF-43F2-B90D-0B16483621F0}" dt="2023-11-02T16:22:26.544" v="3945" actId="1076"/>
          <ac:picMkLst>
            <pc:docMk/>
            <pc:sldMk cId="12822703" sldId="344"/>
            <ac:picMk id="8" creationId="{632B56E9-40F7-223B-7DFA-5DB28D35383F}"/>
          </ac:picMkLst>
        </pc:picChg>
        <pc:picChg chg="add mod">
          <ac:chgData name="Overdijk, Elysa" userId="287855e4-0d45-4904-8352-54c287fa62f2" providerId="ADAL" clId="{A8A0C0E9-30CF-43F2-B90D-0B16483621F0}" dt="2023-11-02T16:22:30.680" v="3946" actId="1076"/>
          <ac:picMkLst>
            <pc:docMk/>
            <pc:sldMk cId="12822703" sldId="344"/>
            <ac:picMk id="9" creationId="{0A89B37B-B3F3-4BCE-1536-51D52A1F2492}"/>
          </ac:picMkLst>
        </pc:picChg>
        <pc:picChg chg="add mod ord modCrop">
          <ac:chgData name="Overdijk, Elysa" userId="287855e4-0d45-4904-8352-54c287fa62f2" providerId="ADAL" clId="{A8A0C0E9-30CF-43F2-B90D-0B16483621F0}" dt="2023-11-02T16:22:54.779" v="3954" actId="732"/>
          <ac:picMkLst>
            <pc:docMk/>
            <pc:sldMk cId="12822703" sldId="344"/>
            <ac:picMk id="10" creationId="{15A9E5A0-9508-686E-BFEA-3B4882E1A3C3}"/>
          </ac:picMkLst>
        </pc:picChg>
        <pc:picChg chg="add mod ord">
          <ac:chgData name="Overdijk, Elysa" userId="287855e4-0d45-4904-8352-54c287fa62f2" providerId="ADAL" clId="{A8A0C0E9-30CF-43F2-B90D-0B16483621F0}" dt="2023-11-02T16:22:38.022" v="3949" actId="1076"/>
          <ac:picMkLst>
            <pc:docMk/>
            <pc:sldMk cId="12822703" sldId="344"/>
            <ac:picMk id="11" creationId="{84F3D4FA-2924-A7D7-33D5-3EC633FF5BC9}"/>
          </ac:picMkLst>
        </pc:picChg>
        <pc:picChg chg="add mod">
          <ac:chgData name="Overdijk, Elysa" userId="287855e4-0d45-4904-8352-54c287fa62f2" providerId="ADAL" clId="{A8A0C0E9-30CF-43F2-B90D-0B16483621F0}" dt="2023-11-02T16:22:17.982" v="3941" actId="1076"/>
          <ac:picMkLst>
            <pc:docMk/>
            <pc:sldMk cId="12822703" sldId="344"/>
            <ac:picMk id="12" creationId="{D01BA3F7-EA28-A2F8-AE20-F663868B4538}"/>
          </ac:picMkLst>
        </pc:picChg>
        <pc:picChg chg="mod">
          <ac:chgData name="Overdijk, Elysa" userId="287855e4-0d45-4904-8352-54c287fa62f2" providerId="ADAL" clId="{A8A0C0E9-30CF-43F2-B90D-0B16483621F0}" dt="2023-11-02T16:23:01.759" v="3957" actId="1076"/>
          <ac:picMkLst>
            <pc:docMk/>
            <pc:sldMk cId="12822703" sldId="344"/>
            <ac:picMk id="3074" creationId="{53FEA389-2B51-B223-1FAA-D70D0E60A6CB}"/>
          </ac:picMkLst>
        </pc:picChg>
      </pc:sldChg>
      <pc:sldChg chg="del">
        <pc:chgData name="Overdijk, Elysa" userId="287855e4-0d45-4904-8352-54c287fa62f2" providerId="ADAL" clId="{A8A0C0E9-30CF-43F2-B90D-0B16483621F0}" dt="2023-11-02T14:55:40.034" v="294" actId="47"/>
        <pc:sldMkLst>
          <pc:docMk/>
          <pc:sldMk cId="2128886997" sldId="345"/>
        </pc:sldMkLst>
      </pc:sldChg>
      <pc:sldChg chg="addSp modSp mod ord modAnim">
        <pc:chgData name="Overdijk, Elysa" userId="287855e4-0d45-4904-8352-54c287fa62f2" providerId="ADAL" clId="{A8A0C0E9-30CF-43F2-B90D-0B16483621F0}" dt="2023-11-09T12:26:39.389" v="6586" actId="403"/>
        <pc:sldMkLst>
          <pc:docMk/>
          <pc:sldMk cId="3746686620" sldId="346"/>
        </pc:sldMkLst>
        <pc:spChg chg="mod">
          <ac:chgData name="Overdijk, Elysa" userId="287855e4-0d45-4904-8352-54c287fa62f2" providerId="ADAL" clId="{A8A0C0E9-30CF-43F2-B90D-0B16483621F0}" dt="2023-11-09T12:26:39.389" v="6586" actId="403"/>
          <ac:spMkLst>
            <pc:docMk/>
            <pc:sldMk cId="3746686620" sldId="346"/>
            <ac:spMk id="2" creationId="{C95F6D62-46ED-538F-856E-478B125B1B23}"/>
          </ac:spMkLst>
        </pc:spChg>
        <pc:spChg chg="mod">
          <ac:chgData name="Overdijk, Elysa" userId="287855e4-0d45-4904-8352-54c287fa62f2" providerId="ADAL" clId="{A8A0C0E9-30CF-43F2-B90D-0B16483621F0}" dt="2023-11-02T15:26:11.766" v="1357" actId="6549"/>
          <ac:spMkLst>
            <pc:docMk/>
            <pc:sldMk cId="3746686620" sldId="346"/>
            <ac:spMk id="5" creationId="{9ED9FB7B-2D61-C73E-0F54-D6DD9334A1B4}"/>
          </ac:spMkLst>
        </pc:spChg>
        <pc:spChg chg="add mod">
          <ac:chgData name="Overdijk, Elysa" userId="287855e4-0d45-4904-8352-54c287fa62f2" providerId="ADAL" clId="{A8A0C0E9-30CF-43F2-B90D-0B16483621F0}" dt="2023-11-02T15:29:14.557" v="1448" actId="1076"/>
          <ac:spMkLst>
            <pc:docMk/>
            <pc:sldMk cId="3746686620" sldId="346"/>
            <ac:spMk id="8" creationId="{D67131CC-6F92-B964-F4D0-16A75B7EB0BF}"/>
          </ac:spMkLst>
        </pc:spChg>
        <pc:picChg chg="add mod">
          <ac:chgData name="Overdijk, Elysa" userId="287855e4-0d45-4904-8352-54c287fa62f2" providerId="ADAL" clId="{A8A0C0E9-30CF-43F2-B90D-0B16483621F0}" dt="2023-11-02T15:28:15.670" v="1371" actId="1076"/>
          <ac:picMkLst>
            <pc:docMk/>
            <pc:sldMk cId="3746686620" sldId="346"/>
            <ac:picMk id="3" creationId="{58B02375-2AF4-C11C-606D-AF82052A8A41}"/>
          </ac:picMkLst>
        </pc:picChg>
        <pc:picChg chg="add mod">
          <ac:chgData name="Overdijk, Elysa" userId="287855e4-0d45-4904-8352-54c287fa62f2" providerId="ADAL" clId="{A8A0C0E9-30CF-43F2-B90D-0B16483621F0}" dt="2023-11-02T16:21:04.703" v="3924" actId="167"/>
          <ac:picMkLst>
            <pc:docMk/>
            <pc:sldMk cId="3746686620" sldId="346"/>
            <ac:picMk id="9" creationId="{7AE10D07-BACC-564A-675B-959F2BFA3C6F}"/>
          </ac:picMkLst>
        </pc:picChg>
        <pc:picChg chg="mod">
          <ac:chgData name="Overdijk, Elysa" userId="287855e4-0d45-4904-8352-54c287fa62f2" providerId="ADAL" clId="{A8A0C0E9-30CF-43F2-B90D-0B16483621F0}" dt="2023-11-02T15:32:41.516" v="1504" actId="1076"/>
          <ac:picMkLst>
            <pc:docMk/>
            <pc:sldMk cId="3746686620" sldId="346"/>
            <ac:picMk id="1026" creationId="{C4F95D03-5B1C-A6E9-E507-966BCD92702E}"/>
          </ac:picMkLst>
        </pc:picChg>
      </pc:sldChg>
      <pc:sldChg chg="new del">
        <pc:chgData name="Overdijk, Elysa" userId="287855e4-0d45-4904-8352-54c287fa62f2" providerId="ADAL" clId="{A8A0C0E9-30CF-43F2-B90D-0B16483621F0}" dt="2023-11-02T15:02:04.765" v="845" actId="47"/>
        <pc:sldMkLst>
          <pc:docMk/>
          <pc:sldMk cId="2671570991" sldId="347"/>
        </pc:sldMkLst>
      </pc:sldChg>
      <pc:sldChg chg="addSp delSp modSp new mod ord delAnim modAnim">
        <pc:chgData name="Overdijk, Elysa" userId="287855e4-0d45-4904-8352-54c287fa62f2" providerId="ADAL" clId="{A8A0C0E9-30CF-43F2-B90D-0B16483621F0}" dt="2023-11-09T12:27:38.345" v="6611" actId="403"/>
        <pc:sldMkLst>
          <pc:docMk/>
          <pc:sldMk cId="3900633104" sldId="347"/>
        </pc:sldMkLst>
        <pc:spChg chg="mod">
          <ac:chgData name="Overdijk, Elysa" userId="287855e4-0d45-4904-8352-54c287fa62f2" providerId="ADAL" clId="{A8A0C0E9-30CF-43F2-B90D-0B16483621F0}" dt="2023-11-09T12:27:38.345" v="6611" actId="403"/>
          <ac:spMkLst>
            <pc:docMk/>
            <pc:sldMk cId="3900633104" sldId="347"/>
            <ac:spMk id="2" creationId="{A2AC9C81-3DF2-691A-DC7B-4608C0451B21}"/>
          </ac:spMkLst>
        </pc:spChg>
        <pc:spChg chg="del">
          <ac:chgData name="Overdijk, Elysa" userId="287855e4-0d45-4904-8352-54c287fa62f2" providerId="ADAL" clId="{A8A0C0E9-30CF-43F2-B90D-0B16483621F0}" dt="2023-11-02T15:09:27.102" v="953" actId="478"/>
          <ac:spMkLst>
            <pc:docMk/>
            <pc:sldMk cId="3900633104" sldId="347"/>
            <ac:spMk id="3" creationId="{75BC8E35-17A1-9647-479B-F8D3CE2A1900}"/>
          </ac:spMkLst>
        </pc:spChg>
        <pc:spChg chg="mod">
          <ac:chgData name="Overdijk, Elysa" userId="287855e4-0d45-4904-8352-54c287fa62f2" providerId="ADAL" clId="{A8A0C0E9-30CF-43F2-B90D-0B16483621F0}" dt="2023-11-02T15:04:53.273" v="888" actId="20577"/>
          <ac:spMkLst>
            <pc:docMk/>
            <pc:sldMk cId="3900633104" sldId="347"/>
            <ac:spMk id="5" creationId="{5C7000AE-F0CA-985D-43DE-4DAC62BD003F}"/>
          </ac:spMkLst>
        </pc:spChg>
        <pc:spChg chg="mod">
          <ac:chgData name="Overdijk, Elysa" userId="287855e4-0d45-4904-8352-54c287fa62f2" providerId="ADAL" clId="{A8A0C0E9-30CF-43F2-B90D-0B16483621F0}" dt="2023-11-02T15:59:59.067" v="2532" actId="1076"/>
          <ac:spMkLst>
            <pc:docMk/>
            <pc:sldMk cId="3900633104" sldId="347"/>
            <ac:spMk id="11" creationId="{CC8C5702-2258-1875-EF78-43509E7F7912}"/>
          </ac:spMkLst>
        </pc:spChg>
        <pc:spChg chg="mod">
          <ac:chgData name="Overdijk, Elysa" userId="287855e4-0d45-4904-8352-54c287fa62f2" providerId="ADAL" clId="{A8A0C0E9-30CF-43F2-B90D-0B16483621F0}" dt="2023-11-02T15:36:26.109" v="1649" actId="13926"/>
          <ac:spMkLst>
            <pc:docMk/>
            <pc:sldMk cId="3900633104" sldId="347"/>
            <ac:spMk id="14" creationId="{3C4D3BA8-CFB4-67D9-CB03-614AD500857A}"/>
          </ac:spMkLst>
        </pc:spChg>
        <pc:spChg chg="mod">
          <ac:chgData name="Overdijk, Elysa" userId="287855e4-0d45-4904-8352-54c287fa62f2" providerId="ADAL" clId="{A8A0C0E9-30CF-43F2-B90D-0B16483621F0}" dt="2023-11-02T15:59:59.067" v="2532" actId="1076"/>
          <ac:spMkLst>
            <pc:docMk/>
            <pc:sldMk cId="3900633104" sldId="347"/>
            <ac:spMk id="17" creationId="{E06F9E52-2F7B-D282-6572-5D5F37393791}"/>
          </ac:spMkLst>
        </pc:spChg>
        <pc:spChg chg="mod">
          <ac:chgData name="Overdijk, Elysa" userId="287855e4-0d45-4904-8352-54c287fa62f2" providerId="ADAL" clId="{A8A0C0E9-30CF-43F2-B90D-0B16483621F0}" dt="2023-11-02T15:59:59.067" v="2532" actId="1076"/>
          <ac:spMkLst>
            <pc:docMk/>
            <pc:sldMk cId="3900633104" sldId="347"/>
            <ac:spMk id="20" creationId="{AA7F59C9-BB10-0684-14F5-FC0952EAE64A}"/>
          </ac:spMkLst>
        </pc:spChg>
        <pc:spChg chg="mod">
          <ac:chgData name="Overdijk, Elysa" userId="287855e4-0d45-4904-8352-54c287fa62f2" providerId="ADAL" clId="{A8A0C0E9-30CF-43F2-B90D-0B16483621F0}" dt="2023-11-02T15:59:59.067" v="2532" actId="1076"/>
          <ac:spMkLst>
            <pc:docMk/>
            <pc:sldMk cId="3900633104" sldId="347"/>
            <ac:spMk id="23" creationId="{C0982524-0E9C-5686-4DAD-725A34EBA1C5}"/>
          </ac:spMkLst>
        </pc:spChg>
        <pc:spChg chg="mod">
          <ac:chgData name="Overdijk, Elysa" userId="287855e4-0d45-4904-8352-54c287fa62f2" providerId="ADAL" clId="{A8A0C0E9-30CF-43F2-B90D-0B16483621F0}" dt="2023-11-02T15:37:04.812" v="1659" actId="1076"/>
          <ac:spMkLst>
            <pc:docMk/>
            <pc:sldMk cId="3900633104" sldId="347"/>
            <ac:spMk id="26" creationId="{96A359A9-997E-E1EC-589C-A7E1E2527B74}"/>
          </ac:spMkLst>
        </pc:spChg>
        <pc:grpChg chg="add mod">
          <ac:chgData name="Overdijk, Elysa" userId="287855e4-0d45-4904-8352-54c287fa62f2" providerId="ADAL" clId="{A8A0C0E9-30CF-43F2-B90D-0B16483621F0}" dt="2023-11-02T15:59:59.067" v="2532" actId="1076"/>
          <ac:grpSpMkLst>
            <pc:docMk/>
            <pc:sldMk cId="3900633104" sldId="347"/>
            <ac:grpSpMk id="9" creationId="{5F33637C-0597-6E52-3A6C-E6D02FB2F4CD}"/>
          </ac:grpSpMkLst>
        </pc:grpChg>
        <pc:grpChg chg="add mod">
          <ac:chgData name="Overdijk, Elysa" userId="287855e4-0d45-4904-8352-54c287fa62f2" providerId="ADAL" clId="{A8A0C0E9-30CF-43F2-B90D-0B16483621F0}" dt="2023-11-02T15:37:40.484" v="1668" actId="1076"/>
          <ac:grpSpMkLst>
            <pc:docMk/>
            <pc:sldMk cId="3900633104" sldId="347"/>
            <ac:grpSpMk id="12" creationId="{5D5631BF-03A3-66A4-E664-8D08A97F3E07}"/>
          </ac:grpSpMkLst>
        </pc:grpChg>
        <pc:grpChg chg="add mod">
          <ac:chgData name="Overdijk, Elysa" userId="287855e4-0d45-4904-8352-54c287fa62f2" providerId="ADAL" clId="{A8A0C0E9-30CF-43F2-B90D-0B16483621F0}" dt="2023-11-02T15:59:59.067" v="2532" actId="1076"/>
          <ac:grpSpMkLst>
            <pc:docMk/>
            <pc:sldMk cId="3900633104" sldId="347"/>
            <ac:grpSpMk id="15" creationId="{CDACE7AE-EF94-B642-D437-AB65857C537A}"/>
          </ac:grpSpMkLst>
        </pc:grpChg>
        <pc:grpChg chg="add mod">
          <ac:chgData name="Overdijk, Elysa" userId="287855e4-0d45-4904-8352-54c287fa62f2" providerId="ADAL" clId="{A8A0C0E9-30CF-43F2-B90D-0B16483621F0}" dt="2023-11-02T15:59:59.067" v="2532" actId="1076"/>
          <ac:grpSpMkLst>
            <pc:docMk/>
            <pc:sldMk cId="3900633104" sldId="347"/>
            <ac:grpSpMk id="18" creationId="{7C31736C-85EE-5267-0CA1-BCD084D49C46}"/>
          </ac:grpSpMkLst>
        </pc:grpChg>
        <pc:grpChg chg="add mod">
          <ac:chgData name="Overdijk, Elysa" userId="287855e4-0d45-4904-8352-54c287fa62f2" providerId="ADAL" clId="{A8A0C0E9-30CF-43F2-B90D-0B16483621F0}" dt="2023-11-02T15:59:59.067" v="2532" actId="1076"/>
          <ac:grpSpMkLst>
            <pc:docMk/>
            <pc:sldMk cId="3900633104" sldId="347"/>
            <ac:grpSpMk id="21" creationId="{4057F468-8660-9E4C-4406-51CCC2A913A5}"/>
          </ac:grpSpMkLst>
        </pc:grpChg>
        <pc:grpChg chg="add mod">
          <ac:chgData name="Overdijk, Elysa" userId="287855e4-0d45-4904-8352-54c287fa62f2" providerId="ADAL" clId="{A8A0C0E9-30CF-43F2-B90D-0B16483621F0}" dt="2023-11-02T15:37:42.715" v="1669" actId="1076"/>
          <ac:grpSpMkLst>
            <pc:docMk/>
            <pc:sldMk cId="3900633104" sldId="347"/>
            <ac:grpSpMk id="24" creationId="{5C18E9F2-D9EC-EC46-F6ED-B440593144ED}"/>
          </ac:grpSpMkLst>
        </pc:grpChg>
        <pc:picChg chg="add del mod">
          <ac:chgData name="Overdijk, Elysa" userId="287855e4-0d45-4904-8352-54c287fa62f2" providerId="ADAL" clId="{A8A0C0E9-30CF-43F2-B90D-0B16483621F0}" dt="2023-11-02T15:30:27.390" v="1482" actId="478"/>
          <ac:picMkLst>
            <pc:docMk/>
            <pc:sldMk cId="3900633104" sldId="347"/>
            <ac:picMk id="8" creationId="{BBD39E90-B911-D81A-8E00-35668DF0A586}"/>
          </ac:picMkLst>
        </pc:picChg>
        <pc:picChg chg="mod">
          <ac:chgData name="Overdijk, Elysa" userId="287855e4-0d45-4904-8352-54c287fa62f2" providerId="ADAL" clId="{A8A0C0E9-30CF-43F2-B90D-0B16483621F0}" dt="2023-11-02T15:59:59.067" v="2532" actId="1076"/>
          <ac:picMkLst>
            <pc:docMk/>
            <pc:sldMk cId="3900633104" sldId="347"/>
            <ac:picMk id="10" creationId="{FECF0A07-556B-56A4-F079-4A75CE11F68C}"/>
          </ac:picMkLst>
        </pc:picChg>
        <pc:picChg chg="mod">
          <ac:chgData name="Overdijk, Elysa" userId="287855e4-0d45-4904-8352-54c287fa62f2" providerId="ADAL" clId="{A8A0C0E9-30CF-43F2-B90D-0B16483621F0}" dt="2023-11-02T15:30:46.047" v="1484" actId="1076"/>
          <ac:picMkLst>
            <pc:docMk/>
            <pc:sldMk cId="3900633104" sldId="347"/>
            <ac:picMk id="13" creationId="{D49A0984-2269-7BFC-5AB9-D72BF9F57AE4}"/>
          </ac:picMkLst>
        </pc:picChg>
        <pc:picChg chg="mod">
          <ac:chgData name="Overdijk, Elysa" userId="287855e4-0d45-4904-8352-54c287fa62f2" providerId="ADAL" clId="{A8A0C0E9-30CF-43F2-B90D-0B16483621F0}" dt="2023-11-02T15:59:59.067" v="2532" actId="1076"/>
          <ac:picMkLst>
            <pc:docMk/>
            <pc:sldMk cId="3900633104" sldId="347"/>
            <ac:picMk id="16" creationId="{8B11DA1D-64D6-8DCA-4114-040F57147FDA}"/>
          </ac:picMkLst>
        </pc:picChg>
        <pc:picChg chg="mod">
          <ac:chgData name="Overdijk, Elysa" userId="287855e4-0d45-4904-8352-54c287fa62f2" providerId="ADAL" clId="{A8A0C0E9-30CF-43F2-B90D-0B16483621F0}" dt="2023-11-02T15:59:59.067" v="2532" actId="1076"/>
          <ac:picMkLst>
            <pc:docMk/>
            <pc:sldMk cId="3900633104" sldId="347"/>
            <ac:picMk id="19" creationId="{49CFE818-E367-EBB1-40D1-A92BE991AB7D}"/>
          </ac:picMkLst>
        </pc:picChg>
        <pc:picChg chg="mod">
          <ac:chgData name="Overdijk, Elysa" userId="287855e4-0d45-4904-8352-54c287fa62f2" providerId="ADAL" clId="{A8A0C0E9-30CF-43F2-B90D-0B16483621F0}" dt="2023-11-02T15:59:59.067" v="2532" actId="1076"/>
          <ac:picMkLst>
            <pc:docMk/>
            <pc:sldMk cId="3900633104" sldId="347"/>
            <ac:picMk id="22" creationId="{BC5CB0A6-9922-6DC9-A1DF-CDFA2F07874C}"/>
          </ac:picMkLst>
        </pc:picChg>
        <pc:picChg chg="mod">
          <ac:chgData name="Overdijk, Elysa" userId="287855e4-0d45-4904-8352-54c287fa62f2" providerId="ADAL" clId="{A8A0C0E9-30CF-43F2-B90D-0B16483621F0}" dt="2023-11-02T15:36:59.452" v="1658" actId="14100"/>
          <ac:picMkLst>
            <pc:docMk/>
            <pc:sldMk cId="3900633104" sldId="347"/>
            <ac:picMk id="25" creationId="{722B86E8-AE08-3724-2F02-B175AC2B2364}"/>
          </ac:picMkLst>
        </pc:picChg>
      </pc:sldChg>
      <pc:sldChg chg="addSp delSp modSp new del mod">
        <pc:chgData name="Overdijk, Elysa" userId="287855e4-0d45-4904-8352-54c287fa62f2" providerId="ADAL" clId="{A8A0C0E9-30CF-43F2-B90D-0B16483621F0}" dt="2023-11-02T15:11:21.853" v="1051" actId="47"/>
        <pc:sldMkLst>
          <pc:docMk/>
          <pc:sldMk cId="1252311043" sldId="348"/>
        </pc:sldMkLst>
        <pc:spChg chg="mod">
          <ac:chgData name="Overdijk, Elysa" userId="287855e4-0d45-4904-8352-54c287fa62f2" providerId="ADAL" clId="{A8A0C0E9-30CF-43F2-B90D-0B16483621F0}" dt="2023-11-02T15:05:04.727" v="903" actId="20577"/>
          <ac:spMkLst>
            <pc:docMk/>
            <pc:sldMk cId="1252311043" sldId="348"/>
            <ac:spMk id="5" creationId="{6F17DC33-5210-376D-F7B0-AE172C86D870}"/>
          </ac:spMkLst>
        </pc:spChg>
        <pc:picChg chg="add del mod">
          <ac:chgData name="Overdijk, Elysa" userId="287855e4-0d45-4904-8352-54c287fa62f2" providerId="ADAL" clId="{A8A0C0E9-30CF-43F2-B90D-0B16483621F0}" dt="2023-11-02T15:05:24.719" v="905" actId="478"/>
          <ac:picMkLst>
            <pc:docMk/>
            <pc:sldMk cId="1252311043" sldId="348"/>
            <ac:picMk id="9" creationId="{875ADD0E-FF9D-016C-0044-E6127BC18D01}"/>
          </ac:picMkLst>
        </pc:picChg>
        <pc:picChg chg="add del mod">
          <ac:chgData name="Overdijk, Elysa" userId="287855e4-0d45-4904-8352-54c287fa62f2" providerId="ADAL" clId="{A8A0C0E9-30CF-43F2-B90D-0B16483621F0}" dt="2023-11-02T15:06:36.828" v="911" actId="21"/>
          <ac:picMkLst>
            <pc:docMk/>
            <pc:sldMk cId="1252311043" sldId="348"/>
            <ac:picMk id="10" creationId="{082F8CFF-CB29-6EFF-85A8-FA0DB0F0E6E1}"/>
          </ac:picMkLst>
        </pc:picChg>
        <pc:picChg chg="add del mod">
          <ac:chgData name="Overdijk, Elysa" userId="287855e4-0d45-4904-8352-54c287fa62f2" providerId="ADAL" clId="{A8A0C0E9-30CF-43F2-B90D-0B16483621F0}" dt="2023-11-02T15:06:36.828" v="911" actId="21"/>
          <ac:picMkLst>
            <pc:docMk/>
            <pc:sldMk cId="1252311043" sldId="348"/>
            <ac:picMk id="11" creationId="{534391E0-F519-85C5-4979-30A6DCAFBA5F}"/>
          </ac:picMkLst>
        </pc:picChg>
        <pc:picChg chg="add del mod">
          <ac:chgData name="Overdijk, Elysa" userId="287855e4-0d45-4904-8352-54c287fa62f2" providerId="ADAL" clId="{A8A0C0E9-30CF-43F2-B90D-0B16483621F0}" dt="2023-11-02T15:06:36.828" v="911" actId="21"/>
          <ac:picMkLst>
            <pc:docMk/>
            <pc:sldMk cId="1252311043" sldId="348"/>
            <ac:picMk id="12" creationId="{D603D63A-9BEA-D654-EFC5-CB63EB0D5013}"/>
          </ac:picMkLst>
        </pc:picChg>
      </pc:sldChg>
      <pc:sldChg chg="addSp delSp modSp new mod ord modAnim">
        <pc:chgData name="Overdijk, Elysa" userId="287855e4-0d45-4904-8352-54c287fa62f2" providerId="ADAL" clId="{A8A0C0E9-30CF-43F2-B90D-0B16483621F0}" dt="2023-11-09T12:27:53.768" v="6614" actId="1076"/>
        <pc:sldMkLst>
          <pc:docMk/>
          <pc:sldMk cId="3568505600" sldId="349"/>
        </pc:sldMkLst>
        <pc:spChg chg="mod">
          <ac:chgData name="Overdijk, Elysa" userId="287855e4-0d45-4904-8352-54c287fa62f2" providerId="ADAL" clId="{A8A0C0E9-30CF-43F2-B90D-0B16483621F0}" dt="2023-11-09T12:27:48.416" v="6613" actId="403"/>
          <ac:spMkLst>
            <pc:docMk/>
            <pc:sldMk cId="3568505600" sldId="349"/>
            <ac:spMk id="2" creationId="{E0825C18-6305-26DA-D93A-BA9684D64856}"/>
          </ac:spMkLst>
        </pc:spChg>
        <pc:spChg chg="del">
          <ac:chgData name="Overdijk, Elysa" userId="287855e4-0d45-4904-8352-54c287fa62f2" providerId="ADAL" clId="{A8A0C0E9-30CF-43F2-B90D-0B16483621F0}" dt="2023-11-02T15:09:22.479" v="952" actId="478"/>
          <ac:spMkLst>
            <pc:docMk/>
            <pc:sldMk cId="3568505600" sldId="349"/>
            <ac:spMk id="3" creationId="{F11ABDF8-E752-AB5F-EEAB-CF7846F97BDF}"/>
          </ac:spMkLst>
        </pc:spChg>
        <pc:spChg chg="mod">
          <ac:chgData name="Overdijk, Elysa" userId="287855e4-0d45-4904-8352-54c287fa62f2" providerId="ADAL" clId="{A8A0C0E9-30CF-43F2-B90D-0B16483621F0}" dt="2023-11-02T15:09:18.407" v="951" actId="20577"/>
          <ac:spMkLst>
            <pc:docMk/>
            <pc:sldMk cId="3568505600" sldId="349"/>
            <ac:spMk id="5" creationId="{4C520E29-8952-E396-580F-ECCE235C8E9C}"/>
          </ac:spMkLst>
        </pc:spChg>
        <pc:picChg chg="add mod">
          <ac:chgData name="Overdijk, Elysa" userId="287855e4-0d45-4904-8352-54c287fa62f2" providerId="ADAL" clId="{A8A0C0E9-30CF-43F2-B90D-0B16483621F0}" dt="2023-11-02T15:07:28.965" v="937" actId="1076"/>
          <ac:picMkLst>
            <pc:docMk/>
            <pc:sldMk cId="3568505600" sldId="349"/>
            <ac:picMk id="8" creationId="{A147E366-25CA-1A2C-769D-0D747C3238EE}"/>
          </ac:picMkLst>
        </pc:picChg>
        <pc:picChg chg="add mod">
          <ac:chgData name="Overdijk, Elysa" userId="287855e4-0d45-4904-8352-54c287fa62f2" providerId="ADAL" clId="{A8A0C0E9-30CF-43F2-B90D-0B16483621F0}" dt="2023-11-02T15:07:21.261" v="936" actId="1076"/>
          <ac:picMkLst>
            <pc:docMk/>
            <pc:sldMk cId="3568505600" sldId="349"/>
            <ac:picMk id="9" creationId="{1ED5AB63-6500-6933-E44D-F75E7F386CBD}"/>
          </ac:picMkLst>
        </pc:picChg>
        <pc:picChg chg="add mod">
          <ac:chgData name="Overdijk, Elysa" userId="287855e4-0d45-4904-8352-54c287fa62f2" providerId="ADAL" clId="{A8A0C0E9-30CF-43F2-B90D-0B16483621F0}" dt="2023-11-02T15:07:19.405" v="935" actId="14100"/>
          <ac:picMkLst>
            <pc:docMk/>
            <pc:sldMk cId="3568505600" sldId="349"/>
            <ac:picMk id="10" creationId="{7806BC63-8B3C-1619-4A98-DF1A72668191}"/>
          </ac:picMkLst>
        </pc:picChg>
        <pc:picChg chg="add mod">
          <ac:chgData name="Overdijk, Elysa" userId="287855e4-0d45-4904-8352-54c287fa62f2" providerId="ADAL" clId="{A8A0C0E9-30CF-43F2-B90D-0B16483621F0}" dt="2023-11-09T12:27:53.768" v="6614" actId="1076"/>
          <ac:picMkLst>
            <pc:docMk/>
            <pc:sldMk cId="3568505600" sldId="349"/>
            <ac:picMk id="11" creationId="{F6538753-E902-DB43-0898-DDEB58FB4B3C}"/>
          </ac:picMkLst>
        </pc:picChg>
      </pc:sldChg>
      <pc:sldChg chg="addSp delSp modSp new del mod">
        <pc:chgData name="Overdijk, Elysa" userId="287855e4-0d45-4904-8352-54c287fa62f2" providerId="ADAL" clId="{A8A0C0E9-30CF-43F2-B90D-0B16483621F0}" dt="2023-11-02T15:58:20.075" v="2442" actId="2696"/>
        <pc:sldMkLst>
          <pc:docMk/>
          <pc:sldMk cId="457311342" sldId="350"/>
        </pc:sldMkLst>
        <pc:spChg chg="mod">
          <ac:chgData name="Overdijk, Elysa" userId="287855e4-0d45-4904-8352-54c287fa62f2" providerId="ADAL" clId="{A8A0C0E9-30CF-43F2-B90D-0B16483621F0}" dt="2023-11-02T15:20:34.120" v="1322" actId="113"/>
          <ac:spMkLst>
            <pc:docMk/>
            <pc:sldMk cId="457311342" sldId="350"/>
            <ac:spMk id="2" creationId="{6498223F-A4C7-8C54-3EAC-E5FC5CE61713}"/>
          </ac:spMkLst>
        </pc:spChg>
        <pc:spChg chg="del">
          <ac:chgData name="Overdijk, Elysa" userId="287855e4-0d45-4904-8352-54c287fa62f2" providerId="ADAL" clId="{A8A0C0E9-30CF-43F2-B90D-0B16483621F0}" dt="2023-11-02T15:20:14.714" v="1316" actId="478"/>
          <ac:spMkLst>
            <pc:docMk/>
            <pc:sldMk cId="457311342" sldId="350"/>
            <ac:spMk id="3" creationId="{E1AB2CC1-94F6-94AC-56C7-81BB25E7C021}"/>
          </ac:spMkLst>
        </pc:spChg>
        <pc:spChg chg="mod">
          <ac:chgData name="Overdijk, Elysa" userId="287855e4-0d45-4904-8352-54c287fa62f2" providerId="ADAL" clId="{A8A0C0E9-30CF-43F2-B90D-0B16483621F0}" dt="2023-11-02T15:19:58.149" v="1314" actId="20577"/>
          <ac:spMkLst>
            <pc:docMk/>
            <pc:sldMk cId="457311342" sldId="350"/>
            <ac:spMk id="5" creationId="{E9FCF3B6-1D1D-F0E7-F37D-2257F5156D9C}"/>
          </ac:spMkLst>
        </pc:spChg>
        <pc:picChg chg="add mod">
          <ac:chgData name="Overdijk, Elysa" userId="287855e4-0d45-4904-8352-54c287fa62f2" providerId="ADAL" clId="{A8A0C0E9-30CF-43F2-B90D-0B16483621F0}" dt="2023-11-02T15:20:20.852" v="1318" actId="1076"/>
          <ac:picMkLst>
            <pc:docMk/>
            <pc:sldMk cId="457311342" sldId="350"/>
            <ac:picMk id="8" creationId="{579E7A9B-2C61-ED86-B33C-3E589CC8CD4C}"/>
          </ac:picMkLst>
        </pc:picChg>
        <pc:picChg chg="add mod">
          <ac:chgData name="Overdijk, Elysa" userId="287855e4-0d45-4904-8352-54c287fa62f2" providerId="ADAL" clId="{A8A0C0E9-30CF-43F2-B90D-0B16483621F0}" dt="2023-11-02T15:20:20.852" v="1318" actId="1076"/>
          <ac:picMkLst>
            <pc:docMk/>
            <pc:sldMk cId="457311342" sldId="350"/>
            <ac:picMk id="9" creationId="{5FE418F0-0ABB-85D3-B03D-62C55BC4210B}"/>
          </ac:picMkLst>
        </pc:picChg>
        <pc:picChg chg="add mod">
          <ac:chgData name="Overdijk, Elysa" userId="287855e4-0d45-4904-8352-54c287fa62f2" providerId="ADAL" clId="{A8A0C0E9-30CF-43F2-B90D-0B16483621F0}" dt="2023-11-02T15:20:20.852" v="1318" actId="1076"/>
          <ac:picMkLst>
            <pc:docMk/>
            <pc:sldMk cId="457311342" sldId="350"/>
            <ac:picMk id="10" creationId="{8D933FE9-6E61-6FD2-DA87-9BFDD3950CD4}"/>
          </ac:picMkLst>
        </pc:picChg>
      </pc:sldChg>
      <pc:sldChg chg="modSp add mod">
        <pc:chgData name="Overdijk, Elysa" userId="287855e4-0d45-4904-8352-54c287fa62f2" providerId="ADAL" clId="{A8A0C0E9-30CF-43F2-B90D-0B16483621F0}" dt="2023-11-09T12:25:23.629" v="6572" actId="403"/>
        <pc:sldMkLst>
          <pc:docMk/>
          <pc:sldMk cId="1644550470" sldId="350"/>
        </pc:sldMkLst>
        <pc:spChg chg="mod">
          <ac:chgData name="Overdijk, Elysa" userId="287855e4-0d45-4904-8352-54c287fa62f2" providerId="ADAL" clId="{A8A0C0E9-30CF-43F2-B90D-0B16483621F0}" dt="2023-11-09T12:25:23.629" v="6572" actId="403"/>
          <ac:spMkLst>
            <pc:docMk/>
            <pc:sldMk cId="1644550470" sldId="350"/>
            <ac:spMk id="2" creationId="{6498223F-A4C7-8C54-3EAC-E5FC5CE61713}"/>
          </ac:spMkLst>
        </pc:spChg>
      </pc:sldChg>
      <pc:sldChg chg="addSp delSp modSp new mod modAnim">
        <pc:chgData name="Overdijk, Elysa" userId="287855e4-0d45-4904-8352-54c287fa62f2" providerId="ADAL" clId="{A8A0C0E9-30CF-43F2-B90D-0B16483621F0}" dt="2023-11-09T12:25:15.438" v="6570" actId="403"/>
        <pc:sldMkLst>
          <pc:docMk/>
          <pc:sldMk cId="895494021" sldId="351"/>
        </pc:sldMkLst>
        <pc:spChg chg="del">
          <ac:chgData name="Overdijk, Elysa" userId="287855e4-0d45-4904-8352-54c287fa62f2" providerId="ADAL" clId="{A8A0C0E9-30CF-43F2-B90D-0B16483621F0}" dt="2023-11-09T12:25:08.439" v="6568" actId="478"/>
          <ac:spMkLst>
            <pc:docMk/>
            <pc:sldMk cId="895494021" sldId="351"/>
            <ac:spMk id="2" creationId="{9EDC89A2-ECC6-8273-0755-B816C0DF5B1F}"/>
          </ac:spMkLst>
        </pc:spChg>
        <pc:spChg chg="mod">
          <ac:chgData name="Overdijk, Elysa" userId="287855e4-0d45-4904-8352-54c287fa62f2" providerId="ADAL" clId="{A8A0C0E9-30CF-43F2-B90D-0B16483621F0}" dt="2023-11-02T15:25:23.538" v="1327"/>
          <ac:spMkLst>
            <pc:docMk/>
            <pc:sldMk cId="895494021" sldId="351"/>
            <ac:spMk id="5" creationId="{3952A916-0349-6780-BCE1-788F3F9C2A61}"/>
          </ac:spMkLst>
        </pc:spChg>
        <pc:spChg chg="add mod">
          <ac:chgData name="Overdijk, Elysa" userId="287855e4-0d45-4904-8352-54c287fa62f2" providerId="ADAL" clId="{A8A0C0E9-30CF-43F2-B90D-0B16483621F0}" dt="2023-11-02T15:25:20.566" v="1326" actId="21"/>
          <ac:spMkLst>
            <pc:docMk/>
            <pc:sldMk cId="895494021" sldId="351"/>
            <ac:spMk id="8" creationId="{5FFECEE7-C604-C4FC-3266-75ED9A5434E4}"/>
          </ac:spMkLst>
        </pc:spChg>
        <pc:spChg chg="add mod">
          <ac:chgData name="Overdijk, Elysa" userId="287855e4-0d45-4904-8352-54c287fa62f2" providerId="ADAL" clId="{A8A0C0E9-30CF-43F2-B90D-0B16483621F0}" dt="2023-11-09T12:25:15.438" v="6570" actId="403"/>
          <ac:spMkLst>
            <pc:docMk/>
            <pc:sldMk cId="895494021" sldId="351"/>
            <ac:spMk id="9" creationId="{F69E5C9E-5A08-0FA3-5C5A-588DD57A9558}"/>
          </ac:spMkLst>
        </pc:spChg>
        <pc:spChg chg="add mod">
          <ac:chgData name="Overdijk, Elysa" userId="287855e4-0d45-4904-8352-54c287fa62f2" providerId="ADAL" clId="{A8A0C0E9-30CF-43F2-B90D-0B16483621F0}" dt="2023-11-02T15:25:12.169" v="1324"/>
          <ac:spMkLst>
            <pc:docMk/>
            <pc:sldMk cId="895494021" sldId="351"/>
            <ac:spMk id="10" creationId="{BC2C689D-75EE-859E-6789-15E02F23D543}"/>
          </ac:spMkLst>
        </pc:spChg>
        <pc:spChg chg="add del mod">
          <ac:chgData name="Overdijk, Elysa" userId="287855e4-0d45-4904-8352-54c287fa62f2" providerId="ADAL" clId="{A8A0C0E9-30CF-43F2-B90D-0B16483621F0}" dt="2023-11-02T15:25:15.696" v="1325" actId="478"/>
          <ac:spMkLst>
            <pc:docMk/>
            <pc:sldMk cId="895494021" sldId="351"/>
            <ac:spMk id="12" creationId="{6091C6EC-F227-EE2C-E945-B92A7E75CCE3}"/>
          </ac:spMkLst>
        </pc:spChg>
        <pc:picChg chg="add mod">
          <ac:chgData name="Overdijk, Elysa" userId="287855e4-0d45-4904-8352-54c287fa62f2" providerId="ADAL" clId="{A8A0C0E9-30CF-43F2-B90D-0B16483621F0}" dt="2023-11-02T15:25:12.169" v="1324"/>
          <ac:picMkLst>
            <pc:docMk/>
            <pc:sldMk cId="895494021" sldId="351"/>
            <ac:picMk id="11" creationId="{054F15A6-CE6F-6AAE-AAF6-C6CEF93CCD62}"/>
          </ac:picMkLst>
        </pc:picChg>
        <pc:picChg chg="add mod">
          <ac:chgData name="Overdijk, Elysa" userId="287855e4-0d45-4904-8352-54c287fa62f2" providerId="ADAL" clId="{A8A0C0E9-30CF-43F2-B90D-0B16483621F0}" dt="2023-11-02T15:25:12.169" v="1324"/>
          <ac:picMkLst>
            <pc:docMk/>
            <pc:sldMk cId="895494021" sldId="351"/>
            <ac:picMk id="13" creationId="{73E5862A-86CC-7B90-CF39-264DD08C871E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3:19.745" v="6535" actId="1076"/>
        <pc:sldMkLst>
          <pc:docMk/>
          <pc:sldMk cId="464269814" sldId="352"/>
        </pc:sldMkLst>
        <pc:spChg chg="mod">
          <ac:chgData name="Overdijk, Elysa" userId="287855e4-0d45-4904-8352-54c287fa62f2" providerId="ADAL" clId="{A8A0C0E9-30CF-43F2-B90D-0B16483621F0}" dt="2023-11-09T12:23:07.944" v="6533" actId="403"/>
          <ac:spMkLst>
            <pc:docMk/>
            <pc:sldMk cId="464269814" sldId="352"/>
            <ac:spMk id="2" creationId="{C2FD2423-221F-B6B9-B843-2E8C3D9BB7B4}"/>
          </ac:spMkLst>
        </pc:spChg>
        <pc:spChg chg="del">
          <ac:chgData name="Overdijk, Elysa" userId="287855e4-0d45-4904-8352-54c287fa62f2" providerId="ADAL" clId="{A8A0C0E9-30CF-43F2-B90D-0B16483621F0}" dt="2023-11-02T16:19:20.556" v="3802" actId="478"/>
          <ac:spMkLst>
            <pc:docMk/>
            <pc:sldMk cId="464269814" sldId="352"/>
            <ac:spMk id="3" creationId="{6285FE38-6F49-3500-96BA-CB1EA0C3588C}"/>
          </ac:spMkLst>
        </pc:spChg>
        <pc:spChg chg="mod">
          <ac:chgData name="Overdijk, Elysa" userId="287855e4-0d45-4904-8352-54c287fa62f2" providerId="ADAL" clId="{A8A0C0E9-30CF-43F2-B90D-0B16483621F0}" dt="2023-11-02T16:12:47.303" v="3394" actId="20577"/>
          <ac:spMkLst>
            <pc:docMk/>
            <pc:sldMk cId="464269814" sldId="352"/>
            <ac:spMk id="5" creationId="{45EADA29-6627-2CCD-AEA3-251E8B6B5CB3}"/>
          </ac:spMkLst>
        </pc:spChg>
        <pc:picChg chg="add mod">
          <ac:chgData name="Overdijk, Elysa" userId="287855e4-0d45-4904-8352-54c287fa62f2" providerId="ADAL" clId="{A8A0C0E9-30CF-43F2-B90D-0B16483621F0}" dt="2023-11-09T12:23:15.819" v="6534" actId="1076"/>
          <ac:picMkLst>
            <pc:docMk/>
            <pc:sldMk cId="464269814" sldId="352"/>
            <ac:picMk id="8" creationId="{77CBDAAD-22A2-8F8B-4965-B9C136078012}"/>
          </ac:picMkLst>
        </pc:picChg>
        <pc:picChg chg="add mod">
          <ac:chgData name="Overdijk, Elysa" userId="287855e4-0d45-4904-8352-54c287fa62f2" providerId="ADAL" clId="{A8A0C0E9-30CF-43F2-B90D-0B16483621F0}" dt="2023-11-09T12:23:19.745" v="6535" actId="1076"/>
          <ac:picMkLst>
            <pc:docMk/>
            <pc:sldMk cId="464269814" sldId="352"/>
            <ac:picMk id="9" creationId="{5DEEDD61-E8CB-F685-0C0A-07CDDEDB96AD}"/>
          </ac:picMkLst>
        </pc:picChg>
      </pc:sldChg>
      <pc:sldChg chg="addSp delSp modSp new mod">
        <pc:chgData name="Overdijk, Elysa" userId="287855e4-0d45-4904-8352-54c287fa62f2" providerId="ADAL" clId="{A8A0C0E9-30CF-43F2-B90D-0B16483621F0}" dt="2023-11-09T12:24:52.307" v="6567" actId="1076"/>
        <pc:sldMkLst>
          <pc:docMk/>
          <pc:sldMk cId="2696763367" sldId="353"/>
        </pc:sldMkLst>
        <pc:spChg chg="mod">
          <ac:chgData name="Overdijk, Elysa" userId="287855e4-0d45-4904-8352-54c287fa62f2" providerId="ADAL" clId="{A8A0C0E9-30CF-43F2-B90D-0B16483621F0}" dt="2023-11-09T12:24:47.928" v="6566" actId="403"/>
          <ac:spMkLst>
            <pc:docMk/>
            <pc:sldMk cId="2696763367" sldId="353"/>
            <ac:spMk id="2" creationId="{F86338DA-0C51-0BDD-061F-A2B487CA1846}"/>
          </ac:spMkLst>
        </pc:spChg>
        <pc:spChg chg="del">
          <ac:chgData name="Overdijk, Elysa" userId="287855e4-0d45-4904-8352-54c287fa62f2" providerId="ADAL" clId="{A8A0C0E9-30CF-43F2-B90D-0B16483621F0}" dt="2023-11-02T15:34:52.255" v="1546" actId="478"/>
          <ac:spMkLst>
            <pc:docMk/>
            <pc:sldMk cId="2696763367" sldId="353"/>
            <ac:spMk id="3" creationId="{D734B37A-4B66-CA87-734A-8EE6A010A38F}"/>
          </ac:spMkLst>
        </pc:spChg>
        <pc:picChg chg="add mod">
          <ac:chgData name="Overdijk, Elysa" userId="287855e4-0d45-4904-8352-54c287fa62f2" providerId="ADAL" clId="{A8A0C0E9-30CF-43F2-B90D-0B16483621F0}" dt="2023-11-09T12:24:52.307" v="6567" actId="1076"/>
          <ac:picMkLst>
            <pc:docMk/>
            <pc:sldMk cId="2696763367" sldId="353"/>
            <ac:picMk id="8" creationId="{6BA8EAF9-AB6C-EC87-D397-5BCF240DDCA1}"/>
          </ac:picMkLst>
        </pc:picChg>
      </pc:sldChg>
      <pc:sldChg chg="addSp delSp modSp new mod delAnim modAnim">
        <pc:chgData name="Overdijk, Elysa" userId="287855e4-0d45-4904-8352-54c287fa62f2" providerId="ADAL" clId="{A8A0C0E9-30CF-43F2-B90D-0B16483621F0}" dt="2023-11-09T12:59:45.180" v="6656" actId="1076"/>
        <pc:sldMkLst>
          <pc:docMk/>
          <pc:sldMk cId="2809205646" sldId="354"/>
        </pc:sldMkLst>
        <pc:spChg chg="mod">
          <ac:chgData name="Overdijk, Elysa" userId="287855e4-0d45-4904-8352-54c287fa62f2" providerId="ADAL" clId="{A8A0C0E9-30CF-43F2-B90D-0B16483621F0}" dt="2023-11-09T12:24:08.809" v="6545" actId="403"/>
          <ac:spMkLst>
            <pc:docMk/>
            <pc:sldMk cId="2809205646" sldId="354"/>
            <ac:spMk id="2" creationId="{EBF89A65-86A1-D0DC-C227-F98BA5FB4B96}"/>
          </ac:spMkLst>
        </pc:spChg>
        <pc:spChg chg="del">
          <ac:chgData name="Overdijk, Elysa" userId="287855e4-0d45-4904-8352-54c287fa62f2" providerId="ADAL" clId="{A8A0C0E9-30CF-43F2-B90D-0B16483621F0}" dt="2023-11-02T16:12:39.245" v="3376" actId="478"/>
          <ac:spMkLst>
            <pc:docMk/>
            <pc:sldMk cId="2809205646" sldId="354"/>
            <ac:spMk id="3" creationId="{B2D67CAC-3F07-738A-0398-A39E74AF77D2}"/>
          </ac:spMkLst>
        </pc:spChg>
        <pc:spChg chg="mod">
          <ac:chgData name="Overdijk, Elysa" userId="287855e4-0d45-4904-8352-54c287fa62f2" providerId="ADAL" clId="{A8A0C0E9-30CF-43F2-B90D-0B16483621F0}" dt="2023-11-02T15:58:31.501" v="2458" actId="20577"/>
          <ac:spMkLst>
            <pc:docMk/>
            <pc:sldMk cId="2809205646" sldId="354"/>
            <ac:spMk id="5" creationId="{89D7A0A0-CD37-5161-A242-4B8D25513CEA}"/>
          </ac:spMkLst>
        </pc:spChg>
        <pc:picChg chg="add mod">
          <ac:chgData name="Overdijk, Elysa" userId="287855e4-0d45-4904-8352-54c287fa62f2" providerId="ADAL" clId="{A8A0C0E9-30CF-43F2-B90D-0B16483621F0}" dt="2023-11-02T16:15:26.827" v="3555" actId="1076"/>
          <ac:picMkLst>
            <pc:docMk/>
            <pc:sldMk cId="2809205646" sldId="354"/>
            <ac:picMk id="8" creationId="{3622198B-EEB7-74E2-6D8F-A60288551AF4}"/>
          </ac:picMkLst>
        </pc:picChg>
        <pc:picChg chg="add del mod">
          <ac:chgData name="Overdijk, Elysa" userId="287855e4-0d45-4904-8352-54c287fa62f2" providerId="ADAL" clId="{A8A0C0E9-30CF-43F2-B90D-0B16483621F0}" dt="2023-11-02T16:17:22.651" v="3650" actId="21"/>
          <ac:picMkLst>
            <pc:docMk/>
            <pc:sldMk cId="2809205646" sldId="354"/>
            <ac:picMk id="9" creationId="{81C70B6D-B7B4-B527-65B4-1379A155023B}"/>
          </ac:picMkLst>
        </pc:picChg>
        <pc:picChg chg="add mod">
          <ac:chgData name="Overdijk, Elysa" userId="287855e4-0d45-4904-8352-54c287fa62f2" providerId="ADAL" clId="{A8A0C0E9-30CF-43F2-B90D-0B16483621F0}" dt="2023-11-09T12:24:13.985" v="6546" actId="1076"/>
          <ac:picMkLst>
            <pc:docMk/>
            <pc:sldMk cId="2809205646" sldId="354"/>
            <ac:picMk id="10" creationId="{BB42DD93-401A-97F8-0F34-1E31943680B0}"/>
          </ac:picMkLst>
        </pc:picChg>
        <pc:picChg chg="add mod">
          <ac:chgData name="Overdijk, Elysa" userId="287855e4-0d45-4904-8352-54c287fa62f2" providerId="ADAL" clId="{A8A0C0E9-30CF-43F2-B90D-0B16483621F0}" dt="2023-11-09T12:59:45.180" v="6656" actId="1076"/>
          <ac:picMkLst>
            <pc:docMk/>
            <pc:sldMk cId="2809205646" sldId="354"/>
            <ac:picMk id="11" creationId="{BA50C92E-30AC-3D49-7523-887957EDC9AA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7:30.293" v="6609" actId="1076"/>
        <pc:sldMkLst>
          <pc:docMk/>
          <pc:sldMk cId="754164836" sldId="355"/>
        </pc:sldMkLst>
        <pc:spChg chg="mod">
          <ac:chgData name="Overdijk, Elysa" userId="287855e4-0d45-4904-8352-54c287fa62f2" providerId="ADAL" clId="{A8A0C0E9-30CF-43F2-B90D-0B16483621F0}" dt="2023-11-09T12:27:27.955" v="6608" actId="403"/>
          <ac:spMkLst>
            <pc:docMk/>
            <pc:sldMk cId="754164836" sldId="355"/>
            <ac:spMk id="2" creationId="{2A9FB4F7-687B-8107-8CA6-0B854EDA2AAD}"/>
          </ac:spMkLst>
        </pc:spChg>
        <pc:spChg chg="del">
          <ac:chgData name="Overdijk, Elysa" userId="287855e4-0d45-4904-8352-54c287fa62f2" providerId="ADAL" clId="{A8A0C0E9-30CF-43F2-B90D-0B16483621F0}" dt="2023-11-02T15:40:00.288" v="1708" actId="478"/>
          <ac:spMkLst>
            <pc:docMk/>
            <pc:sldMk cId="754164836" sldId="355"/>
            <ac:spMk id="3" creationId="{47E98B7D-EC43-2301-1CCD-7AF66A1D6966}"/>
          </ac:spMkLst>
        </pc:spChg>
        <pc:spChg chg="mod">
          <ac:chgData name="Overdijk, Elysa" userId="287855e4-0d45-4904-8352-54c287fa62f2" providerId="ADAL" clId="{A8A0C0E9-30CF-43F2-B90D-0B16483621F0}" dt="2023-11-02T15:36:11.344" v="1648" actId="20577"/>
          <ac:spMkLst>
            <pc:docMk/>
            <pc:sldMk cId="754164836" sldId="355"/>
            <ac:spMk id="5" creationId="{29C0ECAF-6023-DB31-3F9A-FF12F99200E5}"/>
          </ac:spMkLst>
        </pc:spChg>
        <pc:picChg chg="add del mod">
          <ac:chgData name="Overdijk, Elysa" userId="287855e4-0d45-4904-8352-54c287fa62f2" providerId="ADAL" clId="{A8A0C0E9-30CF-43F2-B90D-0B16483621F0}" dt="2023-11-02T15:44:25.060" v="1835" actId="478"/>
          <ac:picMkLst>
            <pc:docMk/>
            <pc:sldMk cId="754164836" sldId="355"/>
            <ac:picMk id="8" creationId="{6346AAD7-CBAF-1E01-76B2-76320C57D76C}"/>
          </ac:picMkLst>
        </pc:picChg>
        <pc:picChg chg="add del mod">
          <ac:chgData name="Overdijk, Elysa" userId="287855e4-0d45-4904-8352-54c287fa62f2" providerId="ADAL" clId="{A8A0C0E9-30CF-43F2-B90D-0B16483621F0}" dt="2023-11-02T15:44:25.060" v="1835" actId="478"/>
          <ac:picMkLst>
            <pc:docMk/>
            <pc:sldMk cId="754164836" sldId="355"/>
            <ac:picMk id="9" creationId="{B598B7A1-43AD-5007-4E35-5184D95A3789}"/>
          </ac:picMkLst>
        </pc:picChg>
        <pc:picChg chg="add del mod">
          <ac:chgData name="Overdijk, Elysa" userId="287855e4-0d45-4904-8352-54c287fa62f2" providerId="ADAL" clId="{A8A0C0E9-30CF-43F2-B90D-0B16483621F0}" dt="2023-11-02T15:44:25.060" v="1835" actId="478"/>
          <ac:picMkLst>
            <pc:docMk/>
            <pc:sldMk cId="754164836" sldId="355"/>
            <ac:picMk id="10" creationId="{5035DCB3-4958-4CB0-AE28-6D93243ECB2C}"/>
          </ac:picMkLst>
        </pc:picChg>
        <pc:picChg chg="add del mod">
          <ac:chgData name="Overdijk, Elysa" userId="287855e4-0d45-4904-8352-54c287fa62f2" providerId="ADAL" clId="{A8A0C0E9-30CF-43F2-B90D-0B16483621F0}" dt="2023-11-02T15:44:25.060" v="1835" actId="478"/>
          <ac:picMkLst>
            <pc:docMk/>
            <pc:sldMk cId="754164836" sldId="355"/>
            <ac:picMk id="11" creationId="{BE90CF4F-88EB-E090-82B5-57BF711F1673}"/>
          </ac:picMkLst>
        </pc:picChg>
        <pc:picChg chg="add del mod">
          <ac:chgData name="Overdijk, Elysa" userId="287855e4-0d45-4904-8352-54c287fa62f2" providerId="ADAL" clId="{A8A0C0E9-30CF-43F2-B90D-0B16483621F0}" dt="2023-11-02T15:44:25.060" v="1835" actId="478"/>
          <ac:picMkLst>
            <pc:docMk/>
            <pc:sldMk cId="754164836" sldId="355"/>
            <ac:picMk id="12" creationId="{B7BA0A3A-88AE-B489-DED3-E555C8FC253D}"/>
          </ac:picMkLst>
        </pc:picChg>
        <pc:picChg chg="add mod modCrop">
          <ac:chgData name="Overdijk, Elysa" userId="287855e4-0d45-4904-8352-54c287fa62f2" providerId="ADAL" clId="{A8A0C0E9-30CF-43F2-B90D-0B16483621F0}" dt="2023-11-09T12:27:30.293" v="6609" actId="1076"/>
          <ac:picMkLst>
            <pc:docMk/>
            <pc:sldMk cId="754164836" sldId="355"/>
            <ac:picMk id="13" creationId="{345568ED-3B5D-1F0C-F79A-331932B05990}"/>
          </ac:picMkLst>
        </pc:picChg>
        <pc:picChg chg="add mod">
          <ac:chgData name="Overdijk, Elysa" userId="287855e4-0d45-4904-8352-54c287fa62f2" providerId="ADAL" clId="{A8A0C0E9-30CF-43F2-B90D-0B16483621F0}" dt="2023-11-02T15:44:31.709" v="1838" actId="1076"/>
          <ac:picMkLst>
            <pc:docMk/>
            <pc:sldMk cId="754164836" sldId="355"/>
            <ac:picMk id="14" creationId="{417EBD69-50F4-6C5B-F000-2EBD0046066E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3T13:07:30.387" v="4904"/>
        <pc:sldMkLst>
          <pc:docMk/>
          <pc:sldMk cId="939305558" sldId="356"/>
        </pc:sldMkLst>
        <pc:spChg chg="del">
          <ac:chgData name="Overdijk, Elysa" userId="287855e4-0d45-4904-8352-54c287fa62f2" providerId="ADAL" clId="{A8A0C0E9-30CF-43F2-B90D-0B16483621F0}" dt="2023-11-02T15:38:41.759" v="1698" actId="478"/>
          <ac:spMkLst>
            <pc:docMk/>
            <pc:sldMk cId="939305558" sldId="356"/>
            <ac:spMk id="3" creationId="{4562600F-5F59-5074-1C4F-CB164279FE20}"/>
          </ac:spMkLst>
        </pc:spChg>
        <pc:spChg chg="mod">
          <ac:chgData name="Overdijk, Elysa" userId="287855e4-0d45-4904-8352-54c287fa62f2" providerId="ADAL" clId="{A8A0C0E9-30CF-43F2-B90D-0B16483621F0}" dt="2023-11-02T15:38:36.564" v="1697" actId="20577"/>
          <ac:spMkLst>
            <pc:docMk/>
            <pc:sldMk cId="939305558" sldId="356"/>
            <ac:spMk id="5" creationId="{485B5272-D329-DD2E-85C3-E2F75D08707B}"/>
          </ac:spMkLst>
        </pc:spChg>
        <pc:spChg chg="add mod">
          <ac:chgData name="Overdijk, Elysa" userId="287855e4-0d45-4904-8352-54c287fa62f2" providerId="ADAL" clId="{A8A0C0E9-30CF-43F2-B90D-0B16483621F0}" dt="2023-11-02T15:39:11.357" v="1705" actId="1076"/>
          <ac:spMkLst>
            <pc:docMk/>
            <pc:sldMk cId="939305558" sldId="356"/>
            <ac:spMk id="15" creationId="{188D6FE8-DD8D-09C5-81F4-42A7A39AD024}"/>
          </ac:spMkLst>
        </pc:spChg>
        <pc:picChg chg="add mod">
          <ac:chgData name="Overdijk, Elysa" userId="287855e4-0d45-4904-8352-54c287fa62f2" providerId="ADAL" clId="{A8A0C0E9-30CF-43F2-B90D-0B16483621F0}" dt="2023-11-03T13:07:16.159" v="4899" actId="1076"/>
          <ac:picMkLst>
            <pc:docMk/>
            <pc:sldMk cId="939305558" sldId="356"/>
            <ac:picMk id="8" creationId="{8D799F40-ACA8-C891-04A5-2936B5B4BECF}"/>
          </ac:picMkLst>
        </pc:picChg>
        <pc:picChg chg="add mod">
          <ac:chgData name="Overdijk, Elysa" userId="287855e4-0d45-4904-8352-54c287fa62f2" providerId="ADAL" clId="{A8A0C0E9-30CF-43F2-B90D-0B16483621F0}" dt="2023-11-03T13:07:17.230" v="4900" actId="1076"/>
          <ac:picMkLst>
            <pc:docMk/>
            <pc:sldMk cId="939305558" sldId="356"/>
            <ac:picMk id="9" creationId="{F80E3201-5C72-841E-DB39-3EC908321E3D}"/>
          </ac:picMkLst>
        </pc:picChg>
        <pc:picChg chg="add mod">
          <ac:chgData name="Overdijk, Elysa" userId="287855e4-0d45-4904-8352-54c287fa62f2" providerId="ADAL" clId="{A8A0C0E9-30CF-43F2-B90D-0B16483621F0}" dt="2023-11-03T13:07:19.902" v="4902" actId="1076"/>
          <ac:picMkLst>
            <pc:docMk/>
            <pc:sldMk cId="939305558" sldId="356"/>
            <ac:picMk id="10" creationId="{6FAEF4E8-9C19-6C32-C5F5-CBC7FDE52BED}"/>
          </ac:picMkLst>
        </pc:picChg>
        <pc:picChg chg="add mod">
          <ac:chgData name="Overdijk, Elysa" userId="287855e4-0d45-4904-8352-54c287fa62f2" providerId="ADAL" clId="{A8A0C0E9-30CF-43F2-B90D-0B16483621F0}" dt="2023-11-03T13:07:21.428" v="4903" actId="1076"/>
          <ac:picMkLst>
            <pc:docMk/>
            <pc:sldMk cId="939305558" sldId="356"/>
            <ac:picMk id="11" creationId="{4979CD4A-A7E4-B76B-7089-9985F9598BC5}"/>
          </ac:picMkLst>
        </pc:picChg>
        <pc:picChg chg="add mod">
          <ac:chgData name="Overdijk, Elysa" userId="287855e4-0d45-4904-8352-54c287fa62f2" providerId="ADAL" clId="{A8A0C0E9-30CF-43F2-B90D-0B16483621F0}" dt="2023-11-02T15:38:47.410" v="1700" actId="1076"/>
          <ac:picMkLst>
            <pc:docMk/>
            <pc:sldMk cId="939305558" sldId="356"/>
            <ac:picMk id="12" creationId="{CC1688FF-E031-D71A-772C-913EE1A0A4D6}"/>
          </ac:picMkLst>
        </pc:picChg>
        <pc:picChg chg="add mod">
          <ac:chgData name="Overdijk, Elysa" userId="287855e4-0d45-4904-8352-54c287fa62f2" providerId="ADAL" clId="{A8A0C0E9-30CF-43F2-B90D-0B16483621F0}" dt="2023-11-02T15:39:03.236" v="1703" actId="1076"/>
          <ac:picMkLst>
            <pc:docMk/>
            <pc:sldMk cId="939305558" sldId="356"/>
            <ac:picMk id="13" creationId="{A23F9DA6-85C5-202F-F912-2EAF1D5FE261}"/>
          </ac:picMkLst>
        </pc:picChg>
        <pc:picChg chg="add mod">
          <ac:chgData name="Overdijk, Elysa" userId="287855e4-0d45-4904-8352-54c287fa62f2" providerId="ADAL" clId="{A8A0C0E9-30CF-43F2-B90D-0B16483621F0}" dt="2023-11-03T13:07:18.627" v="4901" actId="1076"/>
          <ac:picMkLst>
            <pc:docMk/>
            <pc:sldMk cId="939305558" sldId="356"/>
            <ac:picMk id="14" creationId="{9D12E170-7C0F-C3CE-0E89-87F994729C92}"/>
          </ac:picMkLst>
        </pc:picChg>
      </pc:sldChg>
      <pc:sldChg chg="addSp delSp modSp new mod ord">
        <pc:chgData name="Overdijk, Elysa" userId="287855e4-0d45-4904-8352-54c287fa62f2" providerId="ADAL" clId="{A8A0C0E9-30CF-43F2-B90D-0B16483621F0}" dt="2023-11-09T12:27:20.266" v="6606" actId="1036"/>
        <pc:sldMkLst>
          <pc:docMk/>
          <pc:sldMk cId="3586647250" sldId="357"/>
        </pc:sldMkLst>
        <pc:spChg chg="mod">
          <ac:chgData name="Overdijk, Elysa" userId="287855e4-0d45-4904-8352-54c287fa62f2" providerId="ADAL" clId="{A8A0C0E9-30CF-43F2-B90D-0B16483621F0}" dt="2023-11-09T12:27:08.215" v="6594" actId="6549"/>
          <ac:spMkLst>
            <pc:docMk/>
            <pc:sldMk cId="3586647250" sldId="357"/>
            <ac:spMk id="2" creationId="{8B258883-6357-845E-DBEE-A58A766FB741}"/>
          </ac:spMkLst>
        </pc:spChg>
        <pc:spChg chg="del">
          <ac:chgData name="Overdijk, Elysa" userId="287855e4-0d45-4904-8352-54c287fa62f2" providerId="ADAL" clId="{A8A0C0E9-30CF-43F2-B90D-0B16483621F0}" dt="2023-11-02T15:42:22.558" v="1731" actId="478"/>
          <ac:spMkLst>
            <pc:docMk/>
            <pc:sldMk cId="3586647250" sldId="357"/>
            <ac:spMk id="3" creationId="{256A3B8F-851B-B823-660D-CACD083E5468}"/>
          </ac:spMkLst>
        </pc:spChg>
        <pc:spChg chg="mod">
          <ac:chgData name="Overdijk, Elysa" userId="287855e4-0d45-4904-8352-54c287fa62f2" providerId="ADAL" clId="{A8A0C0E9-30CF-43F2-B90D-0B16483621F0}" dt="2023-11-02T15:44:56.309" v="1886" actId="20577"/>
          <ac:spMkLst>
            <pc:docMk/>
            <pc:sldMk cId="3586647250" sldId="357"/>
            <ac:spMk id="5" creationId="{C79F4DC3-29F0-8A9B-01AD-218C74740ED6}"/>
          </ac:spMkLst>
        </pc:spChg>
        <pc:spChg chg="add mod">
          <ac:chgData name="Overdijk, Elysa" userId="287855e4-0d45-4904-8352-54c287fa62f2" providerId="ADAL" clId="{A8A0C0E9-30CF-43F2-B90D-0B16483621F0}" dt="2023-11-02T15:45:53.283" v="1945" actId="208"/>
          <ac:spMkLst>
            <pc:docMk/>
            <pc:sldMk cId="3586647250" sldId="357"/>
            <ac:spMk id="9" creationId="{8A1CED73-7B14-5ACB-3BF3-1800E428A648}"/>
          </ac:spMkLst>
        </pc:spChg>
        <pc:spChg chg="del mod topLvl">
          <ac:chgData name="Overdijk, Elysa" userId="287855e4-0d45-4904-8352-54c287fa62f2" providerId="ADAL" clId="{A8A0C0E9-30CF-43F2-B90D-0B16483621F0}" dt="2023-11-02T15:46:58.747" v="2015" actId="478"/>
          <ac:spMkLst>
            <pc:docMk/>
            <pc:sldMk cId="3586647250" sldId="357"/>
            <ac:spMk id="13" creationId="{CAD77C4C-4375-3A7C-EC36-68C63BC6168C}"/>
          </ac:spMkLst>
        </pc:spChg>
        <pc:grpChg chg="add del mod">
          <ac:chgData name="Overdijk, Elysa" userId="287855e4-0d45-4904-8352-54c287fa62f2" providerId="ADAL" clId="{A8A0C0E9-30CF-43F2-B90D-0B16483621F0}" dt="2023-11-02T15:46:58.747" v="2015" actId="478"/>
          <ac:grpSpMkLst>
            <pc:docMk/>
            <pc:sldMk cId="3586647250" sldId="357"/>
            <ac:grpSpMk id="11" creationId="{77DFA50B-A439-4A0E-67CE-8069F193EF30}"/>
          </ac:grpSpMkLst>
        </pc:grpChg>
        <pc:picChg chg="add mod">
          <ac:chgData name="Overdijk, Elysa" userId="287855e4-0d45-4904-8352-54c287fa62f2" providerId="ADAL" clId="{A8A0C0E9-30CF-43F2-B90D-0B16483621F0}" dt="2023-11-02T15:45:24.374" v="1941" actId="1076"/>
          <ac:picMkLst>
            <pc:docMk/>
            <pc:sldMk cId="3586647250" sldId="357"/>
            <ac:picMk id="8" creationId="{0DC68C8C-6BDD-078D-280A-4C2F79FE4492}"/>
          </ac:picMkLst>
        </pc:picChg>
        <pc:picChg chg="add mod">
          <ac:chgData name="Overdijk, Elysa" userId="287855e4-0d45-4904-8352-54c287fa62f2" providerId="ADAL" clId="{A8A0C0E9-30CF-43F2-B90D-0B16483621F0}" dt="2023-11-09T12:27:20.266" v="6606" actId="1036"/>
          <ac:picMkLst>
            <pc:docMk/>
            <pc:sldMk cId="3586647250" sldId="357"/>
            <ac:picMk id="10" creationId="{CA7DBC5B-0049-E331-B2C3-73EE03AB8EA5}"/>
          </ac:picMkLst>
        </pc:picChg>
        <pc:picChg chg="mod topLvl">
          <ac:chgData name="Overdijk, Elysa" userId="287855e4-0d45-4904-8352-54c287fa62f2" providerId="ADAL" clId="{A8A0C0E9-30CF-43F2-B90D-0B16483621F0}" dt="2023-11-09T12:27:12.842" v="6595" actId="1076"/>
          <ac:picMkLst>
            <pc:docMk/>
            <pc:sldMk cId="3586647250" sldId="357"/>
            <ac:picMk id="12" creationId="{BCB0444F-D120-4257-6DA3-55A75F97F9FB}"/>
          </ac:picMkLst>
        </pc:picChg>
      </pc:sldChg>
      <pc:sldChg chg="addSp modSp new del">
        <pc:chgData name="Overdijk, Elysa" userId="287855e4-0d45-4904-8352-54c287fa62f2" providerId="ADAL" clId="{A8A0C0E9-30CF-43F2-B90D-0B16483621F0}" dt="2023-11-02T15:53:37.919" v="2268" actId="47"/>
        <pc:sldMkLst>
          <pc:docMk/>
          <pc:sldMk cId="2409615615" sldId="358"/>
        </pc:sldMkLst>
        <pc:spChg chg="mod">
          <ac:chgData name="Overdijk, Elysa" userId="287855e4-0d45-4904-8352-54c287fa62f2" providerId="ADAL" clId="{A8A0C0E9-30CF-43F2-B90D-0B16483621F0}" dt="2023-11-02T15:42:36.725" v="1734" actId="1076"/>
          <ac:spMkLst>
            <pc:docMk/>
            <pc:sldMk cId="2409615615" sldId="358"/>
            <ac:spMk id="10" creationId="{A48BCD3A-5172-E6DA-B7BD-AA89759ABA51}"/>
          </ac:spMkLst>
        </pc:spChg>
        <pc:grpChg chg="add mod">
          <ac:chgData name="Overdijk, Elysa" userId="287855e4-0d45-4904-8352-54c287fa62f2" providerId="ADAL" clId="{A8A0C0E9-30CF-43F2-B90D-0B16483621F0}" dt="2023-11-02T15:42:36.725" v="1734" actId="1076"/>
          <ac:grpSpMkLst>
            <pc:docMk/>
            <pc:sldMk cId="2409615615" sldId="358"/>
            <ac:grpSpMk id="8" creationId="{F49E9FB1-CF82-9637-161E-CD8689A5F3D8}"/>
          </ac:grpSpMkLst>
        </pc:grpChg>
        <pc:picChg chg="mod">
          <ac:chgData name="Overdijk, Elysa" userId="287855e4-0d45-4904-8352-54c287fa62f2" providerId="ADAL" clId="{A8A0C0E9-30CF-43F2-B90D-0B16483621F0}" dt="2023-11-02T15:42:36.725" v="1734" actId="1076"/>
          <ac:picMkLst>
            <pc:docMk/>
            <pc:sldMk cId="2409615615" sldId="358"/>
            <ac:picMk id="9" creationId="{F2968DB4-4F22-2DFF-AC48-E6CB922F5E5F}"/>
          </ac:picMkLst>
        </pc:picChg>
        <pc:picChg chg="add mod">
          <ac:chgData name="Overdijk, Elysa" userId="287855e4-0d45-4904-8352-54c287fa62f2" providerId="ADAL" clId="{A8A0C0E9-30CF-43F2-B90D-0B16483621F0}" dt="2023-11-02T15:42:36.725" v="1734" actId="1076"/>
          <ac:picMkLst>
            <pc:docMk/>
            <pc:sldMk cId="2409615615" sldId="358"/>
            <ac:picMk id="11" creationId="{7238D482-6B01-313B-75E5-DFDFFE977305}"/>
          </ac:picMkLst>
        </pc:picChg>
      </pc:sldChg>
      <pc:sldChg chg="addSp delSp modSp new mod ord delAnim modAnim">
        <pc:chgData name="Overdijk, Elysa" userId="287855e4-0d45-4904-8352-54c287fa62f2" providerId="ADAL" clId="{A8A0C0E9-30CF-43F2-B90D-0B16483621F0}" dt="2023-11-09T12:26:55.710" v="6590" actId="403"/>
        <pc:sldMkLst>
          <pc:docMk/>
          <pc:sldMk cId="1658998487" sldId="359"/>
        </pc:sldMkLst>
        <pc:spChg chg="mod">
          <ac:chgData name="Overdijk, Elysa" userId="287855e4-0d45-4904-8352-54c287fa62f2" providerId="ADAL" clId="{A8A0C0E9-30CF-43F2-B90D-0B16483621F0}" dt="2023-11-09T12:26:55.710" v="6590" actId="403"/>
          <ac:spMkLst>
            <pc:docMk/>
            <pc:sldMk cId="1658998487" sldId="359"/>
            <ac:spMk id="2" creationId="{4648F24F-F401-4D61-F4CF-939DC74B9792}"/>
          </ac:spMkLst>
        </pc:spChg>
        <pc:spChg chg="del">
          <ac:chgData name="Overdijk, Elysa" userId="287855e4-0d45-4904-8352-54c287fa62f2" providerId="ADAL" clId="{A8A0C0E9-30CF-43F2-B90D-0B16483621F0}" dt="2023-11-02T15:43:03.845" v="1738" actId="478"/>
          <ac:spMkLst>
            <pc:docMk/>
            <pc:sldMk cId="1658998487" sldId="359"/>
            <ac:spMk id="3" creationId="{3028D78D-463A-208B-B928-426E439AAE34}"/>
          </ac:spMkLst>
        </pc:spChg>
        <pc:spChg chg="mod">
          <ac:chgData name="Overdijk, Elysa" userId="287855e4-0d45-4904-8352-54c287fa62f2" providerId="ADAL" clId="{A8A0C0E9-30CF-43F2-B90D-0B16483621F0}" dt="2023-11-02T15:51:05.117" v="2184" actId="20577"/>
          <ac:spMkLst>
            <pc:docMk/>
            <pc:sldMk cId="1658998487" sldId="359"/>
            <ac:spMk id="5" creationId="{327AA27B-055F-6696-21B0-46248221B1C4}"/>
          </ac:spMkLst>
        </pc:spChg>
        <pc:picChg chg="add del mod">
          <ac:chgData name="Overdijk, Elysa" userId="287855e4-0d45-4904-8352-54c287fa62f2" providerId="ADAL" clId="{A8A0C0E9-30CF-43F2-B90D-0B16483621F0}" dt="2023-11-02T15:48:28.014" v="2031" actId="478"/>
          <ac:picMkLst>
            <pc:docMk/>
            <pc:sldMk cId="1658998487" sldId="359"/>
            <ac:picMk id="8" creationId="{E4407B38-4546-D980-49B8-35B8984455E1}"/>
          </ac:picMkLst>
        </pc:picChg>
        <pc:picChg chg="add del mod">
          <ac:chgData name="Overdijk, Elysa" userId="287855e4-0d45-4904-8352-54c287fa62f2" providerId="ADAL" clId="{A8A0C0E9-30CF-43F2-B90D-0B16483621F0}" dt="2023-11-02T15:47:30.751" v="2026" actId="21"/>
          <ac:picMkLst>
            <pc:docMk/>
            <pc:sldMk cId="1658998487" sldId="359"/>
            <ac:picMk id="9" creationId="{A684200F-1A93-E074-49E5-7E4D0D796808}"/>
          </ac:picMkLst>
        </pc:picChg>
        <pc:picChg chg="add del mod">
          <ac:chgData name="Overdijk, Elysa" userId="287855e4-0d45-4904-8352-54c287fa62f2" providerId="ADAL" clId="{A8A0C0E9-30CF-43F2-B90D-0B16483621F0}" dt="2023-11-02T15:49:23.151" v="2113" actId="478"/>
          <ac:picMkLst>
            <pc:docMk/>
            <pc:sldMk cId="1658998487" sldId="359"/>
            <ac:picMk id="10" creationId="{AD0CB505-4FB0-3652-6FFD-F50DFC6FCD86}"/>
          </ac:picMkLst>
        </pc:picChg>
        <pc:picChg chg="add mod">
          <ac:chgData name="Overdijk, Elysa" userId="287855e4-0d45-4904-8352-54c287fa62f2" providerId="ADAL" clId="{A8A0C0E9-30CF-43F2-B90D-0B16483621F0}" dt="2023-11-02T15:50:00.252" v="2115" actId="1076"/>
          <ac:picMkLst>
            <pc:docMk/>
            <pc:sldMk cId="1658998487" sldId="359"/>
            <ac:picMk id="11" creationId="{1EB78ADA-D4CE-ABD3-C19A-DB44A7ABE1D4}"/>
          </ac:picMkLst>
        </pc:picChg>
        <pc:picChg chg="add mod">
          <ac:chgData name="Overdijk, Elysa" userId="287855e4-0d45-4904-8352-54c287fa62f2" providerId="ADAL" clId="{A8A0C0E9-30CF-43F2-B90D-0B16483621F0}" dt="2023-11-02T15:50:26.851" v="2122" actId="1076"/>
          <ac:picMkLst>
            <pc:docMk/>
            <pc:sldMk cId="1658998487" sldId="359"/>
            <ac:picMk id="12" creationId="{1C9EECF9-0E2E-EA42-7B24-16F7C3099D10}"/>
          </ac:picMkLst>
        </pc:picChg>
        <pc:picChg chg="add mod">
          <ac:chgData name="Overdijk, Elysa" userId="287855e4-0d45-4904-8352-54c287fa62f2" providerId="ADAL" clId="{A8A0C0E9-30CF-43F2-B90D-0B16483621F0}" dt="2023-11-02T15:50:24.571" v="2121" actId="1076"/>
          <ac:picMkLst>
            <pc:docMk/>
            <pc:sldMk cId="1658998487" sldId="359"/>
            <ac:picMk id="13" creationId="{222B9778-FB9D-8BC0-2966-9EDAA97E7B4A}"/>
          </ac:picMkLst>
        </pc:picChg>
      </pc:sldChg>
      <pc:sldChg chg="addSp delSp modSp new mod ord delAnim modAnim">
        <pc:chgData name="Overdijk, Elysa" userId="287855e4-0d45-4904-8352-54c287fa62f2" providerId="ADAL" clId="{A8A0C0E9-30CF-43F2-B90D-0B16483621F0}" dt="2023-11-02T16:04:32.946" v="2776"/>
        <pc:sldMkLst>
          <pc:docMk/>
          <pc:sldMk cId="4144675002" sldId="360"/>
        </pc:sldMkLst>
        <pc:spChg chg="del mod">
          <ac:chgData name="Overdijk, Elysa" userId="287855e4-0d45-4904-8352-54c287fa62f2" providerId="ADAL" clId="{A8A0C0E9-30CF-43F2-B90D-0B16483621F0}" dt="2023-11-02T15:56:01.365" v="2320" actId="478"/>
          <ac:spMkLst>
            <pc:docMk/>
            <pc:sldMk cId="4144675002" sldId="360"/>
            <ac:spMk id="2" creationId="{00600CAF-2773-AEB5-7A00-8E53F387311A}"/>
          </ac:spMkLst>
        </pc:spChg>
        <pc:spChg chg="del">
          <ac:chgData name="Overdijk, Elysa" userId="287855e4-0d45-4904-8352-54c287fa62f2" providerId="ADAL" clId="{A8A0C0E9-30CF-43F2-B90D-0B16483621F0}" dt="2023-11-02T15:51:57.485" v="2240" actId="478"/>
          <ac:spMkLst>
            <pc:docMk/>
            <pc:sldMk cId="4144675002" sldId="360"/>
            <ac:spMk id="3" creationId="{632E28C2-509E-2B21-CDAD-93E09C8A579A}"/>
          </ac:spMkLst>
        </pc:spChg>
        <pc:spChg chg="mod">
          <ac:chgData name="Overdijk, Elysa" userId="287855e4-0d45-4904-8352-54c287fa62f2" providerId="ADAL" clId="{A8A0C0E9-30CF-43F2-B90D-0B16483621F0}" dt="2023-11-02T15:51:42.933" v="2235" actId="20577"/>
          <ac:spMkLst>
            <pc:docMk/>
            <pc:sldMk cId="4144675002" sldId="360"/>
            <ac:spMk id="5" creationId="{13DA4A6B-963D-7DE6-CA9F-1EA302A45376}"/>
          </ac:spMkLst>
        </pc:spChg>
        <pc:spChg chg="add del mod">
          <ac:chgData name="Overdijk, Elysa" userId="287855e4-0d45-4904-8352-54c287fa62f2" providerId="ADAL" clId="{A8A0C0E9-30CF-43F2-B90D-0B16483621F0}" dt="2023-11-02T15:57:51.051" v="2441"/>
          <ac:spMkLst>
            <pc:docMk/>
            <pc:sldMk cId="4144675002" sldId="360"/>
            <ac:spMk id="12" creationId="{A7AF32E7-5CEE-8615-6AAC-E5A7FAB409CB}"/>
          </ac:spMkLst>
        </pc:spChg>
        <pc:spChg chg="add mod">
          <ac:chgData name="Overdijk, Elysa" userId="287855e4-0d45-4904-8352-54c287fa62f2" providerId="ADAL" clId="{A8A0C0E9-30CF-43F2-B90D-0B16483621F0}" dt="2023-11-02T15:57:46.644" v="2439" actId="208"/>
          <ac:spMkLst>
            <pc:docMk/>
            <pc:sldMk cId="4144675002" sldId="360"/>
            <ac:spMk id="13" creationId="{F4A5826B-0B0B-D9CE-21EE-C821E5D24061}"/>
          </ac:spMkLst>
        </pc:spChg>
        <pc:picChg chg="add mod">
          <ac:chgData name="Overdijk, Elysa" userId="287855e4-0d45-4904-8352-54c287fa62f2" providerId="ADAL" clId="{A8A0C0E9-30CF-43F2-B90D-0B16483621F0}" dt="2023-11-02T15:56:13.548" v="2324" actId="1076"/>
          <ac:picMkLst>
            <pc:docMk/>
            <pc:sldMk cId="4144675002" sldId="360"/>
            <ac:picMk id="8" creationId="{CDC77CF5-66CF-307B-9F3C-B72DC3E5A4AB}"/>
          </ac:picMkLst>
        </pc:picChg>
        <pc:picChg chg="add del mod">
          <ac:chgData name="Overdijk, Elysa" userId="287855e4-0d45-4904-8352-54c287fa62f2" providerId="ADAL" clId="{A8A0C0E9-30CF-43F2-B90D-0B16483621F0}" dt="2023-11-02T15:55:01.235" v="2306" actId="478"/>
          <ac:picMkLst>
            <pc:docMk/>
            <pc:sldMk cId="4144675002" sldId="360"/>
            <ac:picMk id="9" creationId="{75BF5063-67AB-EF43-B4C1-2A334281AFAC}"/>
          </ac:picMkLst>
        </pc:picChg>
        <pc:picChg chg="add mod">
          <ac:chgData name="Overdijk, Elysa" userId="287855e4-0d45-4904-8352-54c287fa62f2" providerId="ADAL" clId="{A8A0C0E9-30CF-43F2-B90D-0B16483621F0}" dt="2023-11-02T15:56:04.875" v="2322" actId="14100"/>
          <ac:picMkLst>
            <pc:docMk/>
            <pc:sldMk cId="4144675002" sldId="360"/>
            <ac:picMk id="10" creationId="{C833D368-8A74-52CE-DE17-649B2C0C2D63}"/>
          </ac:picMkLst>
        </pc:picChg>
        <pc:picChg chg="add del mod">
          <ac:chgData name="Overdijk, Elysa" userId="287855e4-0d45-4904-8352-54c287fa62f2" providerId="ADAL" clId="{A8A0C0E9-30CF-43F2-B90D-0B16483621F0}" dt="2023-11-02T15:55:31.725" v="2313" actId="478"/>
          <ac:picMkLst>
            <pc:docMk/>
            <pc:sldMk cId="4144675002" sldId="360"/>
            <ac:picMk id="11" creationId="{6F3646D3-4E28-1EE8-39AA-793A06EFD6C3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6:30.051" v="6584" actId="1076"/>
        <pc:sldMkLst>
          <pc:docMk/>
          <pc:sldMk cId="3343760779" sldId="361"/>
        </pc:sldMkLst>
        <pc:spChg chg="mod">
          <ac:chgData name="Overdijk, Elysa" userId="287855e4-0d45-4904-8352-54c287fa62f2" providerId="ADAL" clId="{A8A0C0E9-30CF-43F2-B90D-0B16483621F0}" dt="2023-11-09T12:26:26.834" v="6583" actId="403"/>
          <ac:spMkLst>
            <pc:docMk/>
            <pc:sldMk cId="3343760779" sldId="361"/>
            <ac:spMk id="2" creationId="{3A4BD3E5-10B4-BC67-A7EA-E17062F6634A}"/>
          </ac:spMkLst>
        </pc:spChg>
        <pc:spChg chg="del">
          <ac:chgData name="Overdijk, Elysa" userId="287855e4-0d45-4904-8352-54c287fa62f2" providerId="ADAL" clId="{A8A0C0E9-30CF-43F2-B90D-0B16483621F0}" dt="2023-11-02T16:02:48.220" v="2572" actId="478"/>
          <ac:spMkLst>
            <pc:docMk/>
            <pc:sldMk cId="3343760779" sldId="361"/>
            <ac:spMk id="3" creationId="{A124D504-FEF2-C4C8-0EF2-53D3B015DDA4}"/>
          </ac:spMkLst>
        </pc:spChg>
        <pc:spChg chg="mod">
          <ac:chgData name="Overdijk, Elysa" userId="287855e4-0d45-4904-8352-54c287fa62f2" providerId="ADAL" clId="{A8A0C0E9-30CF-43F2-B90D-0B16483621F0}" dt="2023-11-02T15:53:57.672" v="2278" actId="20577"/>
          <ac:spMkLst>
            <pc:docMk/>
            <pc:sldMk cId="3343760779" sldId="361"/>
            <ac:spMk id="5" creationId="{928D9B23-B1B7-B994-DDEC-74CCDC939D33}"/>
          </ac:spMkLst>
        </pc:spChg>
        <pc:picChg chg="add mod">
          <ac:chgData name="Overdijk, Elysa" userId="287855e4-0d45-4904-8352-54c287fa62f2" providerId="ADAL" clId="{A8A0C0E9-30CF-43F2-B90D-0B16483621F0}" dt="2023-11-09T12:26:30.051" v="6584" actId="1076"/>
          <ac:picMkLst>
            <pc:docMk/>
            <pc:sldMk cId="3343760779" sldId="361"/>
            <ac:picMk id="8" creationId="{855DDDF4-6662-509C-3E4B-AF25FCE9DD40}"/>
          </ac:picMkLst>
        </pc:picChg>
        <pc:picChg chg="add mod">
          <ac:chgData name="Overdijk, Elysa" userId="287855e4-0d45-4904-8352-54c287fa62f2" providerId="ADAL" clId="{A8A0C0E9-30CF-43F2-B90D-0B16483621F0}" dt="2023-11-02T16:02:55.856" v="2575"/>
          <ac:picMkLst>
            <pc:docMk/>
            <pc:sldMk cId="3343760779" sldId="361"/>
            <ac:picMk id="9" creationId="{D5FCE56B-5AF6-956F-560F-78467D6D64ED}"/>
          </ac:picMkLst>
        </pc:picChg>
      </pc:sldChg>
      <pc:sldChg chg="add">
        <pc:chgData name="Overdijk, Elysa" userId="287855e4-0d45-4904-8352-54c287fa62f2" providerId="ADAL" clId="{A8A0C0E9-30CF-43F2-B90D-0B16483621F0}" dt="2023-11-02T18:31:20.062" v="3964"/>
        <pc:sldMkLst>
          <pc:docMk/>
          <pc:sldMk cId="3447768690" sldId="362"/>
        </pc:sldMkLst>
      </pc:sldChg>
      <pc:sldChg chg="addSp delSp modSp new del mod ord">
        <pc:chgData name="Overdijk, Elysa" userId="287855e4-0d45-4904-8352-54c287fa62f2" providerId="ADAL" clId="{A8A0C0E9-30CF-43F2-B90D-0B16483621F0}" dt="2023-11-02T18:31:15.688" v="3963" actId="2696"/>
        <pc:sldMkLst>
          <pc:docMk/>
          <pc:sldMk cId="4128177257" sldId="362"/>
        </pc:sldMkLst>
        <pc:spChg chg="del">
          <ac:chgData name="Overdijk, Elysa" userId="287855e4-0d45-4904-8352-54c287fa62f2" providerId="ADAL" clId="{A8A0C0E9-30CF-43F2-B90D-0B16483621F0}" dt="2023-11-02T15:54:40.966" v="2303" actId="478"/>
          <ac:spMkLst>
            <pc:docMk/>
            <pc:sldMk cId="4128177257" sldId="362"/>
            <ac:spMk id="3" creationId="{27D6F87C-B9A7-8AD5-2B66-E98B5655231F}"/>
          </ac:spMkLst>
        </pc:spChg>
        <pc:spChg chg="mod">
          <ac:chgData name="Overdijk, Elysa" userId="287855e4-0d45-4904-8352-54c287fa62f2" providerId="ADAL" clId="{A8A0C0E9-30CF-43F2-B90D-0B16483621F0}" dt="2023-11-02T16:00:20.750" v="2539" actId="20577"/>
          <ac:spMkLst>
            <pc:docMk/>
            <pc:sldMk cId="4128177257" sldId="362"/>
            <ac:spMk id="5" creationId="{C34F51FF-8F19-7FD5-F4EE-1FB36C4D0CED}"/>
          </ac:spMkLst>
        </pc:spChg>
        <pc:picChg chg="add mod">
          <ac:chgData name="Overdijk, Elysa" userId="287855e4-0d45-4904-8352-54c287fa62f2" providerId="ADAL" clId="{A8A0C0E9-30CF-43F2-B90D-0B16483621F0}" dt="2023-11-02T16:00:17.762" v="2533" actId="14100"/>
          <ac:picMkLst>
            <pc:docMk/>
            <pc:sldMk cId="4128177257" sldId="362"/>
            <ac:picMk id="8" creationId="{35000B82-8049-37B1-A894-C7363CA3D63F}"/>
          </ac:picMkLst>
        </pc:picChg>
      </pc:sldChg>
      <pc:sldChg chg="addSp delSp modSp new mod ord">
        <pc:chgData name="Overdijk, Elysa" userId="287855e4-0d45-4904-8352-54c287fa62f2" providerId="ADAL" clId="{A8A0C0E9-30CF-43F2-B90D-0B16483621F0}" dt="2023-11-09T12:26:47.815" v="6588" actId="403"/>
        <pc:sldMkLst>
          <pc:docMk/>
          <pc:sldMk cId="2637416048" sldId="363"/>
        </pc:sldMkLst>
        <pc:spChg chg="mod">
          <ac:chgData name="Overdijk, Elysa" userId="287855e4-0d45-4904-8352-54c287fa62f2" providerId="ADAL" clId="{A8A0C0E9-30CF-43F2-B90D-0B16483621F0}" dt="2023-11-09T12:26:47.815" v="6588" actId="403"/>
          <ac:spMkLst>
            <pc:docMk/>
            <pc:sldMk cId="2637416048" sldId="363"/>
            <ac:spMk id="2" creationId="{8E10646B-A3E1-AB88-7268-BE0347AD18BE}"/>
          </ac:spMkLst>
        </pc:spChg>
        <pc:spChg chg="del">
          <ac:chgData name="Overdijk, Elysa" userId="287855e4-0d45-4904-8352-54c287fa62f2" providerId="ADAL" clId="{A8A0C0E9-30CF-43F2-B90D-0B16483621F0}" dt="2023-11-02T15:56:49.780" v="2374" actId="478"/>
          <ac:spMkLst>
            <pc:docMk/>
            <pc:sldMk cId="2637416048" sldId="363"/>
            <ac:spMk id="3" creationId="{717B0431-7CA5-BF5B-1FCF-EEB8920DF3AA}"/>
          </ac:spMkLst>
        </pc:spChg>
        <pc:spChg chg="mod">
          <ac:chgData name="Overdijk, Elysa" userId="287855e4-0d45-4904-8352-54c287fa62f2" providerId="ADAL" clId="{A8A0C0E9-30CF-43F2-B90D-0B16483621F0}" dt="2023-11-02T15:56:37.581" v="2371" actId="20577"/>
          <ac:spMkLst>
            <pc:docMk/>
            <pc:sldMk cId="2637416048" sldId="363"/>
            <ac:spMk id="5" creationId="{F8FFF397-7C79-44E2-9821-9ED8BE40B7F4}"/>
          </ac:spMkLst>
        </pc:spChg>
        <pc:picChg chg="add mod">
          <ac:chgData name="Overdijk, Elysa" userId="287855e4-0d45-4904-8352-54c287fa62f2" providerId="ADAL" clId="{A8A0C0E9-30CF-43F2-B90D-0B16483621F0}" dt="2023-11-02T15:57:04.180" v="2375" actId="1076"/>
          <ac:picMkLst>
            <pc:docMk/>
            <pc:sldMk cId="2637416048" sldId="363"/>
            <ac:picMk id="8" creationId="{3F8B3300-1259-5F44-0F9C-A687DBFBC935}"/>
          </ac:picMkLst>
        </pc:picChg>
        <pc:picChg chg="add mod">
          <ac:chgData name="Overdijk, Elysa" userId="287855e4-0d45-4904-8352-54c287fa62f2" providerId="ADAL" clId="{A8A0C0E9-30CF-43F2-B90D-0B16483621F0}" dt="2023-11-02T15:57:04.180" v="2375" actId="1076"/>
          <ac:picMkLst>
            <pc:docMk/>
            <pc:sldMk cId="2637416048" sldId="363"/>
            <ac:picMk id="9" creationId="{15B64593-2427-BF99-E55E-CD6CD55A9C72}"/>
          </ac:picMkLst>
        </pc:picChg>
        <pc:picChg chg="add mod">
          <ac:chgData name="Overdijk, Elysa" userId="287855e4-0d45-4904-8352-54c287fa62f2" providerId="ADAL" clId="{A8A0C0E9-30CF-43F2-B90D-0B16483621F0}" dt="2023-11-02T15:57:04.180" v="2375" actId="1076"/>
          <ac:picMkLst>
            <pc:docMk/>
            <pc:sldMk cId="2637416048" sldId="363"/>
            <ac:picMk id="10" creationId="{671E63C7-1926-1DD8-FEAE-62AC7642394D}"/>
          </ac:picMkLst>
        </pc:picChg>
        <pc:picChg chg="add mod">
          <ac:chgData name="Overdijk, Elysa" userId="287855e4-0d45-4904-8352-54c287fa62f2" providerId="ADAL" clId="{A8A0C0E9-30CF-43F2-B90D-0B16483621F0}" dt="2023-11-02T15:57:04.180" v="2375" actId="1076"/>
          <ac:picMkLst>
            <pc:docMk/>
            <pc:sldMk cId="2637416048" sldId="363"/>
            <ac:picMk id="11" creationId="{BE1408EB-7F9E-EFAD-63AD-592B1C27BACD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58:44.468" v="6655" actId="20577"/>
        <pc:sldMkLst>
          <pc:docMk/>
          <pc:sldMk cId="1628472778" sldId="364"/>
        </pc:sldMkLst>
        <pc:spChg chg="mod">
          <ac:chgData name="Overdijk, Elysa" userId="287855e4-0d45-4904-8352-54c287fa62f2" providerId="ADAL" clId="{A8A0C0E9-30CF-43F2-B90D-0B16483621F0}" dt="2023-11-09T12:58:44.468" v="6655" actId="20577"/>
          <ac:spMkLst>
            <pc:docMk/>
            <pc:sldMk cId="1628472778" sldId="364"/>
            <ac:spMk id="2" creationId="{6E1A7E86-9F4C-4D6C-5EA2-132D72DCFCD8}"/>
          </ac:spMkLst>
        </pc:spChg>
        <pc:spChg chg="del">
          <ac:chgData name="Overdijk, Elysa" userId="287855e4-0d45-4904-8352-54c287fa62f2" providerId="ADAL" clId="{A8A0C0E9-30CF-43F2-B90D-0B16483621F0}" dt="2023-11-02T16:10:14.337" v="3212" actId="478"/>
          <ac:spMkLst>
            <pc:docMk/>
            <pc:sldMk cId="1628472778" sldId="364"/>
            <ac:spMk id="3" creationId="{0DAC7EA9-114C-C99E-9E7B-D713392D093C}"/>
          </ac:spMkLst>
        </pc:spChg>
        <pc:spChg chg="mod">
          <ac:chgData name="Overdijk, Elysa" userId="287855e4-0d45-4904-8352-54c287fa62f2" providerId="ADAL" clId="{A8A0C0E9-30CF-43F2-B90D-0B16483621F0}" dt="2023-11-02T16:09:34.607" v="3115" actId="20577"/>
          <ac:spMkLst>
            <pc:docMk/>
            <pc:sldMk cId="1628472778" sldId="364"/>
            <ac:spMk id="5" creationId="{5A1039B1-13CD-6FF0-59F4-1C23C2A7AC85}"/>
          </ac:spMkLst>
        </pc:spChg>
        <pc:picChg chg="add mod">
          <ac:chgData name="Overdijk, Elysa" userId="287855e4-0d45-4904-8352-54c287fa62f2" providerId="ADAL" clId="{A8A0C0E9-30CF-43F2-B90D-0B16483621F0}" dt="2023-11-02T18:38:41.825" v="4270" actId="1076"/>
          <ac:picMkLst>
            <pc:docMk/>
            <pc:sldMk cId="1628472778" sldId="364"/>
            <ac:picMk id="8" creationId="{9A0BFD02-11C9-F341-E184-3B0835662ADA}"/>
          </ac:picMkLst>
        </pc:picChg>
        <pc:picChg chg="add mod">
          <ac:chgData name="Overdijk, Elysa" userId="287855e4-0d45-4904-8352-54c287fa62f2" providerId="ADAL" clId="{A8A0C0E9-30CF-43F2-B90D-0B16483621F0}" dt="2023-11-02T18:38:39.068" v="4269" actId="1076"/>
          <ac:picMkLst>
            <pc:docMk/>
            <pc:sldMk cId="1628472778" sldId="364"/>
            <ac:picMk id="9" creationId="{7824515E-4C9E-B49E-401C-DEC509BC9D98}"/>
          </ac:picMkLst>
        </pc:picChg>
        <pc:picChg chg="add mod">
          <ac:chgData name="Overdijk, Elysa" userId="287855e4-0d45-4904-8352-54c287fa62f2" providerId="ADAL" clId="{A8A0C0E9-30CF-43F2-B90D-0B16483621F0}" dt="2023-11-09T12:24:38.310" v="6564" actId="1036"/>
          <ac:picMkLst>
            <pc:docMk/>
            <pc:sldMk cId="1628472778" sldId="364"/>
            <ac:picMk id="10" creationId="{B6F11D99-E126-1FA2-5C37-67893A8BA31E}"/>
          </ac:picMkLst>
        </pc:picChg>
        <pc:picChg chg="add mod">
          <ac:chgData name="Overdijk, Elysa" userId="287855e4-0d45-4904-8352-54c287fa62f2" providerId="ADAL" clId="{A8A0C0E9-30CF-43F2-B90D-0B16483621F0}" dt="2023-11-09T12:24:38.310" v="6564" actId="1036"/>
          <ac:picMkLst>
            <pc:docMk/>
            <pc:sldMk cId="1628472778" sldId="364"/>
            <ac:picMk id="11" creationId="{CD1B97A0-D2D8-ED1D-A8AD-20AB49A893D6}"/>
          </ac:picMkLst>
        </pc:picChg>
        <pc:picChg chg="add mod">
          <ac:chgData name="Overdijk, Elysa" userId="287855e4-0d45-4904-8352-54c287fa62f2" providerId="ADAL" clId="{A8A0C0E9-30CF-43F2-B90D-0B16483621F0}" dt="2023-11-09T12:24:38.310" v="6564" actId="1036"/>
          <ac:picMkLst>
            <pc:docMk/>
            <pc:sldMk cId="1628472778" sldId="364"/>
            <ac:picMk id="12" creationId="{A93708EC-4777-0687-F08F-6CA135C0D452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4:26.229" v="6549" actId="1076"/>
        <pc:sldMkLst>
          <pc:docMk/>
          <pc:sldMk cId="1753579447" sldId="365"/>
        </pc:sldMkLst>
        <pc:spChg chg="mod">
          <ac:chgData name="Overdijk, Elysa" userId="287855e4-0d45-4904-8352-54c287fa62f2" providerId="ADAL" clId="{A8A0C0E9-30CF-43F2-B90D-0B16483621F0}" dt="2023-11-09T12:24:21.851" v="6548" actId="403"/>
          <ac:spMkLst>
            <pc:docMk/>
            <pc:sldMk cId="1753579447" sldId="365"/>
            <ac:spMk id="2" creationId="{2A92C6A4-0AA1-7FF5-BCD5-BAB90B45A3A1}"/>
          </ac:spMkLst>
        </pc:spChg>
        <pc:spChg chg="del">
          <ac:chgData name="Overdijk, Elysa" userId="287855e4-0d45-4904-8352-54c287fa62f2" providerId="ADAL" clId="{A8A0C0E9-30CF-43F2-B90D-0B16483621F0}" dt="2023-11-02T16:11:03.727" v="3313" actId="478"/>
          <ac:spMkLst>
            <pc:docMk/>
            <pc:sldMk cId="1753579447" sldId="365"/>
            <ac:spMk id="3" creationId="{1B21F3E8-F9FB-A120-A0A2-A9D9FDE9813E}"/>
          </ac:spMkLst>
        </pc:spChg>
        <pc:spChg chg="mod">
          <ac:chgData name="Overdijk, Elysa" userId="287855e4-0d45-4904-8352-54c287fa62f2" providerId="ADAL" clId="{A8A0C0E9-30CF-43F2-B90D-0B16483621F0}" dt="2023-11-02T16:10:44.392" v="3265" actId="6549"/>
          <ac:spMkLst>
            <pc:docMk/>
            <pc:sldMk cId="1753579447" sldId="365"/>
            <ac:spMk id="5" creationId="{E57BA1EA-C77E-BC45-E62C-BD532A01E259}"/>
          </ac:spMkLst>
        </pc:spChg>
        <pc:picChg chg="add del mod">
          <ac:chgData name="Overdijk, Elysa" userId="287855e4-0d45-4904-8352-54c287fa62f2" providerId="ADAL" clId="{A8A0C0E9-30CF-43F2-B90D-0B16483621F0}" dt="2023-11-02T16:11:36.556" v="3319" actId="478"/>
          <ac:picMkLst>
            <pc:docMk/>
            <pc:sldMk cId="1753579447" sldId="365"/>
            <ac:picMk id="8" creationId="{9A9FBC66-E603-2442-7D3F-FE14D156FDD3}"/>
          </ac:picMkLst>
        </pc:picChg>
        <pc:picChg chg="add mod">
          <ac:chgData name="Overdijk, Elysa" userId="287855e4-0d45-4904-8352-54c287fa62f2" providerId="ADAL" clId="{A8A0C0E9-30CF-43F2-B90D-0B16483621F0}" dt="2023-11-09T12:24:26.229" v="6549" actId="1076"/>
          <ac:picMkLst>
            <pc:docMk/>
            <pc:sldMk cId="1753579447" sldId="365"/>
            <ac:picMk id="9" creationId="{179D27F3-4CBE-D1A9-6699-3A5A1D81CAFF}"/>
          </ac:picMkLst>
        </pc:picChg>
        <pc:picChg chg="add mod">
          <ac:chgData name="Overdijk, Elysa" userId="287855e4-0d45-4904-8352-54c287fa62f2" providerId="ADAL" clId="{A8A0C0E9-30CF-43F2-B90D-0B16483621F0}" dt="2023-11-02T16:11:57.575" v="3332" actId="14100"/>
          <ac:picMkLst>
            <pc:docMk/>
            <pc:sldMk cId="1753579447" sldId="365"/>
            <ac:picMk id="10" creationId="{85A557F0-3CF7-1FAA-4E6E-AE36F523BBD5}"/>
          </ac:picMkLst>
        </pc:picChg>
        <pc:picChg chg="add mod">
          <ac:chgData name="Overdijk, Elysa" userId="287855e4-0d45-4904-8352-54c287fa62f2" providerId="ADAL" clId="{A8A0C0E9-30CF-43F2-B90D-0B16483621F0}" dt="2023-11-02T16:12:11.797" v="3356" actId="14100"/>
          <ac:picMkLst>
            <pc:docMk/>
            <pc:sldMk cId="1753579447" sldId="365"/>
            <ac:picMk id="11" creationId="{E7E2D9E3-1F02-AAA2-838F-C8F3477D8AB1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6:16.808" v="6581" actId="1076"/>
        <pc:sldMkLst>
          <pc:docMk/>
          <pc:sldMk cId="2249039411" sldId="366"/>
        </pc:sldMkLst>
        <pc:spChg chg="mod">
          <ac:chgData name="Overdijk, Elysa" userId="287855e4-0d45-4904-8352-54c287fa62f2" providerId="ADAL" clId="{A8A0C0E9-30CF-43F2-B90D-0B16483621F0}" dt="2023-11-09T12:25:33.735" v="6574" actId="403"/>
          <ac:spMkLst>
            <pc:docMk/>
            <pc:sldMk cId="2249039411" sldId="366"/>
            <ac:spMk id="2" creationId="{1E81C5BE-5B97-EC08-251F-4BCC37D88A86}"/>
          </ac:spMkLst>
        </pc:spChg>
        <pc:spChg chg="del">
          <ac:chgData name="Overdijk, Elysa" userId="287855e4-0d45-4904-8352-54c287fa62f2" providerId="ADAL" clId="{A8A0C0E9-30CF-43F2-B90D-0B16483621F0}" dt="2023-11-02T16:06:51.061" v="3009" actId="478"/>
          <ac:spMkLst>
            <pc:docMk/>
            <pc:sldMk cId="2249039411" sldId="366"/>
            <ac:spMk id="3" creationId="{5474E766-E556-64E0-E391-ED2036D434AD}"/>
          </ac:spMkLst>
        </pc:spChg>
        <pc:spChg chg="mod">
          <ac:chgData name="Overdijk, Elysa" userId="287855e4-0d45-4904-8352-54c287fa62f2" providerId="ADAL" clId="{A8A0C0E9-30CF-43F2-B90D-0B16483621F0}" dt="2023-11-02T16:03:27.516" v="2655" actId="20577"/>
          <ac:spMkLst>
            <pc:docMk/>
            <pc:sldMk cId="2249039411" sldId="366"/>
            <ac:spMk id="5" creationId="{5DD6B75D-6AED-09FB-6C0A-0CDA257A2D9B}"/>
          </ac:spMkLst>
        </pc:spChg>
        <pc:picChg chg="add mod">
          <ac:chgData name="Overdijk, Elysa" userId="287855e4-0d45-4904-8352-54c287fa62f2" providerId="ADAL" clId="{A8A0C0E9-30CF-43F2-B90D-0B16483621F0}" dt="2023-11-09T12:25:37.642" v="6575" actId="14100"/>
          <ac:picMkLst>
            <pc:docMk/>
            <pc:sldMk cId="2249039411" sldId="366"/>
            <ac:picMk id="8" creationId="{778B8F91-74A8-19D9-F76C-6902A692B62C}"/>
          </ac:picMkLst>
        </pc:picChg>
        <pc:picChg chg="add mod">
          <ac:chgData name="Overdijk, Elysa" userId="287855e4-0d45-4904-8352-54c287fa62f2" providerId="ADAL" clId="{A8A0C0E9-30CF-43F2-B90D-0B16483621F0}" dt="2023-11-09T12:08:46.741" v="5915" actId="1076"/>
          <ac:picMkLst>
            <pc:docMk/>
            <pc:sldMk cId="2249039411" sldId="366"/>
            <ac:picMk id="9" creationId="{90A84A1C-2C4B-25E3-7DC0-796AC42AE77D}"/>
          </ac:picMkLst>
        </pc:picChg>
        <pc:picChg chg="add mod">
          <ac:chgData name="Overdijk, Elysa" userId="287855e4-0d45-4904-8352-54c287fa62f2" providerId="ADAL" clId="{A8A0C0E9-30CF-43F2-B90D-0B16483621F0}" dt="2023-11-09T12:08:46.741" v="5915" actId="1076"/>
          <ac:picMkLst>
            <pc:docMk/>
            <pc:sldMk cId="2249039411" sldId="366"/>
            <ac:picMk id="10" creationId="{7CA37489-4799-1EEF-3945-DD5CE75DE00B}"/>
          </ac:picMkLst>
        </pc:picChg>
        <pc:picChg chg="add mod">
          <ac:chgData name="Overdijk, Elysa" userId="287855e4-0d45-4904-8352-54c287fa62f2" providerId="ADAL" clId="{A8A0C0E9-30CF-43F2-B90D-0B16483621F0}" dt="2023-11-09T12:26:02.925" v="6578" actId="1076"/>
          <ac:picMkLst>
            <pc:docMk/>
            <pc:sldMk cId="2249039411" sldId="366"/>
            <ac:picMk id="11" creationId="{6D323523-9C36-B0AC-B651-A9E13FE0219B}"/>
          </ac:picMkLst>
        </pc:picChg>
        <pc:picChg chg="add mod">
          <ac:chgData name="Overdijk, Elysa" userId="287855e4-0d45-4904-8352-54c287fa62f2" providerId="ADAL" clId="{A8A0C0E9-30CF-43F2-B90D-0B16483621F0}" dt="2023-11-09T12:26:16.808" v="6581" actId="1076"/>
          <ac:picMkLst>
            <pc:docMk/>
            <pc:sldMk cId="2249039411" sldId="366"/>
            <ac:picMk id="12" creationId="{04BE61FB-A64D-94CD-B3A9-378E634994E9}"/>
          </ac:picMkLst>
        </pc:picChg>
        <pc:picChg chg="add mod">
          <ac:chgData name="Overdijk, Elysa" userId="287855e4-0d45-4904-8352-54c287fa62f2" providerId="ADAL" clId="{A8A0C0E9-30CF-43F2-B90D-0B16483621F0}" dt="2023-11-09T12:26:13.702" v="6580" actId="1076"/>
          <ac:picMkLst>
            <pc:docMk/>
            <pc:sldMk cId="2249039411" sldId="366"/>
            <ac:picMk id="13" creationId="{6FEC69F2-2DD4-9E33-0752-5158F88BB2CE}"/>
          </ac:picMkLst>
        </pc:picChg>
        <pc:picChg chg="add mod">
          <ac:chgData name="Overdijk, Elysa" userId="287855e4-0d45-4904-8352-54c287fa62f2" providerId="ADAL" clId="{A8A0C0E9-30CF-43F2-B90D-0B16483621F0}" dt="2023-11-09T12:25:56.569" v="6577" actId="1076"/>
          <ac:picMkLst>
            <pc:docMk/>
            <pc:sldMk cId="2249039411" sldId="366"/>
            <ac:picMk id="14" creationId="{7C0229A8-71EF-00AA-E1E0-BD1ACAEBB2CB}"/>
          </ac:picMkLst>
        </pc:picChg>
        <pc:picChg chg="add mod modCrop">
          <ac:chgData name="Overdijk, Elysa" userId="287855e4-0d45-4904-8352-54c287fa62f2" providerId="ADAL" clId="{A8A0C0E9-30CF-43F2-B90D-0B16483621F0}" dt="2023-11-09T12:09:03.596" v="5918" actId="1076"/>
          <ac:picMkLst>
            <pc:docMk/>
            <pc:sldMk cId="2249039411" sldId="366"/>
            <ac:picMk id="15" creationId="{A8174ABD-0B1E-92F9-1F42-592D61078418}"/>
          </ac:picMkLst>
        </pc:picChg>
      </pc:sldChg>
      <pc:sldChg chg="addSp delSp modSp new mod modAnim">
        <pc:chgData name="Overdijk, Elysa" userId="287855e4-0d45-4904-8352-54c287fa62f2" providerId="ADAL" clId="{A8A0C0E9-30CF-43F2-B90D-0B16483621F0}" dt="2023-11-09T12:23:58.874" v="6543" actId="1037"/>
        <pc:sldMkLst>
          <pc:docMk/>
          <pc:sldMk cId="1986380325" sldId="367"/>
        </pc:sldMkLst>
        <pc:spChg chg="mod">
          <ac:chgData name="Overdijk, Elysa" userId="287855e4-0d45-4904-8352-54c287fa62f2" providerId="ADAL" clId="{A8A0C0E9-30CF-43F2-B90D-0B16483621F0}" dt="2023-11-09T12:23:48.521" v="6540" actId="403"/>
          <ac:spMkLst>
            <pc:docMk/>
            <pc:sldMk cId="1986380325" sldId="367"/>
            <ac:spMk id="2" creationId="{6A600137-EB27-D9C1-6A30-710B1F4ADA8B}"/>
          </ac:spMkLst>
        </pc:spChg>
        <pc:spChg chg="del">
          <ac:chgData name="Overdijk, Elysa" userId="287855e4-0d45-4904-8352-54c287fa62f2" providerId="ADAL" clId="{A8A0C0E9-30CF-43F2-B90D-0B16483621F0}" dt="2023-11-02T16:15:47.081" v="3559" actId="478"/>
          <ac:spMkLst>
            <pc:docMk/>
            <pc:sldMk cId="1986380325" sldId="367"/>
            <ac:spMk id="3" creationId="{B6A14237-7B37-034A-369F-B1A150BA7D20}"/>
          </ac:spMkLst>
        </pc:spChg>
        <pc:spChg chg="mod">
          <ac:chgData name="Overdijk, Elysa" userId="287855e4-0d45-4904-8352-54c287fa62f2" providerId="ADAL" clId="{A8A0C0E9-30CF-43F2-B90D-0B16483621F0}" dt="2023-11-02T16:18:22.923" v="3732" actId="20577"/>
          <ac:spMkLst>
            <pc:docMk/>
            <pc:sldMk cId="1986380325" sldId="367"/>
            <ac:spMk id="5" creationId="{9E14C406-FAD8-5153-E66C-8DBEF0474FB5}"/>
          </ac:spMkLst>
        </pc:spChg>
        <pc:picChg chg="add del mod modCrop">
          <ac:chgData name="Overdijk, Elysa" userId="287855e4-0d45-4904-8352-54c287fa62f2" providerId="ADAL" clId="{A8A0C0E9-30CF-43F2-B90D-0B16483621F0}" dt="2023-11-09T12:16:09.186" v="6056" actId="21"/>
          <ac:picMkLst>
            <pc:docMk/>
            <pc:sldMk cId="1986380325" sldId="367"/>
            <ac:picMk id="8" creationId="{0EDA388A-8019-321C-8AC9-1DDB3EFB002A}"/>
          </ac:picMkLst>
        </pc:picChg>
        <pc:picChg chg="add del mod">
          <ac:chgData name="Overdijk, Elysa" userId="287855e4-0d45-4904-8352-54c287fa62f2" providerId="ADAL" clId="{A8A0C0E9-30CF-43F2-B90D-0B16483621F0}" dt="2023-11-02T18:35:25.079" v="4121" actId="478"/>
          <ac:picMkLst>
            <pc:docMk/>
            <pc:sldMk cId="1986380325" sldId="367"/>
            <ac:picMk id="8" creationId="{99A95B71-5122-B00A-5534-FAB9A6125CB0}"/>
          </ac:picMkLst>
        </pc:picChg>
        <pc:picChg chg="add mod">
          <ac:chgData name="Overdijk, Elysa" userId="287855e4-0d45-4904-8352-54c287fa62f2" providerId="ADAL" clId="{A8A0C0E9-30CF-43F2-B90D-0B16483621F0}" dt="2023-11-02T18:35:22.678" v="4120" actId="1076"/>
          <ac:picMkLst>
            <pc:docMk/>
            <pc:sldMk cId="1986380325" sldId="367"/>
            <ac:picMk id="9" creationId="{F695CD22-10C1-EFCC-C194-84127E3AABBF}"/>
          </ac:picMkLst>
        </pc:picChg>
        <pc:picChg chg="add mod">
          <ac:chgData name="Overdijk, Elysa" userId="287855e4-0d45-4904-8352-54c287fa62f2" providerId="ADAL" clId="{A8A0C0E9-30CF-43F2-B90D-0B16483621F0}" dt="2023-11-02T16:15:51.889" v="3562" actId="1076"/>
          <ac:picMkLst>
            <pc:docMk/>
            <pc:sldMk cId="1986380325" sldId="367"/>
            <ac:picMk id="10" creationId="{49AE16CD-7865-1CFF-1004-B4CFC215D724}"/>
          </ac:picMkLst>
        </pc:picChg>
        <pc:picChg chg="add del mod">
          <ac:chgData name="Overdijk, Elysa" userId="287855e4-0d45-4904-8352-54c287fa62f2" providerId="ADAL" clId="{A8A0C0E9-30CF-43F2-B90D-0B16483621F0}" dt="2023-11-02T16:16:46.941" v="3643"/>
          <ac:picMkLst>
            <pc:docMk/>
            <pc:sldMk cId="1986380325" sldId="367"/>
            <ac:picMk id="11" creationId="{6BD6FCD3-8AAA-B208-DABB-D5DEC715171E}"/>
          </ac:picMkLst>
        </pc:picChg>
        <pc:picChg chg="add del mod">
          <ac:chgData name="Overdijk, Elysa" userId="287855e4-0d45-4904-8352-54c287fa62f2" providerId="ADAL" clId="{A8A0C0E9-30CF-43F2-B90D-0B16483621F0}" dt="2023-11-02T16:17:26.745" v="3652" actId="478"/>
          <ac:picMkLst>
            <pc:docMk/>
            <pc:sldMk cId="1986380325" sldId="367"/>
            <ac:picMk id="12" creationId="{98013899-AF06-9294-8A84-F144BEF3AE4C}"/>
          </ac:picMkLst>
        </pc:picChg>
        <pc:picChg chg="add mod">
          <ac:chgData name="Overdijk, Elysa" userId="287855e4-0d45-4904-8352-54c287fa62f2" providerId="ADAL" clId="{A8A0C0E9-30CF-43F2-B90D-0B16483621F0}" dt="2023-11-09T12:23:58.874" v="6543" actId="1037"/>
          <ac:picMkLst>
            <pc:docMk/>
            <pc:sldMk cId="1986380325" sldId="367"/>
            <ac:picMk id="13" creationId="{69920FBC-906C-DB2C-4B61-97C694BBCCE1}"/>
          </ac:picMkLst>
        </pc:picChg>
        <pc:picChg chg="add mod">
          <ac:chgData name="Overdijk, Elysa" userId="287855e4-0d45-4904-8352-54c287fa62f2" providerId="ADAL" clId="{A8A0C0E9-30CF-43F2-B90D-0B16483621F0}" dt="2023-11-02T18:36:55.171" v="4240" actId="1076"/>
          <ac:picMkLst>
            <pc:docMk/>
            <pc:sldMk cId="1986380325" sldId="367"/>
            <ac:picMk id="14" creationId="{B24E0DE8-E765-C4D7-20BE-3E32EC146628}"/>
          </ac:picMkLst>
        </pc:picChg>
      </pc:sldChg>
      <pc:sldChg chg="addSp delSp modSp new mod ord modAnim">
        <pc:chgData name="Overdijk, Elysa" userId="287855e4-0d45-4904-8352-54c287fa62f2" providerId="ADAL" clId="{A8A0C0E9-30CF-43F2-B90D-0B16483621F0}" dt="2023-11-09T12:23:38.399" v="6538" actId="1076"/>
        <pc:sldMkLst>
          <pc:docMk/>
          <pc:sldMk cId="1620858402" sldId="368"/>
        </pc:sldMkLst>
        <pc:spChg chg="mod">
          <ac:chgData name="Overdijk, Elysa" userId="287855e4-0d45-4904-8352-54c287fa62f2" providerId="ADAL" clId="{A8A0C0E9-30CF-43F2-B90D-0B16483621F0}" dt="2023-11-09T12:23:32.106" v="6537" actId="403"/>
          <ac:spMkLst>
            <pc:docMk/>
            <pc:sldMk cId="1620858402" sldId="368"/>
            <ac:spMk id="2" creationId="{FE65BDE2-5227-1776-545C-0ED10861F631}"/>
          </ac:spMkLst>
        </pc:spChg>
        <pc:spChg chg="del">
          <ac:chgData name="Overdijk, Elysa" userId="287855e4-0d45-4904-8352-54c287fa62f2" providerId="ADAL" clId="{A8A0C0E9-30CF-43F2-B90D-0B16483621F0}" dt="2023-11-02T18:33:56.026" v="4089" actId="478"/>
          <ac:spMkLst>
            <pc:docMk/>
            <pc:sldMk cId="1620858402" sldId="368"/>
            <ac:spMk id="3" creationId="{F553583F-5405-85A8-4282-B80411640286}"/>
          </ac:spMkLst>
        </pc:spChg>
        <pc:spChg chg="mod">
          <ac:chgData name="Overdijk, Elysa" userId="287855e4-0d45-4904-8352-54c287fa62f2" providerId="ADAL" clId="{A8A0C0E9-30CF-43F2-B90D-0B16483621F0}" dt="2023-11-02T16:18:16.636" v="3721" actId="20577"/>
          <ac:spMkLst>
            <pc:docMk/>
            <pc:sldMk cId="1620858402" sldId="368"/>
            <ac:spMk id="5" creationId="{6D86FB0A-C9CA-6F08-9B44-F42DC124F4FF}"/>
          </ac:spMkLst>
        </pc:spChg>
        <pc:picChg chg="add mod">
          <ac:chgData name="Overdijk, Elysa" userId="287855e4-0d45-4904-8352-54c287fa62f2" providerId="ADAL" clId="{A8A0C0E9-30CF-43F2-B90D-0B16483621F0}" dt="2023-11-09T12:23:38.399" v="6538" actId="1076"/>
          <ac:picMkLst>
            <pc:docMk/>
            <pc:sldMk cId="1620858402" sldId="368"/>
            <ac:picMk id="8" creationId="{8FBD05AD-A344-80B0-7718-4BEE8E0AA696}"/>
          </ac:picMkLst>
        </pc:picChg>
        <pc:picChg chg="add mod">
          <ac:chgData name="Overdijk, Elysa" userId="287855e4-0d45-4904-8352-54c287fa62f2" providerId="ADAL" clId="{A8A0C0E9-30CF-43F2-B90D-0B16483621F0}" dt="2023-11-09T12:23:38.399" v="6538" actId="1076"/>
          <ac:picMkLst>
            <pc:docMk/>
            <pc:sldMk cId="1620858402" sldId="368"/>
            <ac:picMk id="9" creationId="{1B5F0886-3507-D9F3-807C-0C1DA5CB8720}"/>
          </ac:picMkLst>
        </pc:picChg>
        <pc:picChg chg="add mod">
          <ac:chgData name="Overdijk, Elysa" userId="287855e4-0d45-4904-8352-54c287fa62f2" providerId="ADAL" clId="{A8A0C0E9-30CF-43F2-B90D-0B16483621F0}" dt="2023-11-02T18:34:02.318" v="4092" actId="1076"/>
          <ac:picMkLst>
            <pc:docMk/>
            <pc:sldMk cId="1620858402" sldId="368"/>
            <ac:picMk id="10" creationId="{74E98E93-5BE6-BD0D-27CB-2E6395C83891}"/>
          </ac:picMkLst>
        </pc:picChg>
        <pc:picChg chg="add mod">
          <ac:chgData name="Overdijk, Elysa" userId="287855e4-0d45-4904-8352-54c287fa62f2" providerId="ADAL" clId="{A8A0C0E9-30CF-43F2-B90D-0B16483621F0}" dt="2023-11-02T18:34:09.159" v="4095" actId="1076"/>
          <ac:picMkLst>
            <pc:docMk/>
            <pc:sldMk cId="1620858402" sldId="368"/>
            <ac:picMk id="11" creationId="{6E409ED7-5A0F-9D72-19AD-76B54424DE58}"/>
          </ac:picMkLst>
        </pc:picChg>
      </pc:sldChg>
      <pc:sldChg chg="new del">
        <pc:chgData name="Overdijk, Elysa" userId="287855e4-0d45-4904-8352-54c287fa62f2" providerId="ADAL" clId="{A8A0C0E9-30CF-43F2-B90D-0B16483621F0}" dt="2023-11-02T18:31:38.650" v="3966" actId="47"/>
        <pc:sldMkLst>
          <pc:docMk/>
          <pc:sldMk cId="2289495433" sldId="369"/>
        </pc:sldMkLst>
      </pc:sldChg>
      <pc:sldChg chg="new">
        <pc:chgData name="Overdijk, Elysa" userId="287855e4-0d45-4904-8352-54c287fa62f2" providerId="ADAL" clId="{A8A0C0E9-30CF-43F2-B90D-0B16483621F0}" dt="2023-11-02T18:31:40.553" v="3967" actId="680"/>
        <pc:sldMkLst>
          <pc:docMk/>
          <pc:sldMk cId="3171257104" sldId="369"/>
        </pc:sldMkLst>
      </pc:sldChg>
      <pc:sldChg chg="delSp modSp new del mod">
        <pc:chgData name="Overdijk, Elysa" userId="287855e4-0d45-4904-8352-54c287fa62f2" providerId="ADAL" clId="{A8A0C0E9-30CF-43F2-B90D-0B16483621F0}" dt="2023-11-03T13:36:24.353" v="5640" actId="47"/>
        <pc:sldMkLst>
          <pc:docMk/>
          <pc:sldMk cId="2341160541" sldId="370"/>
        </pc:sldMkLst>
        <pc:spChg chg="mod">
          <ac:chgData name="Overdijk, Elysa" userId="287855e4-0d45-4904-8352-54c287fa62f2" providerId="ADAL" clId="{A8A0C0E9-30CF-43F2-B90D-0B16483621F0}" dt="2023-11-03T13:30:06.514" v="5502" actId="21"/>
          <ac:spMkLst>
            <pc:docMk/>
            <pc:sldMk cId="2341160541" sldId="370"/>
            <ac:spMk id="2" creationId="{7E02E034-CEE2-B91B-6A6F-DF7454D8FA06}"/>
          </ac:spMkLst>
        </pc:spChg>
        <pc:spChg chg="del mod">
          <ac:chgData name="Overdijk, Elysa" userId="287855e4-0d45-4904-8352-54c287fa62f2" providerId="ADAL" clId="{A8A0C0E9-30CF-43F2-B90D-0B16483621F0}" dt="2023-11-03T13:25:02.986" v="5174" actId="478"/>
          <ac:spMkLst>
            <pc:docMk/>
            <pc:sldMk cId="2341160541" sldId="370"/>
            <ac:spMk id="3" creationId="{7EC95601-1134-43D3-3FA6-E93931822EC9}"/>
          </ac:spMkLst>
        </pc:spChg>
      </pc:sldChg>
      <pc:sldChg chg="new del">
        <pc:chgData name="Overdijk, Elysa" userId="287855e4-0d45-4904-8352-54c287fa62f2" providerId="ADAL" clId="{A8A0C0E9-30CF-43F2-B90D-0B16483621F0}" dt="2023-11-03T12:36:23.734" v="4303" actId="47"/>
        <pc:sldMkLst>
          <pc:docMk/>
          <pc:sldMk cId="252504103" sldId="371"/>
        </pc:sldMkLst>
      </pc:sldChg>
      <pc:sldChg chg="addSp delSp modSp new mod ord modAnim">
        <pc:chgData name="Overdijk, Elysa" userId="287855e4-0d45-4904-8352-54c287fa62f2" providerId="ADAL" clId="{A8A0C0E9-30CF-43F2-B90D-0B16483621F0}" dt="2023-11-11T07:33:21.404" v="6731"/>
        <pc:sldMkLst>
          <pc:docMk/>
          <pc:sldMk cId="2821989054" sldId="371"/>
        </pc:sldMkLst>
        <pc:spChg chg="mod">
          <ac:chgData name="Overdijk, Elysa" userId="287855e4-0d45-4904-8352-54c287fa62f2" providerId="ADAL" clId="{A8A0C0E9-30CF-43F2-B90D-0B16483621F0}" dt="2023-11-09T12:28:39.807" v="6622" actId="6549"/>
          <ac:spMkLst>
            <pc:docMk/>
            <pc:sldMk cId="2821989054" sldId="371"/>
            <ac:spMk id="2" creationId="{03371BB1-7FE5-01C9-8F28-42E54C333867}"/>
          </ac:spMkLst>
        </pc:spChg>
        <pc:spChg chg="add">
          <ac:chgData name="Overdijk, Elysa" userId="287855e4-0d45-4904-8352-54c287fa62f2" providerId="ADAL" clId="{A8A0C0E9-30CF-43F2-B90D-0B16483621F0}" dt="2023-11-09T13:56:58.429" v="6659"/>
          <ac:spMkLst>
            <pc:docMk/>
            <pc:sldMk cId="2821989054" sldId="371"/>
            <ac:spMk id="3" creationId="{33009517-07A2-0273-AF50-5B51C7C15141}"/>
          </ac:spMkLst>
        </pc:spChg>
        <pc:spChg chg="del">
          <ac:chgData name="Overdijk, Elysa" userId="287855e4-0d45-4904-8352-54c287fa62f2" providerId="ADAL" clId="{A8A0C0E9-30CF-43F2-B90D-0B16483621F0}" dt="2023-11-03T12:36:40.526" v="4307" actId="478"/>
          <ac:spMkLst>
            <pc:docMk/>
            <pc:sldMk cId="2821989054" sldId="371"/>
            <ac:spMk id="3" creationId="{40279BBF-76DA-5856-C493-62B85CC9CBF6}"/>
          </ac:spMkLst>
        </pc:spChg>
        <pc:spChg chg="mod">
          <ac:chgData name="Overdijk, Elysa" userId="287855e4-0d45-4904-8352-54c287fa62f2" providerId="ADAL" clId="{A8A0C0E9-30CF-43F2-B90D-0B16483621F0}" dt="2023-11-03T12:37:33.743" v="4323" actId="20577"/>
          <ac:spMkLst>
            <pc:docMk/>
            <pc:sldMk cId="2821989054" sldId="371"/>
            <ac:spMk id="5" creationId="{A57C9891-CCFC-780A-25E5-4AC30FABE969}"/>
          </ac:spMkLst>
        </pc:spChg>
        <pc:picChg chg="add mod">
          <ac:chgData name="Overdijk, Elysa" userId="287855e4-0d45-4904-8352-54c287fa62f2" providerId="ADAL" clId="{A8A0C0E9-30CF-43F2-B90D-0B16483621F0}" dt="2023-11-03T13:02:31.923" v="4879" actId="1076"/>
          <ac:picMkLst>
            <pc:docMk/>
            <pc:sldMk cId="2821989054" sldId="371"/>
            <ac:picMk id="8" creationId="{43F36C8C-E798-6304-E670-32C0DA54D135}"/>
          </ac:picMkLst>
        </pc:picChg>
        <pc:picChg chg="add mod">
          <ac:chgData name="Overdijk, Elysa" userId="287855e4-0d45-4904-8352-54c287fa62f2" providerId="ADAL" clId="{A8A0C0E9-30CF-43F2-B90D-0B16483621F0}" dt="2023-11-03T13:02:34.752" v="4880" actId="1076"/>
          <ac:picMkLst>
            <pc:docMk/>
            <pc:sldMk cId="2821989054" sldId="371"/>
            <ac:picMk id="9" creationId="{680218B4-5E82-9FC7-2B21-23B4F5D99158}"/>
          </ac:picMkLst>
        </pc:picChg>
        <pc:picChg chg="add mod">
          <ac:chgData name="Overdijk, Elysa" userId="287855e4-0d45-4904-8352-54c287fa62f2" providerId="ADAL" clId="{A8A0C0E9-30CF-43F2-B90D-0B16483621F0}" dt="2023-11-09T13:55:38.975" v="6658" actId="1076"/>
          <ac:picMkLst>
            <pc:docMk/>
            <pc:sldMk cId="2821989054" sldId="371"/>
            <ac:picMk id="10" creationId="{18FEFB0B-9BFC-E1C9-207F-BFDD00C5EC2B}"/>
          </ac:picMkLst>
        </pc:picChg>
        <pc:picChg chg="add del mod">
          <ac:chgData name="Overdijk, Elysa" userId="287855e4-0d45-4904-8352-54c287fa62f2" providerId="ADAL" clId="{A8A0C0E9-30CF-43F2-B90D-0B16483621F0}" dt="2023-11-03T12:49:41.712" v="4818" actId="478"/>
          <ac:picMkLst>
            <pc:docMk/>
            <pc:sldMk cId="2821989054" sldId="371"/>
            <ac:picMk id="11" creationId="{97733709-7A2C-FDFA-9754-EB74EC2BC096}"/>
          </ac:picMkLst>
        </pc:picChg>
        <pc:picChg chg="add mod">
          <ac:chgData name="Overdijk, Elysa" userId="287855e4-0d45-4904-8352-54c287fa62f2" providerId="ADAL" clId="{A8A0C0E9-30CF-43F2-B90D-0B16483621F0}" dt="2023-11-09T13:55:38.975" v="6658" actId="1076"/>
          <ac:picMkLst>
            <pc:docMk/>
            <pc:sldMk cId="2821989054" sldId="371"/>
            <ac:picMk id="13" creationId="{B5001E24-9D55-AFD1-08A2-1CC11414067B}"/>
          </ac:picMkLst>
        </pc:picChg>
        <pc:picChg chg="add mod">
          <ac:chgData name="Overdijk, Elysa" userId="287855e4-0d45-4904-8352-54c287fa62f2" providerId="ADAL" clId="{A8A0C0E9-30CF-43F2-B90D-0B16483621F0}" dt="2023-11-09T13:55:38.975" v="6658" actId="1076"/>
          <ac:picMkLst>
            <pc:docMk/>
            <pc:sldMk cId="2821989054" sldId="371"/>
            <ac:picMk id="14" creationId="{9165E675-ECE2-ECAE-1F40-74E27D3FE838}"/>
          </ac:picMkLst>
        </pc:picChg>
        <pc:picChg chg="add del mod">
          <ac:chgData name="Overdijk, Elysa" userId="287855e4-0d45-4904-8352-54c287fa62f2" providerId="ADAL" clId="{A8A0C0E9-30CF-43F2-B90D-0B16483621F0}" dt="2023-11-03T13:02:30.020" v="4878" actId="478"/>
          <ac:picMkLst>
            <pc:docMk/>
            <pc:sldMk cId="2821989054" sldId="371"/>
            <ac:picMk id="16" creationId="{2C13B5A5-AD7D-792D-8E9F-CBF4E45127F0}"/>
          </ac:picMkLst>
        </pc:picChg>
        <pc:picChg chg="add mod">
          <ac:chgData name="Overdijk, Elysa" userId="287855e4-0d45-4904-8352-54c287fa62f2" providerId="ADAL" clId="{A8A0C0E9-30CF-43F2-B90D-0B16483621F0}" dt="2023-11-09T13:55:38.975" v="6658" actId="1076"/>
          <ac:picMkLst>
            <pc:docMk/>
            <pc:sldMk cId="2821989054" sldId="371"/>
            <ac:picMk id="1026" creationId="{2988F1C3-5DA1-5A46-6455-6ADC3DB7D77E}"/>
          </ac:picMkLst>
        </pc:picChg>
        <pc:picChg chg="add mod">
          <ac:chgData name="Overdijk, Elysa" userId="287855e4-0d45-4904-8352-54c287fa62f2" providerId="ADAL" clId="{A8A0C0E9-30CF-43F2-B90D-0B16483621F0}" dt="2023-11-09T14:00:40.747" v="6664" actId="732"/>
          <ac:picMkLst>
            <pc:docMk/>
            <pc:sldMk cId="2821989054" sldId="371"/>
            <ac:picMk id="1028" creationId="{BDAE159E-8E10-9F46-8041-13D2630E3802}"/>
          </ac:picMkLst>
        </pc:picChg>
        <pc:picChg chg="add del">
          <ac:chgData name="Overdijk, Elysa" userId="287855e4-0d45-4904-8352-54c287fa62f2" providerId="ADAL" clId="{A8A0C0E9-30CF-43F2-B90D-0B16483621F0}" dt="2023-11-03T12:56:54.591" v="4837" actId="478"/>
          <ac:picMkLst>
            <pc:docMk/>
            <pc:sldMk cId="2821989054" sldId="371"/>
            <ac:picMk id="1028" creationId="{F4B9AF88-58C1-D7D1-88FE-FCBEFEB70475}"/>
          </ac:picMkLst>
        </pc:picChg>
        <pc:picChg chg="add del">
          <ac:chgData name="Overdijk, Elysa" userId="287855e4-0d45-4904-8352-54c287fa62f2" providerId="ADAL" clId="{A8A0C0E9-30CF-43F2-B90D-0B16483621F0}" dt="2023-11-03T12:57:10.458" v="4839" actId="478"/>
          <ac:picMkLst>
            <pc:docMk/>
            <pc:sldMk cId="2821989054" sldId="371"/>
            <ac:picMk id="1030" creationId="{791A4442-F9F2-3911-8EAA-AF39FF652BD7}"/>
          </ac:picMkLst>
        </pc:picChg>
        <pc:picChg chg="add del mod">
          <ac:chgData name="Overdijk, Elysa" userId="287855e4-0d45-4904-8352-54c287fa62f2" providerId="ADAL" clId="{A8A0C0E9-30CF-43F2-B90D-0B16483621F0}" dt="2023-11-09T13:55:26.765" v="6657" actId="478"/>
          <ac:picMkLst>
            <pc:docMk/>
            <pc:sldMk cId="2821989054" sldId="371"/>
            <ac:picMk id="1032" creationId="{B9C7D4B2-3614-318C-3DB6-6925C5CC980D}"/>
          </ac:picMkLst>
        </pc:picChg>
        <pc:picChg chg="add mod">
          <ac:chgData name="Overdijk, Elysa" userId="287855e4-0d45-4904-8352-54c287fa62f2" providerId="ADAL" clId="{A8A0C0E9-30CF-43F2-B90D-0B16483621F0}" dt="2023-11-09T12:28:49.298" v="6633" actId="1035"/>
          <ac:picMkLst>
            <pc:docMk/>
            <pc:sldMk cId="2821989054" sldId="371"/>
            <ac:picMk id="1034" creationId="{95A9F719-A133-8CEE-3B90-47B25D5E22F4}"/>
          </ac:picMkLst>
        </pc:picChg>
      </pc:sldChg>
      <pc:sldChg chg="addSp delSp modSp new mod">
        <pc:chgData name="Overdijk, Elysa" userId="287855e4-0d45-4904-8352-54c287fa62f2" providerId="ADAL" clId="{A8A0C0E9-30CF-43F2-B90D-0B16483621F0}" dt="2023-11-09T12:17:41.490" v="6070"/>
        <pc:sldMkLst>
          <pc:docMk/>
          <pc:sldMk cId="1633026316" sldId="372"/>
        </pc:sldMkLst>
        <pc:spChg chg="del">
          <ac:chgData name="Overdijk, Elysa" userId="287855e4-0d45-4904-8352-54c287fa62f2" providerId="ADAL" clId="{A8A0C0E9-30CF-43F2-B90D-0B16483621F0}" dt="2023-11-09T12:16:54.645" v="6063" actId="478"/>
          <ac:spMkLst>
            <pc:docMk/>
            <pc:sldMk cId="1633026316" sldId="372"/>
            <ac:spMk id="3" creationId="{073040EF-46C4-C2C5-F234-BD3D1787716B}"/>
          </ac:spMkLst>
        </pc:spChg>
        <pc:picChg chg="add mod">
          <ac:chgData name="Overdijk, Elysa" userId="287855e4-0d45-4904-8352-54c287fa62f2" providerId="ADAL" clId="{A8A0C0E9-30CF-43F2-B90D-0B16483621F0}" dt="2023-11-09T12:16:11.099" v="6057"/>
          <ac:picMkLst>
            <pc:docMk/>
            <pc:sldMk cId="1633026316" sldId="372"/>
            <ac:picMk id="8" creationId="{A98CAFF5-79DC-7A4E-EAD1-873CCDAB03AB}"/>
          </ac:picMkLst>
        </pc:picChg>
        <pc:picChg chg="add mod modCrop">
          <ac:chgData name="Overdijk, Elysa" userId="287855e4-0d45-4904-8352-54c287fa62f2" providerId="ADAL" clId="{A8A0C0E9-30CF-43F2-B90D-0B16483621F0}" dt="2023-11-09T12:17:41.490" v="6070"/>
          <ac:picMkLst>
            <pc:docMk/>
            <pc:sldMk cId="1633026316" sldId="372"/>
            <ac:picMk id="10" creationId="{2FB08E1A-9CDA-4338-BCE2-F5D2DE1BB767}"/>
          </ac:picMkLst>
        </pc:picChg>
      </pc:sldChg>
      <pc:sldMasterChg chg="delSldLayout">
        <pc:chgData name="Overdijk, Elysa" userId="287855e4-0d45-4904-8352-54c287fa62f2" providerId="ADAL" clId="{A8A0C0E9-30CF-43F2-B90D-0B16483621F0}" dt="2023-11-02T15:58:37.866" v="2459" actId="47"/>
        <pc:sldMasterMkLst>
          <pc:docMk/>
          <pc:sldMasterMk cId="2500096195" sldId="2147483692"/>
        </pc:sldMasterMkLst>
        <pc:sldLayoutChg chg="del">
          <pc:chgData name="Overdijk, Elysa" userId="287855e4-0d45-4904-8352-54c287fa62f2" providerId="ADAL" clId="{A8A0C0E9-30CF-43F2-B90D-0B16483621F0}" dt="2023-11-02T15:58:37.866" v="2459" actId="47"/>
          <pc:sldLayoutMkLst>
            <pc:docMk/>
            <pc:sldMasterMk cId="2500096195" sldId="2147483692"/>
            <pc:sldLayoutMk cId="1483667082" sldId="214748371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90FD16C-8895-420F-A8EA-49A46C0B97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00728C-ECC4-4B3A-8BFF-86F26773B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ACA9-F0E6-4B7E-B44F-E42487D7D50E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BF263F-937E-45F8-8B87-C3897AF9C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C4AB41-049A-45F6-8400-96B8E558F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19E2-4BAC-4A20-AFDE-2A2DE3B6FB6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24-11-2023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10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LOGO ANIMATIE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C2E7269A-D75F-4BD4-B1D5-21DDDD321235}"/>
              </a:ext>
            </a:extLst>
          </p:cNvPr>
          <p:cNvGrpSpPr/>
          <p:nvPr userDrawn="1"/>
        </p:nvGrpSpPr>
        <p:grpSpPr>
          <a:xfrm>
            <a:off x="2858295" y="2651393"/>
            <a:ext cx="5447506" cy="1278510"/>
            <a:chOff x="2858295" y="2651393"/>
            <a:chExt cx="5447506" cy="1278510"/>
          </a:xfrm>
        </p:grpSpPr>
        <p:sp>
          <p:nvSpPr>
            <p:cNvPr id="9" name="D v Holland">
              <a:extLst>
                <a:ext uri="{FF2B5EF4-FFF2-40B4-BE49-F238E27FC236}">
                  <a16:creationId xmlns:a16="http://schemas.microsoft.com/office/drawing/2014/main" id="{70A80259-6561-4C1C-B23D-6FFF71CCEF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33199" y="2691125"/>
              <a:ext cx="672602" cy="861327"/>
            </a:xfrm>
            <a:custGeom>
              <a:avLst/>
              <a:gdLst>
                <a:gd name="T0" fmla="*/ 106 w 140"/>
                <a:gd name="T1" fmla="*/ 165 h 178"/>
                <a:gd name="T2" fmla="*/ 64 w 140"/>
                <a:gd name="T3" fmla="*/ 178 h 178"/>
                <a:gd name="T4" fmla="*/ 0 w 140"/>
                <a:gd name="T5" fmla="*/ 110 h 178"/>
                <a:gd name="T6" fmla="*/ 62 w 140"/>
                <a:gd name="T7" fmla="*/ 43 h 178"/>
                <a:gd name="T8" fmla="*/ 100 w 140"/>
                <a:gd name="T9" fmla="*/ 61 h 178"/>
                <a:gd name="T10" fmla="*/ 101 w 140"/>
                <a:gd name="T11" fmla="*/ 61 h 178"/>
                <a:gd name="T12" fmla="*/ 101 w 140"/>
                <a:gd name="T13" fmla="*/ 0 h 178"/>
                <a:gd name="T14" fmla="*/ 140 w 140"/>
                <a:gd name="T15" fmla="*/ 0 h 178"/>
                <a:gd name="T16" fmla="*/ 140 w 140"/>
                <a:gd name="T17" fmla="*/ 178 h 178"/>
                <a:gd name="T18" fmla="*/ 106 w 140"/>
                <a:gd name="T19" fmla="*/ 165 h 178"/>
                <a:gd name="T20" fmla="*/ 71 w 140"/>
                <a:gd name="T21" fmla="*/ 78 h 178"/>
                <a:gd name="T22" fmla="*/ 40 w 140"/>
                <a:gd name="T23" fmla="*/ 111 h 178"/>
                <a:gd name="T24" fmla="*/ 71 w 140"/>
                <a:gd name="T25" fmla="*/ 144 h 178"/>
                <a:gd name="T26" fmla="*/ 103 w 140"/>
                <a:gd name="T27" fmla="*/ 111 h 178"/>
                <a:gd name="T28" fmla="*/ 71 w 140"/>
                <a:gd name="T29" fmla="*/ 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8">
                  <a:moveTo>
                    <a:pt x="106" y="165"/>
                  </a:moveTo>
                  <a:cubicBezTo>
                    <a:pt x="94" y="173"/>
                    <a:pt x="79" y="178"/>
                    <a:pt x="64" y="178"/>
                  </a:cubicBezTo>
                  <a:cubicBezTo>
                    <a:pt x="21" y="178"/>
                    <a:pt x="0" y="146"/>
                    <a:pt x="0" y="110"/>
                  </a:cubicBezTo>
                  <a:cubicBezTo>
                    <a:pt x="0" y="75"/>
                    <a:pt x="23" y="43"/>
                    <a:pt x="62" y="43"/>
                  </a:cubicBezTo>
                  <a:cubicBezTo>
                    <a:pt x="81" y="43"/>
                    <a:pt x="93" y="53"/>
                    <a:pt x="100" y="61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78"/>
                    <a:pt x="140" y="178"/>
                    <a:pt x="140" y="178"/>
                  </a:cubicBezTo>
                  <a:lnTo>
                    <a:pt x="106" y="165"/>
                  </a:lnTo>
                  <a:close/>
                  <a:moveTo>
                    <a:pt x="71" y="78"/>
                  </a:moveTo>
                  <a:cubicBezTo>
                    <a:pt x="50" y="78"/>
                    <a:pt x="40" y="94"/>
                    <a:pt x="40" y="111"/>
                  </a:cubicBezTo>
                  <a:cubicBezTo>
                    <a:pt x="40" y="127"/>
                    <a:pt x="50" y="144"/>
                    <a:pt x="71" y="144"/>
                  </a:cubicBezTo>
                  <a:cubicBezTo>
                    <a:pt x="90" y="144"/>
                    <a:pt x="103" y="128"/>
                    <a:pt x="103" y="111"/>
                  </a:cubicBezTo>
                  <a:cubicBezTo>
                    <a:pt x="103" y="95"/>
                    <a:pt x="90" y="78"/>
                    <a:pt x="71" y="78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N v Holland">
              <a:extLst>
                <a:ext uri="{FF2B5EF4-FFF2-40B4-BE49-F238E27FC236}">
                  <a16:creationId xmlns:a16="http://schemas.microsoft.com/office/drawing/2014/main" id="{534B2610-0CC6-4577-BF0E-DFD2D9BC9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8028" y="2898297"/>
              <a:ext cx="590300" cy="639964"/>
            </a:xfrm>
            <a:custGeom>
              <a:avLst/>
              <a:gdLst>
                <a:gd name="T0" fmla="*/ 0 w 123"/>
                <a:gd name="T1" fmla="*/ 132 h 132"/>
                <a:gd name="T2" fmla="*/ 0 w 123"/>
                <a:gd name="T3" fmla="*/ 4 h 132"/>
                <a:gd name="T4" fmla="*/ 38 w 123"/>
                <a:gd name="T5" fmla="*/ 4 h 132"/>
                <a:gd name="T6" fmla="*/ 38 w 123"/>
                <a:gd name="T7" fmla="*/ 22 h 132"/>
                <a:gd name="T8" fmla="*/ 38 w 123"/>
                <a:gd name="T9" fmla="*/ 22 h 132"/>
                <a:gd name="T10" fmla="*/ 78 w 123"/>
                <a:gd name="T11" fmla="*/ 0 h 132"/>
                <a:gd name="T12" fmla="*/ 123 w 123"/>
                <a:gd name="T13" fmla="*/ 53 h 132"/>
                <a:gd name="T14" fmla="*/ 123 w 123"/>
                <a:gd name="T15" fmla="*/ 132 h 132"/>
                <a:gd name="T16" fmla="*/ 84 w 123"/>
                <a:gd name="T17" fmla="*/ 132 h 132"/>
                <a:gd name="T18" fmla="*/ 84 w 123"/>
                <a:gd name="T19" fmla="*/ 62 h 132"/>
                <a:gd name="T20" fmla="*/ 63 w 123"/>
                <a:gd name="T21" fmla="*/ 35 h 132"/>
                <a:gd name="T22" fmla="*/ 39 w 123"/>
                <a:gd name="T23" fmla="*/ 62 h 132"/>
                <a:gd name="T24" fmla="*/ 39 w 123"/>
                <a:gd name="T25" fmla="*/ 132 h 132"/>
                <a:gd name="T26" fmla="*/ 0 w 123"/>
                <a:gd name="T2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32">
                  <a:moveTo>
                    <a:pt x="0" y="13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4" y="10"/>
                    <a:pt x="59" y="0"/>
                    <a:pt x="78" y="0"/>
                  </a:cubicBezTo>
                  <a:cubicBezTo>
                    <a:pt x="113" y="0"/>
                    <a:pt x="123" y="27"/>
                    <a:pt x="123" y="53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48"/>
                    <a:pt x="80" y="35"/>
                    <a:pt x="63" y="35"/>
                  </a:cubicBezTo>
                  <a:cubicBezTo>
                    <a:pt x="47" y="35"/>
                    <a:pt x="39" y="48"/>
                    <a:pt x="39" y="62"/>
                  </a:cubicBezTo>
                  <a:cubicBezTo>
                    <a:pt x="39" y="132"/>
                    <a:pt x="39" y="132"/>
                    <a:pt x="39" y="132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A v Holland">
              <a:extLst>
                <a:ext uri="{FF2B5EF4-FFF2-40B4-BE49-F238E27FC236}">
                  <a16:creationId xmlns:a16="http://schemas.microsoft.com/office/drawing/2014/main" id="{15D282DF-E338-45CA-BFA5-ADF5610ACA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8868" y="2898297"/>
              <a:ext cx="590300" cy="654154"/>
            </a:xfrm>
            <a:custGeom>
              <a:avLst/>
              <a:gdLst>
                <a:gd name="T0" fmla="*/ 90 w 123"/>
                <a:gd name="T1" fmla="*/ 122 h 135"/>
                <a:gd name="T2" fmla="*/ 48 w 123"/>
                <a:gd name="T3" fmla="*/ 135 h 135"/>
                <a:gd name="T4" fmla="*/ 0 w 123"/>
                <a:gd name="T5" fmla="*/ 96 h 135"/>
                <a:gd name="T6" fmla="*/ 87 w 123"/>
                <a:gd name="T7" fmla="*/ 50 h 135"/>
                <a:gd name="T8" fmla="*/ 61 w 123"/>
                <a:gd name="T9" fmla="*/ 27 h 135"/>
                <a:gd name="T10" fmla="*/ 29 w 123"/>
                <a:gd name="T11" fmla="*/ 43 h 135"/>
                <a:gd name="T12" fmla="*/ 8 w 123"/>
                <a:gd name="T13" fmla="*/ 21 h 135"/>
                <a:gd name="T14" fmla="*/ 64 w 123"/>
                <a:gd name="T15" fmla="*/ 0 h 135"/>
                <a:gd name="T16" fmla="*/ 123 w 123"/>
                <a:gd name="T17" fmla="*/ 67 h 135"/>
                <a:gd name="T18" fmla="*/ 123 w 123"/>
                <a:gd name="T19" fmla="*/ 135 h 135"/>
                <a:gd name="T20" fmla="*/ 90 w 123"/>
                <a:gd name="T21" fmla="*/ 122 h 135"/>
                <a:gd name="T22" fmla="*/ 77 w 123"/>
                <a:gd name="T23" fmla="*/ 76 h 135"/>
                <a:gd name="T24" fmla="*/ 38 w 123"/>
                <a:gd name="T25" fmla="*/ 94 h 135"/>
                <a:gd name="T26" fmla="*/ 57 w 123"/>
                <a:gd name="T27" fmla="*/ 108 h 135"/>
                <a:gd name="T28" fmla="*/ 87 w 123"/>
                <a:gd name="T29" fmla="*/ 84 h 135"/>
                <a:gd name="T30" fmla="*/ 87 w 123"/>
                <a:gd name="T31" fmla="*/ 76 h 135"/>
                <a:gd name="T32" fmla="*/ 77 w 123"/>
                <a:gd name="T33" fmla="*/ 7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35">
                  <a:moveTo>
                    <a:pt x="90" y="122"/>
                  </a:moveTo>
                  <a:cubicBezTo>
                    <a:pt x="76" y="130"/>
                    <a:pt x="62" y="135"/>
                    <a:pt x="48" y="135"/>
                  </a:cubicBezTo>
                  <a:cubicBezTo>
                    <a:pt x="22" y="135"/>
                    <a:pt x="0" y="122"/>
                    <a:pt x="0" y="96"/>
                  </a:cubicBezTo>
                  <a:cubicBezTo>
                    <a:pt x="0" y="51"/>
                    <a:pt x="54" y="50"/>
                    <a:pt x="87" y="50"/>
                  </a:cubicBezTo>
                  <a:cubicBezTo>
                    <a:pt x="87" y="36"/>
                    <a:pt x="75" y="27"/>
                    <a:pt x="61" y="27"/>
                  </a:cubicBezTo>
                  <a:cubicBezTo>
                    <a:pt x="48" y="27"/>
                    <a:pt x="38" y="33"/>
                    <a:pt x="29" y="43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2" y="7"/>
                    <a:pt x="44" y="0"/>
                    <a:pt x="64" y="0"/>
                  </a:cubicBezTo>
                  <a:cubicBezTo>
                    <a:pt x="111" y="0"/>
                    <a:pt x="123" y="24"/>
                    <a:pt x="123" y="67"/>
                  </a:cubicBezTo>
                  <a:cubicBezTo>
                    <a:pt x="123" y="135"/>
                    <a:pt x="123" y="135"/>
                    <a:pt x="123" y="135"/>
                  </a:cubicBezTo>
                  <a:lnTo>
                    <a:pt x="90" y="122"/>
                  </a:lnTo>
                  <a:close/>
                  <a:moveTo>
                    <a:pt x="77" y="76"/>
                  </a:moveTo>
                  <a:cubicBezTo>
                    <a:pt x="65" y="76"/>
                    <a:pt x="38" y="77"/>
                    <a:pt x="38" y="94"/>
                  </a:cubicBezTo>
                  <a:cubicBezTo>
                    <a:pt x="38" y="104"/>
                    <a:pt x="48" y="108"/>
                    <a:pt x="57" y="108"/>
                  </a:cubicBezTo>
                  <a:cubicBezTo>
                    <a:pt x="72" y="108"/>
                    <a:pt x="87" y="100"/>
                    <a:pt x="87" y="84"/>
                  </a:cubicBezTo>
                  <a:cubicBezTo>
                    <a:pt x="87" y="76"/>
                    <a:pt x="87" y="76"/>
                    <a:pt x="87" y="76"/>
                  </a:cubicBezTo>
                  <a:lnTo>
                    <a:pt x="77" y="76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L v Holland">
              <a:extLst>
                <a:ext uri="{FF2B5EF4-FFF2-40B4-BE49-F238E27FC236}">
                  <a16:creationId xmlns:a16="http://schemas.microsoft.com/office/drawing/2014/main" id="{2B423A03-AACC-454D-BF14-5174F0CD50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836757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L v Holland">
              <a:extLst>
                <a:ext uri="{FF2B5EF4-FFF2-40B4-BE49-F238E27FC236}">
                  <a16:creationId xmlns:a16="http://schemas.microsoft.com/office/drawing/2014/main" id="{EB59F971-F1B2-4339-880C-7BB3942F3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0590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O v Holland">
              <a:extLst>
                <a:ext uri="{FF2B5EF4-FFF2-40B4-BE49-F238E27FC236}">
                  <a16:creationId xmlns:a16="http://schemas.microsoft.com/office/drawing/2014/main" id="{E070F235-E1C8-4B9C-AE25-C82A9B604D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54737" y="2898297"/>
              <a:ext cx="686792" cy="654154"/>
            </a:xfrm>
            <a:custGeom>
              <a:avLst/>
              <a:gdLst>
                <a:gd name="T0" fmla="*/ 72 w 143"/>
                <a:gd name="T1" fmla="*/ 0 h 135"/>
                <a:gd name="T2" fmla="*/ 143 w 143"/>
                <a:gd name="T3" fmla="*/ 68 h 135"/>
                <a:gd name="T4" fmla="*/ 72 w 143"/>
                <a:gd name="T5" fmla="*/ 135 h 135"/>
                <a:gd name="T6" fmla="*/ 0 w 143"/>
                <a:gd name="T7" fmla="*/ 68 h 135"/>
                <a:gd name="T8" fmla="*/ 72 w 143"/>
                <a:gd name="T9" fmla="*/ 0 h 135"/>
                <a:gd name="T10" fmla="*/ 72 w 143"/>
                <a:gd name="T11" fmla="*/ 100 h 135"/>
                <a:gd name="T12" fmla="*/ 103 w 143"/>
                <a:gd name="T13" fmla="*/ 68 h 135"/>
                <a:gd name="T14" fmla="*/ 72 w 143"/>
                <a:gd name="T15" fmla="*/ 35 h 135"/>
                <a:gd name="T16" fmla="*/ 40 w 143"/>
                <a:gd name="T17" fmla="*/ 68 h 135"/>
                <a:gd name="T18" fmla="*/ 72 w 143"/>
                <a:gd name="T19" fmla="*/ 10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35">
                  <a:moveTo>
                    <a:pt x="72" y="0"/>
                  </a:moveTo>
                  <a:cubicBezTo>
                    <a:pt x="111" y="0"/>
                    <a:pt x="143" y="27"/>
                    <a:pt x="143" y="68"/>
                  </a:cubicBezTo>
                  <a:cubicBezTo>
                    <a:pt x="143" y="109"/>
                    <a:pt x="111" y="135"/>
                    <a:pt x="72" y="135"/>
                  </a:cubicBezTo>
                  <a:cubicBezTo>
                    <a:pt x="32" y="135"/>
                    <a:pt x="0" y="109"/>
                    <a:pt x="0" y="68"/>
                  </a:cubicBezTo>
                  <a:cubicBezTo>
                    <a:pt x="0" y="27"/>
                    <a:pt x="32" y="0"/>
                    <a:pt x="72" y="0"/>
                  </a:cubicBezTo>
                  <a:close/>
                  <a:moveTo>
                    <a:pt x="72" y="100"/>
                  </a:moveTo>
                  <a:cubicBezTo>
                    <a:pt x="91" y="100"/>
                    <a:pt x="103" y="87"/>
                    <a:pt x="103" y="68"/>
                  </a:cubicBezTo>
                  <a:cubicBezTo>
                    <a:pt x="103" y="49"/>
                    <a:pt x="91" y="35"/>
                    <a:pt x="72" y="35"/>
                  </a:cubicBezTo>
                  <a:cubicBezTo>
                    <a:pt x="52" y="35"/>
                    <a:pt x="40" y="49"/>
                    <a:pt x="40" y="68"/>
                  </a:cubicBezTo>
                  <a:cubicBezTo>
                    <a:pt x="40" y="87"/>
                    <a:pt x="52" y="100"/>
                    <a:pt x="72" y="100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H v Holland">
              <a:extLst>
                <a:ext uri="{FF2B5EF4-FFF2-40B4-BE49-F238E27FC236}">
                  <a16:creationId xmlns:a16="http://schemas.microsoft.com/office/drawing/2014/main" id="{288A5023-9171-47EF-B8D6-F16480B47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9633" y="2651393"/>
              <a:ext cx="591719" cy="886869"/>
            </a:xfrm>
            <a:custGeom>
              <a:avLst/>
              <a:gdLst>
                <a:gd name="T0" fmla="*/ 0 w 123"/>
                <a:gd name="T1" fmla="*/ 183 h 183"/>
                <a:gd name="T2" fmla="*/ 0 w 123"/>
                <a:gd name="T3" fmla="*/ 15 h 183"/>
                <a:gd name="T4" fmla="*/ 39 w 123"/>
                <a:gd name="T5" fmla="*/ 0 h 183"/>
                <a:gd name="T6" fmla="*/ 39 w 123"/>
                <a:gd name="T7" fmla="*/ 73 h 183"/>
                <a:gd name="T8" fmla="*/ 40 w 123"/>
                <a:gd name="T9" fmla="*/ 73 h 183"/>
                <a:gd name="T10" fmla="*/ 77 w 123"/>
                <a:gd name="T11" fmla="*/ 51 h 183"/>
                <a:gd name="T12" fmla="*/ 123 w 123"/>
                <a:gd name="T13" fmla="*/ 104 h 183"/>
                <a:gd name="T14" fmla="*/ 123 w 123"/>
                <a:gd name="T15" fmla="*/ 183 h 183"/>
                <a:gd name="T16" fmla="*/ 84 w 123"/>
                <a:gd name="T17" fmla="*/ 183 h 183"/>
                <a:gd name="T18" fmla="*/ 84 w 123"/>
                <a:gd name="T19" fmla="*/ 113 h 183"/>
                <a:gd name="T20" fmla="*/ 63 w 123"/>
                <a:gd name="T21" fmla="*/ 86 h 183"/>
                <a:gd name="T22" fmla="*/ 39 w 123"/>
                <a:gd name="T23" fmla="*/ 113 h 183"/>
                <a:gd name="T24" fmla="*/ 39 w 123"/>
                <a:gd name="T25" fmla="*/ 183 h 183"/>
                <a:gd name="T26" fmla="*/ 0 w 123"/>
                <a:gd name="T2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83">
                  <a:moveTo>
                    <a:pt x="0" y="18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6" y="61"/>
                    <a:pt x="59" y="51"/>
                    <a:pt x="77" y="51"/>
                  </a:cubicBezTo>
                  <a:cubicBezTo>
                    <a:pt x="113" y="51"/>
                    <a:pt x="123" y="78"/>
                    <a:pt x="123" y="104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99"/>
                    <a:pt x="79" y="86"/>
                    <a:pt x="63" y="86"/>
                  </a:cubicBezTo>
                  <a:cubicBezTo>
                    <a:pt x="47" y="86"/>
                    <a:pt x="39" y="99"/>
                    <a:pt x="39" y="113"/>
                  </a:cubicBezTo>
                  <a:cubicBezTo>
                    <a:pt x="39" y="183"/>
                    <a:pt x="39" y="183"/>
                    <a:pt x="39" y="183"/>
                  </a:cubicBezTo>
                  <a:lnTo>
                    <a:pt x="0" y="18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N">
              <a:extLst>
                <a:ext uri="{FF2B5EF4-FFF2-40B4-BE49-F238E27FC236}">
                  <a16:creationId xmlns:a16="http://schemas.microsoft.com/office/drawing/2014/main" id="{64333014-F7EA-49C8-8FEE-5989A303D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082" y="2879850"/>
              <a:ext cx="580367" cy="1050053"/>
            </a:xfrm>
            <a:custGeom>
              <a:avLst/>
              <a:gdLst>
                <a:gd name="T0" fmla="*/ 0 w 121"/>
                <a:gd name="T1" fmla="*/ 23 h 217"/>
                <a:gd name="T2" fmla="*/ 36 w 121"/>
                <a:gd name="T3" fmla="*/ 10 h 217"/>
                <a:gd name="T4" fmla="*/ 36 w 121"/>
                <a:gd name="T5" fmla="*/ 24 h 217"/>
                <a:gd name="T6" fmla="*/ 37 w 121"/>
                <a:gd name="T7" fmla="*/ 24 h 217"/>
                <a:gd name="T8" fmla="*/ 76 w 121"/>
                <a:gd name="T9" fmla="*/ 0 h 217"/>
                <a:gd name="T10" fmla="*/ 121 w 121"/>
                <a:gd name="T11" fmla="*/ 52 h 217"/>
                <a:gd name="T12" fmla="*/ 121 w 121"/>
                <a:gd name="T13" fmla="*/ 217 h 217"/>
                <a:gd name="T14" fmla="*/ 82 w 121"/>
                <a:gd name="T15" fmla="*/ 201 h 217"/>
                <a:gd name="T16" fmla="*/ 82 w 121"/>
                <a:gd name="T17" fmla="*/ 61 h 217"/>
                <a:gd name="T18" fmla="*/ 62 w 121"/>
                <a:gd name="T19" fmla="*/ 35 h 217"/>
                <a:gd name="T20" fmla="*/ 38 w 121"/>
                <a:gd name="T21" fmla="*/ 62 h 217"/>
                <a:gd name="T22" fmla="*/ 38 w 121"/>
                <a:gd name="T23" fmla="*/ 183 h 217"/>
                <a:gd name="T24" fmla="*/ 0 w 121"/>
                <a:gd name="T25" fmla="*/ 167 h 217"/>
                <a:gd name="T26" fmla="*/ 0 w 121"/>
                <a:gd name="T27" fmla="*/ 2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217">
                  <a:moveTo>
                    <a:pt x="0" y="23"/>
                  </a:moveTo>
                  <a:cubicBezTo>
                    <a:pt x="36" y="10"/>
                    <a:pt x="36" y="10"/>
                    <a:pt x="36" y="1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2" y="14"/>
                    <a:pt x="55" y="0"/>
                    <a:pt x="76" y="0"/>
                  </a:cubicBezTo>
                  <a:cubicBezTo>
                    <a:pt x="111" y="0"/>
                    <a:pt x="121" y="27"/>
                    <a:pt x="121" y="52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47"/>
                    <a:pt x="78" y="35"/>
                    <a:pt x="62" y="35"/>
                  </a:cubicBezTo>
                  <a:cubicBezTo>
                    <a:pt x="46" y="35"/>
                    <a:pt x="38" y="47"/>
                    <a:pt x="38" y="6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0" y="167"/>
                    <a:pt x="0" y="167"/>
                    <a:pt x="0" y="167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I">
              <a:extLst>
                <a:ext uri="{FF2B5EF4-FFF2-40B4-BE49-F238E27FC236}">
                  <a16:creationId xmlns:a16="http://schemas.microsoft.com/office/drawing/2014/main" id="{0179072D-DB47-487D-8CD1-01FA8A433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8295" y="3044453"/>
              <a:ext cx="178793" cy="580367"/>
            </a:xfrm>
            <a:custGeom>
              <a:avLst/>
              <a:gdLst>
                <a:gd name="T0" fmla="*/ 126 w 126"/>
                <a:gd name="T1" fmla="*/ 0 h 409"/>
                <a:gd name="T2" fmla="*/ 126 w 126"/>
                <a:gd name="T3" fmla="*/ 409 h 409"/>
                <a:gd name="T4" fmla="*/ 0 w 126"/>
                <a:gd name="T5" fmla="*/ 358 h 409"/>
                <a:gd name="T6" fmla="*/ 0 w 126"/>
                <a:gd name="T7" fmla="*/ 44 h 409"/>
                <a:gd name="T8" fmla="*/ 126 w 12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09">
                  <a:moveTo>
                    <a:pt x="126" y="0"/>
                  </a:moveTo>
                  <a:lnTo>
                    <a:pt x="126" y="409"/>
                  </a:lnTo>
                  <a:lnTo>
                    <a:pt x="0" y="358"/>
                  </a:lnTo>
                  <a:lnTo>
                    <a:pt x="0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7445BE6C-46BB-4B79-813A-1AC279B3DF5D}"/>
              </a:ext>
            </a:extLst>
          </p:cNvPr>
          <p:cNvGrpSpPr/>
          <p:nvPr userDrawn="1"/>
        </p:nvGrpSpPr>
        <p:grpSpPr>
          <a:xfrm>
            <a:off x="4708659" y="3847602"/>
            <a:ext cx="2400933" cy="359004"/>
            <a:chOff x="4708659" y="3847602"/>
            <a:chExt cx="2400933" cy="359004"/>
          </a:xfrm>
        </p:grpSpPr>
        <p:sp>
          <p:nvSpPr>
            <p:cNvPr id="18" name="H v Hogeschool">
              <a:extLst>
                <a:ext uri="{FF2B5EF4-FFF2-40B4-BE49-F238E27FC236}">
                  <a16:creationId xmlns:a16="http://schemas.microsoft.com/office/drawing/2014/main" id="{9AEDF624-89D8-480A-AF65-A08F2D05FE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8659" y="3847602"/>
              <a:ext cx="191564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2 w 40"/>
                <a:gd name="T15" fmla="*/ 0 h 60"/>
                <a:gd name="T16" fmla="*/ 12 w 40"/>
                <a:gd name="T17" fmla="*/ 23 h 60"/>
                <a:gd name="T18" fmla="*/ 26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5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17"/>
                    <a:pt x="19" y="14"/>
                    <a:pt x="26" y="14"/>
                  </a:cubicBezTo>
                  <a:cubicBezTo>
                    <a:pt x="35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O  v Hogeschool">
              <a:extLst>
                <a:ext uri="{FF2B5EF4-FFF2-40B4-BE49-F238E27FC236}">
                  <a16:creationId xmlns:a16="http://schemas.microsoft.com/office/drawing/2014/main" id="{3045D36B-8334-4D26-9190-70DA3F3EEA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6915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G v Hogeschool">
              <a:extLst>
                <a:ext uri="{FF2B5EF4-FFF2-40B4-BE49-F238E27FC236}">
                  <a16:creationId xmlns:a16="http://schemas.microsoft.com/office/drawing/2014/main" id="{EDA3D6BB-ABB1-4966-A571-B27C3E6AF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6591" y="3877400"/>
              <a:ext cx="215687" cy="329206"/>
            </a:xfrm>
            <a:custGeom>
              <a:avLst/>
              <a:gdLst>
                <a:gd name="T0" fmla="*/ 21 w 45"/>
                <a:gd name="T1" fmla="*/ 68 h 68"/>
                <a:gd name="T2" fmla="*/ 0 w 45"/>
                <a:gd name="T3" fmla="*/ 59 h 68"/>
                <a:gd name="T4" fmla="*/ 10 w 45"/>
                <a:gd name="T5" fmla="*/ 52 h 68"/>
                <a:gd name="T6" fmla="*/ 1 w 45"/>
                <a:gd name="T7" fmla="*/ 44 h 68"/>
                <a:gd name="T8" fmla="*/ 11 w 45"/>
                <a:gd name="T9" fmla="*/ 35 h 68"/>
                <a:gd name="T10" fmla="*/ 3 w 45"/>
                <a:gd name="T11" fmla="*/ 22 h 68"/>
                <a:gd name="T12" fmla="*/ 22 w 45"/>
                <a:gd name="T13" fmla="*/ 8 h 68"/>
                <a:gd name="T14" fmla="*/ 29 w 45"/>
                <a:gd name="T15" fmla="*/ 9 h 68"/>
                <a:gd name="T16" fmla="*/ 30 w 45"/>
                <a:gd name="T17" fmla="*/ 0 h 68"/>
                <a:gd name="T18" fmla="*/ 42 w 45"/>
                <a:gd name="T19" fmla="*/ 0 h 68"/>
                <a:gd name="T20" fmla="*/ 35 w 45"/>
                <a:gd name="T21" fmla="*/ 11 h 68"/>
                <a:gd name="T22" fmla="*/ 42 w 45"/>
                <a:gd name="T23" fmla="*/ 22 h 68"/>
                <a:gd name="T24" fmla="*/ 24 w 45"/>
                <a:gd name="T25" fmla="*/ 37 h 68"/>
                <a:gd name="T26" fmla="*/ 16 w 45"/>
                <a:gd name="T27" fmla="*/ 36 h 68"/>
                <a:gd name="T28" fmla="*/ 11 w 45"/>
                <a:gd name="T29" fmla="*/ 40 h 68"/>
                <a:gd name="T30" fmla="*/ 19 w 45"/>
                <a:gd name="T31" fmla="*/ 41 h 68"/>
                <a:gd name="T32" fmla="*/ 28 w 45"/>
                <a:gd name="T33" fmla="*/ 41 h 68"/>
                <a:gd name="T34" fmla="*/ 45 w 45"/>
                <a:gd name="T35" fmla="*/ 54 h 68"/>
                <a:gd name="T36" fmla="*/ 21 w 45"/>
                <a:gd name="T37" fmla="*/ 68 h 68"/>
                <a:gd name="T38" fmla="*/ 26 w 45"/>
                <a:gd name="T39" fmla="*/ 52 h 68"/>
                <a:gd name="T40" fmla="*/ 16 w 45"/>
                <a:gd name="T41" fmla="*/ 52 h 68"/>
                <a:gd name="T42" fmla="*/ 10 w 45"/>
                <a:gd name="T43" fmla="*/ 57 h 68"/>
                <a:gd name="T44" fmla="*/ 21 w 45"/>
                <a:gd name="T45" fmla="*/ 62 h 68"/>
                <a:gd name="T46" fmla="*/ 36 w 45"/>
                <a:gd name="T47" fmla="*/ 56 h 68"/>
                <a:gd name="T48" fmla="*/ 26 w 45"/>
                <a:gd name="T49" fmla="*/ 52 h 68"/>
                <a:gd name="T50" fmla="*/ 22 w 45"/>
                <a:gd name="T51" fmla="*/ 14 h 68"/>
                <a:gd name="T52" fmla="*/ 15 w 45"/>
                <a:gd name="T53" fmla="*/ 22 h 68"/>
                <a:gd name="T54" fmla="*/ 22 w 45"/>
                <a:gd name="T55" fmla="*/ 30 h 68"/>
                <a:gd name="T56" fmla="*/ 29 w 45"/>
                <a:gd name="T57" fmla="*/ 22 h 68"/>
                <a:gd name="T58" fmla="*/ 22 w 45"/>
                <a:gd name="T59" fmla="*/ 1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cubicBezTo>
                    <a:pt x="7" y="68"/>
                    <a:pt x="0" y="65"/>
                    <a:pt x="0" y="59"/>
                  </a:cubicBezTo>
                  <a:cubicBezTo>
                    <a:pt x="0" y="56"/>
                    <a:pt x="3" y="53"/>
                    <a:pt x="10" y="52"/>
                  </a:cubicBezTo>
                  <a:cubicBezTo>
                    <a:pt x="3" y="51"/>
                    <a:pt x="1" y="47"/>
                    <a:pt x="1" y="44"/>
                  </a:cubicBezTo>
                  <a:cubicBezTo>
                    <a:pt x="1" y="40"/>
                    <a:pt x="4" y="36"/>
                    <a:pt x="11" y="35"/>
                  </a:cubicBezTo>
                  <a:cubicBezTo>
                    <a:pt x="6" y="33"/>
                    <a:pt x="3" y="28"/>
                    <a:pt x="3" y="22"/>
                  </a:cubicBezTo>
                  <a:cubicBezTo>
                    <a:pt x="3" y="14"/>
                    <a:pt x="10" y="8"/>
                    <a:pt x="22" y="8"/>
                  </a:cubicBezTo>
                  <a:cubicBezTo>
                    <a:pt x="26" y="8"/>
                    <a:pt x="27" y="8"/>
                    <a:pt x="29" y="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9" y="13"/>
                    <a:pt x="42" y="17"/>
                    <a:pt x="42" y="22"/>
                  </a:cubicBezTo>
                  <a:cubicBezTo>
                    <a:pt x="42" y="30"/>
                    <a:pt x="34" y="37"/>
                    <a:pt x="24" y="37"/>
                  </a:cubicBezTo>
                  <a:cubicBezTo>
                    <a:pt x="20" y="37"/>
                    <a:pt x="18" y="37"/>
                    <a:pt x="16" y="36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11" y="41"/>
                    <a:pt x="12" y="42"/>
                    <a:pt x="19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9" y="40"/>
                    <a:pt x="45" y="45"/>
                    <a:pt x="45" y="54"/>
                  </a:cubicBezTo>
                  <a:cubicBezTo>
                    <a:pt x="45" y="62"/>
                    <a:pt x="38" y="68"/>
                    <a:pt x="21" y="68"/>
                  </a:cubicBezTo>
                  <a:close/>
                  <a:moveTo>
                    <a:pt x="26" y="52"/>
                  </a:moveTo>
                  <a:cubicBezTo>
                    <a:pt x="22" y="52"/>
                    <a:pt x="19" y="52"/>
                    <a:pt x="16" y="52"/>
                  </a:cubicBezTo>
                  <a:cubicBezTo>
                    <a:pt x="12" y="53"/>
                    <a:pt x="10" y="55"/>
                    <a:pt x="10" y="57"/>
                  </a:cubicBezTo>
                  <a:cubicBezTo>
                    <a:pt x="10" y="60"/>
                    <a:pt x="12" y="62"/>
                    <a:pt x="21" y="62"/>
                  </a:cubicBezTo>
                  <a:cubicBezTo>
                    <a:pt x="32" y="62"/>
                    <a:pt x="36" y="59"/>
                    <a:pt x="36" y="56"/>
                  </a:cubicBezTo>
                  <a:cubicBezTo>
                    <a:pt x="36" y="52"/>
                    <a:pt x="33" y="52"/>
                    <a:pt x="26" y="52"/>
                  </a:cubicBezTo>
                  <a:close/>
                  <a:moveTo>
                    <a:pt x="22" y="14"/>
                  </a:moveTo>
                  <a:cubicBezTo>
                    <a:pt x="17" y="14"/>
                    <a:pt x="15" y="17"/>
                    <a:pt x="15" y="22"/>
                  </a:cubicBezTo>
                  <a:cubicBezTo>
                    <a:pt x="15" y="28"/>
                    <a:pt x="18" y="30"/>
                    <a:pt x="22" y="30"/>
                  </a:cubicBezTo>
                  <a:cubicBezTo>
                    <a:pt x="27" y="30"/>
                    <a:pt x="29" y="28"/>
                    <a:pt x="29" y="22"/>
                  </a:cubicBezTo>
                  <a:cubicBezTo>
                    <a:pt x="29" y="17"/>
                    <a:pt x="27" y="14"/>
                    <a:pt x="22" y="14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E v Hogeschool">
              <a:extLst>
                <a:ext uri="{FF2B5EF4-FFF2-40B4-BE49-F238E27FC236}">
                  <a16:creationId xmlns:a16="http://schemas.microsoft.com/office/drawing/2014/main" id="{CFEAA45C-2233-4132-8012-24CBCBC60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0523" y="3911456"/>
              <a:ext cx="192983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5 h 47"/>
                <a:gd name="T4" fmla="*/ 20 w 40"/>
                <a:gd name="T5" fmla="*/ 0 h 47"/>
                <a:gd name="T6" fmla="*/ 39 w 40"/>
                <a:gd name="T7" fmla="*/ 19 h 47"/>
                <a:gd name="T8" fmla="*/ 39 w 40"/>
                <a:gd name="T9" fmla="*/ 27 h 47"/>
                <a:gd name="T10" fmla="*/ 12 w 40"/>
                <a:gd name="T11" fmla="*/ 27 h 47"/>
                <a:gd name="T12" fmla="*/ 21 w 40"/>
                <a:gd name="T13" fmla="*/ 39 h 47"/>
                <a:gd name="T14" fmla="*/ 28 w 40"/>
                <a:gd name="T15" fmla="*/ 34 h 47"/>
                <a:gd name="T16" fmla="*/ 28 w 40"/>
                <a:gd name="T17" fmla="*/ 32 h 47"/>
                <a:gd name="T18" fmla="*/ 40 w 40"/>
                <a:gd name="T19" fmla="*/ 33 h 47"/>
                <a:gd name="T20" fmla="*/ 40 w 40"/>
                <a:gd name="T21" fmla="*/ 35 h 47"/>
                <a:gd name="T22" fmla="*/ 21 w 40"/>
                <a:gd name="T23" fmla="*/ 47 h 47"/>
                <a:gd name="T24" fmla="*/ 27 w 40"/>
                <a:gd name="T25" fmla="*/ 16 h 47"/>
                <a:gd name="T26" fmla="*/ 20 w 40"/>
                <a:gd name="T27" fmla="*/ 9 h 47"/>
                <a:gd name="T28" fmla="*/ 12 w 40"/>
                <a:gd name="T29" fmla="*/ 19 h 47"/>
                <a:gd name="T30" fmla="*/ 28 w 40"/>
                <a:gd name="T31" fmla="*/ 19 h 47"/>
                <a:gd name="T32" fmla="*/ 27 w 40"/>
                <a:gd name="T33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1"/>
                    <a:pt x="0" y="25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8" y="6"/>
                    <a:pt x="39" y="19"/>
                  </a:cubicBezTo>
                  <a:cubicBezTo>
                    <a:pt x="40" y="22"/>
                    <a:pt x="40" y="25"/>
                    <a:pt x="3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6"/>
                    <a:pt x="16" y="39"/>
                    <a:pt x="21" y="39"/>
                  </a:cubicBezTo>
                  <a:cubicBezTo>
                    <a:pt x="26" y="39"/>
                    <a:pt x="28" y="37"/>
                    <a:pt x="28" y="34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4"/>
                    <a:pt x="40" y="34"/>
                    <a:pt x="40" y="35"/>
                  </a:cubicBezTo>
                  <a:cubicBezTo>
                    <a:pt x="40" y="41"/>
                    <a:pt x="34" y="47"/>
                    <a:pt x="21" y="47"/>
                  </a:cubicBezTo>
                  <a:close/>
                  <a:moveTo>
                    <a:pt x="27" y="16"/>
                  </a:moveTo>
                  <a:cubicBezTo>
                    <a:pt x="27" y="11"/>
                    <a:pt x="24" y="9"/>
                    <a:pt x="20" y="9"/>
                  </a:cubicBezTo>
                  <a:cubicBezTo>
                    <a:pt x="15" y="9"/>
                    <a:pt x="12" y="12"/>
                    <a:pt x="12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7" y="16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S v Hogeschool">
              <a:extLst>
                <a:ext uri="{FF2B5EF4-FFF2-40B4-BE49-F238E27FC236}">
                  <a16:creationId xmlns:a16="http://schemas.microsoft.com/office/drawing/2014/main" id="{584C07BC-E3C1-4544-B79F-900424A5C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265" y="3911456"/>
              <a:ext cx="187307" cy="227038"/>
            </a:xfrm>
            <a:custGeom>
              <a:avLst/>
              <a:gdLst>
                <a:gd name="T0" fmla="*/ 20 w 39"/>
                <a:gd name="T1" fmla="*/ 47 h 47"/>
                <a:gd name="T2" fmla="*/ 0 w 39"/>
                <a:gd name="T3" fmla="*/ 36 h 47"/>
                <a:gd name="T4" fmla="*/ 2 w 39"/>
                <a:gd name="T5" fmla="*/ 31 h 47"/>
                <a:gd name="T6" fmla="*/ 13 w 39"/>
                <a:gd name="T7" fmla="*/ 32 h 47"/>
                <a:gd name="T8" fmla="*/ 12 w 39"/>
                <a:gd name="T9" fmla="*/ 35 h 47"/>
                <a:gd name="T10" fmla="*/ 20 w 39"/>
                <a:gd name="T11" fmla="*/ 40 h 47"/>
                <a:gd name="T12" fmla="*/ 26 w 39"/>
                <a:gd name="T13" fmla="*/ 35 h 47"/>
                <a:gd name="T14" fmla="*/ 20 w 39"/>
                <a:gd name="T15" fmla="*/ 28 h 47"/>
                <a:gd name="T16" fmla="*/ 13 w 39"/>
                <a:gd name="T17" fmla="*/ 26 h 47"/>
                <a:gd name="T18" fmla="*/ 1 w 39"/>
                <a:gd name="T19" fmla="*/ 14 h 47"/>
                <a:gd name="T20" fmla="*/ 19 w 39"/>
                <a:gd name="T21" fmla="*/ 0 h 47"/>
                <a:gd name="T22" fmla="*/ 37 w 39"/>
                <a:gd name="T23" fmla="*/ 11 h 47"/>
                <a:gd name="T24" fmla="*/ 37 w 39"/>
                <a:gd name="T25" fmla="*/ 14 h 47"/>
                <a:gd name="T26" fmla="*/ 25 w 39"/>
                <a:gd name="T27" fmla="*/ 15 h 47"/>
                <a:gd name="T28" fmla="*/ 25 w 39"/>
                <a:gd name="T29" fmla="*/ 12 h 47"/>
                <a:gd name="T30" fmla="*/ 19 w 39"/>
                <a:gd name="T31" fmla="*/ 8 h 47"/>
                <a:gd name="T32" fmla="*/ 13 w 39"/>
                <a:gd name="T33" fmla="*/ 13 h 47"/>
                <a:gd name="T34" fmla="*/ 19 w 39"/>
                <a:gd name="T35" fmla="*/ 17 h 47"/>
                <a:gd name="T36" fmla="*/ 27 w 39"/>
                <a:gd name="T37" fmla="*/ 19 h 47"/>
                <a:gd name="T38" fmla="*/ 39 w 39"/>
                <a:gd name="T39" fmla="*/ 33 h 47"/>
                <a:gd name="T40" fmla="*/ 20 w 39"/>
                <a:gd name="T4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47">
                  <a:moveTo>
                    <a:pt x="20" y="47"/>
                  </a:moveTo>
                  <a:cubicBezTo>
                    <a:pt x="8" y="47"/>
                    <a:pt x="0" y="42"/>
                    <a:pt x="0" y="36"/>
                  </a:cubicBezTo>
                  <a:cubicBezTo>
                    <a:pt x="0" y="34"/>
                    <a:pt x="1" y="33"/>
                    <a:pt x="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4"/>
                    <a:pt x="12" y="35"/>
                  </a:cubicBezTo>
                  <a:cubicBezTo>
                    <a:pt x="12" y="38"/>
                    <a:pt x="15" y="40"/>
                    <a:pt x="20" y="40"/>
                  </a:cubicBezTo>
                  <a:cubicBezTo>
                    <a:pt x="24" y="40"/>
                    <a:pt x="26" y="38"/>
                    <a:pt x="26" y="35"/>
                  </a:cubicBezTo>
                  <a:cubicBezTo>
                    <a:pt x="26" y="32"/>
                    <a:pt x="25" y="30"/>
                    <a:pt x="20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4"/>
                    <a:pt x="1" y="21"/>
                    <a:pt x="1" y="14"/>
                  </a:cubicBezTo>
                  <a:cubicBezTo>
                    <a:pt x="1" y="6"/>
                    <a:pt x="9" y="0"/>
                    <a:pt x="19" y="0"/>
                  </a:cubicBezTo>
                  <a:cubicBezTo>
                    <a:pt x="31" y="0"/>
                    <a:pt x="37" y="5"/>
                    <a:pt x="37" y="11"/>
                  </a:cubicBezTo>
                  <a:cubicBezTo>
                    <a:pt x="37" y="12"/>
                    <a:pt x="37" y="13"/>
                    <a:pt x="37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0"/>
                    <a:pt x="23" y="8"/>
                    <a:pt x="19" y="8"/>
                  </a:cubicBezTo>
                  <a:cubicBezTo>
                    <a:pt x="15" y="8"/>
                    <a:pt x="13" y="10"/>
                    <a:pt x="13" y="13"/>
                  </a:cubicBezTo>
                  <a:cubicBezTo>
                    <a:pt x="13" y="14"/>
                    <a:pt x="14" y="16"/>
                    <a:pt x="19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5" y="22"/>
                    <a:pt x="39" y="26"/>
                    <a:pt x="39" y="33"/>
                  </a:cubicBezTo>
                  <a:cubicBezTo>
                    <a:pt x="39" y="42"/>
                    <a:pt x="33" y="47"/>
                    <a:pt x="20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C v Hogeschool">
              <a:extLst>
                <a:ext uri="{FF2B5EF4-FFF2-40B4-BE49-F238E27FC236}">
                  <a16:creationId xmlns:a16="http://schemas.microsoft.com/office/drawing/2014/main" id="{B82D48DA-74C3-44EE-ADF8-975AFD02A3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5751" y="3911456"/>
              <a:ext cx="191564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6 h 47"/>
                <a:gd name="T4" fmla="*/ 22 w 40"/>
                <a:gd name="T5" fmla="*/ 0 h 47"/>
                <a:gd name="T6" fmla="*/ 39 w 40"/>
                <a:gd name="T7" fmla="*/ 14 h 47"/>
                <a:gd name="T8" fmla="*/ 39 w 40"/>
                <a:gd name="T9" fmla="*/ 18 h 47"/>
                <a:gd name="T10" fmla="*/ 27 w 40"/>
                <a:gd name="T11" fmla="*/ 18 h 47"/>
                <a:gd name="T12" fmla="*/ 28 w 40"/>
                <a:gd name="T13" fmla="*/ 15 h 47"/>
                <a:gd name="T14" fmla="*/ 21 w 40"/>
                <a:gd name="T15" fmla="*/ 9 h 47"/>
                <a:gd name="T16" fmla="*/ 13 w 40"/>
                <a:gd name="T17" fmla="*/ 23 h 47"/>
                <a:gd name="T18" fmla="*/ 21 w 40"/>
                <a:gd name="T19" fmla="*/ 39 h 47"/>
                <a:gd name="T20" fmla="*/ 28 w 40"/>
                <a:gd name="T21" fmla="*/ 31 h 47"/>
                <a:gd name="T22" fmla="*/ 28 w 40"/>
                <a:gd name="T23" fmla="*/ 28 h 47"/>
                <a:gd name="T24" fmla="*/ 40 w 40"/>
                <a:gd name="T25" fmla="*/ 29 h 47"/>
                <a:gd name="T26" fmla="*/ 40 w 40"/>
                <a:gd name="T27" fmla="*/ 35 h 47"/>
                <a:gd name="T28" fmla="*/ 21 w 40"/>
                <a:gd name="T2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2"/>
                    <a:pt x="0" y="26"/>
                  </a:cubicBezTo>
                  <a:cubicBezTo>
                    <a:pt x="0" y="8"/>
                    <a:pt x="9" y="0"/>
                    <a:pt x="22" y="0"/>
                  </a:cubicBezTo>
                  <a:cubicBezTo>
                    <a:pt x="34" y="0"/>
                    <a:pt x="39" y="7"/>
                    <a:pt x="39" y="14"/>
                  </a:cubicBezTo>
                  <a:cubicBezTo>
                    <a:pt x="39" y="15"/>
                    <a:pt x="39" y="17"/>
                    <a:pt x="39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8" y="16"/>
                    <a:pt x="28" y="15"/>
                  </a:cubicBezTo>
                  <a:cubicBezTo>
                    <a:pt x="28" y="11"/>
                    <a:pt x="25" y="9"/>
                    <a:pt x="21" y="9"/>
                  </a:cubicBezTo>
                  <a:cubicBezTo>
                    <a:pt x="16" y="9"/>
                    <a:pt x="13" y="13"/>
                    <a:pt x="13" y="23"/>
                  </a:cubicBezTo>
                  <a:cubicBezTo>
                    <a:pt x="13" y="35"/>
                    <a:pt x="16" y="39"/>
                    <a:pt x="21" y="39"/>
                  </a:cubicBezTo>
                  <a:cubicBezTo>
                    <a:pt x="26" y="39"/>
                    <a:pt x="28" y="37"/>
                    <a:pt x="28" y="31"/>
                  </a:cubicBezTo>
                  <a:cubicBezTo>
                    <a:pt x="28" y="30"/>
                    <a:pt x="28" y="29"/>
                    <a:pt x="2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2"/>
                    <a:pt x="40" y="35"/>
                  </a:cubicBezTo>
                  <a:cubicBezTo>
                    <a:pt x="40" y="40"/>
                    <a:pt x="33" y="47"/>
                    <a:pt x="21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H v Hogeschool">
              <a:extLst>
                <a:ext uri="{FF2B5EF4-FFF2-40B4-BE49-F238E27FC236}">
                  <a16:creationId xmlns:a16="http://schemas.microsoft.com/office/drawing/2014/main" id="{16A2DB33-522D-454B-853C-F02E86441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9750" y="3847602"/>
              <a:ext cx="192983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3 w 40"/>
                <a:gd name="T15" fmla="*/ 0 h 60"/>
                <a:gd name="T16" fmla="*/ 13 w 40"/>
                <a:gd name="T17" fmla="*/ 23 h 60"/>
                <a:gd name="T18" fmla="*/ 27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6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17"/>
                    <a:pt x="19" y="14"/>
                    <a:pt x="27" y="14"/>
                  </a:cubicBezTo>
                  <a:cubicBezTo>
                    <a:pt x="36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O v Hogeschool">
              <a:extLst>
                <a:ext uri="{FF2B5EF4-FFF2-40B4-BE49-F238E27FC236}">
                  <a16:creationId xmlns:a16="http://schemas.microsoft.com/office/drawing/2014/main" id="{044B7F2E-C9A1-4FD9-B7E9-C87DA2D49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99426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2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6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9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2" y="34"/>
                    <a:pt x="32" y="25"/>
                  </a:cubicBezTo>
                  <a:cubicBezTo>
                    <a:pt x="32" y="13"/>
                    <a:pt x="28" y="9"/>
                    <a:pt x="22" y="9"/>
                  </a:cubicBezTo>
                  <a:cubicBezTo>
                    <a:pt x="17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O v Hogeschool">
              <a:extLst>
                <a:ext uri="{FF2B5EF4-FFF2-40B4-BE49-F238E27FC236}">
                  <a16:creationId xmlns:a16="http://schemas.microsoft.com/office/drawing/2014/main" id="{282AE36F-8422-4541-96E6-DEAD53E48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69034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L v Hogeschool">
              <a:extLst>
                <a:ext uri="{FF2B5EF4-FFF2-40B4-BE49-F238E27FC236}">
                  <a16:creationId xmlns:a16="http://schemas.microsoft.com/office/drawing/2014/main" id="{261E5A50-44F5-43D5-AE98-193B44E6B9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7156" y="3847602"/>
              <a:ext cx="62436" cy="290893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3F048500-8079-40D4-9AFA-FF67D9CD7F8C}"/>
              </a:ext>
            </a:extLst>
          </p:cNvPr>
          <p:cNvSpPr/>
          <p:nvPr userDrawn="1"/>
        </p:nvSpPr>
        <p:spPr>
          <a:xfrm>
            <a:off x="0" y="0"/>
            <a:ext cx="2810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 #2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Sub-bullet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bullet</a:t>
              </a: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sub-bullet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sub-bullet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53" name="Tijdelijke aanduiding voor afbeelding 12">
            <a:extLst>
              <a:ext uri="{FF2B5EF4-FFF2-40B4-BE49-F238E27FC236}">
                <a16:creationId xmlns:a16="http://schemas.microsoft.com/office/drawing/2014/main" id="{54881E9C-9D98-4AAF-B172-DAABAC4F067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654414"/>
            <a:ext cx="2195999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4" name="Tijdelijke aanduiding voor tekst 7">
            <a:extLst>
              <a:ext uri="{FF2B5EF4-FFF2-40B4-BE49-F238E27FC236}">
                <a16:creationId xmlns:a16="http://schemas.microsoft.com/office/drawing/2014/main" id="{2447FEC4-C0BD-4BF9-A339-30002ABA75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349414"/>
            <a:ext cx="2196000" cy="1206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5" name="Tijdelijke aanduiding voor afbeelding 12">
            <a:extLst>
              <a:ext uri="{FF2B5EF4-FFF2-40B4-BE49-F238E27FC236}">
                <a16:creationId xmlns:a16="http://schemas.microsoft.com/office/drawing/2014/main" id="{B10A462C-0CE1-4FD2-9CE5-65A0B173C4D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85800" y="4555214"/>
            <a:ext cx="2195999" cy="2302786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6" name="Tijdelijke aanduiding voor tekst 7">
            <a:extLst>
              <a:ext uri="{FF2B5EF4-FFF2-40B4-BE49-F238E27FC236}">
                <a16:creationId xmlns:a16="http://schemas.microsoft.com/office/drawing/2014/main" id="{1710C921-8F5E-44F4-AEBC-498ABFFEBD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8701" y="5920380"/>
            <a:ext cx="2196000" cy="93762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7" name="Tijdelijke aanduiding voor afbeelding 12">
            <a:extLst>
              <a:ext uri="{FF2B5EF4-FFF2-40B4-BE49-F238E27FC236}">
                <a16:creationId xmlns:a16="http://schemas.microsoft.com/office/drawing/2014/main" id="{FF673C91-E4C0-4C96-8AC7-628BD136BD2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78700" y="349414"/>
            <a:ext cx="2196000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8" name="Tijdelijke aanduiding voor afbeelding 12">
            <a:extLst>
              <a:ext uri="{FF2B5EF4-FFF2-40B4-BE49-F238E27FC236}">
                <a16:creationId xmlns:a16="http://schemas.microsoft.com/office/drawing/2014/main" id="{D91696E8-4524-41B0-A611-B07FE4216CA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71600" y="332379"/>
            <a:ext cx="2196000" cy="6525621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9" name="Tijdelijke aanduiding voor afbeelding 12">
            <a:extLst>
              <a:ext uri="{FF2B5EF4-FFF2-40B4-BE49-F238E27FC236}">
                <a16:creationId xmlns:a16="http://schemas.microsoft.com/office/drawing/2014/main" id="{76BF297A-1BD5-4AFF-8024-BE29CA91F02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978700" y="3260543"/>
            <a:ext cx="2195999" cy="2556707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62" name="Tijdelijke aanduiding voor titel 1">
            <a:extLst>
              <a:ext uri="{FF2B5EF4-FFF2-40B4-BE49-F238E27FC236}">
                <a16:creationId xmlns:a16="http://schemas.microsoft.com/office/drawing/2014/main" id="{A017F134-D0D8-4202-A277-CE715976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0" y="1449003"/>
            <a:ext cx="3536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64" name="Tijdelijke aanduiding voor verticale tekst 2">
            <a:extLst>
              <a:ext uri="{FF2B5EF4-FFF2-40B4-BE49-F238E27FC236}">
                <a16:creationId xmlns:a16="http://schemas.microsoft.com/office/drawing/2014/main" id="{0C0154CB-C26B-4423-8769-B5D938E4D2A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41088" y="2137433"/>
            <a:ext cx="3530912" cy="3903504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5D759B91-7189-4EB3-A634-7CCF0C015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A6C12491-5546-43EF-8B4F-AA4BA0D358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4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7" grpId="0" animBg="1"/>
      <p:bldP spid="158" grpId="0" animBg="1"/>
      <p:bldP spid="15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2027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grpSp>
        <p:nvGrpSpPr>
          <p:cNvPr id="58" name="Instructie">
            <a:extLst>
              <a:ext uri="{FF2B5EF4-FFF2-40B4-BE49-F238E27FC236}">
                <a16:creationId xmlns:a16="http://schemas.microsoft.com/office/drawing/2014/main" id="{5C5F75FA-FD7D-40AF-9986-A3A02A4DC30E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59" name="Meer informatie">
              <a:extLst>
                <a:ext uri="{FF2B5EF4-FFF2-40B4-BE49-F238E27FC236}">
                  <a16:creationId xmlns:a16="http://schemas.microsoft.com/office/drawing/2014/main" id="{382339AA-BC0C-4C67-BF17-90095CBA8B9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00" name="Freeform 101">
                <a:extLst>
                  <a:ext uri="{FF2B5EF4-FFF2-40B4-BE49-F238E27FC236}">
                    <a16:creationId xmlns:a16="http://schemas.microsoft.com/office/drawing/2014/main" id="{5CDBD2C3-FD3D-443C-A7B8-86D1B3323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3583A4F-681C-4316-8935-0CC74B51B26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AE6B0823-EC42-48E3-8B40-DDB53C3823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2E5B9CDC-3973-4624-8D32-9B6CA91C5820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FC4B7D82-0292-4758-86F2-F13F3AD5B6C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D1BD6AD6-FDE9-40F9-930F-1B678A2BE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EF40621-E5FB-4079-B38A-8647B6A8F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0FD132E7-0436-4D96-913E-1EF6B844124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0A217B57-0376-4BA2-896B-C1DF8CB7D9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252C7AF-02CE-4934-9F71-D4E7969B421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EE6CF65E-519A-4948-BB60-1CB0D38698C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DDD57105-8A09-4D2B-BDDB-0AB9058AD8D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FAA5C867-E0B0-42B8-8BD0-91E2256D124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5EEBA641-B31E-4AC0-9CC4-42CDEFB8F56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9" name="Gelijkbenige driehoek 98">
                <a:extLst>
                  <a:ext uri="{FF2B5EF4-FFF2-40B4-BE49-F238E27FC236}">
                    <a16:creationId xmlns:a16="http://schemas.microsoft.com/office/drawing/2014/main" id="{C1A68298-854D-4671-B817-DDB07D21FFB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9DB227BF-929D-42F5-841E-0B12164C37CD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FB1C5A2A-3AC6-4B96-90E7-BC543CA843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FDA5E49E-F14E-44AD-ABEE-75910A28186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C0EF1B7-E8C9-429C-8823-263BB9CF42B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44F7813E-870F-4E2C-B892-5DBE2B858FF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D894639A-2864-453D-9B20-9D5B918F9A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663C38A9-F4A8-4699-A583-CF7DDE3F427D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F7749D6E-FE32-4D85-80FE-5C9F2C1B095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0C71514C-B434-4ECA-996B-AEBB147FCF4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68158311-E280-456C-A97B-009C43EA1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A8A6CCF1-37E4-4640-8C54-EB32DE3D917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D6534B3E-0A0D-436E-A77A-42464288199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AE98E087-E958-4197-BAB0-FAE671E514C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518CDE7F-AFA5-4345-8F0A-C5C79A99DC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49D77A8B-9848-46AF-B9C2-48B3E8E76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2F1FB28B-753B-4C93-B092-5775A3AE5E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" name="Ovaal 89">
                      <a:extLst>
                        <a:ext uri="{FF2B5EF4-FFF2-40B4-BE49-F238E27FC236}">
                          <a16:creationId xmlns:a16="http://schemas.microsoft.com/office/drawing/2014/main" id="{07F95748-931A-48F0-8B91-77217BAACF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FAA564EE-A69C-44AD-829A-E60E11FA387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7" name="Afbeelding 86">
                    <a:extLst>
                      <a:ext uri="{FF2B5EF4-FFF2-40B4-BE49-F238E27FC236}">
                        <a16:creationId xmlns:a16="http://schemas.microsoft.com/office/drawing/2014/main" id="{3A34DA49-D75E-45EC-A0DA-4E532CE9C8C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5102A430-2A21-470C-9A9F-64A3176E6E1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A1D6A073-BC88-45CB-AAB9-0358A7D285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5906D56D-6DDA-4DEE-82BA-96612219676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3A6CC3C-E852-4456-A166-1C68D113DD4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E1312478-AAF8-4CF9-84DA-0DB195B8F4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220DDE00-B2E1-4652-A59D-32BCB37AAA9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53DFD973-866A-4148-B79D-95819D8B3EE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F68CDD40-4903-4FA4-8B78-A52C43E2F8C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Tijdelijke aanduiding voor voettekst 2">
            <a:extLst>
              <a:ext uri="{FF2B5EF4-FFF2-40B4-BE49-F238E27FC236}">
                <a16:creationId xmlns:a16="http://schemas.microsoft.com/office/drawing/2014/main" id="{4A7828CB-B2AB-41BF-AF24-73A48F59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57" name="Tijdelijke aanduiding voor titel 1">
            <a:extLst>
              <a:ext uri="{FF2B5EF4-FFF2-40B4-BE49-F238E27FC236}">
                <a16:creationId xmlns:a16="http://schemas.microsoft.com/office/drawing/2014/main" id="{E3B61A97-1B3A-4142-8CAA-EA6AD5A0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55" name="Tijdelijke aanduiding voor tekst 3924">
            <a:extLst>
              <a:ext uri="{FF2B5EF4-FFF2-40B4-BE49-F238E27FC236}">
                <a16:creationId xmlns:a16="http://schemas.microsoft.com/office/drawing/2014/main" id="{7C0B31B2-02A2-457F-9286-C50B3DCFB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84" name="Tijdelijke aanduiding voor tekst 3926">
            <a:extLst>
              <a:ext uri="{FF2B5EF4-FFF2-40B4-BE49-F238E27FC236}">
                <a16:creationId xmlns:a16="http://schemas.microsoft.com/office/drawing/2014/main" id="{901AE8AB-4A7C-4C4E-A7D2-25BE2EF77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57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261BDFD-8DDA-458D-B58A-3E228BAAB075}"/>
              </a:ext>
            </a:extLst>
          </p:cNvPr>
          <p:cNvGrpSpPr/>
          <p:nvPr userDrawn="1"/>
        </p:nvGrpSpPr>
        <p:grpSpPr>
          <a:xfrm>
            <a:off x="12391601" y="0"/>
            <a:ext cx="3183678" cy="5320923"/>
            <a:chOff x="12391601" y="0"/>
            <a:chExt cx="3183678" cy="5320923"/>
          </a:xfrm>
        </p:grpSpPr>
        <p:grpSp>
          <p:nvGrpSpPr>
            <p:cNvPr id="111" name="Video icoon">
              <a:extLst>
                <a:ext uri="{FF2B5EF4-FFF2-40B4-BE49-F238E27FC236}">
                  <a16:creationId xmlns:a16="http://schemas.microsoft.com/office/drawing/2014/main" id="{E31B2D07-8973-4A7C-94F7-BC974EC5A382}"/>
                </a:ext>
              </a:extLst>
            </p:cNvPr>
            <p:cNvGrpSpPr/>
            <p:nvPr userDrawn="1"/>
          </p:nvGrpSpPr>
          <p:grpSpPr>
            <a:xfrm>
              <a:off x="12757282" y="1266839"/>
              <a:ext cx="326087" cy="328143"/>
              <a:chOff x="8066315" y="1676399"/>
              <a:chExt cx="1371600" cy="1380253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A293337F-1EAF-46B1-9376-B2B51A18C91A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0" name="Vrije vorm 112">
                <a:extLst>
                  <a:ext uri="{FF2B5EF4-FFF2-40B4-BE49-F238E27FC236}">
                    <a16:creationId xmlns:a16="http://schemas.microsoft.com/office/drawing/2014/main" id="{63BEA8EE-7B35-48E7-B9F0-81F75BC80D5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1" name="Vrije vorm 113">
                <a:extLst>
                  <a:ext uri="{FF2B5EF4-FFF2-40B4-BE49-F238E27FC236}">
                    <a16:creationId xmlns:a16="http://schemas.microsoft.com/office/drawing/2014/main" id="{DC5ABDCE-7038-448C-8EF2-6BBADBB8F8FF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CE768990-6C05-4F43-907C-14F89A0636E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53F3022B-286B-447A-81D7-E4A958A820D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39F6B56-515C-4A64-9CB2-9887A16074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2AA9E739-4DF0-46CE-B5EE-4B90BBF107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231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0F44F02-E41F-4420-8FF3-8FBEF5B87C8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06BA52EA-7C7A-4363-8F13-AFA4534841EA}"/>
                </a:ext>
              </a:extLst>
            </p:cNvPr>
            <p:cNvGrpSpPr/>
            <p:nvPr userDrawn="1"/>
          </p:nvGrpSpPr>
          <p:grpSpPr>
            <a:xfrm>
              <a:off x="12396764" y="4419767"/>
              <a:ext cx="3178515" cy="901156"/>
              <a:chOff x="12396764" y="4439101"/>
              <a:chExt cx="3178515" cy="901156"/>
            </a:xfrm>
          </p:grpSpPr>
          <p:grpSp>
            <p:nvGrpSpPr>
              <p:cNvPr id="144" name="Meer informatie">
                <a:extLst>
                  <a:ext uri="{FF2B5EF4-FFF2-40B4-BE49-F238E27FC236}">
                    <a16:creationId xmlns:a16="http://schemas.microsoft.com/office/drawing/2014/main" id="{704E8C4E-8202-469D-84A5-4DBBEABB61F8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6" name="Freeform 101">
                  <a:extLst>
                    <a:ext uri="{FF2B5EF4-FFF2-40B4-BE49-F238E27FC236}">
                      <a16:creationId xmlns:a16="http://schemas.microsoft.com/office/drawing/2014/main" id="{69F26E15-5882-413C-86D0-8B347CCDD6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F9333AC0-7C68-4291-BEB8-18572185795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79D92EA-1C85-4944-98A2-7BD004B93B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A04DA7AD-18A5-4C04-A4C9-9787C1CC6D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22C823FB-D700-4691-B1B2-FD3BC45CC6C0}"/>
                </a:ext>
              </a:extLst>
            </p:cNvPr>
            <p:cNvSpPr/>
            <p:nvPr userDrawn="1"/>
          </p:nvSpPr>
          <p:spPr>
            <a:xfrm>
              <a:off x="12391601" y="18507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F85D7EC6-744F-459A-8278-116149DD3086}"/>
                </a:ext>
              </a:extLst>
            </p:cNvPr>
            <p:cNvSpPr/>
            <p:nvPr userDrawn="1"/>
          </p:nvSpPr>
          <p:spPr>
            <a:xfrm>
              <a:off x="12757282" y="191684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33A2EF4B-0C0C-49DA-8767-AFA6BA86D406}"/>
                </a:ext>
              </a:extLst>
            </p:cNvPr>
            <p:cNvGrpSpPr/>
            <p:nvPr userDrawn="1"/>
          </p:nvGrpSpPr>
          <p:grpSpPr>
            <a:xfrm>
              <a:off x="12757282" y="2328929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A70ED2B8-3C8A-4ADD-9C49-619F678EB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143518BE-2209-4606-967C-ACD05DBC31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C2013C-2C83-4E17-B4EA-51D825545A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B8445F4-A71D-4FAD-A541-C6037B39B59A}"/>
                </a:ext>
              </a:extLst>
            </p:cNvPr>
            <p:cNvSpPr/>
            <p:nvPr userDrawn="1"/>
          </p:nvSpPr>
          <p:spPr>
            <a:xfrm>
              <a:off x="12391601" y="276233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6ACEF81-715B-405D-89D3-8F2C3F86DF3A}"/>
                </a:ext>
              </a:extLst>
            </p:cNvPr>
            <p:cNvSpPr/>
            <p:nvPr userDrawn="1"/>
          </p:nvSpPr>
          <p:spPr>
            <a:xfrm>
              <a:off x="12757283" y="2828393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DB395461-CBC5-43F2-BBB8-7705B16495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416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3977D9F7-5518-403B-8A9E-61A278620A9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9BD2D689-D3E7-4675-A170-93E21C8C9468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7AD448B8-1848-462D-8D6A-1108F312A988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C8565E4A-2B20-45A2-BB07-15DB673C2A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407F61E2-5AAD-480F-94A5-C01553160CA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E20174D2-3DBD-4314-B7FB-4D7780A59E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2E47D879-FC84-4A6D-80CC-B28BD459C5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1A84F0ED-2C5F-419C-ABCE-2CD184B0CD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57F85D97-9F7A-442C-B167-B4F2FA0A8E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AFEFDA85-BCB0-4AA3-A58B-A633BC380CD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5B067AD7-1DB0-4C4C-8853-8DA46ECFFA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BB833877-721A-4B7B-8182-F984CC4424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68B9BB0-EBD5-47F5-B8F9-3F0DBAF98D3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107FEECF-9097-4BB7-8DB3-52736A3D11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134F1FE-322D-481A-AD17-DDD2660466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69D5B231-2148-4CBF-8C5D-3EE0323E0AA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2E1FE2EF-57E5-4F21-96A4-31C06212056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6" name="Tijdelijke aanduiding voor voettekst 2">
            <a:extLst>
              <a:ext uri="{FF2B5EF4-FFF2-40B4-BE49-F238E27FC236}">
                <a16:creationId xmlns:a16="http://schemas.microsoft.com/office/drawing/2014/main" id="{D4165A1C-201C-47EF-9B8C-AC6C2612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67" name="Tijdelijke aanduiding voor dianummer 3">
            <a:extLst>
              <a:ext uri="{FF2B5EF4-FFF2-40B4-BE49-F238E27FC236}">
                <a16:creationId xmlns:a16="http://schemas.microsoft.com/office/drawing/2014/main" id="{8E67392C-C405-4AED-A374-05B31A4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68" name="Tijdelijke aanduiding voor tekst 3926">
            <a:extLst>
              <a:ext uri="{FF2B5EF4-FFF2-40B4-BE49-F238E27FC236}">
                <a16:creationId xmlns:a16="http://schemas.microsoft.com/office/drawing/2014/main" id="{85DCDAAA-E590-4AFB-90F4-32947F54D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479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GRAFIEK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944006"/>
            <a:ext cx="5195818" cy="4096931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GRAFIEK, 50% TEKST</a:t>
            </a:r>
          </a:p>
        </p:txBody>
      </p:sp>
      <p:grpSp>
        <p:nvGrpSpPr>
          <p:cNvPr id="84" name="Instructie">
            <a:extLst>
              <a:ext uri="{FF2B5EF4-FFF2-40B4-BE49-F238E27FC236}">
                <a16:creationId xmlns:a16="http://schemas.microsoft.com/office/drawing/2014/main" id="{3040CDD4-D43B-4858-AFF7-2A7881136288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85" name="Meer informatie">
              <a:extLst>
                <a:ext uri="{FF2B5EF4-FFF2-40B4-BE49-F238E27FC236}">
                  <a16:creationId xmlns:a16="http://schemas.microsoft.com/office/drawing/2014/main" id="{29E2AE78-3DF6-4E14-949C-3FEC29B8A764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23" name="Freeform 101">
                <a:extLst>
                  <a:ext uri="{FF2B5EF4-FFF2-40B4-BE49-F238E27FC236}">
                    <a16:creationId xmlns:a16="http://schemas.microsoft.com/office/drawing/2014/main" id="{98C6B6CE-EC5F-4D71-837B-753F447030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E53BAAEC-1210-4367-A1E1-84514B72428B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A85CA397-C77B-4F60-9888-9DE3ABD596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8B03B769-6AE8-47D6-9EAA-43748CAA85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F4D1655B-BBF9-4FF2-9EBF-FE02857E160D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35557D85-5409-4044-ADE8-6620E922D76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7AC76742-7059-4EF5-B715-1E42F0F38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C6EB2D17-5AF1-42E3-AC17-F3949CB0600C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75CE237-5131-4A8A-B7D9-EB2AC1B0B0A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49A3A18-71BB-4909-96FC-45384F247FCD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AEFEE9BE-068A-400F-A262-0796DE729E33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EFE7A094-B7CE-423A-8455-9A22458CC37F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95" name="Tekstvak 94">
                <a:extLst>
                  <a:ext uri="{FF2B5EF4-FFF2-40B4-BE49-F238E27FC236}">
                    <a16:creationId xmlns:a16="http://schemas.microsoft.com/office/drawing/2014/main" id="{3BF3FC1E-E58D-4C65-B403-15D003784926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96" name="Picture 3">
                <a:extLst>
                  <a:ext uri="{FF2B5EF4-FFF2-40B4-BE49-F238E27FC236}">
                    <a16:creationId xmlns:a16="http://schemas.microsoft.com/office/drawing/2014/main" id="{895A2E88-9E1E-4608-92C4-978405E52D0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90C4656C-ECF8-4353-8538-12A916A1BC3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BFAB90C-CD41-4409-A842-2589A129253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" name="Rechthoek 120">
                  <a:extLst>
                    <a:ext uri="{FF2B5EF4-FFF2-40B4-BE49-F238E27FC236}">
                      <a16:creationId xmlns:a16="http://schemas.microsoft.com/office/drawing/2014/main" id="{8E8DC2EC-2252-44BE-9B71-1D2D899CE2F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70C6290-91FE-446C-87A0-4A23F55F45B4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DBA938C-EC8F-49B9-9090-39F34DBFB3E0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E3AD2895-5934-40A7-ABED-8C2EABB9C97C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2F48D139-504C-4793-80C8-5961A0DCF0EA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01" name="Groep 100">
                    <a:extLst>
                      <a:ext uri="{FF2B5EF4-FFF2-40B4-BE49-F238E27FC236}">
                        <a16:creationId xmlns:a16="http://schemas.microsoft.com/office/drawing/2014/main" id="{C0DEA568-E21E-4627-9F37-69C35D4D1BD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BB5EA993-EF05-42E3-8EB4-FDA738B650C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07" name="Groep 106">
                      <a:extLst>
                        <a:ext uri="{FF2B5EF4-FFF2-40B4-BE49-F238E27FC236}">
                          <a16:creationId xmlns:a16="http://schemas.microsoft.com/office/drawing/2014/main" id="{8740D22C-ED6D-4AEC-AC96-C5CDB6B1960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84A4447F-3506-434E-B7CB-C9482F1E268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89B430D2-34EC-4426-8A46-A7273952D42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5" name="Groep 114">
                        <a:extLst>
                          <a:ext uri="{FF2B5EF4-FFF2-40B4-BE49-F238E27FC236}">
                            <a16:creationId xmlns:a16="http://schemas.microsoft.com/office/drawing/2014/main" id="{5A0E8B36-AB50-4743-9B6E-61C4D9FFBA62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16" name="Rechte verbindingslijn 115">
                          <a:extLst>
                            <a:ext uri="{FF2B5EF4-FFF2-40B4-BE49-F238E27FC236}">
                              <a16:creationId xmlns:a16="http://schemas.microsoft.com/office/drawing/2014/main" id="{207762C7-623A-414F-A24B-0ABD1B64E7C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" name="Rechte verbindingslijn 116">
                          <a:extLst>
                            <a:ext uri="{FF2B5EF4-FFF2-40B4-BE49-F238E27FC236}">
                              <a16:creationId xmlns:a16="http://schemas.microsoft.com/office/drawing/2014/main" id="{B04045A0-7178-497A-830A-0E4C14C5270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Rechte verbindingslijn 117">
                          <a:extLst>
                            <a:ext uri="{FF2B5EF4-FFF2-40B4-BE49-F238E27FC236}">
                              <a16:creationId xmlns:a16="http://schemas.microsoft.com/office/drawing/2014/main" id="{B696B029-9A33-4289-A061-53BA8F70BE5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Rechte verbindingslijn 118">
                          <a:extLst>
                            <a:ext uri="{FF2B5EF4-FFF2-40B4-BE49-F238E27FC236}">
                              <a16:creationId xmlns:a16="http://schemas.microsoft.com/office/drawing/2014/main" id="{3DFBED0D-8216-4471-B34F-032B676ADFD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EE1F61A5-3B08-4C53-AE47-EF707575F6D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9" name="Groep 108">
                      <a:extLst>
                        <a:ext uri="{FF2B5EF4-FFF2-40B4-BE49-F238E27FC236}">
                          <a16:creationId xmlns:a16="http://schemas.microsoft.com/office/drawing/2014/main" id="{7B0A56C3-92A1-41D2-90EE-36139C76834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0" name="Rechte verbindingslijn 109">
                        <a:extLst>
                          <a:ext uri="{FF2B5EF4-FFF2-40B4-BE49-F238E27FC236}">
                            <a16:creationId xmlns:a16="http://schemas.microsoft.com/office/drawing/2014/main" id="{ABD172B5-D25E-4BCE-B566-E67E0ECA3BF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4A002C7F-7F65-439F-8006-16B6B33A9F4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746F57B4-9398-43BF-96CA-0E87D428EDE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2AC444CA-10CB-4F07-8F0F-956318721EA8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F27438E5-CE63-43B4-A9D8-D4638A72CE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4" name="Rechthoek: afgeronde bovenhoeken 103">
                      <a:extLst>
                        <a:ext uri="{FF2B5EF4-FFF2-40B4-BE49-F238E27FC236}">
                          <a16:creationId xmlns:a16="http://schemas.microsoft.com/office/drawing/2014/main" id="{55CA6D74-12FA-4202-95B4-99BC7424E2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5" name="Gelijkbenige driehoek 104">
                      <a:extLst>
                        <a:ext uri="{FF2B5EF4-FFF2-40B4-BE49-F238E27FC236}">
                          <a16:creationId xmlns:a16="http://schemas.microsoft.com/office/drawing/2014/main" id="{2B43681A-2530-4C88-8941-C5831B2CB88A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26" name="Instructie">
            <a:extLst>
              <a:ext uri="{FF2B5EF4-FFF2-40B4-BE49-F238E27FC236}">
                <a16:creationId xmlns:a16="http://schemas.microsoft.com/office/drawing/2014/main" id="{A3BA4220-3933-48D6-8441-691A2BD100E3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A9D2346-2FA9-46E2-9B6C-D7DD0904DFF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33FE8831-4AB7-406C-81CC-82DEBAD9B88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ADB6C3DD-F949-402D-8C0F-6296445CA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4A352D7-FE9E-4B1D-B498-0D1DEC3672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8238DC7-10AC-41FC-B3D8-9BE433EDAC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F5E9C67A-688A-4B50-9AE6-E6A6E4D81D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5EF7268E-0F4A-4235-A5A7-D9E0E8E1A5F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DA3F8D87-2940-4BBD-9A63-BE1C02E5382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F096DBC5-562B-41BB-9EBA-B0D7E9DED9F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207DA725-B890-48A0-B5F7-59A3EF7ED21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9937CD7C-7AB3-47EE-A484-7B8CF01D04C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71128E38-C92C-435A-B51F-2315219C2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805A8577-7278-4501-B7FA-AA4F0CDC9422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D98BB6D3-EC0F-4F53-BE0B-B9EAB01A9A2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7BC47542-40C7-4CD3-A818-B098205A289B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5EECC0AC-D547-45C9-B7FE-89A509609B7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216" name="Instructie">
            <a:extLst>
              <a:ext uri="{FF2B5EF4-FFF2-40B4-BE49-F238E27FC236}">
                <a16:creationId xmlns:a16="http://schemas.microsoft.com/office/drawing/2014/main" id="{883751F3-DC23-4E48-A9F0-9C3284EFA9B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17" name="Rechthoek 216">
              <a:extLst>
                <a:ext uri="{FF2B5EF4-FFF2-40B4-BE49-F238E27FC236}">
                  <a16:creationId xmlns:a16="http://schemas.microsoft.com/office/drawing/2014/main" id="{83609923-DE93-45C8-930A-F160FCC2F15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18" name="Rechte verbindingslijn 217">
              <a:extLst>
                <a:ext uri="{FF2B5EF4-FFF2-40B4-BE49-F238E27FC236}">
                  <a16:creationId xmlns:a16="http://schemas.microsoft.com/office/drawing/2014/main" id="{B1EEAADF-1673-4DC2-9EB0-BAFDC371AD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459DE01-B8AF-423F-B898-0D231F99EC3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132978FA-BE6A-49DF-BFFB-1EC145C0B27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1" name="Rechte verbindingslijn 220">
              <a:extLst>
                <a:ext uri="{FF2B5EF4-FFF2-40B4-BE49-F238E27FC236}">
                  <a16:creationId xmlns:a16="http://schemas.microsoft.com/office/drawing/2014/main" id="{820D0ACB-C95E-44B5-B7F8-7C60F1717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29803957-4533-4037-8F92-45640343122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62FA530E-54EC-40EE-A215-0F6BB93B33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24" name="Rechte verbindingslijn 223">
              <a:extLst>
                <a:ext uri="{FF2B5EF4-FFF2-40B4-BE49-F238E27FC236}">
                  <a16:creationId xmlns:a16="http://schemas.microsoft.com/office/drawing/2014/main" id="{8BDB47E8-89F3-40A4-A5F8-760E9219E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199EF708-1C3B-4227-92A6-B281A270CBB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B3851D69-44E0-43EF-86F2-3A11AEA429D2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8" name="Rechthoek met één afgeknipte en afgeronde hoek 47">
                  <a:extLst>
                    <a:ext uri="{FF2B5EF4-FFF2-40B4-BE49-F238E27FC236}">
                      <a16:creationId xmlns:a16="http://schemas.microsoft.com/office/drawing/2014/main" id="{556C2F92-6E1F-410E-BE88-E01D455CE40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hthoekige driehoek 228">
                  <a:extLst>
                    <a:ext uri="{FF2B5EF4-FFF2-40B4-BE49-F238E27FC236}">
                      <a16:creationId xmlns:a16="http://schemas.microsoft.com/office/drawing/2014/main" id="{1FA8D892-E00E-448A-B267-B3AB71EF6BF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2AA033F-7166-4796-9E24-48B2F57E22C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C791F8F4-759B-4383-9A55-395F7F3DF9A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EA493577-89D5-4796-9135-64F0D44A4C53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2" name="Instructie">
            <a:extLst>
              <a:ext uri="{FF2B5EF4-FFF2-40B4-BE49-F238E27FC236}">
                <a16:creationId xmlns:a16="http://schemas.microsoft.com/office/drawing/2014/main" id="{9A8FFA4C-809E-4717-8378-442F3AC019E1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33" name="Rechte verbindingslijn 232">
              <a:extLst>
                <a:ext uri="{FF2B5EF4-FFF2-40B4-BE49-F238E27FC236}">
                  <a16:creationId xmlns:a16="http://schemas.microsoft.com/office/drawing/2014/main" id="{F7746E10-6DEF-4E94-9378-933E6BBDE6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072F626-2FDB-4F78-93ED-A41214C6021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35" name="Ovaal 234">
              <a:extLst>
                <a:ext uri="{FF2B5EF4-FFF2-40B4-BE49-F238E27FC236}">
                  <a16:creationId xmlns:a16="http://schemas.microsoft.com/office/drawing/2014/main" id="{6369A7E9-7114-4CB6-B1F2-3774120EB7BE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E9F1DDCC-7621-439B-8E41-84CAA108EBB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37" name="Ovaal 236">
              <a:extLst>
                <a:ext uri="{FF2B5EF4-FFF2-40B4-BE49-F238E27FC236}">
                  <a16:creationId xmlns:a16="http://schemas.microsoft.com/office/drawing/2014/main" id="{67802E1C-F1B2-423F-89AD-C228F602FA0C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38" name="Meer informatie">
              <a:extLst>
                <a:ext uri="{FF2B5EF4-FFF2-40B4-BE49-F238E27FC236}">
                  <a16:creationId xmlns:a16="http://schemas.microsoft.com/office/drawing/2014/main" id="{56AF276F-C5BC-4C75-8A0D-A8F88CADD770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0" name="Freeform 101">
                <a:extLst>
                  <a:ext uri="{FF2B5EF4-FFF2-40B4-BE49-F238E27FC236}">
                    <a16:creationId xmlns:a16="http://schemas.microsoft.com/office/drawing/2014/main" id="{63CBD1E5-A50A-40E5-B207-20D1FD3D1F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FA2179DE-F4BD-4D10-9FC7-16AF0AAF17AA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2" name="Rechte verbindingslijn 311">
                <a:extLst>
                  <a:ext uri="{FF2B5EF4-FFF2-40B4-BE49-F238E27FC236}">
                    <a16:creationId xmlns:a16="http://schemas.microsoft.com/office/drawing/2014/main" id="{45CC5D4C-25E3-44D2-B92A-DB2712E951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39" name="Rechthoek 238">
              <a:extLst>
                <a:ext uri="{FF2B5EF4-FFF2-40B4-BE49-F238E27FC236}">
                  <a16:creationId xmlns:a16="http://schemas.microsoft.com/office/drawing/2014/main" id="{C7394252-56D6-44E5-ACFA-022A5CA7D95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19B618B9-5085-421E-BF85-9899C4BE422B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1" name="Rechte verbindingslijn 240">
              <a:extLst>
                <a:ext uri="{FF2B5EF4-FFF2-40B4-BE49-F238E27FC236}">
                  <a16:creationId xmlns:a16="http://schemas.microsoft.com/office/drawing/2014/main" id="{D3EDE1A8-5E3C-485A-AD68-B16281CD6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2" name="Groep 241">
              <a:extLst>
                <a:ext uri="{FF2B5EF4-FFF2-40B4-BE49-F238E27FC236}">
                  <a16:creationId xmlns:a16="http://schemas.microsoft.com/office/drawing/2014/main" id="{846D7200-7885-4751-B804-0222D73042C0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58" name="Rechthoek 257">
                <a:extLst>
                  <a:ext uri="{FF2B5EF4-FFF2-40B4-BE49-F238E27FC236}">
                    <a16:creationId xmlns:a16="http://schemas.microsoft.com/office/drawing/2014/main" id="{6CB9FB3A-D20A-47BB-BD7B-9761B393F0A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5B13408-1057-4CB7-9266-7060277255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38D875DC-098C-4C09-9CCF-CA034E20B0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Rechthoek 260">
                <a:extLst>
                  <a:ext uri="{FF2B5EF4-FFF2-40B4-BE49-F238E27FC236}">
                    <a16:creationId xmlns:a16="http://schemas.microsoft.com/office/drawing/2014/main" id="{633DC4C0-D29D-4DE6-9C79-C74915113F4B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2" name="Groep 261">
                <a:extLst>
                  <a:ext uri="{FF2B5EF4-FFF2-40B4-BE49-F238E27FC236}">
                    <a16:creationId xmlns:a16="http://schemas.microsoft.com/office/drawing/2014/main" id="{53CF638B-27BC-46C7-AFAA-EE252B9EC8C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BC870DED-C161-445E-AEA3-660376AB51D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2A82C3B2-815B-4EFF-B7CF-B6209A7D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0F818526-FD54-4DE7-99F6-7455D52C57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D4AB1BF4-F847-484D-A767-EE2120D93F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B87792BF-A74C-4A3E-9CE8-8F7CA7ED41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CC78056C-15F2-449F-A9F8-C4329FDD19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2" name="Groep 301">
                  <a:extLst>
                    <a:ext uri="{FF2B5EF4-FFF2-40B4-BE49-F238E27FC236}">
                      <a16:creationId xmlns:a16="http://schemas.microsoft.com/office/drawing/2014/main" id="{5257F49E-76C8-4E42-BE5E-63203FE80719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3" name="Rechthoek 302">
                    <a:extLst>
                      <a:ext uri="{FF2B5EF4-FFF2-40B4-BE49-F238E27FC236}">
                        <a16:creationId xmlns:a16="http://schemas.microsoft.com/office/drawing/2014/main" id="{5862B72F-0579-4470-BB67-F55BA64DE5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4" name="Pijl: punthaak 303">
                    <a:extLst>
                      <a:ext uri="{FF2B5EF4-FFF2-40B4-BE49-F238E27FC236}">
                        <a16:creationId xmlns:a16="http://schemas.microsoft.com/office/drawing/2014/main" id="{75CAF629-51FF-46A8-B1A3-CA6FE2B25FF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3" name="Groep 262">
                <a:extLst>
                  <a:ext uri="{FF2B5EF4-FFF2-40B4-BE49-F238E27FC236}">
                    <a16:creationId xmlns:a16="http://schemas.microsoft.com/office/drawing/2014/main" id="{6CF2CEAE-B690-444C-A6E0-EED3DC6B07A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2" name="Groep 291">
                  <a:extLst>
                    <a:ext uri="{FF2B5EF4-FFF2-40B4-BE49-F238E27FC236}">
                      <a16:creationId xmlns:a16="http://schemas.microsoft.com/office/drawing/2014/main" id="{9AB9E4DE-068B-47EB-984D-24FC14C6AB00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6774BD11-2199-47BD-B835-01F14AB23A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07FD3C95-1A6B-4A14-A51B-AC6755CAE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44AAA81E-D2B7-429C-8DBE-E28CC5431B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33418943-8DE4-4216-B4FA-CE21BBBE83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0" name="Rechte verbindingslijn 299">
                    <a:extLst>
                      <a:ext uri="{FF2B5EF4-FFF2-40B4-BE49-F238E27FC236}">
                        <a16:creationId xmlns:a16="http://schemas.microsoft.com/office/drawing/2014/main" id="{0C02D4B9-E959-4071-AE13-2649F2612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86A080AA-3C88-46D7-BC6C-6CA9333FE65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94" name="Rechthoek 293">
                    <a:extLst>
                      <a:ext uri="{FF2B5EF4-FFF2-40B4-BE49-F238E27FC236}">
                        <a16:creationId xmlns:a16="http://schemas.microsoft.com/office/drawing/2014/main" id="{6752F8D0-6011-4792-B080-78AA6E9A27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5" name="Pijl: punthaak 294">
                    <a:extLst>
                      <a:ext uri="{FF2B5EF4-FFF2-40B4-BE49-F238E27FC236}">
                        <a16:creationId xmlns:a16="http://schemas.microsoft.com/office/drawing/2014/main" id="{8AAB5BF5-D189-4156-A162-2761E06D7FA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64" name="Rechte verbindingslijn 263">
                <a:extLst>
                  <a:ext uri="{FF2B5EF4-FFF2-40B4-BE49-F238E27FC236}">
                    <a16:creationId xmlns:a16="http://schemas.microsoft.com/office/drawing/2014/main" id="{29D0C32D-D7CC-4502-94CC-92CC74373F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25ED0B80-362A-42F7-8F16-0A50018F08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66" name="Groep 265">
                <a:extLst>
                  <a:ext uri="{FF2B5EF4-FFF2-40B4-BE49-F238E27FC236}">
                    <a16:creationId xmlns:a16="http://schemas.microsoft.com/office/drawing/2014/main" id="{A98CE5BC-7487-46BD-8863-4A3F5312441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3CADEFE3-7812-400C-A4C8-F39EB16C543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2" name="Groep 281">
                  <a:extLst>
                    <a:ext uri="{FF2B5EF4-FFF2-40B4-BE49-F238E27FC236}">
                      <a16:creationId xmlns:a16="http://schemas.microsoft.com/office/drawing/2014/main" id="{20FDE0C0-F8E4-4A1B-8B87-7A5B7C6257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83" name="Groep 282">
                    <a:extLst>
                      <a:ext uri="{FF2B5EF4-FFF2-40B4-BE49-F238E27FC236}">
                        <a16:creationId xmlns:a16="http://schemas.microsoft.com/office/drawing/2014/main" id="{21964F79-244F-4845-8403-F14A285C5E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190664A4-A1A4-42F8-81CC-9E5428E2097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8" name="Rechte verbindingslijn 287">
                      <a:extLst>
                        <a:ext uri="{FF2B5EF4-FFF2-40B4-BE49-F238E27FC236}">
                          <a16:creationId xmlns:a16="http://schemas.microsoft.com/office/drawing/2014/main" id="{1DA13A23-B8CF-4EE4-B40F-86B05C96F1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9" name="Rechte verbindingslijn 288">
                      <a:extLst>
                        <a:ext uri="{FF2B5EF4-FFF2-40B4-BE49-F238E27FC236}">
                          <a16:creationId xmlns:a16="http://schemas.microsoft.com/office/drawing/2014/main" id="{CBF449A5-F2E1-40C7-A970-B76F57C1135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0" name="Rechte verbindingslijn 289">
                      <a:extLst>
                        <a:ext uri="{FF2B5EF4-FFF2-40B4-BE49-F238E27FC236}">
                          <a16:creationId xmlns:a16="http://schemas.microsoft.com/office/drawing/2014/main" id="{BCAFC421-D2F8-4017-8A88-71EB6C1866A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1" name="Rechte verbindingslijn 290">
                      <a:extLst>
                        <a:ext uri="{FF2B5EF4-FFF2-40B4-BE49-F238E27FC236}">
                          <a16:creationId xmlns:a16="http://schemas.microsoft.com/office/drawing/2014/main" id="{9537BEE7-C43F-46B0-97A0-13AA0AC434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4" name="Groep 283">
                    <a:extLst>
                      <a:ext uri="{FF2B5EF4-FFF2-40B4-BE49-F238E27FC236}">
                        <a16:creationId xmlns:a16="http://schemas.microsoft.com/office/drawing/2014/main" id="{03F8B010-DDC2-468F-AA9C-5363B0C77FB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5" name="Rechthoek 284">
                      <a:extLst>
                        <a:ext uri="{FF2B5EF4-FFF2-40B4-BE49-F238E27FC236}">
                          <a16:creationId xmlns:a16="http://schemas.microsoft.com/office/drawing/2014/main" id="{280642FF-9335-41FC-89B5-F5C43AC5D7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6" name="Pijl: punthaak 285">
                      <a:extLst>
                        <a:ext uri="{FF2B5EF4-FFF2-40B4-BE49-F238E27FC236}">
                          <a16:creationId xmlns:a16="http://schemas.microsoft.com/office/drawing/2014/main" id="{ABE54121-09FE-4BBD-BE8B-A3CE06A9646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67" name="Groep 266">
                <a:extLst>
                  <a:ext uri="{FF2B5EF4-FFF2-40B4-BE49-F238E27FC236}">
                    <a16:creationId xmlns:a16="http://schemas.microsoft.com/office/drawing/2014/main" id="{9E9B09BA-80F7-4765-A454-25A1426E59B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F8461865-C2CC-424A-A04A-5CCC1611D24C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4B182979-386C-45DD-80FC-BD4F169A60F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2" name="Groep 271">
                    <a:extLst>
                      <a:ext uri="{FF2B5EF4-FFF2-40B4-BE49-F238E27FC236}">
                        <a16:creationId xmlns:a16="http://schemas.microsoft.com/office/drawing/2014/main" id="{B3BB1D01-D2F2-45E9-A515-9DA0F7A2B5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76" name="Rechte verbindingslijn 275">
                      <a:extLst>
                        <a:ext uri="{FF2B5EF4-FFF2-40B4-BE49-F238E27FC236}">
                          <a16:creationId xmlns:a16="http://schemas.microsoft.com/office/drawing/2014/main" id="{22966708-89AA-4D3F-8E87-F37E1D619F1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7" name="Rechte verbindingslijn 276">
                      <a:extLst>
                        <a:ext uri="{FF2B5EF4-FFF2-40B4-BE49-F238E27FC236}">
                          <a16:creationId xmlns:a16="http://schemas.microsoft.com/office/drawing/2014/main" id="{D7762931-BFF8-4278-A594-F14E7A8E77F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8" name="Rechte verbindingslijn 277">
                      <a:extLst>
                        <a:ext uri="{FF2B5EF4-FFF2-40B4-BE49-F238E27FC236}">
                          <a16:creationId xmlns:a16="http://schemas.microsoft.com/office/drawing/2014/main" id="{DE00EBEF-3699-4184-AAEF-5563F3B9719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9" name="Rechte verbindingslijn 278">
                      <a:extLst>
                        <a:ext uri="{FF2B5EF4-FFF2-40B4-BE49-F238E27FC236}">
                          <a16:creationId xmlns:a16="http://schemas.microsoft.com/office/drawing/2014/main" id="{C67FB8F7-484F-49B5-B9F1-D8ED287130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7B4247B3-EB5E-4E36-979F-DA3A8EAC14A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73" name="Groep 272">
                    <a:extLst>
                      <a:ext uri="{FF2B5EF4-FFF2-40B4-BE49-F238E27FC236}">
                        <a16:creationId xmlns:a16="http://schemas.microsoft.com/office/drawing/2014/main" id="{DBCAE0D4-CBED-4E08-AEE4-7D6B42CACD5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74" name="Rechthoek 273">
                      <a:extLst>
                        <a:ext uri="{FF2B5EF4-FFF2-40B4-BE49-F238E27FC236}">
                          <a16:creationId xmlns:a16="http://schemas.microsoft.com/office/drawing/2014/main" id="{00F9C4F9-24CD-4080-91A7-E1950120E7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5" name="Pijl: punthaak 274">
                      <a:extLst>
                        <a:ext uri="{FF2B5EF4-FFF2-40B4-BE49-F238E27FC236}">
                          <a16:creationId xmlns:a16="http://schemas.microsoft.com/office/drawing/2014/main" id="{8F23D4B6-D9A7-42AA-A62E-9270BC7B0FE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F937B494-C30F-47C0-97DC-124D9D967A1E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69" name="Rechthoek 268">
                <a:extLst>
                  <a:ext uri="{FF2B5EF4-FFF2-40B4-BE49-F238E27FC236}">
                    <a16:creationId xmlns:a16="http://schemas.microsoft.com/office/drawing/2014/main" id="{FD19B1EC-7199-4110-BDD7-171F71DC53D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43" name="Rechte verbindingslijn 242">
              <a:extLst>
                <a:ext uri="{FF2B5EF4-FFF2-40B4-BE49-F238E27FC236}">
                  <a16:creationId xmlns:a16="http://schemas.microsoft.com/office/drawing/2014/main" id="{F30D4078-EF05-4ECB-8ACD-9C161D8C8A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4" name="Rechthoek 243">
              <a:extLst>
                <a:ext uri="{FF2B5EF4-FFF2-40B4-BE49-F238E27FC236}">
                  <a16:creationId xmlns:a16="http://schemas.microsoft.com/office/drawing/2014/main" id="{99AE6B12-541A-42A9-9937-D6C52B53065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45" name="Ovaal 244">
              <a:extLst>
                <a:ext uri="{FF2B5EF4-FFF2-40B4-BE49-F238E27FC236}">
                  <a16:creationId xmlns:a16="http://schemas.microsoft.com/office/drawing/2014/main" id="{AC3A8CF3-7817-40FE-915C-2A766E2952D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EE1D5F3-CF6E-4381-8329-9166AA92300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3FD8A403-3D77-47C7-8E8C-B1CFE0D5ACD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F1591ADA-4AC9-4A89-9CE5-E21897478FE4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5C624555-4623-43DB-8F00-A2613FC3781F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8EECA7E5-3205-4D60-B24A-205C91AB3529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85996F60-1292-4D4C-B629-453F6583DFA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2" name="Rechthoek 251">
              <a:extLst>
                <a:ext uri="{FF2B5EF4-FFF2-40B4-BE49-F238E27FC236}">
                  <a16:creationId xmlns:a16="http://schemas.microsoft.com/office/drawing/2014/main" id="{6C8AC34C-01EF-40E0-A74A-95E4596B7DAF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8E4F1F58-8B4B-49CB-BFBD-F9562657392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4" name="Rechthoek 253">
              <a:extLst>
                <a:ext uri="{FF2B5EF4-FFF2-40B4-BE49-F238E27FC236}">
                  <a16:creationId xmlns:a16="http://schemas.microsoft.com/office/drawing/2014/main" id="{3EE42C7B-D5A9-40EB-8A0C-EC0F5D224B7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282C5EE8-86C3-43EA-A23E-1842D144E95C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514CEC7A-AABF-40A3-968F-D3EFB4FFAFAF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52F901A0-F06A-416B-BD9A-4369E2748CD4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14" name="Tijdelijke aanduiding voor voettekst 2">
            <a:extLst>
              <a:ext uri="{FF2B5EF4-FFF2-40B4-BE49-F238E27FC236}">
                <a16:creationId xmlns:a16="http://schemas.microsoft.com/office/drawing/2014/main" id="{887FFE0D-2F6B-493E-B84C-A6A6BC7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76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15" name="Tijdelijke aanduiding voor dianummer 3">
            <a:extLst>
              <a:ext uri="{FF2B5EF4-FFF2-40B4-BE49-F238E27FC236}">
                <a16:creationId xmlns:a16="http://schemas.microsoft.com/office/drawing/2014/main" id="{7A48507E-C96D-45AB-A1B3-0C7BF37B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68" name="Tijdelijke aanduiding voor titel 1">
            <a:extLst>
              <a:ext uri="{FF2B5EF4-FFF2-40B4-BE49-F238E27FC236}">
                <a16:creationId xmlns:a16="http://schemas.microsoft.com/office/drawing/2014/main" id="{54B76CA4-F235-4063-B252-743C3122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1277553"/>
            <a:ext cx="10772775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70" name="Tijdelijke aanduiding voor verticale tekst 2">
            <a:extLst>
              <a:ext uri="{FF2B5EF4-FFF2-40B4-BE49-F238E27FC236}">
                <a16:creationId xmlns:a16="http://schemas.microsoft.com/office/drawing/2014/main" id="{5670B6BE-F5F5-4143-B2A4-E4E3C35E4C5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216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9" name="Tijdelijke aanduiding voor tekst 3924">
            <a:extLst>
              <a:ext uri="{FF2B5EF4-FFF2-40B4-BE49-F238E27FC236}">
                <a16:creationId xmlns:a16="http://schemas.microsoft.com/office/drawing/2014/main" id="{554BDAD9-8C64-4FE5-B90A-486779694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71" name="Tijdelijke aanduiding voor tekst 3926">
            <a:extLst>
              <a:ext uri="{FF2B5EF4-FFF2-40B4-BE49-F238E27FC236}">
                <a16:creationId xmlns:a16="http://schemas.microsoft.com/office/drawing/2014/main" id="{3CC1EC4B-5E12-493D-B0BA-56DA4E54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91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944007"/>
            <a:ext cx="10772775" cy="4096930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grpSp>
        <p:nvGrpSpPr>
          <p:cNvPr id="70" name="Instructie">
            <a:extLst>
              <a:ext uri="{FF2B5EF4-FFF2-40B4-BE49-F238E27FC236}">
                <a16:creationId xmlns:a16="http://schemas.microsoft.com/office/drawing/2014/main" id="{45FDE370-240E-4076-953E-E2403E9ECBA1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71" name="Meer informatie">
              <a:extLst>
                <a:ext uri="{FF2B5EF4-FFF2-40B4-BE49-F238E27FC236}">
                  <a16:creationId xmlns:a16="http://schemas.microsoft.com/office/drawing/2014/main" id="{2B29E139-EB10-4009-A41A-730D6A3647F5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C5F9C97C-B6AD-48C6-8469-353BDE8B9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2D9B3648-6887-45E7-ACD3-CEED16734462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EFD47E98-2725-4D56-A329-A45C087CFC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C356F83E-15E9-4519-8A64-252E8CD51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2390EF75-DAE0-473E-9CA0-E58D1C2AAE6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CCF02127-B281-42FF-9815-5D71606D4B0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E1AD38DD-FFAB-456B-B553-97EB36F24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83AED28-B833-4B6F-AE5F-8AD1B5D1841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250F6F50-614A-4137-87A7-31AC51E922F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09FA13E6-F8D4-45C6-9447-E21007BB86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CB021D40-8C50-4F87-BB5D-662C128AD0AE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CE512453-BAFB-49E1-92F5-4DFBB4F1790A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87785271-7A1B-4DC9-8821-FC84B165094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id="{133924A3-70A1-49C1-968B-60E4345D6A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082E9C95-FA56-4284-801D-0937CBCBB97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6787FE99-1894-4DD5-8C0E-0D8DC9E52E8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84D4D524-2A89-4579-91CF-CA4533AE9ED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D80F3FFD-F9D3-4AAC-A8D7-50D7315970E7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06DEC23-038A-4D6E-A9CB-D05B7389AB56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C823CC2E-F082-48D3-82C4-5C50FC741A6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1AE350D8-BB94-4F5F-A153-DF6A55CBADF8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7" name="Groep 86">
                    <a:extLst>
                      <a:ext uri="{FF2B5EF4-FFF2-40B4-BE49-F238E27FC236}">
                        <a16:creationId xmlns:a16="http://schemas.microsoft.com/office/drawing/2014/main" id="{75E97B3C-1A1E-43AD-848D-89885535D1B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EF87F1F7-A39D-4E3B-9DFA-E61812C8CA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93" name="Groep 92">
                      <a:extLst>
                        <a:ext uri="{FF2B5EF4-FFF2-40B4-BE49-F238E27FC236}">
                          <a16:creationId xmlns:a16="http://schemas.microsoft.com/office/drawing/2014/main" id="{061C977C-E3F1-4802-AFE1-C19F8EE4D52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BE7C68A8-50B4-4BD9-8163-20B37C6B487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64734BC1-4FAF-485C-8669-92BE5763116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1" name="Groep 100">
                        <a:extLst>
                          <a:ext uri="{FF2B5EF4-FFF2-40B4-BE49-F238E27FC236}">
                            <a16:creationId xmlns:a16="http://schemas.microsoft.com/office/drawing/2014/main" id="{E92F5228-4EB9-4F15-AE0D-ABE8F17CC96F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2" name="Rechte verbindingslijn 101">
                          <a:extLst>
                            <a:ext uri="{FF2B5EF4-FFF2-40B4-BE49-F238E27FC236}">
                              <a16:creationId xmlns:a16="http://schemas.microsoft.com/office/drawing/2014/main" id="{3D8D8A96-19D6-4305-826B-1568755483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Rechte verbindingslijn 102">
                          <a:extLst>
                            <a:ext uri="{FF2B5EF4-FFF2-40B4-BE49-F238E27FC236}">
                              <a16:creationId xmlns:a16="http://schemas.microsoft.com/office/drawing/2014/main" id="{21908C0A-79A7-4459-B31F-A5E6C0341F0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3A59F544-8FD7-4360-84D3-96465935463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26A3C06C-B89F-4210-8204-163AE50C54B0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7F074114-4844-447F-90EC-27D04180B55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192C2CED-B4A2-4F70-92F2-EBFEDC0F288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6" name="Rechte verbindingslijn 95">
                        <a:extLst>
                          <a:ext uri="{FF2B5EF4-FFF2-40B4-BE49-F238E27FC236}">
                            <a16:creationId xmlns:a16="http://schemas.microsoft.com/office/drawing/2014/main" id="{AA01CC48-653C-4F14-BAFB-9D5B6B836E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01C158C7-92C4-48E8-AA49-F7986375BEB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1F5070C8-B2B3-46CE-BADA-CD1E32E72D0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8" name="Groep 87">
                    <a:extLst>
                      <a:ext uri="{FF2B5EF4-FFF2-40B4-BE49-F238E27FC236}">
                        <a16:creationId xmlns:a16="http://schemas.microsoft.com/office/drawing/2014/main" id="{F850A2DA-7E7F-4105-A4D3-9E7FFED8817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974DE76B-DC2E-4813-98D9-D3BD3C52B2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0" name="Rechthoek: afgeronde bovenhoeken 89">
                      <a:extLst>
                        <a:ext uri="{FF2B5EF4-FFF2-40B4-BE49-F238E27FC236}">
                          <a16:creationId xmlns:a16="http://schemas.microsoft.com/office/drawing/2014/main" id="{FDFBB381-5480-4B78-83DF-14844B6B9B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1" name="Gelijkbenige driehoek 90">
                      <a:extLst>
                        <a:ext uri="{FF2B5EF4-FFF2-40B4-BE49-F238E27FC236}">
                          <a16:creationId xmlns:a16="http://schemas.microsoft.com/office/drawing/2014/main" id="{08374219-DC6A-48CD-9B4B-1083A07B3439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7381D8D8-89AC-4E1D-BA54-BCD513ACB6A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E4ACFFC3-6545-4E58-9EAC-2882C95D624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F8D6C71A-DF4E-4A92-8B3C-11FAD4601DF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3644BF5B-A430-4976-AB40-562C24C43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BA858C4C-B187-4A52-9D34-EDF93256BD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1D36AD1-9F2E-48AB-B7CF-165A03EF8F6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C099914-F5A7-4B50-ACE5-E41086BEA3E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39D7117-B281-4BE9-8662-387C343BB8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FBE6E1A-6027-47F6-95AB-EC95F0EF63B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9AE83AF0-0E63-499B-B540-C54AF878175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E9AD9682-3A69-4309-BDE8-FF42784FF33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8" name="Gelijkbenige driehoek 187">
                <a:extLst>
                  <a:ext uri="{FF2B5EF4-FFF2-40B4-BE49-F238E27FC236}">
                    <a16:creationId xmlns:a16="http://schemas.microsoft.com/office/drawing/2014/main" id="{B2A62773-909B-406A-86EE-D7C0106C14A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A024B559-5038-4130-A307-53FC0456F0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7836BD-3504-478A-B8E1-235043B1DA13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0E314AC5-02C6-4A87-BA09-64894EB075E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A2AA3DE8-8F96-4FAA-A8F7-D1B3401BD5C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C5929EC2-E470-4A35-92D0-1DEC44648CD3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67" name="Tijdelijke aanduiding voor voettekst 2">
            <a:extLst>
              <a:ext uri="{FF2B5EF4-FFF2-40B4-BE49-F238E27FC236}">
                <a16:creationId xmlns:a16="http://schemas.microsoft.com/office/drawing/2014/main" id="{2690EDB3-EA44-444C-9FEE-AFDD5A27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15365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68" name="Tijdelijke aanduiding voor dianummer 3">
            <a:extLst>
              <a:ext uri="{FF2B5EF4-FFF2-40B4-BE49-F238E27FC236}">
                <a16:creationId xmlns:a16="http://schemas.microsoft.com/office/drawing/2014/main" id="{D2E61CEE-E8A7-4CBE-A38F-D42B1C46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30" name="Tijdelijke aanduiding voor titel 1">
            <a:extLst>
              <a:ext uri="{FF2B5EF4-FFF2-40B4-BE49-F238E27FC236}">
                <a16:creationId xmlns:a16="http://schemas.microsoft.com/office/drawing/2014/main" id="{E0B0C8D5-D354-4EF5-AA03-D4E3763A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69" name="Tijdelijke aanduiding voor tekst 3924">
            <a:extLst>
              <a:ext uri="{FF2B5EF4-FFF2-40B4-BE49-F238E27FC236}">
                <a16:creationId xmlns:a16="http://schemas.microsoft.com/office/drawing/2014/main" id="{662BFFEF-A4B9-4F96-BC8F-CF48F8EAF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1" name="Tijdelijke aanduiding voor tekst 3926">
            <a:extLst>
              <a:ext uri="{FF2B5EF4-FFF2-40B4-BE49-F238E27FC236}">
                <a16:creationId xmlns:a16="http://schemas.microsoft.com/office/drawing/2014/main" id="{87C398BC-A994-42C8-96D6-4FCDDC658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593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978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944007"/>
            <a:ext cx="5195817" cy="4096930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39" name="Instructie">
            <a:extLst>
              <a:ext uri="{FF2B5EF4-FFF2-40B4-BE49-F238E27FC236}">
                <a16:creationId xmlns:a16="http://schemas.microsoft.com/office/drawing/2014/main" id="{C6A113A6-3205-4FCA-8647-FA9DD5D498E0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0" name="Meer informatie">
              <a:extLst>
                <a:ext uri="{FF2B5EF4-FFF2-40B4-BE49-F238E27FC236}">
                  <a16:creationId xmlns:a16="http://schemas.microsoft.com/office/drawing/2014/main" id="{80E26E46-27C3-4F4B-9BBE-F6A9C6C8FF0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058C32D9-5EEB-4F74-A3BC-DBC08B180A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AA6FCE67-3552-4D86-A057-01A8AC6A1104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EA39E1A-3DA7-44E2-AC55-85A412600B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E6E99EB-2EFA-4205-8E02-1FDC38D57C1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65F9B526-16D3-4442-B27E-ACE7FD395C0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54475BC9-45AD-469D-A444-BD2F6FF671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3E55B373-3917-49E4-A7BC-CA89B71C69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8057774-AC43-4F74-A4C1-182D5BC2420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02F693C6-2B3A-406E-B490-991CC8C00CC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43C5C3C4-DA05-43AB-9159-3FF06682E39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AD5F765D-5A35-4AEB-A369-16E53F54CDE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59C35E44-9746-49BB-ABBE-493FC14EA8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C826F05D-06BD-4405-85DA-812FFBDB086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8" name="Gelijkbenige driehoek 87">
                <a:extLst>
                  <a:ext uri="{FF2B5EF4-FFF2-40B4-BE49-F238E27FC236}">
                    <a16:creationId xmlns:a16="http://schemas.microsoft.com/office/drawing/2014/main" id="{5F1C9581-BB39-44FF-AF51-22FDF7CE0D8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8254FAA4-3944-43BF-8EB2-5E84DD87D9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7" name="Tabel icoon">
              <a:extLst>
                <a:ext uri="{FF2B5EF4-FFF2-40B4-BE49-F238E27FC236}">
                  <a16:creationId xmlns:a16="http://schemas.microsoft.com/office/drawing/2014/main" id="{760C83DE-2DC2-47C9-A084-8BDE4CF6C864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96725EEB-9338-42F6-B369-C3851D03D1BC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775D9E61-ACEE-436C-BBCB-F42C8E0BDD36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6AFE0785-8044-49A8-A2FB-E2FCBD9E1A6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4036A6C4-3836-4B89-AE42-4519C23CDE6B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AFB642F7-DB63-4983-878E-CC79E4FE165D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82">
                <a:extLst>
                  <a:ext uri="{FF2B5EF4-FFF2-40B4-BE49-F238E27FC236}">
                    <a16:creationId xmlns:a16="http://schemas.microsoft.com/office/drawing/2014/main" id="{7D7C4F5E-B3FC-42D2-850A-394E55C3F339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ABF1255A-EE1C-4324-B257-BDA6B4BAE71F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EB05BF6-9724-412A-905D-210926DBD3A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2448DFFC-73F7-4495-9B15-DA4640DE882F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B8B95351-DD88-4DA8-A95F-00BE9FAE46D5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6805E7FA-6105-47AC-BE3A-25A7409105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82BDDBF2-09BE-4B80-94E9-A84406FC1C3E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A6BD686D-FEC3-4828-9A11-F3ECBD2F637F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3A012F57-8348-4D67-950A-8AFDCFC197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EA56FC47-0F64-4F72-B3F5-71A9247FB7B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2A1054D8-B2FA-49B9-BDA4-9FB90D2404CF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85B5F029-1E30-418A-8466-D35A8A75D7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DB1E402E-7544-4524-A006-D087B22F8BC6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CA779B1C-E227-47CB-A77A-1DEB506FFC4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62" name="Rechthoek met één afgeknipte en afgeronde hoek 47">
                  <a:extLst>
                    <a:ext uri="{FF2B5EF4-FFF2-40B4-BE49-F238E27FC236}">
                      <a16:creationId xmlns:a16="http://schemas.microsoft.com/office/drawing/2014/main" id="{66451CD2-BC07-4C06-BFFB-D72E10ACE01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hthoekige driehoek 162">
                  <a:extLst>
                    <a:ext uri="{FF2B5EF4-FFF2-40B4-BE49-F238E27FC236}">
                      <a16:creationId xmlns:a16="http://schemas.microsoft.com/office/drawing/2014/main" id="{594F1D5E-DE9E-414B-8425-F239B297EB7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37AE235B-D128-4089-8F41-CF6CC5E33A0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0A08B771-9237-4A59-9E32-F37F89FAE05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5AB7E9A4-4E33-4A52-8912-AB29798615D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98BC9FF-5AB1-4C37-A2AB-D7C08DA56D4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67" name="Rechte verbindingslijn 166">
              <a:extLst>
                <a:ext uri="{FF2B5EF4-FFF2-40B4-BE49-F238E27FC236}">
                  <a16:creationId xmlns:a16="http://schemas.microsoft.com/office/drawing/2014/main" id="{44620C8E-1CDA-4EBE-81E5-5F9719103F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56A337C4-A21D-44B7-A4AC-67385E79352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587E7B95-1712-44C9-98E7-098C1D990FF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ADD3B4FB-D616-4208-947B-14DF0BFD9B26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C843FC28-2CCE-4993-9DF4-FAC9C6B2C86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72" name="Meer informatie">
              <a:extLst>
                <a:ext uri="{FF2B5EF4-FFF2-40B4-BE49-F238E27FC236}">
                  <a16:creationId xmlns:a16="http://schemas.microsoft.com/office/drawing/2014/main" id="{725858FB-EF39-481F-A404-4864DC12722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244" name="Freeform 101">
                <a:extLst>
                  <a:ext uri="{FF2B5EF4-FFF2-40B4-BE49-F238E27FC236}">
                    <a16:creationId xmlns:a16="http://schemas.microsoft.com/office/drawing/2014/main" id="{562DAE9C-A232-4E7E-B16A-296E62A17B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0F7B3155-8FFC-4E2C-BE88-0DFBA06F8A2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588A756C-6E1E-418B-819C-A6A40702F7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0970E0A0-2358-4CC2-BB14-49AD2E7AB455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B6B0EEB-E446-4971-A5E6-FFAC9C135A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5" name="Rechte verbindingslijn 174">
              <a:extLst>
                <a:ext uri="{FF2B5EF4-FFF2-40B4-BE49-F238E27FC236}">
                  <a16:creationId xmlns:a16="http://schemas.microsoft.com/office/drawing/2014/main" id="{A3C2B151-4C0D-4BCD-BE26-A77F55F0F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E064E668-7967-403D-92BF-0BC1734043EF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CEB73F4A-A75D-457D-BA46-3DFBC1C302F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5908225F-8CAD-475B-93BE-0D80E075DE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6C2D977F-CF4C-4285-B75A-4D2B3489A5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C8BDA9F8-670E-47A8-8BA5-BE735D0AA82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6" name="Groep 195">
                <a:extLst>
                  <a:ext uri="{FF2B5EF4-FFF2-40B4-BE49-F238E27FC236}">
                    <a16:creationId xmlns:a16="http://schemas.microsoft.com/office/drawing/2014/main" id="{5BBD268C-5DA4-4320-AEFA-5D8C0C91AEF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AFCF5A8B-5B46-49A4-B362-578245B1016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54DE6AA6-A839-452D-AF8C-CD18661A90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7AE300F4-A8CC-4F72-A1D1-A990C8633B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24F2AF0C-ABA6-4D68-8A07-1D0BA96714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3C95C8D6-68CC-4D41-B2D6-94C2D25EF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A3E25596-4187-4209-9A61-E57EFDDF68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59FA5643-F5F4-4DBC-BACE-C806ECCD32F4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6DAE0D2D-93B9-4EB7-9148-131E38E748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Pijl: punthaak 237">
                    <a:extLst>
                      <a:ext uri="{FF2B5EF4-FFF2-40B4-BE49-F238E27FC236}">
                        <a16:creationId xmlns:a16="http://schemas.microsoft.com/office/drawing/2014/main" id="{757430BD-CA1C-44B7-AC20-4DCCB81248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140E9AEF-9359-4E47-BD4F-2A372E3F2A08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0FD8277A-E551-49B5-B6FA-C8B62A897B7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C64716BE-2203-435D-8DB2-1B6116B12F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D4E52CFE-78D1-4AEC-B573-9FC91238D8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E7F34F3A-F268-4A6C-A389-59F09CA93A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FB802E32-FA62-4BC6-B4F9-19F3D2B4D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4179A6EE-4918-4304-BD39-62537D6A1F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56EB9993-348A-4C22-927B-B05392F3292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C97BB0FE-7F5F-46BC-9028-B9242A899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9" name="Pijl: punthaak 228">
                    <a:extLst>
                      <a:ext uri="{FF2B5EF4-FFF2-40B4-BE49-F238E27FC236}">
                        <a16:creationId xmlns:a16="http://schemas.microsoft.com/office/drawing/2014/main" id="{DA68C82F-7B74-4C3B-A4EC-CDC5652AAF1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98" name="Rechte verbindingslijn 197">
                <a:extLst>
                  <a:ext uri="{FF2B5EF4-FFF2-40B4-BE49-F238E27FC236}">
                    <a16:creationId xmlns:a16="http://schemas.microsoft.com/office/drawing/2014/main" id="{4837EE7C-A4CE-45B0-BF27-BA6FE7994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9" name="Rechte verbindingslijn 198">
                <a:extLst>
                  <a:ext uri="{FF2B5EF4-FFF2-40B4-BE49-F238E27FC236}">
                    <a16:creationId xmlns:a16="http://schemas.microsoft.com/office/drawing/2014/main" id="{0393C144-0422-4D9A-9071-0A31F9BB4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85D337E7-C64F-46A2-9088-ADD0C3B3322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6FA598F5-9959-4016-A87A-094977B76DB4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303806FA-5340-49B9-9902-2C0ADA7FD82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17" name="Groep 216">
                    <a:extLst>
                      <a:ext uri="{FF2B5EF4-FFF2-40B4-BE49-F238E27FC236}">
                        <a16:creationId xmlns:a16="http://schemas.microsoft.com/office/drawing/2014/main" id="{BE5DCE2B-D31E-427A-8B5E-78D8B7E375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21" name="Rechte verbindingslijn 220">
                      <a:extLst>
                        <a:ext uri="{FF2B5EF4-FFF2-40B4-BE49-F238E27FC236}">
                          <a16:creationId xmlns:a16="http://schemas.microsoft.com/office/drawing/2014/main" id="{884B8926-54A9-440F-9B8E-598E32A57A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2" name="Rechte verbindingslijn 221">
                      <a:extLst>
                        <a:ext uri="{FF2B5EF4-FFF2-40B4-BE49-F238E27FC236}">
                          <a16:creationId xmlns:a16="http://schemas.microsoft.com/office/drawing/2014/main" id="{169FAA78-DC12-45BF-BD30-33F3FFB80F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3" name="Rechte verbindingslijn 222">
                      <a:extLst>
                        <a:ext uri="{FF2B5EF4-FFF2-40B4-BE49-F238E27FC236}">
                          <a16:creationId xmlns:a16="http://schemas.microsoft.com/office/drawing/2014/main" id="{BEA62234-05AE-4F66-B453-EE3CBC667F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4" name="Rechte verbindingslijn 223">
                      <a:extLst>
                        <a:ext uri="{FF2B5EF4-FFF2-40B4-BE49-F238E27FC236}">
                          <a16:creationId xmlns:a16="http://schemas.microsoft.com/office/drawing/2014/main" id="{3C147EFD-B0B1-42E7-A918-FEB1BFC95C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5" name="Rechte verbindingslijn 224">
                      <a:extLst>
                        <a:ext uri="{FF2B5EF4-FFF2-40B4-BE49-F238E27FC236}">
                          <a16:creationId xmlns:a16="http://schemas.microsoft.com/office/drawing/2014/main" id="{721A3755-B8FC-4E66-917C-5139EC5ACFE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1EB6E918-DBB3-4EAF-ACB9-766BAD53FF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B018D506-1C7A-4DA2-BB6B-22563ABB26F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20" name="Pijl: punthaak 219">
                      <a:extLst>
                        <a:ext uri="{FF2B5EF4-FFF2-40B4-BE49-F238E27FC236}">
                          <a16:creationId xmlns:a16="http://schemas.microsoft.com/office/drawing/2014/main" id="{65E921B7-0668-43D7-9C46-888B9D8D238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88295FCD-7512-42E6-BAAF-14A4C27757A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FD03CE9A-574D-4FFC-936E-EB54473A02EE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05" name="Groep 204">
                  <a:extLst>
                    <a:ext uri="{FF2B5EF4-FFF2-40B4-BE49-F238E27FC236}">
                      <a16:creationId xmlns:a16="http://schemas.microsoft.com/office/drawing/2014/main" id="{C6964544-E0EF-443A-8AF8-410E45EAC16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06" name="Groep 205">
                    <a:extLst>
                      <a:ext uri="{FF2B5EF4-FFF2-40B4-BE49-F238E27FC236}">
                        <a16:creationId xmlns:a16="http://schemas.microsoft.com/office/drawing/2014/main" id="{8E42736E-6839-4879-8390-93F691FBCB1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10" name="Rechte verbindingslijn 209">
                      <a:extLst>
                        <a:ext uri="{FF2B5EF4-FFF2-40B4-BE49-F238E27FC236}">
                          <a16:creationId xmlns:a16="http://schemas.microsoft.com/office/drawing/2014/main" id="{51986842-C310-4946-8DF0-E8BF5D95367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1" name="Rechte verbindingslijn 210">
                      <a:extLst>
                        <a:ext uri="{FF2B5EF4-FFF2-40B4-BE49-F238E27FC236}">
                          <a16:creationId xmlns:a16="http://schemas.microsoft.com/office/drawing/2014/main" id="{D5488524-2306-45D3-93F0-8963C2CD4B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Rechte verbindingslijn 211">
                      <a:extLst>
                        <a:ext uri="{FF2B5EF4-FFF2-40B4-BE49-F238E27FC236}">
                          <a16:creationId xmlns:a16="http://schemas.microsoft.com/office/drawing/2014/main" id="{5F7A74C0-EEAA-4F18-98BE-555707594A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3" name="Rechte verbindingslijn 212">
                      <a:extLst>
                        <a:ext uri="{FF2B5EF4-FFF2-40B4-BE49-F238E27FC236}">
                          <a16:creationId xmlns:a16="http://schemas.microsoft.com/office/drawing/2014/main" id="{BFC2D692-3764-415F-A2B3-601A5F02B1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4" name="Rechte verbindingslijn 213">
                      <a:extLst>
                        <a:ext uri="{FF2B5EF4-FFF2-40B4-BE49-F238E27FC236}">
                          <a16:creationId xmlns:a16="http://schemas.microsoft.com/office/drawing/2014/main" id="{FDAFD920-B2B9-40BB-8323-254D4B695C1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EFF5B81-B4B3-4E31-AB2E-92CCD392E86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5FB407AB-03AB-4036-80FB-633DE21350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9" name="Pijl: punthaak 208">
                      <a:extLst>
                        <a:ext uri="{FF2B5EF4-FFF2-40B4-BE49-F238E27FC236}">
                          <a16:creationId xmlns:a16="http://schemas.microsoft.com/office/drawing/2014/main" id="{233E4823-D1B3-401A-BDCA-14A832C1EAC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94CF8776-0142-4B61-9A56-05DCC468EDE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88F00A89-557F-498F-A2CF-F2F3BDF39B7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C9F6D2CD-274C-4C17-9494-65C93F307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4FED9873-23A1-4A5E-A336-81854AE05448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B289D17E-1D82-4ED6-A2ED-C80AC5B597F8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303998B-2B3D-4DFC-908B-8085D79AF27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8ADE7D5C-5915-44A8-9E61-A290814BCE4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7704818A-92F3-4140-8A19-B3050DF8434A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4E0E3A0F-2148-41CA-84FA-3A846445113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9A53D1F3-3AC2-40A0-8EEB-4E1A70691CD6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0A0C94C9-7DD0-465E-95FA-8EBBCB319F67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7A174DB-1B37-4F40-B886-BF1E69439B83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19E2560-075E-4475-BF52-B44B59869345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438E2EE8-E0C2-4FA3-AEDC-CE77B2F2E11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9D771414-D4AD-44E3-A005-5A569B3479D3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2781F5A-8FBC-499C-9E61-088586368E3A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05A4A63F-5897-48F7-ACAD-6E856143B2B5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248" name="Tijdelijke aanduiding voor voettekst 2">
            <a:extLst>
              <a:ext uri="{FF2B5EF4-FFF2-40B4-BE49-F238E27FC236}">
                <a16:creationId xmlns:a16="http://schemas.microsoft.com/office/drawing/2014/main" id="{39AF8D02-4E2D-4756-A347-D72FB7EB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249" name="Tijdelijke aanduiding voor dianummer 3">
            <a:extLst>
              <a:ext uri="{FF2B5EF4-FFF2-40B4-BE49-F238E27FC236}">
                <a16:creationId xmlns:a16="http://schemas.microsoft.com/office/drawing/2014/main" id="{6E01C6A8-290F-43DB-882F-C7F719B6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35" name="Tijdelijke aanduiding voor titel 1">
            <a:extLst>
              <a:ext uri="{FF2B5EF4-FFF2-40B4-BE49-F238E27FC236}">
                <a16:creationId xmlns:a16="http://schemas.microsoft.com/office/drawing/2014/main" id="{94AADC2A-6DDC-4064-9C24-4F40E33E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33" name="Tijdelijke aanduiding voor tekst 3924">
            <a:extLst>
              <a:ext uri="{FF2B5EF4-FFF2-40B4-BE49-F238E27FC236}">
                <a16:creationId xmlns:a16="http://schemas.microsoft.com/office/drawing/2014/main" id="{635A8796-A349-4661-9721-F8204A3F8E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4" name="Tijdelijke aanduiding voor tekst 3926">
            <a:extLst>
              <a:ext uri="{FF2B5EF4-FFF2-40B4-BE49-F238E27FC236}">
                <a16:creationId xmlns:a16="http://schemas.microsoft.com/office/drawing/2014/main" id="{443AB50E-D919-457A-B94C-38B00A234F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520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944005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40" name="Instructie">
            <a:extLst>
              <a:ext uri="{FF2B5EF4-FFF2-40B4-BE49-F238E27FC236}">
                <a16:creationId xmlns:a16="http://schemas.microsoft.com/office/drawing/2014/main" id="{50BFFF81-43B9-49BC-9EF1-E3E74DA82F01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1" name="Meer informatie">
              <a:extLst>
                <a:ext uri="{FF2B5EF4-FFF2-40B4-BE49-F238E27FC236}">
                  <a16:creationId xmlns:a16="http://schemas.microsoft.com/office/drawing/2014/main" id="{9CF249E6-E173-4037-9D26-90803FDE5453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B4CF7A2D-E7EE-41A0-A2A0-46304A3249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B7C52ED-D9C4-42CB-B018-5FFD09D5C8C3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216EA85-D9EB-4C19-BC89-A7B9EAC375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2C6E4C6-C9FB-4B15-94CA-AEAB90938A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6D5FDBBE-66D5-492D-962F-BD52D0CDBB3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C8C96265-C298-4DB2-BC1A-AC61054C96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DCC986E5-F079-414E-8FA6-C51051FEB4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273546F-396C-4F5C-A4F0-71847144903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DE54072F-78CC-4DB4-93B5-70B6523DD2C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F6396BF-AF93-431D-AEF4-C6C69565A15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9514B0F2-6C63-41D7-A81D-CD0B70B5F93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9E6A79BC-FFC9-4419-919E-24BF783771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AF58C6C2-172E-4A8F-8B99-FB351795948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61">
                <a:extLst>
                  <a:ext uri="{FF2B5EF4-FFF2-40B4-BE49-F238E27FC236}">
                    <a16:creationId xmlns:a16="http://schemas.microsoft.com/office/drawing/2014/main" id="{D271654D-29EA-4CC3-B734-14329F83D06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EE4DAD4-8955-4BF3-AEEC-1CF70C6F71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Tabel icoon">
              <a:extLst>
                <a:ext uri="{FF2B5EF4-FFF2-40B4-BE49-F238E27FC236}">
                  <a16:creationId xmlns:a16="http://schemas.microsoft.com/office/drawing/2014/main" id="{7D4FEE52-2935-43B9-A2E2-2AE6DB41203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38674A4E-FBD2-4838-80FA-D78FF56467B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DE86B0C-BA11-4AB4-B95D-32BD34D12FBB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57121513-0DCA-4D4E-8DF3-20B51F05A49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AF46FB3-43C7-43D9-8715-CB11A08B578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2F36D830-B69B-4EE6-9B66-57B5535C529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C622AC65-7B81-45C3-9C2F-024D304F8D0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25F45740-4931-445F-86D5-6128EED7D5D6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5FC11266-9C7F-4453-AE25-C1EE63663B7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5CF276A6-8A6C-433D-BCF3-B1109664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5" name="Tijdelijke aanduiding voor dianummer 3">
            <a:extLst>
              <a:ext uri="{FF2B5EF4-FFF2-40B4-BE49-F238E27FC236}">
                <a16:creationId xmlns:a16="http://schemas.microsoft.com/office/drawing/2014/main" id="{05B09334-54BD-43EA-85BB-4D94B026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65" name="Tijdelijke aanduiding voor titel 1">
            <a:extLst>
              <a:ext uri="{FF2B5EF4-FFF2-40B4-BE49-F238E27FC236}">
                <a16:creationId xmlns:a16="http://schemas.microsoft.com/office/drawing/2014/main" id="{F966EB25-6DCE-4C01-9742-50252FEE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7" name="Tijdelijke aanduiding voor tekst 3924">
            <a:extLst>
              <a:ext uri="{FF2B5EF4-FFF2-40B4-BE49-F238E27FC236}">
                <a16:creationId xmlns:a16="http://schemas.microsoft.com/office/drawing/2014/main" id="{406AD76E-FDCC-4C0E-811B-B69E0AD32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38" name="Tijdelijke aanduiding voor tekst 3926">
            <a:extLst>
              <a:ext uri="{FF2B5EF4-FFF2-40B4-BE49-F238E27FC236}">
                <a16:creationId xmlns:a16="http://schemas.microsoft.com/office/drawing/2014/main" id="{33BCD659-11F2-457B-B1C7-5790EDCBE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731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944006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smart-art object in te voegen.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A341C061-76A3-48D5-8366-A7A75A9AF69D}"/>
              </a:ext>
            </a:extLst>
          </p:cNvPr>
          <p:cNvGrpSpPr/>
          <p:nvPr userDrawn="1"/>
        </p:nvGrpSpPr>
        <p:grpSpPr>
          <a:xfrm>
            <a:off x="12391601" y="0"/>
            <a:ext cx="3183678" cy="4084324"/>
            <a:chOff x="12391601" y="0"/>
            <a:chExt cx="3183678" cy="4084324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A410222-02F8-49E3-9F12-5C06EBE4698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0954747-0FA3-48DD-BBBD-A72D7DB8AC7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93188085-22C0-4884-BBDD-4E4186E4E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B9B7FCB-D0A1-43B1-A8BA-68967DCEB9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144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103CC53-6DB3-4429-9B8C-E5B33C1DA03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E157E871-EDD8-4B7D-A96A-6158D4D649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84324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118BFB6-16EC-4662-95C8-F77DEB11F352}"/>
                </a:ext>
              </a:extLst>
            </p:cNvPr>
            <p:cNvSpPr/>
            <p:nvPr userDrawn="1"/>
          </p:nvSpPr>
          <p:spPr>
            <a:xfrm>
              <a:off x="12391601" y="18428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21D3202-244A-4C16-B38A-3A204C26BA3B}"/>
                </a:ext>
              </a:extLst>
            </p:cNvPr>
            <p:cNvSpPr/>
            <p:nvPr userDrawn="1"/>
          </p:nvSpPr>
          <p:spPr>
            <a:xfrm>
              <a:off x="12757282" y="190893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51B29E0A-5676-4160-99A9-7B081234086C}"/>
                </a:ext>
              </a:extLst>
            </p:cNvPr>
            <p:cNvGrpSpPr/>
            <p:nvPr userDrawn="1"/>
          </p:nvGrpSpPr>
          <p:grpSpPr>
            <a:xfrm>
              <a:off x="12757282" y="2471653"/>
              <a:ext cx="825500" cy="209550"/>
              <a:chOff x="13504624" y="2482850"/>
              <a:chExt cx="825500" cy="209550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159BCC7E-781C-4FBD-8572-9F9103A7B5B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B2F692D8-D250-419D-A1D5-1F94566707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" name="Gelijkbenige driehoek 37">
                <a:extLst>
                  <a:ext uri="{FF2B5EF4-FFF2-40B4-BE49-F238E27FC236}">
                    <a16:creationId xmlns:a16="http://schemas.microsoft.com/office/drawing/2014/main" id="{40B47272-E716-47D1-9CF3-DF2101223C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767B45C-98BC-429E-B45F-637DA9ACBC01}"/>
                </a:ext>
              </a:extLst>
            </p:cNvPr>
            <p:cNvSpPr/>
            <p:nvPr userDrawn="1"/>
          </p:nvSpPr>
          <p:spPr>
            <a:xfrm>
              <a:off x="12391601" y="298909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923D790-4639-41BA-B8B5-4285FD99F711}"/>
                </a:ext>
              </a:extLst>
            </p:cNvPr>
            <p:cNvSpPr/>
            <p:nvPr userDrawn="1"/>
          </p:nvSpPr>
          <p:spPr>
            <a:xfrm>
              <a:off x="12757283" y="3055162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7A49BA3B-E758-43E8-8FAE-29A72F89CC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80142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B98009-13BB-4525-B700-2AE5C2399BC8}"/>
                </a:ext>
              </a:extLst>
            </p:cNvPr>
            <p:cNvGrpSpPr/>
            <p:nvPr userDrawn="1"/>
          </p:nvGrpSpPr>
          <p:grpSpPr>
            <a:xfrm>
              <a:off x="12762292" y="1283764"/>
              <a:ext cx="390792" cy="312040"/>
              <a:chOff x="7741071" y="1082154"/>
              <a:chExt cx="589013" cy="470317"/>
            </a:xfrm>
          </p:grpSpPr>
          <p:sp>
            <p:nvSpPr>
              <p:cNvPr id="25" name="Pijl: punthaak 24">
                <a:extLst>
                  <a:ext uri="{FF2B5EF4-FFF2-40B4-BE49-F238E27FC236}">
                    <a16:creationId xmlns:a16="http://schemas.microsoft.com/office/drawing/2014/main" id="{012EAF51-A760-45A1-843F-31FA83DB7BCB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10E7CD7D-5CCF-4078-B4A6-23FD9FBDDB64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155B8C02-7170-4485-8302-B817EA200DA1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B200273B-D435-4543-843E-4A7D2032605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3E2705C7-8E11-4F24-BD60-910FEB84049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ABF7F489-9EE1-4049-BB55-051A1A05C7CF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0ACCE6FD-3F4F-449B-BDA2-316287693774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EB0EDD25-F0FD-4EE0-A160-B103118396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B779A8FF-7F9D-4A7F-813C-36261E7AC2D5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5435BD56-6689-4C5C-9B69-FD553B54E4F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CA5F66D-8462-4A21-9B4D-B1A2E98128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40" name="Tijdelijke aanduiding voor voettekst 2">
            <a:extLst>
              <a:ext uri="{FF2B5EF4-FFF2-40B4-BE49-F238E27FC236}">
                <a16:creationId xmlns:a16="http://schemas.microsoft.com/office/drawing/2014/main" id="{93A031B6-C022-4C6B-8BEC-191DEB3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1" name="Tijdelijke aanduiding voor dianummer 3">
            <a:extLst>
              <a:ext uri="{FF2B5EF4-FFF2-40B4-BE49-F238E27FC236}">
                <a16:creationId xmlns:a16="http://schemas.microsoft.com/office/drawing/2014/main" id="{A88D4994-C4A6-432E-A775-AC445AC1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45" name="Tijdelijke aanduiding voor titel 1">
            <a:extLst>
              <a:ext uri="{FF2B5EF4-FFF2-40B4-BE49-F238E27FC236}">
                <a16:creationId xmlns:a16="http://schemas.microsoft.com/office/drawing/2014/main" id="{AEC82219-35B1-4C82-8A42-F497C971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43" name="Tijdelijke aanduiding voor tekst 3924">
            <a:extLst>
              <a:ext uri="{FF2B5EF4-FFF2-40B4-BE49-F238E27FC236}">
                <a16:creationId xmlns:a16="http://schemas.microsoft.com/office/drawing/2014/main" id="{9D557590-9668-4CDB-8898-6752DEDA9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44" name="Tijdelijke aanduiding voor tekst 3926">
            <a:extLst>
              <a:ext uri="{FF2B5EF4-FFF2-40B4-BE49-F238E27FC236}">
                <a16:creationId xmlns:a16="http://schemas.microsoft.com/office/drawing/2014/main" id="{8F2B2F42-1061-413C-9D41-95A31A412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5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LOGO-SLIDE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grpSp>
        <p:nvGrpSpPr>
          <p:cNvPr id="106" name="Groep 105">
            <a:extLst>
              <a:ext uri="{FF2B5EF4-FFF2-40B4-BE49-F238E27FC236}">
                <a16:creationId xmlns:a16="http://schemas.microsoft.com/office/drawing/2014/main" id="{AAD5DEA3-CB42-46AF-9DFB-B33038CDE1A5}"/>
              </a:ext>
            </a:extLst>
          </p:cNvPr>
          <p:cNvGrpSpPr/>
          <p:nvPr userDrawn="1"/>
        </p:nvGrpSpPr>
        <p:grpSpPr>
          <a:xfrm>
            <a:off x="12372236" y="0"/>
            <a:ext cx="3307554" cy="6847413"/>
            <a:chOff x="12372236" y="0"/>
            <a:chExt cx="3307554" cy="6847413"/>
          </a:xfrm>
        </p:grpSpPr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B7F436AF-8FC9-43E6-AF35-7E07BEF9E1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368" y="44227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C1D8942D-6F04-4AAC-A209-4136B8F173D6}"/>
                </a:ext>
              </a:extLst>
            </p:cNvPr>
            <p:cNvSpPr/>
            <p:nvPr userDrawn="1"/>
          </p:nvSpPr>
          <p:spPr>
            <a:xfrm>
              <a:off x="12372236" y="454448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D8FC17CD-18C7-41FE-BBA0-A1C85CE4DE10}"/>
                </a:ext>
              </a:extLst>
            </p:cNvPr>
            <p:cNvSpPr/>
            <p:nvPr userDrawn="1"/>
          </p:nvSpPr>
          <p:spPr>
            <a:xfrm>
              <a:off x="12737918" y="4610548"/>
              <a:ext cx="2823467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-kader te krijgen, klik op het pijltje onder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833D91C2-018B-4F29-B604-5E2529945381}"/>
                </a:ext>
              </a:extLst>
            </p:cNvPr>
            <p:cNvGrpSpPr/>
            <p:nvPr userDrawn="1"/>
          </p:nvGrpSpPr>
          <p:grpSpPr>
            <a:xfrm>
              <a:off x="12737916" y="5161495"/>
              <a:ext cx="1499406" cy="678267"/>
              <a:chOff x="12757283" y="5191603"/>
              <a:chExt cx="1499406" cy="678267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68D0A361-1899-47E9-BC2A-DE586622805F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AA23577B-EAB7-4FC0-85DA-D5C3223BA0D1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5002BFAA-13C2-4AC5-B5E5-6867C4DF270A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9705D2E-32B3-4CF8-9144-C55E822E91C4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161" name="Picture 3">
                <a:extLst>
                  <a:ext uri="{FF2B5EF4-FFF2-40B4-BE49-F238E27FC236}">
                    <a16:creationId xmlns:a16="http://schemas.microsoft.com/office/drawing/2014/main" id="{123AE866-1E27-4228-B51A-49F4B89FE4F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2" name="Gelijkbenige driehoek 161">
                <a:extLst>
                  <a:ext uri="{FF2B5EF4-FFF2-40B4-BE49-F238E27FC236}">
                    <a16:creationId xmlns:a16="http://schemas.microsoft.com/office/drawing/2014/main" id="{8B2D67E9-D6E1-4FD4-93FD-99EB3544F0EC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5908CCEE-AE4F-4EC5-96AD-B84BBEF90AED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A029D904-8DF3-4FAE-9724-D34569B1F7E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55FB8522-6690-429A-B51B-852BDDE49261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FE1B7494-4F99-418C-8470-086F768CDC81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Ovaal 169">
                  <a:extLst>
                    <a:ext uri="{FF2B5EF4-FFF2-40B4-BE49-F238E27FC236}">
                      <a16:creationId xmlns:a16="http://schemas.microsoft.com/office/drawing/2014/main" id="{E72E4578-607F-47D6-8EA5-C7CF86D81FFE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4" name="Groep 163">
                <a:extLst>
                  <a:ext uri="{FF2B5EF4-FFF2-40B4-BE49-F238E27FC236}">
                    <a16:creationId xmlns:a16="http://schemas.microsoft.com/office/drawing/2014/main" id="{89891C0A-F80F-4877-9A68-ECD40E1ECB18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BC321198-24A7-4811-90E2-C09ED57FF79B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Vrije vorm: vorm 165">
                  <a:extLst>
                    <a:ext uri="{FF2B5EF4-FFF2-40B4-BE49-F238E27FC236}">
                      <a16:creationId xmlns:a16="http://schemas.microsoft.com/office/drawing/2014/main" id="{8906D941-F2C9-4B72-AF24-9AC4B3439C76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207CEDA-0F4F-4E4E-A7E8-298D6C3307AE}"/>
                </a:ext>
              </a:extLst>
            </p:cNvPr>
            <p:cNvSpPr/>
            <p:nvPr userDrawn="1"/>
          </p:nvSpPr>
          <p:spPr>
            <a:xfrm>
              <a:off x="12383866" y="0"/>
              <a:ext cx="3295924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KLANTLOGO invoegen/veranderen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F12C1A9-6FB1-4325-A15E-59E581D928C6}"/>
                </a:ext>
              </a:extLst>
            </p:cNvPr>
            <p:cNvSpPr/>
            <p:nvPr userDrawn="1"/>
          </p:nvSpPr>
          <p:spPr>
            <a:xfrm>
              <a:off x="12378205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70024452-3E05-4D44-8E82-1F452E5A0A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8410A2A-9CCA-4A97-A655-00488AC91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A7D3C671-873E-4FF4-A461-E6B43F2E3934}"/>
                </a:ext>
              </a:extLst>
            </p:cNvPr>
            <p:cNvSpPr/>
            <p:nvPr userDrawn="1"/>
          </p:nvSpPr>
          <p:spPr>
            <a:xfrm>
              <a:off x="12743886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B85D4D3-293C-4058-834B-B2753FE4150C}"/>
                </a:ext>
              </a:extLst>
            </p:cNvPr>
            <p:cNvGrpSpPr/>
            <p:nvPr userDrawn="1"/>
          </p:nvGrpSpPr>
          <p:grpSpPr>
            <a:xfrm>
              <a:off x="12383368" y="5946257"/>
              <a:ext cx="3178515" cy="901156"/>
              <a:chOff x="12396764" y="4300582"/>
              <a:chExt cx="3178515" cy="901156"/>
            </a:xfrm>
          </p:grpSpPr>
          <p:grpSp>
            <p:nvGrpSpPr>
              <p:cNvPr id="152" name="Meer informatie">
                <a:extLst>
                  <a:ext uri="{FF2B5EF4-FFF2-40B4-BE49-F238E27FC236}">
                    <a16:creationId xmlns:a16="http://schemas.microsoft.com/office/drawing/2014/main" id="{0C1EC843-08C6-49EE-8197-AD26718EDE04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4" name="Freeform 101">
                  <a:extLst>
                    <a:ext uri="{FF2B5EF4-FFF2-40B4-BE49-F238E27FC236}">
                      <a16:creationId xmlns:a16="http://schemas.microsoft.com/office/drawing/2014/main" id="{8350AE7D-360D-4AB1-867C-FE5CBBDE3B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614E8C60-A79B-4855-B3FC-F390E4A9AD25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7B1CF339-C13A-4264-9A55-48EE2B4AC6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A3C9295C-15B1-431F-9589-8EF6A1D6AF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03AA250-41EF-4271-9907-3465CD1B729E}"/>
                </a:ext>
              </a:extLst>
            </p:cNvPr>
            <p:cNvSpPr/>
            <p:nvPr userDrawn="1"/>
          </p:nvSpPr>
          <p:spPr>
            <a:xfrm>
              <a:off x="12378205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17B91947-3902-45EB-ACA7-0F32B731BF82}"/>
                </a:ext>
              </a:extLst>
            </p:cNvPr>
            <p:cNvSpPr/>
            <p:nvPr userDrawn="1"/>
          </p:nvSpPr>
          <p:spPr>
            <a:xfrm>
              <a:off x="12743886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E2DA181C-21E0-46D1-B491-1CD6DC3F1EED}"/>
                </a:ext>
              </a:extLst>
            </p:cNvPr>
            <p:cNvGrpSpPr/>
            <p:nvPr userDrawn="1"/>
          </p:nvGrpSpPr>
          <p:grpSpPr>
            <a:xfrm>
              <a:off x="12743886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CE239D3-C288-4939-BA0D-1EE9813162B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F230BB6E-C92C-492B-9374-2B3B3AD8546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76B6D739-BF59-47E4-9069-1747404877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8DF06E2-32C7-4460-A541-690F0D97395C}"/>
                </a:ext>
              </a:extLst>
            </p:cNvPr>
            <p:cNvGrpSpPr/>
            <p:nvPr userDrawn="1"/>
          </p:nvGrpSpPr>
          <p:grpSpPr>
            <a:xfrm>
              <a:off x="12743886" y="1141626"/>
              <a:ext cx="294789" cy="318834"/>
              <a:chOff x="14466489" y="1001522"/>
              <a:chExt cx="290627" cy="314333"/>
            </a:xfrm>
          </p:grpSpPr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EC78C39-077A-43D7-8781-9DF2C5985E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D734611A-5586-4544-8792-E4565C0E8D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Vrije vorm: vorm 144">
                <a:extLst>
                  <a:ext uri="{FF2B5EF4-FFF2-40B4-BE49-F238E27FC236}">
                    <a16:creationId xmlns:a16="http://schemas.microsoft.com/office/drawing/2014/main" id="{AEDF9E2E-007A-4952-BFD3-B07251D0062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hthoek: afgeronde hoeken 145">
                <a:extLst>
                  <a:ext uri="{FF2B5EF4-FFF2-40B4-BE49-F238E27FC236}">
                    <a16:creationId xmlns:a16="http://schemas.microsoft.com/office/drawing/2014/main" id="{3045D2AA-E1CB-4748-8C79-F8BBDB3388B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C1743198-72E4-4A45-8858-8BFD9738BF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FA6F503D-4D4D-499A-B3A3-32593C3C4148}"/>
                  </a:ext>
                </a:extLst>
              </p:cNvPr>
              <p:cNvCxnSpPr>
                <a:cxnSpLocks/>
                <a:stCxn id="14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1BB1E3F-2F47-49B9-BBBE-8607ADCB9C43}"/>
                </a:ext>
              </a:extLst>
            </p:cNvPr>
            <p:cNvSpPr/>
            <p:nvPr userDrawn="1"/>
          </p:nvSpPr>
          <p:spPr>
            <a:xfrm>
              <a:off x="12378205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5875747-BA8B-4408-8478-C440BCF9FD99}"/>
                </a:ext>
              </a:extLst>
            </p:cNvPr>
            <p:cNvSpPr/>
            <p:nvPr userDrawn="1"/>
          </p:nvSpPr>
          <p:spPr>
            <a:xfrm>
              <a:off x="12743886" y="2684014"/>
              <a:ext cx="2817499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A9332B6C-AF95-43FE-AA4B-DE22658BF5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2359F903-DAF0-4A2E-8C26-060AE37C8017}"/>
                </a:ext>
              </a:extLst>
            </p:cNvPr>
            <p:cNvGrpSpPr/>
            <p:nvPr userDrawn="1"/>
          </p:nvGrpSpPr>
          <p:grpSpPr>
            <a:xfrm>
              <a:off x="12683118" y="3695270"/>
              <a:ext cx="514284" cy="1958432"/>
              <a:chOff x="12683118" y="3566062"/>
              <a:chExt cx="514284" cy="1958432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DE85F23B-6AF1-4A26-BED2-741BC4379EEB}"/>
                  </a:ext>
                </a:extLst>
              </p:cNvPr>
              <p:cNvGrpSpPr/>
              <p:nvPr userDrawn="1"/>
            </p:nvGrpSpPr>
            <p:grpSpPr>
              <a:xfrm>
                <a:off x="13021883" y="3815672"/>
                <a:ext cx="120512" cy="121043"/>
                <a:chOff x="13096169" y="3602278"/>
                <a:chExt cx="145820" cy="146462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3CFD8E87-4EA4-47E5-A050-58BF1DEE3C0A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A19E861F-CC10-4AEA-8219-459FCAC95BEF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B111461D-91F8-4DAB-BF52-2CCB5ED21124}"/>
                  </a:ext>
                </a:extLst>
              </p:cNvPr>
              <p:cNvGrpSpPr/>
              <p:nvPr userDrawn="1"/>
            </p:nvGrpSpPr>
            <p:grpSpPr>
              <a:xfrm rot="10800000">
                <a:off x="12987080" y="3782920"/>
                <a:ext cx="120512" cy="121043"/>
                <a:chOff x="13096169" y="3602278"/>
                <a:chExt cx="145820" cy="146462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B83B7AFC-E423-4647-A1BC-5C7978850C85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94C8B0D-B733-4F11-A476-BA0AEC9DFA6B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5B93147-33DB-4312-AA91-03B74AAB77F6}"/>
                  </a:ext>
                </a:extLst>
              </p:cNvPr>
              <p:cNvSpPr/>
              <p:nvPr userDrawn="1"/>
            </p:nvSpPr>
            <p:spPr>
              <a:xfrm>
                <a:off x="12683118" y="3968253"/>
                <a:ext cx="514284" cy="133198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420FA302-A949-4288-AFFE-4360FCF8C93B}"/>
                  </a:ext>
                </a:extLst>
              </p:cNvPr>
              <p:cNvSpPr/>
              <p:nvPr userDrawn="1"/>
            </p:nvSpPr>
            <p:spPr>
              <a:xfrm rot="10800000">
                <a:off x="12904364" y="4136712"/>
                <a:ext cx="71790" cy="42270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BC1E733B-96EF-4D32-B424-340F57BB6C12}"/>
                  </a:ext>
                </a:extLst>
              </p:cNvPr>
              <p:cNvGrpSpPr/>
              <p:nvPr userDrawn="1"/>
            </p:nvGrpSpPr>
            <p:grpSpPr>
              <a:xfrm>
                <a:off x="12756326" y="3566062"/>
                <a:ext cx="341295" cy="1958432"/>
                <a:chOff x="12756326" y="3566062"/>
                <a:chExt cx="341295" cy="1958432"/>
              </a:xfrm>
            </p:grpSpPr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F1D8D5E4-B86B-4573-AFCB-DCBC65ADDB39}"/>
                    </a:ext>
                  </a:extLst>
                </p:cNvPr>
                <p:cNvGrpSpPr/>
                <p:nvPr userDrawn="1"/>
              </p:nvGrpSpPr>
              <p:grpSpPr>
                <a:xfrm>
                  <a:off x="12756326" y="3566062"/>
                  <a:ext cx="341295" cy="325542"/>
                  <a:chOff x="12909684" y="1276143"/>
                  <a:chExt cx="443906" cy="423419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27C039D8-4C11-43A4-A906-87149FDF20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18700" y="1285262"/>
                    <a:ext cx="434890" cy="414300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3C55D480-7890-4B88-B1A3-A2B1D74D01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Ovaal 137">
                    <a:extLst>
                      <a:ext uri="{FF2B5EF4-FFF2-40B4-BE49-F238E27FC236}">
                        <a16:creationId xmlns:a16="http://schemas.microsoft.com/office/drawing/2014/main" id="{1BF900C8-48F8-41E0-881E-485E21F716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1" name="Rechthoek 7">
                  <a:extLst>
                    <a:ext uri="{FF2B5EF4-FFF2-40B4-BE49-F238E27FC236}">
                      <a16:creationId xmlns:a16="http://schemas.microsoft.com/office/drawing/2014/main" id="{35A9AE27-B7A1-4311-8E1E-635BC194E645}"/>
                    </a:ext>
                  </a:extLst>
                </p:cNvPr>
                <p:cNvSpPr/>
                <p:nvPr userDrawn="1"/>
              </p:nvSpPr>
              <p:spPr>
                <a:xfrm>
                  <a:off x="12851095" y="3676650"/>
                  <a:ext cx="98143" cy="8286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2" name="Rechthoek 7">
                  <a:extLst>
                    <a:ext uri="{FF2B5EF4-FFF2-40B4-BE49-F238E27FC236}">
                      <a16:creationId xmlns:a16="http://schemas.microsoft.com/office/drawing/2014/main" id="{483597D8-FE93-4C76-A2E2-E9C8A28C0A9E}"/>
                    </a:ext>
                  </a:extLst>
                </p:cNvPr>
                <p:cNvSpPr/>
                <p:nvPr userDrawn="1"/>
              </p:nvSpPr>
              <p:spPr>
                <a:xfrm>
                  <a:off x="12763459" y="3647980"/>
                  <a:ext cx="128355" cy="11153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3" name="Rechthoek 7">
                  <a:extLst>
                    <a:ext uri="{FF2B5EF4-FFF2-40B4-BE49-F238E27FC236}">
                      <a16:creationId xmlns:a16="http://schemas.microsoft.com/office/drawing/2014/main" id="{C61B615F-89A5-447B-9261-ECE94DCF3B84}"/>
                    </a:ext>
                  </a:extLst>
                </p:cNvPr>
                <p:cNvSpPr/>
                <p:nvPr userDrawn="1"/>
              </p:nvSpPr>
              <p:spPr>
                <a:xfrm>
                  <a:off x="12892088" y="5170762"/>
                  <a:ext cx="71588" cy="6044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4" name="Rechthoek 7">
                  <a:extLst>
                    <a:ext uri="{FF2B5EF4-FFF2-40B4-BE49-F238E27FC236}">
                      <a16:creationId xmlns:a16="http://schemas.microsoft.com/office/drawing/2014/main" id="{012D1DEF-0381-49B9-B9DF-BA3615952480}"/>
                    </a:ext>
                  </a:extLst>
                </p:cNvPr>
                <p:cNvSpPr/>
                <p:nvPr userDrawn="1"/>
              </p:nvSpPr>
              <p:spPr>
                <a:xfrm>
                  <a:off x="12821049" y="5157167"/>
                  <a:ext cx="85203" cy="74036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5" name="Rechthoek 7">
                  <a:extLst>
                    <a:ext uri="{FF2B5EF4-FFF2-40B4-BE49-F238E27FC236}">
                      <a16:creationId xmlns:a16="http://schemas.microsoft.com/office/drawing/2014/main" id="{C974F9A2-56B4-44AA-A46F-2D7C1E7BE754}"/>
                    </a:ext>
                  </a:extLst>
                </p:cNvPr>
                <p:cNvSpPr/>
                <p:nvPr userDrawn="1"/>
              </p:nvSpPr>
              <p:spPr>
                <a:xfrm>
                  <a:off x="12842181" y="5457002"/>
                  <a:ext cx="77672" cy="6749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96" name="Tijdelijke aanduiding voor voettekst 2">
            <a:extLst>
              <a:ext uri="{FF2B5EF4-FFF2-40B4-BE49-F238E27FC236}">
                <a16:creationId xmlns:a16="http://schemas.microsoft.com/office/drawing/2014/main" id="{D900A65F-7028-490D-9771-EBD31A3F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97" name="Tijdelijke aanduiding voor dianummer 3">
            <a:extLst>
              <a:ext uri="{FF2B5EF4-FFF2-40B4-BE49-F238E27FC236}">
                <a16:creationId xmlns:a16="http://schemas.microsoft.com/office/drawing/2014/main" id="{F8E09C2B-1135-4C7F-8DC7-7D57BD9C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01" name="Tijdelijke aanduiding voor titel 1">
            <a:extLst>
              <a:ext uri="{FF2B5EF4-FFF2-40B4-BE49-F238E27FC236}">
                <a16:creationId xmlns:a16="http://schemas.microsoft.com/office/drawing/2014/main" id="{2712BC4E-D818-4A7D-A4D5-53B43E0D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99" name="Tijdelijke aanduiding voor tekst 3924">
            <a:extLst>
              <a:ext uri="{FF2B5EF4-FFF2-40B4-BE49-F238E27FC236}">
                <a16:creationId xmlns:a16="http://schemas.microsoft.com/office/drawing/2014/main" id="{2F46B6BF-F9DF-4EAF-8D4C-3F1D3396ED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00" name="Tijdelijke aanduiding voor tekst 3926">
            <a:extLst>
              <a:ext uri="{FF2B5EF4-FFF2-40B4-BE49-F238E27FC236}">
                <a16:creationId xmlns:a16="http://schemas.microsoft.com/office/drawing/2014/main" id="{7E7AA472-53AB-47CE-A838-3AD3208B08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500" y="222776"/>
            <a:ext cx="1689303" cy="473459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36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AFSLUITENDE SLIDE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1359790"/>
            <a:ext cx="10775070" cy="1202506"/>
          </a:xfrm>
        </p:spPr>
        <p:txBody>
          <a:bodyPr anchor="t" anchorCtr="0"/>
          <a:lstStyle>
            <a:lvl1pPr>
              <a:defRPr sz="5400" baseline="0"/>
            </a:lvl1pPr>
          </a:lstStyle>
          <a:p>
            <a:r>
              <a:rPr lang="nl-NL" dirty="0"/>
              <a:t>Afsluitende zin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99AC6F3C-D75F-4D1B-BCE1-49A60D8442E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3236826"/>
            <a:ext cx="4860471" cy="239576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5pPr marL="0" indent="0">
              <a:buNone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F4494BF5-074B-45D4-9E22-968DFF4A18E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4" name="Meer informatie">
              <a:extLst>
                <a:ext uri="{FF2B5EF4-FFF2-40B4-BE49-F238E27FC236}">
                  <a16:creationId xmlns:a16="http://schemas.microsoft.com/office/drawing/2014/main" id="{E1DA104D-F9B9-442D-BEF8-57C44D483E1F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55" name="Freeform 101">
                <a:extLst>
                  <a:ext uri="{FF2B5EF4-FFF2-40B4-BE49-F238E27FC236}">
                    <a16:creationId xmlns:a16="http://schemas.microsoft.com/office/drawing/2014/main" id="{485A1603-7CD3-421B-B475-7B81CFB274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72E103B-C65F-401F-A86D-A8861B618EC6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4F641698-6F6A-40ED-B8DF-1513BC1104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B52522D-8AC4-45A4-B710-5324E696871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A45B899D-7219-4A7F-A7BD-C59E645373C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E515F55-1397-48B9-BDD8-7A28705E6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DC23DB8-D2C1-4A4E-8D73-FC5B1542D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CCE429A-E4DD-445C-9CFE-B0E4944B47E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683BE592-D0C7-47B4-A325-0BE80014B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0233015E-A83B-47CA-89AB-0321D4206A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C4048E2-0561-4DAC-BFCD-288F9E89A35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F2B9C8B-885C-4727-AE96-EE68216F4C5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648D398-61AF-4C87-9C89-653FFB1742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1494817-F144-456E-93F2-C4D087D9726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4" name="Gelijkbenige driehoek 53">
                <a:extLst>
                  <a:ext uri="{FF2B5EF4-FFF2-40B4-BE49-F238E27FC236}">
                    <a16:creationId xmlns:a16="http://schemas.microsoft.com/office/drawing/2014/main" id="{2EBFB805-89EB-4FC0-BC31-C5CA34604E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7105236-9C04-4930-BE0C-475B44CB646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B3F3AD1A-D20B-4685-B496-BD001591CE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21D74088-8F4F-4AA5-998A-D8426B4D178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A0688390-7AF1-4917-901C-A360BDBDCDB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id="{461F741A-61C1-4D4B-879A-BC250057FF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CB278D65-06F4-458B-8BE3-45B5AF84BC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676BFF0D-2093-41AC-9702-691D5D608502}"/>
                  </a:ext>
                </a:extLst>
              </p:cNvPr>
              <p:cNvCxnSpPr>
                <a:cxnSpLocks/>
                <a:stCxn id="4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9486D05-FD42-4227-900C-EDC4B56066B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057D460-0ED5-4DA0-BB97-92BC4E60D7FC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8B0DE526-6E80-4441-A577-A6AA4FDCB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950B0DFC-B0FB-4175-A28E-A97194A3826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812041A-83D0-4057-9FE5-0519AEC5A8D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6C4B9797-F577-4FBF-98D0-F13D35619B0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0" name="Groep 39">
                    <a:extLst>
                      <a:ext uri="{FF2B5EF4-FFF2-40B4-BE49-F238E27FC236}">
                        <a16:creationId xmlns:a16="http://schemas.microsoft.com/office/drawing/2014/main" id="{A49F3B87-0127-4BFA-A690-4EEE913AF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3" name="Rechthoek 42">
                      <a:extLst>
                        <a:ext uri="{FF2B5EF4-FFF2-40B4-BE49-F238E27FC236}">
                          <a16:creationId xmlns:a16="http://schemas.microsoft.com/office/drawing/2014/main" id="{9696D794-5561-488F-AD02-50009DEBCD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Rechthoek 43">
                      <a:extLst>
                        <a:ext uri="{FF2B5EF4-FFF2-40B4-BE49-F238E27FC236}">
                          <a16:creationId xmlns:a16="http://schemas.microsoft.com/office/drawing/2014/main" id="{1CF476F2-5D9B-4C58-A5B2-657C8AA3DF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Ovaal 44">
                      <a:extLst>
                        <a:ext uri="{FF2B5EF4-FFF2-40B4-BE49-F238E27FC236}">
                          <a16:creationId xmlns:a16="http://schemas.microsoft.com/office/drawing/2014/main" id="{B5A1BF5A-A983-4796-9C1A-B29EE4541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1" name="Afbeelding 40">
                    <a:extLst>
                      <a:ext uri="{FF2B5EF4-FFF2-40B4-BE49-F238E27FC236}">
                        <a16:creationId xmlns:a16="http://schemas.microsoft.com/office/drawing/2014/main" id="{A3F09422-4954-4975-A121-6277B729A82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2" name="Afbeelding 41">
                    <a:extLst>
                      <a:ext uri="{FF2B5EF4-FFF2-40B4-BE49-F238E27FC236}">
                        <a16:creationId xmlns:a16="http://schemas.microsoft.com/office/drawing/2014/main" id="{595165B1-51A7-4321-9134-60AA3F8DDA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ACF378C9-E730-4C34-A722-D4CFCDF39A9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871BC99B-EF66-40B5-B68B-4585F73D54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DB7D9275-19DE-4D76-A934-553D0DEC02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9894B1CF-E014-427A-98AE-AA7E37383E3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8B6DF3BE-F30D-4FF9-8204-44670FA54E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E188753-D01D-4BCC-9AF0-5958F72B32C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C082884-E0CC-419E-A7B3-A49CA6A7D36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31" name="Gelijkbenige driehoek 30">
                <a:extLst>
                  <a:ext uri="{FF2B5EF4-FFF2-40B4-BE49-F238E27FC236}">
                    <a16:creationId xmlns:a16="http://schemas.microsoft.com/office/drawing/2014/main" id="{D63FB6AD-B2D2-48F2-94D4-223419405F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DD4868-AB4B-4208-BA5D-3C56B45463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94" y="1188800"/>
            <a:ext cx="4149470" cy="5537735"/>
          </a:xfrm>
          <a:prstGeom prst="rect">
            <a:avLst/>
          </a:prstGeom>
        </p:spPr>
      </p:pic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6C5456B8-5F66-4FD5-B893-547A2E0396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2801" y="1669162"/>
            <a:ext cx="3130439" cy="4579238"/>
          </a:xfrm>
          <a:custGeom>
            <a:avLst/>
            <a:gdLst>
              <a:gd name="connsiteX0" fmla="*/ 0 w 2137279"/>
              <a:gd name="connsiteY0" fmla="*/ 0 h 3799037"/>
              <a:gd name="connsiteX1" fmla="*/ 2137279 w 2137279"/>
              <a:gd name="connsiteY1" fmla="*/ 0 h 3799037"/>
              <a:gd name="connsiteX2" fmla="*/ 2137279 w 2137279"/>
              <a:gd name="connsiteY2" fmla="*/ 3799037 h 3799037"/>
              <a:gd name="connsiteX3" fmla="*/ 0 w 2137279"/>
              <a:gd name="connsiteY3" fmla="*/ 3799037 h 379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7279" h="3799037">
                <a:moveTo>
                  <a:pt x="0" y="0"/>
                </a:moveTo>
                <a:lnTo>
                  <a:pt x="2137279" y="0"/>
                </a:lnTo>
                <a:lnTo>
                  <a:pt x="2137279" y="3799037"/>
                </a:lnTo>
                <a:lnTo>
                  <a:pt x="0" y="3799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2700000" rtlCol="0" anchor="b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lang="en-US" sz="1100" i="1">
                <a:cs typeface="Raleway"/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59" name="Instructie">
            <a:extLst>
              <a:ext uri="{FF2B5EF4-FFF2-40B4-BE49-F238E27FC236}">
                <a16:creationId xmlns:a16="http://schemas.microsoft.com/office/drawing/2014/main" id="{A7B0FEB8-1032-4911-B096-DD1FD73A4E2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9CA6FAD8-C4BE-4981-9B37-B4308B82C7F2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08A29A8F-3525-41FB-8A20-B6D7CCB8BC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5E7DA87-B77B-4002-AB83-96A7C49B4A3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038D09D-8858-4D9A-B49B-53249B8F4BB1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773F4A3E-5466-480D-A98B-8AE549E90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734F30BF-5DF0-4BA9-96EA-508E6B7D2E6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616FF036-B372-4FFD-A7C9-3D20F6BC93A7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90A43E69-4C03-42DA-83FE-CE8387B176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87274911-3FD4-44DA-869C-185E7AB9E3E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70B725C2-7563-4E40-8384-C9E6DAF70B5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71" name="Rechthoek met één afgeknipte en afgeronde hoek 47">
                  <a:extLst>
                    <a:ext uri="{FF2B5EF4-FFF2-40B4-BE49-F238E27FC236}">
                      <a16:creationId xmlns:a16="http://schemas.microsoft.com/office/drawing/2014/main" id="{F21F15BF-5FF9-4049-9C52-CCEDA5C943C9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hthoekige driehoek 71">
                  <a:extLst>
                    <a:ext uri="{FF2B5EF4-FFF2-40B4-BE49-F238E27FC236}">
                      <a16:creationId xmlns:a16="http://schemas.microsoft.com/office/drawing/2014/main" id="{2BDD1515-2726-4164-853D-89BD7BB8DEF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5BD77716-87E4-4666-AD9E-8B243EFF039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3601052C-907B-43D5-B8B2-093F07F62DC2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AC8765AB-3AD5-4857-9256-830954BDF7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F50C72CA-A260-4E60-9B9C-EA2D6954DD6D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E5490AD-0D1B-46AC-BE0F-F81A7E5A25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736A9B50-E67C-471A-A7F0-5A8867F698A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34002121-8661-440C-82FC-AD58969D44F1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C8266530-CFCD-4895-BC31-943F58457382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F0AB81E0-A4AB-4822-B631-ED255D550536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70570019-611C-4F32-BEB0-105D658993A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53" name="Freeform 101">
                <a:extLst>
                  <a:ext uri="{FF2B5EF4-FFF2-40B4-BE49-F238E27FC236}">
                    <a16:creationId xmlns:a16="http://schemas.microsoft.com/office/drawing/2014/main" id="{0FFFA349-EED5-4F17-84D3-363D2855F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E924CB1B-A530-41FA-BFBB-22CFEC05CC1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54F6D03-CFA5-4A9D-B52C-8DC55C8A6A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49621935-0BDE-4404-A61D-0A636F5A20EA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24A702B3-4E55-4AE2-A3F9-AA48A81B594A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3CCD4DEC-CCBF-4BB0-BBAC-E09289880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23C6FA3F-DAB2-4361-A47F-9E46CF86C7F4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838EB879-BBB6-417C-A713-89FC2E70F9A2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3502B327-69E4-4B92-B908-EBB4A9413A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BE910329-0E2E-4459-BB3E-E88A93C7BC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86828E8F-5E5A-43B5-AB64-6255FFF9D06D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E2D69ABB-1A04-4AA6-8AFF-806F142401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34D5DC7D-4199-43B0-BE31-000091BCACC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56684441-D0A8-42B7-9FB7-1ABE85782D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6A0A6470-50EC-4926-B930-5AD7187717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655E668F-8178-426C-A64A-0FBBE044F7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B8D2976D-1A0A-48BE-8CE5-F3D8E14E97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8410ACF8-1113-40FC-B209-75A882C33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1CE3EE9B-26D6-4700-8C35-C8CFB68DACF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E707BB05-5A51-4B89-8A6C-989EC65E81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Pijl: punthaak 146">
                    <a:extLst>
                      <a:ext uri="{FF2B5EF4-FFF2-40B4-BE49-F238E27FC236}">
                        <a16:creationId xmlns:a16="http://schemas.microsoft.com/office/drawing/2014/main" id="{A67815CC-2E7E-4B20-8C7B-4406218830A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86F866A1-77DD-4ED9-A5A6-B74FD681F3E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C25D9147-7E7D-4405-81AB-B3D36967E37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B22682CC-5048-4003-8D82-95A4592F5E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0581BEF4-8213-4CA7-9AEA-0A0D7B4514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ECCB6826-4002-4C18-9B3F-1A43CA69EE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BFE997D6-737C-4D3D-9A64-40842E2425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4D93C6EE-6A07-409C-9019-2F205204DC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29E35945-E30C-4296-B40B-15EC48E4AB3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2A0F7BCF-6A98-4FFA-A166-D776262C8CB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8" name="Pijl: punthaak 137">
                    <a:extLst>
                      <a:ext uri="{FF2B5EF4-FFF2-40B4-BE49-F238E27FC236}">
                        <a16:creationId xmlns:a16="http://schemas.microsoft.com/office/drawing/2014/main" id="{B3909834-0823-47D7-BEB2-2784D33BC633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776C9168-3249-4AA1-A822-000582CE52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D45B6388-F618-4E6F-8AF2-2DB7F619E9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22B3E509-F937-438C-A308-CE8B630DE6E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FFA286D-A948-4C10-9895-865F977EA6D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6CC7FB19-BFBD-4D15-8FF4-BCEA006F8EC8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270A1CE7-3E4D-440B-86B2-B341AEB156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30" name="Rechte verbindingslijn 129">
                      <a:extLst>
                        <a:ext uri="{FF2B5EF4-FFF2-40B4-BE49-F238E27FC236}">
                          <a16:creationId xmlns:a16="http://schemas.microsoft.com/office/drawing/2014/main" id="{71186B4B-E3EB-4FA0-99D9-C5559309F33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1" name="Rechte verbindingslijn 130">
                      <a:extLst>
                        <a:ext uri="{FF2B5EF4-FFF2-40B4-BE49-F238E27FC236}">
                          <a16:creationId xmlns:a16="http://schemas.microsoft.com/office/drawing/2014/main" id="{4491F3F6-5D19-4FD2-9F21-A2B364B58EF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2" name="Rechte verbindingslijn 131">
                      <a:extLst>
                        <a:ext uri="{FF2B5EF4-FFF2-40B4-BE49-F238E27FC236}">
                          <a16:creationId xmlns:a16="http://schemas.microsoft.com/office/drawing/2014/main" id="{8BC31458-0504-4C8C-9875-5FD28996619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B0A9C474-5484-4A2D-B6B9-B1FDE096861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843B851B-A7D8-4743-8439-E990E34B548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7137F0CC-8B87-4491-BD00-370B716EC9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C48FC3B6-6347-47D1-94EA-70CB3D5652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9" name="Pijl: punthaak 128">
                      <a:extLst>
                        <a:ext uri="{FF2B5EF4-FFF2-40B4-BE49-F238E27FC236}">
                          <a16:creationId xmlns:a16="http://schemas.microsoft.com/office/drawing/2014/main" id="{A456FCCB-B9C9-441A-944A-763AA44412D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3100154A-F891-4955-95F3-7A4A170E5020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BD70A94D-FCC4-49E1-A1F1-4B9A5066D37F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BB04F911-E615-4937-B73C-30814F7177C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F96115F-AF5B-49F8-BF5B-4BC2CFC7E0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19" name="Rechte verbindingslijn 118">
                      <a:extLst>
                        <a:ext uri="{FF2B5EF4-FFF2-40B4-BE49-F238E27FC236}">
                          <a16:creationId xmlns:a16="http://schemas.microsoft.com/office/drawing/2014/main" id="{A3DF2E33-1C66-45BE-84AF-29BF15E75C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D7E04CCB-7416-46CB-99E2-D38E276584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4847F784-4244-4718-A95D-CCA98D7300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4FE2CFBA-5C9A-402A-AF04-E4A37EE16C7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42FD24AD-B5DF-4AA6-A084-4D89117331C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AE698A4C-0DFC-41A9-BAF3-B4FE37D0C58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003F2975-EBA3-4783-85DE-3935263BC1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8" name="Pijl: punthaak 117">
                      <a:extLst>
                        <a:ext uri="{FF2B5EF4-FFF2-40B4-BE49-F238E27FC236}">
                          <a16:creationId xmlns:a16="http://schemas.microsoft.com/office/drawing/2014/main" id="{657D0713-8542-467C-8109-44EFE027CD4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A4CE6692-3BE3-4F52-96EF-8B1E6C0E34C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97C8D5C3-45D0-4DD0-8A73-10586918D06C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10DE2C5-2B1F-4377-A957-EB0FB07A65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AB5174F3-5BE6-4A65-B8AF-A8F766F2CB60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B840C7C-DE54-4004-A38B-3CDAEC60E05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8E1D8AC-E4B8-450B-B2F6-7B5CB9C5004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7C7A3964-61D1-4EAE-BFDC-589EF0F40C56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1ABAEA-CD18-40FC-AB45-883E1A7EA291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F31CEB1-EC79-43E6-9A69-46E15F5FB7E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C70D5CB0-024C-4793-87D6-FE129DA76B20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08DD5E80-226E-4E45-917B-72A986EB019F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4DD8803F-9303-40D4-8291-0223B1E0E0AC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60C799F-76D6-440A-8F27-38DEE0D93727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E3DB237E-1881-4463-9348-F0C82BAAB97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7B559675-60D4-49F7-B010-216AC4FC7411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F9EF71-CDAF-47E7-B957-46FA0B5B934D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B6F626D-AFB7-41FB-A114-C0957F113A40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B8EEC824-2A4C-4394-9F30-59A518997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7CD04376-2DF8-4A55-ADD2-5C1262455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505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1477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LEEG (CUSTOM)</a:t>
            </a:r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D0B29888-E4F1-499F-88F4-D1C55570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tekst 3924">
            <a:extLst>
              <a:ext uri="{FF2B5EF4-FFF2-40B4-BE49-F238E27FC236}">
                <a16:creationId xmlns:a16="http://schemas.microsoft.com/office/drawing/2014/main" id="{1C99AB01-46FC-48F9-829B-542DE9D5D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2" name="Tijdelijke aanduiding voor tekst 3926">
            <a:extLst>
              <a:ext uri="{FF2B5EF4-FFF2-40B4-BE49-F238E27FC236}">
                <a16:creationId xmlns:a16="http://schemas.microsoft.com/office/drawing/2014/main" id="{8B0BCAC0-57EE-4441-9717-74A627C6D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5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C71D7CF-9FA9-4507-A71E-FDCA80B275B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438329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 volgende stappen kunt u uitvoeren om antwoord te geven op evt. opmerkingen of om naar de vorige/volgende opmerking in de presentatie te gaan: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Vriendelijke groet,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communiceren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31352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dirty="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 dirty="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403" name="Groep 402">
            <a:extLst>
              <a:ext uri="{FF2B5EF4-FFF2-40B4-BE49-F238E27FC236}">
                <a16:creationId xmlns:a16="http://schemas.microsoft.com/office/drawing/2014/main" id="{69D30B7E-F73F-44B4-B12B-8E61FCE5BDDD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402" name="Afbeelding 401">
              <a:extLst>
                <a:ext uri="{FF2B5EF4-FFF2-40B4-BE49-F238E27FC236}">
                  <a16:creationId xmlns:a16="http://schemas.microsoft.com/office/drawing/2014/main" id="{B497982B-EEF0-4EED-A600-D5A304482E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404" name="Afbeelding 403">
              <a:extLst>
                <a:ext uri="{FF2B5EF4-FFF2-40B4-BE49-F238E27FC236}">
                  <a16:creationId xmlns:a16="http://schemas.microsoft.com/office/drawing/2014/main" id="{27F841EA-6D3C-4742-A7A0-11E93086A0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  <p:grpSp>
        <p:nvGrpSpPr>
          <p:cNvPr id="18" name="Groep 17"/>
          <p:cNvGrpSpPr/>
          <p:nvPr/>
        </p:nvGrpSpPr>
        <p:grpSpPr>
          <a:xfrm>
            <a:off x="696791" y="2145262"/>
            <a:ext cx="9936052" cy="1643724"/>
            <a:chOff x="607174" y="2060848"/>
            <a:chExt cx="9917939" cy="1643724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7" y="2060849"/>
              <a:ext cx="4824536" cy="2654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Ga naar de tab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‘Invoegen’.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7" y="2483279"/>
              <a:ext cx="482453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Klik op de knop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‘Opmerking’.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488475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31615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Er verschijnt nu een klein spreekwolkje op de slide en het venster voor opmerkingen opent zich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aan de zijkant.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Typ uw feedback in het tekst vak in het venster voor opmerkingen.</a:t>
              </a: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1608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16540"/>
              <a:ext cx="72936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u dit gedaan heeft, kunt u het spreekwolkje op de juiste plaats op de dia slepen.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Zo is het voor ons duidelijk op welk deel van de content, op de dia, uw feedback betrekking heeft.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165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408" name="Groep 407">
            <a:extLst>
              <a:ext uri="{FF2B5EF4-FFF2-40B4-BE49-F238E27FC236}">
                <a16:creationId xmlns:a16="http://schemas.microsoft.com/office/drawing/2014/main" id="{2839EE6B-726A-4CD4-AD8B-4D2302501856}"/>
              </a:ext>
            </a:extLst>
          </p:cNvPr>
          <p:cNvGrpSpPr/>
          <p:nvPr userDrawn="1"/>
        </p:nvGrpSpPr>
        <p:grpSpPr>
          <a:xfrm>
            <a:off x="3298927" y="2129046"/>
            <a:ext cx="1851343" cy="271848"/>
            <a:chOff x="5322164" y="2129046"/>
            <a:chExt cx="1847968" cy="271848"/>
          </a:xfrm>
        </p:grpSpPr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C926F105-177F-4015-BCA2-069B5D30A3D4}"/>
                </a:ext>
              </a:extLst>
            </p:cNvPr>
            <p:cNvSpPr/>
            <p:nvPr userDrawn="1"/>
          </p:nvSpPr>
          <p:spPr>
            <a:xfrm>
              <a:off x="5322164" y="2132856"/>
              <a:ext cx="1840407" cy="2665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7" name="Rechthoek 406">
              <a:extLst>
                <a:ext uri="{FF2B5EF4-FFF2-40B4-BE49-F238E27FC236}">
                  <a16:creationId xmlns:a16="http://schemas.microsoft.com/office/drawing/2014/main" id="{5F5E6EC0-4DAE-4670-896E-36698E046AA5}"/>
                </a:ext>
              </a:extLst>
            </p:cNvPr>
            <p:cNvSpPr/>
            <p:nvPr userDrawn="1"/>
          </p:nvSpPr>
          <p:spPr>
            <a:xfrm>
              <a:off x="5806828" y="2129046"/>
              <a:ext cx="709557" cy="271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6" name="Tekstvak 405">
              <a:extLst>
                <a:ext uri="{FF2B5EF4-FFF2-40B4-BE49-F238E27FC236}">
                  <a16:creationId xmlns:a16="http://schemas.microsoft.com/office/drawing/2014/main" id="{A7748BFD-B338-4B2D-828A-990A1BB80D25}"/>
                </a:ext>
              </a:extLst>
            </p:cNvPr>
            <p:cNvSpPr txBox="1"/>
            <p:nvPr userDrawn="1"/>
          </p:nvSpPr>
          <p:spPr>
            <a:xfrm>
              <a:off x="5347987" y="2146063"/>
              <a:ext cx="43608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409" name="Tekstvak 408">
              <a:extLst>
                <a:ext uri="{FF2B5EF4-FFF2-40B4-BE49-F238E27FC236}">
                  <a16:creationId xmlns:a16="http://schemas.microsoft.com/office/drawing/2014/main" id="{C45D582D-2410-48E2-88EE-56564B10102A}"/>
                </a:ext>
              </a:extLst>
            </p:cNvPr>
            <p:cNvSpPr txBox="1"/>
            <p:nvPr userDrawn="1"/>
          </p:nvSpPr>
          <p:spPr>
            <a:xfrm>
              <a:off x="6525314" y="2146063"/>
              <a:ext cx="644818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Tekenen</a:t>
              </a:r>
            </a:p>
          </p:txBody>
        </p:sp>
        <p:sp>
          <p:nvSpPr>
            <p:cNvPr id="410" name="Tekstvak 409">
              <a:extLst>
                <a:ext uri="{FF2B5EF4-FFF2-40B4-BE49-F238E27FC236}">
                  <a16:creationId xmlns:a16="http://schemas.microsoft.com/office/drawing/2014/main" id="{3E79EEBF-6F5B-4A9E-83B2-3E525932BEB5}"/>
                </a:ext>
              </a:extLst>
            </p:cNvPr>
            <p:cNvSpPr txBox="1"/>
            <p:nvPr userDrawn="1"/>
          </p:nvSpPr>
          <p:spPr>
            <a:xfrm>
              <a:off x="5800972" y="2146063"/>
              <a:ext cx="7093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Invoegen</a:t>
              </a:r>
            </a:p>
          </p:txBody>
        </p:sp>
      </p:grpSp>
      <p:grpSp>
        <p:nvGrpSpPr>
          <p:cNvPr id="418" name="Groep 417">
            <a:extLst>
              <a:ext uri="{FF2B5EF4-FFF2-40B4-BE49-F238E27FC236}">
                <a16:creationId xmlns:a16="http://schemas.microsoft.com/office/drawing/2014/main" id="{45C2F8DF-16BE-4660-B89E-12D7CD00FEC2}"/>
              </a:ext>
            </a:extLst>
          </p:cNvPr>
          <p:cNvGrpSpPr/>
          <p:nvPr userDrawn="1"/>
        </p:nvGrpSpPr>
        <p:grpSpPr>
          <a:xfrm>
            <a:off x="3249989" y="2514351"/>
            <a:ext cx="528621" cy="370723"/>
            <a:chOff x="3942023" y="2514350"/>
            <a:chExt cx="527657" cy="370723"/>
          </a:xfrm>
        </p:grpSpPr>
        <p:sp>
          <p:nvSpPr>
            <p:cNvPr id="413" name="Rechthoek 412">
              <a:extLst>
                <a:ext uri="{FF2B5EF4-FFF2-40B4-BE49-F238E27FC236}">
                  <a16:creationId xmlns:a16="http://schemas.microsoft.com/office/drawing/2014/main" id="{8D909782-BA50-44E4-8171-936CC5DDD620}"/>
                </a:ext>
              </a:extLst>
            </p:cNvPr>
            <p:cNvSpPr/>
            <p:nvPr userDrawn="1"/>
          </p:nvSpPr>
          <p:spPr>
            <a:xfrm>
              <a:off x="3989826" y="2514350"/>
              <a:ext cx="432050" cy="3707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grpSp>
          <p:nvGrpSpPr>
            <p:cNvPr id="415" name="Groep 414">
              <a:extLst>
                <a:ext uri="{FF2B5EF4-FFF2-40B4-BE49-F238E27FC236}">
                  <a16:creationId xmlns:a16="http://schemas.microsoft.com/office/drawing/2014/main" id="{893B14DA-DAEC-4B47-8C73-73FABB0854DE}"/>
                </a:ext>
              </a:extLst>
            </p:cNvPr>
            <p:cNvGrpSpPr/>
            <p:nvPr userDrawn="1"/>
          </p:nvGrpSpPr>
          <p:grpSpPr>
            <a:xfrm>
              <a:off x="4081684" y="2524728"/>
              <a:ext cx="192543" cy="141662"/>
              <a:chOff x="4081684" y="2524728"/>
              <a:chExt cx="192543" cy="141662"/>
            </a:xfrm>
          </p:grpSpPr>
          <p:sp>
            <p:nvSpPr>
              <p:cNvPr id="411" name="Tekstballon: rechthoek met afgeronde hoeken 410">
                <a:extLst>
                  <a:ext uri="{FF2B5EF4-FFF2-40B4-BE49-F238E27FC236}">
                    <a16:creationId xmlns:a16="http://schemas.microsoft.com/office/drawing/2014/main" id="{9C0852C4-5D20-4EFF-BF48-90716C56F420}"/>
                  </a:ext>
                </a:extLst>
              </p:cNvPr>
              <p:cNvSpPr/>
              <p:nvPr userDrawn="1"/>
            </p:nvSpPr>
            <p:spPr>
              <a:xfrm>
                <a:off x="4123044" y="2565570"/>
                <a:ext cx="151183" cy="10082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1270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14" name="Plusteken 413">
                <a:extLst>
                  <a:ext uri="{FF2B5EF4-FFF2-40B4-BE49-F238E27FC236}">
                    <a16:creationId xmlns:a16="http://schemas.microsoft.com/office/drawing/2014/main" id="{B27E22FF-2B1F-4539-A56E-21753341E83E}"/>
                  </a:ext>
                </a:extLst>
              </p:cNvPr>
              <p:cNvSpPr/>
              <p:nvPr userDrawn="1"/>
            </p:nvSpPr>
            <p:spPr>
              <a:xfrm>
                <a:off x="4081684" y="2524728"/>
                <a:ext cx="95723" cy="95723"/>
              </a:xfrm>
              <a:prstGeom prst="mathPlus">
                <a:avLst>
                  <a:gd name="adj1" fmla="val 31038"/>
                </a:avLst>
              </a:prstGeom>
              <a:solidFill>
                <a:srgbClr val="6EA69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7" name="Tekstvak 416">
              <a:extLst>
                <a:ext uri="{FF2B5EF4-FFF2-40B4-BE49-F238E27FC236}">
                  <a16:creationId xmlns:a16="http://schemas.microsoft.com/office/drawing/2014/main" id="{916361CE-5BC4-41EC-B4AF-55785415B347}"/>
                </a:ext>
              </a:extLst>
            </p:cNvPr>
            <p:cNvSpPr txBox="1"/>
            <p:nvPr userDrawn="1"/>
          </p:nvSpPr>
          <p:spPr>
            <a:xfrm>
              <a:off x="3942023" y="2689333"/>
              <a:ext cx="527657" cy="169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5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Opmerking</a:t>
              </a:r>
            </a:p>
          </p:txBody>
        </p:sp>
      </p:grpSp>
      <p:grpSp>
        <p:nvGrpSpPr>
          <p:cNvPr id="1027" name="Groep 1026">
            <a:extLst>
              <a:ext uri="{FF2B5EF4-FFF2-40B4-BE49-F238E27FC236}">
                <a16:creationId xmlns:a16="http://schemas.microsoft.com/office/drawing/2014/main" id="{76480C60-38AA-44EB-A025-BB748A8B2350}"/>
              </a:ext>
            </a:extLst>
          </p:cNvPr>
          <p:cNvGrpSpPr/>
          <p:nvPr userDrawn="1"/>
        </p:nvGrpSpPr>
        <p:grpSpPr>
          <a:xfrm>
            <a:off x="7484154" y="2463166"/>
            <a:ext cx="2196132" cy="950850"/>
            <a:chOff x="8282157" y="2391028"/>
            <a:chExt cx="2192129" cy="950850"/>
          </a:xfrm>
        </p:grpSpPr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0EFD3CCF-2629-4239-A200-686CB8069E68}"/>
                </a:ext>
              </a:extLst>
            </p:cNvPr>
            <p:cNvSpPr/>
            <p:nvPr userDrawn="1"/>
          </p:nvSpPr>
          <p:spPr>
            <a:xfrm>
              <a:off x="8329962" y="2457651"/>
              <a:ext cx="2144324" cy="8842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22" name="Tekstvak 421">
              <a:extLst>
                <a:ext uri="{FF2B5EF4-FFF2-40B4-BE49-F238E27FC236}">
                  <a16:creationId xmlns:a16="http://schemas.microsoft.com/office/drawing/2014/main" id="{A059F493-0F36-460E-9A61-7F5D679A7A2C}"/>
                </a:ext>
              </a:extLst>
            </p:cNvPr>
            <p:cNvSpPr txBox="1"/>
            <p:nvPr userDrawn="1"/>
          </p:nvSpPr>
          <p:spPr>
            <a:xfrm>
              <a:off x="8282157" y="2391028"/>
              <a:ext cx="89907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Opmerkingen</a:t>
              </a:r>
            </a:p>
          </p:txBody>
        </p: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FDD7E08D-F99F-4C1D-BEB3-BD5647738B06}"/>
                </a:ext>
              </a:extLst>
            </p:cNvPr>
            <p:cNvGrpSpPr/>
            <p:nvPr userDrawn="1"/>
          </p:nvGrpSpPr>
          <p:grpSpPr>
            <a:xfrm>
              <a:off x="8481060" y="2709622"/>
              <a:ext cx="421935" cy="125018"/>
              <a:chOff x="8481060" y="2709622"/>
              <a:chExt cx="421935" cy="125018"/>
            </a:xfrm>
          </p:grpSpPr>
          <p:sp>
            <p:nvSpPr>
              <p:cNvPr id="424" name="Rechthoek 423">
                <a:extLst>
                  <a:ext uri="{FF2B5EF4-FFF2-40B4-BE49-F238E27FC236}">
                    <a16:creationId xmlns:a16="http://schemas.microsoft.com/office/drawing/2014/main" id="{6D5F115D-ED0D-4BCC-BEC6-ECA74E15A5CB}"/>
                  </a:ext>
                </a:extLst>
              </p:cNvPr>
              <p:cNvSpPr/>
              <p:nvPr userDrawn="1"/>
            </p:nvSpPr>
            <p:spPr>
              <a:xfrm>
                <a:off x="8481060" y="2710544"/>
                <a:ext cx="401683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Tekstvak 424">
                <a:extLst>
                  <a:ext uri="{FF2B5EF4-FFF2-40B4-BE49-F238E27FC236}">
                    <a16:creationId xmlns:a16="http://schemas.microsoft.com/office/drawing/2014/main" id="{47E52E39-39E0-4403-8101-0093438ADC37}"/>
                  </a:ext>
                </a:extLst>
              </p:cNvPr>
              <p:cNvSpPr txBox="1"/>
              <p:nvPr userDrawn="1"/>
            </p:nvSpPr>
            <p:spPr>
              <a:xfrm>
                <a:off x="8623054" y="2709622"/>
                <a:ext cx="2799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l"/>
                <a:r>
                  <a:rPr lang="nl-NL" sz="500" dirty="0">
                    <a:solidFill>
                      <a:srgbClr val="000000"/>
                    </a:solidFill>
                    <a:latin typeface="Open Sans" panose="020B0606030504020204"/>
                    <a:cs typeface="Calibri" panose="020F0502020204030204" pitchFamily="34" charset="0"/>
                  </a:rPr>
                  <a:t>Nieuwe</a:t>
                </a:r>
              </a:p>
            </p:txBody>
          </p:sp>
          <p:grpSp>
            <p:nvGrpSpPr>
              <p:cNvPr id="419" name="Groep 418">
                <a:extLst>
                  <a:ext uri="{FF2B5EF4-FFF2-40B4-BE49-F238E27FC236}">
                    <a16:creationId xmlns:a16="http://schemas.microsoft.com/office/drawing/2014/main" id="{9B011FAE-7C52-4DB6-8B2A-A62882152C11}"/>
                  </a:ext>
                </a:extLst>
              </p:cNvPr>
              <p:cNvGrpSpPr/>
              <p:nvPr userDrawn="1"/>
            </p:nvGrpSpPr>
            <p:grpSpPr>
              <a:xfrm>
                <a:off x="8510490" y="2715400"/>
                <a:ext cx="90047" cy="66251"/>
                <a:chOff x="3536125" y="2677128"/>
                <a:chExt cx="192543" cy="141662"/>
              </a:xfrm>
            </p:grpSpPr>
            <p:sp>
              <p:nvSpPr>
                <p:cNvPr id="426" name="Tekstballon: rechthoek met afgeronde hoeken 425">
                  <a:extLst>
                    <a:ext uri="{FF2B5EF4-FFF2-40B4-BE49-F238E27FC236}">
                      <a16:creationId xmlns:a16="http://schemas.microsoft.com/office/drawing/2014/main" id="{ADF333BA-D4CA-4D79-9323-71AD4D50A107}"/>
                    </a:ext>
                  </a:extLst>
                </p:cNvPr>
                <p:cNvSpPr/>
                <p:nvPr userDrawn="1"/>
              </p:nvSpPr>
              <p:spPr>
                <a:xfrm>
                  <a:off x="3577485" y="2717970"/>
                  <a:ext cx="151183" cy="100820"/>
                </a:xfrm>
                <a:prstGeom prst="wedgeRoundRectCallout">
                  <a:avLst>
                    <a:gd name="adj1" fmla="val -26274"/>
                    <a:gd name="adj2" fmla="val 88043"/>
                    <a:gd name="adj3" fmla="val 16667"/>
                  </a:avLst>
                </a:prstGeom>
                <a:solidFill>
                  <a:srgbClr val="F0F0F0"/>
                </a:solidFill>
                <a:ln w="6350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7" name="Plusteken 426">
                  <a:extLst>
                    <a:ext uri="{FF2B5EF4-FFF2-40B4-BE49-F238E27FC236}">
                      <a16:creationId xmlns:a16="http://schemas.microsoft.com/office/drawing/2014/main" id="{86DF4276-5C8C-45BF-8863-682C82915896}"/>
                    </a:ext>
                  </a:extLst>
                </p:cNvPr>
                <p:cNvSpPr/>
                <p:nvPr userDrawn="1"/>
              </p:nvSpPr>
              <p:spPr>
                <a:xfrm>
                  <a:off x="3536125" y="2677128"/>
                  <a:ext cx="95723" cy="95723"/>
                </a:xfrm>
                <a:prstGeom prst="mathPlus">
                  <a:avLst>
                    <a:gd name="adj1" fmla="val 31038"/>
                  </a:avLst>
                </a:prstGeom>
                <a:solidFill>
                  <a:srgbClr val="6EA693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532D34EE-6458-4AE7-8A55-EC4543E84677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06D396E0-7501-4FDF-9896-217E391E8E07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33" name="Tekstballon: rechthoek met afgeronde hoeken 432">
                <a:extLst>
                  <a:ext uri="{FF2B5EF4-FFF2-40B4-BE49-F238E27FC236}">
                    <a16:creationId xmlns:a16="http://schemas.microsoft.com/office/drawing/2014/main" id="{41471A11-F294-45F2-8770-FBA31B910BE0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35" name="Groep 434">
                <a:extLst>
                  <a:ext uri="{FF2B5EF4-FFF2-40B4-BE49-F238E27FC236}">
                    <a16:creationId xmlns:a16="http://schemas.microsoft.com/office/drawing/2014/main" id="{EFAAC102-7EAF-467E-82EA-B512B856205A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2FF70A5-4600-44D6-B2E1-2F6D57789093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4" name="Pijl: punthaak 433">
                  <a:extLst>
                    <a:ext uri="{FF2B5EF4-FFF2-40B4-BE49-F238E27FC236}">
                      <a16:creationId xmlns:a16="http://schemas.microsoft.com/office/drawing/2014/main" id="{CEC1B02C-F171-4935-9EED-BED5237F5A3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7" name="Groep 436">
              <a:extLst>
                <a:ext uri="{FF2B5EF4-FFF2-40B4-BE49-F238E27FC236}">
                  <a16:creationId xmlns:a16="http://schemas.microsoft.com/office/drawing/2014/main" id="{BD205791-AFA3-40E4-870E-42FBBDA7BE01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D4B70273-950F-43A3-874C-2FD303E0F1E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40" name="Tekstballon: rechthoek met afgeronde hoeken 439">
                <a:extLst>
                  <a:ext uri="{FF2B5EF4-FFF2-40B4-BE49-F238E27FC236}">
                    <a16:creationId xmlns:a16="http://schemas.microsoft.com/office/drawing/2014/main" id="{B24A8C23-1E65-4C51-9553-5BD7849F2740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5B94B85F-DC9D-431F-BC71-6E82AF32D738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42" name="Rechthoek 441">
                  <a:extLst>
                    <a:ext uri="{FF2B5EF4-FFF2-40B4-BE49-F238E27FC236}">
                      <a16:creationId xmlns:a16="http://schemas.microsoft.com/office/drawing/2014/main" id="{7B4C363D-EF96-4BFC-9C6A-AB55640349B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3" name="Pijl: punthaak 442">
                  <a:extLst>
                    <a:ext uri="{FF2B5EF4-FFF2-40B4-BE49-F238E27FC236}">
                      <a16:creationId xmlns:a16="http://schemas.microsoft.com/office/drawing/2014/main" id="{4A53E3A7-F1DB-4B0B-BD3A-EC7DA6B91F81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50CD411F-7D55-435B-AE88-C7CDC24B8140}"/>
                </a:ext>
              </a:extLst>
            </p:cNvPr>
            <p:cNvSpPr/>
            <p:nvPr userDrawn="1"/>
          </p:nvSpPr>
          <p:spPr>
            <a:xfrm>
              <a:off x="8382000" y="2895601"/>
              <a:ext cx="1973580" cy="389708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F5F675E6-2F0B-4893-9BC7-44EB48781EED}"/>
                </a:ext>
              </a:extLst>
            </p:cNvPr>
            <p:cNvSpPr/>
            <p:nvPr userDrawn="1"/>
          </p:nvSpPr>
          <p:spPr>
            <a:xfrm>
              <a:off x="8608423" y="3050349"/>
              <a:ext cx="1675311" cy="1565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4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1024" name="Rechthoekige driehoek 1023">
              <a:extLst>
                <a:ext uri="{FF2B5EF4-FFF2-40B4-BE49-F238E27FC236}">
                  <a16:creationId xmlns:a16="http://schemas.microsoft.com/office/drawing/2014/main" id="{1496D3AD-54A3-4C3B-A930-67664DFF67C5}"/>
                </a:ext>
              </a:extLst>
            </p:cNvPr>
            <p:cNvSpPr/>
            <p:nvPr userDrawn="1"/>
          </p:nvSpPr>
          <p:spPr>
            <a:xfrm flipH="1">
              <a:off x="8417568" y="2944058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0" name="Tekstvak 449">
              <a:extLst>
                <a:ext uri="{FF2B5EF4-FFF2-40B4-BE49-F238E27FC236}">
                  <a16:creationId xmlns:a16="http://schemas.microsoft.com/office/drawing/2014/main" id="{7C7B881D-E4F3-400F-BBCB-077D1D295E83}"/>
                </a:ext>
              </a:extLst>
            </p:cNvPr>
            <p:cNvSpPr txBox="1"/>
            <p:nvPr userDrawn="1"/>
          </p:nvSpPr>
          <p:spPr>
            <a:xfrm>
              <a:off x="8476422" y="2906218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4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51" name="Tekstvak 450">
              <a:extLst>
                <a:ext uri="{FF2B5EF4-FFF2-40B4-BE49-F238E27FC236}">
                  <a16:creationId xmlns:a16="http://schemas.microsoft.com/office/drawing/2014/main" id="{DB270F95-2C2C-484E-B68C-100C7496C6C5}"/>
                </a:ext>
              </a:extLst>
            </p:cNvPr>
            <p:cNvSpPr txBox="1"/>
            <p:nvPr userDrawn="1"/>
          </p:nvSpPr>
          <p:spPr>
            <a:xfrm>
              <a:off x="8861776" y="2902952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Een paar seconden geleden</a:t>
              </a:r>
            </a:p>
          </p:txBody>
        </p:sp>
        <p:sp>
          <p:nvSpPr>
            <p:cNvPr id="1025" name="Ovaal 1024">
              <a:extLst>
                <a:ext uri="{FF2B5EF4-FFF2-40B4-BE49-F238E27FC236}">
                  <a16:creationId xmlns:a16="http://schemas.microsoft.com/office/drawing/2014/main" id="{577C28BC-C153-4642-89D5-00D4C5A97E71}"/>
                </a:ext>
              </a:extLst>
            </p:cNvPr>
            <p:cNvSpPr/>
            <p:nvPr userDrawn="1"/>
          </p:nvSpPr>
          <p:spPr>
            <a:xfrm>
              <a:off x="8448795" y="3036304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5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</p:grpSp>
      <p:grpSp>
        <p:nvGrpSpPr>
          <p:cNvPr id="1028" name="Groep 1027">
            <a:extLst>
              <a:ext uri="{FF2B5EF4-FFF2-40B4-BE49-F238E27FC236}">
                <a16:creationId xmlns:a16="http://schemas.microsoft.com/office/drawing/2014/main" id="{C8222C43-13D4-4037-9101-2AC94D87A6D3}"/>
              </a:ext>
            </a:extLst>
          </p:cNvPr>
          <p:cNvGrpSpPr/>
          <p:nvPr userDrawn="1"/>
        </p:nvGrpSpPr>
        <p:grpSpPr>
          <a:xfrm>
            <a:off x="7525558" y="3488644"/>
            <a:ext cx="332434" cy="310774"/>
            <a:chOff x="8323487" y="3433313"/>
            <a:chExt cx="423698" cy="396815"/>
          </a:xfrm>
        </p:grpSpPr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99229F8A-1CF9-463A-9C3B-73835F42329E}"/>
                </a:ext>
              </a:extLst>
            </p:cNvPr>
            <p:cNvSpPr/>
            <p:nvPr userDrawn="1"/>
          </p:nvSpPr>
          <p:spPr>
            <a:xfrm>
              <a:off x="8323487" y="3433313"/>
              <a:ext cx="423698" cy="3968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5" name="Tekstballon: rechthoek met afgeronde hoeken 454">
              <a:extLst>
                <a:ext uri="{FF2B5EF4-FFF2-40B4-BE49-F238E27FC236}">
                  <a16:creationId xmlns:a16="http://schemas.microsoft.com/office/drawing/2014/main" id="{12B3D5E0-7436-4BA5-8C9D-D4FCC838334C}"/>
                </a:ext>
              </a:extLst>
            </p:cNvPr>
            <p:cNvSpPr/>
            <p:nvPr userDrawn="1"/>
          </p:nvSpPr>
          <p:spPr>
            <a:xfrm>
              <a:off x="8423912" y="3542112"/>
              <a:ext cx="221366" cy="147623"/>
            </a:xfrm>
            <a:prstGeom prst="wedgeRoundRectCallout">
              <a:avLst>
                <a:gd name="adj1" fmla="val -26274"/>
                <a:gd name="adj2" fmla="val 88043"/>
                <a:gd name="adj3" fmla="val 16667"/>
              </a:avLst>
            </a:prstGeom>
            <a:solidFill>
              <a:srgbClr val="FFCDB2"/>
            </a:solidFill>
            <a:ln w="12700">
              <a:solidFill>
                <a:srgbClr val="D97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691994" y="4598343"/>
            <a:ext cx="8361726" cy="807860"/>
            <a:chOff x="612279" y="4917797"/>
            <a:chExt cx="8346483" cy="807860"/>
          </a:xfrm>
        </p:grpSpPr>
        <p:sp>
          <p:nvSpPr>
            <p:cNvPr id="44" name="Tekstvak 43"/>
            <p:cNvSpPr txBox="1"/>
            <p:nvPr/>
          </p:nvSpPr>
          <p:spPr>
            <a:xfrm>
              <a:off x="1020057" y="4933332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45" name="Ovaal 44"/>
            <p:cNvSpPr/>
            <p:nvPr/>
          </p:nvSpPr>
          <p:spPr>
            <a:xfrm>
              <a:off x="612279" y="4917797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020057" y="5437625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zijn in de rechter bovenhoek twee knopjes zichtbaar.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612279" y="542209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1029" name="Groep 1028">
            <a:extLst>
              <a:ext uri="{FF2B5EF4-FFF2-40B4-BE49-F238E27FC236}">
                <a16:creationId xmlns:a16="http://schemas.microsoft.com/office/drawing/2014/main" id="{12D04735-DC15-401B-89AE-C16969588B7A}"/>
              </a:ext>
            </a:extLst>
          </p:cNvPr>
          <p:cNvGrpSpPr/>
          <p:nvPr userDrawn="1"/>
        </p:nvGrpSpPr>
        <p:grpSpPr>
          <a:xfrm>
            <a:off x="9123047" y="4540316"/>
            <a:ext cx="1964952" cy="564112"/>
            <a:chOff x="9054736" y="3652765"/>
            <a:chExt cx="1604760" cy="461547"/>
          </a:xfrm>
        </p:grpSpPr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2476C31D-0502-47A3-8317-80C9A243F4F8}"/>
                </a:ext>
              </a:extLst>
            </p:cNvPr>
            <p:cNvSpPr/>
            <p:nvPr userDrawn="1"/>
          </p:nvSpPr>
          <p:spPr>
            <a:xfrm>
              <a:off x="9054736" y="3652765"/>
              <a:ext cx="1604760" cy="461547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F94C4EDD-658B-4D2A-86FD-594354B06825}"/>
                </a:ext>
              </a:extLst>
            </p:cNvPr>
            <p:cNvSpPr/>
            <p:nvPr userDrawn="1"/>
          </p:nvSpPr>
          <p:spPr>
            <a:xfrm>
              <a:off x="9281160" y="3807514"/>
              <a:ext cx="1332288" cy="9957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460" name="Rechthoekige driehoek 459">
              <a:extLst>
                <a:ext uri="{FF2B5EF4-FFF2-40B4-BE49-F238E27FC236}">
                  <a16:creationId xmlns:a16="http://schemas.microsoft.com/office/drawing/2014/main" id="{8E45FFB5-7A99-4880-B9EA-805A888C5D86}"/>
                </a:ext>
              </a:extLst>
            </p:cNvPr>
            <p:cNvSpPr/>
            <p:nvPr userDrawn="1"/>
          </p:nvSpPr>
          <p:spPr>
            <a:xfrm flipH="1">
              <a:off x="9090304" y="3701223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61" name="Tekstvak 460">
              <a:extLst>
                <a:ext uri="{FF2B5EF4-FFF2-40B4-BE49-F238E27FC236}">
                  <a16:creationId xmlns:a16="http://schemas.microsoft.com/office/drawing/2014/main" id="{AE5A2FD3-C142-4E5E-9086-17722854AA2E}"/>
                </a:ext>
              </a:extLst>
            </p:cNvPr>
            <p:cNvSpPr txBox="1"/>
            <p:nvPr userDrawn="1"/>
          </p:nvSpPr>
          <p:spPr>
            <a:xfrm>
              <a:off x="9149158" y="3663383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62" name="Tekstvak 461">
              <a:extLst>
                <a:ext uri="{FF2B5EF4-FFF2-40B4-BE49-F238E27FC236}">
                  <a16:creationId xmlns:a16="http://schemas.microsoft.com/office/drawing/2014/main" id="{7A49C05F-7518-481C-AF62-AE6693213EAA}"/>
                </a:ext>
              </a:extLst>
            </p:cNvPr>
            <p:cNvSpPr txBox="1"/>
            <p:nvPr userDrawn="1"/>
          </p:nvSpPr>
          <p:spPr>
            <a:xfrm>
              <a:off x="9534512" y="3660117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6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2 minuten geleden</a:t>
              </a:r>
            </a:p>
          </p:txBody>
        </p:sp>
        <p:sp>
          <p:nvSpPr>
            <p:cNvPr id="463" name="Ovaal 462">
              <a:extLst>
                <a:ext uri="{FF2B5EF4-FFF2-40B4-BE49-F238E27FC236}">
                  <a16:creationId xmlns:a16="http://schemas.microsoft.com/office/drawing/2014/main" id="{57EDBC59-3286-480B-A85C-C1E3579C200F}"/>
                </a:ext>
              </a:extLst>
            </p:cNvPr>
            <p:cNvSpPr/>
            <p:nvPr userDrawn="1"/>
          </p:nvSpPr>
          <p:spPr>
            <a:xfrm>
              <a:off x="9121531" y="3793469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6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  <p:sp>
          <p:nvSpPr>
            <p:cNvPr id="465" name="Rechthoek 464">
              <a:extLst>
                <a:ext uri="{FF2B5EF4-FFF2-40B4-BE49-F238E27FC236}">
                  <a16:creationId xmlns:a16="http://schemas.microsoft.com/office/drawing/2014/main" id="{CD76C635-B49A-4B2A-BE16-A8F1C6767026}"/>
                </a:ext>
              </a:extLst>
            </p:cNvPr>
            <p:cNvSpPr/>
            <p:nvPr userDrawn="1"/>
          </p:nvSpPr>
          <p:spPr>
            <a:xfrm>
              <a:off x="9281160" y="3942372"/>
              <a:ext cx="1332288" cy="132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reactie&gt;</a:t>
              </a:r>
            </a:p>
          </p:txBody>
        </p:sp>
      </p:grpSp>
      <p:grpSp>
        <p:nvGrpSpPr>
          <p:cNvPr id="466" name="Groep 465">
            <a:extLst>
              <a:ext uri="{FF2B5EF4-FFF2-40B4-BE49-F238E27FC236}">
                <a16:creationId xmlns:a16="http://schemas.microsoft.com/office/drawing/2014/main" id="{239921A3-2B2B-4EC1-AD18-F0C2C981B0B5}"/>
              </a:ext>
            </a:extLst>
          </p:cNvPr>
          <p:cNvGrpSpPr/>
          <p:nvPr userDrawn="1"/>
        </p:nvGrpSpPr>
        <p:grpSpPr>
          <a:xfrm>
            <a:off x="9123046" y="5185166"/>
            <a:ext cx="716833" cy="302174"/>
            <a:chOff x="10041526" y="2710544"/>
            <a:chExt cx="293850" cy="124096"/>
          </a:xfrm>
        </p:grpSpPr>
        <p:grpSp>
          <p:nvGrpSpPr>
            <p:cNvPr id="470" name="Groep 469">
              <a:extLst>
                <a:ext uri="{FF2B5EF4-FFF2-40B4-BE49-F238E27FC236}">
                  <a16:creationId xmlns:a16="http://schemas.microsoft.com/office/drawing/2014/main" id="{C0608C31-6518-423B-AFF9-019C24D7AFB6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83" name="Rechthoek 482">
                <a:extLst>
                  <a:ext uri="{FF2B5EF4-FFF2-40B4-BE49-F238E27FC236}">
                    <a16:creationId xmlns:a16="http://schemas.microsoft.com/office/drawing/2014/main" id="{A75AF568-54C9-46EA-A5E1-45D1B7DA5546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84" name="Tekstballon: rechthoek met afgeronde hoeken 483">
                <a:extLst>
                  <a:ext uri="{FF2B5EF4-FFF2-40B4-BE49-F238E27FC236}">
                    <a16:creationId xmlns:a16="http://schemas.microsoft.com/office/drawing/2014/main" id="{1469E5FB-BB4E-4A00-8265-6D4F07D25BDD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5" name="Groep 484">
                <a:extLst>
                  <a:ext uri="{FF2B5EF4-FFF2-40B4-BE49-F238E27FC236}">
                    <a16:creationId xmlns:a16="http://schemas.microsoft.com/office/drawing/2014/main" id="{F9D4687C-499A-408E-8E5F-5A33E80A018B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6" name="Rechthoek 485">
                  <a:extLst>
                    <a:ext uri="{FF2B5EF4-FFF2-40B4-BE49-F238E27FC236}">
                      <a16:creationId xmlns:a16="http://schemas.microsoft.com/office/drawing/2014/main" id="{F11AECE9-2E8C-4758-BB23-A7C25D3E8A3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7" name="Pijl: punthaak 486">
                  <a:extLst>
                    <a:ext uri="{FF2B5EF4-FFF2-40B4-BE49-F238E27FC236}">
                      <a16:creationId xmlns:a16="http://schemas.microsoft.com/office/drawing/2014/main" id="{04C695DC-9F1A-4D91-B7EF-EA5D6B9CC5BF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71" name="Groep 470">
              <a:extLst>
                <a:ext uri="{FF2B5EF4-FFF2-40B4-BE49-F238E27FC236}">
                  <a16:creationId xmlns:a16="http://schemas.microsoft.com/office/drawing/2014/main" id="{172FD58B-8771-481A-A09C-C548DC9B176E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78" name="Rechthoek 477">
                <a:extLst>
                  <a:ext uri="{FF2B5EF4-FFF2-40B4-BE49-F238E27FC236}">
                    <a16:creationId xmlns:a16="http://schemas.microsoft.com/office/drawing/2014/main" id="{59B10B91-6E64-4189-8AA3-FC63BD31A0C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79" name="Tekstballon: rechthoek met afgeronde hoeken 478">
                <a:extLst>
                  <a:ext uri="{FF2B5EF4-FFF2-40B4-BE49-F238E27FC236}">
                    <a16:creationId xmlns:a16="http://schemas.microsoft.com/office/drawing/2014/main" id="{1EB7D14A-1CB4-4E63-89DF-8334F7F77015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0" name="Groep 479">
                <a:extLst>
                  <a:ext uri="{FF2B5EF4-FFF2-40B4-BE49-F238E27FC236}">
                    <a16:creationId xmlns:a16="http://schemas.microsoft.com/office/drawing/2014/main" id="{814ED359-EB19-4D9E-BF47-C7379B603CCE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E4BC1D56-B6A5-4FB6-92DD-1CD5EFF5ACA2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2" name="Pijl: punthaak 481">
                  <a:extLst>
                    <a:ext uri="{FF2B5EF4-FFF2-40B4-BE49-F238E27FC236}">
                      <a16:creationId xmlns:a16="http://schemas.microsoft.com/office/drawing/2014/main" id="{459FCF02-9DE7-43EB-B28C-B703C6B232A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9503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>
            <a:extLst>
              <a:ext uri="{FF2B5EF4-FFF2-40B4-BE49-F238E27FC236}">
                <a16:creationId xmlns:a16="http://schemas.microsoft.com/office/drawing/2014/main" id="{C361101E-AB10-487D-87A1-F44D8DA812D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716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>
            <a:extLst>
              <a:ext uri="{FF2B5EF4-FFF2-40B4-BE49-F238E27FC236}">
                <a16:creationId xmlns:a16="http://schemas.microsoft.com/office/drawing/2014/main" id="{2002B798-B617-4321-9A8F-A888B086738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4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8B07300-C75A-4859-A292-7E33BFD27FA0}"/>
              </a:ext>
            </a:extLst>
          </p:cNvPr>
          <p:cNvSpPr/>
          <p:nvPr userDrawn="1"/>
        </p:nvSpPr>
        <p:spPr>
          <a:xfrm>
            <a:off x="-11113" y="0"/>
            <a:ext cx="5120142" cy="148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D402EFC2-4C5D-4518-A272-43F7A51EF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63" y="1434"/>
            <a:ext cx="1219236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TITEL SLIDE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1A33526-C1E5-4D83-A1C8-78215899B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-11113" y="3936232"/>
            <a:ext cx="12201525" cy="3474218"/>
          </a:xfrm>
          <a:custGeom>
            <a:avLst/>
            <a:gdLst>
              <a:gd name="connsiteX0" fmla="*/ 12201525 w 12201525"/>
              <a:gd name="connsiteY0" fmla="*/ 3474218 h 3474218"/>
              <a:gd name="connsiteX1" fmla="*/ 12201525 w 12201525"/>
              <a:gd name="connsiteY1" fmla="*/ 2271712 h 3474218"/>
              <a:gd name="connsiteX2" fmla="*/ 12192001 w 12201525"/>
              <a:gd name="connsiteY2" fmla="*/ 2271712 h 3474218"/>
              <a:gd name="connsiteX3" fmla="*/ 12192001 w 12201525"/>
              <a:gd name="connsiteY3" fmla="*/ 1202506 h 3474218"/>
              <a:gd name="connsiteX4" fmla="*/ 12201525 w 12201525"/>
              <a:gd name="connsiteY4" fmla="*/ 1202506 h 3474218"/>
              <a:gd name="connsiteX5" fmla="*/ 12201525 w 12201525"/>
              <a:gd name="connsiteY5" fmla="*/ 0 h 3474218"/>
              <a:gd name="connsiteX6" fmla="*/ 689378 w 12201525"/>
              <a:gd name="connsiteY6" fmla="*/ 315577 h 3474218"/>
              <a:gd name="connsiteX7" fmla="*/ 9524 w 12201525"/>
              <a:gd name="connsiteY7" fmla="*/ 87410 h 3474218"/>
              <a:gd name="connsiteX8" fmla="*/ 9524 w 12201525"/>
              <a:gd name="connsiteY8" fmla="*/ 552450 h 3474218"/>
              <a:gd name="connsiteX9" fmla="*/ 0 w 12201525"/>
              <a:gd name="connsiteY9" fmla="*/ 552450 h 3474218"/>
              <a:gd name="connsiteX10" fmla="*/ 0 w 12201525"/>
              <a:gd name="connsiteY10" fmla="*/ 1194568 h 3474218"/>
              <a:gd name="connsiteX11" fmla="*/ 0 w 12201525"/>
              <a:gd name="connsiteY11" fmla="*/ 2279650 h 3474218"/>
              <a:gd name="connsiteX12" fmla="*/ 0 w 12201525"/>
              <a:gd name="connsiteY12" fmla="*/ 2921768 h 3474218"/>
              <a:gd name="connsiteX13" fmla="*/ 9524 w 12201525"/>
              <a:gd name="connsiteY13" fmla="*/ 2921768 h 3474218"/>
              <a:gd name="connsiteX14" fmla="*/ 9524 w 12201525"/>
              <a:gd name="connsiteY14" fmla="*/ 3386808 h 3474218"/>
              <a:gd name="connsiteX15" fmla="*/ 689378 w 12201525"/>
              <a:gd name="connsiteY15" fmla="*/ 3158641 h 347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1525" h="3474218">
                <a:moveTo>
                  <a:pt x="12201525" y="3474218"/>
                </a:moveTo>
                <a:lnTo>
                  <a:pt x="12201525" y="2271712"/>
                </a:lnTo>
                <a:lnTo>
                  <a:pt x="12192001" y="2271712"/>
                </a:lnTo>
                <a:lnTo>
                  <a:pt x="12192001" y="1202506"/>
                </a:lnTo>
                <a:lnTo>
                  <a:pt x="12201525" y="1202506"/>
                </a:lnTo>
                <a:lnTo>
                  <a:pt x="12201525" y="0"/>
                </a:lnTo>
                <a:lnTo>
                  <a:pt x="689378" y="315577"/>
                </a:lnTo>
                <a:lnTo>
                  <a:pt x="9524" y="87410"/>
                </a:lnTo>
                <a:lnTo>
                  <a:pt x="9524" y="552450"/>
                </a:lnTo>
                <a:lnTo>
                  <a:pt x="0" y="552450"/>
                </a:lnTo>
                <a:lnTo>
                  <a:pt x="0" y="1194568"/>
                </a:lnTo>
                <a:lnTo>
                  <a:pt x="0" y="2279650"/>
                </a:lnTo>
                <a:lnTo>
                  <a:pt x="0" y="2921768"/>
                </a:lnTo>
                <a:lnTo>
                  <a:pt x="9524" y="2921768"/>
                </a:lnTo>
                <a:lnTo>
                  <a:pt x="9524" y="3386808"/>
                </a:lnTo>
                <a:lnTo>
                  <a:pt x="689378" y="3158641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4754248"/>
            <a:ext cx="10775070" cy="490400"/>
          </a:xfrm>
        </p:spPr>
        <p:txBody>
          <a:bodyPr/>
          <a:lstStyle>
            <a:lvl1pPr>
              <a:defRPr sz="4400"/>
            </a:lvl1pPr>
          </a:lstStyle>
          <a:p>
            <a:r>
              <a:rPr lang="nl-NL" dirty="0"/>
              <a:t>Plaats hier de titel van de presentatie</a:t>
            </a:r>
          </a:p>
        </p:txBody>
      </p:sp>
      <p:sp>
        <p:nvSpPr>
          <p:cNvPr id="3927" name="Tijdelijke aanduiding voor tekst 3926">
            <a:extLst>
              <a:ext uri="{FF2B5EF4-FFF2-40B4-BE49-F238E27FC236}">
                <a16:creationId xmlns:a16="http://schemas.microsoft.com/office/drawing/2014/main" id="{76570FAB-FA05-423A-97CF-0E4BF1225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66CBF784-02C5-4FA0-ACDC-E113BBBB30B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5419726"/>
            <a:ext cx="10773500" cy="365125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5355D78C-391F-4E7E-AB73-92547894D680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698500" y="5804353"/>
            <a:ext cx="10773500" cy="258311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 sz="1400"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38679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39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presetID="59" presetClass="entr"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oofdstuk 2: Tekstveld">
            <a:extLst>
              <a:ext uri="{FF2B5EF4-FFF2-40B4-BE49-F238E27FC236}">
                <a16:creationId xmlns:a16="http://schemas.microsoft.com/office/drawing/2014/main" id="{E7EFF89E-69D3-4DF1-8604-9AF867B7E7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005803" y="1900618"/>
            <a:ext cx="1674000" cy="2133531"/>
          </a:xfrm>
          <a:solidFill>
            <a:schemeClr val="tx2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7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MENU</a:t>
            </a:r>
          </a:p>
        </p:txBody>
      </p:sp>
      <p:sp>
        <p:nvSpPr>
          <p:cNvPr id="8" name="Hoofdstuk 6: Tekstveld">
            <a:extLst>
              <a:ext uri="{FF2B5EF4-FFF2-40B4-BE49-F238E27FC236}">
                <a16:creationId xmlns:a16="http://schemas.microsoft.com/office/drawing/2014/main" id="{181807B2-DAA9-4125-9505-5119EE4351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500" y="1896092"/>
            <a:ext cx="1656000" cy="4336716"/>
          </a:xfrm>
          <a:solidFill>
            <a:schemeClr val="accent3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1</a:t>
            </a:r>
          </a:p>
        </p:txBody>
      </p:sp>
      <p:sp>
        <p:nvSpPr>
          <p:cNvPr id="9" name="Hoofdstuk 3: Fotoveld">
            <a:extLst>
              <a:ext uri="{FF2B5EF4-FFF2-40B4-BE49-F238E27FC236}">
                <a16:creationId xmlns:a16="http://schemas.microsoft.com/office/drawing/2014/main" id="{072B39EF-68C9-4EB0-8091-CFC77220707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10268" y="4176076"/>
            <a:ext cx="1656000" cy="2056731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0" name="Hoofdstuk 3: Tekstveld">
            <a:extLst>
              <a:ext uri="{FF2B5EF4-FFF2-40B4-BE49-F238E27FC236}">
                <a16:creationId xmlns:a16="http://schemas.microsoft.com/office/drawing/2014/main" id="{8D295945-8345-49D9-ABBD-991246A7FC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10268" y="5505478"/>
            <a:ext cx="1649768" cy="727329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4</a:t>
            </a:r>
            <a:endParaRPr lang="en-US" dirty="0"/>
          </a:p>
        </p:txBody>
      </p:sp>
      <p:sp>
        <p:nvSpPr>
          <p:cNvPr id="11" name="Hoofdstuk 2: Tekstveld">
            <a:extLst>
              <a:ext uri="{FF2B5EF4-FFF2-40B4-BE49-F238E27FC236}">
                <a16:creationId xmlns:a16="http://schemas.microsoft.com/office/drawing/2014/main" id="{667D4491-8885-4316-9CB6-F34E84DE0A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10268" y="1900618"/>
            <a:ext cx="1656000" cy="2133533"/>
          </a:xfrm>
          <a:solidFill>
            <a:schemeClr val="accent5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2</a:t>
            </a:r>
          </a:p>
        </p:txBody>
      </p:sp>
      <p:sp>
        <p:nvSpPr>
          <p:cNvPr id="12" name="Hoofdstuk 3: Fotoveld">
            <a:extLst>
              <a:ext uri="{FF2B5EF4-FFF2-40B4-BE49-F238E27FC236}">
                <a16:creationId xmlns:a16="http://schemas.microsoft.com/office/drawing/2014/main" id="{F2A9CE28-7BFE-4AE8-A67E-7B6F869626F4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2036" y="1900619"/>
            <a:ext cx="3528000" cy="2133532"/>
          </a:xfrm>
          <a:solidFill>
            <a:schemeClr val="bg2">
              <a:lumMod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3" name="Hoofdstuk 3: Tekstveld">
            <a:extLst>
              <a:ext uri="{FF2B5EF4-FFF2-40B4-BE49-F238E27FC236}">
                <a16:creationId xmlns:a16="http://schemas.microsoft.com/office/drawing/2014/main" id="{B7CE41B5-D270-4C27-BA2B-353986D3EC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22036" y="3388299"/>
            <a:ext cx="3528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3</a:t>
            </a:r>
            <a:endParaRPr lang="en-US" dirty="0"/>
          </a:p>
        </p:txBody>
      </p:sp>
      <p:sp>
        <p:nvSpPr>
          <p:cNvPr id="16" name="Hoofdstuk 3: Fotoveld">
            <a:extLst>
              <a:ext uri="{FF2B5EF4-FFF2-40B4-BE49-F238E27FC236}">
                <a16:creationId xmlns:a16="http://schemas.microsoft.com/office/drawing/2014/main" id="{47B3C8F8-5CD8-4905-886B-44BB8B3BE77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158036" y="4176077"/>
            <a:ext cx="1692000" cy="2056730"/>
          </a:xfrm>
          <a:solidFill>
            <a:schemeClr val="tx1"/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7" name="Hoofdstuk 3: Tekstveld">
            <a:extLst>
              <a:ext uri="{FF2B5EF4-FFF2-40B4-BE49-F238E27FC236}">
                <a16:creationId xmlns:a16="http://schemas.microsoft.com/office/drawing/2014/main" id="{AE7099CE-4C59-45E3-B76B-89CCE92EC8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8036" y="5586955"/>
            <a:ext cx="1692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6</a:t>
            </a:r>
            <a:endParaRPr lang="en-US" dirty="0"/>
          </a:p>
        </p:txBody>
      </p:sp>
      <p:sp>
        <p:nvSpPr>
          <p:cNvPr id="18" name="Hoofdstuk 2: Tekstveld">
            <a:extLst>
              <a:ext uri="{FF2B5EF4-FFF2-40B4-BE49-F238E27FC236}">
                <a16:creationId xmlns:a16="http://schemas.microsoft.com/office/drawing/2014/main" id="{3DC30979-F438-46E5-84D1-6DF87E8DBA6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2036" y="4176077"/>
            <a:ext cx="1674000" cy="2056730"/>
          </a:xfrm>
          <a:solidFill>
            <a:schemeClr val="accent1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5</a:t>
            </a:r>
          </a:p>
        </p:txBody>
      </p:sp>
      <p:sp>
        <p:nvSpPr>
          <p:cNvPr id="19" name="Hoofdstuk 3: Fotoveld">
            <a:extLst>
              <a:ext uri="{FF2B5EF4-FFF2-40B4-BE49-F238E27FC236}">
                <a16:creationId xmlns:a16="http://schemas.microsoft.com/office/drawing/2014/main" id="{6840ECA0-50C9-451E-A37F-7208DE11EAE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817570" y="1896092"/>
            <a:ext cx="1656000" cy="2138057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20" name="Hoofdstuk 3: Tekstveld">
            <a:extLst>
              <a:ext uri="{FF2B5EF4-FFF2-40B4-BE49-F238E27FC236}">
                <a16:creationId xmlns:a16="http://schemas.microsoft.com/office/drawing/2014/main" id="{5A47032C-A5A3-47C4-B67B-369E2F5D521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17569" y="3388297"/>
            <a:ext cx="1656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9</a:t>
            </a:r>
          </a:p>
        </p:txBody>
      </p:sp>
      <p:sp>
        <p:nvSpPr>
          <p:cNvPr id="21" name="Hoofdstuk 8: Tekstveld">
            <a:extLst>
              <a:ext uri="{FF2B5EF4-FFF2-40B4-BE49-F238E27FC236}">
                <a16:creationId xmlns:a16="http://schemas.microsoft.com/office/drawing/2014/main" id="{BD0DF3A9-05E6-4541-9324-CDD20451D08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05803" y="4176077"/>
            <a:ext cx="3467767" cy="2056731"/>
          </a:xfrm>
          <a:solidFill>
            <a:schemeClr val="accent6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8</a:t>
            </a:r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40F22B31-EC4F-4683-A88E-2039C01B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0BA371F3-1F8F-4D65-B0F3-8FEC0F53222A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3" name="Meer informatie">
              <a:extLst>
                <a:ext uri="{FF2B5EF4-FFF2-40B4-BE49-F238E27FC236}">
                  <a16:creationId xmlns:a16="http://schemas.microsoft.com/office/drawing/2014/main" id="{78FD9EE2-2AA9-4EA0-AEAE-66D00B5935D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67" name="Freeform 101">
                <a:extLst>
                  <a:ext uri="{FF2B5EF4-FFF2-40B4-BE49-F238E27FC236}">
                    <a16:creationId xmlns:a16="http://schemas.microsoft.com/office/drawing/2014/main" id="{FCA44A39-F97F-4B48-90A3-0BFD7E9981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67E0612-E53F-483E-9190-2FEBEBCEE18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D8294AB3-124C-4D8A-B4BF-C1E63335EA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7B8ADD7-CA2B-4F22-992F-1263830CD1D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83AF6024-B632-4451-B1AD-3E4AAC8DE5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55165C30-A57C-4F01-A088-9F9170B6FF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FF8AF6D6-1510-44B1-BDAE-857EDAC0BC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E56660E4-18BE-47A4-8FD3-9BE25B74C97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E95B4B2-FC61-438E-ACC5-BF9D12920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7D863FB-2AF6-4296-BAEC-3ED26FDC2C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D48B91D-4650-4D89-94C4-FC7A6F0D1C3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06D9DAF1-6E3F-4E38-934E-0B62B094AD5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B57A5845-4BAE-4445-9F93-586128E4F11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E9004EE6-58E4-4FAA-8EC6-7C37C775D62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443D1793-CAC8-4D2D-BB8C-03F94B63285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D15E168A-BE78-433B-BFDB-69DC41D645E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C7BB1E92-ACEF-43C7-AFF0-F3FEFF99503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C448988E-1AC7-4C0A-8CFE-506674143CA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756C4B5A-59AB-4363-B4A7-EF774CBCB1B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hthoek: afgeronde hoeken 60">
                <a:extLst>
                  <a:ext uri="{FF2B5EF4-FFF2-40B4-BE49-F238E27FC236}">
                    <a16:creationId xmlns:a16="http://schemas.microsoft.com/office/drawing/2014/main" id="{41FD5824-6FC9-4921-A26E-E120D45B4B5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DB631EAA-200B-4788-AC6F-AD567EFE55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70EE5558-3BD0-44EC-8F7E-BF66FB655EBC}"/>
                  </a:ext>
                </a:extLst>
              </p:cNvPr>
              <p:cNvCxnSpPr>
                <a:cxnSpLocks/>
                <a:stCxn id="6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E7581A99-4ADA-4EA2-87FF-AA73B12A887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41F3AA3-600F-4E44-A979-9E911157620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4AB4A3B7-7739-4366-BAD5-DE0980C700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32784B1B-AAB5-4B8D-B6B9-5D30266A097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8A584C80-021A-4BF4-94F0-B8C6AE48CC6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1E8B3BBA-A5FF-449A-99F5-90E16EBD757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5061BBA9-3DBF-4630-BBBB-AE59C38515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8F61EC03-744D-4811-A435-73AD617051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A8DCA590-8863-4A63-9CD8-065E3EEA89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Ovaal 56">
                      <a:extLst>
                        <a:ext uri="{FF2B5EF4-FFF2-40B4-BE49-F238E27FC236}">
                          <a16:creationId xmlns:a16="http://schemas.microsoft.com/office/drawing/2014/main" id="{2991BECD-EDD2-4788-8CA5-44DF889E9B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3" name="Afbeelding 52">
                    <a:extLst>
                      <a:ext uri="{FF2B5EF4-FFF2-40B4-BE49-F238E27FC236}">
                        <a16:creationId xmlns:a16="http://schemas.microsoft.com/office/drawing/2014/main" id="{1E2BD988-9762-495C-BB32-5FC4C62A21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57EF8CFD-DAC5-4084-8857-71054FE9531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5115CA12-39A8-4DD3-86C0-9D0F482220C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6F6C2D13-F1E1-4A71-A36D-26407B626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8C8762DD-E901-4501-9AD8-D86F7432183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6BCDA581-DC67-48B9-AE46-D11B839D352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55AE89B0-5AB9-4512-BDC2-B5F62B3279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3455D1EA-5F84-4B56-95E1-1FA12FCEF0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2D88211-54AB-40BB-B427-79183366C407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44" name="Gelijkbenige driehoek 43">
                <a:extLst>
                  <a:ext uri="{FF2B5EF4-FFF2-40B4-BE49-F238E27FC236}">
                    <a16:creationId xmlns:a16="http://schemas.microsoft.com/office/drawing/2014/main" id="{B07F4524-3E04-49DF-BF85-239F98FB407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" name="Tijdelijke aanduiding voor tekst 3924">
            <a:extLst>
              <a:ext uri="{FF2B5EF4-FFF2-40B4-BE49-F238E27FC236}">
                <a16:creationId xmlns:a16="http://schemas.microsoft.com/office/drawing/2014/main" id="{65E9012C-639E-4315-8BF3-CD0E1E9A3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3" name="Tijdelijke aanduiding voor tekst 3926">
            <a:extLst>
              <a:ext uri="{FF2B5EF4-FFF2-40B4-BE49-F238E27FC236}">
                <a16:creationId xmlns:a16="http://schemas.microsoft.com/office/drawing/2014/main" id="{C49C3A7D-FC4A-4049-8CC0-3EB7999C1B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82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  <p:grpSp>
        <p:nvGrpSpPr>
          <p:cNvPr id="81" name="Instructie">
            <a:extLst>
              <a:ext uri="{FF2B5EF4-FFF2-40B4-BE49-F238E27FC236}">
                <a16:creationId xmlns:a16="http://schemas.microsoft.com/office/drawing/2014/main" id="{E21D1E59-E629-41A0-8176-192E4868387C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D75F9E56-D95E-4FCF-8AC1-97DFBE4AA4BF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295D38E8-8623-4B00-9B72-32580A76CC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E635885-657D-4C9F-B1A5-D0A700212D3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1119AC4-93D7-47A1-ADA7-CB6652BCA5C0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4B62DA55-2B31-4803-BD8B-D2671FD81D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FA0919E7-A21E-4CE2-9D7A-78251CE7586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61F161FF-F525-4C2D-8260-DF4464EC522A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8E3ECF20-6EFC-4B73-8D5C-D07EA4085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F6D0923D-FE7F-4D76-A3B8-C9E447A10039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214E9859-6A44-416D-B6CB-3040837848D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3" name="Rechthoek met één afgeknipte en afgeronde hoek 47">
                  <a:extLst>
                    <a:ext uri="{FF2B5EF4-FFF2-40B4-BE49-F238E27FC236}">
                      <a16:creationId xmlns:a16="http://schemas.microsoft.com/office/drawing/2014/main" id="{D1F4D2C7-82D5-4B24-9C35-20F7CFE55F43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echthoekige driehoek 93">
                  <a:extLst>
                    <a:ext uri="{FF2B5EF4-FFF2-40B4-BE49-F238E27FC236}">
                      <a16:creationId xmlns:a16="http://schemas.microsoft.com/office/drawing/2014/main" id="{AC523085-D4DC-4EA4-AF67-963C6CFDB8E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E5196B84-A1B4-4AE1-9BF3-0FA1CBA776B5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3A773D63-11DC-4E51-8C2B-052DFB0519D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8D797E1-F79B-4AED-9DFD-08014A6ED3D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764C57A-F8D4-4BAA-97E6-CB6051B0D7A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B20505-46CB-4437-8D39-3164A6030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6EEFF6B-F1C0-4627-BDD2-C4E785256859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0CF452C4-C91C-4408-9ED3-0DDC7F19BA2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206C0744-6C26-4D31-9EE7-A7CAB2D2FA0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3D157440-EABE-4C75-AF7C-B32DEC0FD21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03" name="Meer informatie">
              <a:extLst>
                <a:ext uri="{FF2B5EF4-FFF2-40B4-BE49-F238E27FC236}">
                  <a16:creationId xmlns:a16="http://schemas.microsoft.com/office/drawing/2014/main" id="{5F2D6109-D452-4D7C-A032-0EB85C4E926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75" name="Freeform 101">
                <a:extLst>
                  <a:ext uri="{FF2B5EF4-FFF2-40B4-BE49-F238E27FC236}">
                    <a16:creationId xmlns:a16="http://schemas.microsoft.com/office/drawing/2014/main" id="{1F55E9E5-F0CE-4F3F-A80F-EDE496D72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C1BF4FD0-BA3E-4F8F-9102-93CF6AD631B2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7630DFF2-F79C-4F0A-9BC3-345F5A6436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B01CAC7-1BDA-45FD-83FA-5411A7EB55F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E439996F-4866-4882-B309-241C88DE249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7E25E797-6D8A-486A-BE14-B4ED1E262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1EFC76CE-5EEA-45D3-87C7-5905D3EAC253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DD07D3-FC26-48E9-AA78-622C06DC9EF0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41C4446-6D48-4715-93A8-09414F181D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0F9B9BB2-F04D-4DB7-8A0C-DC5BBF4B40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049B5CC-1C0F-4DC2-9F05-B9DD6F7782F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535CB627-90EC-4805-9057-235FAC29B699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620BFAB-97A2-40C8-9717-8786540C414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5E096C0-7279-4A8C-99E1-DBD1B85A18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1CC2728D-4482-4FD7-98D3-058D5EF5F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4410BDE3-11D4-4303-A2FC-9CFD696E1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283FF9C9-8741-4007-97D8-65D9E657C7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5EA866F3-6B80-4005-B43D-830E0907BA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9EA20C08-2E63-45E0-A2F7-4F3B169DAD5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CE8D544-FF80-4C25-86D4-45F3302FAE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9" name="Pijl: punthaak 168">
                    <a:extLst>
                      <a:ext uri="{FF2B5EF4-FFF2-40B4-BE49-F238E27FC236}">
                        <a16:creationId xmlns:a16="http://schemas.microsoft.com/office/drawing/2014/main" id="{906CF7B0-C621-4F7D-9743-7250A312D09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92FEF85-E261-47BD-98C2-4ADC0ADD9BB6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7D4DE677-6E15-4F7D-A0DC-353D7928CB6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D93D82A0-2E80-4D06-8734-A9E5137B21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F521F2D-F7F0-42BD-A1CB-A72672BB0A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CA0FE669-1699-4B32-996B-A9E40FCA62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EED0A99-36A1-49F7-816F-DCA2A4956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EB021D1F-6430-4643-8EDB-0541016B16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5DDA1AA6-0D91-40A9-B8D3-ACE225D09C3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59" name="Rechthoek 158">
                    <a:extLst>
                      <a:ext uri="{FF2B5EF4-FFF2-40B4-BE49-F238E27FC236}">
                        <a16:creationId xmlns:a16="http://schemas.microsoft.com/office/drawing/2014/main" id="{20FDAD47-3DFF-4C8D-A338-0C9BBE6C9B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Pijl: punthaak 159">
                    <a:extLst>
                      <a:ext uri="{FF2B5EF4-FFF2-40B4-BE49-F238E27FC236}">
                        <a16:creationId xmlns:a16="http://schemas.microsoft.com/office/drawing/2014/main" id="{58FC7373-8258-42DB-B499-183C289394B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315B7861-5F44-43F4-9C20-27D4E1C628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DE78CD9E-D771-4254-A534-29698DC8D4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97087B30-9502-4D2F-A2FE-607ECB38BD9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9313E8BD-90E0-4B1D-AC46-51AEA368C08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67237C8B-2F77-4729-AC71-821B93667A8D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48" name="Groep 147">
                    <a:extLst>
                      <a:ext uri="{FF2B5EF4-FFF2-40B4-BE49-F238E27FC236}">
                        <a16:creationId xmlns:a16="http://schemas.microsoft.com/office/drawing/2014/main" id="{97EC96B3-0D48-41ED-94A3-DFE70622F0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FA37AEF4-9901-4379-8E85-5FD89DAD8A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3" name="Rechte verbindingslijn 152">
                      <a:extLst>
                        <a:ext uri="{FF2B5EF4-FFF2-40B4-BE49-F238E27FC236}">
                          <a16:creationId xmlns:a16="http://schemas.microsoft.com/office/drawing/2014/main" id="{3D811AE7-6CC7-40C1-A642-7CDDEC377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4" name="Rechte verbindingslijn 153">
                      <a:extLst>
                        <a:ext uri="{FF2B5EF4-FFF2-40B4-BE49-F238E27FC236}">
                          <a16:creationId xmlns:a16="http://schemas.microsoft.com/office/drawing/2014/main" id="{C64D8C71-862D-4868-9ED2-D5C0FB5BCB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5" name="Rechte verbindingslijn 154">
                      <a:extLst>
                        <a:ext uri="{FF2B5EF4-FFF2-40B4-BE49-F238E27FC236}">
                          <a16:creationId xmlns:a16="http://schemas.microsoft.com/office/drawing/2014/main" id="{CEEADB60-1CED-4F1F-93D3-9ACC6985EA0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5D4C7BE8-62AD-4BB0-9223-963E27F476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49" name="Groep 148">
                    <a:extLst>
                      <a:ext uri="{FF2B5EF4-FFF2-40B4-BE49-F238E27FC236}">
                        <a16:creationId xmlns:a16="http://schemas.microsoft.com/office/drawing/2014/main" id="{BE9211BB-BBD5-4307-ACB4-C6D17C2C42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42553A7E-34CE-4D9A-97FE-D015283FB8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1" name="Pijl: punthaak 150">
                      <a:extLst>
                        <a:ext uri="{FF2B5EF4-FFF2-40B4-BE49-F238E27FC236}">
                          <a16:creationId xmlns:a16="http://schemas.microsoft.com/office/drawing/2014/main" id="{DAA23B29-2FE3-4071-BD6F-D9775BE4D1C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BFE86FBB-4A3A-4819-87AF-38D79E61629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F74098AE-16DB-4411-A108-BE8ED2C5E90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38DEC628-F08D-47B9-8D6A-FDFEB8ADAB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37" name="Groep 136">
                    <a:extLst>
                      <a:ext uri="{FF2B5EF4-FFF2-40B4-BE49-F238E27FC236}">
                        <a16:creationId xmlns:a16="http://schemas.microsoft.com/office/drawing/2014/main" id="{91513C39-B7AE-4438-8BB6-A6EE1BB362C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1D769B4F-AEC4-4D01-9497-2A74137520D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9E172394-5F68-41FE-B524-A7D0556077A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3" name="Rechte verbindingslijn 142">
                      <a:extLst>
                        <a:ext uri="{FF2B5EF4-FFF2-40B4-BE49-F238E27FC236}">
                          <a16:creationId xmlns:a16="http://schemas.microsoft.com/office/drawing/2014/main" id="{DFF66B3E-37FC-475D-AF2E-46E5D1A3FEA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4" name="Rechte verbindingslijn 143">
                      <a:extLst>
                        <a:ext uri="{FF2B5EF4-FFF2-40B4-BE49-F238E27FC236}">
                          <a16:creationId xmlns:a16="http://schemas.microsoft.com/office/drawing/2014/main" id="{0C9FCBA2-CEDD-420C-A04E-F35A4D63B5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5" name="Rechte verbindingslijn 144">
                      <a:extLst>
                        <a:ext uri="{FF2B5EF4-FFF2-40B4-BE49-F238E27FC236}">
                          <a16:creationId xmlns:a16="http://schemas.microsoft.com/office/drawing/2014/main" id="{FCAC1A35-8C29-4633-ADB7-8098BAC80D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BAAED654-F6FC-4249-8293-8DE1EC361A7B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5C75CBE5-CFEE-45C1-A4DA-AD4BB7D882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0" name="Pijl: punthaak 139">
                      <a:extLst>
                        <a:ext uri="{FF2B5EF4-FFF2-40B4-BE49-F238E27FC236}">
                          <a16:creationId xmlns:a16="http://schemas.microsoft.com/office/drawing/2014/main" id="{2D42D35B-4B17-44E9-8F58-22E53C4BB6F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4184BED-6AA0-4287-A067-765EDC26A3C6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27AF349-CE4C-4FC8-8BA0-6435E5D4E79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83CE9EA-E629-4BA3-9880-C904EA3D9C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252F9BDA-1D5C-4082-AF8D-548C88EFD9E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37304962-1DFE-4D0A-8D44-2F51F81D0533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986DB37-0670-4EE4-88DC-371A82BDBF7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6545B8A-C0D6-42D6-8D2A-8D501B662FF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3DB6F6B0-E980-426A-A1BF-1425E58D06FE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0A66424F-4C98-42D5-B463-B84390DC041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4EB8CA2C-2BB8-4357-804B-F19D284CA14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FFF2F6A9-8B4E-4037-81B1-847A61359DA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D61EFEE-8D1C-44EE-B6B0-22FFC5EA45F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95D64F4-364F-4C11-9F7B-EC5132913DFC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304C2F86-E195-4B3F-8AD7-3DFFF3A1838B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BFFCFE4E-DC32-4374-925F-A0B8C98BB218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EC39FCC1-CFC8-498F-A918-8B6291BB92AB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0945D08-9588-4AD1-A77E-5F791ADC3C0F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79" name="Tijdelijke aanduiding voor voettekst 2">
            <a:extLst>
              <a:ext uri="{FF2B5EF4-FFF2-40B4-BE49-F238E27FC236}">
                <a16:creationId xmlns:a16="http://schemas.microsoft.com/office/drawing/2014/main" id="{B88B7921-79CB-41A8-ACBD-8279CF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80" name="Tijdelijke aanduiding voor dianummer 3">
            <a:extLst>
              <a:ext uri="{FF2B5EF4-FFF2-40B4-BE49-F238E27FC236}">
                <a16:creationId xmlns:a16="http://schemas.microsoft.com/office/drawing/2014/main" id="{12F1577B-E56D-41AA-A2A8-7F79CDB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86" name="Tijdelijke aanduiding voor titel 1">
            <a:extLst>
              <a:ext uri="{FF2B5EF4-FFF2-40B4-BE49-F238E27FC236}">
                <a16:creationId xmlns:a16="http://schemas.microsoft.com/office/drawing/2014/main" id="{5068186C-1059-4F26-8EBB-596ECB28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82" name="Tijdelijke aanduiding voor tekst 3924">
            <a:extLst>
              <a:ext uri="{FF2B5EF4-FFF2-40B4-BE49-F238E27FC236}">
                <a16:creationId xmlns:a16="http://schemas.microsoft.com/office/drawing/2014/main" id="{AD731025-3BA2-4B4A-A03A-B640FEC15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83" name="Tijdelijke aanduiding voor tekst 3926">
            <a:extLst>
              <a:ext uri="{FF2B5EF4-FFF2-40B4-BE49-F238E27FC236}">
                <a16:creationId xmlns:a16="http://schemas.microsoft.com/office/drawing/2014/main" id="{4505CBFC-D10C-4E08-9530-9E4337EA54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92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2881FE-5A59-48E7-9152-3AA0E861C3A4}"/>
              </a:ext>
            </a:extLst>
          </p:cNvPr>
          <p:cNvSpPr/>
          <p:nvPr userDrawn="1"/>
        </p:nvSpPr>
        <p:spPr>
          <a:xfrm>
            <a:off x="7767056" y="-1"/>
            <a:ext cx="4424944" cy="689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56787" y="0"/>
            <a:ext cx="44352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918B05C4-3B5E-4919-94D8-BC3FD3808BC0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59CF21C-F5DD-4BEA-AEDF-F078B4996031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E7FB08E-98D3-4AC5-9E31-C1FEB18F9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23E2D7FC-3E7B-42D1-AE4C-998352DF3DD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2C1EC70F-12AB-4844-A619-07E8DCA03B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E7AB2FC1-D716-49B3-A5B9-282D7A74EDB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795ABFB2-6A0D-410B-BF50-AB2F8D06DA7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3C7D0C21-AC63-4506-8B55-E38927804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BFA47C28-587A-4CB5-8DE1-602EEDC24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DC6262A-8259-4F93-9934-D96C4590595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DCC34E3E-853D-4E26-A748-8B6666C2B7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A01E29F3-5D76-45E0-9CC2-3BC2C07FF6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0A19C806-5A95-4858-9BC1-2FBA66C0425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1345006C-B986-41F1-957B-DF788E1A9B5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73732B44-F1D8-4501-A19D-4645C4B6E12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AA212A2A-B01B-4049-9049-ED09F47ABA5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00FCD339-EE76-4B92-ADFA-1622CB932DC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CE35247E-CEC9-4B60-83E1-05FECCB5BCB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4BDC84C-9AB4-42FD-9DD1-184C49655CD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62A26030-886C-45A7-834C-10630A38401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B453B4D5-7382-4AF9-B3A6-7A1F4C371C2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6F968410-DFD3-4927-960F-1B4DD7A604F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B42B789A-1FBA-4FE6-B137-4F61B34105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8FEE0AF7-0FDB-4C2D-B676-901DF2714635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C7521257-856A-43B1-BC0E-3CE3E31A04D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BBCB641F-658A-401B-B1D5-F2543AFB352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1EB5C3C-D21C-44D9-BCFD-A3617AECC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4608E7EE-DF43-4A48-83BC-633366E59BB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77707D87-2047-4658-9CE5-65114B5696E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EDBCA16F-EE8E-46EB-A572-8F21F1A53F0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6B005E03-EE38-43E2-A20C-2F01ED302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B11AE86E-86EB-44E4-BB1D-341DD62014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830F647-9BCC-4560-8728-F5F38D8005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448FC08D-4874-48DA-B8BA-2E760CC447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7CCDAF4B-97D5-4B04-B1D7-EE0E446E8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BA9C6F68-85CD-497A-BCAD-F39821124C1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554CC36B-78D7-4629-B2E5-1F6B7100F83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C00CAE28-5543-49FB-A161-C4206AAD17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13BEB5FE-757D-4A1B-A7F6-80891EA47D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0317E96B-219F-4D30-9855-5895C86565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0A857B2A-3D2E-42C4-9203-E136DE6BA3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8C4690C8-6B64-4701-BB19-B530CDD59E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511F1409-D112-4A49-882F-E50B42936B7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34E38CBA-3CA0-416C-94B7-5150DDA66B0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2" name="Instructie">
            <a:extLst>
              <a:ext uri="{FF2B5EF4-FFF2-40B4-BE49-F238E27FC236}">
                <a16:creationId xmlns:a16="http://schemas.microsoft.com/office/drawing/2014/main" id="{86C9DAF6-0C73-4D5B-A2C4-4AF84236CB42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DF59B46-C52A-44BE-AF31-36FA8CC0940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304" name="Rechte verbindingslijn 303">
              <a:extLst>
                <a:ext uri="{FF2B5EF4-FFF2-40B4-BE49-F238E27FC236}">
                  <a16:creationId xmlns:a16="http://schemas.microsoft.com/office/drawing/2014/main" id="{D14286D4-CC7E-4CCA-8424-F513C4C6E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BA460E31-D6B1-421A-B338-FAC46897F41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97564892-2FC1-4A62-A118-08278F3BC89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307" name="Rechte verbindingslijn 306">
              <a:extLst>
                <a:ext uri="{FF2B5EF4-FFF2-40B4-BE49-F238E27FC236}">
                  <a16:creationId xmlns:a16="http://schemas.microsoft.com/office/drawing/2014/main" id="{89A12F2A-44D1-4DDF-BFC8-CA20BC27F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2C9ED67F-6F27-4FCF-9A01-57178D2A9CF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4EC1A184-E5C9-4B30-8A95-92B94306C76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310" name="Rechte verbindingslijn 309">
              <a:extLst>
                <a:ext uri="{FF2B5EF4-FFF2-40B4-BE49-F238E27FC236}">
                  <a16:creationId xmlns:a16="http://schemas.microsoft.com/office/drawing/2014/main" id="{B51FF8C6-11B0-4F34-8B6C-A5E936C47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4C0EFF1D-76BF-429F-A247-96B7AE2C7EA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AB000B48-1581-4681-B7DE-F10E1FE09B4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14" name="Rechthoek met één afgeknipte en afgeronde hoek 47">
                  <a:extLst>
                    <a:ext uri="{FF2B5EF4-FFF2-40B4-BE49-F238E27FC236}">
                      <a16:creationId xmlns:a16="http://schemas.microsoft.com/office/drawing/2014/main" id="{4A4B5471-0427-46B6-9029-7A3BFFDE3C3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hthoekige driehoek 314">
                  <a:extLst>
                    <a:ext uri="{FF2B5EF4-FFF2-40B4-BE49-F238E27FC236}">
                      <a16:creationId xmlns:a16="http://schemas.microsoft.com/office/drawing/2014/main" id="{80653355-BAB8-485F-9F4C-2C373A34B0E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A172E1A7-28C9-49AA-ADC9-2C209BEFE0A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9CE27E9A-93DA-4910-AECB-017417C1DA5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4F5F66CE-1812-4561-9C9C-B1CEF6B3F2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18" name="Instructie">
            <a:extLst>
              <a:ext uri="{FF2B5EF4-FFF2-40B4-BE49-F238E27FC236}">
                <a16:creationId xmlns:a16="http://schemas.microsoft.com/office/drawing/2014/main" id="{E430C42C-B711-4743-83E8-37CEE72DBC6C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19" name="Rechte verbindingslijn 318">
              <a:extLst>
                <a:ext uri="{FF2B5EF4-FFF2-40B4-BE49-F238E27FC236}">
                  <a16:creationId xmlns:a16="http://schemas.microsoft.com/office/drawing/2014/main" id="{9DD4E94F-A022-4295-8FBD-E7AD2355E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AACC9A62-668C-445F-AC10-0DFC1F77BF3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1B3BC023-95AD-4C82-945A-340F9A022174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2" name="Ovaal 321">
              <a:extLst>
                <a:ext uri="{FF2B5EF4-FFF2-40B4-BE49-F238E27FC236}">
                  <a16:creationId xmlns:a16="http://schemas.microsoft.com/office/drawing/2014/main" id="{F5BCF25D-DBB7-41EA-AC6F-5A3CCF44DAA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F367F355-6EF2-4FBA-A9E9-001F72433FD3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324" name="Meer informatie">
              <a:extLst>
                <a:ext uri="{FF2B5EF4-FFF2-40B4-BE49-F238E27FC236}">
                  <a16:creationId xmlns:a16="http://schemas.microsoft.com/office/drawing/2014/main" id="{4E5BDFBA-0BF5-4E3D-AB33-85906614BB5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96" name="Freeform 101">
                <a:extLst>
                  <a:ext uri="{FF2B5EF4-FFF2-40B4-BE49-F238E27FC236}">
                    <a16:creationId xmlns:a16="http://schemas.microsoft.com/office/drawing/2014/main" id="{A8B87A34-745F-4F22-AB57-6475119D6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05420CFB-80B3-4608-A39F-8B4A2DCD2764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98" name="Rechte verbindingslijn 397">
                <a:extLst>
                  <a:ext uri="{FF2B5EF4-FFF2-40B4-BE49-F238E27FC236}">
                    <a16:creationId xmlns:a16="http://schemas.microsoft.com/office/drawing/2014/main" id="{678B174E-E84B-4674-BD82-47A64BBAEA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01FC706E-177F-4242-BEF3-112D4A3B41E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26" name="Ovaal 325">
              <a:extLst>
                <a:ext uri="{FF2B5EF4-FFF2-40B4-BE49-F238E27FC236}">
                  <a16:creationId xmlns:a16="http://schemas.microsoft.com/office/drawing/2014/main" id="{514FAFAA-831C-4E7B-B5C8-15263A1D26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7" name="Rechte verbindingslijn 326">
              <a:extLst>
                <a:ext uri="{FF2B5EF4-FFF2-40B4-BE49-F238E27FC236}">
                  <a16:creationId xmlns:a16="http://schemas.microsoft.com/office/drawing/2014/main" id="{4FAF31F3-7FAD-4D66-A400-9B02271196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B1FD5D9B-C0B4-43C2-8985-FC2444D9D4E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0993EB99-5BCA-4C62-A905-D37AB3CC4874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45" name="Rechte verbindingslijn 344">
                <a:extLst>
                  <a:ext uri="{FF2B5EF4-FFF2-40B4-BE49-F238E27FC236}">
                    <a16:creationId xmlns:a16="http://schemas.microsoft.com/office/drawing/2014/main" id="{09EE079B-10AE-4464-8352-054CA24F8D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Rechte verbindingslijn 345">
                <a:extLst>
                  <a:ext uri="{FF2B5EF4-FFF2-40B4-BE49-F238E27FC236}">
                    <a16:creationId xmlns:a16="http://schemas.microsoft.com/office/drawing/2014/main" id="{2823E627-7949-4C46-A9B4-640A22398D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F8A91D0A-178D-49AF-83AE-A48DCA565F8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8" name="Groep 347">
                <a:extLst>
                  <a:ext uri="{FF2B5EF4-FFF2-40B4-BE49-F238E27FC236}">
                    <a16:creationId xmlns:a16="http://schemas.microsoft.com/office/drawing/2014/main" id="{5A800A97-7305-4342-84F6-1D24F67640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FB33AF09-9832-41C4-AC9B-195B603FB4C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064B6BCF-15C1-4EE7-BB62-1DD5E0D23B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5EF30EB0-CF29-478F-8AD0-2A16644992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E193BDFB-4970-423E-930B-7EB3A0C5F0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022E2BBC-F613-418E-A3C0-711D355363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99B6A05A-53B2-4C9C-A603-1C062686E5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88" name="Groep 387">
                  <a:extLst>
                    <a:ext uri="{FF2B5EF4-FFF2-40B4-BE49-F238E27FC236}">
                      <a16:creationId xmlns:a16="http://schemas.microsoft.com/office/drawing/2014/main" id="{8D9FD28A-6835-4BB9-8976-0EC1A42E0B4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9" name="Rechthoek 388">
                    <a:extLst>
                      <a:ext uri="{FF2B5EF4-FFF2-40B4-BE49-F238E27FC236}">
                        <a16:creationId xmlns:a16="http://schemas.microsoft.com/office/drawing/2014/main" id="{02C9065B-8874-42C1-8C36-D444DB816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0" name="Pijl: punthaak 389">
                    <a:extLst>
                      <a:ext uri="{FF2B5EF4-FFF2-40B4-BE49-F238E27FC236}">
                        <a16:creationId xmlns:a16="http://schemas.microsoft.com/office/drawing/2014/main" id="{0B3BFC58-F34D-471D-995D-0D45E3F04A3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49" name="Groep 348">
                <a:extLst>
                  <a:ext uri="{FF2B5EF4-FFF2-40B4-BE49-F238E27FC236}">
                    <a16:creationId xmlns:a16="http://schemas.microsoft.com/office/drawing/2014/main" id="{0EF7DEB3-7EBF-4587-A12F-E1BFC69D1FB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62772295-0651-4641-85EE-AE59F46032D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79583650-91D1-4AD7-A75F-E48391BFF4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29BF1E18-4BA2-4BC3-9EB6-890F4FCA91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6D3E484B-5084-4E92-A8C0-9223A463DB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CEFCCB12-838B-4022-A289-B9BE1492C4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6" name="Rechte verbindingslijn 385">
                    <a:extLst>
                      <a:ext uri="{FF2B5EF4-FFF2-40B4-BE49-F238E27FC236}">
                        <a16:creationId xmlns:a16="http://schemas.microsoft.com/office/drawing/2014/main" id="{496718EF-C1E0-4113-875C-D66D25A32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71AAD515-4FB2-4D68-A40F-A6E92FB7923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C609F5A4-2A47-4C4B-AA01-9539E25E17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1" name="Pijl: punthaak 380">
                    <a:extLst>
                      <a:ext uri="{FF2B5EF4-FFF2-40B4-BE49-F238E27FC236}">
                        <a16:creationId xmlns:a16="http://schemas.microsoft.com/office/drawing/2014/main" id="{DFA4AE3B-EBFF-4813-8EAC-480D7208A8E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981E26F9-4440-486F-9785-D4B98F3C20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51" name="Rechte verbindingslijn 350">
                <a:extLst>
                  <a:ext uri="{FF2B5EF4-FFF2-40B4-BE49-F238E27FC236}">
                    <a16:creationId xmlns:a16="http://schemas.microsoft.com/office/drawing/2014/main" id="{1A7A5DA3-7EF7-4983-88A4-8BA748867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52" name="Groep 351">
                <a:extLst>
                  <a:ext uri="{FF2B5EF4-FFF2-40B4-BE49-F238E27FC236}">
                    <a16:creationId xmlns:a16="http://schemas.microsoft.com/office/drawing/2014/main" id="{F286C15C-38CF-4BCB-AEED-F26CDF93F010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367" name="Rechthoek 366">
                  <a:extLst>
                    <a:ext uri="{FF2B5EF4-FFF2-40B4-BE49-F238E27FC236}">
                      <a16:creationId xmlns:a16="http://schemas.microsoft.com/office/drawing/2014/main" id="{2C8AEF9B-D369-4738-80EE-0522801DF10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8" name="Groep 367">
                  <a:extLst>
                    <a:ext uri="{FF2B5EF4-FFF2-40B4-BE49-F238E27FC236}">
                      <a16:creationId xmlns:a16="http://schemas.microsoft.com/office/drawing/2014/main" id="{E65809D3-2A79-4345-8321-593BF510D9D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369" name="Groep 368">
                    <a:extLst>
                      <a:ext uri="{FF2B5EF4-FFF2-40B4-BE49-F238E27FC236}">
                        <a16:creationId xmlns:a16="http://schemas.microsoft.com/office/drawing/2014/main" id="{244F517D-E502-4FCD-ADBA-F9BEAC7259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73" name="Rechte verbindingslijn 372">
                      <a:extLst>
                        <a:ext uri="{FF2B5EF4-FFF2-40B4-BE49-F238E27FC236}">
                          <a16:creationId xmlns:a16="http://schemas.microsoft.com/office/drawing/2014/main" id="{9F2CC509-F628-4E2B-9D2F-D10222163E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4" name="Rechte verbindingslijn 373">
                      <a:extLst>
                        <a:ext uri="{FF2B5EF4-FFF2-40B4-BE49-F238E27FC236}">
                          <a16:creationId xmlns:a16="http://schemas.microsoft.com/office/drawing/2014/main" id="{DF9E3B80-483C-4895-A7DB-63C4070C01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5" name="Rechte verbindingslijn 374">
                      <a:extLst>
                        <a:ext uri="{FF2B5EF4-FFF2-40B4-BE49-F238E27FC236}">
                          <a16:creationId xmlns:a16="http://schemas.microsoft.com/office/drawing/2014/main" id="{EDD82D6D-B26A-4301-866A-45F781E98F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6" name="Rechte verbindingslijn 375">
                      <a:extLst>
                        <a:ext uri="{FF2B5EF4-FFF2-40B4-BE49-F238E27FC236}">
                          <a16:creationId xmlns:a16="http://schemas.microsoft.com/office/drawing/2014/main" id="{B43CCBCF-2C63-44C4-AA51-0C9CA0A14B3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7" name="Rechte verbindingslijn 376">
                      <a:extLst>
                        <a:ext uri="{FF2B5EF4-FFF2-40B4-BE49-F238E27FC236}">
                          <a16:creationId xmlns:a16="http://schemas.microsoft.com/office/drawing/2014/main" id="{D91D1071-54C4-4D46-BCFC-E7708CC25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70" name="Groep 369">
                    <a:extLst>
                      <a:ext uri="{FF2B5EF4-FFF2-40B4-BE49-F238E27FC236}">
                        <a16:creationId xmlns:a16="http://schemas.microsoft.com/office/drawing/2014/main" id="{BBE9388F-C370-45A9-9FB5-518A901B06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71" name="Rechthoek 370">
                      <a:extLst>
                        <a:ext uri="{FF2B5EF4-FFF2-40B4-BE49-F238E27FC236}">
                          <a16:creationId xmlns:a16="http://schemas.microsoft.com/office/drawing/2014/main" id="{0E05A03B-A2EA-4635-989B-0609F64975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2" name="Pijl: punthaak 371">
                      <a:extLst>
                        <a:ext uri="{FF2B5EF4-FFF2-40B4-BE49-F238E27FC236}">
                          <a16:creationId xmlns:a16="http://schemas.microsoft.com/office/drawing/2014/main" id="{20FBE9FF-B6FF-423A-801D-C663B9BBC88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ADC7000D-3370-4449-AF19-9DA958E7D406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1106869F-D68C-4E18-B0B8-79973215891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57" name="Groep 356">
                  <a:extLst>
                    <a:ext uri="{FF2B5EF4-FFF2-40B4-BE49-F238E27FC236}">
                      <a16:creationId xmlns:a16="http://schemas.microsoft.com/office/drawing/2014/main" id="{3903C1CE-1E6A-4502-9EBD-E4422BE54F3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358" name="Groep 357">
                    <a:extLst>
                      <a:ext uri="{FF2B5EF4-FFF2-40B4-BE49-F238E27FC236}">
                        <a16:creationId xmlns:a16="http://schemas.microsoft.com/office/drawing/2014/main" id="{B7455AE8-0AA6-41D2-9B5F-FE16FDFF25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62" name="Rechte verbindingslijn 361">
                      <a:extLst>
                        <a:ext uri="{FF2B5EF4-FFF2-40B4-BE49-F238E27FC236}">
                          <a16:creationId xmlns:a16="http://schemas.microsoft.com/office/drawing/2014/main" id="{118DBD22-7ACB-4EA9-A0D4-90FEFE764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3" name="Rechte verbindingslijn 362">
                      <a:extLst>
                        <a:ext uri="{FF2B5EF4-FFF2-40B4-BE49-F238E27FC236}">
                          <a16:creationId xmlns:a16="http://schemas.microsoft.com/office/drawing/2014/main" id="{7843C6A2-0A69-4C29-8794-39438B9495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Rechte verbindingslijn 363">
                      <a:extLst>
                        <a:ext uri="{FF2B5EF4-FFF2-40B4-BE49-F238E27FC236}">
                          <a16:creationId xmlns:a16="http://schemas.microsoft.com/office/drawing/2014/main" id="{901D09A0-F5FA-4DDF-8A78-3A4C8B81382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5" name="Rechte verbindingslijn 364">
                      <a:extLst>
                        <a:ext uri="{FF2B5EF4-FFF2-40B4-BE49-F238E27FC236}">
                          <a16:creationId xmlns:a16="http://schemas.microsoft.com/office/drawing/2014/main" id="{5D5C0BF5-4539-4DE7-9CB9-4C8438B5D5E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6" name="Rechte verbindingslijn 365">
                      <a:extLst>
                        <a:ext uri="{FF2B5EF4-FFF2-40B4-BE49-F238E27FC236}">
                          <a16:creationId xmlns:a16="http://schemas.microsoft.com/office/drawing/2014/main" id="{BFC757D1-DC92-43C1-8F0A-20A6541F7C5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9" name="Groep 358">
                    <a:extLst>
                      <a:ext uri="{FF2B5EF4-FFF2-40B4-BE49-F238E27FC236}">
                        <a16:creationId xmlns:a16="http://schemas.microsoft.com/office/drawing/2014/main" id="{6F823272-C1C5-46D3-B916-F656EE2AC72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60" name="Rechthoek 359">
                      <a:extLst>
                        <a:ext uri="{FF2B5EF4-FFF2-40B4-BE49-F238E27FC236}">
                          <a16:creationId xmlns:a16="http://schemas.microsoft.com/office/drawing/2014/main" id="{2A58C3C9-1EE5-4E66-BA73-2CAB3B0EC2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1" name="Pijl: punthaak 360">
                      <a:extLst>
                        <a:ext uri="{FF2B5EF4-FFF2-40B4-BE49-F238E27FC236}">
                          <a16:creationId xmlns:a16="http://schemas.microsoft.com/office/drawing/2014/main" id="{88E7E4B9-A85C-460F-84F1-A962BF992D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354" name="Rechthoek 353">
                <a:extLst>
                  <a:ext uri="{FF2B5EF4-FFF2-40B4-BE49-F238E27FC236}">
                    <a16:creationId xmlns:a16="http://schemas.microsoft.com/office/drawing/2014/main" id="{71F1E7AC-2B43-41B6-825A-5F48C8EB091B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32BD2853-E34C-41DB-8914-0690F27B31A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9" name="Rechte verbindingslijn 328">
              <a:extLst>
                <a:ext uri="{FF2B5EF4-FFF2-40B4-BE49-F238E27FC236}">
                  <a16:creationId xmlns:a16="http://schemas.microsoft.com/office/drawing/2014/main" id="{1ED312F2-F5C1-4246-B641-8530E6E2AA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5FD55E76-F33A-4271-90A9-B119FDD5C08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31" name="Ovaal 330">
              <a:extLst>
                <a:ext uri="{FF2B5EF4-FFF2-40B4-BE49-F238E27FC236}">
                  <a16:creationId xmlns:a16="http://schemas.microsoft.com/office/drawing/2014/main" id="{04A0892E-C13C-4375-918D-21CCD39649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D41D5419-949C-47FB-8CBE-5FC9AA9DB2E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E34469B0-82FB-4444-8D04-885DB47B8017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34" name="Ovaal 333">
              <a:extLst>
                <a:ext uri="{FF2B5EF4-FFF2-40B4-BE49-F238E27FC236}">
                  <a16:creationId xmlns:a16="http://schemas.microsoft.com/office/drawing/2014/main" id="{15F867D7-484D-4927-8174-F3E0BCDE53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35" name="Rechthoek 334">
              <a:extLst>
                <a:ext uri="{FF2B5EF4-FFF2-40B4-BE49-F238E27FC236}">
                  <a16:creationId xmlns:a16="http://schemas.microsoft.com/office/drawing/2014/main" id="{6D3E4142-5282-4FB4-AF14-91C2F399277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336" name="Ovaal 335">
              <a:extLst>
                <a:ext uri="{FF2B5EF4-FFF2-40B4-BE49-F238E27FC236}">
                  <a16:creationId xmlns:a16="http://schemas.microsoft.com/office/drawing/2014/main" id="{207BAD4D-8D2A-4B06-A051-3A5A83CC020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7" name="Rechthoek 336">
              <a:extLst>
                <a:ext uri="{FF2B5EF4-FFF2-40B4-BE49-F238E27FC236}">
                  <a16:creationId xmlns:a16="http://schemas.microsoft.com/office/drawing/2014/main" id="{EA90EEB9-D243-43BD-8F91-5312E2CCC8F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338" name="Rechthoek 337">
              <a:extLst>
                <a:ext uri="{FF2B5EF4-FFF2-40B4-BE49-F238E27FC236}">
                  <a16:creationId xmlns:a16="http://schemas.microsoft.com/office/drawing/2014/main" id="{68531BE0-C786-41A1-ABC1-D902830DE02B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4B4768A3-A278-4FFA-878B-34BF0855535F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4CF5DC64-DEC2-4191-887D-6747566AD73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41" name="Rechthoek 340">
              <a:extLst>
                <a:ext uri="{FF2B5EF4-FFF2-40B4-BE49-F238E27FC236}">
                  <a16:creationId xmlns:a16="http://schemas.microsoft.com/office/drawing/2014/main" id="{11370F0D-B398-495F-BFAE-85BE19777AAB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342" name="Rechthoek 341">
              <a:extLst>
                <a:ext uri="{FF2B5EF4-FFF2-40B4-BE49-F238E27FC236}">
                  <a16:creationId xmlns:a16="http://schemas.microsoft.com/office/drawing/2014/main" id="{D111E5B3-4FA9-49F3-AC33-74FC8A90DD2C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0AEEDC7E-775A-4681-93DF-446D70A04239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400" name="Tijdelijke aanduiding voor voettekst 2">
            <a:extLst>
              <a:ext uri="{FF2B5EF4-FFF2-40B4-BE49-F238E27FC236}">
                <a16:creationId xmlns:a16="http://schemas.microsoft.com/office/drawing/2014/main" id="{EE1EC552-02D3-4550-917F-B7B5599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01" name="Tijdelijke aanduiding voor dianummer 3">
            <a:extLst>
              <a:ext uri="{FF2B5EF4-FFF2-40B4-BE49-F238E27FC236}">
                <a16:creationId xmlns:a16="http://schemas.microsoft.com/office/drawing/2014/main" id="{212B0FCF-A82E-4F3D-9E84-FFB11E3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90AAD839-E595-40DE-9246-7740225C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6712922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6E73C065-4D74-46A9-B29A-86AB8350F95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6712922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A63E0357-3F1C-4672-A532-3797C2832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DB891E-C462-439A-9BF4-0E23832DB5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366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– 2X 15% FOTO – 2X 1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48B1558D-5182-49A5-92E4-8543D5FC39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3977928" y="-885712"/>
            <a:ext cx="423619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25% TEKST – 2X 15% FOTO – 2X 15% TEKST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28C48F0D-CE3C-4EC4-8705-C2D1566D14D0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  <a:solidFill>
            <a:schemeClr val="accent1">
              <a:alpha val="49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F5DFC06-86E5-4E64-B5A7-2C658710644A}"/>
                </a:ext>
              </a:extLst>
            </p:cNvPr>
            <p:cNvSpPr/>
            <p:nvPr userDrawn="1"/>
          </p:nvSpPr>
          <p:spPr>
            <a:xfrm>
              <a:off x="0" y="0"/>
              <a:ext cx="12192000" cy="7077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BAF6E3-53F6-4298-8D77-9DC81D155A64}"/>
                </a:ext>
              </a:extLst>
            </p:cNvPr>
            <p:cNvSpPr/>
            <p:nvPr userDrawn="1"/>
          </p:nvSpPr>
          <p:spPr>
            <a:xfrm>
              <a:off x="0" y="1308447"/>
              <a:ext cx="12192000" cy="1565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78AF09B-ABCB-497F-92A1-A63D4518B74B}"/>
                </a:ext>
              </a:extLst>
            </p:cNvPr>
            <p:cNvSpPr/>
            <p:nvPr userDrawn="1"/>
          </p:nvSpPr>
          <p:spPr>
            <a:xfrm>
              <a:off x="0" y="5934343"/>
              <a:ext cx="12192000" cy="250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1791929-7DF9-4187-B92D-3857759DADB4}"/>
                </a:ext>
              </a:extLst>
            </p:cNvPr>
            <p:cNvSpPr/>
            <p:nvPr userDrawn="1"/>
          </p:nvSpPr>
          <p:spPr>
            <a:xfrm>
              <a:off x="0" y="6402152"/>
              <a:ext cx="12192000" cy="455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E75255E-5D2A-484F-A8CD-840984B64731}"/>
                </a:ext>
              </a:extLst>
            </p:cNvPr>
            <p:cNvSpPr/>
            <p:nvPr userDrawn="1"/>
          </p:nvSpPr>
          <p:spPr>
            <a:xfrm>
              <a:off x="0" y="0"/>
              <a:ext cx="444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771562-A3CD-47DF-B98D-FCAC0D0DC9D7}"/>
                </a:ext>
              </a:extLst>
            </p:cNvPr>
            <p:cNvSpPr/>
            <p:nvPr userDrawn="1"/>
          </p:nvSpPr>
          <p:spPr>
            <a:xfrm>
              <a:off x="11738415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F0B8AC3-E1A3-4412-86D4-3994698687AE}"/>
                </a:ext>
              </a:extLst>
            </p:cNvPr>
            <p:cNvSpPr/>
            <p:nvPr userDrawn="1"/>
          </p:nvSpPr>
          <p:spPr>
            <a:xfrm>
              <a:off x="7558369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9" name="Tijdelijke aanduiding voor afbeelding 12">
            <a:extLst>
              <a:ext uri="{FF2B5EF4-FFF2-40B4-BE49-F238E27FC236}">
                <a16:creationId xmlns:a16="http://schemas.microsoft.com/office/drawing/2014/main" id="{C3D25BE8-AC0C-4D35-97CE-338C2EA48A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7845" y="538107"/>
            <a:ext cx="3714155" cy="3138294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" name="Tijdelijke aanduiding voor afbeelding 12">
            <a:extLst>
              <a:ext uri="{FF2B5EF4-FFF2-40B4-BE49-F238E27FC236}">
                <a16:creationId xmlns:a16="http://schemas.microsoft.com/office/drawing/2014/main" id="{CF5CEB3F-F5CE-4291-B01F-F4E79243BA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67464" y="3676403"/>
            <a:ext cx="3708000" cy="3181598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3A7077D-5A4B-4862-8717-11C994FA92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4764088" cy="6858000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   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15C3F967-1254-4BFC-8AFD-66627AC2C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0800" y="2130007"/>
            <a:ext cx="2989263" cy="1504595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25DDA742-682F-4E3D-A2D0-5075CE76BD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3368" y="4930719"/>
            <a:ext cx="2989263" cy="1746250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5" name="Tijdelijke aanduiding voor voettekst 2">
            <a:extLst>
              <a:ext uri="{FF2B5EF4-FFF2-40B4-BE49-F238E27FC236}">
                <a16:creationId xmlns:a16="http://schemas.microsoft.com/office/drawing/2014/main" id="{4BFA94E9-0BED-4F8F-9BAF-3A2F26E8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7304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6" name="Tijdelijke aanduiding voor dianummer 3">
            <a:extLst>
              <a:ext uri="{FF2B5EF4-FFF2-40B4-BE49-F238E27FC236}">
                <a16:creationId xmlns:a16="http://schemas.microsoft.com/office/drawing/2014/main" id="{3EA8F073-E7BC-4728-8481-A9C40B47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7553D38E-B418-486D-9E7B-EA0B239D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2ED85725-899F-4AFA-89BA-478D8A9E900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D8E3B3B4-843F-4DF2-AE6A-A863D77294A5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5" name="Meer informatie">
              <a:extLst>
                <a:ext uri="{FF2B5EF4-FFF2-40B4-BE49-F238E27FC236}">
                  <a16:creationId xmlns:a16="http://schemas.microsoft.com/office/drawing/2014/main" id="{B31DB5C8-451D-4566-8B75-72DF2B7A64DB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73" name="Freeform 101">
                <a:extLst>
                  <a:ext uri="{FF2B5EF4-FFF2-40B4-BE49-F238E27FC236}">
                    <a16:creationId xmlns:a16="http://schemas.microsoft.com/office/drawing/2014/main" id="{024C1D72-0E09-482A-9061-F789DA19E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041FE78A-224D-4DBB-8D94-2D8A595A41FB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65347FFF-62E0-4410-9ED6-79847E48E4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F9EF01A-7EB0-47BC-8C67-D4B1EA4822FD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457A4C02-6F93-41CF-8E0C-0A8B2D48DFA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386514EB-1BA2-43FA-ADC0-95856D7BF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9F3D4DBA-2801-4D63-89F6-407F0C075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8410A61-24EE-489C-9A19-65DB6216B492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D95B69A9-E807-4A47-958F-982D17286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3FE2B2E1-FD8A-448C-AD00-EA63B0824DF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1850410-1F6E-4954-AF0B-D16BC5C972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4534ABFE-6A4F-4ACF-8A0A-8D0456866EB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2DA2BD7D-DB74-4DFF-9303-B68CB4235C5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9DAFE354-821A-45D7-9ED7-5BC6B63D13F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2" name="Gelijkbenige driehoek 71">
                <a:extLst>
                  <a:ext uri="{FF2B5EF4-FFF2-40B4-BE49-F238E27FC236}">
                    <a16:creationId xmlns:a16="http://schemas.microsoft.com/office/drawing/2014/main" id="{17760BF4-827B-4A1C-9F92-69082EABCC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668E79CE-BF7A-4A6F-94D2-6888AB688850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D6CA134-AF5F-4784-B3D4-D9E680CCB2F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FF8B8FB1-3AFC-4EA6-A400-93513D68EB8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6604B011-D4BF-4407-936F-0F74AE381B8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hthoek: afgeronde hoeken 66">
                <a:extLst>
                  <a:ext uri="{FF2B5EF4-FFF2-40B4-BE49-F238E27FC236}">
                    <a16:creationId xmlns:a16="http://schemas.microsoft.com/office/drawing/2014/main" id="{FD4A7310-96B3-4C63-9259-ED07DADCD95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BF5250AB-0EAA-458D-8B86-47A1A6E67A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7F3BE55-5181-4DAE-B21E-58189F7D760B}"/>
                  </a:ext>
                </a:extLst>
              </p:cNvPr>
              <p:cNvCxnSpPr>
                <a:cxnSpLocks/>
                <a:stCxn id="6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34757241-9B7D-4A99-8D06-46D09FECF36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61D5177-EF5A-47E6-B76F-6C444685693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6BCB48E7-2D9A-4B54-B3A6-C92964A748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BDE172B4-25E1-4671-A444-B9364195E2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73203EDF-F64E-423C-9DE9-0585045A157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8B14FCB9-A0BA-4FF4-B4AC-0CD4E7E47793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0058631-FEBB-40F6-AC43-53651C134F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71F17513-70C6-4383-827D-565C66FC3C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02C0643A-E26A-4885-8086-C638F737C11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A29A9232-8F70-4DBD-B106-ACFD8B5BCE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C26D9EEE-2EA8-4B40-8935-87724431809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DD122C20-F2B4-4FFC-98B4-D3765FA7737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5D6B28BA-02D4-4397-85EE-D119C7E1F20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4221D3C-AD55-4322-A55A-C952B6EE7B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45F2350-C4C6-4C9D-9769-417E42E2AF5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6DCEF67-8152-42A1-8E1D-3C064AB9600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6D42B920-61E9-4EA2-A621-CC5CB572E6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DE2642D2-9FFE-475F-92C8-BFDBB72EC5B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3146765-5AAC-4CA4-B0A1-C89B56FB14B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EC5107B2-EC88-4F7B-9602-0A7D9DE3346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8" name="Tijdelijke aanduiding voor tekst 3924">
            <a:extLst>
              <a:ext uri="{FF2B5EF4-FFF2-40B4-BE49-F238E27FC236}">
                <a16:creationId xmlns:a16="http://schemas.microsoft.com/office/drawing/2014/main" id="{254FEA84-FE2A-4CD3-8309-7B0B1CFAD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9" name="Tijdelijke aanduiding voor tekst 3926">
            <a:extLst>
              <a:ext uri="{FF2B5EF4-FFF2-40B4-BE49-F238E27FC236}">
                <a16:creationId xmlns:a16="http://schemas.microsoft.com/office/drawing/2014/main" id="{74D8DB99-9233-4C02-89A2-DC48D7797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3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hthoek 151">
            <a:extLst>
              <a:ext uri="{FF2B5EF4-FFF2-40B4-BE49-F238E27FC236}">
                <a16:creationId xmlns:a16="http://schemas.microsoft.com/office/drawing/2014/main" id="{54397E52-7E58-4CD9-9F2F-CE0FC694B318}"/>
              </a:ext>
            </a:extLst>
          </p:cNvPr>
          <p:cNvSpPr/>
          <p:nvPr userDrawn="1"/>
        </p:nvSpPr>
        <p:spPr>
          <a:xfrm>
            <a:off x="6093936" y="-1"/>
            <a:ext cx="60980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grpSp>
        <p:nvGrpSpPr>
          <p:cNvPr id="179" name="Instructie">
            <a:extLst>
              <a:ext uri="{FF2B5EF4-FFF2-40B4-BE49-F238E27FC236}">
                <a16:creationId xmlns:a16="http://schemas.microsoft.com/office/drawing/2014/main" id="{E4F1F2BB-4186-4E0B-8D82-D837AA1FF7B6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0" name="Meer informatie">
              <a:extLst>
                <a:ext uri="{FF2B5EF4-FFF2-40B4-BE49-F238E27FC236}">
                  <a16:creationId xmlns:a16="http://schemas.microsoft.com/office/drawing/2014/main" id="{6C1FB6A4-1CF4-463D-92A8-0B07C4A5C8C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0" name="Freeform 101">
                <a:extLst>
                  <a:ext uri="{FF2B5EF4-FFF2-40B4-BE49-F238E27FC236}">
                    <a16:creationId xmlns:a16="http://schemas.microsoft.com/office/drawing/2014/main" id="{733C25FC-006E-42C9-A213-E330153052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4C3E02DB-6086-4C9D-BA9D-E9715B11425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3F9DB337-655F-4D0C-91D8-BCB44C4218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6CD3669D-431D-46CB-899E-6128AEFA093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1C3CB2A-F874-4F49-B3D9-7DD81EFCE46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3" name="Rechte verbindingslijn 182">
              <a:extLst>
                <a:ext uri="{FF2B5EF4-FFF2-40B4-BE49-F238E27FC236}">
                  <a16:creationId xmlns:a16="http://schemas.microsoft.com/office/drawing/2014/main" id="{BFBD60CF-7F6F-456B-A1A8-47EA73E26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4" name="Rechte verbindingslijn 183">
              <a:extLst>
                <a:ext uri="{FF2B5EF4-FFF2-40B4-BE49-F238E27FC236}">
                  <a16:creationId xmlns:a16="http://schemas.microsoft.com/office/drawing/2014/main" id="{AA349139-69A7-4408-B685-B7CEA47761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7D5985E9-D39A-4473-BFC0-E7A7D1897E7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E46D4C40-8306-4B69-BDF0-B9C1F1F719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089B986A-6E86-423A-954F-A26468E9450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7FFADAD9-8766-464B-BD5D-87FFA46EE72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9A69302D-0F58-450B-BBBE-2E48AD486D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099F5EF6-B166-460F-9237-2EBF2D69BD7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1E31DB8D-D4A7-4EDA-8E6A-0C55193708B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9" name="Gelijkbenige driehoek 218">
                <a:extLst>
                  <a:ext uri="{FF2B5EF4-FFF2-40B4-BE49-F238E27FC236}">
                    <a16:creationId xmlns:a16="http://schemas.microsoft.com/office/drawing/2014/main" id="{39D606D3-966D-4757-8C2F-70C4632834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0" name="Groep 189">
              <a:extLst>
                <a:ext uri="{FF2B5EF4-FFF2-40B4-BE49-F238E27FC236}">
                  <a16:creationId xmlns:a16="http://schemas.microsoft.com/office/drawing/2014/main" id="{396B0A11-0B1E-4852-AF12-6193A604319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A2321A34-D884-45C2-B8C1-1C953D6113B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35B7C71F-F410-454C-AEA2-7599E6C30E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Vrije vorm: vorm 212">
                <a:extLst>
                  <a:ext uri="{FF2B5EF4-FFF2-40B4-BE49-F238E27FC236}">
                    <a16:creationId xmlns:a16="http://schemas.microsoft.com/office/drawing/2014/main" id="{C01D345F-C8F1-4C63-8661-184CA88D910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hthoek: afgeronde hoeken 213">
                <a:extLst>
                  <a:ext uri="{FF2B5EF4-FFF2-40B4-BE49-F238E27FC236}">
                    <a16:creationId xmlns:a16="http://schemas.microsoft.com/office/drawing/2014/main" id="{1924D098-79F2-4D91-A789-96805748015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F584FDCA-4974-4BB4-91F2-01C7DF17A9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C6750495-D2B6-4E74-97DD-B7EC23D8CF9B}"/>
                  </a:ext>
                </a:extLst>
              </p:cNvPr>
              <p:cNvCxnSpPr>
                <a:cxnSpLocks/>
                <a:stCxn id="2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F7C50E48-8036-4F7B-9E24-FB326E9CE53C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C02587AF-DE60-4C34-B3FC-4BB3C905DDD5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3" name="Rechte verbindingslijn 192">
              <a:extLst>
                <a:ext uri="{FF2B5EF4-FFF2-40B4-BE49-F238E27FC236}">
                  <a16:creationId xmlns:a16="http://schemas.microsoft.com/office/drawing/2014/main" id="{879B8C27-A5A7-4BE8-BDC8-7AA6D4B46D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3D6196E-056D-4560-AA42-818C9AA45739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366872EA-C004-4AFA-A287-D8570DB55C9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F8F58DAE-7733-4622-B18B-218140BE1A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5" name="Groep 204">
                    <a:extLst>
                      <a:ext uri="{FF2B5EF4-FFF2-40B4-BE49-F238E27FC236}">
                        <a16:creationId xmlns:a16="http://schemas.microsoft.com/office/drawing/2014/main" id="{3B3BC935-E3AD-40FB-B1A4-A3644E5DB1C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ADDE1D37-BF02-4C27-9479-0900AF892C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" name="Rechthoek 208">
                      <a:extLst>
                        <a:ext uri="{FF2B5EF4-FFF2-40B4-BE49-F238E27FC236}">
                          <a16:creationId xmlns:a16="http://schemas.microsoft.com/office/drawing/2014/main" id="{F8A3F7D1-D58C-4870-B1FD-D868105F02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" name="Ovaal 209">
                      <a:extLst>
                        <a:ext uri="{FF2B5EF4-FFF2-40B4-BE49-F238E27FC236}">
                          <a16:creationId xmlns:a16="http://schemas.microsoft.com/office/drawing/2014/main" id="{9DAEEC75-D915-4ACD-8B83-DDBE19DF8E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6" name="Afbeelding 205">
                    <a:extLst>
                      <a:ext uri="{FF2B5EF4-FFF2-40B4-BE49-F238E27FC236}">
                        <a16:creationId xmlns:a16="http://schemas.microsoft.com/office/drawing/2014/main" id="{9FBD4871-713C-4ECE-949A-7D244095C4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Afbeelding 206">
                    <a:extLst>
                      <a:ext uri="{FF2B5EF4-FFF2-40B4-BE49-F238E27FC236}">
                        <a16:creationId xmlns:a16="http://schemas.microsoft.com/office/drawing/2014/main" id="{479EFD1C-A6B0-429D-A6CA-6F8B2FED76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1172FCAC-758F-49BD-8EE1-29B949FCA7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E14D7F84-E540-44F2-BAD3-9096A69629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B5D00D6B-CB54-4B43-9C6F-840B1E61DB0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CB4AA802-908C-4F8D-9192-BCADE31C564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6DC56024-1116-44C9-A748-500A242283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C057CE83-7D48-412B-B8F4-444BAEB6A38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01AF4B7F-D3BE-4F24-98FB-38098BF8FDD4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17CDB8B4-03A0-4990-B259-20FC638CE53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3" name="Instructie">
            <a:extLst>
              <a:ext uri="{FF2B5EF4-FFF2-40B4-BE49-F238E27FC236}">
                <a16:creationId xmlns:a16="http://schemas.microsoft.com/office/drawing/2014/main" id="{D4431A68-5CF5-44B8-B3DD-96FE0AFC1B54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3C5B9AA4-4BA2-4B69-8956-40C775C0854D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1357C499-FC49-4B78-BDE2-1E78D9097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259997A5-DFF2-4744-940B-4CCD3A2223E3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78B771B1-7450-4F03-B999-617E60A0A24E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2CB70151-C380-4230-8943-CA03225A68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AD9A157F-51D3-4312-954B-66EBCACFB016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89784A7A-CA40-47E1-9AE9-7EA7C7C5EE3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F06E8A65-4E6C-4BA6-837C-A20AC6BFD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3FD82AE-634F-40EF-A60B-8F72E1419AD7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571548E6-7DF5-4D38-9FA6-17FB95FC417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B4A12C6F-2658-484F-93F1-3AA0691E06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84223D09-DF81-4D58-9B16-419A6B90A2D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2642E58-0E9B-4DA0-B6C9-BE991EE6F9E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0E035D58-4947-462E-8D4F-9787C4B0DB2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FC80AFFF-5483-45FA-8596-F72E2BFEB16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1492A8BB-37E2-4F9B-8EBA-A73FE67BA27F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CB3C4849-DDAA-4619-808C-0D158B121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CFF21C06-70D2-488B-80A4-54E067C4990B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0939700-F7B8-4DAF-B06C-F635E2FA2088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A7362490-8E9F-439C-AA00-9304A602A98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E167FCE7-653B-49AA-B3A5-0545191C1BD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7656B97C-0481-46B8-9FD6-5C6E7642CA3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2B3389DD-2490-4CEA-8E3C-FE05727CC3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8C135118-394E-4655-8E87-CAF63559D80D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13932D89-9097-441F-988C-EF2CB38ABE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261E6BFB-2D60-4DC6-BF9F-5E2546BA0E9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492D9FF3-1B0A-4FB7-A5C4-8014F922D9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7E17783C-B82D-433A-A3DA-F41280C88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B60CEBF5-1897-4005-8ACD-5988394F1C62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0970BD60-43AE-4C7F-831F-6BBDB4C7A9E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B0E94971-51D5-4938-BE77-E3BC36C19E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E6DF2C13-3814-42B9-89E5-D2AF2B22EA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C69AF764-74C1-4E9A-8527-72E4F7D8C3D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31A2E8CF-5386-4B11-83BA-CC3E6CAB08A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5B1EC23A-5274-4CA3-8C27-D211DEC7C90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524BE706-AC40-47AC-BBE1-17CF11A7B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F3880A1-3127-4A65-B62E-06414D989D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F86406FF-047C-45B2-B48A-DCAAB44E08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0CFC6090-3A39-4A20-AC65-00B33E6865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650D07B9-BEFE-490D-9A90-59443D313F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2036042-59DF-48E7-A808-575DCC299D9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D1D9850C-19DA-494A-A5E5-C47F1D6D84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25646772-1255-4B64-94AC-4611DA660A4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554AAA18-3796-4803-A06A-B0BCAF9B2C0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E226B31A-CD9F-4395-BD02-0090F0BA950A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61ECB34-7164-4647-82B1-C9ADEF647D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1E2E2BC7-7381-4082-A87F-0F9A991636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84FEAC90-E06D-40B5-AD8F-4DC3EF1B1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A8E51A42-F72B-4BA2-9698-F13958877A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8EC47EA-6AE6-4E48-B881-43797D5DD9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7EF28D21-904A-4BAB-815C-0DBBEA5AF2A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0FC56588-D0F4-4F76-A35E-41B4D0A4B0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2E01DA79-486A-45EB-95F8-FB102243713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93A5E691-CBD9-476E-8075-6A4165291C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E4648EA4-1DD7-43B3-982A-BDA11995B1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56BE2C7-E197-4129-9127-AF9A5FD6EBE6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DF00A21C-FB84-47CF-8DCA-669E17D13DC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4C11564A-4F46-495E-995B-8360CEB7ED5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E4C81386-1DD7-4ABA-A5D4-AF7FB9965EA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34D44FD6-AA20-4A2A-9AE0-0B2028A14F2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BABAD441-372F-4553-9C24-003768DF449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BFE40EA9-3462-40D7-9CD8-35C9FD934E7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058165A0-F59C-4BC7-B0FD-7D6958E283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869DA51C-0FA8-49C4-948A-D44003E2A73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397A9A9A-1BE9-422A-92B0-AE4B81EA50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A7B318F8-0759-4D77-A04A-C1471A06C5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5952D8B-1DC0-4E80-8BC4-FBD10D9B3C2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0F105233-5614-4D66-B40A-977156040388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77CE2FD-500C-4470-BD3C-3E42A8BEE2A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84A00CB-0536-495C-A738-41F4C16F986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9B0E72FA-ABC6-41DB-BF1E-12098ED112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444F70A5-8274-4AD5-94B0-E63270FEFB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FAA5D82-385F-402C-988D-2D827275997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1ACA0F5E-DA5B-4600-92A1-2808C0DFBF8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C144CBA1-65FF-43D5-950C-1F8D119E8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ABCD63C3-C162-4DAB-9F0C-0694D81CAF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8712E97C-2BB2-4401-B5A6-64B156EAEC7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463A01F6-E322-4FF8-9FE7-A7B3A963E3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AFCB7987-8E50-4211-8A8F-89F38EF5302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96B96222-175D-4AE3-A35D-DD3D6FE64E5A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16292215-7144-40C2-BDDB-E30E069B32A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E0B589D5-8E81-4726-8755-6B9929713E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71DF523B-935C-4904-8D0A-00AB1F48973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79637BF5-4248-4156-9748-C11C460536F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667F1D79-5052-4E83-86F8-26731AFDC4A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E0E1697B-5F89-42FF-BFAB-1DE511419CD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4EFF9B58-1641-42B5-9872-E040F5C38BB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41C57F03-C4FD-4697-BF52-692F968FC16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76461CA0-3527-4FA3-9AD3-FB01CB32035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E5F7A663-DEE1-4389-9396-714A81C68F2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7DA333AB-81A9-4C26-9396-0DCA84D3CD0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C49EAB-9BC3-4AF3-8D46-9FC10B5BF95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2BA900D6-30A7-4EF1-B3F0-0B3F4E46BAF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B20398AF-2CAF-40F0-AD4D-582BE71500C7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9442C897-D434-4534-8C93-B81D3FDA478E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29B2F30D-84F1-4EE3-9E65-A9A15B63D59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4" name="Tijdelijke aanduiding voor afbeelding 8">
            <a:extLst>
              <a:ext uri="{FF2B5EF4-FFF2-40B4-BE49-F238E27FC236}">
                <a16:creationId xmlns:a16="http://schemas.microsoft.com/office/drawing/2014/main" id="{ED22F832-CB8C-4C5B-847D-F57899D819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936" y="0"/>
            <a:ext cx="609806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26" name="Tijdelijke aanduiding voor voettekst 2">
            <a:extLst>
              <a:ext uri="{FF2B5EF4-FFF2-40B4-BE49-F238E27FC236}">
                <a16:creationId xmlns:a16="http://schemas.microsoft.com/office/drawing/2014/main" id="{53E2FB1B-E3A8-48AE-ACD0-A4F32CA5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209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7" name="Tijdelijke aanduiding voor dianummer 3">
            <a:extLst>
              <a:ext uri="{FF2B5EF4-FFF2-40B4-BE49-F238E27FC236}">
                <a16:creationId xmlns:a16="http://schemas.microsoft.com/office/drawing/2014/main" id="{3F4FC970-F313-4E8C-9368-10F2ECDB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55" name="Tijdelijke aanduiding voor titel 1">
            <a:extLst>
              <a:ext uri="{FF2B5EF4-FFF2-40B4-BE49-F238E27FC236}">
                <a16:creationId xmlns:a16="http://schemas.microsoft.com/office/drawing/2014/main" id="{B3CD75A6-3167-4732-A2E0-C17D2869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50272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6" name="Tijdelijke aanduiding voor verticale tekst 2">
            <a:extLst>
              <a:ext uri="{FF2B5EF4-FFF2-40B4-BE49-F238E27FC236}">
                <a16:creationId xmlns:a16="http://schemas.microsoft.com/office/drawing/2014/main" id="{46306E72-2D77-42DA-865E-DBAF7BF031E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027270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3" name="Tijdelijke aanduiding voor tekst 3924">
            <a:extLst>
              <a:ext uri="{FF2B5EF4-FFF2-40B4-BE49-F238E27FC236}">
                <a16:creationId xmlns:a16="http://schemas.microsoft.com/office/drawing/2014/main" id="{BAC27B06-3844-4FFB-8DD7-E834289BD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4" name="Tijdelijke aanduiding voor tekst 3926">
            <a:extLst>
              <a:ext uri="{FF2B5EF4-FFF2-40B4-BE49-F238E27FC236}">
                <a16:creationId xmlns:a16="http://schemas.microsoft.com/office/drawing/2014/main" id="{FE7F8154-5456-4B48-B8F4-F39C184D9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558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32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A3DBBDEA-AE28-4555-86F6-98DD9A344ECC}"/>
              </a:ext>
            </a:extLst>
          </p:cNvPr>
          <p:cNvSpPr/>
          <p:nvPr userDrawn="1"/>
        </p:nvSpPr>
        <p:spPr>
          <a:xfrm>
            <a:off x="4468336" y="-1"/>
            <a:ext cx="77236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0400" y="0"/>
            <a:ext cx="7710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1" name="Tijdelijke aanduiding voor voettekst 2">
            <a:extLst>
              <a:ext uri="{FF2B5EF4-FFF2-40B4-BE49-F238E27FC236}">
                <a16:creationId xmlns:a16="http://schemas.microsoft.com/office/drawing/2014/main" id="{52D1E8B6-5776-470A-9BD5-D41A555C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4510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2" name="Tijdelijke aanduiding voor dianummer 3">
            <a:extLst>
              <a:ext uri="{FF2B5EF4-FFF2-40B4-BE49-F238E27FC236}">
                <a16:creationId xmlns:a16="http://schemas.microsoft.com/office/drawing/2014/main" id="{59062BBE-266A-4C49-BD02-E433FA4E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CFE0D328-34A2-4989-BEB1-F0795FB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E0398A27-ACC2-440E-9E9D-E1E37339FA4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7DFF5E0B-4112-42A6-BC41-9C0340279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F2E185-D73E-48DA-BE75-8851947542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43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VLAK" hidden="1">
            <a:extLst>
              <a:ext uri="{FF2B5EF4-FFF2-40B4-BE49-F238E27FC236}">
                <a16:creationId xmlns:a16="http://schemas.microsoft.com/office/drawing/2014/main" id="{471384A0-47E0-4284-B6E1-EEA6ECE62D42}"/>
              </a:ext>
            </a:extLst>
          </p:cNvPr>
          <p:cNvSpPr txBox="1">
            <a:spLocks/>
          </p:cNvSpPr>
          <p:nvPr userDrawn="1"/>
        </p:nvSpPr>
        <p:spPr>
          <a:xfrm>
            <a:off x="-1589" y="5688832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 </a:t>
            </a:r>
            <a:endParaRPr lang="nl-NL" dirty="0"/>
          </a:p>
        </p:txBody>
      </p:sp>
      <p:sp>
        <p:nvSpPr>
          <p:cNvPr id="107" name="LOGO" hidden="1">
            <a:extLst>
              <a:ext uri="{FF2B5EF4-FFF2-40B4-BE49-F238E27FC236}">
                <a16:creationId xmlns:a16="http://schemas.microsoft.com/office/drawing/2014/main" id="{83D09D2D-D6EA-4FE4-BA59-88289DDBA2E4}"/>
              </a:ext>
            </a:extLst>
          </p:cNvPr>
          <p:cNvSpPr txBox="1">
            <a:spLocks/>
          </p:cNvSpPr>
          <p:nvPr userDrawn="1"/>
        </p:nvSpPr>
        <p:spPr>
          <a:xfrm>
            <a:off x="9784267" y="6100763"/>
            <a:ext cx="1689303" cy="473459"/>
          </a:xfrm>
          <a:prstGeom prst="rect">
            <a:avLst/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944006"/>
            <a:ext cx="10773500" cy="4096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5411A5D9-E028-4D06-9C98-7FF92BC3E1C9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0D51EA-2C0B-423F-808A-D7E320607645}"/>
                </a:ext>
              </a:extLst>
            </p:cNvPr>
            <p:cNvSpPr/>
            <p:nvPr userDrawn="1"/>
          </p:nvSpPr>
          <p:spPr>
            <a:xfrm>
              <a:off x="0" y="5688831"/>
              <a:ext cx="12169774" cy="116916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19B9C6E-D591-4B5A-88EC-0D456E9EEA77}"/>
                </a:ext>
              </a:extLst>
            </p:cNvPr>
            <p:cNvSpPr/>
            <p:nvPr userDrawn="1"/>
          </p:nvSpPr>
          <p:spPr>
            <a:xfrm>
              <a:off x="0" y="0"/>
              <a:ext cx="12169774" cy="741500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5969C4B-FE96-4B5E-AC7E-F03D13C17B67}"/>
                </a:ext>
              </a:extLst>
            </p:cNvPr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AE7E668-C2A5-4854-9DA1-0B4C4EAB09BF}"/>
                </a:ext>
              </a:extLst>
            </p:cNvPr>
            <p:cNvSpPr/>
            <p:nvPr userDrawn="1"/>
          </p:nvSpPr>
          <p:spPr>
            <a:xfrm rot="5400000">
              <a:off x="8379719" y="3071367"/>
              <a:ext cx="6858000" cy="715265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DB02457-A563-4894-84F5-CDE73B5FDF1D}"/>
                </a:ext>
              </a:extLst>
            </p:cNvPr>
            <p:cNvSpPr/>
            <p:nvPr userDrawn="1"/>
          </p:nvSpPr>
          <p:spPr>
            <a:xfrm>
              <a:off x="0" y="1231900"/>
              <a:ext cx="12169774" cy="35999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</p:grpSp>
      <p:sp>
        <p:nvSpPr>
          <p:cNvPr id="16" name="Tijdelijke aanduiding voor tekst 3926">
            <a:extLst>
              <a:ext uri="{FF2B5EF4-FFF2-40B4-BE49-F238E27FC236}">
                <a16:creationId xmlns:a16="http://schemas.microsoft.com/office/drawing/2014/main" id="{535A5918-252C-4A30-BD50-F26B65389173}"/>
              </a:ext>
            </a:extLst>
          </p:cNvPr>
          <p:cNvSpPr txBox="1">
            <a:spLocks/>
          </p:cNvSpPr>
          <p:nvPr userDrawn="1"/>
        </p:nvSpPr>
        <p:spPr>
          <a:xfrm>
            <a:off x="698500" y="222776"/>
            <a:ext cx="1689303" cy="473459"/>
          </a:xfrm>
          <a:prstGeom prst="rect">
            <a:avLst/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5EA79AE-D835-4637-B631-F4C136274615}"/>
              </a:ext>
            </a:extLst>
          </p:cNvPr>
          <p:cNvSpPr txBox="1"/>
          <p:nvPr userDrawn="1"/>
        </p:nvSpPr>
        <p:spPr>
          <a:xfrm>
            <a:off x="0" y="-97614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E3027F"/>
                </a:solidFill>
                <a:latin typeface="+mj-lt"/>
                <a:cs typeface="Calibri" panose="020F0502020204030204" pitchFamily="34" charset="0"/>
              </a:rPr>
              <a:t>Inholland</a:t>
            </a:r>
            <a:r>
              <a:rPr lang="nl-NL" sz="16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(AFL)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441EB110-2BE9-410D-B3A4-A597DF734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1405" y="6138863"/>
            <a:ext cx="700255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9A609009-8102-4494-8187-5059D8633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0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‒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Calibri Light" panose="020F0302020204030204" pitchFamily="34" charset="0"/>
        <a:buChar char="→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2000" b="1" kern="1200" cap="none" spc="3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604837" indent="-3429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625475" indent="-354013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00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lysa.overdijk@inholland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521867504?app_id=122963" TargetMode="External"/><Relationship Id="rId6" Type="http://schemas.openxmlformats.org/officeDocument/2006/relationships/hyperlink" Target="https://vimeo.com/channels/1184001/page:1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RlNHh347ZAhWOCuwKHZw9B3sQjRwIBw&amp;url=http://compufacil.com.co/helpmyessay/03-2010.research-paper-on_5619.php&amp;psig=AOvVaw3uaWst4DTYRLDbVH_lKCT-&amp;ust=1517919162674047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microsoft.com/office/2007/relationships/hdphoto" Target="../media/hdphoto3.wdp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jRlNHh347ZAhWOCuwKHZw9B3sQjRwIBw&amp;url=http://compufacil.com.co/helpmyessay/03-2010.research-paper-on_5619.php&amp;psig=AOvVaw3uaWst4DTYRLDbVH_lKCT-&amp;ust=1517919162674047" TargetMode="External"/><Relationship Id="rId13" Type="http://schemas.openxmlformats.org/officeDocument/2006/relationships/image" Target="../media/image16.jpeg"/><Relationship Id="rId18" Type="http://schemas.openxmlformats.org/officeDocument/2006/relationships/image" Target="../media/image20.jpeg"/><Relationship Id="rId3" Type="http://schemas.openxmlformats.org/officeDocument/2006/relationships/hyperlink" Target="https://www.inholland.nl/opleidingen/biologie-en-medisch-laboratoriumonderzoek-voltijd" TargetMode="External"/><Relationship Id="rId7" Type="http://schemas.openxmlformats.org/officeDocument/2006/relationships/hyperlink" Target="https://www.youtube.com/watch?v=MSr_BFztRKM" TargetMode="External"/><Relationship Id="rId12" Type="http://schemas.openxmlformats.org/officeDocument/2006/relationships/image" Target="../media/image15.jpeg"/><Relationship Id="rId17" Type="http://schemas.openxmlformats.org/officeDocument/2006/relationships/image" Target="../media/image19.jpeg"/><Relationship Id="rId2" Type="http://schemas.openxmlformats.org/officeDocument/2006/relationships/hyperlink" Target="https://www.inholland.nl/opleidingen/biotechnologie-voltijd/" TargetMode="Externa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NuKYpFW9DXQ&amp;list=PLAVXvRLBvuy01yKpyP-r46JmJTadBr2ks&amp;index=9" TargetMode="External"/><Relationship Id="rId11" Type="http://schemas.microsoft.com/office/2007/relationships/hdphoto" Target="../media/hdphoto2.wdp"/><Relationship Id="rId5" Type="http://schemas.openxmlformats.org/officeDocument/2006/relationships/hyperlink" Target="https://exactwatjezoekt.nl/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hyperlink" Target="https://appliedscience.nl/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bi.nl/pagina/presentaties-vmbo-2023-aard-van-het-beestje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g"/><Relationship Id="rId7" Type="http://schemas.openxmlformats.org/officeDocument/2006/relationships/image" Target="../media/image2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">
            <a:extLst>
              <a:ext uri="{FF2B5EF4-FFF2-40B4-BE49-F238E27FC236}">
                <a16:creationId xmlns:a16="http://schemas.microsoft.com/office/drawing/2014/main" id="{9438AD90-EFD8-4411-BD68-296315BF75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36629"/>
            <a:ext cx="12192363" cy="6365605"/>
          </a:xfr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E52A346-DBC1-42D7-89C8-2CF20D7A3D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V="1">
            <a:off x="-11113" y="4492868"/>
            <a:ext cx="12201525" cy="291758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B135AE3-5B71-498A-8140-45A1ECCE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03" y="5170146"/>
            <a:ext cx="10775070" cy="490400"/>
          </a:xfrm>
        </p:spPr>
        <p:txBody>
          <a:bodyPr/>
          <a:lstStyle/>
          <a:p>
            <a:r>
              <a:rPr lang="nl-NL" sz="3600" dirty="0"/>
              <a:t>Workshop Zieke planten onder de microscoop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80CDA1-E1B7-4186-B74C-CD2680948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D18B170D-636F-4DD7-ACF6-C1EC07533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10603" y="5951658"/>
            <a:ext cx="10773500" cy="365125"/>
          </a:xfrm>
        </p:spPr>
        <p:txBody>
          <a:bodyPr/>
          <a:lstStyle/>
          <a:p>
            <a:pPr lvl="3"/>
            <a:r>
              <a:rPr lang="nl-NL" dirty="0"/>
              <a:t>Elysa Overdijk, docent Biotechnologie &amp; Life Sciences</a:t>
            </a:r>
            <a:br>
              <a:rPr lang="nl-NL" dirty="0"/>
            </a:br>
            <a:r>
              <a:rPr lang="nl-NL" dirty="0"/>
              <a:t> </a:t>
            </a:r>
            <a:r>
              <a:rPr lang="nl-NL" sz="1600" dirty="0">
                <a:hlinkClick r:id="rId4"/>
              </a:rPr>
              <a:t>elysa.overdijk@inholland.nl</a:t>
            </a:r>
            <a:r>
              <a:rPr lang="nl-NL" sz="1600" dirty="0"/>
              <a:t>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61598D2-DB3F-4276-A93E-980B2FD7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97830" y="6208868"/>
            <a:ext cx="5175580" cy="365125"/>
          </a:xfrm>
        </p:spPr>
        <p:txBody>
          <a:bodyPr/>
          <a:lstStyle/>
          <a:p>
            <a:r>
              <a:rPr lang="nl-NL" sz="1400" dirty="0"/>
              <a:t>11 november 2023, 37</a:t>
            </a:r>
            <a:r>
              <a:rPr lang="nl-NL" sz="1400" baseline="30000" dirty="0"/>
              <a:t>e</a:t>
            </a:r>
            <a:r>
              <a:rPr lang="nl-NL" sz="1400" dirty="0"/>
              <a:t> NIBI conferentie bovenbouw ‘Weerstand’</a:t>
            </a:r>
          </a:p>
        </p:txBody>
      </p:sp>
    </p:spTree>
    <p:extLst>
      <p:ext uri="{BB962C8B-B14F-4D97-AF65-F5344CB8AC3E}">
        <p14:creationId xmlns:p14="http://schemas.microsoft.com/office/powerpoint/2010/main" val="8009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8E10646B-A3E1-AB88-7268-BE0347AD1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 err="1"/>
              <a:t>Basidiosporen</a:t>
            </a:r>
            <a:r>
              <a:rPr lang="nl-NL" sz="2000" dirty="0"/>
              <a:t> in buisjes of plaatjes van de paddenstoel</a:t>
            </a:r>
          </a:p>
          <a:p>
            <a:r>
              <a:rPr lang="nl-NL" sz="2000" dirty="0"/>
              <a:t>Tip: maak een preparaat van een stukje van een lamel (plaatje)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5CF6A-57F3-3407-2643-2AD5E454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FF397-7C79-44E2-9821-9ED8BE40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Opdracht: Op zoek naar schimmelsporen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CCCC2-725F-15DF-DA58-7C0CA72C9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148CDD-DEAC-B028-75D0-50CB4B9892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8B3300-1259-5F44-0F9C-A687DBFBC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4" y="2956986"/>
            <a:ext cx="3048006" cy="271272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B64593-2427-BF99-E55E-CD6CD55A9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0442" y="3171063"/>
            <a:ext cx="1977906" cy="28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1E63C7-1926-1DD8-FEAE-62AC76423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1294" y="3171063"/>
            <a:ext cx="1886048" cy="28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BE1408EB-7F9E-EFAD-63AD-592B1C27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4324" y="3643753"/>
            <a:ext cx="2825861" cy="188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7AE10D07-BACC-564A-675B-959F2BFA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5" y="2938003"/>
            <a:ext cx="2265605" cy="293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95F6D62-46ED-538F-856E-478B125B1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Uitwisselen suikers en mineralen</a:t>
            </a:r>
          </a:p>
          <a:p>
            <a:r>
              <a:rPr lang="nl-NL" sz="2000" dirty="0"/>
              <a:t>Communicatie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4BC9-5A7A-65D1-4643-D5554CA5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D9FB7B-2D61-C73E-0F54-D6DD9334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Schimmels zijn ook positief: </a:t>
            </a:r>
            <a:r>
              <a:rPr lang="nl-NL" dirty="0" err="1"/>
              <a:t>Mycorrhiza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182B0B-C4A8-84E3-37C2-8E363670C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B236F-2C50-6111-A7DE-ECD51039F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Mycorrhizal Network: The Earth's Natural Internet | Science Amino">
            <a:extLst>
              <a:ext uri="{FF2B5EF4-FFF2-40B4-BE49-F238E27FC236}">
                <a16:creationId xmlns:a16="http://schemas.microsoft.com/office/drawing/2014/main" id="{C4F95D03-5B1C-A6E9-E507-966BCD92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90" y="2158578"/>
            <a:ext cx="6066386" cy="42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Pine tree ectomycorrhiza">
            <a:hlinkClick r:id="" action="ppaction://media"/>
            <a:extLst>
              <a:ext uri="{FF2B5EF4-FFF2-40B4-BE49-F238E27FC236}">
                <a16:creationId xmlns:a16="http://schemas.microsoft.com/office/drawing/2014/main" id="{58B02375-2AF4-C11C-606D-AF82052A8A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5964" y="2938003"/>
            <a:ext cx="5524048" cy="3112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131CC-6F92-B964-F4D0-16A75B7EB0BF}"/>
              </a:ext>
            </a:extLst>
          </p:cNvPr>
          <p:cNvSpPr txBox="1"/>
          <p:nvPr/>
        </p:nvSpPr>
        <p:spPr>
          <a:xfrm>
            <a:off x="923827" y="6216990"/>
            <a:ext cx="8289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Tip: Wim van Egmond heeft hele mooie filmpjes van bodemleven: </a:t>
            </a:r>
            <a:r>
              <a:rPr lang="en-US" sz="1600" dirty="0">
                <a:hlinkClick r:id="rId6"/>
              </a:rPr>
              <a:t>Soil in Action on Vimeo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7466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4DF5032B-C935-2AA7-F772-C56328E1D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AC188-74B3-31AC-E2C1-9D998B0D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5B5272-D329-DD2E-85C3-E2F75D08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lekker….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272148-B4F8-B502-2313-64BA6CBB18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83ABD4-134F-5905-FB7B-870F0F1A2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99F40-ACA8-C891-04A5-2936B5B4B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27" y="1780538"/>
            <a:ext cx="2912619" cy="191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0E3201-5C72-841E-DB39-3EC908321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36" y="1931421"/>
            <a:ext cx="2408583" cy="240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AEF4E8-9C19-6C32-C5F5-CBC7FDE52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7" y="4200435"/>
            <a:ext cx="1770899" cy="2303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79CD4A-A7E4-B76B-7089-9985F9598B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602" y="2361646"/>
            <a:ext cx="2231304" cy="1375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688FF-E031-D71A-772C-913EE1A0A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" y="2122136"/>
            <a:ext cx="1602616" cy="4181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F9DA6-85C5-202F-F912-2EAF1D5FE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37" y="4471647"/>
            <a:ext cx="2304225" cy="221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2E170-7C0F-C3CE-0E89-87F99472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76" y="4734397"/>
            <a:ext cx="2590645" cy="1942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8D6FE8-DD8D-09C5-81F4-42A7A39AD024}"/>
              </a:ext>
            </a:extLst>
          </p:cNvPr>
          <p:cNvSpPr txBox="1"/>
          <p:nvPr/>
        </p:nvSpPr>
        <p:spPr>
          <a:xfrm>
            <a:off x="10043480" y="4212353"/>
            <a:ext cx="936475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100" dirty="0" err="1">
                <a:latin typeface="Verdana" pitchFamily="34" charset="0"/>
              </a:rPr>
              <a:t>Penicillium</a:t>
            </a:r>
            <a:endParaRPr lang="nl-NL" sz="11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3A4BD3E5-10B4-BC67-A7EA-E17062F66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Waterschimmels / </a:t>
            </a:r>
            <a:r>
              <a:rPr lang="nl-NL" sz="2000" dirty="0" err="1"/>
              <a:t>eischimmels</a:t>
            </a:r>
            <a:endParaRPr lang="nl-NL" sz="2000" dirty="0"/>
          </a:p>
          <a:p>
            <a:pPr lvl="1"/>
            <a:r>
              <a:rPr lang="nl-NL" sz="2000" dirty="0"/>
              <a:t>Lijken op schimmels, maar meer verwant aan algen</a:t>
            </a:r>
          </a:p>
          <a:p>
            <a:pPr lvl="1"/>
            <a:r>
              <a:rPr lang="nl-NL" sz="2000" dirty="0"/>
              <a:t>Celwand van cellulose</a:t>
            </a:r>
          </a:p>
          <a:p>
            <a:pPr lvl="1"/>
            <a:r>
              <a:rPr lang="nl-NL" sz="2000" dirty="0"/>
              <a:t>Zwemmende sporen</a:t>
            </a:r>
          </a:p>
          <a:p>
            <a:r>
              <a:rPr lang="nl-NL" sz="2000" dirty="0"/>
              <a:t>Bekendste: aardappelziekte (</a:t>
            </a:r>
            <a:r>
              <a:rPr lang="nl-NL" sz="2000" i="1" dirty="0"/>
              <a:t>Phytophthora)</a:t>
            </a:r>
          </a:p>
          <a:p>
            <a:r>
              <a:rPr lang="nl-NL" sz="2000" dirty="0"/>
              <a:t>Ook valse meeldauw (opdracht)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35AF-CD7C-8042-F115-46219124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8D9B23-B1B7-B994-DDEC-74CCDC93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Oömyceten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8FC9E7-2C75-5793-A065-C56B36F3A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048F5F-7CF5-5636-2F2F-CEB46D699C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5DDDF4-6662-509C-3E4B-AF25FCE9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85" y="4501154"/>
            <a:ext cx="4016881" cy="2563675"/>
          </a:xfrm>
          <a:prstGeom prst="rect">
            <a:avLst/>
          </a:prstGeom>
        </p:spPr>
      </p:pic>
      <p:pic>
        <p:nvPicPr>
          <p:cNvPr id="9" name="Picture 2" descr="Image result for potato leaf blight">
            <a:hlinkClick r:id="rId3"/>
            <a:extLst>
              <a:ext uri="{FF2B5EF4-FFF2-40B4-BE49-F238E27FC236}">
                <a16:creationId xmlns:a16="http://schemas.microsoft.com/office/drawing/2014/main" id="{D5FCE56B-5AF6-956F-560F-78467D6D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797899"/>
            <a:ext cx="461962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E81C5BE-5B97-EC08-251F-4BCC37D88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Plakband preparaat maken</a:t>
            </a:r>
          </a:p>
          <a:p>
            <a:r>
              <a:rPr lang="nl-NL" sz="2000" dirty="0" err="1"/>
              <a:t>Ascomyceet</a:t>
            </a:r>
            <a:r>
              <a:rPr lang="nl-NL" sz="2000" dirty="0"/>
              <a:t> of </a:t>
            </a:r>
            <a:r>
              <a:rPr lang="nl-NL" sz="2000" dirty="0" err="1"/>
              <a:t>oömyceet</a:t>
            </a:r>
            <a:r>
              <a:rPr lang="nl-NL" sz="2000" dirty="0"/>
              <a:t>?</a:t>
            </a:r>
          </a:p>
          <a:p>
            <a:r>
              <a:rPr lang="nl-NL" sz="2000" dirty="0"/>
              <a:t>Met microscoop te zien </a:t>
            </a:r>
          </a:p>
          <a:p>
            <a:pPr lvl="1"/>
            <a:r>
              <a:rPr lang="nl-NL" sz="2000" dirty="0">
                <a:highlight>
                  <a:srgbClr val="FFFF00"/>
                </a:highlight>
              </a:rPr>
              <a:t>Tussenschot in cellen?</a:t>
            </a:r>
          </a:p>
          <a:p>
            <a:pPr lvl="1"/>
            <a:r>
              <a:rPr lang="nl-NL" sz="2000" dirty="0"/>
              <a:t>Aseksuele sporen: </a:t>
            </a:r>
            <a:r>
              <a:rPr lang="nl-NL" sz="2000" dirty="0" err="1"/>
              <a:t>conidia</a:t>
            </a:r>
            <a:r>
              <a:rPr lang="nl-NL" sz="2000" dirty="0"/>
              <a:t> of </a:t>
            </a:r>
            <a:r>
              <a:rPr lang="nl-NL" sz="2000" dirty="0" err="1"/>
              <a:t>sporangia</a:t>
            </a:r>
            <a:r>
              <a:rPr lang="nl-NL" sz="2000" dirty="0"/>
              <a:t>?</a:t>
            </a:r>
          </a:p>
          <a:p>
            <a:pPr lvl="1"/>
            <a:r>
              <a:rPr lang="nl-NL" sz="2000" dirty="0"/>
              <a:t>Overlevingsstructuur: </a:t>
            </a:r>
            <a:r>
              <a:rPr lang="nl-NL" sz="2000" dirty="0" err="1"/>
              <a:t>cleistothecia</a:t>
            </a:r>
            <a:r>
              <a:rPr lang="nl-NL" sz="2000" dirty="0"/>
              <a:t> of </a:t>
            </a:r>
            <a:r>
              <a:rPr lang="nl-NL" sz="2000" dirty="0" err="1"/>
              <a:t>oöspore</a:t>
            </a:r>
            <a:r>
              <a:rPr lang="nl-NL" sz="2000" dirty="0"/>
              <a:t>?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DB794-CA53-4133-CF1C-5488103A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D6B75D-6AED-09FB-6C0A-0CDA257A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Opdracht: echte of valse meeldauw?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B99C3A-9180-C40F-5E4F-E895A90C4D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E1BE5E-128C-C55D-EDDE-77FB06D465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Powdery mildew on trees – Symptoms, Prevention and Treatment">
            <a:extLst>
              <a:ext uri="{FF2B5EF4-FFF2-40B4-BE49-F238E27FC236}">
                <a16:creationId xmlns:a16="http://schemas.microsoft.com/office/drawing/2014/main" id="{778B8F91-74A8-19D9-F76C-6902A692B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54" y="4475526"/>
            <a:ext cx="2258003" cy="22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ingdom fungi ( heterotrophs )">
            <a:extLst>
              <a:ext uri="{FF2B5EF4-FFF2-40B4-BE49-F238E27FC236}">
                <a16:creationId xmlns:a16="http://schemas.microsoft.com/office/drawing/2014/main" id="{90A84A1C-2C4B-25E3-7DC0-796AC42AE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5522" y="2282752"/>
            <a:ext cx="1757045" cy="847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ndoor Air Quality Analysis, Indoor Air Quality Pollution, Testing">
            <a:extLst>
              <a:ext uri="{FF2B5EF4-FFF2-40B4-BE49-F238E27FC236}">
                <a16:creationId xmlns:a16="http://schemas.microsoft.com/office/drawing/2014/main" id="{7CA37489-4799-1EEF-3945-DD5CE75DE0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6741" y="2282751"/>
            <a:ext cx="1538042" cy="852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Wheat - Powdery Mildew - Cooperative Extension: Insect Pests, Ticks and ...">
            <a:extLst>
              <a:ext uri="{FF2B5EF4-FFF2-40B4-BE49-F238E27FC236}">
                <a16:creationId xmlns:a16="http://schemas.microsoft.com/office/drawing/2014/main" id="{6D323523-9C36-B0AC-B651-A9E13FE02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6045" y="4486392"/>
            <a:ext cx="1757044" cy="122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sexual Reproduction in Fungi (Lecture Notes) | easybiologyclass">
            <a:extLst>
              <a:ext uri="{FF2B5EF4-FFF2-40B4-BE49-F238E27FC236}">
                <a16:creationId xmlns:a16="http://schemas.microsoft.com/office/drawing/2014/main" id="{04BE61FB-A64D-94CD-B3A9-378E634994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74" y="4459199"/>
            <a:ext cx="1321229" cy="1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owdery Mildew on Lilacs – Laidback Gardener">
            <a:extLst>
              <a:ext uri="{FF2B5EF4-FFF2-40B4-BE49-F238E27FC236}">
                <a16:creationId xmlns:a16="http://schemas.microsoft.com/office/drawing/2014/main" id="{6FEC69F2-2DD4-9E33-0752-5158F88BB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89" y="5257703"/>
            <a:ext cx="1757044" cy="156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Oomycetes | Pacific Northwest Pest Management Handbooks">
            <a:extLst>
              <a:ext uri="{FF2B5EF4-FFF2-40B4-BE49-F238E27FC236}">
                <a16:creationId xmlns:a16="http://schemas.microsoft.com/office/drawing/2014/main" id="{7C0229A8-71EF-00AA-E1E0-BD1ACAEBB2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32" y="5257703"/>
            <a:ext cx="1566465" cy="156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74ABD-0B1E-92F9-1F42-592D610784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7693" y="1200723"/>
            <a:ext cx="3999709" cy="46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6498223F-A4C7-8C54-3EAC-E5FC5CE61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b="1" dirty="0" err="1">
                <a:highlight>
                  <a:srgbClr val="FFFF00"/>
                </a:highlight>
              </a:rPr>
              <a:t>Biotroof</a:t>
            </a:r>
            <a:endParaRPr lang="nl-NL" sz="2000" b="1" dirty="0">
              <a:highlight>
                <a:srgbClr val="FFFF00"/>
              </a:highlight>
            </a:endParaRPr>
          </a:p>
          <a:p>
            <a:pPr lvl="1"/>
            <a:r>
              <a:rPr lang="nl-NL" sz="2000" dirty="0"/>
              <a:t>Leeft van levende cellen</a:t>
            </a:r>
          </a:p>
          <a:p>
            <a:pPr lvl="1"/>
            <a:r>
              <a:rPr lang="nl-NL" sz="2000" dirty="0"/>
              <a:t>Sterk gespecialiseerd: co-evolutie</a:t>
            </a:r>
          </a:p>
          <a:p>
            <a:endParaRPr lang="nl-NL" sz="2000" dirty="0"/>
          </a:p>
          <a:p>
            <a:r>
              <a:rPr lang="nl-NL" sz="2000" b="1" dirty="0" err="1"/>
              <a:t>Necrotroof</a:t>
            </a:r>
            <a:endParaRPr lang="nl-NL" sz="2000" b="1" dirty="0"/>
          </a:p>
          <a:p>
            <a:pPr lvl="1"/>
            <a:r>
              <a:rPr lang="nl-NL" sz="2000" dirty="0"/>
              <a:t>Dood plantencellen</a:t>
            </a:r>
          </a:p>
          <a:p>
            <a:pPr lvl="1"/>
            <a:r>
              <a:rPr lang="nl-NL" sz="2000" dirty="0"/>
              <a:t>Veel verschillende waardplanten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12948-3EE4-6853-4925-B66CF2D9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FCF3B6-1D1D-F0E7-F37D-2257F515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Pathogeen levensstijl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B83085-ABB5-1F28-7E8F-43F2A8ABC3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1DDFA3-FB0D-CADD-F258-80365E59BA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9E7A9B-2C61-ED86-B33C-3E589CC8C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91" y="2808808"/>
            <a:ext cx="2417526" cy="1813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418F0-0ABB-85D3-B03D-62C55BC42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91" y="956423"/>
            <a:ext cx="2438400" cy="1623060"/>
          </a:xfrm>
          <a:prstGeom prst="rect">
            <a:avLst/>
          </a:prstGeom>
        </p:spPr>
      </p:pic>
      <p:pic>
        <p:nvPicPr>
          <p:cNvPr id="10" name="Picture 2" descr="http://www.nature.com/nature/journal/v431/n7008/images/431516a-f1.2.jpg">
            <a:extLst>
              <a:ext uri="{FF2B5EF4-FFF2-40B4-BE49-F238E27FC236}">
                <a16:creationId xmlns:a16="http://schemas.microsoft.com/office/drawing/2014/main" id="{8D933FE9-6E61-6FD2-DA87-9BFDD3950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8392" y="4749419"/>
            <a:ext cx="2470097" cy="19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5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B428D-EEF3-4892-37DF-EC17498C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47B6E-C53A-E63B-17F3-2D7FFE0D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52A916-0349-6780-BCE1-788F3F9C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kom je als pathogeen een plant binnen?</a:t>
            </a:r>
            <a:br>
              <a:rPr lang="nl-NL" dirty="0"/>
            </a:b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A7311D-9BBE-7B17-F32E-8E04DC1745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E550FA-6DE9-8006-8421-8714F08E49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FECEE7-C604-C4FC-3266-75ED9A5434E4}"/>
              </a:ext>
            </a:extLst>
          </p:cNvPr>
          <p:cNvSpPr txBox="1">
            <a:spLocks/>
          </p:cNvSpPr>
          <p:nvPr/>
        </p:nvSpPr>
        <p:spPr>
          <a:xfrm>
            <a:off x="838200" y="34197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255713" algn="l"/>
              </a:tabLst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9E5C9E-5A08-0FA3-5C5A-588DD57A9558}"/>
              </a:ext>
            </a:extLst>
          </p:cNvPr>
          <p:cNvSpPr txBox="1">
            <a:spLocks/>
          </p:cNvSpPr>
          <p:nvPr/>
        </p:nvSpPr>
        <p:spPr>
          <a:xfrm>
            <a:off x="5742432" y="1825625"/>
            <a:ext cx="5611368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Hoe kom je een plantencel binnen?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C2C689D-75EE-859E-6789-15E02F23D54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3E9071-0711-459F-A4B3-936A011610E9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4F15A6-CE6F-6AAE-AAF6-C6CEF93CC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79" y="2513393"/>
            <a:ext cx="4447641" cy="3821843"/>
          </a:xfrm>
          <a:prstGeom prst="rect">
            <a:avLst/>
          </a:prstGeom>
        </p:spPr>
      </p:pic>
      <p:pic>
        <p:nvPicPr>
          <p:cNvPr id="13" name="Picture 7" descr="C:\Documents and Settings\Pieter01\My Documents\Corne4\PMI1\College1\celwand.jpg">
            <a:extLst>
              <a:ext uri="{FF2B5EF4-FFF2-40B4-BE49-F238E27FC236}">
                <a16:creationId xmlns:a16="http://schemas.microsoft.com/office/drawing/2014/main" id="{73E5862A-86CC-7B90-CF39-264DD08C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44" y="2495154"/>
            <a:ext cx="5056632" cy="422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4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F86338DA-0C51-0BDD-061F-A2B487CA1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endParaRPr lang="nl-NL" sz="2000" dirty="0"/>
          </a:p>
          <a:p>
            <a:r>
              <a:rPr lang="nl-NL" sz="2000" dirty="0"/>
              <a:t>Binnendringen direct door celwand heen</a:t>
            </a:r>
          </a:p>
          <a:p>
            <a:endParaRPr lang="nl-NL" sz="2000" dirty="0"/>
          </a:p>
          <a:p>
            <a:r>
              <a:rPr lang="nl-NL" sz="2000" dirty="0"/>
              <a:t>Of via natuurlijke openingen of wondjes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CD479-3A7C-1748-7528-43178745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DDC775-2372-B25F-C2FC-2CFDBF73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773EB-DAC1-16DF-FD00-A53E30B9A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4747C-301D-EF6D-5E1A-F05E0742E8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figure_08_04">
            <a:extLst>
              <a:ext uri="{FF2B5EF4-FFF2-40B4-BE49-F238E27FC236}">
                <a16:creationId xmlns:a16="http://schemas.microsoft.com/office/drawing/2014/main" id="{6BA8EAF9-AB6C-EC87-D397-5BCF240D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84" y="886928"/>
            <a:ext cx="6652016" cy="57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7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6E1A7E86-9F4C-4D6C-5EA2-132D72DCF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Structuur van sommige schimmels en </a:t>
            </a:r>
            <a:r>
              <a:rPr lang="nl-NL" sz="2000" dirty="0" err="1"/>
              <a:t>oömyceten</a:t>
            </a:r>
            <a:r>
              <a:rPr lang="nl-NL" sz="2000" dirty="0"/>
              <a:t>: zoals meeldauw</a:t>
            </a:r>
          </a:p>
          <a:p>
            <a:r>
              <a:rPr lang="nl-NL" sz="2000" dirty="0"/>
              <a:t>Extreem hoge druk (80 bar)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854F3-C484-3F32-CA3E-B8E8D5EC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1039B1-13CD-6FF0-59F4-1C23C2A7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Directe penetratie </a:t>
            </a:r>
            <a:r>
              <a:rPr lang="nl-NL" dirty="0" err="1"/>
              <a:t>dmv</a:t>
            </a:r>
            <a:r>
              <a:rPr lang="nl-NL" dirty="0"/>
              <a:t> </a:t>
            </a:r>
            <a:r>
              <a:rPr lang="nl-NL" dirty="0" err="1"/>
              <a:t>appressoria</a:t>
            </a:r>
            <a:r>
              <a:rPr lang="nl-NL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C2EB9-F1EE-020B-A92F-3FBAB78808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82D9A-B445-E634-AF82-893084968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A0BFD02-11C9-F341-E184-3B083566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089" y="3663048"/>
            <a:ext cx="2240344" cy="167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824515E-4C9E-B49E-401C-DEC509BC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9089" y="1944006"/>
            <a:ext cx="2240344" cy="162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www.apsnet.org/edcenter/intropp/LabExercises/PublishingImages/cytology2_250.jpg">
            <a:extLst>
              <a:ext uri="{FF2B5EF4-FFF2-40B4-BE49-F238E27FC236}">
                <a16:creationId xmlns:a16="http://schemas.microsoft.com/office/drawing/2014/main" id="{B6F11D99-E126-1FA2-5C37-67893A8B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8" y="3110012"/>
            <a:ext cx="2381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gure_08_06c">
            <a:extLst>
              <a:ext uri="{FF2B5EF4-FFF2-40B4-BE49-F238E27FC236}">
                <a16:creationId xmlns:a16="http://schemas.microsoft.com/office/drawing/2014/main" id="{CD1B97A0-D2D8-ED1D-A8AD-20AB49A8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43" y="3110012"/>
            <a:ext cx="2381250" cy="223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708EC-4777-0687-F08F-6CA135C0D4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0"/>
          <a:stretch/>
        </p:blipFill>
        <p:spPr>
          <a:xfrm>
            <a:off x="3276006" y="3110012"/>
            <a:ext cx="2879117" cy="22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2A92C6A4-0AA1-7FF5-BCD5-BAB90B45A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Bijvoorbeeld via </a:t>
            </a:r>
            <a:r>
              <a:rPr lang="nl-NL" sz="2000" b="1" dirty="0" err="1"/>
              <a:t>haustoria</a:t>
            </a:r>
            <a:endParaRPr lang="nl-NL" sz="2000" b="1" dirty="0"/>
          </a:p>
          <a:p>
            <a:r>
              <a:rPr lang="nl-NL" sz="2000" dirty="0"/>
              <a:t>Intieme interactie!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E892B-21F3-8E58-0192-1CE4BE02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7BA1EA-C77E-BC45-E62C-BD532A01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Eenmaal in de plant: voeding opnemen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F2570C-9B65-CBFE-E7A4-548499E807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03E21E-92DE-3EC1-F264-159AC54115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D27F3-4CBE-D1A9-6699-3A5A1D81C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14" y="2757716"/>
            <a:ext cx="2403271" cy="2331825"/>
          </a:xfrm>
          <a:prstGeom prst="rect">
            <a:avLst/>
          </a:prstGeom>
        </p:spPr>
      </p:pic>
      <p:pic>
        <p:nvPicPr>
          <p:cNvPr id="10" name="Picture 2" descr="figure_08_07a">
            <a:extLst>
              <a:ext uri="{FF2B5EF4-FFF2-40B4-BE49-F238E27FC236}">
                <a16:creationId xmlns:a16="http://schemas.microsoft.com/office/drawing/2014/main" id="{85A557F0-3CF7-1FAA-4E6E-AE36F523B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4728" y="2355321"/>
            <a:ext cx="6809217" cy="431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gure_08_07b">
            <a:extLst>
              <a:ext uri="{FF2B5EF4-FFF2-40B4-BE49-F238E27FC236}">
                <a16:creationId xmlns:a16="http://schemas.microsoft.com/office/drawing/2014/main" id="{E7E2D9E3-1F02-AAA2-838F-C8F3477D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4" y="5089541"/>
            <a:ext cx="2412561" cy="171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5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03371BB1-7FE5-01C9-8F28-42E54C333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9250" y="1982525"/>
            <a:ext cx="11340623" cy="4652699"/>
          </a:xfrm>
        </p:spPr>
        <p:txBody>
          <a:bodyPr/>
          <a:lstStyle/>
          <a:p>
            <a:r>
              <a:rPr lang="nl-NL" sz="2000" dirty="0"/>
              <a:t>BSc &amp; MSc Biologie in Wageningen</a:t>
            </a:r>
          </a:p>
          <a:p>
            <a:r>
              <a:rPr lang="nl-NL" sz="2000" dirty="0"/>
              <a:t>PhD Fytopathologie &amp; Celbiologie</a:t>
            </a:r>
          </a:p>
          <a:p>
            <a:endParaRPr lang="nl-NL" sz="2000" dirty="0"/>
          </a:p>
          <a:p>
            <a:r>
              <a:rPr lang="nl-NL" sz="2000" dirty="0"/>
              <a:t>Docent </a:t>
            </a:r>
            <a:r>
              <a:rPr lang="nl-NL" sz="2000" dirty="0">
                <a:hlinkClick r:id="rId2"/>
              </a:rPr>
              <a:t>Biotechnologie</a:t>
            </a:r>
            <a:r>
              <a:rPr lang="nl-NL" sz="2000" dirty="0"/>
              <a:t> en </a:t>
            </a:r>
            <a:r>
              <a:rPr lang="nl-NL" sz="2000" dirty="0">
                <a:hlinkClick r:id="rId3"/>
              </a:rPr>
              <a:t>Biologie en Medisch Laboratoriumonderzoek</a:t>
            </a: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endParaRPr lang="nl-NL" sz="2000" dirty="0">
              <a:hlinkClick r:id="rId3"/>
            </a:endParaRPr>
          </a:p>
          <a:p>
            <a:r>
              <a:rPr lang="nl-NL" sz="2000" dirty="0"/>
              <a:t>hulp bij studiekeuze: </a:t>
            </a:r>
            <a:r>
              <a:rPr lang="nl-NL" sz="2000" dirty="0">
                <a:hlinkClick r:id="rId4"/>
              </a:rPr>
              <a:t>Domein Applied Science</a:t>
            </a:r>
            <a:r>
              <a:rPr lang="nl-NL" sz="2000" dirty="0"/>
              <a:t>, </a:t>
            </a:r>
            <a:r>
              <a:rPr lang="nl-NL" sz="2000" dirty="0">
                <a:hlinkClick r:id="rId5"/>
              </a:rPr>
              <a:t>exactwatjezoekt.nl:</a:t>
            </a:r>
            <a:r>
              <a:rPr lang="nl-NL" sz="2000" dirty="0"/>
              <a:t> opleidingen en beroepen binnen bèta en techniek</a:t>
            </a:r>
          </a:p>
          <a:p>
            <a:pPr lvl="1"/>
            <a:r>
              <a:rPr lang="nl-NL" sz="2000" dirty="0"/>
              <a:t>Filmpjes over onze opleidingen:  </a:t>
            </a:r>
            <a:r>
              <a:rPr lang="nl-NL" sz="2000" dirty="0">
                <a:hlinkClick r:id="rId6"/>
              </a:rPr>
              <a:t>Life Science &amp; Chemistry</a:t>
            </a:r>
            <a:r>
              <a:rPr lang="nl-NL" sz="2000" dirty="0"/>
              <a:t>, </a:t>
            </a:r>
            <a:r>
              <a:rPr lang="nl-NL" sz="2000" dirty="0">
                <a:hlinkClick r:id="rId7"/>
              </a:rPr>
              <a:t>ervaring van een Biotechnologie student</a:t>
            </a:r>
            <a:endParaRPr lang="nl-NL" sz="20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FF350-D4E8-6BCD-658F-F2343E8B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7C9891-CCFC-780A-25E5-4AC30FAB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achtergrond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DAC020-DC3E-BFE2-5C8E-33AA86B962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A15AF4-43B2-9A98-3D19-632DB53C7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Image result for potato leaf blight">
            <a:hlinkClick r:id="rId8"/>
            <a:extLst>
              <a:ext uri="{FF2B5EF4-FFF2-40B4-BE49-F238E27FC236}">
                <a16:creationId xmlns:a16="http://schemas.microsoft.com/office/drawing/2014/main" id="{43F36C8C-E798-6304-E670-32C0DA54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34" y="886928"/>
            <a:ext cx="1865857" cy="23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:\PSG\Archief\FYTO_3\Overd003\Physcomitrella Phytophthora pathosystem 1\figures\figure 1\inf\iii.tif">
            <a:extLst>
              <a:ext uri="{FF2B5EF4-FFF2-40B4-BE49-F238E27FC236}">
                <a16:creationId xmlns:a16="http://schemas.microsoft.com/office/drawing/2014/main" id="{680218B4-5E82-9FC7-2B21-23B4F5D99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6028" y="1003009"/>
            <a:ext cx="2258545" cy="21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uorescent cells grown using CMOS image sensors">
            <a:extLst>
              <a:ext uri="{FF2B5EF4-FFF2-40B4-BE49-F238E27FC236}">
                <a16:creationId xmlns:a16="http://schemas.microsoft.com/office/drawing/2014/main" id="{2988F1C3-5DA1-5A46-6455-6ADC3DB7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55" y="3642415"/>
            <a:ext cx="2305762" cy="16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 descr="DNA structure made of leaves">
            <a:extLst>
              <a:ext uri="{FF2B5EF4-FFF2-40B4-BE49-F238E27FC236}">
                <a16:creationId xmlns:a16="http://schemas.microsoft.com/office/drawing/2014/main" id="{18FEFB0B-9BFC-E1C9-207F-BFDD00C5EC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730" y="3662093"/>
            <a:ext cx="2073750" cy="1640623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51" r="451"/>
            </a:stretch>
          </a:blip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01E24-9D55-AFD1-08A2-1CC1141406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07" y="3662093"/>
            <a:ext cx="1635883" cy="1635883"/>
          </a:xfrm>
          <a:prstGeom prst="rect">
            <a:avLst/>
          </a:prstGeom>
        </p:spPr>
      </p:pic>
      <p:pic>
        <p:nvPicPr>
          <p:cNvPr id="14" name="Picture 13" descr="Group of seedlings growing out of dirt">
            <a:extLst>
              <a:ext uri="{FF2B5EF4-FFF2-40B4-BE49-F238E27FC236}">
                <a16:creationId xmlns:a16="http://schemas.microsoft.com/office/drawing/2014/main" id="{9165E675-ECE2-ECAE-1F40-74E27D3FE8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559" y="3659722"/>
            <a:ext cx="2073751" cy="1640623"/>
          </a:xfrm>
          <a:prstGeom prst="rect">
            <a:avLst/>
          </a:prstGeom>
        </p:spPr>
      </p:pic>
      <p:pic>
        <p:nvPicPr>
          <p:cNvPr id="1034" name="Picture 10" descr="Verzorging Zonnebloem – Sprinklr">
            <a:extLst>
              <a:ext uri="{FF2B5EF4-FFF2-40B4-BE49-F238E27FC236}">
                <a16:creationId xmlns:a16="http://schemas.microsoft.com/office/drawing/2014/main" id="{95A9F719-A133-8CEE-3B90-47B25D5E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961" y="3642415"/>
            <a:ext cx="1638254" cy="163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Gel Electrophoresis Explained - Modern Biology Inc">
            <a:extLst>
              <a:ext uri="{FF2B5EF4-FFF2-40B4-BE49-F238E27FC236}">
                <a16:creationId xmlns:a16="http://schemas.microsoft.com/office/drawing/2014/main" id="{33009517-07A2-0273-AF50-5B51C7C151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8" name="Picture 4" descr="Gel Electrophoresis Explained - Modern Biology Inc">
            <a:extLst>
              <a:ext uri="{FF2B5EF4-FFF2-40B4-BE49-F238E27FC236}">
                <a16:creationId xmlns:a16="http://schemas.microsoft.com/office/drawing/2014/main" id="{BDAE159E-8E10-9F46-8041-13D2630E3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127" y="3659722"/>
            <a:ext cx="1808488" cy="164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EBF89A65-86A1-D0DC-C227-F98BA5FB4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Fysieke verdediging</a:t>
            </a:r>
          </a:p>
          <a:p>
            <a:pPr lvl="1"/>
            <a:r>
              <a:rPr lang="nl-NL" sz="2000" dirty="0"/>
              <a:t>Stekels</a:t>
            </a:r>
          </a:p>
          <a:p>
            <a:pPr lvl="1"/>
            <a:r>
              <a:rPr lang="nl-NL" sz="2000" dirty="0"/>
              <a:t>Doorns</a:t>
            </a:r>
          </a:p>
          <a:p>
            <a:pPr lvl="1"/>
            <a:r>
              <a:rPr lang="nl-NL" sz="2000" dirty="0"/>
              <a:t>Kristallen </a:t>
            </a:r>
          </a:p>
          <a:p>
            <a:pPr lvl="1"/>
            <a:r>
              <a:rPr lang="nl-NL" sz="2000" dirty="0"/>
              <a:t>Bladharen (</a:t>
            </a:r>
            <a:r>
              <a:rPr lang="nl-NL" sz="2000" dirty="0" err="1"/>
              <a:t>trichomen</a:t>
            </a:r>
            <a:r>
              <a:rPr lang="nl-NL" sz="2000" dirty="0"/>
              <a:t>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3D9C4-77E8-0092-29DB-1F489423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D7A0A0-CD37-5161-A242-4B8D2551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Plantenafweer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C77A5-1119-7D53-1F1E-84F64F7B5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004003-9D1D-FB1F-B215-0E3DF743DC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PPD6e-Fig-23.05-0.jpg">
            <a:extLst>
              <a:ext uri="{FF2B5EF4-FFF2-40B4-BE49-F238E27FC236}">
                <a16:creationId xmlns:a16="http://schemas.microsoft.com/office/drawing/2014/main" id="{3622198B-EEB7-74E2-6D8F-A6028855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61" y="817063"/>
            <a:ext cx="5392307" cy="5974296"/>
          </a:xfrm>
          <a:prstGeom prst="rect">
            <a:avLst/>
          </a:prstGeom>
        </p:spPr>
      </p:pic>
      <p:pic>
        <p:nvPicPr>
          <p:cNvPr id="10" name="Picture 9" descr="PPD6e-Fig-23.07-0.jpg">
            <a:extLst>
              <a:ext uri="{FF2B5EF4-FFF2-40B4-BE49-F238E27FC236}">
                <a16:creationId xmlns:a16="http://schemas.microsoft.com/office/drawing/2014/main" id="{BB42DD93-401A-97F8-0F34-1E3194368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" y="4110562"/>
            <a:ext cx="3169173" cy="2962355"/>
          </a:xfrm>
          <a:prstGeom prst="rect">
            <a:avLst/>
          </a:prstGeom>
        </p:spPr>
      </p:pic>
      <p:pic>
        <p:nvPicPr>
          <p:cNvPr id="11" name="Picture 2" descr="A Digital Botanic Garden: Solanum lycopersicum, Tomato, Solanaceae">
            <a:extLst>
              <a:ext uri="{FF2B5EF4-FFF2-40B4-BE49-F238E27FC236}">
                <a16:creationId xmlns:a16="http://schemas.microsoft.com/office/drawing/2014/main" id="{BA50C92E-30AC-3D49-7523-887957ED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05" y="4110562"/>
            <a:ext cx="3172775" cy="252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6A600137-EB27-D9C1-6A30-710B1F4AD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Bladharen </a:t>
            </a:r>
          </a:p>
          <a:p>
            <a:r>
              <a:rPr lang="nl-NL" sz="2000" dirty="0"/>
              <a:t>Klierharen = ‘glandulaire’ </a:t>
            </a:r>
            <a:r>
              <a:rPr lang="nl-NL" sz="2000" dirty="0" err="1"/>
              <a:t>trichomen</a:t>
            </a:r>
            <a:endParaRPr lang="nl-NL" sz="2000" dirty="0"/>
          </a:p>
          <a:p>
            <a:pPr lvl="1"/>
            <a:r>
              <a:rPr lang="nl-NL" sz="2000" dirty="0"/>
              <a:t>Productie gespecialiseerde metabolieten</a:t>
            </a:r>
          </a:p>
          <a:p>
            <a:pPr lvl="2"/>
            <a:r>
              <a:rPr lang="nl-NL" sz="2000" dirty="0"/>
              <a:t>	Essentiële oliën</a:t>
            </a:r>
          </a:p>
          <a:p>
            <a:pPr marL="217488" lvl="1" indent="0">
              <a:buNone/>
            </a:pPr>
            <a:endParaRPr lang="nl-NL" sz="2000" dirty="0"/>
          </a:p>
          <a:p>
            <a:r>
              <a:rPr lang="nl-NL" sz="2000" dirty="0"/>
              <a:t>Preparaat van </a:t>
            </a:r>
            <a:r>
              <a:rPr lang="nl-NL" sz="2000" dirty="0" err="1"/>
              <a:t>trichomen</a:t>
            </a:r>
            <a:r>
              <a:rPr lang="nl-NL" sz="2000" dirty="0"/>
              <a:t> maken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A861C-E7A1-C250-9595-3BB4F4C3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14C406-FAD8-5153-E66C-8DBEF047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Chemische verdediging: opdracht </a:t>
            </a:r>
            <a:r>
              <a:rPr lang="nl-NL" dirty="0" err="1"/>
              <a:t>trichomen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4228F-F310-F53D-D384-EFD521213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514DFC-B577-0649-E22E-3D7140DADA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2" descr="Lavender leaf surface, SEM - Stock Image - C013/3511 - Science Photo Library">
            <a:extLst>
              <a:ext uri="{FF2B5EF4-FFF2-40B4-BE49-F238E27FC236}">
                <a16:creationId xmlns:a16="http://schemas.microsoft.com/office/drawing/2014/main" id="{F695CD22-10C1-EFCC-C194-84127E3A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50" y="2028061"/>
            <a:ext cx="3392492" cy="255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avender | San Diego Zoo Animals &amp; Plants">
            <a:extLst>
              <a:ext uri="{FF2B5EF4-FFF2-40B4-BE49-F238E27FC236}">
                <a16:creationId xmlns:a16="http://schemas.microsoft.com/office/drawing/2014/main" id="{49AE16CD-7865-1CFF-1004-B4CFC215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550" y="4683078"/>
            <a:ext cx="3436450" cy="19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PPD6e-Fig-19.12-0.jpg">
            <a:extLst>
              <a:ext uri="{FF2B5EF4-FFF2-40B4-BE49-F238E27FC236}">
                <a16:creationId xmlns:a16="http://schemas.microsoft.com/office/drawing/2014/main" id="{69920FBC-906C-DB2C-4B61-97C694BBC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28" y="1997743"/>
            <a:ext cx="2899036" cy="2308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4E0DE8-E765-C4D7-20BE-3E32EC146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51" y="4952314"/>
            <a:ext cx="7409155" cy="1663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3FC1E62-1174-52C2-92A4-27CF85710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5408-3E86-9DC1-6FD2-81632383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346536-3EA0-5853-7DD7-83C7C942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BBB94B-412B-0956-7B8C-B0D81C5B1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A21F8-B185-CA98-621A-8D8B47528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8CAFF5-79DC-7A4E-EAD1-873CCDAB0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8141" y="0"/>
            <a:ext cx="6425455" cy="680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08E1A-9CDA-4338-BCE2-F5D2DE1BB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3270"/>
            <a:ext cx="5466429" cy="65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FE65BDE2-5227-1776-545C-0ED10861F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Gifstoffen – bijvoorbeeld opium</a:t>
            </a:r>
          </a:p>
          <a:p>
            <a:r>
              <a:rPr lang="nl-NL" sz="2000" dirty="0"/>
              <a:t>Hars</a:t>
            </a:r>
          </a:p>
          <a:p>
            <a:r>
              <a:rPr lang="nl-NL" sz="2000" dirty="0"/>
              <a:t>Latex </a:t>
            </a:r>
          </a:p>
          <a:p>
            <a:r>
              <a:rPr lang="nl-NL" sz="2000" dirty="0"/>
              <a:t>Is ‘duur’!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75C2F-BA16-C283-C342-470B2C2B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86FB0A-C9CA-6F08-9B44-F42DC124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Chemische verdediging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F444B3-DD10-E646-D6EB-AF4ED7CB8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AD28AE-78D7-7DB5-14CC-2726816D4A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8FBD05AD-A344-80B0-7718-4BEE8E0A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87" y="3844398"/>
            <a:ext cx="3495675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1B5F0886-3507-D9F3-807C-0C1DA5CB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03" y="3844398"/>
            <a:ext cx="1866055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PPD6e-Fig-23.11-2R.jpg">
            <a:extLst>
              <a:ext uri="{FF2B5EF4-FFF2-40B4-BE49-F238E27FC236}">
                <a16:creationId xmlns:a16="http://schemas.microsoft.com/office/drawing/2014/main" id="{74E98E93-5BE6-BD0D-27CB-2E6395C83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0" y="900633"/>
            <a:ext cx="3726394" cy="2612262"/>
          </a:xfrm>
          <a:prstGeom prst="rect">
            <a:avLst/>
          </a:prstGeom>
        </p:spPr>
      </p:pic>
      <p:pic>
        <p:nvPicPr>
          <p:cNvPr id="11" name="Picture 4" descr="Afbeeldingsresultaat voor melksap paardenbloem">
            <a:extLst>
              <a:ext uri="{FF2B5EF4-FFF2-40B4-BE49-F238E27FC236}">
                <a16:creationId xmlns:a16="http://schemas.microsoft.com/office/drawing/2014/main" id="{6E409ED7-5A0F-9D72-19AD-76B54424D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45" y="3670283"/>
            <a:ext cx="3414753" cy="29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2FD2423-221F-B6B9-B843-2E8C3D9BB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944006"/>
            <a:ext cx="3663466" cy="4096931"/>
          </a:xfrm>
        </p:spPr>
        <p:txBody>
          <a:bodyPr/>
          <a:lstStyle/>
          <a:p>
            <a:r>
              <a:rPr lang="nl-NL" sz="2000" dirty="0"/>
              <a:t>Meeste afweer wordt pas geïnduceerd na herkennen van een pathogeen</a:t>
            </a:r>
          </a:p>
          <a:p>
            <a:endParaRPr lang="nl-NL" sz="2000" dirty="0"/>
          </a:p>
          <a:p>
            <a:r>
              <a:rPr lang="nl-NL" sz="2000" dirty="0"/>
              <a:t>Productie van gifstoffen</a:t>
            </a:r>
          </a:p>
          <a:p>
            <a:r>
              <a:rPr lang="nl-NL" sz="2000" dirty="0"/>
              <a:t>Verdikken van de celwand</a:t>
            </a:r>
          </a:p>
          <a:p>
            <a:r>
              <a:rPr lang="nl-NL" sz="2000" dirty="0"/>
              <a:t>Lokale celdood</a:t>
            </a:r>
          </a:p>
          <a:p>
            <a:r>
              <a:rPr lang="nl-NL" sz="2000" dirty="0"/>
              <a:t>Sluiten van huidmondjes</a:t>
            </a:r>
          </a:p>
          <a:p>
            <a:r>
              <a:rPr lang="nl-NL" sz="2000" dirty="0" err="1"/>
              <a:t>Etc</a:t>
            </a:r>
            <a:r>
              <a:rPr lang="nl-NL" sz="2000" dirty="0"/>
              <a:t>…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5F873-7E2F-1443-FCE1-EE5669F5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EADA29-6627-2CCD-AEA3-251E8B6B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Moleculaire oorlog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15846-FB13-8015-8950-D4A4CBAF5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BA7731-E87F-122D-3737-5E98779D2F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CBDAAD-22A2-8F8B-4965-B9C13607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49" y="886928"/>
            <a:ext cx="7743189" cy="57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W:\PSG\Archief\FYTO_3\Overd003\Physcomitrella Phytophthora pathosystem 1\figures\figure 1\inf\iii.tif">
            <a:extLst>
              <a:ext uri="{FF2B5EF4-FFF2-40B4-BE49-F238E27FC236}">
                <a16:creationId xmlns:a16="http://schemas.microsoft.com/office/drawing/2014/main" id="{5DEEDD61-E8CB-F685-0C0A-07CDDEDB9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7803" y="5020267"/>
            <a:ext cx="2258545" cy="21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F55872C-A7AC-4CDF-A928-44EB98B21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Symbiose met </a:t>
            </a:r>
            <a:r>
              <a:rPr lang="nl-NL" dirty="0" err="1"/>
              <a:t>Azolla</a:t>
            </a:r>
            <a:r>
              <a:rPr lang="nl-NL" dirty="0"/>
              <a:t> kroosvaren</a:t>
            </a:r>
          </a:p>
          <a:p>
            <a:r>
              <a:rPr lang="nl-NL" dirty="0" err="1"/>
              <a:t>Stikstofixatie</a:t>
            </a:r>
            <a:endParaRPr lang="nl-NL" dirty="0"/>
          </a:p>
          <a:p>
            <a:r>
              <a:rPr lang="nl-NL" dirty="0"/>
              <a:t>Vormt koloniën</a:t>
            </a:r>
          </a:p>
          <a:p>
            <a:pPr lvl="1"/>
            <a:endParaRPr lang="nl-NL" dirty="0"/>
          </a:p>
          <a:p>
            <a:r>
              <a:rPr lang="nl-NL" dirty="0"/>
              <a:t>‘Haksel’ preparaat maken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D8C75-EE4F-4E74-B8D0-1769AD31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F0DFB-62B1-43E1-8A24-6D057B48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B6F5BF-58C8-4089-970A-22FCE25A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Extra tip: Bacterie </a:t>
            </a:r>
            <a:r>
              <a:rPr lang="nl-NL" i="1" dirty="0" err="1"/>
              <a:t>Anabeana</a:t>
            </a:r>
            <a:r>
              <a:rPr lang="nl-NL" i="1" dirty="0"/>
              <a:t> </a:t>
            </a:r>
            <a:r>
              <a:rPr lang="nl-NL" i="1" dirty="0" err="1"/>
              <a:t>azolla</a:t>
            </a:r>
            <a:r>
              <a:rPr lang="nl-NL" i="1" dirty="0"/>
              <a:t> </a:t>
            </a:r>
            <a:r>
              <a:rPr lang="nl-NL" dirty="0"/>
              <a:t>in kroosvaren</a:t>
            </a:r>
            <a:endParaRPr lang="nl-NL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5664B-7F49-4B6B-8AB7-2072E1BD4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B5BD3-0013-4168-AB64-BBDC547F7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CBE59-84CA-4CD5-AABC-57B2C0BEF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2" y="1846080"/>
            <a:ext cx="6806317" cy="3836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FF1C96-DC92-A095-667A-65E67A540B32}"/>
              </a:ext>
            </a:extLst>
          </p:cNvPr>
          <p:cNvSpPr txBox="1"/>
          <p:nvPr/>
        </p:nvSpPr>
        <p:spPr>
          <a:xfrm>
            <a:off x="573894" y="4125753"/>
            <a:ext cx="3162262" cy="14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Wil je hier een les over geven?</a:t>
            </a:r>
          </a:p>
          <a:p>
            <a:pPr>
              <a:lnSpc>
                <a:spcPts val="1800"/>
              </a:lnSpc>
            </a:pPr>
            <a:endParaRPr lang="nl-NL" sz="1400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E-mail me dan voor lesmateriaal</a:t>
            </a:r>
          </a:p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Of kijk bij W35 op </a:t>
            </a:r>
            <a:r>
              <a:rPr lang="nl-NL" sz="1100" u="sng" dirty="0">
                <a:hlinkClick r:id="rId3"/>
              </a:rPr>
              <a:t>presentaties vmbo 2023 Aard van het beestje | Nederlands instituut voor Biologie (nibi.nl)</a:t>
            </a:r>
            <a:r>
              <a:rPr lang="en-GB" sz="1100" dirty="0"/>
              <a:t> </a:t>
            </a:r>
            <a:r>
              <a:rPr lang="nl-NL" sz="1000" dirty="0">
                <a:latin typeface="Verdana" pitchFamily="34" charset="0"/>
              </a:rPr>
              <a:t> </a:t>
            </a:r>
            <a:endParaRPr lang="nl-NL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F86B4-74DF-4412-B66C-1FBD4C7B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78A0-7BD5-463D-AC3E-F939917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259145-5A4F-40B8-B44A-6EB73CDE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076" y="1249338"/>
            <a:ext cx="7011298" cy="490400"/>
          </a:xfrm>
        </p:spPr>
        <p:txBody>
          <a:bodyPr/>
          <a:lstStyle/>
          <a:p>
            <a:r>
              <a:rPr lang="nl-NL" sz="4400" dirty="0"/>
              <a:t>Aan de slag!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86446D-1512-4094-91E8-44E26D3CE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9C23A1-1D64-4E5E-B618-786DB846D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Vertical Text Placeholder 1">
            <a:extLst>
              <a:ext uri="{FF2B5EF4-FFF2-40B4-BE49-F238E27FC236}">
                <a16:creationId xmlns:a16="http://schemas.microsoft.com/office/drawing/2014/main" id="{B23EB433-3A4E-4E48-847D-20418F1CF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2182565"/>
            <a:ext cx="10773500" cy="713232"/>
          </a:xfrm>
        </p:spPr>
        <p:txBody>
          <a:bodyPr/>
          <a:lstStyle/>
          <a:p>
            <a:r>
              <a:rPr lang="nl-NL" sz="2000" dirty="0"/>
              <a:t>Werk samen in 2-tallen </a:t>
            </a:r>
          </a:p>
          <a:p>
            <a:r>
              <a:rPr lang="nl-NL" sz="2000" dirty="0"/>
              <a:t>Verdeel eventueel de opdrachten en wissel mooie preparaten uit om tijd goed te benutten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2000" dirty="0"/>
              <a:t>Opdrachten:			</a:t>
            </a:r>
            <a:r>
              <a:rPr lang="nl-NL" sz="2000" dirty="0">
                <a:highlight>
                  <a:srgbClr val="FFFF00"/>
                </a:highlight>
              </a:rPr>
              <a:t>tips/aandachtspunten:</a:t>
            </a:r>
          </a:p>
          <a:p>
            <a:pPr marL="0" indent="0">
              <a:buNone/>
            </a:pPr>
            <a:r>
              <a:rPr lang="nl-NL" sz="2000" dirty="0"/>
              <a:t>1. Meeldauwinfectie	</a:t>
            </a:r>
            <a:r>
              <a:rPr lang="nl-NL" sz="1800" dirty="0"/>
              <a:t>druppel water op objectglas, daar plakband op plakken </a:t>
            </a:r>
            <a:r>
              <a:rPr lang="nl-NL" sz="1800" dirty="0">
                <a:sym typeface="Wingdings" panose="05000000000000000000" pitchFamily="2" charset="2"/>
              </a:rPr>
              <a:t></a:t>
            </a:r>
            <a:r>
              <a:rPr lang="nl-NL" sz="1800" dirty="0"/>
              <a:t> geen </a:t>
            </a:r>
            <a:r>
              <a:rPr lang="nl-NL" sz="1800" dirty="0" err="1"/>
              <a:t>dekglas</a:t>
            </a:r>
            <a:r>
              <a:rPr lang="nl-NL" sz="1800" dirty="0"/>
              <a:t> nodig</a:t>
            </a:r>
          </a:p>
          <a:p>
            <a:pPr marL="0" indent="0">
              <a:buNone/>
            </a:pPr>
            <a:r>
              <a:rPr lang="nl-NL" sz="2000" dirty="0"/>
              <a:t>2. Paddenstoelen 		</a:t>
            </a:r>
            <a:r>
              <a:rPr lang="nl-NL" sz="1800" dirty="0"/>
              <a:t>stukje lamel bekijken, ook champignon heeft sporen</a:t>
            </a:r>
          </a:p>
          <a:p>
            <a:pPr marL="0" indent="0">
              <a:buNone/>
            </a:pPr>
            <a:r>
              <a:rPr lang="nl-NL" sz="2000" dirty="0"/>
              <a:t>3. Bladharen		</a:t>
            </a:r>
            <a:r>
              <a:rPr lang="nl-NL" sz="1800" dirty="0"/>
              <a:t>toorts heel mooi, gebruik scheermesje (pas op erg scherp!)</a:t>
            </a:r>
          </a:p>
          <a:p>
            <a:pPr marL="0" indent="0">
              <a:buNone/>
            </a:pPr>
            <a:r>
              <a:rPr lang="nl-NL" sz="1800" dirty="0"/>
              <a:t>				</a:t>
            </a:r>
          </a:p>
          <a:p>
            <a:pPr marL="0" indent="0">
              <a:buNone/>
            </a:pPr>
            <a:r>
              <a:rPr lang="nl-NL" sz="1800" dirty="0"/>
              <a:t>				Hergebruik object en </a:t>
            </a:r>
            <a:r>
              <a:rPr lang="nl-NL" sz="1800" dirty="0" err="1"/>
              <a:t>dekglazen</a:t>
            </a:r>
            <a:endParaRPr lang="nl-NL" sz="2000" dirty="0"/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3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5368C6A-8D9B-4686-8E22-ABAEB3FA7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b="1" dirty="0"/>
              <a:t>Verschillende niveaus: </a:t>
            </a:r>
          </a:p>
          <a:p>
            <a:pPr marL="0" indent="0">
              <a:buNone/>
            </a:pPr>
            <a:r>
              <a:rPr lang="nl-NL" dirty="0"/>
              <a:t>cellen (sporen), 	weefsel/organen (paddenstoel)	         organisme (reproductie)             ecosysteem (parasitisme)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Cellen en </a:t>
            </a:r>
            <a:r>
              <a:rPr lang="nl-NL" dirty="0" err="1"/>
              <a:t>celonderdelen</a:t>
            </a:r>
            <a:r>
              <a:rPr lang="nl-NL" dirty="0"/>
              <a:t> (havo en vwo B2.1)</a:t>
            </a:r>
          </a:p>
          <a:p>
            <a:r>
              <a:rPr lang="nl-NL" dirty="0"/>
              <a:t>verschillen tussen verschillende typen ziekteverwekkers (B5.1 havo)</a:t>
            </a:r>
          </a:p>
          <a:p>
            <a:r>
              <a:rPr lang="nl-NL" dirty="0"/>
              <a:t>relaties in een voedselketen, zoals parasitisme (havo D4.1, vwo D5.1)</a:t>
            </a:r>
          </a:p>
          <a:p>
            <a:r>
              <a:rPr lang="nl-NL" dirty="0"/>
              <a:t>de afweermechanismen van planten herkennen (B5.1 vwo)</a:t>
            </a:r>
          </a:p>
          <a:p>
            <a:r>
              <a:rPr lang="nl-NL" dirty="0"/>
              <a:t>Levenscyclus eukaryoten (vwo E3.1, C2; havo C2); reproductie eukaryoten (havo en vwo E3)</a:t>
            </a:r>
          </a:p>
          <a:p>
            <a:r>
              <a:rPr lang="nl-NL" dirty="0"/>
              <a:t>Plantenveredeling (havo en vwo F2.3)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06938-2240-4260-BAEB-B69B3575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27</a:t>
            </a:fld>
            <a:endParaRPr lang="nl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5DA5F7-FEA6-4644-9A99-708B00A1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 opdrachten vandaag &amp; eindtermen examenstof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61606-019A-4DDE-A9BE-C0DEB89DB1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D1BB01-C2CE-4FAA-B3B9-B21C008E1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 descr="Wheat - Powdery Mildew - Cooperative Extension: Insect Pests, Ticks and ...">
            <a:extLst>
              <a:ext uri="{FF2B5EF4-FFF2-40B4-BE49-F238E27FC236}">
                <a16:creationId xmlns:a16="http://schemas.microsoft.com/office/drawing/2014/main" id="{7A2F0C67-E4D6-D645-2A1B-A4FCC4676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629" y="2647229"/>
            <a:ext cx="1757044" cy="122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Grilled Portobello Mushroom Burgers Recipe | Recipes for Health and ...">
            <a:extLst>
              <a:ext uri="{FF2B5EF4-FFF2-40B4-BE49-F238E27FC236}">
                <a16:creationId xmlns:a16="http://schemas.microsoft.com/office/drawing/2014/main" id="{B6D56183-485D-A339-4B38-A23462EE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33" y="2645582"/>
            <a:ext cx="1220690" cy="122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36E99-A21B-8FCF-1DFE-56E312ACE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949" y="2645581"/>
            <a:ext cx="1649778" cy="1275065"/>
          </a:xfrm>
          <a:prstGeom prst="rect">
            <a:avLst/>
          </a:prstGeom>
        </p:spPr>
      </p:pic>
      <p:pic>
        <p:nvPicPr>
          <p:cNvPr id="10" name="Picture 9" descr="Powdery mildew on trees – Symptoms, Prevention and Treatment">
            <a:extLst>
              <a:ext uri="{FF2B5EF4-FFF2-40B4-BE49-F238E27FC236}">
                <a16:creationId xmlns:a16="http://schemas.microsoft.com/office/drawing/2014/main" id="{3DEBE498-4AFD-C0FC-08D0-3342B65B9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901" y="2645582"/>
            <a:ext cx="1220690" cy="12206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24D77B-021F-B487-42BF-F79B2F0CAD96}"/>
              </a:ext>
            </a:extLst>
          </p:cNvPr>
          <p:cNvSpPr txBox="1"/>
          <p:nvPr/>
        </p:nvSpPr>
        <p:spPr>
          <a:xfrm>
            <a:off x="1531577" y="6138863"/>
            <a:ext cx="972846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chemeClr val="accent1"/>
                </a:solidFill>
              </a:rPr>
              <a:t>Realisatie dat planten niet saai zijn en zelfs een eigen afweersysteem hebben!</a:t>
            </a:r>
          </a:p>
        </p:txBody>
      </p:sp>
    </p:spTree>
    <p:extLst>
      <p:ext uri="{BB962C8B-B14F-4D97-AF65-F5344CB8AC3E}">
        <p14:creationId xmlns:p14="http://schemas.microsoft.com/office/powerpoint/2010/main" val="13619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EE50A9A-6BE4-450D-8647-5BA067086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142784"/>
            <a:ext cx="11000163" cy="2996079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dirty="0"/>
              <a:t>Hoe kunnen we de kennis van vandaag gebruiken voor een duurzamere wereld?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316DF-6256-40E5-A40C-23E4E575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28</a:t>
            </a:fld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F13DE-16E8-4E34-8DAC-3A420C752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469680-5541-4AE2-9B0B-B35D90BC06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9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92CD5-BC97-F42E-4F9E-1F940852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06971C-5A79-C246-38F6-4F1F0675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Veredeling </a:t>
            </a:r>
            <a:r>
              <a:rPr lang="nl-NL" dirty="0"/>
              <a:t>voor meer weerstand in gewassen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EC9EE-5ECF-BB7E-3220-920AC3DDB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8DB6A8-73A5-D739-8E10-7C82FD2EFC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Breakthrough in global data exchange on plant breeding - WUR">
            <a:extLst>
              <a:ext uri="{FF2B5EF4-FFF2-40B4-BE49-F238E27FC236}">
                <a16:creationId xmlns:a16="http://schemas.microsoft.com/office/drawing/2014/main" id="{53FEA389-2B51-B223-1FAA-D70D0E60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51" y="2727679"/>
            <a:ext cx="3841998" cy="25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5E7B2-9901-0A5D-B936-72540A219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4" y="4325575"/>
            <a:ext cx="2551024" cy="191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B56E9-40F7-223B-7DFA-5DB28D353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78" y="4325575"/>
            <a:ext cx="2389492" cy="1914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9B37B-B3F3-4BCE-1536-51D52A1F24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970" y="4319145"/>
            <a:ext cx="2418142" cy="191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1BA3F7-EA28-A2F8-AE20-F663868B45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" y="2024071"/>
            <a:ext cx="2727180" cy="2045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3D4FA-2924-A7D7-33D5-3EC633FF5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48" y="2023275"/>
            <a:ext cx="2727180" cy="2045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9E5A0-9508-686E-BFEA-3B4882E1A3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969" y="2016048"/>
            <a:ext cx="2418143" cy="20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nl-NL" dirty="0"/>
              <a:t>Wat gaan we doen?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sz="2000" dirty="0"/>
              <a:t>Introductie en achtergrond informatie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Ziekteverwekkers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Plantenafweer 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sz="2000" dirty="0"/>
              <a:t>Aan de slag met opdrachten		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Meeldauw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/>
              <a:t>Paddenstoelen</a:t>
            </a:r>
          </a:p>
          <a:p>
            <a:pPr marL="557213" lvl="4" indent="-285750">
              <a:buFont typeface="Wingdings" panose="05000000000000000000" pitchFamily="2" charset="2"/>
              <a:buChar char="q"/>
            </a:pPr>
            <a:r>
              <a:rPr lang="nl-NL" sz="2000" dirty="0" err="1"/>
              <a:t>Trichomen</a:t>
            </a:r>
            <a:endParaRPr lang="nl-NL" sz="2000" dirty="0"/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sz="2000" dirty="0"/>
              <a:t>Korte gezamenlijke terugkoppeling en afsluiting</a:t>
            </a:r>
          </a:p>
          <a:p>
            <a:pPr lvl="2"/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C65CF72-FDF5-472C-8992-AD6E32EE3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0A5F18B3-D0ED-4E37-80C4-20DC455249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2" name="Picture 1" descr="Powdery mildew on trees – Symptoms, Prevention and Treatment">
            <a:extLst>
              <a:ext uri="{FF2B5EF4-FFF2-40B4-BE49-F238E27FC236}">
                <a16:creationId xmlns:a16="http://schemas.microsoft.com/office/drawing/2014/main" id="{807E5DD3-6599-ED6F-17B9-19C88D1DE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89" y="1767953"/>
            <a:ext cx="4096931" cy="4096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3601D-056A-8E47-9B5D-E5D5E755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1413E2-CBF1-AE4B-C816-0BAFDAB0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30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46059E-C93F-8FFE-AAF9-D9E69BB4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95635-1D22-4602-01B2-760977BC73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02327-AB1A-F690-7973-A85386C31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2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BE5B8CCD-8AC0-D141-8AC3-846CDC39E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3371-20EA-9354-BE1F-6F6AEB3A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31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4F51FF-8F19-7FD5-F4EE-1FB36C4D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Infectiecyclus echte meeldauw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5F1753-D10D-28F2-DCA6-7D11664D3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D2EC4A-B7D4-FDED-3DCE-D4B9143D0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6" descr="http://www.cals.ncsu.edu/course/pp318/profiles_mirror/pm/cycle.JPG">
            <a:extLst>
              <a:ext uri="{FF2B5EF4-FFF2-40B4-BE49-F238E27FC236}">
                <a16:creationId xmlns:a16="http://schemas.microsoft.com/office/drawing/2014/main" id="{35000B82-8049-37B1-A894-C7363CA3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03" y="2058328"/>
            <a:ext cx="5455298" cy="462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E0825C18-6305-26DA-D93A-BA9684D64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2000" dirty="0"/>
              <a:t>Groot wereldwijd probleem</a:t>
            </a:r>
          </a:p>
          <a:p>
            <a:endParaRPr lang="nl-NL" sz="2000" dirty="0"/>
          </a:p>
          <a:p>
            <a:r>
              <a:rPr lang="nl-NL" sz="2000" dirty="0"/>
              <a:t>Wordt in de toekomst groter door klimaatverandering</a:t>
            </a:r>
          </a:p>
          <a:p>
            <a:endParaRPr lang="nl-NL" sz="2000" dirty="0"/>
          </a:p>
          <a:p>
            <a:r>
              <a:rPr lang="nl-NL" sz="2000" dirty="0"/>
              <a:t>Focus vandaag op </a:t>
            </a:r>
            <a:r>
              <a:rPr lang="nl-NL" sz="2000" dirty="0">
                <a:highlight>
                  <a:srgbClr val="FFFF00"/>
                </a:highlight>
              </a:rPr>
              <a:t>biotische stress </a:t>
            </a:r>
            <a:r>
              <a:rPr lang="nl-NL" sz="2000" dirty="0"/>
              <a:t>door ziekteverwekkers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9D84B-4423-2D0A-FA23-9A79DF17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520E29-8952-E396-580F-ECCE235C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Gewasverlies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57883-5185-8752-5207-A0009A567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9ED0CD-3F48-33DC-89F2-6782E59F1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7E366-25CA-1A2C-769D-0D747C323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11" y="840923"/>
            <a:ext cx="2820840" cy="1809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5AB63-6500-6933-E44D-F75E7F386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20" y="817063"/>
            <a:ext cx="2443944" cy="18329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06BC63-8B3C-1619-4A98-DF1A72668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0" y="817064"/>
            <a:ext cx="2443944" cy="183295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6538753-E902-DB43-0898-DDEB58FB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77" y="3003197"/>
            <a:ext cx="4920792" cy="36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A2AC9C81-3DF2-691A-DC7B-4608C0451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sz="2000" dirty="0"/>
          </a:p>
          <a:p>
            <a:r>
              <a:rPr lang="nl-NL" sz="2000" dirty="0"/>
              <a:t>Pathogenen: micro-organismen</a:t>
            </a:r>
          </a:p>
          <a:p>
            <a:r>
              <a:rPr lang="nl-NL" sz="2000" dirty="0"/>
              <a:t>Pest/plaag: insecten, dieren (nematoden) </a:t>
            </a:r>
            <a:r>
              <a:rPr lang="nl-NL" sz="2000" dirty="0" err="1"/>
              <a:t>etc</a:t>
            </a:r>
            <a:endParaRPr lang="nl-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C0FD7-7ACF-30D8-197A-BABC7195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7000AE-F0CA-985D-43DE-4DAC62BD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Ziekteverwekkers van planten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02762D-F601-162A-4A6F-307E4823F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6D6E1D-0ECC-A4CE-672A-D328B808B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33637C-0597-6E52-3A6C-E6D02FB2F4CD}"/>
              </a:ext>
            </a:extLst>
          </p:cNvPr>
          <p:cNvGrpSpPr/>
          <p:nvPr/>
        </p:nvGrpSpPr>
        <p:grpSpPr>
          <a:xfrm>
            <a:off x="1548005" y="4305437"/>
            <a:ext cx="2908379" cy="2084292"/>
            <a:chOff x="448037" y="847993"/>
            <a:chExt cx="2908379" cy="208429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ECF0A07-556B-56A4-F079-4A75CE11F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8037" y="1133904"/>
              <a:ext cx="2908379" cy="179838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8C5702-2258-1875-EF78-43509E7F7912}"/>
                </a:ext>
              </a:extLst>
            </p:cNvPr>
            <p:cNvSpPr txBox="1"/>
            <p:nvPr/>
          </p:nvSpPr>
          <p:spPr>
            <a:xfrm>
              <a:off x="1253650" y="847993"/>
              <a:ext cx="958917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>
                  <a:latin typeface="Verdana" pitchFamily="34" charset="0"/>
                </a:rPr>
                <a:t>Insecten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5631BF-03A3-66A4-E664-8D08A97F3E07}"/>
              </a:ext>
            </a:extLst>
          </p:cNvPr>
          <p:cNvGrpSpPr/>
          <p:nvPr/>
        </p:nvGrpSpPr>
        <p:grpSpPr>
          <a:xfrm>
            <a:off x="6732926" y="1633428"/>
            <a:ext cx="2684249" cy="2186741"/>
            <a:chOff x="4003934" y="748048"/>
            <a:chExt cx="2684249" cy="21867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9A0984-2269-7BFC-5AB9-D72BF9F57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934" y="1016128"/>
              <a:ext cx="2684249" cy="19186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4D3BA8-CFB4-67D9-CB03-614AD500857A}"/>
                </a:ext>
              </a:extLst>
            </p:cNvPr>
            <p:cNvSpPr txBox="1"/>
            <p:nvPr/>
          </p:nvSpPr>
          <p:spPr>
            <a:xfrm>
              <a:off x="4749521" y="748048"/>
              <a:ext cx="1164101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>
                  <a:highlight>
                    <a:srgbClr val="FFFF00"/>
                  </a:highlight>
                  <a:latin typeface="Verdana" pitchFamily="34" charset="0"/>
                </a:rPr>
                <a:t>Schimmels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CE7AE-EF94-B642-D437-AB65857C537A}"/>
              </a:ext>
            </a:extLst>
          </p:cNvPr>
          <p:cNvGrpSpPr/>
          <p:nvPr/>
        </p:nvGrpSpPr>
        <p:grpSpPr>
          <a:xfrm>
            <a:off x="4510144" y="4290603"/>
            <a:ext cx="1798381" cy="2099126"/>
            <a:chOff x="354459" y="3044374"/>
            <a:chExt cx="1798381" cy="2099126"/>
          </a:xfrm>
        </p:grpSpPr>
        <p:pic>
          <p:nvPicPr>
            <p:cNvPr id="16" name="Picture 10" descr="C:\Documents and Settings\Pieter01\My Documents\Corne4\PMI1\College1\erwinia.jpg">
              <a:extLst>
                <a:ext uri="{FF2B5EF4-FFF2-40B4-BE49-F238E27FC236}">
                  <a16:creationId xmlns:a16="http://schemas.microsoft.com/office/drawing/2014/main" id="{8B11DA1D-64D6-8DCA-4114-040F57147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59" y="3345119"/>
              <a:ext cx="1798381" cy="179838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6F9E52-2F7B-D282-6572-5D5F37393791}"/>
                </a:ext>
              </a:extLst>
            </p:cNvPr>
            <p:cNvSpPr txBox="1"/>
            <p:nvPr/>
          </p:nvSpPr>
          <p:spPr>
            <a:xfrm>
              <a:off x="705836" y="3044374"/>
              <a:ext cx="1034257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>
                  <a:latin typeface="Verdana" pitchFamily="34" charset="0"/>
                </a:rPr>
                <a:t>Bacteriën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31736C-85EE-5267-0CA1-BCD084D49C46}"/>
              </a:ext>
            </a:extLst>
          </p:cNvPr>
          <p:cNvGrpSpPr/>
          <p:nvPr/>
        </p:nvGrpSpPr>
        <p:grpSpPr>
          <a:xfrm>
            <a:off x="6422479" y="4290603"/>
            <a:ext cx="1806753" cy="2099125"/>
            <a:chOff x="2943544" y="3018977"/>
            <a:chExt cx="1806753" cy="20991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CFE818-E367-EBB1-40D1-A92BE991A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544" y="3311349"/>
              <a:ext cx="1806753" cy="18067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7F59C9-BB10-0684-14F5-FC0952EAE64A}"/>
                </a:ext>
              </a:extLst>
            </p:cNvPr>
            <p:cNvSpPr txBox="1"/>
            <p:nvPr/>
          </p:nvSpPr>
          <p:spPr>
            <a:xfrm>
              <a:off x="3281818" y="3018977"/>
              <a:ext cx="955711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>
                  <a:latin typeface="Verdana" pitchFamily="34" charset="0"/>
                </a:rPr>
                <a:t>Virussen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57F468-8660-9E4C-4406-51CCC2A913A5}"/>
              </a:ext>
            </a:extLst>
          </p:cNvPr>
          <p:cNvGrpSpPr/>
          <p:nvPr/>
        </p:nvGrpSpPr>
        <p:grpSpPr>
          <a:xfrm>
            <a:off x="8343186" y="4315147"/>
            <a:ext cx="2589724" cy="2074581"/>
            <a:chOff x="6161135" y="2350909"/>
            <a:chExt cx="2907986" cy="27269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5CB0A6-9922-6DC9-A1DF-CDFA2F078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1135" y="2680872"/>
              <a:ext cx="2907986" cy="239698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982524-0E9C-5686-4DAD-725A34EBA1C5}"/>
                </a:ext>
              </a:extLst>
            </p:cNvPr>
            <p:cNvSpPr txBox="1"/>
            <p:nvPr/>
          </p:nvSpPr>
          <p:spPr>
            <a:xfrm>
              <a:off x="7204381" y="2350909"/>
              <a:ext cx="1221809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>
                  <a:latin typeface="Verdana" pitchFamily="34" charset="0"/>
                </a:rPr>
                <a:t>Nematoden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18E9F2-D9EC-EC46-F6ED-B440593144ED}"/>
              </a:ext>
            </a:extLst>
          </p:cNvPr>
          <p:cNvGrpSpPr/>
          <p:nvPr/>
        </p:nvGrpSpPr>
        <p:grpSpPr>
          <a:xfrm>
            <a:off x="9546003" y="1645474"/>
            <a:ext cx="2313278" cy="2174695"/>
            <a:chOff x="6389093" y="793949"/>
            <a:chExt cx="2313278" cy="217469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2B86E8-AE08-3724-2F02-B175AC2B2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9093" y="1049983"/>
              <a:ext cx="2313278" cy="19186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A359A9-997E-E1EC-589C-A7E1E2527B74}"/>
                </a:ext>
              </a:extLst>
            </p:cNvPr>
            <p:cNvSpPr txBox="1"/>
            <p:nvPr/>
          </p:nvSpPr>
          <p:spPr>
            <a:xfrm>
              <a:off x="6950788" y="793949"/>
              <a:ext cx="1204048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sz="1400" dirty="0" err="1">
                  <a:highlight>
                    <a:srgbClr val="FFFF00"/>
                  </a:highlight>
                  <a:latin typeface="Verdana" pitchFamily="34" charset="0"/>
                </a:rPr>
                <a:t>Oömyceten</a:t>
              </a:r>
              <a:endParaRPr lang="nl-NL" sz="1400" dirty="0">
                <a:highlight>
                  <a:srgbClr val="FFFF00"/>
                </a:highlight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2A9FB4F7-687B-8107-8CA6-0B854EDA2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 err="1"/>
              <a:t>Hyfe</a:t>
            </a:r>
            <a:endParaRPr lang="nl-NL" sz="2000" dirty="0"/>
          </a:p>
          <a:p>
            <a:r>
              <a:rPr lang="nl-NL" sz="2000" dirty="0"/>
              <a:t>Mycelium</a:t>
            </a:r>
          </a:p>
          <a:p>
            <a:r>
              <a:rPr lang="nl-NL" sz="2000" dirty="0"/>
              <a:t>Sporen</a:t>
            </a:r>
          </a:p>
          <a:p>
            <a:r>
              <a:rPr lang="nl-NL" sz="2000" dirty="0"/>
              <a:t>Celwand van chitine</a:t>
            </a:r>
          </a:p>
          <a:p>
            <a:r>
              <a:rPr lang="nl-NL" sz="2000" dirty="0"/>
              <a:t>Vruchtlichamen</a:t>
            </a:r>
          </a:p>
          <a:p>
            <a:endParaRPr lang="nl-NL" sz="2000" dirty="0"/>
          </a:p>
          <a:p>
            <a:r>
              <a:rPr lang="nl-NL" sz="2000" dirty="0"/>
              <a:t>Nuttig en schadelijk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05628-F79D-8DA9-4721-EC8B0FD6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C0ECAF-6023-DB31-3F9A-FF12F992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Schimmels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FFD123-DC21-A73E-43EB-224FDF7965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077F3-195A-8B79-7863-3416F61FC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" name="Picture 12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345568ED-3B5D-1F0C-F79A-331932B05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803" y="4866091"/>
            <a:ext cx="2784887" cy="1846249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417EBD69-50F4-6C5B-F000-2EBD00460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01" y="1052574"/>
            <a:ext cx="5742051" cy="45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8B258883-6357-845E-DBEE-A58A766FB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2000" dirty="0"/>
              <a:t>Focus vandaag op:</a:t>
            </a:r>
          </a:p>
          <a:p>
            <a:pPr lvl="1"/>
            <a:r>
              <a:rPr lang="nl-NL" sz="2000" dirty="0" err="1"/>
              <a:t>Ascomyceten</a:t>
            </a:r>
            <a:r>
              <a:rPr lang="nl-NL" sz="2000" dirty="0"/>
              <a:t>: echte meeldauw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lvl="1"/>
            <a:r>
              <a:rPr lang="nl-NL" sz="2000" dirty="0"/>
              <a:t> </a:t>
            </a:r>
            <a:r>
              <a:rPr lang="nl-NL" sz="2000" dirty="0" err="1"/>
              <a:t>Basidiomyceten</a:t>
            </a:r>
            <a:r>
              <a:rPr lang="nl-NL" sz="2000" dirty="0"/>
              <a:t>: paddenstoelen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094FA-45B6-F85C-4805-480182A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9F4DC3-29F0-8A9B-01AD-218C7474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Verschillende groepen schimmels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0EA838-D7E7-8E5E-31D1-9DDD06ABB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135D50-3E27-2B37-9BED-8271458AE1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DC68C8C-6BDD-078D-280A-4C2F79FE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60" y="1944006"/>
            <a:ext cx="5376123" cy="48215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1CED73-7B14-5ACB-3BF3-1800E428A648}"/>
              </a:ext>
            </a:extLst>
          </p:cNvPr>
          <p:cNvSpPr/>
          <p:nvPr/>
        </p:nvSpPr>
        <p:spPr>
          <a:xfrm>
            <a:off x="8454421" y="4958010"/>
            <a:ext cx="2688062" cy="169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 descr="Powdery mildew on trees – Symptoms, Prevention and Treatment">
            <a:extLst>
              <a:ext uri="{FF2B5EF4-FFF2-40B4-BE49-F238E27FC236}">
                <a16:creationId xmlns:a16="http://schemas.microsoft.com/office/drawing/2014/main" id="{CA7DBC5B-0049-E331-B2C3-73EE03AB8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70" y="3177762"/>
            <a:ext cx="1409865" cy="14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Grilled Portobello Mushroom Burgers Recipe | Recipes for Health and ...">
            <a:extLst>
              <a:ext uri="{FF2B5EF4-FFF2-40B4-BE49-F238E27FC236}">
                <a16:creationId xmlns:a16="http://schemas.microsoft.com/office/drawing/2014/main" id="{BCB0444F-D120-4257-6DA3-55A75F97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70" y="5336004"/>
            <a:ext cx="1409865" cy="14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4648F24F-F401-4D61-F4CF-939DC74B9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Aseksuele schimmelsporen (</a:t>
            </a:r>
            <a:r>
              <a:rPr lang="nl-NL" sz="2000" dirty="0" err="1"/>
              <a:t>conidia</a:t>
            </a:r>
            <a:r>
              <a:rPr lang="nl-NL" sz="2000" dirty="0"/>
              <a:t>)</a:t>
            </a:r>
          </a:p>
          <a:p>
            <a:r>
              <a:rPr lang="nl-NL" sz="2000" dirty="0"/>
              <a:t>Op sporendragers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6AC31-716F-F0E3-8571-65796FA2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7AA27B-055F-6696-21B0-46248221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Ascomyceten</a:t>
            </a:r>
            <a:r>
              <a:rPr lang="nl-NL" dirty="0"/>
              <a:t> – zakjeszwammen: </a:t>
            </a:r>
            <a:r>
              <a:rPr lang="nl-NL" dirty="0" err="1"/>
              <a:t>vb</a:t>
            </a:r>
            <a:r>
              <a:rPr lang="nl-NL" dirty="0"/>
              <a:t> echte meeldauw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EAA5B0-A7F2-82BA-22A7-5EBA85FC0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767737-1290-92F7-ACF6-E8569384B4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78ADA-D4CE-ABD3-C19A-DB44A7AB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81" y="3573367"/>
            <a:ext cx="3101008" cy="31010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C9EECF9-0E2E-EA42-7B24-16F7C309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76" y="3582015"/>
            <a:ext cx="4243999" cy="30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2B9778-FB9D-8BC0-2966-9EDAA97E7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" y="3573367"/>
            <a:ext cx="4123146" cy="309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rilled Portobello Mushroom Burgers Recipe | Recipes for Health and ...">
            <a:extLst>
              <a:ext uri="{FF2B5EF4-FFF2-40B4-BE49-F238E27FC236}">
                <a16:creationId xmlns:a16="http://schemas.microsoft.com/office/drawing/2014/main" id="{C833D368-8A74-52CE-DE17-649B2C0C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8" y="2859554"/>
            <a:ext cx="2417894" cy="24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76F64-2365-D03E-DCC4-FBF36D0D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DA4A6B-963D-7DE6-CA9F-1EA302A4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Basidiomyceten</a:t>
            </a:r>
            <a:r>
              <a:rPr lang="nl-NL" dirty="0"/>
              <a:t> – steeltjeszwammen: paddenstoelen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907B6D-2E64-50CD-AFF6-2B83DD4EE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5404BF-5541-8085-B9E8-8A0E26375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77CF5-66CF-307B-9F3C-B72DC3E5A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1734" y="1759489"/>
            <a:ext cx="8880266" cy="51452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A5826B-0B0B-D9CE-21EE-C821E5D24061}"/>
              </a:ext>
            </a:extLst>
          </p:cNvPr>
          <p:cNvSpPr/>
          <p:nvPr/>
        </p:nvSpPr>
        <p:spPr>
          <a:xfrm>
            <a:off x="3026004" y="2249889"/>
            <a:ext cx="3280528" cy="97407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6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holland - AFL">
  <a:themeElements>
    <a:clrScheme name="Inholland - AF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7AE3E"/>
      </a:accent1>
      <a:accent2>
        <a:srgbClr val="EBEBEB"/>
      </a:accent2>
      <a:accent3>
        <a:srgbClr val="E1E1E1"/>
      </a:accent3>
      <a:accent4>
        <a:srgbClr val="929292"/>
      </a:accent4>
      <a:accent5>
        <a:srgbClr val="5C5C5C"/>
      </a:accent5>
      <a:accent6>
        <a:srgbClr val="3B3B3B"/>
      </a:accent6>
      <a:hlink>
        <a:srgbClr val="67AE3E"/>
      </a:hlink>
      <a:folHlink>
        <a:srgbClr val="E3027F"/>
      </a:folHlink>
    </a:clrScheme>
    <a:fontScheme name="Inhol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TRUC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31DA19220304DB50B3DFC912CB335" ma:contentTypeVersion="12" ma:contentTypeDescription="Een nieuw document maken." ma:contentTypeScope="" ma:versionID="60eaebd9b8a140a786154693e083b6a4">
  <xsd:schema xmlns:xsd="http://www.w3.org/2001/XMLSchema" xmlns:xs="http://www.w3.org/2001/XMLSchema" xmlns:p="http://schemas.microsoft.com/office/2006/metadata/properties" xmlns:ns2="0c5bb2be-23d9-4635-8112-0386290630c4" xmlns:ns3="671d9aae-ee6a-4b05-b35c-35ab694d231d" targetNamespace="http://schemas.microsoft.com/office/2006/metadata/properties" ma:root="true" ma:fieldsID="e7efeea24ddde8de5a0697eb3487629f" ns2:_="" ns3:_="">
    <xsd:import namespace="0c5bb2be-23d9-4635-8112-0386290630c4"/>
    <xsd:import namespace="671d9aae-ee6a-4b05-b35c-35ab694d2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b2be-23d9-4635-8112-038629063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d9aae-ee6a-4b05-b35c-35ab694d2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0AD92F-5B0A-456B-9195-80D589A9D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5bb2be-23d9-4635-8112-0386290630c4"/>
    <ds:schemaRef ds:uri="671d9aae-ee6a-4b05-b35c-35ab694d23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1AC0F4-F38F-4EE5-9709-D1B19F026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20BCF3-60CB-4A3E-A4D5-FA1122D99C4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789</Words>
  <Application>Microsoft Office PowerPoint</Application>
  <PresentationFormat>Breedbeeld</PresentationFormat>
  <Paragraphs>214</Paragraphs>
  <Slides>31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Open Sans</vt:lpstr>
      <vt:lpstr>Oswald</vt:lpstr>
      <vt:lpstr>Segoe UI Light</vt:lpstr>
      <vt:lpstr>Verdana</vt:lpstr>
      <vt:lpstr>Wingdings</vt:lpstr>
      <vt:lpstr>Inholland - AFL</vt:lpstr>
      <vt:lpstr>INSTRUCTIES</vt:lpstr>
      <vt:lpstr>Workshop Zieke planten onder de microscoop</vt:lpstr>
      <vt:lpstr>Mijn achtergrond</vt:lpstr>
      <vt:lpstr>Programma</vt:lpstr>
      <vt:lpstr>Gewasverlies</vt:lpstr>
      <vt:lpstr>Ziekteverwekkers van planten</vt:lpstr>
      <vt:lpstr>Schimmels </vt:lpstr>
      <vt:lpstr>Verschillende groepen schimmels</vt:lpstr>
      <vt:lpstr>Ascomyceten – zakjeszwammen: vb echte meeldauw</vt:lpstr>
      <vt:lpstr>Basidiomyceten – steeltjeszwammen: paddenstoelen</vt:lpstr>
      <vt:lpstr>Opdracht: Op zoek naar schimmelsporen</vt:lpstr>
      <vt:lpstr>Schimmels zijn ook positief: Mycorrhiza</vt:lpstr>
      <vt:lpstr>En lekker….</vt:lpstr>
      <vt:lpstr>Oömyceten</vt:lpstr>
      <vt:lpstr>Opdracht: echte of valse meeldauw?</vt:lpstr>
      <vt:lpstr>Pathogeen levensstijl</vt:lpstr>
      <vt:lpstr>Hoe kom je als pathogeen een plant binnen? </vt:lpstr>
      <vt:lpstr>PowerPoint-presentatie</vt:lpstr>
      <vt:lpstr>Directe penetratie dmv appressoria </vt:lpstr>
      <vt:lpstr>Eenmaal in de plant: voeding opnemen</vt:lpstr>
      <vt:lpstr>Plantenafweer</vt:lpstr>
      <vt:lpstr>Chemische verdediging: opdracht trichomen</vt:lpstr>
      <vt:lpstr>PowerPoint-presentatie</vt:lpstr>
      <vt:lpstr>Chemische verdediging</vt:lpstr>
      <vt:lpstr>Moleculaire oorlog</vt:lpstr>
      <vt:lpstr>Extra tip: Bacterie Anabeana azolla in kroosvaren</vt:lpstr>
      <vt:lpstr>Aan de slag!</vt:lpstr>
      <vt:lpstr>Link opdrachten vandaag &amp; eindtermen examenstof</vt:lpstr>
      <vt:lpstr>PowerPoint-presentatie</vt:lpstr>
      <vt:lpstr>Veredeling voor meer weerstand in gewassen</vt:lpstr>
      <vt:lpstr>PowerPoint-presentatie</vt:lpstr>
      <vt:lpstr>Infectiecyclus echte meeldauw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Kelly@pptsolutions.nl</dc:creator>
  <cp:keywords>MADE BY PPTSOLUTIONS.NL</cp:keywords>
  <cp:lastModifiedBy>Tycho Malmberg</cp:lastModifiedBy>
  <cp:revision>136</cp:revision>
  <dcterms:created xsi:type="dcterms:W3CDTF">2017-01-18T13:00:15Z</dcterms:created>
  <dcterms:modified xsi:type="dcterms:W3CDTF">2023-11-24T13:54:49Z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0x01010008131DA19220304DB50B3DFC912CB335</vt:lpwstr>
  </property>
</Properties>
</file>