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1"/>
  </p:notesMasterIdLst>
  <p:handoutMasterIdLst>
    <p:handoutMasterId r:id="rId22"/>
  </p:handoutMasterIdLst>
  <p:sldIdLst>
    <p:sldId id="256" r:id="rId5"/>
    <p:sldId id="260" r:id="rId6"/>
    <p:sldId id="257" r:id="rId7"/>
    <p:sldId id="261" r:id="rId8"/>
    <p:sldId id="273" r:id="rId9"/>
    <p:sldId id="269" r:id="rId10"/>
    <p:sldId id="258" r:id="rId11"/>
    <p:sldId id="259" r:id="rId12"/>
    <p:sldId id="262" r:id="rId13"/>
    <p:sldId id="263" r:id="rId14"/>
    <p:sldId id="264" r:id="rId15"/>
    <p:sldId id="268" r:id="rId16"/>
    <p:sldId id="274" r:id="rId17"/>
    <p:sldId id="272" r:id="rId18"/>
    <p:sldId id="267" r:id="rId19"/>
    <p:sldId id="265" r:id="rId20"/>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D700"/>
    <a:srgbClr val="00AFE1"/>
    <a:srgbClr val="F59B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8DCC9D-4DD4-4012-865F-001A20F2275D}" v="9" dt="2020-01-17T12:47:15.577"/>
    <p1510:client id="{63A0CB21-B6AB-E616-4F16-A00A321346FA}" v="146" dt="2020-01-17T11:53:16.624"/>
    <p1510:client id="{72A02D05-95C5-FACD-DFDD-C54AC75FC85B}" v="14" dt="2020-01-15T17:21:53.625"/>
    <p1510:client id="{C95E8641-07ED-65D2-3C48-E07AA351D7D0}" v="8" dt="2020-01-16T15:58:41.338"/>
    <p1510:client id="{D15FAFC3-546F-77EF-D0DB-32ED584AADED}" v="98" dt="2020-01-17T07:40:30.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474" y="5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3382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Tree>
    <p:extLst>
      <p:ext uri="{BB962C8B-B14F-4D97-AF65-F5344CB8AC3E}">
        <p14:creationId xmlns:p14="http://schemas.microsoft.com/office/powerpoint/2010/main" val="920858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vecteezy.com/vector-art/568580-big-fish-eat-little-fish"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s-bertie-winkel.com/galerie/koraaldriehoe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err="1"/>
              <a:t>Subdomein</a:t>
            </a:r>
            <a:r>
              <a:rPr lang="nl-NL" b="1"/>
              <a:t> A7: Modelvorming </a:t>
            </a:r>
            <a:endParaRPr lang="nl-NL"/>
          </a:p>
          <a:p>
            <a:r>
              <a:rPr lang="nl-NL"/>
              <a:t>De kandidaat kan in contexten een relevant probleem analyseren, inperken tot een hanteerbaar probleem, vertalen naar een model, modeluitkomsten genereren en interpreteren, en het model toetsen en beoordelen. De kandidaat maakt daarbij gebruik van consistente redeneringen en relevante rekenkundige en wiskundige vaardigheden.</a:t>
            </a:r>
            <a:endParaRPr lang="nl-NL">
              <a:cs typeface="Calibri"/>
            </a:endParaRPr>
          </a:p>
          <a:p>
            <a:r>
              <a:rPr lang="nl-NL" b="1"/>
              <a:t>Subdomein A12 - Ecologisch denken</a:t>
            </a:r>
            <a:endParaRPr lang="nl-NL">
              <a:cs typeface="Calibri"/>
            </a:endParaRPr>
          </a:p>
          <a:p>
            <a:r>
              <a:rPr lang="nl-NL"/>
              <a:t>De kandidaat kan in contexten op het gebied van duurzaamheid redeneringen hanteren waarbij uitgewerkt wordt wat de gevolgen van interne of externe veranderingen in een levensgemeenschap of ecosysteem zijn. </a:t>
            </a:r>
          </a:p>
          <a:p>
            <a:endParaRPr lang="nl-NL"/>
          </a:p>
          <a:p>
            <a:r>
              <a:rPr lang="en-US" b="1">
                <a:cs typeface="Calibri"/>
              </a:rPr>
              <a:t>Subdomein D5 – </a:t>
            </a:r>
            <a:r>
              <a:rPr lang="en-US" b="1" err="1">
                <a:cs typeface="Calibri"/>
              </a:rPr>
              <a:t>Interactie</a:t>
            </a:r>
            <a:r>
              <a:rPr lang="en-US" b="1">
                <a:cs typeface="Calibri"/>
              </a:rPr>
              <a:t> in </a:t>
            </a:r>
            <a:r>
              <a:rPr lang="en-US" b="1" err="1">
                <a:cs typeface="Calibri"/>
              </a:rPr>
              <a:t>ecosystemen</a:t>
            </a:r>
            <a:r>
              <a:rPr lang="en-US" b="1">
                <a:cs typeface="Calibri"/>
              </a:rPr>
              <a:t>: </a:t>
            </a:r>
            <a:endParaRPr lang="nl-NL" b="1">
              <a:cs typeface="Calibri"/>
            </a:endParaRPr>
          </a:p>
          <a:p>
            <a:r>
              <a:rPr lang="nl-NL"/>
              <a:t>De kandidaat kan met behulp van de concepten voedselrelatie en interactie met (a)biotische factoren ten minste in contexten op het gebied van duurzaamheid en voedselproductie benoemen welke relaties tussen populaties en ecosystemen bestaan en beargumenteren op welke wijze vraagstukken die daar betrekking op hebben, kunnen worden benaderd.</a:t>
            </a:r>
            <a:endParaRPr lang="nl-NL">
              <a:cs typeface="Calibri"/>
            </a:endParaRPr>
          </a:p>
          <a:p>
            <a:endParaRPr lang="nl-NL">
              <a:cs typeface="Calibri"/>
            </a:endParaRPr>
          </a:p>
          <a:p>
            <a:endParaRPr lang="nl-NL"/>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9CCD159-001F-C046-AC5F-2C895F632CB1}" type="slidenum">
              <a:rPr lang="nl-NL" smtClean="0"/>
              <a:t>9</a:t>
            </a:fld>
            <a:endParaRPr lang="nl-NL"/>
          </a:p>
        </p:txBody>
      </p:sp>
    </p:spTree>
    <p:extLst>
      <p:ext uri="{BB962C8B-B14F-4D97-AF65-F5344CB8AC3E}">
        <p14:creationId xmlns:p14="http://schemas.microsoft.com/office/powerpoint/2010/main" val="188033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Afbeelding</a:t>
            </a:r>
            <a:r>
              <a:rPr lang="en-US">
                <a:cs typeface="Calibri"/>
              </a:rPr>
              <a:t>: </a:t>
            </a:r>
            <a:r>
              <a:rPr lang="en-US">
                <a:hlinkClick r:id="rId3"/>
              </a:rPr>
              <a:t>https://www.vecteezy.com/vector-art/568580-big-fish-eat-little-fish</a:t>
            </a:r>
            <a:endParaRPr lang="nl-NL"/>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9CCD159-001F-C046-AC5F-2C895F632CB1}" type="slidenum">
              <a:rPr lang="nl-NL" smtClean="0"/>
              <a:t>12</a:t>
            </a:fld>
            <a:endParaRPr lang="nl-NL"/>
          </a:p>
        </p:txBody>
      </p:sp>
    </p:spTree>
    <p:extLst>
      <p:ext uri="{BB962C8B-B14F-4D97-AF65-F5344CB8AC3E}">
        <p14:creationId xmlns:p14="http://schemas.microsoft.com/office/powerpoint/2010/main" val="222078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Afbeelding</a:t>
            </a:r>
            <a:r>
              <a:rPr lang="en-US">
                <a:cs typeface="Calibri"/>
              </a:rPr>
              <a:t>: </a:t>
            </a:r>
            <a:r>
              <a:rPr lang="en-US">
                <a:hlinkClick r:id="rId3"/>
              </a:rPr>
              <a:t>https://dos-bertie-winkel.com/galerie/koraaldriehoek/</a:t>
            </a:r>
          </a:p>
          <a:p>
            <a:endParaRPr lang="en-US">
              <a:cs typeface="Calibri"/>
            </a:endParaRPr>
          </a:p>
          <a:p>
            <a:endParaRPr lang="nl-NL"/>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9CCD159-001F-C046-AC5F-2C895F632CB1}" type="slidenum">
              <a:rPr lang="nl-NL" smtClean="0"/>
              <a:t>15</a:t>
            </a:fld>
            <a:endParaRPr lang="nl-NL"/>
          </a:p>
        </p:txBody>
      </p:sp>
    </p:spTree>
    <p:extLst>
      <p:ext uri="{BB962C8B-B14F-4D97-AF65-F5344CB8AC3E}">
        <p14:creationId xmlns:p14="http://schemas.microsoft.com/office/powerpoint/2010/main" val="35769105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pagina">
    <p:spTree>
      <p:nvGrpSpPr>
        <p:cNvPr id="1" name=""/>
        <p:cNvGrpSpPr/>
        <p:nvPr/>
      </p:nvGrpSpPr>
      <p:grpSpPr>
        <a:xfrm>
          <a:off x="0" y="0"/>
          <a:ext cx="0" cy="0"/>
          <a:chOff x="0" y="0"/>
          <a:chExt cx="0" cy="0"/>
        </a:xfrm>
      </p:grpSpPr>
      <p:pic>
        <p:nvPicPr>
          <p:cNvPr id="10" name="Afbeelding 9" descr="Background_Titelpage_PPT_VH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hthoek 10"/>
          <p:cNvSpPr/>
          <p:nvPr userDrawn="1"/>
        </p:nvSpPr>
        <p:spPr>
          <a:xfrm>
            <a:off x="0" y="5882409"/>
            <a:ext cx="9144000" cy="975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3" name="Afbeelding 12" descr="VHL_logo_kleur_RGB_voetj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8636" y="5907024"/>
            <a:ext cx="2505364" cy="950976"/>
          </a:xfrm>
          <a:prstGeom prst="rect">
            <a:avLst/>
          </a:prstGeom>
        </p:spPr>
      </p:pic>
      <p:sp>
        <p:nvSpPr>
          <p:cNvPr id="9" name="Rechthoek 8"/>
          <p:cNvSpPr/>
          <p:nvPr userDrawn="1"/>
        </p:nvSpPr>
        <p:spPr>
          <a:xfrm>
            <a:off x="0" y="5882409"/>
            <a:ext cx="9144000" cy="975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780630" y="2324101"/>
            <a:ext cx="5446931" cy="1163150"/>
          </a:xfrm>
        </p:spPr>
        <p:txBody>
          <a:bodyPr anchor="b" anchorCtr="0"/>
          <a:lstStyle>
            <a:lvl1pPr>
              <a:defRPr baseline="0">
                <a:solidFill>
                  <a:schemeClr val="bg1"/>
                </a:solidFill>
              </a:defRPr>
            </a:lvl1pPr>
          </a:lstStyle>
          <a:p>
            <a:r>
              <a:rPr lang="nl-NL" noProof="0"/>
              <a:t>Titel van presentatie</a:t>
            </a:r>
          </a:p>
        </p:txBody>
      </p:sp>
      <p:pic>
        <p:nvPicPr>
          <p:cNvPr id="14" name="Afbeelding 13" descr="VHL_logo_kleur_RGB_voetje.png"/>
          <p:cNvPicPr>
            <a:picLocks noChangeAspect="1"/>
          </p:cNvPicPr>
          <p:nvPr userDrawn="1"/>
        </p:nvPicPr>
        <p:blipFill rotWithShape="1">
          <a:blip r:embed="rId3">
            <a:extLst>
              <a:ext uri="{28A0092B-C50C-407E-A947-70E740481C1C}">
                <a14:useLocalDpi xmlns:a14="http://schemas.microsoft.com/office/drawing/2010/main" val="0"/>
              </a:ext>
            </a:extLst>
          </a:blip>
          <a:srcRect r="2995"/>
          <a:stretch/>
        </p:blipFill>
        <p:spPr>
          <a:xfrm>
            <a:off x="6638635" y="5907024"/>
            <a:ext cx="2430319" cy="950976"/>
          </a:xfrm>
          <a:prstGeom prst="rect">
            <a:avLst/>
          </a:prstGeom>
        </p:spPr>
      </p:pic>
      <p:sp>
        <p:nvSpPr>
          <p:cNvPr id="12" name="Tijdelijke aanduiding voor tekst 3"/>
          <p:cNvSpPr>
            <a:spLocks noGrp="1"/>
          </p:cNvSpPr>
          <p:nvPr>
            <p:ph type="body" sz="quarter" idx="14" hasCustomPrompt="1"/>
          </p:nvPr>
        </p:nvSpPr>
        <p:spPr>
          <a:xfrm>
            <a:off x="780630" y="3505200"/>
            <a:ext cx="4597820" cy="806450"/>
          </a:xfrm>
        </p:spPr>
        <p:txBody>
          <a:bodyPr>
            <a:normAutofit/>
          </a:bodyPr>
          <a:lstStyle>
            <a:lvl1pPr marL="0" indent="0">
              <a:buFontTx/>
              <a:buNone/>
              <a:defRPr sz="1600">
                <a:solidFill>
                  <a:schemeClr val="bg1"/>
                </a:solidFill>
              </a:defRPr>
            </a:lvl1pPr>
          </a:lstStyle>
          <a:p>
            <a:r>
              <a:rPr lang="nl-NL" sz="1600" noProof="0">
                <a:effectLst/>
                <a:latin typeface="+mn-lt"/>
                <a:ea typeface="ＭＳ 明朝"/>
                <a:cs typeface="Times New Roman"/>
              </a:rPr>
              <a:t>Naam van presentator</a:t>
            </a:r>
            <a:endParaRPr lang="nl-NL" sz="1400" noProof="0">
              <a:effectLst/>
              <a:latin typeface="+mn-lt"/>
              <a:ea typeface="ＭＳ 明朝"/>
              <a:cs typeface="Times New Roman"/>
            </a:endParaRPr>
          </a:p>
        </p:txBody>
      </p:sp>
    </p:spTree>
    <p:extLst>
      <p:ext uri="{BB962C8B-B14F-4D97-AF65-F5344CB8AC3E}">
        <p14:creationId xmlns:p14="http://schemas.microsoft.com/office/powerpoint/2010/main" val="2639462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ina met opsomming">
    <p:spTree>
      <p:nvGrpSpPr>
        <p:cNvPr id="1" name=""/>
        <p:cNvGrpSpPr/>
        <p:nvPr/>
      </p:nvGrpSpPr>
      <p:grpSpPr>
        <a:xfrm>
          <a:off x="0" y="0"/>
          <a:ext cx="0" cy="0"/>
          <a:chOff x="0" y="0"/>
          <a:chExt cx="0" cy="0"/>
        </a:xfrm>
      </p:grpSpPr>
      <p:sp>
        <p:nvSpPr>
          <p:cNvPr id="7" name="Rechthoek 6"/>
          <p:cNvSpPr/>
          <p:nvPr userDrawn="1"/>
        </p:nvSpPr>
        <p:spPr>
          <a:xfrm>
            <a:off x="0" y="5882409"/>
            <a:ext cx="9144000" cy="975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descr="VHL_logo_kleur_RGB_voetje.png"/>
          <p:cNvPicPr>
            <a:picLocks noChangeAspect="1"/>
          </p:cNvPicPr>
          <p:nvPr userDrawn="1"/>
        </p:nvPicPr>
        <p:blipFill rotWithShape="1">
          <a:blip r:embed="rId2">
            <a:extLst>
              <a:ext uri="{28A0092B-C50C-407E-A947-70E740481C1C}">
                <a14:useLocalDpi xmlns:a14="http://schemas.microsoft.com/office/drawing/2010/main" val="0"/>
              </a:ext>
            </a:extLst>
          </a:blip>
          <a:srcRect r="67742"/>
          <a:stretch/>
        </p:blipFill>
        <p:spPr>
          <a:xfrm>
            <a:off x="6638636" y="5907024"/>
            <a:ext cx="808182" cy="950976"/>
          </a:xfrm>
          <a:prstGeom prst="rect">
            <a:avLst/>
          </a:prstGeom>
        </p:spPr>
      </p:pic>
      <p:sp>
        <p:nvSpPr>
          <p:cNvPr id="9" name="Rechthoek 8"/>
          <p:cNvSpPr/>
          <p:nvPr userDrawn="1"/>
        </p:nvSpPr>
        <p:spPr>
          <a:xfrm>
            <a:off x="0" y="0"/>
            <a:ext cx="9144000" cy="975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Afbeelding 9" descr="Line_2_PPT_VH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75591"/>
            <a:ext cx="9144000" cy="76200"/>
          </a:xfrm>
          <a:prstGeom prst="rect">
            <a:avLst/>
          </a:prstGeom>
        </p:spPr>
      </p:pic>
      <p:pic>
        <p:nvPicPr>
          <p:cNvPr id="11" name="Afbeelding 10" descr="Line_2_PPT_VH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06209"/>
            <a:ext cx="9144000" cy="76200"/>
          </a:xfrm>
          <a:prstGeom prst="rect">
            <a:avLst/>
          </a:prstGeom>
        </p:spPr>
      </p:pic>
      <p:sp>
        <p:nvSpPr>
          <p:cNvPr id="2" name="Titel 1"/>
          <p:cNvSpPr>
            <a:spLocks noGrp="1"/>
          </p:cNvSpPr>
          <p:nvPr>
            <p:ph type="title" hasCustomPrompt="1"/>
          </p:nvPr>
        </p:nvSpPr>
        <p:spPr/>
        <p:txBody>
          <a:bodyPr/>
          <a:lstStyle/>
          <a:p>
            <a:r>
              <a:rPr lang="nl-NL" noProof="0"/>
              <a:t>Paginatitel</a:t>
            </a:r>
          </a:p>
        </p:txBody>
      </p:sp>
      <p:sp>
        <p:nvSpPr>
          <p:cNvPr id="3" name="Tijdelijke aanduiding voor inhoud 2"/>
          <p:cNvSpPr>
            <a:spLocks noGrp="1"/>
          </p:cNvSpPr>
          <p:nvPr>
            <p:ph idx="1" hasCustomPrompt="1"/>
          </p:nvPr>
        </p:nvSpPr>
        <p:spPr/>
        <p:txBody>
          <a:bodyPr>
            <a:noAutofit/>
          </a:bodyPr>
          <a:lstStyle>
            <a:lvl1pPr>
              <a:defRPr lang="nl-NL" sz="2400">
                <a:effectLst/>
                <a:latin typeface="+mn-lt"/>
              </a:defRPr>
            </a:lvl1pPr>
            <a:lvl2pPr>
              <a:defRPr lang="nl-NL" sz="2400" baseline="0" smtClean="0">
                <a:effectLst/>
                <a:latin typeface="+mn-lt"/>
              </a:defRPr>
            </a:lvl2pPr>
          </a:lstStyle>
          <a:p>
            <a:pPr lvl="0"/>
            <a:r>
              <a:rPr lang="nl-NL" sz="2400" noProof="0">
                <a:effectLst/>
                <a:latin typeface="+mn-lt"/>
                <a:ea typeface="ＭＳ 明朝"/>
                <a:cs typeface="Times New Roman"/>
              </a:rPr>
              <a:t>Onderwerp 1</a:t>
            </a:r>
          </a:p>
          <a:p>
            <a:pPr lvl="1"/>
            <a:r>
              <a:rPr lang="nl-NL" sz="2400" noProof="0">
                <a:effectLst/>
                <a:latin typeface="+mn-lt"/>
                <a:ea typeface="ＭＳ 明朝"/>
                <a:cs typeface="Times New Roman"/>
              </a:rPr>
              <a:t>Onderwerp 1a</a:t>
            </a:r>
            <a:endParaRPr lang="nl-NL" sz="1200" noProof="0">
              <a:effectLst/>
              <a:latin typeface="Cambria"/>
              <a:ea typeface="ＭＳ 明朝"/>
              <a:cs typeface="Times New Roman"/>
            </a:endParaRPr>
          </a:p>
          <a:p>
            <a:pPr lvl="1"/>
            <a:r>
              <a:rPr lang="nl-NL" sz="2400" noProof="0">
                <a:effectLst/>
                <a:latin typeface="+mn-lt"/>
                <a:ea typeface="ＭＳ 明朝"/>
                <a:cs typeface="Times New Roman"/>
              </a:rPr>
              <a:t>Onderwerp 1b</a:t>
            </a:r>
            <a:endParaRPr lang="nl-NL" sz="1200" noProof="0">
              <a:effectLst/>
              <a:latin typeface="Cambria"/>
              <a:ea typeface="ＭＳ 明朝"/>
              <a:cs typeface="Times New Roman"/>
            </a:endParaRPr>
          </a:p>
          <a:p>
            <a:pPr lvl="0"/>
            <a:r>
              <a:rPr lang="nl-NL" sz="2400" noProof="0">
                <a:effectLst/>
                <a:latin typeface="+mn-lt"/>
                <a:ea typeface="ＭＳ 明朝"/>
                <a:cs typeface="Times New Roman"/>
              </a:rPr>
              <a:t>Onderwerp 2</a:t>
            </a:r>
            <a:endParaRPr lang="nl-NL" sz="1200" noProof="0">
              <a:effectLst/>
              <a:latin typeface="Cambria"/>
              <a:ea typeface="ＭＳ 明朝"/>
              <a:cs typeface="Times New Roman"/>
            </a:endParaRPr>
          </a:p>
          <a:p>
            <a:pPr lvl="0"/>
            <a:r>
              <a:rPr lang="nl-NL" sz="2400" noProof="0">
                <a:effectLst/>
                <a:latin typeface="+mn-lt"/>
                <a:ea typeface="ＭＳ 明朝"/>
                <a:cs typeface="Times New Roman"/>
              </a:rPr>
              <a:t>Onderwerp 3</a:t>
            </a:r>
            <a:endParaRPr lang="nl-NL" sz="1200" noProof="0">
              <a:effectLst/>
              <a:latin typeface="Cambria"/>
              <a:ea typeface="ＭＳ 明朝"/>
              <a:cs typeface="Times New Roman"/>
            </a:endParaRPr>
          </a:p>
          <a:p>
            <a:pPr lvl="0"/>
            <a:r>
              <a:rPr lang="nl-NL" sz="2400" noProof="0">
                <a:effectLst/>
                <a:latin typeface="+mn-lt"/>
                <a:ea typeface="ＭＳ 明朝"/>
                <a:cs typeface="Times New Roman"/>
              </a:rPr>
              <a:t>Onderwerp 4</a:t>
            </a:r>
            <a:endParaRPr lang="nl-NL" sz="1200" noProof="0">
              <a:effectLst/>
              <a:latin typeface="Cambria"/>
              <a:ea typeface="ＭＳ 明朝"/>
              <a:cs typeface="Times New Roman"/>
            </a:endParaRPr>
          </a:p>
          <a:p>
            <a:pPr lvl="0"/>
            <a:r>
              <a:rPr lang="nl-NL" sz="2400" noProof="0">
                <a:effectLst/>
                <a:latin typeface="+mn-lt"/>
                <a:ea typeface="ＭＳ 明朝"/>
                <a:cs typeface="Times New Roman"/>
              </a:rPr>
              <a:t>Onderwerp 5</a:t>
            </a:r>
            <a:endParaRPr lang="nl-NL" sz="1200" noProof="0">
              <a:effectLst/>
              <a:latin typeface="Cambria"/>
              <a:ea typeface="ＭＳ 明朝"/>
              <a:cs typeface="Times New Roman"/>
            </a:endParaRPr>
          </a:p>
        </p:txBody>
      </p:sp>
      <p:sp>
        <p:nvSpPr>
          <p:cNvPr id="12" name="Tijdelijke aanduiding voor voettekst 4"/>
          <p:cNvSpPr>
            <a:spLocks noGrp="1"/>
          </p:cNvSpPr>
          <p:nvPr>
            <p:ph type="ftr" sz="quarter" idx="11"/>
          </p:nvPr>
        </p:nvSpPr>
        <p:spPr>
          <a:xfrm>
            <a:off x="704899" y="6210725"/>
            <a:ext cx="6029492" cy="365125"/>
          </a:xfrm>
          <a:prstGeom prst="rect">
            <a:avLst/>
          </a:prstGeom>
        </p:spPr>
        <p:txBody>
          <a:bodyPr anchor="ctr"/>
          <a:lstStyle>
            <a:lvl1pPr algn="r">
              <a:defRPr sz="1200">
                <a:solidFill>
                  <a:schemeClr val="tx1"/>
                </a:solidFill>
              </a:defRPr>
            </a:lvl1pPr>
          </a:lstStyle>
          <a:p>
            <a:endParaRPr lang="nl-NL"/>
          </a:p>
        </p:txBody>
      </p:sp>
      <p:sp>
        <p:nvSpPr>
          <p:cNvPr id="5" name="Tijdelijke aanduiding voor inhoud 4"/>
          <p:cNvSpPr>
            <a:spLocks noGrp="1"/>
          </p:cNvSpPr>
          <p:nvPr>
            <p:ph sz="quarter" idx="12"/>
          </p:nvPr>
        </p:nvSpPr>
        <p:spPr>
          <a:xfrm>
            <a:off x="11036300" y="2895600"/>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88939448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6" name="Afbeelding 5" descr="Background_Devider_PPT_VH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ctrTitle" hasCustomPrompt="1"/>
          </p:nvPr>
        </p:nvSpPr>
        <p:spPr>
          <a:xfrm>
            <a:off x="780630" y="2883589"/>
            <a:ext cx="5446931" cy="775111"/>
          </a:xfrm>
        </p:spPr>
        <p:txBody>
          <a:bodyPr/>
          <a:lstStyle>
            <a:lvl1pPr>
              <a:defRPr baseline="0">
                <a:solidFill>
                  <a:schemeClr val="bg1"/>
                </a:solidFill>
              </a:defRPr>
            </a:lvl1pPr>
          </a:lstStyle>
          <a:p>
            <a:r>
              <a:rPr lang="nl-NL" noProof="0"/>
              <a:t>Titel van </a:t>
            </a:r>
            <a:r>
              <a:rPr lang="nl-NL" noProof="0" err="1"/>
              <a:t>divider</a:t>
            </a:r>
            <a:endParaRPr lang="nl-NL" noProof="0"/>
          </a:p>
        </p:txBody>
      </p:sp>
      <p:pic>
        <p:nvPicPr>
          <p:cNvPr id="7" name="Afbeelding 6" descr="VHL_logo_kleur_RGB_voetje.png"/>
          <p:cNvPicPr>
            <a:picLocks noChangeAspect="1"/>
          </p:cNvPicPr>
          <p:nvPr userDrawn="1"/>
        </p:nvPicPr>
        <p:blipFill rotWithShape="1">
          <a:blip r:embed="rId3">
            <a:extLst>
              <a:ext uri="{28A0092B-C50C-407E-A947-70E740481C1C}">
                <a14:useLocalDpi xmlns:a14="http://schemas.microsoft.com/office/drawing/2010/main" val="0"/>
              </a:ext>
            </a:extLst>
          </a:blip>
          <a:srcRect r="67742"/>
          <a:stretch/>
        </p:blipFill>
        <p:spPr>
          <a:xfrm>
            <a:off x="6638636" y="5907024"/>
            <a:ext cx="808182" cy="950976"/>
          </a:xfrm>
          <a:prstGeom prst="rect">
            <a:avLst/>
          </a:prstGeom>
        </p:spPr>
      </p:pic>
      <p:sp>
        <p:nvSpPr>
          <p:cNvPr id="8" name="Tijdelijke aanduiding voor voettekst 4"/>
          <p:cNvSpPr>
            <a:spLocks noGrp="1"/>
          </p:cNvSpPr>
          <p:nvPr>
            <p:ph type="ftr" sz="quarter" idx="11"/>
          </p:nvPr>
        </p:nvSpPr>
        <p:spPr>
          <a:xfrm>
            <a:off x="704899" y="6210725"/>
            <a:ext cx="6029492" cy="365125"/>
          </a:xfrm>
          <a:prstGeom prst="rect">
            <a:avLst/>
          </a:prstGeom>
        </p:spPr>
        <p:txBody>
          <a:bodyPr anchor="ctr"/>
          <a:lstStyle>
            <a:lvl1pPr algn="r">
              <a:defRPr sz="1200">
                <a:solidFill>
                  <a:schemeClr val="tx1"/>
                </a:solidFill>
              </a:defRPr>
            </a:lvl1pPr>
          </a:lstStyle>
          <a:p>
            <a:endParaRPr lang="nl-NL"/>
          </a:p>
        </p:txBody>
      </p:sp>
    </p:spTree>
    <p:extLst>
      <p:ext uri="{BB962C8B-B14F-4D97-AF65-F5344CB8AC3E}">
        <p14:creationId xmlns:p14="http://schemas.microsoft.com/office/powerpoint/2010/main" val="276057156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Pagina met tekst">
    <p:spTree>
      <p:nvGrpSpPr>
        <p:cNvPr id="1" name=""/>
        <p:cNvGrpSpPr/>
        <p:nvPr/>
      </p:nvGrpSpPr>
      <p:grpSpPr>
        <a:xfrm>
          <a:off x="0" y="0"/>
          <a:ext cx="0" cy="0"/>
          <a:chOff x="0" y="0"/>
          <a:chExt cx="0" cy="0"/>
        </a:xfrm>
      </p:grpSpPr>
      <p:sp>
        <p:nvSpPr>
          <p:cNvPr id="7" name="Rechthoek 6"/>
          <p:cNvSpPr/>
          <p:nvPr userDrawn="1"/>
        </p:nvSpPr>
        <p:spPr>
          <a:xfrm>
            <a:off x="0" y="5882409"/>
            <a:ext cx="9144000" cy="975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descr="VHL_logo_kleur_RGB_voetje.png"/>
          <p:cNvPicPr>
            <a:picLocks noChangeAspect="1"/>
          </p:cNvPicPr>
          <p:nvPr userDrawn="1"/>
        </p:nvPicPr>
        <p:blipFill rotWithShape="1">
          <a:blip r:embed="rId2">
            <a:extLst>
              <a:ext uri="{28A0092B-C50C-407E-A947-70E740481C1C}">
                <a14:useLocalDpi xmlns:a14="http://schemas.microsoft.com/office/drawing/2010/main" val="0"/>
              </a:ext>
            </a:extLst>
          </a:blip>
          <a:srcRect r="67742"/>
          <a:stretch/>
        </p:blipFill>
        <p:spPr>
          <a:xfrm>
            <a:off x="6638636" y="5907024"/>
            <a:ext cx="808182" cy="950976"/>
          </a:xfrm>
          <a:prstGeom prst="rect">
            <a:avLst/>
          </a:prstGeom>
        </p:spPr>
      </p:pic>
      <p:sp>
        <p:nvSpPr>
          <p:cNvPr id="9" name="Rechthoek 8"/>
          <p:cNvSpPr/>
          <p:nvPr userDrawn="1"/>
        </p:nvSpPr>
        <p:spPr>
          <a:xfrm>
            <a:off x="0" y="0"/>
            <a:ext cx="9144000" cy="975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Afbeelding 9" descr="Line_2_PPT_VH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75591"/>
            <a:ext cx="9144000" cy="76200"/>
          </a:xfrm>
          <a:prstGeom prst="rect">
            <a:avLst/>
          </a:prstGeom>
        </p:spPr>
      </p:pic>
      <p:pic>
        <p:nvPicPr>
          <p:cNvPr id="11" name="Afbeelding 10" descr="Line_2_PPT_VH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06209"/>
            <a:ext cx="9144000" cy="76200"/>
          </a:xfrm>
          <a:prstGeom prst="rect">
            <a:avLst/>
          </a:prstGeom>
        </p:spPr>
      </p:pic>
      <p:sp>
        <p:nvSpPr>
          <p:cNvPr id="2" name="Titel 1"/>
          <p:cNvSpPr>
            <a:spLocks noGrp="1"/>
          </p:cNvSpPr>
          <p:nvPr>
            <p:ph type="title" hasCustomPrompt="1"/>
          </p:nvPr>
        </p:nvSpPr>
        <p:spPr/>
        <p:txBody>
          <a:bodyPr/>
          <a:lstStyle/>
          <a:p>
            <a:r>
              <a:rPr lang="nl-NL" noProof="0"/>
              <a:t>Paginatitel</a:t>
            </a:r>
          </a:p>
        </p:txBody>
      </p:sp>
      <p:sp>
        <p:nvSpPr>
          <p:cNvPr id="3" name="Tijdelijke aanduiding voor inhoud 2"/>
          <p:cNvSpPr>
            <a:spLocks noGrp="1"/>
          </p:cNvSpPr>
          <p:nvPr>
            <p:ph idx="1" hasCustomPrompt="1"/>
          </p:nvPr>
        </p:nvSpPr>
        <p:spPr/>
        <p:txBody>
          <a:bodyPr>
            <a:noAutofit/>
          </a:bodyPr>
          <a:lstStyle>
            <a:lvl1pPr marL="0" indent="0">
              <a:buNone/>
              <a:defRPr lang="nl-NL" sz="2400" b="0">
                <a:effectLst/>
                <a:latin typeface="+mn-lt"/>
              </a:defRPr>
            </a:lvl1pPr>
            <a:lvl2pPr>
              <a:defRPr lang="nl-NL" sz="800" smtClean="0">
                <a:effectLst/>
              </a:defRPr>
            </a:lvl2pPr>
          </a:lstStyle>
          <a:p>
            <a:r>
              <a:rPr lang="nl-NL" sz="2400" b="1" noProof="0">
                <a:effectLst/>
                <a:latin typeface="+mn-lt"/>
                <a:ea typeface="ＭＳ 明朝"/>
                <a:cs typeface="Times New Roman"/>
              </a:rPr>
              <a:t>Voeg hier je tekst toe</a:t>
            </a:r>
            <a:endParaRPr lang="nl-NL" sz="1200" noProof="0">
              <a:effectLst/>
              <a:latin typeface="Cambria"/>
              <a:ea typeface="ＭＳ 明朝"/>
              <a:cs typeface="Times New Roman"/>
            </a:endParaRPr>
          </a:p>
          <a:p>
            <a:r>
              <a:rPr lang="nl-NL" sz="2400" noProof="0" err="1">
                <a:effectLst/>
                <a:latin typeface="+mn-lt"/>
                <a:ea typeface="ＭＳ 明朝"/>
                <a:cs typeface="Times New Roman"/>
              </a:rPr>
              <a:t>Lorem</a:t>
            </a:r>
            <a:r>
              <a:rPr lang="nl-NL" sz="2400" noProof="0">
                <a:effectLst/>
                <a:latin typeface="+mn-lt"/>
                <a:ea typeface="ＭＳ 明朝"/>
                <a:cs typeface="Times New Roman"/>
              </a:rPr>
              <a:t> </a:t>
            </a:r>
            <a:r>
              <a:rPr lang="nl-NL" sz="2400" noProof="0" err="1">
                <a:effectLst/>
                <a:latin typeface="+mn-lt"/>
                <a:ea typeface="ＭＳ 明朝"/>
                <a:cs typeface="Times New Roman"/>
              </a:rPr>
              <a:t>ipsum</a:t>
            </a:r>
            <a:r>
              <a:rPr lang="nl-NL" sz="2400" noProof="0">
                <a:effectLst/>
                <a:latin typeface="+mn-lt"/>
                <a:ea typeface="ＭＳ 明朝"/>
                <a:cs typeface="Times New Roman"/>
              </a:rPr>
              <a:t> </a:t>
            </a:r>
            <a:r>
              <a:rPr lang="nl-NL" sz="2400" noProof="0" err="1">
                <a:effectLst/>
                <a:latin typeface="+mn-lt"/>
                <a:ea typeface="ＭＳ 明朝"/>
                <a:cs typeface="Times New Roman"/>
              </a:rPr>
              <a:t>dolor</a:t>
            </a:r>
            <a:r>
              <a:rPr lang="nl-NL" sz="2400" noProof="0">
                <a:effectLst/>
                <a:latin typeface="+mn-lt"/>
                <a:ea typeface="ＭＳ 明朝"/>
                <a:cs typeface="Times New Roman"/>
              </a:rPr>
              <a:t> </a:t>
            </a:r>
            <a:r>
              <a:rPr lang="nl-NL" sz="2400" noProof="0" err="1">
                <a:effectLst/>
                <a:latin typeface="+mn-lt"/>
                <a:ea typeface="ＭＳ 明朝"/>
                <a:cs typeface="Times New Roman"/>
              </a:rPr>
              <a:t>sit</a:t>
            </a:r>
            <a:r>
              <a:rPr lang="nl-NL" sz="2400" noProof="0">
                <a:effectLst/>
                <a:latin typeface="+mn-lt"/>
                <a:ea typeface="ＭＳ 明朝"/>
                <a:cs typeface="Times New Roman"/>
              </a:rPr>
              <a:t> </a:t>
            </a:r>
            <a:r>
              <a:rPr lang="nl-NL" sz="2400" noProof="0" err="1">
                <a:effectLst/>
                <a:latin typeface="+mn-lt"/>
                <a:ea typeface="ＭＳ 明朝"/>
                <a:cs typeface="Times New Roman"/>
              </a:rPr>
              <a:t>amet</a:t>
            </a:r>
            <a:r>
              <a:rPr lang="nl-NL" sz="2400" noProof="0">
                <a:effectLst/>
                <a:latin typeface="+mn-lt"/>
                <a:ea typeface="ＭＳ 明朝"/>
                <a:cs typeface="Times New Roman"/>
              </a:rPr>
              <a:t>, </a:t>
            </a:r>
            <a:r>
              <a:rPr lang="nl-NL" sz="2400" noProof="0" err="1">
                <a:effectLst/>
                <a:latin typeface="+mn-lt"/>
                <a:ea typeface="ＭＳ 明朝"/>
                <a:cs typeface="Times New Roman"/>
              </a:rPr>
              <a:t>consectetur</a:t>
            </a:r>
            <a:r>
              <a:rPr lang="nl-NL" sz="2400" noProof="0">
                <a:effectLst/>
                <a:latin typeface="+mn-lt"/>
                <a:ea typeface="ＭＳ 明朝"/>
                <a:cs typeface="Times New Roman"/>
              </a:rPr>
              <a:t> </a:t>
            </a:r>
            <a:r>
              <a:rPr lang="nl-NL" sz="2400" noProof="0" err="1">
                <a:effectLst/>
                <a:latin typeface="+mn-lt"/>
                <a:ea typeface="ＭＳ 明朝"/>
                <a:cs typeface="Times New Roman"/>
              </a:rPr>
              <a:t>adipiscing</a:t>
            </a:r>
            <a:r>
              <a:rPr lang="nl-NL" sz="2400" noProof="0">
                <a:effectLst/>
                <a:latin typeface="+mn-lt"/>
                <a:ea typeface="ＭＳ 明朝"/>
                <a:cs typeface="Times New Roman"/>
              </a:rPr>
              <a:t> </a:t>
            </a:r>
            <a:r>
              <a:rPr lang="nl-NL" sz="2400" noProof="0" err="1">
                <a:effectLst/>
                <a:latin typeface="+mn-lt"/>
                <a:ea typeface="ＭＳ 明朝"/>
                <a:cs typeface="Times New Roman"/>
              </a:rPr>
              <a:t>elit</a:t>
            </a:r>
            <a:r>
              <a:rPr lang="nl-NL" sz="2400" noProof="0">
                <a:effectLst/>
                <a:latin typeface="+mn-lt"/>
                <a:ea typeface="ＭＳ 明朝"/>
                <a:cs typeface="Times New Roman"/>
              </a:rPr>
              <a:t>. </a:t>
            </a:r>
            <a:r>
              <a:rPr lang="nl-NL" sz="2400" noProof="0" err="1">
                <a:effectLst/>
                <a:latin typeface="+mn-lt"/>
                <a:ea typeface="ＭＳ 明朝"/>
                <a:cs typeface="Times New Roman"/>
              </a:rPr>
              <a:t>Curabitur</a:t>
            </a:r>
            <a:r>
              <a:rPr lang="nl-NL" sz="2400" noProof="0">
                <a:effectLst/>
                <a:latin typeface="+mn-lt"/>
                <a:ea typeface="ＭＳ 明朝"/>
                <a:cs typeface="Times New Roman"/>
              </a:rPr>
              <a:t> </a:t>
            </a:r>
            <a:r>
              <a:rPr lang="nl-NL" sz="2400" noProof="0" err="1">
                <a:effectLst/>
                <a:latin typeface="+mn-lt"/>
                <a:ea typeface="ＭＳ 明朝"/>
                <a:cs typeface="Times New Roman"/>
              </a:rPr>
              <a:t>sed</a:t>
            </a:r>
            <a:r>
              <a:rPr lang="nl-NL" sz="2400" noProof="0">
                <a:effectLst/>
                <a:latin typeface="+mn-lt"/>
                <a:ea typeface="ＭＳ 明朝"/>
                <a:cs typeface="Times New Roman"/>
              </a:rPr>
              <a:t> ante massa. </a:t>
            </a:r>
            <a:r>
              <a:rPr lang="nl-NL" sz="2400" noProof="0" err="1">
                <a:effectLst/>
                <a:latin typeface="+mn-lt"/>
                <a:ea typeface="ＭＳ 明朝"/>
                <a:cs typeface="Times New Roman"/>
              </a:rPr>
              <a:t>Suspendisse</a:t>
            </a:r>
            <a:r>
              <a:rPr lang="nl-NL" sz="2400" noProof="0">
                <a:effectLst/>
                <a:latin typeface="+mn-lt"/>
                <a:ea typeface="ＭＳ 明朝"/>
                <a:cs typeface="Times New Roman"/>
              </a:rPr>
              <a:t> </a:t>
            </a:r>
            <a:r>
              <a:rPr lang="nl-NL" sz="2400" noProof="0" err="1">
                <a:effectLst/>
                <a:latin typeface="+mn-lt"/>
                <a:ea typeface="ＭＳ 明朝"/>
                <a:cs typeface="Times New Roman"/>
              </a:rPr>
              <a:t>potenti</a:t>
            </a:r>
            <a:r>
              <a:rPr lang="nl-NL" sz="2400" noProof="0">
                <a:effectLst/>
                <a:latin typeface="+mn-lt"/>
                <a:ea typeface="ＭＳ 明朝"/>
                <a:cs typeface="Times New Roman"/>
              </a:rPr>
              <a:t>. In </a:t>
            </a:r>
            <a:r>
              <a:rPr lang="nl-NL" sz="2400" noProof="0" err="1">
                <a:effectLst/>
                <a:latin typeface="+mn-lt"/>
                <a:ea typeface="ＭＳ 明朝"/>
                <a:cs typeface="Times New Roman"/>
              </a:rPr>
              <a:t>quis</a:t>
            </a:r>
            <a:r>
              <a:rPr lang="nl-NL" sz="2400" noProof="0">
                <a:effectLst/>
                <a:latin typeface="+mn-lt"/>
                <a:ea typeface="ＭＳ 明朝"/>
                <a:cs typeface="Times New Roman"/>
              </a:rPr>
              <a:t> </a:t>
            </a:r>
            <a:r>
              <a:rPr lang="nl-NL" sz="2400" noProof="0" err="1">
                <a:effectLst/>
                <a:latin typeface="+mn-lt"/>
                <a:ea typeface="ＭＳ 明朝"/>
                <a:cs typeface="Times New Roman"/>
              </a:rPr>
              <a:t>odio</a:t>
            </a:r>
            <a:r>
              <a:rPr lang="nl-NL" sz="2400" noProof="0">
                <a:effectLst/>
                <a:latin typeface="+mn-lt"/>
                <a:ea typeface="ＭＳ 明朝"/>
                <a:cs typeface="Times New Roman"/>
              </a:rPr>
              <a:t> </a:t>
            </a:r>
            <a:r>
              <a:rPr lang="nl-NL" sz="2400" noProof="0" err="1">
                <a:effectLst/>
                <a:latin typeface="+mn-lt"/>
                <a:ea typeface="ＭＳ 明朝"/>
                <a:cs typeface="Times New Roman"/>
              </a:rPr>
              <a:t>nec</a:t>
            </a:r>
            <a:r>
              <a:rPr lang="nl-NL" sz="2400" noProof="0">
                <a:effectLst/>
                <a:latin typeface="+mn-lt"/>
                <a:ea typeface="ＭＳ 明朝"/>
                <a:cs typeface="Times New Roman"/>
              </a:rPr>
              <a:t> </a:t>
            </a:r>
            <a:r>
              <a:rPr lang="nl-NL" sz="2400" noProof="0" err="1">
                <a:effectLst/>
                <a:latin typeface="+mn-lt"/>
                <a:ea typeface="ＭＳ 明朝"/>
                <a:cs typeface="Times New Roman"/>
              </a:rPr>
              <a:t>enim</a:t>
            </a:r>
            <a:r>
              <a:rPr lang="nl-NL" sz="2400" noProof="0">
                <a:effectLst/>
                <a:latin typeface="+mn-lt"/>
                <a:ea typeface="ＭＳ 明朝"/>
                <a:cs typeface="Times New Roman"/>
              </a:rPr>
              <a:t> </a:t>
            </a:r>
            <a:r>
              <a:rPr lang="nl-NL" sz="2400" noProof="0" err="1">
                <a:effectLst/>
                <a:latin typeface="+mn-lt"/>
                <a:ea typeface="ＭＳ 明朝"/>
                <a:cs typeface="Times New Roman"/>
              </a:rPr>
              <a:t>tincidunt</a:t>
            </a:r>
            <a:r>
              <a:rPr lang="nl-NL" sz="2400" noProof="0">
                <a:effectLst/>
                <a:latin typeface="+mn-lt"/>
                <a:ea typeface="ＭＳ 明朝"/>
                <a:cs typeface="Times New Roman"/>
              </a:rPr>
              <a:t> </a:t>
            </a:r>
            <a:r>
              <a:rPr lang="nl-NL" sz="2400" noProof="0" err="1">
                <a:effectLst/>
                <a:latin typeface="+mn-lt"/>
                <a:ea typeface="ＭＳ 明朝"/>
                <a:cs typeface="Times New Roman"/>
              </a:rPr>
              <a:t>ullamcorper</a:t>
            </a:r>
            <a:r>
              <a:rPr lang="nl-NL" sz="2400" noProof="0">
                <a:effectLst/>
                <a:latin typeface="+mn-lt"/>
                <a:ea typeface="ＭＳ 明朝"/>
                <a:cs typeface="Times New Roman"/>
              </a:rPr>
              <a:t>. </a:t>
            </a:r>
            <a:r>
              <a:rPr lang="nl-NL" sz="2400" noProof="0" err="1">
                <a:effectLst/>
                <a:latin typeface="+mn-lt"/>
                <a:ea typeface="ＭＳ 明朝"/>
                <a:cs typeface="Times New Roman"/>
              </a:rPr>
              <a:t>Aliquam</a:t>
            </a:r>
            <a:r>
              <a:rPr lang="nl-NL" sz="2400" noProof="0">
                <a:effectLst/>
                <a:latin typeface="+mn-lt"/>
                <a:ea typeface="ＭＳ 明朝"/>
                <a:cs typeface="Times New Roman"/>
              </a:rPr>
              <a:t> non </a:t>
            </a:r>
            <a:r>
              <a:rPr lang="nl-NL" sz="2400" noProof="0" err="1">
                <a:effectLst/>
                <a:latin typeface="+mn-lt"/>
                <a:ea typeface="ＭＳ 明朝"/>
                <a:cs typeface="Times New Roman"/>
              </a:rPr>
              <a:t>sapien</a:t>
            </a:r>
            <a:r>
              <a:rPr lang="nl-NL" sz="2400" noProof="0">
                <a:effectLst/>
                <a:latin typeface="+mn-lt"/>
                <a:ea typeface="ＭＳ 明朝"/>
                <a:cs typeface="Times New Roman"/>
              </a:rPr>
              <a:t> in </a:t>
            </a:r>
            <a:r>
              <a:rPr lang="nl-NL" sz="2400" noProof="0" err="1">
                <a:effectLst/>
                <a:latin typeface="+mn-lt"/>
                <a:ea typeface="ＭＳ 明朝"/>
                <a:cs typeface="Times New Roman"/>
              </a:rPr>
              <a:t>metus</a:t>
            </a:r>
            <a:r>
              <a:rPr lang="nl-NL" sz="2400" noProof="0">
                <a:effectLst/>
                <a:latin typeface="+mn-lt"/>
                <a:ea typeface="ＭＳ 明朝"/>
                <a:cs typeface="Times New Roman"/>
              </a:rPr>
              <a:t> commodo </a:t>
            </a:r>
            <a:r>
              <a:rPr lang="nl-NL" sz="2400" noProof="0" err="1">
                <a:effectLst/>
                <a:latin typeface="+mn-lt"/>
                <a:ea typeface="ＭＳ 明朝"/>
                <a:cs typeface="Times New Roman"/>
              </a:rPr>
              <a:t>feugiat</a:t>
            </a:r>
            <a:r>
              <a:rPr lang="nl-NL" sz="2400" noProof="0">
                <a:effectLst/>
                <a:latin typeface="+mn-lt"/>
                <a:ea typeface="ＭＳ 明朝"/>
                <a:cs typeface="Times New Roman"/>
              </a:rPr>
              <a:t>. </a:t>
            </a:r>
            <a:r>
              <a:rPr lang="nl-NL" sz="2400" noProof="0" err="1">
                <a:effectLst/>
                <a:latin typeface="+mn-lt"/>
                <a:ea typeface="ＭＳ 明朝"/>
                <a:cs typeface="Times New Roman"/>
              </a:rPr>
              <a:t>Aliquam</a:t>
            </a:r>
            <a:r>
              <a:rPr lang="nl-NL" sz="2400" noProof="0">
                <a:effectLst/>
                <a:latin typeface="+mn-lt"/>
                <a:ea typeface="ＭＳ 明朝"/>
                <a:cs typeface="Times New Roman"/>
              </a:rPr>
              <a:t> </a:t>
            </a:r>
            <a:r>
              <a:rPr lang="nl-NL" sz="2400" noProof="0" err="1">
                <a:effectLst/>
                <a:latin typeface="+mn-lt"/>
                <a:ea typeface="ＭＳ 明朝"/>
                <a:cs typeface="Times New Roman"/>
              </a:rPr>
              <a:t>tincidunt</a:t>
            </a:r>
            <a:r>
              <a:rPr lang="nl-NL" sz="2400" noProof="0">
                <a:effectLst/>
                <a:latin typeface="+mn-lt"/>
                <a:ea typeface="ＭＳ 明朝"/>
                <a:cs typeface="Times New Roman"/>
              </a:rPr>
              <a:t> </a:t>
            </a:r>
            <a:r>
              <a:rPr lang="nl-NL" sz="2400" noProof="0" err="1">
                <a:effectLst/>
                <a:latin typeface="+mn-lt"/>
                <a:ea typeface="ＭＳ 明朝"/>
                <a:cs typeface="Times New Roman"/>
              </a:rPr>
              <a:t>mauris</a:t>
            </a:r>
            <a:r>
              <a:rPr lang="nl-NL" sz="2400" noProof="0">
                <a:effectLst/>
                <a:latin typeface="+mn-lt"/>
                <a:ea typeface="ＭＳ 明朝"/>
                <a:cs typeface="Times New Roman"/>
              </a:rPr>
              <a:t> </a:t>
            </a:r>
            <a:r>
              <a:rPr lang="nl-NL" sz="2400" noProof="0" err="1">
                <a:effectLst/>
                <a:latin typeface="+mn-lt"/>
                <a:ea typeface="ＭＳ 明朝"/>
                <a:cs typeface="Times New Roman"/>
              </a:rPr>
              <a:t>quis</a:t>
            </a:r>
            <a:r>
              <a:rPr lang="nl-NL" sz="2400" noProof="0">
                <a:effectLst/>
                <a:latin typeface="+mn-lt"/>
                <a:ea typeface="ＭＳ 明朝"/>
                <a:cs typeface="Times New Roman"/>
              </a:rPr>
              <a:t> </a:t>
            </a:r>
            <a:r>
              <a:rPr lang="nl-NL" sz="2400" noProof="0" err="1">
                <a:effectLst/>
                <a:latin typeface="+mn-lt"/>
                <a:ea typeface="ＭＳ 明朝"/>
                <a:cs typeface="Times New Roman"/>
              </a:rPr>
              <a:t>finibus</a:t>
            </a:r>
            <a:r>
              <a:rPr lang="nl-NL" sz="2400" noProof="0">
                <a:effectLst/>
                <a:latin typeface="+mn-lt"/>
                <a:ea typeface="ＭＳ 明朝"/>
                <a:cs typeface="Times New Roman"/>
              </a:rPr>
              <a:t> </a:t>
            </a:r>
            <a:r>
              <a:rPr lang="nl-NL" sz="2400" noProof="0" err="1">
                <a:effectLst/>
                <a:latin typeface="+mn-lt"/>
                <a:ea typeface="ＭＳ 明朝"/>
                <a:cs typeface="Times New Roman"/>
              </a:rPr>
              <a:t>tempor</a:t>
            </a:r>
            <a:r>
              <a:rPr lang="nl-NL" sz="2400" noProof="0">
                <a:effectLst/>
                <a:latin typeface="+mn-lt"/>
                <a:ea typeface="ＭＳ 明朝"/>
                <a:cs typeface="Times New Roman"/>
              </a:rPr>
              <a:t>. </a:t>
            </a:r>
            <a:r>
              <a:rPr lang="nl-NL" sz="2400" noProof="0" err="1">
                <a:effectLst/>
                <a:latin typeface="+mn-lt"/>
                <a:ea typeface="ＭＳ 明朝"/>
                <a:cs typeface="Times New Roman"/>
              </a:rPr>
              <a:t>Etiam</a:t>
            </a:r>
            <a:r>
              <a:rPr lang="nl-NL" sz="2400" noProof="0">
                <a:effectLst/>
                <a:latin typeface="+mn-lt"/>
                <a:ea typeface="ＭＳ 明朝"/>
                <a:cs typeface="Times New Roman"/>
              </a:rPr>
              <a:t> </a:t>
            </a:r>
            <a:r>
              <a:rPr lang="nl-NL" sz="2400" noProof="0" err="1">
                <a:effectLst/>
                <a:latin typeface="+mn-lt"/>
                <a:ea typeface="ＭＳ 明朝"/>
                <a:cs typeface="Times New Roman"/>
              </a:rPr>
              <a:t>sit</a:t>
            </a:r>
            <a:r>
              <a:rPr lang="nl-NL" sz="2400" noProof="0">
                <a:effectLst/>
                <a:latin typeface="+mn-lt"/>
                <a:ea typeface="ＭＳ 明朝"/>
                <a:cs typeface="Times New Roman"/>
              </a:rPr>
              <a:t> </a:t>
            </a:r>
            <a:r>
              <a:rPr lang="nl-NL" sz="2400" noProof="0" err="1">
                <a:effectLst/>
                <a:latin typeface="+mn-lt"/>
                <a:ea typeface="ＭＳ 明朝"/>
                <a:cs typeface="Times New Roman"/>
              </a:rPr>
              <a:t>amet</a:t>
            </a:r>
            <a:r>
              <a:rPr lang="nl-NL" sz="2400" noProof="0">
                <a:effectLst/>
                <a:latin typeface="+mn-lt"/>
                <a:ea typeface="ＭＳ 明朝"/>
                <a:cs typeface="Times New Roman"/>
              </a:rPr>
              <a:t> </a:t>
            </a:r>
            <a:r>
              <a:rPr lang="nl-NL" sz="2400" noProof="0" err="1">
                <a:effectLst/>
                <a:latin typeface="+mn-lt"/>
                <a:ea typeface="ＭＳ 明朝"/>
                <a:cs typeface="Times New Roman"/>
              </a:rPr>
              <a:t>facilisis</a:t>
            </a:r>
            <a:r>
              <a:rPr lang="nl-NL" sz="2400" noProof="0">
                <a:effectLst/>
                <a:latin typeface="+mn-lt"/>
                <a:ea typeface="ＭＳ 明朝"/>
                <a:cs typeface="Times New Roman"/>
              </a:rPr>
              <a:t> </a:t>
            </a:r>
            <a:r>
              <a:rPr lang="nl-NL" sz="2400" noProof="0" err="1">
                <a:effectLst/>
                <a:latin typeface="+mn-lt"/>
                <a:ea typeface="ＭＳ 明朝"/>
                <a:cs typeface="Times New Roman"/>
              </a:rPr>
              <a:t>lacus</a:t>
            </a:r>
            <a:r>
              <a:rPr lang="nl-NL" sz="2400" noProof="0">
                <a:effectLst/>
                <a:latin typeface="+mn-lt"/>
                <a:ea typeface="ＭＳ 明朝"/>
                <a:cs typeface="Times New Roman"/>
              </a:rPr>
              <a:t>. </a:t>
            </a:r>
            <a:r>
              <a:rPr lang="nl-NL" sz="2400" noProof="0" err="1">
                <a:effectLst/>
                <a:latin typeface="+mn-lt"/>
                <a:ea typeface="ＭＳ 明朝"/>
                <a:cs typeface="Times New Roman"/>
              </a:rPr>
              <a:t>Duis</a:t>
            </a:r>
            <a:r>
              <a:rPr lang="nl-NL" sz="2400" noProof="0">
                <a:effectLst/>
                <a:latin typeface="+mn-lt"/>
                <a:ea typeface="ＭＳ 明朝"/>
                <a:cs typeface="Times New Roman"/>
              </a:rPr>
              <a:t> libero </a:t>
            </a:r>
            <a:r>
              <a:rPr lang="nl-NL" sz="2400" noProof="0" err="1">
                <a:effectLst/>
                <a:latin typeface="+mn-lt"/>
                <a:ea typeface="ＭＳ 明朝"/>
                <a:cs typeface="Times New Roman"/>
              </a:rPr>
              <a:t>lacus</a:t>
            </a:r>
            <a:r>
              <a:rPr lang="nl-NL" sz="2400" noProof="0">
                <a:effectLst/>
                <a:latin typeface="+mn-lt"/>
                <a:ea typeface="ＭＳ 明朝"/>
                <a:cs typeface="Times New Roman"/>
              </a:rPr>
              <a:t>, </a:t>
            </a:r>
            <a:r>
              <a:rPr lang="nl-NL" sz="2400" noProof="0" err="1">
                <a:effectLst/>
                <a:latin typeface="+mn-lt"/>
                <a:ea typeface="ＭＳ 明朝"/>
                <a:cs typeface="Times New Roman"/>
              </a:rPr>
              <a:t>lacinia</a:t>
            </a:r>
            <a:r>
              <a:rPr lang="nl-NL" sz="2400" noProof="0">
                <a:effectLst/>
                <a:latin typeface="+mn-lt"/>
                <a:ea typeface="ＭＳ 明朝"/>
                <a:cs typeface="Times New Roman"/>
              </a:rPr>
              <a:t> et </a:t>
            </a:r>
            <a:r>
              <a:rPr lang="nl-NL" sz="2400" noProof="0" err="1">
                <a:effectLst/>
                <a:latin typeface="+mn-lt"/>
                <a:ea typeface="ＭＳ 明朝"/>
                <a:cs typeface="Times New Roman"/>
              </a:rPr>
              <a:t>neque</a:t>
            </a:r>
            <a:r>
              <a:rPr lang="nl-NL" sz="2400" noProof="0">
                <a:effectLst/>
                <a:latin typeface="+mn-lt"/>
                <a:ea typeface="ＭＳ 明朝"/>
                <a:cs typeface="Times New Roman"/>
              </a:rPr>
              <a:t> </a:t>
            </a:r>
            <a:r>
              <a:rPr lang="nl-NL" sz="2400" noProof="0" err="1">
                <a:effectLst/>
                <a:latin typeface="+mn-lt"/>
                <a:ea typeface="ＭＳ 明朝"/>
                <a:cs typeface="Times New Roman"/>
              </a:rPr>
              <a:t>nec</a:t>
            </a:r>
            <a:r>
              <a:rPr lang="nl-NL" sz="2400" noProof="0">
                <a:effectLst/>
                <a:latin typeface="+mn-lt"/>
                <a:ea typeface="ＭＳ 明朝"/>
                <a:cs typeface="Times New Roman"/>
              </a:rPr>
              <a:t>, </a:t>
            </a:r>
            <a:r>
              <a:rPr lang="nl-NL" sz="2400" noProof="0" err="1">
                <a:effectLst/>
                <a:latin typeface="+mn-lt"/>
                <a:ea typeface="ＭＳ 明朝"/>
                <a:cs typeface="Times New Roman"/>
              </a:rPr>
              <a:t>placerat</a:t>
            </a:r>
            <a:r>
              <a:rPr lang="nl-NL" sz="2400" noProof="0">
                <a:effectLst/>
                <a:latin typeface="+mn-lt"/>
                <a:ea typeface="ＭＳ 明朝"/>
                <a:cs typeface="Times New Roman"/>
              </a:rPr>
              <a:t> </a:t>
            </a:r>
            <a:r>
              <a:rPr lang="nl-NL" sz="2400" noProof="0" err="1">
                <a:effectLst/>
                <a:latin typeface="+mn-lt"/>
                <a:ea typeface="ＭＳ 明朝"/>
                <a:cs typeface="Times New Roman"/>
              </a:rPr>
              <a:t>consequat</a:t>
            </a:r>
            <a:r>
              <a:rPr lang="nl-NL" sz="2400" noProof="0">
                <a:effectLst/>
                <a:latin typeface="+mn-lt"/>
                <a:ea typeface="ＭＳ 明朝"/>
                <a:cs typeface="Times New Roman"/>
              </a:rPr>
              <a:t> </a:t>
            </a:r>
            <a:r>
              <a:rPr lang="nl-NL" sz="2400" noProof="0" err="1">
                <a:effectLst/>
                <a:latin typeface="+mn-lt"/>
                <a:ea typeface="ＭＳ 明朝"/>
                <a:cs typeface="Times New Roman"/>
              </a:rPr>
              <a:t>tellus</a:t>
            </a:r>
            <a:r>
              <a:rPr lang="nl-NL" sz="2400" noProof="0">
                <a:effectLst/>
                <a:latin typeface="+mn-lt"/>
                <a:ea typeface="ＭＳ 明朝"/>
                <a:cs typeface="Times New Roman"/>
              </a:rPr>
              <a:t>. </a:t>
            </a:r>
            <a:r>
              <a:rPr lang="nl-NL" sz="2400" noProof="0" err="1">
                <a:effectLst/>
                <a:latin typeface="+mn-lt"/>
                <a:ea typeface="ＭＳ 明朝"/>
                <a:cs typeface="Times New Roman"/>
              </a:rPr>
              <a:t>Aliquam</a:t>
            </a:r>
            <a:r>
              <a:rPr lang="nl-NL" sz="2400" noProof="0">
                <a:effectLst/>
                <a:latin typeface="+mn-lt"/>
                <a:ea typeface="ＭＳ 明朝"/>
                <a:cs typeface="Times New Roman"/>
              </a:rPr>
              <a:t> at </a:t>
            </a:r>
            <a:r>
              <a:rPr lang="nl-NL" sz="2400" noProof="0" err="1">
                <a:effectLst/>
                <a:latin typeface="+mn-lt"/>
                <a:ea typeface="ＭＳ 明朝"/>
                <a:cs typeface="Times New Roman"/>
              </a:rPr>
              <a:t>interdum</a:t>
            </a:r>
            <a:r>
              <a:rPr lang="nl-NL" sz="2400" noProof="0">
                <a:effectLst/>
                <a:latin typeface="+mn-lt"/>
                <a:ea typeface="ＭＳ 明朝"/>
                <a:cs typeface="Times New Roman"/>
              </a:rPr>
              <a:t> </a:t>
            </a:r>
            <a:r>
              <a:rPr lang="nl-NL" sz="2400" noProof="0" err="1">
                <a:effectLst/>
                <a:latin typeface="+mn-lt"/>
                <a:ea typeface="ＭＳ 明朝"/>
                <a:cs typeface="Times New Roman"/>
              </a:rPr>
              <a:t>ipsum</a:t>
            </a:r>
            <a:r>
              <a:rPr lang="nl-NL" sz="2400" noProof="0">
                <a:effectLst/>
                <a:latin typeface="+mn-lt"/>
                <a:ea typeface="ＭＳ 明朝"/>
                <a:cs typeface="Times New Roman"/>
              </a:rPr>
              <a:t>, ut commodo </a:t>
            </a:r>
            <a:r>
              <a:rPr lang="nl-NL" sz="2400" noProof="0" err="1">
                <a:effectLst/>
                <a:latin typeface="+mn-lt"/>
                <a:ea typeface="ＭＳ 明朝"/>
                <a:cs typeface="Times New Roman"/>
              </a:rPr>
              <a:t>metus</a:t>
            </a:r>
            <a:r>
              <a:rPr lang="nl-NL" sz="2400" noProof="0">
                <a:effectLst/>
                <a:latin typeface="+mn-lt"/>
                <a:ea typeface="ＭＳ 明朝"/>
                <a:cs typeface="Times New Roman"/>
              </a:rPr>
              <a:t>. </a:t>
            </a:r>
            <a:r>
              <a:rPr lang="nl-NL" sz="2400" noProof="0" err="1">
                <a:effectLst/>
                <a:latin typeface="+mn-lt"/>
                <a:ea typeface="ＭＳ 明朝"/>
                <a:cs typeface="Times New Roman"/>
              </a:rPr>
              <a:t>Sed</a:t>
            </a:r>
            <a:r>
              <a:rPr lang="nl-NL" sz="2400" noProof="0">
                <a:effectLst/>
                <a:latin typeface="+mn-lt"/>
                <a:ea typeface="ＭＳ 明朝"/>
                <a:cs typeface="Times New Roman"/>
              </a:rPr>
              <a:t> ut </a:t>
            </a:r>
            <a:r>
              <a:rPr lang="nl-NL" sz="2400" noProof="0" err="1">
                <a:effectLst/>
                <a:latin typeface="+mn-lt"/>
                <a:ea typeface="ＭＳ 明朝"/>
                <a:cs typeface="Times New Roman"/>
              </a:rPr>
              <a:t>enim</a:t>
            </a:r>
            <a:r>
              <a:rPr lang="nl-NL" sz="2400" noProof="0">
                <a:effectLst/>
                <a:latin typeface="+mn-lt"/>
                <a:ea typeface="ＭＳ 明朝"/>
                <a:cs typeface="Times New Roman"/>
              </a:rPr>
              <a:t> </a:t>
            </a:r>
            <a:r>
              <a:rPr lang="nl-NL" sz="2400" noProof="0" err="1">
                <a:effectLst/>
                <a:latin typeface="+mn-lt"/>
                <a:ea typeface="ＭＳ 明朝"/>
                <a:cs typeface="Times New Roman"/>
              </a:rPr>
              <a:t>nec</a:t>
            </a:r>
            <a:r>
              <a:rPr lang="nl-NL" sz="2400" noProof="0">
                <a:effectLst/>
                <a:latin typeface="+mn-lt"/>
                <a:ea typeface="ＭＳ 明朝"/>
                <a:cs typeface="Times New Roman"/>
              </a:rPr>
              <a:t> </a:t>
            </a:r>
            <a:r>
              <a:rPr lang="nl-NL" sz="2400" noProof="0" err="1">
                <a:effectLst/>
                <a:latin typeface="+mn-lt"/>
                <a:ea typeface="ＭＳ 明朝"/>
                <a:cs typeface="Times New Roman"/>
              </a:rPr>
              <a:t>tortor</a:t>
            </a:r>
            <a:r>
              <a:rPr lang="nl-NL" sz="2400" noProof="0">
                <a:effectLst/>
                <a:latin typeface="+mn-lt"/>
                <a:ea typeface="ＭＳ 明朝"/>
                <a:cs typeface="Times New Roman"/>
              </a:rPr>
              <a:t> </a:t>
            </a:r>
            <a:r>
              <a:rPr lang="nl-NL" sz="2400" noProof="0" err="1">
                <a:effectLst/>
                <a:latin typeface="+mn-lt"/>
                <a:ea typeface="ＭＳ 明朝"/>
                <a:cs typeface="Times New Roman"/>
              </a:rPr>
              <a:t>lobortis</a:t>
            </a:r>
            <a:r>
              <a:rPr lang="nl-NL" sz="2400" noProof="0">
                <a:effectLst/>
                <a:latin typeface="+mn-lt"/>
                <a:ea typeface="ＭＳ 明朝"/>
                <a:cs typeface="Times New Roman"/>
              </a:rPr>
              <a:t> </a:t>
            </a:r>
            <a:r>
              <a:rPr lang="nl-NL" sz="2400" noProof="0" err="1">
                <a:effectLst/>
                <a:latin typeface="+mn-lt"/>
                <a:ea typeface="ＭＳ 明朝"/>
                <a:cs typeface="Times New Roman"/>
              </a:rPr>
              <a:t>pellentesque</a:t>
            </a:r>
            <a:r>
              <a:rPr lang="nl-NL" sz="2400" noProof="0">
                <a:effectLst/>
                <a:latin typeface="+mn-lt"/>
                <a:ea typeface="ＭＳ 明朝"/>
                <a:cs typeface="Times New Roman"/>
              </a:rPr>
              <a:t> et </a:t>
            </a:r>
            <a:r>
              <a:rPr lang="nl-NL" sz="2400" noProof="0" err="1">
                <a:effectLst/>
                <a:latin typeface="+mn-lt"/>
                <a:ea typeface="ＭＳ 明朝"/>
                <a:cs typeface="Times New Roman"/>
              </a:rPr>
              <a:t>ac</a:t>
            </a:r>
            <a:r>
              <a:rPr lang="nl-NL" sz="2400" noProof="0">
                <a:effectLst/>
                <a:latin typeface="+mn-lt"/>
                <a:ea typeface="ＭＳ 明朝"/>
                <a:cs typeface="Times New Roman"/>
              </a:rPr>
              <a:t> </a:t>
            </a:r>
            <a:r>
              <a:rPr lang="nl-NL" sz="2400" noProof="0" err="1">
                <a:effectLst/>
                <a:latin typeface="+mn-lt"/>
                <a:ea typeface="ＭＳ 明朝"/>
                <a:cs typeface="Times New Roman"/>
              </a:rPr>
              <a:t>arcu</a:t>
            </a:r>
            <a:r>
              <a:rPr lang="nl-NL" sz="2400" noProof="0">
                <a:effectLst/>
                <a:latin typeface="+mn-lt"/>
                <a:ea typeface="ＭＳ 明朝"/>
                <a:cs typeface="Times New Roman"/>
              </a:rPr>
              <a:t>. </a:t>
            </a:r>
            <a:endParaRPr lang="nl-NL" sz="1200" noProof="0">
              <a:effectLst/>
              <a:latin typeface="Cambria"/>
              <a:ea typeface="ＭＳ 明朝"/>
              <a:cs typeface="Times New Roman"/>
            </a:endParaRPr>
          </a:p>
        </p:txBody>
      </p:sp>
      <p:sp>
        <p:nvSpPr>
          <p:cNvPr id="12" name="Tijdelijke aanduiding voor voettekst 4"/>
          <p:cNvSpPr>
            <a:spLocks noGrp="1"/>
          </p:cNvSpPr>
          <p:nvPr>
            <p:ph type="ftr" sz="quarter" idx="11"/>
          </p:nvPr>
        </p:nvSpPr>
        <p:spPr>
          <a:xfrm>
            <a:off x="704899" y="6210725"/>
            <a:ext cx="6029492" cy="365125"/>
          </a:xfrm>
          <a:prstGeom prst="rect">
            <a:avLst/>
          </a:prstGeom>
        </p:spPr>
        <p:txBody>
          <a:bodyPr anchor="ctr"/>
          <a:lstStyle>
            <a:lvl1pPr algn="r">
              <a:defRPr sz="1200">
                <a:solidFill>
                  <a:schemeClr val="tx1"/>
                </a:solidFill>
              </a:defRPr>
            </a:lvl1pPr>
          </a:lstStyle>
          <a:p>
            <a:endParaRPr lang="nl-NL"/>
          </a:p>
        </p:txBody>
      </p:sp>
    </p:spTree>
    <p:extLst>
      <p:ext uri="{BB962C8B-B14F-4D97-AF65-F5344CB8AC3E}">
        <p14:creationId xmlns:p14="http://schemas.microsoft.com/office/powerpoint/2010/main" val="287656965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ina met afbeeldin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3"/>
          </p:nvPr>
        </p:nvSpPr>
        <p:spPr>
          <a:xfrm>
            <a:off x="0" y="1051790"/>
            <a:ext cx="9144000" cy="4754419"/>
          </a:xfrm>
        </p:spPr>
        <p:txBody>
          <a:bodyPr/>
          <a:lstStyle/>
          <a:p>
            <a:r>
              <a:rPr lang="en-US"/>
              <a:t>Click icon to add picture</a:t>
            </a:r>
            <a:endParaRPr lang="nl-NL"/>
          </a:p>
        </p:txBody>
      </p:sp>
      <p:sp>
        <p:nvSpPr>
          <p:cNvPr id="7" name="Rechthoek 6"/>
          <p:cNvSpPr/>
          <p:nvPr userDrawn="1"/>
        </p:nvSpPr>
        <p:spPr>
          <a:xfrm>
            <a:off x="0" y="5882409"/>
            <a:ext cx="9144000" cy="975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descr="VHL_logo_kleur_RGB_voetje.png"/>
          <p:cNvPicPr>
            <a:picLocks noChangeAspect="1"/>
          </p:cNvPicPr>
          <p:nvPr userDrawn="1"/>
        </p:nvPicPr>
        <p:blipFill rotWithShape="1">
          <a:blip r:embed="rId2">
            <a:extLst>
              <a:ext uri="{28A0092B-C50C-407E-A947-70E740481C1C}">
                <a14:useLocalDpi xmlns:a14="http://schemas.microsoft.com/office/drawing/2010/main" val="0"/>
              </a:ext>
            </a:extLst>
          </a:blip>
          <a:srcRect r="67742"/>
          <a:stretch/>
        </p:blipFill>
        <p:spPr>
          <a:xfrm>
            <a:off x="6638636" y="5907024"/>
            <a:ext cx="808182" cy="950976"/>
          </a:xfrm>
          <a:prstGeom prst="rect">
            <a:avLst/>
          </a:prstGeom>
        </p:spPr>
      </p:pic>
      <p:sp>
        <p:nvSpPr>
          <p:cNvPr id="9" name="Rechthoek 8"/>
          <p:cNvSpPr/>
          <p:nvPr userDrawn="1"/>
        </p:nvSpPr>
        <p:spPr>
          <a:xfrm>
            <a:off x="0" y="0"/>
            <a:ext cx="9144000" cy="975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Afbeelding 9" descr="Line_2_PPT_VH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75591"/>
            <a:ext cx="9144000" cy="76200"/>
          </a:xfrm>
          <a:prstGeom prst="rect">
            <a:avLst/>
          </a:prstGeom>
        </p:spPr>
      </p:pic>
      <p:pic>
        <p:nvPicPr>
          <p:cNvPr id="11" name="Afbeelding 10" descr="Line_2_PPT_VH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06209"/>
            <a:ext cx="9144000" cy="76200"/>
          </a:xfrm>
          <a:prstGeom prst="rect">
            <a:avLst/>
          </a:prstGeom>
        </p:spPr>
      </p:pic>
      <p:sp>
        <p:nvSpPr>
          <p:cNvPr id="2" name="Titel 1"/>
          <p:cNvSpPr>
            <a:spLocks noGrp="1"/>
          </p:cNvSpPr>
          <p:nvPr>
            <p:ph type="title" hasCustomPrompt="1"/>
          </p:nvPr>
        </p:nvSpPr>
        <p:spPr/>
        <p:txBody>
          <a:bodyPr/>
          <a:lstStyle/>
          <a:p>
            <a:r>
              <a:rPr lang="nl-NL" noProof="0"/>
              <a:t>Paginatitel</a:t>
            </a:r>
          </a:p>
        </p:txBody>
      </p:sp>
      <p:sp>
        <p:nvSpPr>
          <p:cNvPr id="5" name="Tijdelijke aanduiding voor voettekst 4"/>
          <p:cNvSpPr>
            <a:spLocks noGrp="1"/>
          </p:cNvSpPr>
          <p:nvPr>
            <p:ph type="ftr" sz="quarter" idx="11"/>
          </p:nvPr>
        </p:nvSpPr>
        <p:spPr>
          <a:xfrm>
            <a:off x="704899" y="6210725"/>
            <a:ext cx="6029492" cy="365125"/>
          </a:xfrm>
          <a:prstGeom prst="rect">
            <a:avLst/>
          </a:prstGeom>
        </p:spPr>
        <p:txBody>
          <a:bodyPr anchor="ctr"/>
          <a:lstStyle>
            <a:lvl1pPr algn="r">
              <a:defRPr sz="1200">
                <a:solidFill>
                  <a:schemeClr val="tx1"/>
                </a:solidFill>
              </a:defRPr>
            </a:lvl1pPr>
          </a:lstStyle>
          <a:p>
            <a:endParaRPr lang="nl-NL"/>
          </a:p>
        </p:txBody>
      </p:sp>
    </p:spTree>
    <p:extLst>
      <p:ext uri="{BB962C8B-B14F-4D97-AF65-F5344CB8AC3E}">
        <p14:creationId xmlns:p14="http://schemas.microsoft.com/office/powerpoint/2010/main" val="97301522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agina met afbeelding en bijschrift">
    <p:spTree>
      <p:nvGrpSpPr>
        <p:cNvPr id="1" name=""/>
        <p:cNvGrpSpPr/>
        <p:nvPr/>
      </p:nvGrpSpPr>
      <p:grpSpPr>
        <a:xfrm>
          <a:off x="0" y="0"/>
          <a:ext cx="0" cy="0"/>
          <a:chOff x="0" y="0"/>
          <a:chExt cx="0" cy="0"/>
        </a:xfrm>
      </p:grpSpPr>
      <p:sp>
        <p:nvSpPr>
          <p:cNvPr id="3" name="Rechthoek 2"/>
          <p:cNvSpPr/>
          <p:nvPr userDrawn="1"/>
        </p:nvSpPr>
        <p:spPr>
          <a:xfrm>
            <a:off x="7112000" y="1020042"/>
            <a:ext cx="2032000" cy="4830618"/>
          </a:xfrm>
          <a:prstGeom prst="rect">
            <a:avLst/>
          </a:prstGeom>
          <a:solidFill>
            <a:srgbClr val="00AF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Tijdelijke aanduiding voor afbeelding 11"/>
          <p:cNvSpPr>
            <a:spLocks noGrp="1"/>
          </p:cNvSpPr>
          <p:nvPr>
            <p:ph type="pic" sz="quarter" idx="13"/>
          </p:nvPr>
        </p:nvSpPr>
        <p:spPr>
          <a:xfrm>
            <a:off x="0" y="1051790"/>
            <a:ext cx="7112000" cy="4754419"/>
          </a:xfrm>
        </p:spPr>
        <p:txBody>
          <a:bodyPr/>
          <a:lstStyle/>
          <a:p>
            <a:r>
              <a:rPr lang="en-US"/>
              <a:t>Click icon to add picture</a:t>
            </a:r>
            <a:endParaRPr lang="nl-NL"/>
          </a:p>
        </p:txBody>
      </p:sp>
      <p:sp>
        <p:nvSpPr>
          <p:cNvPr id="7" name="Rechthoek 6"/>
          <p:cNvSpPr/>
          <p:nvPr userDrawn="1"/>
        </p:nvSpPr>
        <p:spPr>
          <a:xfrm>
            <a:off x="0" y="5882409"/>
            <a:ext cx="9144000" cy="975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descr="VHL_logo_kleur_RGB_voetje.png"/>
          <p:cNvPicPr>
            <a:picLocks noChangeAspect="1"/>
          </p:cNvPicPr>
          <p:nvPr userDrawn="1"/>
        </p:nvPicPr>
        <p:blipFill rotWithShape="1">
          <a:blip r:embed="rId2">
            <a:extLst>
              <a:ext uri="{28A0092B-C50C-407E-A947-70E740481C1C}">
                <a14:useLocalDpi xmlns:a14="http://schemas.microsoft.com/office/drawing/2010/main" val="0"/>
              </a:ext>
            </a:extLst>
          </a:blip>
          <a:srcRect r="67742"/>
          <a:stretch/>
        </p:blipFill>
        <p:spPr>
          <a:xfrm>
            <a:off x="6638636" y="5907024"/>
            <a:ext cx="808182" cy="950976"/>
          </a:xfrm>
          <a:prstGeom prst="rect">
            <a:avLst/>
          </a:prstGeom>
        </p:spPr>
      </p:pic>
      <p:sp>
        <p:nvSpPr>
          <p:cNvPr id="9" name="Rechthoek 8"/>
          <p:cNvSpPr/>
          <p:nvPr userDrawn="1"/>
        </p:nvSpPr>
        <p:spPr>
          <a:xfrm>
            <a:off x="0" y="0"/>
            <a:ext cx="9144000" cy="975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Afbeelding 9" descr="Line_2_PPT_VH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75591"/>
            <a:ext cx="9144000" cy="76200"/>
          </a:xfrm>
          <a:prstGeom prst="rect">
            <a:avLst/>
          </a:prstGeom>
        </p:spPr>
      </p:pic>
      <p:pic>
        <p:nvPicPr>
          <p:cNvPr id="11" name="Afbeelding 10" descr="Line_2_PPT_VH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06209"/>
            <a:ext cx="9144000" cy="76200"/>
          </a:xfrm>
          <a:prstGeom prst="rect">
            <a:avLst/>
          </a:prstGeom>
        </p:spPr>
      </p:pic>
      <p:sp>
        <p:nvSpPr>
          <p:cNvPr id="2" name="Titel 1"/>
          <p:cNvSpPr>
            <a:spLocks noGrp="1"/>
          </p:cNvSpPr>
          <p:nvPr>
            <p:ph type="title" hasCustomPrompt="1"/>
          </p:nvPr>
        </p:nvSpPr>
        <p:spPr/>
        <p:txBody>
          <a:bodyPr/>
          <a:lstStyle/>
          <a:p>
            <a:r>
              <a:rPr lang="nl-NL" noProof="0"/>
              <a:t>Paginatitel</a:t>
            </a:r>
          </a:p>
        </p:txBody>
      </p:sp>
      <p:sp>
        <p:nvSpPr>
          <p:cNvPr id="5" name="Tijdelijke aanduiding voor voettekst 4"/>
          <p:cNvSpPr>
            <a:spLocks noGrp="1"/>
          </p:cNvSpPr>
          <p:nvPr>
            <p:ph type="ftr" sz="quarter" idx="11"/>
          </p:nvPr>
        </p:nvSpPr>
        <p:spPr>
          <a:xfrm>
            <a:off x="704899" y="6210725"/>
            <a:ext cx="6029492" cy="365125"/>
          </a:xfrm>
          <a:prstGeom prst="rect">
            <a:avLst/>
          </a:prstGeom>
        </p:spPr>
        <p:txBody>
          <a:bodyPr anchor="ctr"/>
          <a:lstStyle>
            <a:lvl1pPr algn="r">
              <a:defRPr sz="1200">
                <a:solidFill>
                  <a:schemeClr val="tx1"/>
                </a:solidFill>
              </a:defRPr>
            </a:lvl1pPr>
          </a:lstStyle>
          <a:p>
            <a:endParaRPr lang="nl-NL"/>
          </a:p>
        </p:txBody>
      </p:sp>
      <p:sp>
        <p:nvSpPr>
          <p:cNvPr id="14" name="Tijdelijke aanduiding voor tekst 3"/>
          <p:cNvSpPr>
            <a:spLocks noGrp="1"/>
          </p:cNvSpPr>
          <p:nvPr>
            <p:ph type="body" sz="quarter" idx="14" hasCustomPrompt="1"/>
          </p:nvPr>
        </p:nvSpPr>
        <p:spPr>
          <a:xfrm>
            <a:off x="7308850" y="1219200"/>
            <a:ext cx="1653886" cy="4375150"/>
          </a:xfrm>
        </p:spPr>
        <p:txBody>
          <a:bodyPr/>
          <a:lstStyle>
            <a:lvl1pPr marL="0" indent="0">
              <a:buFontTx/>
              <a:buNone/>
              <a:defRPr sz="1600">
                <a:solidFill>
                  <a:schemeClr val="tx1"/>
                </a:solidFill>
              </a:defRPr>
            </a:lvl1pPr>
          </a:lstStyle>
          <a:p>
            <a:r>
              <a:rPr lang="nl-NL" sz="1600" noProof="0">
                <a:effectLst/>
                <a:latin typeface="+mn-lt"/>
                <a:ea typeface="ＭＳ 明朝"/>
                <a:cs typeface="Times New Roman"/>
              </a:rPr>
              <a:t>Voeg hier je bijschrift toe</a:t>
            </a:r>
          </a:p>
          <a:p>
            <a:r>
              <a:rPr lang="nl-NL" sz="1400" noProof="0" err="1">
                <a:effectLst/>
                <a:latin typeface="+mn-lt"/>
                <a:ea typeface="ＭＳ 明朝"/>
                <a:cs typeface="Times New Roman"/>
              </a:rPr>
              <a:t>Lorem</a:t>
            </a:r>
            <a:r>
              <a:rPr lang="nl-NL" sz="1400" noProof="0">
                <a:effectLst/>
                <a:latin typeface="+mn-lt"/>
                <a:ea typeface="ＭＳ 明朝"/>
                <a:cs typeface="Times New Roman"/>
              </a:rPr>
              <a:t> </a:t>
            </a:r>
            <a:r>
              <a:rPr lang="nl-NL" sz="1400" noProof="0" err="1">
                <a:effectLst/>
                <a:latin typeface="+mn-lt"/>
                <a:ea typeface="ＭＳ 明朝"/>
                <a:cs typeface="Times New Roman"/>
              </a:rPr>
              <a:t>ipsum</a:t>
            </a:r>
            <a:r>
              <a:rPr lang="nl-NL" sz="1400" noProof="0">
                <a:effectLst/>
                <a:latin typeface="+mn-lt"/>
                <a:ea typeface="ＭＳ 明朝"/>
                <a:cs typeface="Times New Roman"/>
              </a:rPr>
              <a:t> </a:t>
            </a:r>
            <a:r>
              <a:rPr lang="nl-NL" sz="1400" noProof="0" err="1">
                <a:effectLst/>
                <a:latin typeface="+mn-lt"/>
                <a:ea typeface="ＭＳ 明朝"/>
                <a:cs typeface="Times New Roman"/>
              </a:rPr>
              <a:t>dolor</a:t>
            </a:r>
            <a:r>
              <a:rPr lang="nl-NL" sz="1400" noProof="0">
                <a:effectLst/>
                <a:latin typeface="+mn-lt"/>
                <a:ea typeface="ＭＳ 明朝"/>
                <a:cs typeface="Times New Roman"/>
              </a:rPr>
              <a:t> </a:t>
            </a:r>
            <a:r>
              <a:rPr lang="nl-NL" sz="1400" noProof="0" err="1">
                <a:effectLst/>
                <a:latin typeface="+mn-lt"/>
                <a:ea typeface="ＭＳ 明朝"/>
                <a:cs typeface="Times New Roman"/>
              </a:rPr>
              <a:t>sit</a:t>
            </a:r>
            <a:r>
              <a:rPr lang="nl-NL" sz="1400" noProof="0">
                <a:effectLst/>
                <a:latin typeface="+mn-lt"/>
                <a:ea typeface="ＭＳ 明朝"/>
                <a:cs typeface="Times New Roman"/>
              </a:rPr>
              <a:t> </a:t>
            </a:r>
            <a:r>
              <a:rPr lang="nl-NL" sz="1400" noProof="0" err="1">
                <a:effectLst/>
                <a:latin typeface="+mn-lt"/>
                <a:ea typeface="ＭＳ 明朝"/>
                <a:cs typeface="Times New Roman"/>
              </a:rPr>
              <a:t>amet</a:t>
            </a:r>
            <a:r>
              <a:rPr lang="nl-NL" sz="1400" noProof="0">
                <a:effectLst/>
                <a:latin typeface="+mn-lt"/>
                <a:ea typeface="ＭＳ 明朝"/>
                <a:cs typeface="Times New Roman"/>
              </a:rPr>
              <a:t>, </a:t>
            </a:r>
            <a:r>
              <a:rPr lang="nl-NL" sz="1400" noProof="0" err="1">
                <a:effectLst/>
                <a:latin typeface="+mn-lt"/>
                <a:ea typeface="ＭＳ 明朝"/>
                <a:cs typeface="Times New Roman"/>
              </a:rPr>
              <a:t>consectetur</a:t>
            </a:r>
            <a:r>
              <a:rPr lang="nl-NL" sz="1400" noProof="0">
                <a:effectLst/>
                <a:latin typeface="+mn-lt"/>
                <a:ea typeface="ＭＳ 明朝"/>
                <a:cs typeface="Times New Roman"/>
              </a:rPr>
              <a:t> </a:t>
            </a:r>
            <a:r>
              <a:rPr lang="nl-NL" sz="1400" noProof="0" err="1">
                <a:effectLst/>
                <a:latin typeface="+mn-lt"/>
                <a:ea typeface="ＭＳ 明朝"/>
                <a:cs typeface="Times New Roman"/>
              </a:rPr>
              <a:t>adipiscing</a:t>
            </a:r>
            <a:r>
              <a:rPr lang="nl-NL" sz="1400" noProof="0">
                <a:effectLst/>
                <a:latin typeface="+mn-lt"/>
                <a:ea typeface="ＭＳ 明朝"/>
                <a:cs typeface="Times New Roman"/>
              </a:rPr>
              <a:t> </a:t>
            </a:r>
            <a:r>
              <a:rPr lang="nl-NL" sz="1400" noProof="0" err="1">
                <a:effectLst/>
                <a:latin typeface="+mn-lt"/>
                <a:ea typeface="ＭＳ 明朝"/>
                <a:cs typeface="Times New Roman"/>
              </a:rPr>
              <a:t>elit</a:t>
            </a:r>
            <a:r>
              <a:rPr lang="nl-NL" sz="1400" noProof="0">
                <a:effectLst/>
                <a:latin typeface="+mn-lt"/>
                <a:ea typeface="ＭＳ 明朝"/>
                <a:cs typeface="Times New Roman"/>
              </a:rPr>
              <a:t>. </a:t>
            </a:r>
            <a:r>
              <a:rPr lang="nl-NL" sz="1400" noProof="0" err="1">
                <a:effectLst/>
                <a:latin typeface="+mn-lt"/>
                <a:ea typeface="ＭＳ 明朝"/>
                <a:cs typeface="Times New Roman"/>
              </a:rPr>
              <a:t>Curabitur</a:t>
            </a:r>
            <a:r>
              <a:rPr lang="nl-NL" sz="1400" noProof="0">
                <a:effectLst/>
                <a:latin typeface="+mn-lt"/>
                <a:ea typeface="ＭＳ 明朝"/>
                <a:cs typeface="Times New Roman"/>
              </a:rPr>
              <a:t> </a:t>
            </a:r>
            <a:r>
              <a:rPr lang="nl-NL" sz="1400" noProof="0" err="1">
                <a:effectLst/>
                <a:latin typeface="+mn-lt"/>
                <a:ea typeface="ＭＳ 明朝"/>
                <a:cs typeface="Times New Roman"/>
              </a:rPr>
              <a:t>sed</a:t>
            </a:r>
            <a:r>
              <a:rPr lang="nl-NL" sz="1400" noProof="0">
                <a:effectLst/>
                <a:latin typeface="+mn-lt"/>
                <a:ea typeface="ＭＳ 明朝"/>
                <a:cs typeface="Times New Roman"/>
              </a:rPr>
              <a:t> ante massa. </a:t>
            </a:r>
            <a:r>
              <a:rPr lang="nl-NL" sz="1400" noProof="0" err="1">
                <a:effectLst/>
                <a:latin typeface="+mn-lt"/>
                <a:ea typeface="ＭＳ 明朝"/>
                <a:cs typeface="Times New Roman"/>
              </a:rPr>
              <a:t>Suspendisse</a:t>
            </a:r>
            <a:r>
              <a:rPr lang="nl-NL" sz="1400" noProof="0">
                <a:effectLst/>
                <a:latin typeface="+mn-lt"/>
                <a:ea typeface="ＭＳ 明朝"/>
                <a:cs typeface="Times New Roman"/>
              </a:rPr>
              <a:t> </a:t>
            </a:r>
            <a:r>
              <a:rPr lang="nl-NL" sz="1400" noProof="0" err="1">
                <a:effectLst/>
                <a:latin typeface="+mn-lt"/>
                <a:ea typeface="ＭＳ 明朝"/>
                <a:cs typeface="Times New Roman"/>
              </a:rPr>
              <a:t>potenti</a:t>
            </a:r>
            <a:r>
              <a:rPr lang="nl-NL" sz="1400" noProof="0">
                <a:effectLst/>
                <a:latin typeface="+mn-lt"/>
                <a:ea typeface="ＭＳ 明朝"/>
                <a:cs typeface="Times New Roman"/>
              </a:rPr>
              <a:t>. In </a:t>
            </a:r>
            <a:r>
              <a:rPr lang="nl-NL" sz="1400" noProof="0" err="1">
                <a:effectLst/>
                <a:latin typeface="+mn-lt"/>
                <a:ea typeface="ＭＳ 明朝"/>
                <a:cs typeface="Times New Roman"/>
              </a:rPr>
              <a:t>quis</a:t>
            </a:r>
            <a:r>
              <a:rPr lang="nl-NL" sz="1400" noProof="0">
                <a:effectLst/>
                <a:latin typeface="+mn-lt"/>
                <a:ea typeface="ＭＳ 明朝"/>
                <a:cs typeface="Times New Roman"/>
              </a:rPr>
              <a:t> </a:t>
            </a:r>
            <a:r>
              <a:rPr lang="nl-NL" sz="1400" noProof="0" err="1">
                <a:effectLst/>
                <a:latin typeface="+mn-lt"/>
                <a:ea typeface="ＭＳ 明朝"/>
                <a:cs typeface="Times New Roman"/>
              </a:rPr>
              <a:t>odio</a:t>
            </a:r>
            <a:r>
              <a:rPr lang="nl-NL" sz="1400" noProof="0">
                <a:effectLst/>
                <a:latin typeface="+mn-lt"/>
                <a:ea typeface="ＭＳ 明朝"/>
                <a:cs typeface="Times New Roman"/>
              </a:rPr>
              <a:t> </a:t>
            </a:r>
            <a:r>
              <a:rPr lang="nl-NL" sz="1400" noProof="0" err="1">
                <a:effectLst/>
                <a:latin typeface="+mn-lt"/>
                <a:ea typeface="ＭＳ 明朝"/>
                <a:cs typeface="Times New Roman"/>
              </a:rPr>
              <a:t>nec</a:t>
            </a:r>
            <a:r>
              <a:rPr lang="nl-NL" sz="1400" noProof="0">
                <a:effectLst/>
                <a:latin typeface="+mn-lt"/>
                <a:ea typeface="ＭＳ 明朝"/>
                <a:cs typeface="Times New Roman"/>
              </a:rPr>
              <a:t> </a:t>
            </a:r>
            <a:r>
              <a:rPr lang="nl-NL" sz="1400" noProof="0" err="1">
                <a:effectLst/>
                <a:latin typeface="+mn-lt"/>
                <a:ea typeface="ＭＳ 明朝"/>
                <a:cs typeface="Times New Roman"/>
              </a:rPr>
              <a:t>enim</a:t>
            </a:r>
            <a:r>
              <a:rPr lang="nl-NL" sz="1400" noProof="0">
                <a:effectLst/>
                <a:latin typeface="+mn-lt"/>
                <a:ea typeface="ＭＳ 明朝"/>
                <a:cs typeface="Times New Roman"/>
              </a:rPr>
              <a:t> </a:t>
            </a:r>
            <a:r>
              <a:rPr lang="nl-NL" sz="1400" noProof="0" err="1">
                <a:effectLst/>
                <a:latin typeface="+mn-lt"/>
                <a:ea typeface="ＭＳ 明朝"/>
                <a:cs typeface="Times New Roman"/>
              </a:rPr>
              <a:t>tincidunt</a:t>
            </a:r>
            <a:r>
              <a:rPr lang="nl-NL" sz="1400" noProof="0">
                <a:effectLst/>
                <a:latin typeface="+mn-lt"/>
                <a:ea typeface="ＭＳ 明朝"/>
                <a:cs typeface="Times New Roman"/>
              </a:rPr>
              <a:t> </a:t>
            </a:r>
            <a:endParaRPr lang="nl-NL" sz="1400" noProof="0"/>
          </a:p>
        </p:txBody>
      </p:sp>
    </p:spTree>
    <p:extLst>
      <p:ext uri="{BB962C8B-B14F-4D97-AF65-F5344CB8AC3E}">
        <p14:creationId xmlns:p14="http://schemas.microsoft.com/office/powerpoint/2010/main" val="125441380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agina met afbeelding en bijschrift">
    <p:spTree>
      <p:nvGrpSpPr>
        <p:cNvPr id="1" name=""/>
        <p:cNvGrpSpPr/>
        <p:nvPr/>
      </p:nvGrpSpPr>
      <p:grpSpPr>
        <a:xfrm>
          <a:off x="0" y="0"/>
          <a:ext cx="0" cy="0"/>
          <a:chOff x="0" y="0"/>
          <a:chExt cx="0" cy="0"/>
        </a:xfrm>
      </p:grpSpPr>
      <p:sp>
        <p:nvSpPr>
          <p:cNvPr id="3" name="Rechthoek 2"/>
          <p:cNvSpPr/>
          <p:nvPr userDrawn="1"/>
        </p:nvSpPr>
        <p:spPr>
          <a:xfrm>
            <a:off x="7112000" y="1020042"/>
            <a:ext cx="2032000" cy="4830618"/>
          </a:xfrm>
          <a:prstGeom prst="rect">
            <a:avLst/>
          </a:prstGeom>
          <a:solidFill>
            <a:srgbClr val="F59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Tijdelijke aanduiding voor afbeelding 11"/>
          <p:cNvSpPr>
            <a:spLocks noGrp="1"/>
          </p:cNvSpPr>
          <p:nvPr>
            <p:ph type="pic" sz="quarter" idx="13"/>
          </p:nvPr>
        </p:nvSpPr>
        <p:spPr>
          <a:xfrm>
            <a:off x="0" y="1051790"/>
            <a:ext cx="7112000" cy="4754419"/>
          </a:xfrm>
        </p:spPr>
        <p:txBody>
          <a:bodyPr/>
          <a:lstStyle/>
          <a:p>
            <a:r>
              <a:rPr lang="en-US"/>
              <a:t>Click icon to add picture</a:t>
            </a:r>
            <a:endParaRPr lang="nl-NL"/>
          </a:p>
        </p:txBody>
      </p:sp>
      <p:sp>
        <p:nvSpPr>
          <p:cNvPr id="7" name="Rechthoek 6"/>
          <p:cNvSpPr/>
          <p:nvPr userDrawn="1"/>
        </p:nvSpPr>
        <p:spPr>
          <a:xfrm>
            <a:off x="0" y="5882409"/>
            <a:ext cx="9144000" cy="975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descr="VHL_logo_kleur_RGB_voetje.png"/>
          <p:cNvPicPr>
            <a:picLocks noChangeAspect="1"/>
          </p:cNvPicPr>
          <p:nvPr userDrawn="1"/>
        </p:nvPicPr>
        <p:blipFill rotWithShape="1">
          <a:blip r:embed="rId2">
            <a:extLst>
              <a:ext uri="{28A0092B-C50C-407E-A947-70E740481C1C}">
                <a14:useLocalDpi xmlns:a14="http://schemas.microsoft.com/office/drawing/2010/main" val="0"/>
              </a:ext>
            </a:extLst>
          </a:blip>
          <a:srcRect r="67742"/>
          <a:stretch/>
        </p:blipFill>
        <p:spPr>
          <a:xfrm>
            <a:off x="6638636" y="5907024"/>
            <a:ext cx="808182" cy="950976"/>
          </a:xfrm>
          <a:prstGeom prst="rect">
            <a:avLst/>
          </a:prstGeom>
        </p:spPr>
      </p:pic>
      <p:sp>
        <p:nvSpPr>
          <p:cNvPr id="9" name="Rechthoek 8"/>
          <p:cNvSpPr/>
          <p:nvPr userDrawn="1"/>
        </p:nvSpPr>
        <p:spPr>
          <a:xfrm>
            <a:off x="0" y="0"/>
            <a:ext cx="9144000" cy="975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Afbeelding 9" descr="Line_2_PPT_VH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75591"/>
            <a:ext cx="9144000" cy="76200"/>
          </a:xfrm>
          <a:prstGeom prst="rect">
            <a:avLst/>
          </a:prstGeom>
        </p:spPr>
      </p:pic>
      <p:pic>
        <p:nvPicPr>
          <p:cNvPr id="11" name="Afbeelding 10" descr="Line_2_PPT_VH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06209"/>
            <a:ext cx="9144000" cy="76200"/>
          </a:xfrm>
          <a:prstGeom prst="rect">
            <a:avLst/>
          </a:prstGeom>
        </p:spPr>
      </p:pic>
      <p:sp>
        <p:nvSpPr>
          <p:cNvPr id="2" name="Titel 1"/>
          <p:cNvSpPr>
            <a:spLocks noGrp="1"/>
          </p:cNvSpPr>
          <p:nvPr>
            <p:ph type="title" hasCustomPrompt="1"/>
          </p:nvPr>
        </p:nvSpPr>
        <p:spPr/>
        <p:txBody>
          <a:bodyPr/>
          <a:lstStyle/>
          <a:p>
            <a:r>
              <a:rPr lang="nl-NL" noProof="0"/>
              <a:t>Paginatitel</a:t>
            </a:r>
          </a:p>
        </p:txBody>
      </p:sp>
      <p:sp>
        <p:nvSpPr>
          <p:cNvPr id="5" name="Tijdelijke aanduiding voor voettekst 4"/>
          <p:cNvSpPr>
            <a:spLocks noGrp="1"/>
          </p:cNvSpPr>
          <p:nvPr>
            <p:ph type="ftr" sz="quarter" idx="11"/>
          </p:nvPr>
        </p:nvSpPr>
        <p:spPr>
          <a:xfrm>
            <a:off x="704899" y="6210725"/>
            <a:ext cx="6029492" cy="365125"/>
          </a:xfrm>
          <a:prstGeom prst="rect">
            <a:avLst/>
          </a:prstGeom>
        </p:spPr>
        <p:txBody>
          <a:bodyPr anchor="ctr"/>
          <a:lstStyle>
            <a:lvl1pPr algn="r">
              <a:defRPr sz="1200">
                <a:solidFill>
                  <a:schemeClr val="tx1"/>
                </a:solidFill>
              </a:defRPr>
            </a:lvl1pPr>
          </a:lstStyle>
          <a:p>
            <a:endParaRPr lang="nl-NL"/>
          </a:p>
        </p:txBody>
      </p:sp>
      <p:sp>
        <p:nvSpPr>
          <p:cNvPr id="13" name="Tijdelijke aanduiding voor tekst 3"/>
          <p:cNvSpPr>
            <a:spLocks noGrp="1"/>
          </p:cNvSpPr>
          <p:nvPr>
            <p:ph type="body" sz="quarter" idx="14" hasCustomPrompt="1"/>
          </p:nvPr>
        </p:nvSpPr>
        <p:spPr>
          <a:xfrm>
            <a:off x="7308850" y="1219200"/>
            <a:ext cx="1653886" cy="4375150"/>
          </a:xfrm>
        </p:spPr>
        <p:txBody>
          <a:bodyPr/>
          <a:lstStyle>
            <a:lvl1pPr marL="0" indent="0">
              <a:buFontTx/>
              <a:buNone/>
              <a:defRPr sz="1600">
                <a:solidFill>
                  <a:schemeClr val="tx1"/>
                </a:solidFill>
              </a:defRPr>
            </a:lvl1pPr>
          </a:lstStyle>
          <a:p>
            <a:r>
              <a:rPr lang="nl-NL" sz="1600" noProof="0">
                <a:effectLst/>
                <a:latin typeface="+mn-lt"/>
                <a:ea typeface="ＭＳ 明朝"/>
                <a:cs typeface="Times New Roman"/>
              </a:rPr>
              <a:t>Voeg hier je bijschrift toe</a:t>
            </a:r>
          </a:p>
          <a:p>
            <a:r>
              <a:rPr lang="nl-NL" sz="1400" noProof="0" err="1">
                <a:effectLst/>
                <a:latin typeface="+mn-lt"/>
                <a:ea typeface="ＭＳ 明朝"/>
                <a:cs typeface="Times New Roman"/>
              </a:rPr>
              <a:t>Lorem</a:t>
            </a:r>
            <a:r>
              <a:rPr lang="nl-NL" sz="1400" noProof="0">
                <a:effectLst/>
                <a:latin typeface="+mn-lt"/>
                <a:ea typeface="ＭＳ 明朝"/>
                <a:cs typeface="Times New Roman"/>
              </a:rPr>
              <a:t> </a:t>
            </a:r>
            <a:r>
              <a:rPr lang="nl-NL" sz="1400" noProof="0" err="1">
                <a:effectLst/>
                <a:latin typeface="+mn-lt"/>
                <a:ea typeface="ＭＳ 明朝"/>
                <a:cs typeface="Times New Roman"/>
              </a:rPr>
              <a:t>ipsum</a:t>
            </a:r>
            <a:r>
              <a:rPr lang="nl-NL" sz="1400" noProof="0">
                <a:effectLst/>
                <a:latin typeface="+mn-lt"/>
                <a:ea typeface="ＭＳ 明朝"/>
                <a:cs typeface="Times New Roman"/>
              </a:rPr>
              <a:t> </a:t>
            </a:r>
            <a:r>
              <a:rPr lang="nl-NL" sz="1400" noProof="0" err="1">
                <a:effectLst/>
                <a:latin typeface="+mn-lt"/>
                <a:ea typeface="ＭＳ 明朝"/>
                <a:cs typeface="Times New Roman"/>
              </a:rPr>
              <a:t>dolor</a:t>
            </a:r>
            <a:r>
              <a:rPr lang="nl-NL" sz="1400" noProof="0">
                <a:effectLst/>
                <a:latin typeface="+mn-lt"/>
                <a:ea typeface="ＭＳ 明朝"/>
                <a:cs typeface="Times New Roman"/>
              </a:rPr>
              <a:t> </a:t>
            </a:r>
            <a:r>
              <a:rPr lang="nl-NL" sz="1400" noProof="0" err="1">
                <a:effectLst/>
                <a:latin typeface="+mn-lt"/>
                <a:ea typeface="ＭＳ 明朝"/>
                <a:cs typeface="Times New Roman"/>
              </a:rPr>
              <a:t>sit</a:t>
            </a:r>
            <a:r>
              <a:rPr lang="nl-NL" sz="1400" noProof="0">
                <a:effectLst/>
                <a:latin typeface="+mn-lt"/>
                <a:ea typeface="ＭＳ 明朝"/>
                <a:cs typeface="Times New Roman"/>
              </a:rPr>
              <a:t> </a:t>
            </a:r>
            <a:r>
              <a:rPr lang="nl-NL" sz="1400" noProof="0" err="1">
                <a:effectLst/>
                <a:latin typeface="+mn-lt"/>
                <a:ea typeface="ＭＳ 明朝"/>
                <a:cs typeface="Times New Roman"/>
              </a:rPr>
              <a:t>amet</a:t>
            </a:r>
            <a:r>
              <a:rPr lang="nl-NL" sz="1400" noProof="0">
                <a:effectLst/>
                <a:latin typeface="+mn-lt"/>
                <a:ea typeface="ＭＳ 明朝"/>
                <a:cs typeface="Times New Roman"/>
              </a:rPr>
              <a:t>, </a:t>
            </a:r>
            <a:r>
              <a:rPr lang="nl-NL" sz="1400" noProof="0" err="1">
                <a:effectLst/>
                <a:latin typeface="+mn-lt"/>
                <a:ea typeface="ＭＳ 明朝"/>
                <a:cs typeface="Times New Roman"/>
              </a:rPr>
              <a:t>consectetur</a:t>
            </a:r>
            <a:r>
              <a:rPr lang="nl-NL" sz="1400" noProof="0">
                <a:effectLst/>
                <a:latin typeface="+mn-lt"/>
                <a:ea typeface="ＭＳ 明朝"/>
                <a:cs typeface="Times New Roman"/>
              </a:rPr>
              <a:t> </a:t>
            </a:r>
            <a:r>
              <a:rPr lang="nl-NL" sz="1400" noProof="0" err="1">
                <a:effectLst/>
                <a:latin typeface="+mn-lt"/>
                <a:ea typeface="ＭＳ 明朝"/>
                <a:cs typeface="Times New Roman"/>
              </a:rPr>
              <a:t>adipiscing</a:t>
            </a:r>
            <a:r>
              <a:rPr lang="nl-NL" sz="1400" noProof="0">
                <a:effectLst/>
                <a:latin typeface="+mn-lt"/>
                <a:ea typeface="ＭＳ 明朝"/>
                <a:cs typeface="Times New Roman"/>
              </a:rPr>
              <a:t> </a:t>
            </a:r>
            <a:r>
              <a:rPr lang="nl-NL" sz="1400" noProof="0" err="1">
                <a:effectLst/>
                <a:latin typeface="+mn-lt"/>
                <a:ea typeface="ＭＳ 明朝"/>
                <a:cs typeface="Times New Roman"/>
              </a:rPr>
              <a:t>elit</a:t>
            </a:r>
            <a:r>
              <a:rPr lang="nl-NL" sz="1400" noProof="0">
                <a:effectLst/>
                <a:latin typeface="+mn-lt"/>
                <a:ea typeface="ＭＳ 明朝"/>
                <a:cs typeface="Times New Roman"/>
              </a:rPr>
              <a:t>. </a:t>
            </a:r>
            <a:r>
              <a:rPr lang="nl-NL" sz="1400" noProof="0" err="1">
                <a:effectLst/>
                <a:latin typeface="+mn-lt"/>
                <a:ea typeface="ＭＳ 明朝"/>
                <a:cs typeface="Times New Roman"/>
              </a:rPr>
              <a:t>Curabitur</a:t>
            </a:r>
            <a:r>
              <a:rPr lang="nl-NL" sz="1400" noProof="0">
                <a:effectLst/>
                <a:latin typeface="+mn-lt"/>
                <a:ea typeface="ＭＳ 明朝"/>
                <a:cs typeface="Times New Roman"/>
              </a:rPr>
              <a:t> </a:t>
            </a:r>
            <a:r>
              <a:rPr lang="nl-NL" sz="1400" noProof="0" err="1">
                <a:effectLst/>
                <a:latin typeface="+mn-lt"/>
                <a:ea typeface="ＭＳ 明朝"/>
                <a:cs typeface="Times New Roman"/>
              </a:rPr>
              <a:t>sed</a:t>
            </a:r>
            <a:r>
              <a:rPr lang="nl-NL" sz="1400" noProof="0">
                <a:effectLst/>
                <a:latin typeface="+mn-lt"/>
                <a:ea typeface="ＭＳ 明朝"/>
                <a:cs typeface="Times New Roman"/>
              </a:rPr>
              <a:t> ante massa. </a:t>
            </a:r>
            <a:r>
              <a:rPr lang="nl-NL" sz="1400" noProof="0" err="1">
                <a:effectLst/>
                <a:latin typeface="+mn-lt"/>
                <a:ea typeface="ＭＳ 明朝"/>
                <a:cs typeface="Times New Roman"/>
              </a:rPr>
              <a:t>Suspendisse</a:t>
            </a:r>
            <a:r>
              <a:rPr lang="nl-NL" sz="1400" noProof="0">
                <a:effectLst/>
                <a:latin typeface="+mn-lt"/>
                <a:ea typeface="ＭＳ 明朝"/>
                <a:cs typeface="Times New Roman"/>
              </a:rPr>
              <a:t> </a:t>
            </a:r>
            <a:r>
              <a:rPr lang="nl-NL" sz="1400" noProof="0" err="1">
                <a:effectLst/>
                <a:latin typeface="+mn-lt"/>
                <a:ea typeface="ＭＳ 明朝"/>
                <a:cs typeface="Times New Roman"/>
              </a:rPr>
              <a:t>potenti</a:t>
            </a:r>
            <a:r>
              <a:rPr lang="nl-NL" sz="1400" noProof="0">
                <a:effectLst/>
                <a:latin typeface="+mn-lt"/>
                <a:ea typeface="ＭＳ 明朝"/>
                <a:cs typeface="Times New Roman"/>
              </a:rPr>
              <a:t>. In </a:t>
            </a:r>
            <a:r>
              <a:rPr lang="nl-NL" sz="1400" noProof="0" err="1">
                <a:effectLst/>
                <a:latin typeface="+mn-lt"/>
                <a:ea typeface="ＭＳ 明朝"/>
                <a:cs typeface="Times New Roman"/>
              </a:rPr>
              <a:t>quis</a:t>
            </a:r>
            <a:r>
              <a:rPr lang="nl-NL" sz="1400" noProof="0">
                <a:effectLst/>
                <a:latin typeface="+mn-lt"/>
                <a:ea typeface="ＭＳ 明朝"/>
                <a:cs typeface="Times New Roman"/>
              </a:rPr>
              <a:t> </a:t>
            </a:r>
            <a:r>
              <a:rPr lang="nl-NL" sz="1400" noProof="0" err="1">
                <a:effectLst/>
                <a:latin typeface="+mn-lt"/>
                <a:ea typeface="ＭＳ 明朝"/>
                <a:cs typeface="Times New Roman"/>
              </a:rPr>
              <a:t>odio</a:t>
            </a:r>
            <a:r>
              <a:rPr lang="nl-NL" sz="1400" noProof="0">
                <a:effectLst/>
                <a:latin typeface="+mn-lt"/>
                <a:ea typeface="ＭＳ 明朝"/>
                <a:cs typeface="Times New Roman"/>
              </a:rPr>
              <a:t> </a:t>
            </a:r>
            <a:r>
              <a:rPr lang="nl-NL" sz="1400" noProof="0" err="1">
                <a:effectLst/>
                <a:latin typeface="+mn-lt"/>
                <a:ea typeface="ＭＳ 明朝"/>
                <a:cs typeface="Times New Roman"/>
              </a:rPr>
              <a:t>nec</a:t>
            </a:r>
            <a:r>
              <a:rPr lang="nl-NL" sz="1400" noProof="0">
                <a:effectLst/>
                <a:latin typeface="+mn-lt"/>
                <a:ea typeface="ＭＳ 明朝"/>
                <a:cs typeface="Times New Roman"/>
              </a:rPr>
              <a:t> </a:t>
            </a:r>
            <a:r>
              <a:rPr lang="nl-NL" sz="1400" noProof="0" err="1">
                <a:effectLst/>
                <a:latin typeface="+mn-lt"/>
                <a:ea typeface="ＭＳ 明朝"/>
                <a:cs typeface="Times New Roman"/>
              </a:rPr>
              <a:t>enim</a:t>
            </a:r>
            <a:r>
              <a:rPr lang="nl-NL" sz="1400" noProof="0">
                <a:effectLst/>
                <a:latin typeface="+mn-lt"/>
                <a:ea typeface="ＭＳ 明朝"/>
                <a:cs typeface="Times New Roman"/>
              </a:rPr>
              <a:t> </a:t>
            </a:r>
            <a:r>
              <a:rPr lang="nl-NL" sz="1400" noProof="0" err="1">
                <a:effectLst/>
                <a:latin typeface="+mn-lt"/>
                <a:ea typeface="ＭＳ 明朝"/>
                <a:cs typeface="Times New Roman"/>
              </a:rPr>
              <a:t>tincidunt</a:t>
            </a:r>
            <a:r>
              <a:rPr lang="nl-NL" sz="1400" noProof="0">
                <a:effectLst/>
                <a:latin typeface="+mn-lt"/>
                <a:ea typeface="ＭＳ 明朝"/>
                <a:cs typeface="Times New Roman"/>
              </a:rPr>
              <a:t> </a:t>
            </a:r>
            <a:endParaRPr lang="nl-NL" sz="1400" noProof="0"/>
          </a:p>
        </p:txBody>
      </p:sp>
    </p:spTree>
    <p:extLst>
      <p:ext uri="{BB962C8B-B14F-4D97-AF65-F5344CB8AC3E}">
        <p14:creationId xmlns:p14="http://schemas.microsoft.com/office/powerpoint/2010/main" val="3859044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Pagina met afbeelding en bijschrift">
    <p:spTree>
      <p:nvGrpSpPr>
        <p:cNvPr id="1" name=""/>
        <p:cNvGrpSpPr/>
        <p:nvPr/>
      </p:nvGrpSpPr>
      <p:grpSpPr>
        <a:xfrm>
          <a:off x="0" y="0"/>
          <a:ext cx="0" cy="0"/>
          <a:chOff x="0" y="0"/>
          <a:chExt cx="0" cy="0"/>
        </a:xfrm>
      </p:grpSpPr>
      <p:sp>
        <p:nvSpPr>
          <p:cNvPr id="3" name="Rechthoek 2"/>
          <p:cNvSpPr/>
          <p:nvPr userDrawn="1"/>
        </p:nvSpPr>
        <p:spPr>
          <a:xfrm>
            <a:off x="7112000" y="1020042"/>
            <a:ext cx="2032000" cy="4830618"/>
          </a:xfrm>
          <a:prstGeom prst="rect">
            <a:avLst/>
          </a:prstGeom>
          <a:solidFill>
            <a:srgbClr val="C8D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Tijdelijke aanduiding voor afbeelding 11"/>
          <p:cNvSpPr>
            <a:spLocks noGrp="1"/>
          </p:cNvSpPr>
          <p:nvPr>
            <p:ph type="pic" sz="quarter" idx="13"/>
          </p:nvPr>
        </p:nvSpPr>
        <p:spPr>
          <a:xfrm>
            <a:off x="0" y="1051790"/>
            <a:ext cx="7112000" cy="4754419"/>
          </a:xfrm>
        </p:spPr>
        <p:txBody>
          <a:bodyPr/>
          <a:lstStyle/>
          <a:p>
            <a:r>
              <a:rPr lang="en-US"/>
              <a:t>Click icon to add picture</a:t>
            </a:r>
            <a:endParaRPr lang="nl-NL"/>
          </a:p>
        </p:txBody>
      </p:sp>
      <p:sp>
        <p:nvSpPr>
          <p:cNvPr id="7" name="Rechthoek 6"/>
          <p:cNvSpPr/>
          <p:nvPr userDrawn="1"/>
        </p:nvSpPr>
        <p:spPr>
          <a:xfrm>
            <a:off x="0" y="5882409"/>
            <a:ext cx="9144000" cy="975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descr="VHL_logo_kleur_RGB_voetje.png"/>
          <p:cNvPicPr>
            <a:picLocks noChangeAspect="1"/>
          </p:cNvPicPr>
          <p:nvPr userDrawn="1"/>
        </p:nvPicPr>
        <p:blipFill rotWithShape="1">
          <a:blip r:embed="rId2">
            <a:extLst>
              <a:ext uri="{28A0092B-C50C-407E-A947-70E740481C1C}">
                <a14:useLocalDpi xmlns:a14="http://schemas.microsoft.com/office/drawing/2010/main" val="0"/>
              </a:ext>
            </a:extLst>
          </a:blip>
          <a:srcRect r="67742"/>
          <a:stretch/>
        </p:blipFill>
        <p:spPr>
          <a:xfrm>
            <a:off x="6638636" y="5907024"/>
            <a:ext cx="808182" cy="950976"/>
          </a:xfrm>
          <a:prstGeom prst="rect">
            <a:avLst/>
          </a:prstGeom>
        </p:spPr>
      </p:pic>
      <p:sp>
        <p:nvSpPr>
          <p:cNvPr id="9" name="Rechthoek 8"/>
          <p:cNvSpPr/>
          <p:nvPr userDrawn="1"/>
        </p:nvSpPr>
        <p:spPr>
          <a:xfrm>
            <a:off x="0" y="0"/>
            <a:ext cx="9144000" cy="975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Afbeelding 9" descr="Line_2_PPT_VH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75591"/>
            <a:ext cx="9144000" cy="76200"/>
          </a:xfrm>
          <a:prstGeom prst="rect">
            <a:avLst/>
          </a:prstGeom>
        </p:spPr>
      </p:pic>
      <p:pic>
        <p:nvPicPr>
          <p:cNvPr id="11" name="Afbeelding 10" descr="Line_2_PPT_VH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06209"/>
            <a:ext cx="9144000" cy="76200"/>
          </a:xfrm>
          <a:prstGeom prst="rect">
            <a:avLst/>
          </a:prstGeom>
        </p:spPr>
      </p:pic>
      <p:sp>
        <p:nvSpPr>
          <p:cNvPr id="2" name="Titel 1"/>
          <p:cNvSpPr>
            <a:spLocks noGrp="1"/>
          </p:cNvSpPr>
          <p:nvPr>
            <p:ph type="title" hasCustomPrompt="1"/>
          </p:nvPr>
        </p:nvSpPr>
        <p:spPr/>
        <p:txBody>
          <a:bodyPr/>
          <a:lstStyle/>
          <a:p>
            <a:r>
              <a:rPr lang="nl-NL" noProof="0"/>
              <a:t>Paginatitel</a:t>
            </a:r>
          </a:p>
        </p:txBody>
      </p:sp>
      <p:sp>
        <p:nvSpPr>
          <p:cNvPr id="5" name="Tijdelijke aanduiding voor voettekst 4"/>
          <p:cNvSpPr>
            <a:spLocks noGrp="1"/>
          </p:cNvSpPr>
          <p:nvPr>
            <p:ph type="ftr" sz="quarter" idx="11"/>
          </p:nvPr>
        </p:nvSpPr>
        <p:spPr>
          <a:xfrm>
            <a:off x="704899" y="6210725"/>
            <a:ext cx="6029492" cy="365125"/>
          </a:xfrm>
          <a:prstGeom prst="rect">
            <a:avLst/>
          </a:prstGeom>
        </p:spPr>
        <p:txBody>
          <a:bodyPr anchor="ctr"/>
          <a:lstStyle>
            <a:lvl1pPr algn="r">
              <a:defRPr sz="1200">
                <a:solidFill>
                  <a:schemeClr val="tx1"/>
                </a:solidFill>
              </a:defRPr>
            </a:lvl1pPr>
          </a:lstStyle>
          <a:p>
            <a:endParaRPr lang="nl-NL"/>
          </a:p>
        </p:txBody>
      </p:sp>
      <p:sp>
        <p:nvSpPr>
          <p:cNvPr id="13" name="Tijdelijke aanduiding voor tekst 3"/>
          <p:cNvSpPr>
            <a:spLocks noGrp="1"/>
          </p:cNvSpPr>
          <p:nvPr>
            <p:ph type="body" sz="quarter" idx="14" hasCustomPrompt="1"/>
          </p:nvPr>
        </p:nvSpPr>
        <p:spPr>
          <a:xfrm>
            <a:off x="7308850" y="1219200"/>
            <a:ext cx="1653886" cy="4375150"/>
          </a:xfrm>
        </p:spPr>
        <p:txBody>
          <a:bodyPr/>
          <a:lstStyle>
            <a:lvl1pPr marL="0" indent="0">
              <a:buFontTx/>
              <a:buNone/>
              <a:defRPr sz="1600">
                <a:solidFill>
                  <a:schemeClr val="tx1"/>
                </a:solidFill>
              </a:defRPr>
            </a:lvl1pPr>
          </a:lstStyle>
          <a:p>
            <a:r>
              <a:rPr lang="nl-NL" sz="1600" noProof="0">
                <a:effectLst/>
                <a:latin typeface="+mn-lt"/>
                <a:ea typeface="ＭＳ 明朝"/>
                <a:cs typeface="Times New Roman"/>
              </a:rPr>
              <a:t>Voeg hier je bijschrift toe</a:t>
            </a:r>
          </a:p>
          <a:p>
            <a:r>
              <a:rPr lang="nl-NL" sz="1400" noProof="0" err="1">
                <a:effectLst/>
                <a:latin typeface="+mn-lt"/>
                <a:ea typeface="ＭＳ 明朝"/>
                <a:cs typeface="Times New Roman"/>
              </a:rPr>
              <a:t>Lorem</a:t>
            </a:r>
            <a:r>
              <a:rPr lang="nl-NL" sz="1400" noProof="0">
                <a:effectLst/>
                <a:latin typeface="+mn-lt"/>
                <a:ea typeface="ＭＳ 明朝"/>
                <a:cs typeface="Times New Roman"/>
              </a:rPr>
              <a:t> </a:t>
            </a:r>
            <a:r>
              <a:rPr lang="nl-NL" sz="1400" noProof="0" err="1">
                <a:effectLst/>
                <a:latin typeface="+mn-lt"/>
                <a:ea typeface="ＭＳ 明朝"/>
                <a:cs typeface="Times New Roman"/>
              </a:rPr>
              <a:t>ipsum</a:t>
            </a:r>
            <a:r>
              <a:rPr lang="nl-NL" sz="1400" noProof="0">
                <a:effectLst/>
                <a:latin typeface="+mn-lt"/>
                <a:ea typeface="ＭＳ 明朝"/>
                <a:cs typeface="Times New Roman"/>
              </a:rPr>
              <a:t> </a:t>
            </a:r>
            <a:r>
              <a:rPr lang="nl-NL" sz="1400" noProof="0" err="1">
                <a:effectLst/>
                <a:latin typeface="+mn-lt"/>
                <a:ea typeface="ＭＳ 明朝"/>
                <a:cs typeface="Times New Roman"/>
              </a:rPr>
              <a:t>dolor</a:t>
            </a:r>
            <a:r>
              <a:rPr lang="nl-NL" sz="1400" noProof="0">
                <a:effectLst/>
                <a:latin typeface="+mn-lt"/>
                <a:ea typeface="ＭＳ 明朝"/>
                <a:cs typeface="Times New Roman"/>
              </a:rPr>
              <a:t> </a:t>
            </a:r>
            <a:r>
              <a:rPr lang="nl-NL" sz="1400" noProof="0" err="1">
                <a:effectLst/>
                <a:latin typeface="+mn-lt"/>
                <a:ea typeface="ＭＳ 明朝"/>
                <a:cs typeface="Times New Roman"/>
              </a:rPr>
              <a:t>sit</a:t>
            </a:r>
            <a:r>
              <a:rPr lang="nl-NL" sz="1400" noProof="0">
                <a:effectLst/>
                <a:latin typeface="+mn-lt"/>
                <a:ea typeface="ＭＳ 明朝"/>
                <a:cs typeface="Times New Roman"/>
              </a:rPr>
              <a:t> </a:t>
            </a:r>
            <a:r>
              <a:rPr lang="nl-NL" sz="1400" noProof="0" err="1">
                <a:effectLst/>
                <a:latin typeface="+mn-lt"/>
                <a:ea typeface="ＭＳ 明朝"/>
                <a:cs typeface="Times New Roman"/>
              </a:rPr>
              <a:t>amet</a:t>
            </a:r>
            <a:r>
              <a:rPr lang="nl-NL" sz="1400" noProof="0">
                <a:effectLst/>
                <a:latin typeface="+mn-lt"/>
                <a:ea typeface="ＭＳ 明朝"/>
                <a:cs typeface="Times New Roman"/>
              </a:rPr>
              <a:t>, </a:t>
            </a:r>
            <a:r>
              <a:rPr lang="nl-NL" sz="1400" noProof="0" err="1">
                <a:effectLst/>
                <a:latin typeface="+mn-lt"/>
                <a:ea typeface="ＭＳ 明朝"/>
                <a:cs typeface="Times New Roman"/>
              </a:rPr>
              <a:t>consectetur</a:t>
            </a:r>
            <a:r>
              <a:rPr lang="nl-NL" sz="1400" noProof="0">
                <a:effectLst/>
                <a:latin typeface="+mn-lt"/>
                <a:ea typeface="ＭＳ 明朝"/>
                <a:cs typeface="Times New Roman"/>
              </a:rPr>
              <a:t> </a:t>
            </a:r>
            <a:r>
              <a:rPr lang="nl-NL" sz="1400" noProof="0" err="1">
                <a:effectLst/>
                <a:latin typeface="+mn-lt"/>
                <a:ea typeface="ＭＳ 明朝"/>
                <a:cs typeface="Times New Roman"/>
              </a:rPr>
              <a:t>adipiscing</a:t>
            </a:r>
            <a:r>
              <a:rPr lang="nl-NL" sz="1400" noProof="0">
                <a:effectLst/>
                <a:latin typeface="+mn-lt"/>
                <a:ea typeface="ＭＳ 明朝"/>
                <a:cs typeface="Times New Roman"/>
              </a:rPr>
              <a:t> </a:t>
            </a:r>
            <a:r>
              <a:rPr lang="nl-NL" sz="1400" noProof="0" err="1">
                <a:effectLst/>
                <a:latin typeface="+mn-lt"/>
                <a:ea typeface="ＭＳ 明朝"/>
                <a:cs typeface="Times New Roman"/>
              </a:rPr>
              <a:t>elit</a:t>
            </a:r>
            <a:r>
              <a:rPr lang="nl-NL" sz="1400" noProof="0">
                <a:effectLst/>
                <a:latin typeface="+mn-lt"/>
                <a:ea typeface="ＭＳ 明朝"/>
                <a:cs typeface="Times New Roman"/>
              </a:rPr>
              <a:t>. </a:t>
            </a:r>
            <a:r>
              <a:rPr lang="nl-NL" sz="1400" noProof="0" err="1">
                <a:effectLst/>
                <a:latin typeface="+mn-lt"/>
                <a:ea typeface="ＭＳ 明朝"/>
                <a:cs typeface="Times New Roman"/>
              </a:rPr>
              <a:t>Curabitur</a:t>
            </a:r>
            <a:r>
              <a:rPr lang="nl-NL" sz="1400" noProof="0">
                <a:effectLst/>
                <a:latin typeface="+mn-lt"/>
                <a:ea typeface="ＭＳ 明朝"/>
                <a:cs typeface="Times New Roman"/>
              </a:rPr>
              <a:t> </a:t>
            </a:r>
            <a:r>
              <a:rPr lang="nl-NL" sz="1400" noProof="0" err="1">
                <a:effectLst/>
                <a:latin typeface="+mn-lt"/>
                <a:ea typeface="ＭＳ 明朝"/>
                <a:cs typeface="Times New Roman"/>
              </a:rPr>
              <a:t>sed</a:t>
            </a:r>
            <a:r>
              <a:rPr lang="nl-NL" sz="1400" noProof="0">
                <a:effectLst/>
                <a:latin typeface="+mn-lt"/>
                <a:ea typeface="ＭＳ 明朝"/>
                <a:cs typeface="Times New Roman"/>
              </a:rPr>
              <a:t> ante massa. </a:t>
            </a:r>
            <a:r>
              <a:rPr lang="nl-NL" sz="1400" noProof="0" err="1">
                <a:effectLst/>
                <a:latin typeface="+mn-lt"/>
                <a:ea typeface="ＭＳ 明朝"/>
                <a:cs typeface="Times New Roman"/>
              </a:rPr>
              <a:t>Suspendisse</a:t>
            </a:r>
            <a:r>
              <a:rPr lang="nl-NL" sz="1400" noProof="0">
                <a:effectLst/>
                <a:latin typeface="+mn-lt"/>
                <a:ea typeface="ＭＳ 明朝"/>
                <a:cs typeface="Times New Roman"/>
              </a:rPr>
              <a:t> </a:t>
            </a:r>
            <a:r>
              <a:rPr lang="nl-NL" sz="1400" noProof="0" err="1">
                <a:effectLst/>
                <a:latin typeface="+mn-lt"/>
                <a:ea typeface="ＭＳ 明朝"/>
                <a:cs typeface="Times New Roman"/>
              </a:rPr>
              <a:t>potenti</a:t>
            </a:r>
            <a:r>
              <a:rPr lang="nl-NL" sz="1400" noProof="0">
                <a:effectLst/>
                <a:latin typeface="+mn-lt"/>
                <a:ea typeface="ＭＳ 明朝"/>
                <a:cs typeface="Times New Roman"/>
              </a:rPr>
              <a:t>. In </a:t>
            </a:r>
            <a:r>
              <a:rPr lang="nl-NL" sz="1400" noProof="0" err="1">
                <a:effectLst/>
                <a:latin typeface="+mn-lt"/>
                <a:ea typeface="ＭＳ 明朝"/>
                <a:cs typeface="Times New Roman"/>
              </a:rPr>
              <a:t>quis</a:t>
            </a:r>
            <a:r>
              <a:rPr lang="nl-NL" sz="1400" noProof="0">
                <a:effectLst/>
                <a:latin typeface="+mn-lt"/>
                <a:ea typeface="ＭＳ 明朝"/>
                <a:cs typeface="Times New Roman"/>
              </a:rPr>
              <a:t> </a:t>
            </a:r>
            <a:r>
              <a:rPr lang="nl-NL" sz="1400" noProof="0" err="1">
                <a:effectLst/>
                <a:latin typeface="+mn-lt"/>
                <a:ea typeface="ＭＳ 明朝"/>
                <a:cs typeface="Times New Roman"/>
              </a:rPr>
              <a:t>odio</a:t>
            </a:r>
            <a:r>
              <a:rPr lang="nl-NL" sz="1400" noProof="0">
                <a:effectLst/>
                <a:latin typeface="+mn-lt"/>
                <a:ea typeface="ＭＳ 明朝"/>
                <a:cs typeface="Times New Roman"/>
              </a:rPr>
              <a:t> </a:t>
            </a:r>
            <a:r>
              <a:rPr lang="nl-NL" sz="1400" noProof="0" err="1">
                <a:effectLst/>
                <a:latin typeface="+mn-lt"/>
                <a:ea typeface="ＭＳ 明朝"/>
                <a:cs typeface="Times New Roman"/>
              </a:rPr>
              <a:t>nec</a:t>
            </a:r>
            <a:r>
              <a:rPr lang="nl-NL" sz="1400" noProof="0">
                <a:effectLst/>
                <a:latin typeface="+mn-lt"/>
                <a:ea typeface="ＭＳ 明朝"/>
                <a:cs typeface="Times New Roman"/>
              </a:rPr>
              <a:t> </a:t>
            </a:r>
            <a:r>
              <a:rPr lang="nl-NL" sz="1400" noProof="0" err="1">
                <a:effectLst/>
                <a:latin typeface="+mn-lt"/>
                <a:ea typeface="ＭＳ 明朝"/>
                <a:cs typeface="Times New Roman"/>
              </a:rPr>
              <a:t>enim</a:t>
            </a:r>
            <a:r>
              <a:rPr lang="nl-NL" sz="1400" noProof="0">
                <a:effectLst/>
                <a:latin typeface="+mn-lt"/>
                <a:ea typeface="ＭＳ 明朝"/>
                <a:cs typeface="Times New Roman"/>
              </a:rPr>
              <a:t> </a:t>
            </a:r>
            <a:r>
              <a:rPr lang="nl-NL" sz="1400" noProof="0" err="1">
                <a:effectLst/>
                <a:latin typeface="+mn-lt"/>
                <a:ea typeface="ＭＳ 明朝"/>
                <a:cs typeface="Times New Roman"/>
              </a:rPr>
              <a:t>tincidunt</a:t>
            </a:r>
            <a:r>
              <a:rPr lang="nl-NL" sz="1400" noProof="0">
                <a:effectLst/>
                <a:latin typeface="+mn-lt"/>
                <a:ea typeface="ＭＳ 明朝"/>
                <a:cs typeface="Times New Roman"/>
              </a:rPr>
              <a:t> </a:t>
            </a:r>
            <a:endParaRPr lang="nl-NL" sz="1400" noProof="0"/>
          </a:p>
        </p:txBody>
      </p:sp>
    </p:spTree>
    <p:extLst>
      <p:ext uri="{BB962C8B-B14F-4D97-AF65-F5344CB8AC3E}">
        <p14:creationId xmlns:p14="http://schemas.microsoft.com/office/powerpoint/2010/main" val="85422058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704898" y="240000"/>
            <a:ext cx="7734204" cy="616654"/>
          </a:xfrm>
          <a:prstGeom prst="rect">
            <a:avLst/>
          </a:prstGeom>
        </p:spPr>
        <p:txBody>
          <a:bodyPr vert="horz" lIns="91440" tIns="45720" rIns="91440" bIns="45720" rtlCol="0" anchor="t">
            <a:normAutofit/>
          </a:bodyPr>
          <a:lstStyle/>
          <a:p>
            <a:r>
              <a:rPr lang="nl-NL" noProof="0"/>
              <a:t>Paginatitel</a:t>
            </a:r>
          </a:p>
        </p:txBody>
      </p:sp>
      <p:sp>
        <p:nvSpPr>
          <p:cNvPr id="3" name="Tijdelijke aanduiding voor tekst 2"/>
          <p:cNvSpPr>
            <a:spLocks noGrp="1"/>
          </p:cNvSpPr>
          <p:nvPr>
            <p:ph type="body" idx="1"/>
          </p:nvPr>
        </p:nvSpPr>
        <p:spPr>
          <a:xfrm>
            <a:off x="704898" y="1600200"/>
            <a:ext cx="7734204" cy="3928143"/>
          </a:xfrm>
          <a:prstGeom prst="rect">
            <a:avLst/>
          </a:prstGeom>
        </p:spPr>
        <p:txBody>
          <a:bodyPr vert="horz" lIns="91440" tIns="45720" rIns="91440" bIns="45720" rtlCol="0">
            <a:normAutofit/>
          </a:bodyPr>
          <a:lstStyle/>
          <a:p>
            <a:pPr lvl="0"/>
            <a:r>
              <a:rPr lang="nl-NL" sz="2400" noProof="0">
                <a:effectLst/>
                <a:latin typeface="+mn-lt"/>
                <a:ea typeface="ＭＳ 明朝"/>
                <a:cs typeface="Times New Roman"/>
              </a:rPr>
              <a:t>Onderwerp 1</a:t>
            </a:r>
            <a:endParaRPr lang="nl-NL" sz="1200" noProof="0">
              <a:effectLst/>
              <a:latin typeface="Cambria"/>
              <a:ea typeface="ＭＳ 明朝"/>
              <a:cs typeface="Times New Roman"/>
            </a:endParaRPr>
          </a:p>
          <a:p>
            <a:pPr lvl="1"/>
            <a:r>
              <a:rPr lang="nl-NL" sz="2400" noProof="0">
                <a:effectLst/>
                <a:latin typeface="+mn-lt"/>
                <a:ea typeface="ＭＳ 明朝"/>
                <a:cs typeface="Times New Roman"/>
              </a:rPr>
              <a:t>Onderwerp 1a</a:t>
            </a:r>
            <a:endParaRPr lang="nl-NL" sz="1200" noProof="0">
              <a:effectLst/>
              <a:latin typeface="Cambria"/>
              <a:ea typeface="ＭＳ 明朝"/>
              <a:cs typeface="Times New Roman"/>
            </a:endParaRPr>
          </a:p>
          <a:p>
            <a:pPr lvl="1"/>
            <a:r>
              <a:rPr lang="nl-NL" sz="2400" noProof="0">
                <a:effectLst/>
                <a:latin typeface="+mn-lt"/>
                <a:ea typeface="ＭＳ 明朝"/>
                <a:cs typeface="Times New Roman"/>
              </a:rPr>
              <a:t>Onderwerp 1b</a:t>
            </a:r>
            <a:endParaRPr lang="nl-NL" sz="1200" noProof="0">
              <a:effectLst/>
              <a:latin typeface="Cambria"/>
              <a:ea typeface="ＭＳ 明朝"/>
              <a:cs typeface="Times New Roman"/>
            </a:endParaRPr>
          </a:p>
          <a:p>
            <a:pPr lvl="0"/>
            <a:r>
              <a:rPr lang="nl-NL" sz="2400" noProof="0">
                <a:effectLst/>
                <a:latin typeface="+mn-lt"/>
                <a:ea typeface="ＭＳ 明朝"/>
                <a:cs typeface="Times New Roman"/>
              </a:rPr>
              <a:t>Onderwerp 2</a:t>
            </a:r>
            <a:endParaRPr lang="nl-NL" sz="1200" noProof="0">
              <a:effectLst/>
              <a:latin typeface="Cambria"/>
              <a:ea typeface="ＭＳ 明朝"/>
              <a:cs typeface="Times New Roman"/>
            </a:endParaRPr>
          </a:p>
          <a:p>
            <a:pPr lvl="0"/>
            <a:r>
              <a:rPr lang="nl-NL" sz="2400" noProof="0">
                <a:effectLst/>
                <a:latin typeface="+mn-lt"/>
                <a:ea typeface="ＭＳ 明朝"/>
                <a:cs typeface="Times New Roman"/>
              </a:rPr>
              <a:t>Onderwerp 3</a:t>
            </a:r>
            <a:endParaRPr lang="nl-NL" sz="1200" noProof="0">
              <a:effectLst/>
              <a:latin typeface="Cambria"/>
              <a:ea typeface="ＭＳ 明朝"/>
              <a:cs typeface="Times New Roman"/>
            </a:endParaRPr>
          </a:p>
          <a:p>
            <a:pPr lvl="0"/>
            <a:r>
              <a:rPr lang="nl-NL" sz="2400" noProof="0">
                <a:effectLst/>
                <a:latin typeface="+mn-lt"/>
                <a:ea typeface="ＭＳ 明朝"/>
                <a:cs typeface="Times New Roman"/>
              </a:rPr>
              <a:t>Onderwerp 4</a:t>
            </a:r>
            <a:endParaRPr lang="nl-NL" sz="1200" noProof="0">
              <a:effectLst/>
              <a:latin typeface="Cambria"/>
              <a:ea typeface="ＭＳ 明朝"/>
              <a:cs typeface="Times New Roman"/>
            </a:endParaRPr>
          </a:p>
          <a:p>
            <a:pPr lvl="0"/>
            <a:r>
              <a:rPr lang="nl-NL" sz="2400" noProof="0">
                <a:effectLst/>
                <a:latin typeface="+mn-lt"/>
                <a:ea typeface="ＭＳ 明朝"/>
                <a:cs typeface="Times New Roman"/>
              </a:rPr>
              <a:t>Onderwerp 5</a:t>
            </a:r>
            <a:endParaRPr lang="nl-NL" sz="1200" noProof="0">
              <a:effectLst/>
              <a:latin typeface="Cambria"/>
              <a:ea typeface="ＭＳ 明朝"/>
              <a:cs typeface="Times New Roman"/>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51E57-5550-4F41-8336-E81354B3B2AB}" type="slidenum">
              <a:rPr lang="nl-NL" smtClean="0"/>
              <a:t>‹nr.›</a:t>
            </a:fld>
            <a:endParaRPr lang="nl-NL"/>
          </a:p>
        </p:txBody>
      </p:sp>
    </p:spTree>
    <p:extLst>
      <p:ext uri="{BB962C8B-B14F-4D97-AF65-F5344CB8AC3E}">
        <p14:creationId xmlns:p14="http://schemas.microsoft.com/office/powerpoint/2010/main" val="2509809821"/>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0" r:id="rId3"/>
    <p:sldLayoutId id="2147483662" r:id="rId4"/>
    <p:sldLayoutId id="2147483661" r:id="rId5"/>
    <p:sldLayoutId id="2147483668" r:id="rId6"/>
    <p:sldLayoutId id="2147483669" r:id="rId7"/>
    <p:sldLayoutId id="2147483670" r:id="rId8"/>
  </p:sldLayoutIdLst>
  <p:transition spd="slow">
    <p:push dir="u"/>
  </p:transition>
  <p:hf sldNum="0" hdr="0" dt="0"/>
  <p:txStyles>
    <p:titleStyle>
      <a:lvl1pPr algn="l" defTabSz="4572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lang="nl-NL" sz="800" kern="1200" smtClean="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lang="nl-NL" sz="800" kern="1200" smtClean="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nl.wikipedia.org/wiki/Waarschuwing"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hyperlink" Target="https://www.hvhl.nl/onderzoek/delta-areas-and-resources-applied-research-centre/lectoraten/kust-en-zeemanagement-content/project-arossta.html" TargetMode="External"/><Relationship Id="rId2" Type="http://schemas.openxmlformats.org/officeDocument/2006/relationships/hyperlink" Target="mailto:Coralacademy@hvhl.nl"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hvhl.nl/studeren/opleidingen/bachelor/Kust+en+zeemanagemen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80630" y="2324101"/>
            <a:ext cx="7439734" cy="1163150"/>
          </a:xfrm>
        </p:spPr>
        <p:txBody>
          <a:bodyPr/>
          <a:lstStyle/>
          <a:p>
            <a:r>
              <a:rPr lang="en-US"/>
              <a:t>Coral Academy – word </a:t>
            </a:r>
            <a:r>
              <a:rPr lang="en-US" err="1"/>
              <a:t>koraalridder</a:t>
            </a:r>
            <a:r>
              <a:rPr lang="en-US"/>
              <a:t>!</a:t>
            </a:r>
            <a:endParaRPr lang="nl-NL"/>
          </a:p>
        </p:txBody>
      </p:sp>
      <p:sp>
        <p:nvSpPr>
          <p:cNvPr id="3" name="Tijdelijke aanduiding voor tekst 2"/>
          <p:cNvSpPr>
            <a:spLocks noGrp="1"/>
          </p:cNvSpPr>
          <p:nvPr>
            <p:ph type="body" sz="quarter" idx="14"/>
          </p:nvPr>
        </p:nvSpPr>
        <p:spPr/>
        <p:txBody>
          <a:bodyPr/>
          <a:lstStyle/>
          <a:p>
            <a:r>
              <a:rPr lang="en-US" err="1"/>
              <a:t>Charelle</a:t>
            </a:r>
            <a:r>
              <a:rPr lang="en-US"/>
              <a:t> </a:t>
            </a:r>
            <a:r>
              <a:rPr lang="en-US" err="1"/>
              <a:t>Holleman</a:t>
            </a:r>
            <a:r>
              <a:rPr lang="en-US"/>
              <a:t> </a:t>
            </a:r>
            <a:r>
              <a:rPr lang="en-US" err="1"/>
              <a:t>en</a:t>
            </a:r>
            <a:r>
              <a:rPr lang="en-US"/>
              <a:t> Imke van Gerwen</a:t>
            </a:r>
            <a:endParaRPr lang="nl-NL"/>
          </a:p>
        </p:txBody>
      </p:sp>
      <p:pic>
        <p:nvPicPr>
          <p:cNvPr id="4" name="Afbeelding 3">
            <a:extLst>
              <a:ext uri="{FF2B5EF4-FFF2-40B4-BE49-F238E27FC236}">
                <a16:creationId xmlns:a16="http://schemas.microsoft.com/office/drawing/2014/main" id="{912F44E5-6079-4079-9B4C-60BFBDF621C6}"/>
              </a:ext>
            </a:extLst>
          </p:cNvPr>
          <p:cNvPicPr>
            <a:picLocks noChangeAspect="1"/>
          </p:cNvPicPr>
          <p:nvPr/>
        </p:nvPicPr>
        <p:blipFill rotWithShape="1">
          <a:blip r:embed="rId2"/>
          <a:srcRect l="32000" t="20278" r="33200" b="19028"/>
          <a:stretch/>
        </p:blipFill>
        <p:spPr>
          <a:xfrm>
            <a:off x="5747045" y="5954065"/>
            <a:ext cx="818125" cy="802623"/>
          </a:xfrm>
          <a:prstGeom prst="rect">
            <a:avLst/>
          </a:prstGeom>
        </p:spPr>
      </p:pic>
    </p:spTree>
    <p:extLst>
      <p:ext uri="{BB962C8B-B14F-4D97-AF65-F5344CB8AC3E}">
        <p14:creationId xmlns:p14="http://schemas.microsoft.com/office/powerpoint/2010/main" val="2012959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Opbouw</a:t>
            </a:r>
            <a:r>
              <a:rPr lang="en-US"/>
              <a:t> </a:t>
            </a:r>
            <a:r>
              <a:rPr lang="en-US" err="1"/>
              <a:t>lesprogramma</a:t>
            </a:r>
            <a:r>
              <a:rPr lang="en-US"/>
              <a:t> Coral Academy</a:t>
            </a:r>
            <a:endParaRPr lang="nl-NL"/>
          </a:p>
        </p:txBody>
      </p:sp>
      <p:sp>
        <p:nvSpPr>
          <p:cNvPr id="3" name="Content Placeholder 2"/>
          <p:cNvSpPr>
            <a:spLocks noGrp="1"/>
          </p:cNvSpPr>
          <p:nvPr>
            <p:ph idx="1"/>
          </p:nvPr>
        </p:nvSpPr>
        <p:spPr/>
        <p:txBody>
          <a:bodyPr vert="horz" lIns="91440" tIns="45720" rIns="91440" bIns="45720" rtlCol="0" anchor="t">
            <a:noAutofit/>
          </a:bodyPr>
          <a:lstStyle/>
          <a:p>
            <a:pPr lvl="1">
              <a:buChar char="•"/>
            </a:pPr>
            <a:r>
              <a:rPr lang="en-US"/>
              <a:t>Wat is </a:t>
            </a:r>
            <a:r>
              <a:rPr lang="en-US" err="1"/>
              <a:t>koraal</a:t>
            </a:r>
            <a:r>
              <a:rPr lang="en-US"/>
              <a:t>?</a:t>
            </a:r>
            <a:endParaRPr lang="nl-NL">
              <a:cs typeface="Calibri"/>
            </a:endParaRPr>
          </a:p>
          <a:p>
            <a:pPr lvl="1">
              <a:buChar char="•"/>
            </a:pPr>
            <a:r>
              <a:rPr lang="en-US"/>
              <a:t>Wat </a:t>
            </a:r>
            <a:r>
              <a:rPr lang="en-US" err="1"/>
              <a:t>zijn</a:t>
            </a:r>
            <a:r>
              <a:rPr lang="en-US"/>
              <a:t> de </a:t>
            </a:r>
            <a:r>
              <a:rPr lang="en-US" err="1"/>
              <a:t>bedreigingen</a:t>
            </a:r>
            <a:r>
              <a:rPr lang="en-US"/>
              <a:t>?</a:t>
            </a:r>
            <a:endParaRPr lang="nl-NL">
              <a:cs typeface="Calibri"/>
            </a:endParaRPr>
          </a:p>
          <a:p>
            <a:pPr lvl="1">
              <a:buChar char="•"/>
            </a:pPr>
            <a:r>
              <a:rPr lang="en-US"/>
              <a:t>Wat </a:t>
            </a:r>
            <a:r>
              <a:rPr lang="en-US" err="1"/>
              <a:t>zijn</a:t>
            </a:r>
            <a:r>
              <a:rPr lang="en-US"/>
              <a:t> de </a:t>
            </a:r>
            <a:r>
              <a:rPr lang="en-US" err="1"/>
              <a:t>oplossingen</a:t>
            </a:r>
            <a:r>
              <a:rPr lang="en-US"/>
              <a:t>?</a:t>
            </a:r>
            <a:endParaRPr lang="en-US">
              <a:cs typeface="Calibri"/>
            </a:endParaRPr>
          </a:p>
          <a:p>
            <a:pPr lvl="1">
              <a:buChar char="•"/>
            </a:pPr>
            <a:endParaRPr lang="en-US">
              <a:cs typeface="Calibri"/>
            </a:endParaRPr>
          </a:p>
          <a:p>
            <a:pPr marL="457200" lvl="1" indent="0">
              <a:buNone/>
            </a:pPr>
            <a:r>
              <a:rPr lang="en-US" err="1"/>
              <a:t>Integreren</a:t>
            </a:r>
            <a:r>
              <a:rPr lang="en-US"/>
              <a:t> van </a:t>
            </a:r>
            <a:r>
              <a:rPr lang="en-US" err="1"/>
              <a:t>verschillende</a:t>
            </a:r>
            <a:r>
              <a:rPr lang="en-US"/>
              <a:t> disciplines:</a:t>
            </a:r>
            <a:r>
              <a:rPr lang="en-US">
                <a:cs typeface="Calibri"/>
              </a:rPr>
              <a:t> </a:t>
            </a:r>
            <a:endParaRPr lang="nl-NL"/>
          </a:p>
          <a:p>
            <a:pPr marL="457200" lvl="1" indent="0">
              <a:buNone/>
            </a:pPr>
            <a:r>
              <a:rPr lang="en-US"/>
              <a:t>Ecologische, </a:t>
            </a:r>
            <a:r>
              <a:rPr lang="en-US" err="1"/>
              <a:t>economische</a:t>
            </a:r>
            <a:r>
              <a:rPr lang="en-US"/>
              <a:t> en </a:t>
            </a:r>
            <a:r>
              <a:rPr lang="en-US" err="1"/>
              <a:t>sociale</a:t>
            </a:r>
            <a:r>
              <a:rPr lang="en-US"/>
              <a:t> </a:t>
            </a:r>
            <a:r>
              <a:rPr lang="en-US" err="1"/>
              <a:t>aspecten</a:t>
            </a:r>
            <a:endParaRPr lang="nl-NL">
              <a:cs typeface="Calibri"/>
            </a:endParaRPr>
          </a:p>
        </p:txBody>
      </p:sp>
      <p:sp>
        <p:nvSpPr>
          <p:cNvPr id="4" name="Footer Placeholder 3"/>
          <p:cNvSpPr>
            <a:spLocks noGrp="1"/>
          </p:cNvSpPr>
          <p:nvPr>
            <p:ph type="ftr" sz="quarter" idx="11"/>
          </p:nvPr>
        </p:nvSpPr>
        <p:spPr/>
        <p:txBody>
          <a:bodyPr/>
          <a:lstStyle/>
          <a:p>
            <a:endParaRPr lang="nl-NL"/>
          </a:p>
        </p:txBody>
      </p:sp>
      <p:sp>
        <p:nvSpPr>
          <p:cNvPr id="5" name="Content Placeholder 4"/>
          <p:cNvSpPr>
            <a:spLocks noGrp="1"/>
          </p:cNvSpPr>
          <p:nvPr>
            <p:ph sz="quarter" idx="12"/>
          </p:nvPr>
        </p:nvSpPr>
        <p:spPr/>
        <p:txBody>
          <a:bodyPr/>
          <a:lstStyle/>
          <a:p>
            <a:endParaRPr lang="nl-NL"/>
          </a:p>
        </p:txBody>
      </p:sp>
      <p:pic>
        <p:nvPicPr>
          <p:cNvPr id="6" name="Afbeelding 5">
            <a:extLst>
              <a:ext uri="{FF2B5EF4-FFF2-40B4-BE49-F238E27FC236}">
                <a16:creationId xmlns:a16="http://schemas.microsoft.com/office/drawing/2014/main" id="{1B91C22B-1DF1-495C-9B66-A5B35744B17D}"/>
              </a:ext>
            </a:extLst>
          </p:cNvPr>
          <p:cNvPicPr>
            <a:picLocks noChangeAspect="1"/>
          </p:cNvPicPr>
          <p:nvPr/>
        </p:nvPicPr>
        <p:blipFill rotWithShape="1">
          <a:blip r:embed="rId2"/>
          <a:srcRect l="32000" t="20278" r="33200" b="19028"/>
          <a:stretch/>
        </p:blipFill>
        <p:spPr>
          <a:xfrm>
            <a:off x="7893086" y="5954065"/>
            <a:ext cx="818125" cy="802623"/>
          </a:xfrm>
          <a:prstGeom prst="rect">
            <a:avLst/>
          </a:prstGeom>
        </p:spPr>
      </p:pic>
    </p:spTree>
    <p:extLst>
      <p:ext uri="{BB962C8B-B14F-4D97-AF65-F5344CB8AC3E}">
        <p14:creationId xmlns:p14="http://schemas.microsoft.com/office/powerpoint/2010/main" val="55992350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Actie</a:t>
            </a:r>
            <a:r>
              <a:rPr lang="en-US"/>
              <a:t>!</a:t>
            </a:r>
            <a:endParaRPr lang="nl-NL"/>
          </a:p>
        </p:txBody>
      </p:sp>
      <p:sp>
        <p:nvSpPr>
          <p:cNvPr id="3" name="Content Placeholder 2"/>
          <p:cNvSpPr>
            <a:spLocks noGrp="1"/>
          </p:cNvSpPr>
          <p:nvPr>
            <p:ph idx="1"/>
          </p:nvPr>
        </p:nvSpPr>
        <p:spPr/>
        <p:txBody>
          <a:bodyPr vert="horz" lIns="91440" tIns="45720" rIns="91440" bIns="45720" rtlCol="0" anchor="t">
            <a:noAutofit/>
          </a:bodyPr>
          <a:lstStyle/>
          <a:p>
            <a:r>
              <a:rPr lang="en-US" err="1"/>
              <a:t>Mentimeter</a:t>
            </a:r>
            <a:r>
              <a:rPr lang="en-US"/>
              <a:t> </a:t>
            </a:r>
          </a:p>
          <a:p>
            <a:r>
              <a:rPr lang="en-US" err="1">
                <a:solidFill>
                  <a:srgbClr val="FF0000"/>
                </a:solidFill>
              </a:rPr>
              <a:t>Ecosysteemspel</a:t>
            </a:r>
            <a:endParaRPr lang="en-US">
              <a:solidFill>
                <a:srgbClr val="FF0000"/>
              </a:solidFill>
            </a:endParaRPr>
          </a:p>
          <a:p>
            <a:r>
              <a:rPr lang="en-US"/>
              <a:t>Over-de-</a:t>
            </a:r>
            <a:r>
              <a:rPr lang="en-US" err="1"/>
              <a:t>lijn</a:t>
            </a:r>
            <a:r>
              <a:rPr lang="en-US"/>
              <a:t> </a:t>
            </a:r>
          </a:p>
          <a:p>
            <a:r>
              <a:rPr lang="en-US">
                <a:solidFill>
                  <a:srgbClr val="FF0000"/>
                </a:solidFill>
              </a:rPr>
              <a:t>Het </a:t>
            </a:r>
            <a:r>
              <a:rPr lang="en-US" err="1">
                <a:solidFill>
                  <a:srgbClr val="FF0000"/>
                </a:solidFill>
              </a:rPr>
              <a:t>grote</a:t>
            </a:r>
            <a:r>
              <a:rPr lang="en-US">
                <a:solidFill>
                  <a:srgbClr val="FF0000"/>
                </a:solidFill>
              </a:rPr>
              <a:t> </a:t>
            </a:r>
            <a:r>
              <a:rPr lang="en-US" err="1">
                <a:solidFill>
                  <a:srgbClr val="FF0000"/>
                </a:solidFill>
              </a:rPr>
              <a:t>waaromspel</a:t>
            </a:r>
            <a:r>
              <a:rPr lang="en-US">
                <a:solidFill>
                  <a:srgbClr val="FF0000"/>
                </a:solidFill>
              </a:rPr>
              <a:t>? </a:t>
            </a:r>
          </a:p>
          <a:p>
            <a:r>
              <a:rPr lang="en-US"/>
              <a:t>Adaptive management - </a:t>
            </a:r>
            <a:r>
              <a:rPr lang="en-US" err="1"/>
              <a:t>Maak</a:t>
            </a:r>
            <a:r>
              <a:rPr lang="en-US"/>
              <a:t> </a:t>
            </a:r>
            <a:r>
              <a:rPr lang="en-US" err="1"/>
              <a:t>een</a:t>
            </a:r>
            <a:r>
              <a:rPr lang="en-US"/>
              <a:t> </a:t>
            </a:r>
            <a:r>
              <a:rPr lang="en-US" err="1"/>
              <a:t>conservationplan</a:t>
            </a:r>
            <a:r>
              <a:rPr lang="en-US"/>
              <a:t>/</a:t>
            </a:r>
            <a:r>
              <a:rPr lang="en-US" err="1"/>
              <a:t>stakeholdermeeting</a:t>
            </a:r>
            <a:r>
              <a:rPr lang="en-US"/>
              <a:t> </a:t>
            </a:r>
            <a:endParaRPr lang="en-US">
              <a:cs typeface="Calibri"/>
            </a:endParaRPr>
          </a:p>
        </p:txBody>
      </p:sp>
      <p:sp>
        <p:nvSpPr>
          <p:cNvPr id="4" name="Footer Placeholder 3"/>
          <p:cNvSpPr>
            <a:spLocks noGrp="1"/>
          </p:cNvSpPr>
          <p:nvPr>
            <p:ph type="ftr" sz="quarter" idx="11"/>
          </p:nvPr>
        </p:nvSpPr>
        <p:spPr/>
        <p:txBody>
          <a:bodyPr/>
          <a:lstStyle/>
          <a:p>
            <a:endParaRPr lang="nl-NL"/>
          </a:p>
        </p:txBody>
      </p:sp>
      <p:pic>
        <p:nvPicPr>
          <p:cNvPr id="6" name="Afbeelding 6" descr="Afbeelding met teken, tekening&#10;&#10;Beschrijving is gegenereerd met zeer hoge betrouwbaarheid">
            <a:extLst>
              <a:ext uri="{FF2B5EF4-FFF2-40B4-BE49-F238E27FC236}">
                <a16:creationId xmlns:a16="http://schemas.microsoft.com/office/drawing/2014/main" id="{178BBCE7-14DB-480C-B3B4-D8738B6E9F5E}"/>
              </a:ext>
            </a:extLst>
          </p:cNvPr>
          <p:cNvPicPr>
            <a:picLocks noGrp="1" noChangeAspect="1"/>
          </p:cNvPicPr>
          <p:nvPr>
            <p:ph sz="quarter" idx="12"/>
          </p:nvPr>
        </p:nvPicPr>
        <p:blipFill>
          <a:blip r:embed="rId2">
            <a:extLst>
              <a:ext uri="{837473B0-CC2E-450A-ABE3-18F120FF3D39}">
                <a1611:picAttrSrcUrl xmlns:a1611="http://schemas.microsoft.com/office/drawing/2016/11/main" r:id="rId3"/>
              </a:ext>
            </a:extLst>
          </a:blip>
          <a:stretch>
            <a:fillRect/>
          </a:stretch>
        </p:blipFill>
        <p:spPr>
          <a:xfrm>
            <a:off x="6228301" y="3320370"/>
            <a:ext cx="1012180" cy="857887"/>
          </a:xfrm>
        </p:spPr>
      </p:pic>
      <p:pic>
        <p:nvPicPr>
          <p:cNvPr id="7" name="Afbeelding 6">
            <a:extLst>
              <a:ext uri="{FF2B5EF4-FFF2-40B4-BE49-F238E27FC236}">
                <a16:creationId xmlns:a16="http://schemas.microsoft.com/office/drawing/2014/main" id="{36A5CB31-B3DE-49F4-A077-05B79CC7FF9D}"/>
              </a:ext>
            </a:extLst>
          </p:cNvPr>
          <p:cNvPicPr>
            <a:picLocks noChangeAspect="1"/>
          </p:cNvPicPr>
          <p:nvPr/>
        </p:nvPicPr>
        <p:blipFill rotWithShape="1">
          <a:blip r:embed="rId4"/>
          <a:srcRect l="32000" t="20278" r="33200" b="19028"/>
          <a:stretch/>
        </p:blipFill>
        <p:spPr>
          <a:xfrm>
            <a:off x="7893086" y="5954065"/>
            <a:ext cx="818125" cy="802623"/>
          </a:xfrm>
          <a:prstGeom prst="rect">
            <a:avLst/>
          </a:prstGeom>
        </p:spPr>
      </p:pic>
    </p:spTree>
    <p:extLst>
      <p:ext uri="{BB962C8B-B14F-4D97-AF65-F5344CB8AC3E}">
        <p14:creationId xmlns:p14="http://schemas.microsoft.com/office/powerpoint/2010/main" val="207812320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Ecosysteemspel</a:t>
            </a:r>
          </a:p>
        </p:txBody>
      </p:sp>
      <p:sp>
        <p:nvSpPr>
          <p:cNvPr id="3" name="Content Placeholder 2"/>
          <p:cNvSpPr>
            <a:spLocks noGrp="1"/>
          </p:cNvSpPr>
          <p:nvPr>
            <p:ph idx="1"/>
          </p:nvPr>
        </p:nvSpPr>
        <p:spPr/>
        <p:txBody>
          <a:bodyPr vert="horz" lIns="91440" tIns="45720" rIns="91440" bIns="45720" rtlCol="0" anchor="t">
            <a:noAutofit/>
          </a:bodyPr>
          <a:lstStyle/>
          <a:p>
            <a:pPr marL="0" indent="0">
              <a:buNone/>
            </a:pPr>
            <a:r>
              <a:rPr lang="nl-NL"/>
              <a:t>Wat eet jij en wie eet jou?</a:t>
            </a:r>
          </a:p>
        </p:txBody>
      </p:sp>
      <p:sp>
        <p:nvSpPr>
          <p:cNvPr id="4" name="Footer Placeholder 3"/>
          <p:cNvSpPr>
            <a:spLocks noGrp="1"/>
          </p:cNvSpPr>
          <p:nvPr>
            <p:ph type="ftr" sz="quarter" idx="11"/>
          </p:nvPr>
        </p:nvSpPr>
        <p:spPr/>
        <p:txBody>
          <a:bodyPr/>
          <a:lstStyle/>
          <a:p>
            <a:endParaRPr lang="nl-NL"/>
          </a:p>
        </p:txBody>
      </p:sp>
      <p:pic>
        <p:nvPicPr>
          <p:cNvPr id="6" name="Afbeelding 5">
            <a:extLst>
              <a:ext uri="{FF2B5EF4-FFF2-40B4-BE49-F238E27FC236}">
                <a16:creationId xmlns:a16="http://schemas.microsoft.com/office/drawing/2014/main" id="{BABBED5D-9F8C-4D98-94C4-D003600FBF8D}"/>
              </a:ext>
            </a:extLst>
          </p:cNvPr>
          <p:cNvPicPr>
            <a:picLocks noChangeAspect="1"/>
          </p:cNvPicPr>
          <p:nvPr/>
        </p:nvPicPr>
        <p:blipFill rotWithShape="1">
          <a:blip r:embed="rId3"/>
          <a:srcRect l="32000" t="20278" r="33200" b="19028"/>
          <a:stretch/>
        </p:blipFill>
        <p:spPr>
          <a:xfrm>
            <a:off x="7893086" y="5954065"/>
            <a:ext cx="818125" cy="802623"/>
          </a:xfrm>
          <a:prstGeom prst="rect">
            <a:avLst/>
          </a:prstGeom>
        </p:spPr>
      </p:pic>
      <p:pic>
        <p:nvPicPr>
          <p:cNvPr id="8" name="Afbeelding 8" descr="Afbeelding met kamer&#10;&#10;Beschrijving is gegenereerd met zeer hoge betrouwbaarheid">
            <a:extLst>
              <a:ext uri="{FF2B5EF4-FFF2-40B4-BE49-F238E27FC236}">
                <a16:creationId xmlns:a16="http://schemas.microsoft.com/office/drawing/2014/main" id="{C131C55E-0E9A-4D91-8822-19BF01E866C7}"/>
              </a:ext>
            </a:extLst>
          </p:cNvPr>
          <p:cNvPicPr>
            <a:picLocks noGrp="1" noChangeAspect="1"/>
          </p:cNvPicPr>
          <p:nvPr>
            <p:ph sz="quarter" idx="12"/>
          </p:nvPr>
        </p:nvPicPr>
        <p:blipFill>
          <a:blip r:embed="rId4"/>
          <a:stretch>
            <a:fillRect/>
          </a:stretch>
        </p:blipFill>
        <p:spPr>
          <a:xfrm>
            <a:off x="704033" y="2534532"/>
            <a:ext cx="7738449" cy="2575833"/>
          </a:xfrm>
        </p:spPr>
      </p:pic>
    </p:spTree>
    <p:extLst>
      <p:ext uri="{BB962C8B-B14F-4D97-AF65-F5344CB8AC3E}">
        <p14:creationId xmlns:p14="http://schemas.microsoft.com/office/powerpoint/2010/main" val="261681272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712D8-578A-4CAE-869E-CB2907B95621}"/>
              </a:ext>
            </a:extLst>
          </p:cNvPr>
          <p:cNvSpPr>
            <a:spLocks noGrp="1"/>
          </p:cNvSpPr>
          <p:nvPr>
            <p:ph type="title"/>
          </p:nvPr>
        </p:nvSpPr>
        <p:spPr/>
        <p:txBody>
          <a:bodyPr/>
          <a:lstStyle/>
          <a:p>
            <a:r>
              <a:rPr lang="nl-NL">
                <a:cs typeface="Calibri"/>
              </a:rPr>
              <a:t>Het grote waaromspel</a:t>
            </a:r>
            <a:endParaRPr lang="nl-NL"/>
          </a:p>
        </p:txBody>
      </p:sp>
      <p:sp>
        <p:nvSpPr>
          <p:cNvPr id="3" name="Tijdelijke aanduiding voor inhoud 2">
            <a:extLst>
              <a:ext uri="{FF2B5EF4-FFF2-40B4-BE49-F238E27FC236}">
                <a16:creationId xmlns:a16="http://schemas.microsoft.com/office/drawing/2014/main" id="{9813C630-3079-4653-A77E-CEA10C25C6CE}"/>
              </a:ext>
            </a:extLst>
          </p:cNvPr>
          <p:cNvSpPr>
            <a:spLocks noGrp="1"/>
          </p:cNvSpPr>
          <p:nvPr>
            <p:ph idx="1"/>
          </p:nvPr>
        </p:nvSpPr>
        <p:spPr/>
        <p:txBody>
          <a:bodyPr vert="horz" lIns="91440" tIns="45720" rIns="91440" bIns="45720" rtlCol="0" anchor="t">
            <a:noAutofit/>
          </a:bodyPr>
          <a:lstStyle/>
          <a:p>
            <a:r>
              <a:rPr lang="nl-NL">
                <a:cs typeface="Calibri"/>
              </a:rPr>
              <a:t>Nadenken over bedreigingen</a:t>
            </a:r>
          </a:p>
          <a:p>
            <a:r>
              <a:rPr lang="nl-NL">
                <a:cs typeface="Calibri"/>
              </a:rPr>
              <a:t>Menselijke invloed</a:t>
            </a:r>
          </a:p>
          <a:p>
            <a:r>
              <a:rPr lang="nl-NL">
                <a:cs typeface="Calibri"/>
              </a:rPr>
              <a:t>Oorzaak-gevolg</a:t>
            </a:r>
          </a:p>
          <a:p>
            <a:r>
              <a:rPr lang="nl-NL">
                <a:cs typeface="Calibri"/>
              </a:rPr>
              <a:t>Komen tot een oplossing</a:t>
            </a:r>
          </a:p>
          <a:p>
            <a:pPr marL="0" indent="0">
              <a:buNone/>
            </a:pPr>
            <a:endParaRPr lang="nl-NL">
              <a:cs typeface="Calibri"/>
            </a:endParaRPr>
          </a:p>
        </p:txBody>
      </p:sp>
      <p:sp>
        <p:nvSpPr>
          <p:cNvPr id="4" name="Tijdelijke aanduiding voor voettekst 3">
            <a:extLst>
              <a:ext uri="{FF2B5EF4-FFF2-40B4-BE49-F238E27FC236}">
                <a16:creationId xmlns:a16="http://schemas.microsoft.com/office/drawing/2014/main" id="{9E228291-42BF-4804-AD0B-6F76DB532A2F}"/>
              </a:ext>
            </a:extLst>
          </p:cNvPr>
          <p:cNvSpPr>
            <a:spLocks noGrp="1"/>
          </p:cNvSpPr>
          <p:nvPr>
            <p:ph type="ftr" sz="quarter" idx="11"/>
          </p:nvPr>
        </p:nvSpPr>
        <p:spPr/>
        <p:txBody>
          <a:bodyPr/>
          <a:lstStyle/>
          <a:p>
            <a:endParaRPr lang="nl-NL"/>
          </a:p>
        </p:txBody>
      </p:sp>
      <p:pic>
        <p:nvPicPr>
          <p:cNvPr id="6" name="Afbeelding 6" descr="Afbeelding met man, shirt&#10;&#10;Beschrijving is gegenereerd met zeer hoge betrouwbaarheid">
            <a:extLst>
              <a:ext uri="{FF2B5EF4-FFF2-40B4-BE49-F238E27FC236}">
                <a16:creationId xmlns:a16="http://schemas.microsoft.com/office/drawing/2014/main" id="{65D3960D-2AA3-4099-A395-79C2780BA578}"/>
              </a:ext>
            </a:extLst>
          </p:cNvPr>
          <p:cNvPicPr>
            <a:picLocks noGrp="1" noChangeAspect="1"/>
          </p:cNvPicPr>
          <p:nvPr>
            <p:ph sz="quarter" idx="12"/>
          </p:nvPr>
        </p:nvPicPr>
        <p:blipFill>
          <a:blip r:embed="rId2"/>
          <a:stretch>
            <a:fillRect/>
          </a:stretch>
        </p:blipFill>
        <p:spPr>
          <a:xfrm>
            <a:off x="2503408" y="3568805"/>
            <a:ext cx="4139697" cy="2125594"/>
          </a:xfrm>
        </p:spPr>
      </p:pic>
    </p:spTree>
    <p:extLst>
      <p:ext uri="{BB962C8B-B14F-4D97-AF65-F5344CB8AC3E}">
        <p14:creationId xmlns:p14="http://schemas.microsoft.com/office/powerpoint/2010/main" val="3540760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5" descr="Afbeelding met tekening&#10;&#10;Beschrijving is gegenereerd met zeer hoge betrouwbaarheid">
            <a:extLst>
              <a:ext uri="{FF2B5EF4-FFF2-40B4-BE49-F238E27FC236}">
                <a16:creationId xmlns:a16="http://schemas.microsoft.com/office/drawing/2014/main" id="{B77080DB-1344-44BB-B030-789AC8ECEE53}"/>
              </a:ext>
            </a:extLst>
          </p:cNvPr>
          <p:cNvPicPr>
            <a:picLocks noGrp="1" noChangeAspect="1"/>
          </p:cNvPicPr>
          <p:nvPr>
            <p:ph sz="quarter" idx="12"/>
          </p:nvPr>
        </p:nvPicPr>
        <p:blipFill>
          <a:blip r:embed="rId2"/>
          <a:stretch>
            <a:fillRect/>
          </a:stretch>
        </p:blipFill>
        <p:spPr>
          <a:xfrm>
            <a:off x="702068" y="3523190"/>
            <a:ext cx="7318978" cy="2266391"/>
          </a:xfrm>
        </p:spPr>
      </p:pic>
      <p:sp>
        <p:nvSpPr>
          <p:cNvPr id="2" name="Title 1"/>
          <p:cNvSpPr>
            <a:spLocks noGrp="1"/>
          </p:cNvSpPr>
          <p:nvPr>
            <p:ph type="title"/>
          </p:nvPr>
        </p:nvSpPr>
        <p:spPr/>
        <p:txBody>
          <a:bodyPr/>
          <a:lstStyle/>
          <a:p>
            <a:r>
              <a:rPr lang="nl-NL">
                <a:cs typeface="Calibri"/>
              </a:rPr>
              <a:t>Het grote waaromspel</a:t>
            </a:r>
            <a:endParaRPr lang="nl-NL"/>
          </a:p>
        </p:txBody>
      </p:sp>
      <p:sp>
        <p:nvSpPr>
          <p:cNvPr id="3" name="Content Placeholder 2"/>
          <p:cNvSpPr>
            <a:spLocks noGrp="1"/>
          </p:cNvSpPr>
          <p:nvPr>
            <p:ph idx="1"/>
          </p:nvPr>
        </p:nvSpPr>
        <p:spPr>
          <a:xfrm>
            <a:off x="704898" y="1212902"/>
            <a:ext cx="7734204" cy="3928143"/>
          </a:xfrm>
        </p:spPr>
        <p:txBody>
          <a:bodyPr vert="horz" lIns="91440" tIns="45720" rIns="91440" bIns="45720" rtlCol="0" anchor="t">
            <a:noAutofit/>
          </a:bodyPr>
          <a:lstStyle/>
          <a:p>
            <a:pPr marL="0" indent="0">
              <a:buNone/>
            </a:pPr>
            <a:r>
              <a:rPr lang="nl-NL">
                <a:cs typeface="Calibri"/>
              </a:rPr>
              <a:t>Stappen: </a:t>
            </a:r>
          </a:p>
          <a:p>
            <a:pPr marL="457200" indent="-457200">
              <a:buAutoNum type="arabicPeriod"/>
            </a:pPr>
            <a:r>
              <a:rPr lang="nl-NL">
                <a:cs typeface="Calibri"/>
              </a:rPr>
              <a:t>Zoek bedreiging</a:t>
            </a:r>
          </a:p>
          <a:p>
            <a:pPr marL="457200" indent="-457200">
              <a:buAutoNum type="arabicPeriod"/>
            </a:pPr>
            <a:r>
              <a:rPr lang="nl-NL">
                <a:cs typeface="Calibri"/>
              </a:rPr>
              <a:t>Waarom gebeurt dit?</a:t>
            </a:r>
          </a:p>
          <a:p>
            <a:pPr marL="0" indent="0">
              <a:buNone/>
            </a:pPr>
            <a:r>
              <a:rPr lang="nl-NL">
                <a:cs typeface="Calibri"/>
              </a:rPr>
              <a:t>Gebruik eigen kennis en informatie van internet om oorzaken uit te werken.  </a:t>
            </a:r>
          </a:p>
          <a:p>
            <a:endParaRPr lang="nl-NL">
              <a:cs typeface="Calibri"/>
            </a:endParaRPr>
          </a:p>
        </p:txBody>
      </p:sp>
      <p:sp>
        <p:nvSpPr>
          <p:cNvPr id="4" name="Footer Placeholder 3"/>
          <p:cNvSpPr>
            <a:spLocks noGrp="1"/>
          </p:cNvSpPr>
          <p:nvPr>
            <p:ph type="ftr" sz="quarter" idx="11"/>
          </p:nvPr>
        </p:nvSpPr>
        <p:spPr/>
        <p:txBody>
          <a:bodyPr/>
          <a:lstStyle/>
          <a:p>
            <a:endParaRPr lang="nl-NL"/>
          </a:p>
        </p:txBody>
      </p:sp>
      <p:pic>
        <p:nvPicPr>
          <p:cNvPr id="6" name="Afbeelding 5">
            <a:extLst>
              <a:ext uri="{FF2B5EF4-FFF2-40B4-BE49-F238E27FC236}">
                <a16:creationId xmlns:a16="http://schemas.microsoft.com/office/drawing/2014/main" id="{FD7F6F8E-36AB-4DC1-AD09-71F5865DE449}"/>
              </a:ext>
            </a:extLst>
          </p:cNvPr>
          <p:cNvPicPr>
            <a:picLocks noChangeAspect="1"/>
          </p:cNvPicPr>
          <p:nvPr/>
        </p:nvPicPr>
        <p:blipFill rotWithShape="1">
          <a:blip r:embed="rId3"/>
          <a:srcRect l="32000" t="20278" r="33200" b="19028"/>
          <a:stretch/>
        </p:blipFill>
        <p:spPr>
          <a:xfrm>
            <a:off x="7893086" y="5954065"/>
            <a:ext cx="818125" cy="802623"/>
          </a:xfrm>
          <a:prstGeom prst="rect">
            <a:avLst/>
          </a:prstGeom>
        </p:spPr>
      </p:pic>
    </p:spTree>
    <p:extLst>
      <p:ext uri="{BB962C8B-B14F-4D97-AF65-F5344CB8AC3E}">
        <p14:creationId xmlns:p14="http://schemas.microsoft.com/office/powerpoint/2010/main" val="320787361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49552C94-60C9-4FB6-B6A2-7348BAC3DDDB}"/>
              </a:ext>
            </a:extLst>
          </p:cNvPr>
          <p:cNvSpPr/>
          <p:nvPr/>
        </p:nvSpPr>
        <p:spPr>
          <a:xfrm>
            <a:off x="6536604" y="1047939"/>
            <a:ext cx="2611923" cy="4762122"/>
          </a:xfrm>
          <a:prstGeom prst="rect">
            <a:avLst/>
          </a:prstGeom>
          <a:solidFill>
            <a:srgbClr val="00B0F0"/>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pic>
        <p:nvPicPr>
          <p:cNvPr id="6" name="Afbeelding 6" descr="Afbeelding met tekst, kaart&#10;&#10;Beschrijving is gegenereerd met zeer hoge betrouwbaarheid">
            <a:extLst>
              <a:ext uri="{FF2B5EF4-FFF2-40B4-BE49-F238E27FC236}">
                <a16:creationId xmlns:a16="http://schemas.microsoft.com/office/drawing/2014/main" id="{08EA75C2-2E4B-424B-BD42-8B5826B22659}"/>
              </a:ext>
            </a:extLst>
          </p:cNvPr>
          <p:cNvPicPr>
            <a:picLocks noGrp="1" noChangeAspect="1"/>
          </p:cNvPicPr>
          <p:nvPr>
            <p:ph type="pic" sz="quarter" idx="13"/>
          </p:nvPr>
        </p:nvPicPr>
        <p:blipFill rotWithShape="1">
          <a:blip r:embed="rId3"/>
          <a:stretch/>
        </p:blipFill>
        <p:spPr>
          <a:xfrm>
            <a:off x="93510" y="1051790"/>
            <a:ext cx="6381771" cy="4754419"/>
          </a:xfrm>
          <a:prstGeom prst="rect">
            <a:avLst/>
          </a:prstGeom>
          <a:noFill/>
        </p:spPr>
      </p:pic>
      <p:sp>
        <p:nvSpPr>
          <p:cNvPr id="2" name="Title 1"/>
          <p:cNvSpPr>
            <a:spLocks noGrp="1"/>
          </p:cNvSpPr>
          <p:nvPr>
            <p:ph type="title"/>
          </p:nvPr>
        </p:nvSpPr>
        <p:spPr/>
        <p:txBody>
          <a:bodyPr anchor="t">
            <a:normAutofit/>
          </a:bodyPr>
          <a:lstStyle/>
          <a:p>
            <a:r>
              <a:rPr lang="nl-NL"/>
              <a:t>Casus!</a:t>
            </a:r>
          </a:p>
        </p:txBody>
      </p:sp>
      <p:sp>
        <p:nvSpPr>
          <p:cNvPr id="4" name="Footer Placeholder 3"/>
          <p:cNvSpPr>
            <a:spLocks noGrp="1"/>
          </p:cNvSpPr>
          <p:nvPr>
            <p:ph type="ftr" sz="quarter" idx="11"/>
          </p:nvPr>
        </p:nvSpPr>
        <p:spPr/>
        <p:txBody>
          <a:bodyPr/>
          <a:lstStyle/>
          <a:p>
            <a:endParaRPr lang="nl-NL"/>
          </a:p>
        </p:txBody>
      </p:sp>
      <p:sp>
        <p:nvSpPr>
          <p:cNvPr id="3" name="Content Placeholder 2"/>
          <p:cNvSpPr>
            <a:spLocks noGrp="1"/>
          </p:cNvSpPr>
          <p:nvPr>
            <p:ph idx="4294967295"/>
          </p:nvPr>
        </p:nvSpPr>
        <p:spPr>
          <a:xfrm>
            <a:off x="6556611" y="1209925"/>
            <a:ext cx="2559050" cy="4441406"/>
          </a:xfrm>
        </p:spPr>
        <p:txBody>
          <a:bodyPr vert="horz" lIns="91440" tIns="45720" rIns="91440" bIns="45720" rtlCol="0" anchor="t">
            <a:noAutofit/>
          </a:bodyPr>
          <a:lstStyle/>
          <a:p>
            <a:pPr marL="0" indent="0">
              <a:lnSpc>
                <a:spcPct val="90000"/>
              </a:lnSpc>
              <a:buNone/>
            </a:pPr>
            <a:r>
              <a:rPr lang="nl-NL" sz="1600" b="1"/>
              <a:t>Koralen in Indonesië. </a:t>
            </a:r>
            <a:br>
              <a:rPr lang="nl-NL" sz="1600"/>
            </a:br>
            <a:r>
              <a:rPr lang="nl-NL" sz="1600"/>
              <a:t>Indonesië is onderdeel van de koraaldriehoek. Deze koraaldriehoek bevat 75% van alle koraalsoorten op aarde. In de wateren van Indonesië zijn meer dan 590 koraalsoorten aanwezig. Helaas worden de koralen bedreigd door verschillende factoren, 32% van de riffen was aan het einde van 2008 in slechte staat. </a:t>
            </a:r>
            <a:endParaRPr lang="nl-NL" sz="1600">
              <a:cs typeface="Calibri"/>
            </a:endParaRPr>
          </a:p>
          <a:p>
            <a:pPr>
              <a:lnSpc>
                <a:spcPct val="90000"/>
              </a:lnSpc>
            </a:pPr>
            <a:endParaRPr lang="nl-NL" sz="1600">
              <a:cs typeface="Calibri"/>
            </a:endParaRPr>
          </a:p>
          <a:p>
            <a:pPr marL="0" indent="0">
              <a:lnSpc>
                <a:spcPct val="90000"/>
              </a:lnSpc>
              <a:buNone/>
            </a:pPr>
            <a:r>
              <a:rPr lang="nl-NL" sz="1600"/>
              <a:t>Aan jullie de taak om uit te zoeken wat de bedreigingen van koralen in Indonesië zijn en waarom deze bedreigingen voorkomen. </a:t>
            </a:r>
            <a:endParaRPr lang="nl-NL">
              <a:cs typeface="Calibri"/>
            </a:endParaRPr>
          </a:p>
          <a:p>
            <a:pPr marL="0" indent="0">
              <a:lnSpc>
                <a:spcPct val="90000"/>
              </a:lnSpc>
              <a:buNone/>
            </a:pPr>
            <a:r>
              <a:rPr lang="nl-NL" sz="1600"/>
              <a:t>.  </a:t>
            </a:r>
            <a:r>
              <a:rPr lang="nl-NL"/>
              <a:t> </a:t>
            </a:r>
            <a:endParaRPr lang="nl-NL" sz="1600">
              <a:cs typeface="Calibri"/>
            </a:endParaRPr>
          </a:p>
        </p:txBody>
      </p:sp>
      <p:pic>
        <p:nvPicPr>
          <p:cNvPr id="7" name="Afbeelding 6">
            <a:extLst>
              <a:ext uri="{FF2B5EF4-FFF2-40B4-BE49-F238E27FC236}">
                <a16:creationId xmlns:a16="http://schemas.microsoft.com/office/drawing/2014/main" id="{6F87D87A-7063-476A-A6D7-752BD20529DE}"/>
              </a:ext>
            </a:extLst>
          </p:cNvPr>
          <p:cNvPicPr>
            <a:picLocks noChangeAspect="1"/>
          </p:cNvPicPr>
          <p:nvPr/>
        </p:nvPicPr>
        <p:blipFill rotWithShape="1">
          <a:blip r:embed="rId4"/>
          <a:srcRect l="32000" t="20278" r="33200" b="19028"/>
          <a:stretch/>
        </p:blipFill>
        <p:spPr>
          <a:xfrm>
            <a:off x="7893086" y="5954065"/>
            <a:ext cx="818125" cy="802623"/>
          </a:xfrm>
          <a:prstGeom prst="rect">
            <a:avLst/>
          </a:prstGeom>
        </p:spPr>
      </p:pic>
    </p:spTree>
    <p:extLst>
      <p:ext uri="{BB962C8B-B14F-4D97-AF65-F5344CB8AC3E}">
        <p14:creationId xmlns:p14="http://schemas.microsoft.com/office/powerpoint/2010/main" val="285474234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98" y="221527"/>
            <a:ext cx="7734204" cy="616654"/>
          </a:xfrm>
        </p:spPr>
        <p:txBody>
          <a:bodyPr/>
          <a:lstStyle/>
          <a:p>
            <a:r>
              <a:rPr lang="nl-NL"/>
              <a:t>Voor meer informatie</a:t>
            </a:r>
          </a:p>
        </p:txBody>
      </p:sp>
      <p:sp>
        <p:nvSpPr>
          <p:cNvPr id="3" name="Content Placeholder 2"/>
          <p:cNvSpPr>
            <a:spLocks noGrp="1"/>
          </p:cNvSpPr>
          <p:nvPr>
            <p:ph idx="1"/>
          </p:nvPr>
        </p:nvSpPr>
        <p:spPr>
          <a:xfrm>
            <a:off x="704899" y="1074928"/>
            <a:ext cx="7734204" cy="3928143"/>
          </a:xfrm>
        </p:spPr>
        <p:txBody>
          <a:bodyPr vert="horz" lIns="91440" tIns="45720" rIns="91440" bIns="45720" rtlCol="0" anchor="t">
            <a:noAutofit/>
          </a:bodyPr>
          <a:lstStyle/>
          <a:p>
            <a:r>
              <a:rPr lang="nl-NL">
                <a:hlinkClick r:id="rId2"/>
              </a:rPr>
              <a:t>coralacademy@hvhl.nl</a:t>
            </a:r>
            <a:endParaRPr lang="nl-NL"/>
          </a:p>
          <a:p>
            <a:r>
              <a:rPr lang="nl-NL"/>
              <a:t>ARROSTA, MOREEF, RAAK PRO </a:t>
            </a:r>
            <a:r>
              <a:rPr lang="nl-NL" err="1"/>
              <a:t>Diadema</a:t>
            </a:r>
            <a:r>
              <a:rPr lang="nl-NL"/>
              <a:t>: </a:t>
            </a:r>
            <a:r>
              <a:rPr lang="nl-NL" sz="1800">
                <a:hlinkClick r:id="rId3"/>
              </a:rPr>
              <a:t>https://www.hvhl.nl/onderzoek/delta-areas-and-resources-applied-research-centre/lectoraten/kust-en-zeemanagement-content/project-arossta.html</a:t>
            </a:r>
            <a:endParaRPr lang="nl-NL" sz="1800"/>
          </a:p>
          <a:p>
            <a:r>
              <a:rPr lang="nl-NL"/>
              <a:t>Kust- en </a:t>
            </a:r>
            <a:r>
              <a:rPr lang="nl-NL" err="1"/>
              <a:t>Zeemanagement</a:t>
            </a:r>
            <a:r>
              <a:rPr lang="nl-NL"/>
              <a:t>: </a:t>
            </a:r>
            <a:r>
              <a:rPr lang="nl-NL" sz="1800">
                <a:hlinkClick r:id="rId4"/>
              </a:rPr>
              <a:t>https://www.hvhl.nl/studeren/opleidingen/bachelor/Kust+en+zeemanagement</a:t>
            </a:r>
            <a:endParaRPr lang="nl-NL" sz="1800"/>
          </a:p>
          <a:p>
            <a:r>
              <a:rPr lang="nl-NL"/>
              <a:t>Facebook: @</a:t>
            </a:r>
            <a:r>
              <a:rPr lang="nl-NL" err="1"/>
              <a:t>KustEnZeemanagement</a:t>
            </a:r>
            <a:endParaRPr lang="nl-NL"/>
          </a:p>
          <a:p>
            <a:r>
              <a:rPr lang="nl-NL"/>
              <a:t>Lesmateriaal wordt ter beschikking gesteld aan NIBI</a:t>
            </a:r>
          </a:p>
          <a:p>
            <a:r>
              <a:rPr lang="nl-NL"/>
              <a:t>Voor vragen, spreek ons aan of ga naar de stand op de informatiemarkt</a:t>
            </a:r>
          </a:p>
          <a:p>
            <a:endParaRPr lang="nl-NL"/>
          </a:p>
          <a:p>
            <a:endParaRPr lang="nl-NL"/>
          </a:p>
          <a:p>
            <a:endParaRPr lang="nl-NL"/>
          </a:p>
          <a:p>
            <a:endParaRPr lang="nl-NL">
              <a:cs typeface="Calibri"/>
            </a:endParaRPr>
          </a:p>
        </p:txBody>
      </p:sp>
      <p:sp>
        <p:nvSpPr>
          <p:cNvPr id="4" name="Footer Placeholder 3"/>
          <p:cNvSpPr>
            <a:spLocks noGrp="1"/>
          </p:cNvSpPr>
          <p:nvPr>
            <p:ph type="ftr" sz="quarter" idx="11"/>
          </p:nvPr>
        </p:nvSpPr>
        <p:spPr/>
        <p:txBody>
          <a:bodyPr/>
          <a:lstStyle/>
          <a:p>
            <a:endParaRPr lang="nl-NL"/>
          </a:p>
        </p:txBody>
      </p:sp>
      <p:sp>
        <p:nvSpPr>
          <p:cNvPr id="5" name="Content Placeholder 4"/>
          <p:cNvSpPr>
            <a:spLocks noGrp="1"/>
          </p:cNvSpPr>
          <p:nvPr>
            <p:ph sz="quarter" idx="12"/>
          </p:nvPr>
        </p:nvSpPr>
        <p:spPr/>
        <p:txBody>
          <a:bodyPr/>
          <a:lstStyle/>
          <a:p>
            <a:endParaRPr lang="nl-NL"/>
          </a:p>
        </p:txBody>
      </p:sp>
      <p:pic>
        <p:nvPicPr>
          <p:cNvPr id="6" name="Afbeelding 5">
            <a:extLst>
              <a:ext uri="{FF2B5EF4-FFF2-40B4-BE49-F238E27FC236}">
                <a16:creationId xmlns:a16="http://schemas.microsoft.com/office/drawing/2014/main" id="{81A52993-47AD-4092-95B2-3422526D6BB0}"/>
              </a:ext>
            </a:extLst>
          </p:cNvPr>
          <p:cNvPicPr>
            <a:picLocks noChangeAspect="1"/>
          </p:cNvPicPr>
          <p:nvPr/>
        </p:nvPicPr>
        <p:blipFill rotWithShape="1">
          <a:blip r:embed="rId5"/>
          <a:srcRect l="32000" t="20278" r="33200" b="19028"/>
          <a:stretch/>
        </p:blipFill>
        <p:spPr>
          <a:xfrm>
            <a:off x="7893086" y="5954065"/>
            <a:ext cx="818125" cy="802623"/>
          </a:xfrm>
          <a:prstGeom prst="rect">
            <a:avLst/>
          </a:prstGeom>
        </p:spPr>
      </p:pic>
    </p:spTree>
    <p:extLst>
      <p:ext uri="{BB962C8B-B14F-4D97-AF65-F5344CB8AC3E}">
        <p14:creationId xmlns:p14="http://schemas.microsoft.com/office/powerpoint/2010/main" val="331052223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Wie</a:t>
            </a:r>
            <a:r>
              <a:rPr lang="en-US"/>
              <a:t> </a:t>
            </a:r>
            <a:r>
              <a:rPr lang="en-US" err="1"/>
              <a:t>zijn</a:t>
            </a:r>
            <a:r>
              <a:rPr lang="en-US"/>
              <a:t> </a:t>
            </a:r>
            <a:r>
              <a:rPr lang="en-US" err="1"/>
              <a:t>wij</a:t>
            </a:r>
            <a:r>
              <a:rPr lang="en-US"/>
              <a:t>?</a:t>
            </a:r>
            <a:endParaRPr lang="nl-NL"/>
          </a:p>
        </p:txBody>
      </p:sp>
      <p:sp>
        <p:nvSpPr>
          <p:cNvPr id="3" name="Content Placeholder 2"/>
          <p:cNvSpPr>
            <a:spLocks noGrp="1"/>
          </p:cNvSpPr>
          <p:nvPr>
            <p:ph idx="1"/>
          </p:nvPr>
        </p:nvSpPr>
        <p:spPr>
          <a:xfrm>
            <a:off x="4427587" y="1122228"/>
            <a:ext cx="4614813" cy="2209799"/>
          </a:xfrm>
        </p:spPr>
        <p:txBody>
          <a:bodyPr vert="horz" lIns="91440" tIns="45720" rIns="91440" bIns="45720" rtlCol="0" anchor="t">
            <a:noAutofit/>
          </a:bodyPr>
          <a:lstStyle/>
          <a:p>
            <a:pPr marL="0" indent="0">
              <a:buNone/>
            </a:pPr>
            <a:r>
              <a:rPr lang="nl-NL"/>
              <a:t>Imke van Gerwen</a:t>
            </a:r>
          </a:p>
          <a:p>
            <a:pPr marL="0" indent="0">
              <a:buNone/>
            </a:pPr>
            <a:r>
              <a:rPr lang="nl-NL" sz="2000"/>
              <a:t>Docent mariene biologie &amp; ecologie Kust- en </a:t>
            </a:r>
            <a:r>
              <a:rPr lang="nl-NL" sz="2000" err="1"/>
              <a:t>Zeemanagement</a:t>
            </a:r>
            <a:r>
              <a:rPr lang="nl-NL" sz="2000"/>
              <a:t>, Van Hall </a:t>
            </a:r>
            <a:r>
              <a:rPr lang="nl-NL" sz="2000" err="1"/>
              <a:t>Larenstein</a:t>
            </a:r>
            <a:endParaRPr lang="nl-NL" sz="2000"/>
          </a:p>
        </p:txBody>
      </p:sp>
      <p:sp>
        <p:nvSpPr>
          <p:cNvPr id="4" name="Footer Placeholder 3"/>
          <p:cNvSpPr>
            <a:spLocks noGrp="1"/>
          </p:cNvSpPr>
          <p:nvPr>
            <p:ph type="ftr" sz="quarter" idx="11"/>
          </p:nvPr>
        </p:nvSpPr>
        <p:spPr/>
        <p:txBody>
          <a:bodyPr/>
          <a:lstStyle/>
          <a:p>
            <a:endParaRPr lang="nl-NL"/>
          </a:p>
        </p:txBody>
      </p:sp>
      <p:sp>
        <p:nvSpPr>
          <p:cNvPr id="8" name="Content Placeholder 2"/>
          <p:cNvSpPr txBox="1">
            <a:spLocks/>
          </p:cNvSpPr>
          <p:nvPr/>
        </p:nvSpPr>
        <p:spPr>
          <a:xfrm>
            <a:off x="189658" y="1123472"/>
            <a:ext cx="4382342" cy="2209799"/>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lang="nl-NL"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lang="nl-NL" sz="2400" kern="1200" baseline="0" smtClean="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err="1"/>
              <a:t>Charelle</a:t>
            </a:r>
            <a:r>
              <a:rPr lang="nl-NL"/>
              <a:t> Holleman</a:t>
            </a:r>
          </a:p>
          <a:p>
            <a:pPr marL="0" indent="0">
              <a:buFont typeface="Arial"/>
              <a:buNone/>
            </a:pPr>
            <a:r>
              <a:rPr lang="nl-NL" sz="2000"/>
              <a:t>Student Kust- en </a:t>
            </a:r>
            <a:r>
              <a:rPr lang="nl-NL" sz="2000" err="1"/>
              <a:t>Zeemanagement</a:t>
            </a:r>
            <a:r>
              <a:rPr lang="nl-NL" sz="2000"/>
              <a:t>, Van Hall </a:t>
            </a:r>
            <a:r>
              <a:rPr lang="nl-NL" sz="2000" err="1"/>
              <a:t>Larenstein</a:t>
            </a:r>
            <a:endParaRPr lang="nl-NL" sz="2000">
              <a:cs typeface="Calibri"/>
            </a:endParaRPr>
          </a:p>
          <a:p>
            <a:pPr marL="0" indent="0">
              <a:buFont typeface="Arial"/>
              <a:buNone/>
            </a:pPr>
            <a:r>
              <a:rPr lang="nl-NL" sz="2000" err="1"/>
              <a:t>Mede-oprichter</a:t>
            </a:r>
            <a:r>
              <a:rPr lang="nl-NL" sz="2000"/>
              <a:t> Coral Academy</a:t>
            </a:r>
            <a:endParaRPr lang="nl-NL" sz="2000">
              <a:cs typeface="Calibri"/>
            </a:endParaRPr>
          </a:p>
        </p:txBody>
      </p:sp>
      <p:pic>
        <p:nvPicPr>
          <p:cNvPr id="11" name="Content Placeholder 10"/>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4424218" y="3146639"/>
            <a:ext cx="4388378" cy="2468462"/>
          </a:xfrm>
        </p:spPr>
      </p:pic>
      <p:pic>
        <p:nvPicPr>
          <p:cNvPr id="9" name="Afbeelding 8">
            <a:extLst>
              <a:ext uri="{FF2B5EF4-FFF2-40B4-BE49-F238E27FC236}">
                <a16:creationId xmlns:a16="http://schemas.microsoft.com/office/drawing/2014/main" id="{E2F3AAFD-B65D-48C4-9DED-A313CFC7B6BD}"/>
              </a:ext>
            </a:extLst>
          </p:cNvPr>
          <p:cNvPicPr>
            <a:picLocks noChangeAspect="1"/>
          </p:cNvPicPr>
          <p:nvPr/>
        </p:nvPicPr>
        <p:blipFill rotWithShape="1">
          <a:blip r:embed="rId3"/>
          <a:srcRect l="32000" t="20278" r="33200" b="19028"/>
          <a:stretch/>
        </p:blipFill>
        <p:spPr>
          <a:xfrm>
            <a:off x="7893086" y="5954065"/>
            <a:ext cx="818125" cy="802623"/>
          </a:xfrm>
          <a:prstGeom prst="rect">
            <a:avLst/>
          </a:prstGeom>
        </p:spPr>
      </p:pic>
      <p:pic>
        <p:nvPicPr>
          <p:cNvPr id="7" name="Afbeelding 6">
            <a:extLst>
              <a:ext uri="{FF2B5EF4-FFF2-40B4-BE49-F238E27FC236}">
                <a16:creationId xmlns:a16="http://schemas.microsoft.com/office/drawing/2014/main" id="{C697F50B-3E9E-4DAA-8229-72F8E6B3D07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5000"/>
                    </a14:imgEffect>
                    <a14:imgEffect>
                      <a14:brightnessContrast bright="5000" contrast="5000"/>
                    </a14:imgEffect>
                  </a14:imgLayer>
                </a14:imgProps>
              </a:ext>
            </a:extLst>
          </a:blip>
          <a:srcRect l="-1" t="19767" r="16225" b="12750"/>
          <a:stretch/>
        </p:blipFill>
        <p:spPr>
          <a:xfrm>
            <a:off x="288826" y="3162662"/>
            <a:ext cx="4032855" cy="2436415"/>
          </a:xfrm>
          <a:prstGeom prst="rect">
            <a:avLst/>
          </a:prstGeom>
        </p:spPr>
      </p:pic>
    </p:spTree>
    <p:extLst>
      <p:ext uri="{BB962C8B-B14F-4D97-AF65-F5344CB8AC3E}">
        <p14:creationId xmlns:p14="http://schemas.microsoft.com/office/powerpoint/2010/main" val="160476213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Opbouw</a:t>
            </a:r>
            <a:r>
              <a:rPr lang="en-US"/>
              <a:t> workshop</a:t>
            </a:r>
          </a:p>
        </p:txBody>
      </p:sp>
      <p:sp>
        <p:nvSpPr>
          <p:cNvPr id="3" name="Content Placeholder 2"/>
          <p:cNvSpPr>
            <a:spLocks noGrp="1"/>
          </p:cNvSpPr>
          <p:nvPr>
            <p:ph idx="1"/>
          </p:nvPr>
        </p:nvSpPr>
        <p:spPr/>
        <p:txBody>
          <a:bodyPr/>
          <a:lstStyle/>
          <a:p>
            <a:r>
              <a:rPr lang="en-US"/>
              <a:t>The Coral Academy – </a:t>
            </a:r>
            <a:r>
              <a:rPr lang="en-US" err="1"/>
              <a:t>ontstaan</a:t>
            </a:r>
            <a:endParaRPr lang="en-US"/>
          </a:p>
          <a:p>
            <a:r>
              <a:rPr lang="en-US" err="1"/>
              <a:t>Doel</a:t>
            </a:r>
            <a:endParaRPr lang="en-US"/>
          </a:p>
          <a:p>
            <a:r>
              <a:rPr lang="en-US" err="1"/>
              <a:t>Koppeling</a:t>
            </a:r>
            <a:r>
              <a:rPr lang="en-US"/>
              <a:t> </a:t>
            </a:r>
            <a:r>
              <a:rPr lang="en-US" err="1"/>
              <a:t>examenprogramma</a:t>
            </a:r>
            <a:endParaRPr lang="en-US"/>
          </a:p>
          <a:p>
            <a:r>
              <a:rPr lang="en-US" err="1"/>
              <a:t>Opbouw</a:t>
            </a:r>
            <a:r>
              <a:rPr lang="en-US"/>
              <a:t> </a:t>
            </a:r>
            <a:r>
              <a:rPr lang="en-US" err="1"/>
              <a:t>lesprogramma</a:t>
            </a:r>
            <a:endParaRPr lang="en-US"/>
          </a:p>
          <a:p>
            <a:r>
              <a:rPr lang="en-US" err="1"/>
              <a:t>Actie</a:t>
            </a:r>
            <a:r>
              <a:rPr lang="en-US"/>
              <a:t>!</a:t>
            </a:r>
          </a:p>
          <a:p>
            <a:endParaRPr lang="en-US"/>
          </a:p>
        </p:txBody>
      </p:sp>
      <p:sp>
        <p:nvSpPr>
          <p:cNvPr id="4" name="Footer Placeholder 3"/>
          <p:cNvSpPr>
            <a:spLocks noGrp="1"/>
          </p:cNvSpPr>
          <p:nvPr>
            <p:ph type="ftr" sz="quarter" idx="11"/>
          </p:nvPr>
        </p:nvSpPr>
        <p:spPr/>
        <p:txBody>
          <a:bodyPr/>
          <a:lstStyle/>
          <a:p>
            <a:endParaRPr lang="nl-NL"/>
          </a:p>
        </p:txBody>
      </p:sp>
      <p:sp>
        <p:nvSpPr>
          <p:cNvPr id="5" name="Content Placeholder 4"/>
          <p:cNvSpPr>
            <a:spLocks noGrp="1"/>
          </p:cNvSpPr>
          <p:nvPr>
            <p:ph sz="quarter" idx="12"/>
          </p:nvPr>
        </p:nvSpPr>
        <p:spPr/>
        <p:txBody>
          <a:bodyPr/>
          <a:lstStyle/>
          <a:p>
            <a:endParaRPr lang="en-US"/>
          </a:p>
        </p:txBody>
      </p:sp>
      <p:pic>
        <p:nvPicPr>
          <p:cNvPr id="6" name="Afbeelding 5">
            <a:extLst>
              <a:ext uri="{FF2B5EF4-FFF2-40B4-BE49-F238E27FC236}">
                <a16:creationId xmlns:a16="http://schemas.microsoft.com/office/drawing/2014/main" id="{790884CA-1449-4601-913C-68554F6DE5ED}"/>
              </a:ext>
            </a:extLst>
          </p:cNvPr>
          <p:cNvPicPr>
            <a:picLocks noChangeAspect="1"/>
          </p:cNvPicPr>
          <p:nvPr/>
        </p:nvPicPr>
        <p:blipFill rotWithShape="1">
          <a:blip r:embed="rId2"/>
          <a:srcRect l="32000" t="20278" r="33200" b="19028"/>
          <a:stretch/>
        </p:blipFill>
        <p:spPr>
          <a:xfrm>
            <a:off x="7893086" y="5954065"/>
            <a:ext cx="818125" cy="802623"/>
          </a:xfrm>
          <a:prstGeom prst="rect">
            <a:avLst/>
          </a:prstGeom>
        </p:spPr>
      </p:pic>
    </p:spTree>
    <p:extLst>
      <p:ext uri="{BB962C8B-B14F-4D97-AF65-F5344CB8AC3E}">
        <p14:creationId xmlns:p14="http://schemas.microsoft.com/office/powerpoint/2010/main" val="294422155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Kust</a:t>
            </a:r>
            <a:r>
              <a:rPr lang="en-US"/>
              <a:t>- </a:t>
            </a:r>
            <a:r>
              <a:rPr lang="en-US" err="1"/>
              <a:t>en</a:t>
            </a:r>
            <a:r>
              <a:rPr lang="en-US"/>
              <a:t> </a:t>
            </a:r>
            <a:r>
              <a:rPr lang="en-US" err="1"/>
              <a:t>Zeemanagement</a:t>
            </a:r>
            <a:endParaRPr lang="nl-NL"/>
          </a:p>
        </p:txBody>
      </p:sp>
      <p:sp>
        <p:nvSpPr>
          <p:cNvPr id="3" name="Content Placeholder 2"/>
          <p:cNvSpPr>
            <a:spLocks noGrp="1"/>
          </p:cNvSpPr>
          <p:nvPr>
            <p:ph idx="1"/>
          </p:nvPr>
        </p:nvSpPr>
        <p:spPr/>
        <p:txBody>
          <a:bodyPr/>
          <a:lstStyle/>
          <a:p>
            <a:pPr marL="0" indent="0">
              <a:buNone/>
            </a:pPr>
            <a:r>
              <a:rPr lang="nl-NL"/>
              <a:t>Kust- en </a:t>
            </a:r>
            <a:r>
              <a:rPr lang="nl-NL" err="1"/>
              <a:t>Zeemanager</a:t>
            </a:r>
            <a:r>
              <a:rPr lang="nl-NL"/>
              <a:t>: </a:t>
            </a:r>
          </a:p>
          <a:p>
            <a:pPr marL="0" indent="0">
              <a:buNone/>
            </a:pPr>
            <a:endParaRPr lang="nl-NL"/>
          </a:p>
          <a:p>
            <a:pPr marL="0" indent="0">
              <a:buNone/>
            </a:pPr>
            <a:r>
              <a:rPr lang="nl-NL"/>
              <a:t>Bruggenbouwer</a:t>
            </a:r>
          </a:p>
          <a:p>
            <a:pPr marL="0" indent="0">
              <a:buNone/>
            </a:pPr>
            <a:r>
              <a:rPr lang="nl-NL"/>
              <a:t>Projectmanager</a:t>
            </a:r>
          </a:p>
          <a:p>
            <a:pPr marL="0" indent="0">
              <a:buNone/>
            </a:pPr>
            <a:r>
              <a:rPr lang="nl-NL"/>
              <a:t>Systeemdeskundige</a:t>
            </a:r>
          </a:p>
          <a:p>
            <a:pPr marL="0" indent="0">
              <a:buNone/>
            </a:pPr>
            <a:endParaRPr lang="nl-NL"/>
          </a:p>
          <a:p>
            <a:pPr marL="0" indent="0">
              <a:buNone/>
            </a:pPr>
            <a:r>
              <a:rPr lang="nl-NL"/>
              <a:t>Van Hall </a:t>
            </a:r>
            <a:r>
              <a:rPr lang="nl-NL" err="1"/>
              <a:t>Larenstein</a:t>
            </a:r>
            <a:r>
              <a:rPr lang="nl-NL"/>
              <a:t>= </a:t>
            </a:r>
          </a:p>
          <a:p>
            <a:pPr marL="0" indent="0">
              <a:buNone/>
            </a:pPr>
            <a:r>
              <a:rPr lang="nl-NL"/>
              <a:t>Kennisinstituut</a:t>
            </a:r>
          </a:p>
          <a:p>
            <a:pPr marL="0" indent="0">
              <a:buNone/>
            </a:pPr>
            <a:r>
              <a:rPr lang="nl-NL" i="1" u="sng"/>
              <a:t>Onderwijs &amp; Onderzoek!</a:t>
            </a:r>
          </a:p>
        </p:txBody>
      </p:sp>
      <p:sp>
        <p:nvSpPr>
          <p:cNvPr id="4" name="Footer Placeholder 3"/>
          <p:cNvSpPr>
            <a:spLocks noGrp="1"/>
          </p:cNvSpPr>
          <p:nvPr>
            <p:ph type="ftr" sz="quarter" idx="11"/>
          </p:nvPr>
        </p:nvSpPr>
        <p:spPr/>
        <p:txBody>
          <a:bodyPr/>
          <a:lstStyle/>
          <a:p>
            <a:endParaRPr lang="nl-NL"/>
          </a:p>
        </p:txBody>
      </p:sp>
      <p:sp>
        <p:nvSpPr>
          <p:cNvPr id="5" name="Content Placeholder 4"/>
          <p:cNvSpPr>
            <a:spLocks noGrp="1"/>
          </p:cNvSpPr>
          <p:nvPr>
            <p:ph sz="quarter" idx="12"/>
          </p:nvPr>
        </p:nvSpPr>
        <p:spPr/>
        <p:txBody>
          <a:bodyPr/>
          <a:lstStyle/>
          <a:p>
            <a:endParaRPr lang="nl-NL"/>
          </a:p>
        </p:txBody>
      </p:sp>
      <p:pic>
        <p:nvPicPr>
          <p:cNvPr id="6" name="Afbeelding 5">
            <a:extLst>
              <a:ext uri="{FF2B5EF4-FFF2-40B4-BE49-F238E27FC236}">
                <a16:creationId xmlns:a16="http://schemas.microsoft.com/office/drawing/2014/main" id="{39A6A7AA-0E85-41C3-A3EE-F3C76300F111}"/>
              </a:ext>
            </a:extLst>
          </p:cNvPr>
          <p:cNvPicPr>
            <a:picLocks noChangeAspect="1"/>
          </p:cNvPicPr>
          <p:nvPr/>
        </p:nvPicPr>
        <p:blipFill rotWithShape="1">
          <a:blip r:embed="rId2"/>
          <a:srcRect l="32000" t="20278" r="33200" b="19028"/>
          <a:stretch/>
        </p:blipFill>
        <p:spPr>
          <a:xfrm>
            <a:off x="7893086" y="5954065"/>
            <a:ext cx="818125" cy="802623"/>
          </a:xfrm>
          <a:prstGeom prst="rect">
            <a:avLst/>
          </a:prstGeom>
        </p:spPr>
      </p:pic>
      <p:pic>
        <p:nvPicPr>
          <p:cNvPr id="2050" name="Picture 2"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657" y="1362081"/>
            <a:ext cx="4166261" cy="4166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761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Koraal onderzoek – AROSSTA &amp; MOREEF</a:t>
            </a:r>
          </a:p>
        </p:txBody>
      </p:sp>
      <p:sp>
        <p:nvSpPr>
          <p:cNvPr id="3" name="Content Placeholder 2"/>
          <p:cNvSpPr>
            <a:spLocks noGrp="1"/>
          </p:cNvSpPr>
          <p:nvPr>
            <p:ph idx="1"/>
          </p:nvPr>
        </p:nvSpPr>
        <p:spPr/>
        <p:txBody>
          <a:bodyPr/>
          <a:lstStyle/>
          <a:p>
            <a:pPr marL="0" indent="0">
              <a:buNone/>
            </a:pPr>
            <a:r>
              <a:rPr lang="nl-NL"/>
              <a:t>“Je moet hier zo hard lopen om stil te blijven staan” </a:t>
            </a:r>
            <a:r>
              <a:rPr lang="nl-NL" sz="1400"/>
              <a:t>(Alice in Wonderland)</a:t>
            </a:r>
          </a:p>
          <a:p>
            <a:pPr marL="0" indent="0">
              <a:buNone/>
            </a:pPr>
            <a:endParaRPr lang="nl-NL"/>
          </a:p>
        </p:txBody>
      </p:sp>
      <p:sp>
        <p:nvSpPr>
          <p:cNvPr id="4" name="Footer Placeholder 3"/>
          <p:cNvSpPr>
            <a:spLocks noGrp="1"/>
          </p:cNvSpPr>
          <p:nvPr>
            <p:ph type="ftr" sz="quarter" idx="11"/>
          </p:nvPr>
        </p:nvSpPr>
        <p:spPr/>
        <p:txBody>
          <a:bodyPr/>
          <a:lstStyle/>
          <a:p>
            <a:endParaRPr lang="nl-NL"/>
          </a:p>
        </p:txBody>
      </p:sp>
      <p:sp>
        <p:nvSpPr>
          <p:cNvPr id="5" name="Content Placeholder 4"/>
          <p:cNvSpPr>
            <a:spLocks noGrp="1"/>
          </p:cNvSpPr>
          <p:nvPr>
            <p:ph sz="quarter" idx="12"/>
          </p:nvPr>
        </p:nvSpPr>
        <p:spPr/>
        <p:txBody>
          <a:bodyPr/>
          <a:lstStyle/>
          <a:p>
            <a:endParaRPr lang="nl-NL"/>
          </a:p>
        </p:txBody>
      </p:sp>
      <p:pic>
        <p:nvPicPr>
          <p:cNvPr id="1028" name="Picture 4" descr="https://newscientist.nl/assets/Alwin-Hylkema-met-reefb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072" y="2467275"/>
            <a:ext cx="4944143" cy="32960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21667" y="3891531"/>
            <a:ext cx="2165684" cy="1754326"/>
          </a:xfrm>
          <a:prstGeom prst="rect">
            <a:avLst/>
          </a:prstGeom>
          <a:noFill/>
        </p:spPr>
        <p:txBody>
          <a:bodyPr wrap="square" rtlCol="0">
            <a:spAutoFit/>
          </a:bodyPr>
          <a:lstStyle/>
          <a:p>
            <a:r>
              <a:rPr lang="nl-NL" b="1"/>
              <a:t>Alwin Hylkema met een </a:t>
            </a:r>
            <a:r>
              <a:rPr lang="nl-NL" b="1" i="1" err="1"/>
              <a:t>reefball</a:t>
            </a:r>
            <a:r>
              <a:rPr lang="nl-NL" b="1"/>
              <a:t>: een iglo-vormig onderkomen voor visjes. Foto: Bram </a:t>
            </a:r>
            <a:r>
              <a:rPr lang="nl-NL" b="1" err="1"/>
              <a:t>Belloni</a:t>
            </a:r>
            <a:endParaRPr lang="nl-NL"/>
          </a:p>
        </p:txBody>
      </p:sp>
    </p:spTree>
    <p:extLst>
      <p:ext uri="{BB962C8B-B14F-4D97-AF65-F5344CB8AC3E}">
        <p14:creationId xmlns:p14="http://schemas.microsoft.com/office/powerpoint/2010/main" val="104325266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3" name="Content Placeholder 2"/>
          <p:cNvSpPr>
            <a:spLocks noGrp="1"/>
          </p:cNvSpPr>
          <p:nvPr>
            <p:ph idx="1"/>
          </p:nvPr>
        </p:nvSpPr>
        <p:spPr/>
        <p:txBody>
          <a:bodyPr/>
          <a:lstStyle/>
          <a:p>
            <a:pPr marL="0" indent="0">
              <a:buNone/>
            </a:pPr>
            <a:endParaRPr lang="nl-NL"/>
          </a:p>
        </p:txBody>
      </p:sp>
      <p:sp>
        <p:nvSpPr>
          <p:cNvPr id="4" name="Footer Placeholder 3"/>
          <p:cNvSpPr>
            <a:spLocks noGrp="1"/>
          </p:cNvSpPr>
          <p:nvPr>
            <p:ph type="ftr" sz="quarter" idx="11"/>
          </p:nvPr>
        </p:nvSpPr>
        <p:spPr/>
        <p:txBody>
          <a:bodyPr/>
          <a:lstStyle/>
          <a:p>
            <a:endParaRPr lang="nl-NL"/>
          </a:p>
        </p:txBody>
      </p:sp>
      <p:sp>
        <p:nvSpPr>
          <p:cNvPr id="5" name="Content Placeholder 4"/>
          <p:cNvSpPr>
            <a:spLocks noGrp="1"/>
          </p:cNvSpPr>
          <p:nvPr>
            <p:ph sz="quarter" idx="12"/>
          </p:nvPr>
        </p:nvSpPr>
        <p:spPr/>
        <p:txBody>
          <a:bodyPr/>
          <a:lstStyle/>
          <a:p>
            <a:endParaRPr lang="nl-NL"/>
          </a:p>
        </p:txBody>
      </p:sp>
      <p:pic>
        <p:nvPicPr>
          <p:cNvPr id="6" name="Afbeelding 5">
            <a:extLst>
              <a:ext uri="{FF2B5EF4-FFF2-40B4-BE49-F238E27FC236}">
                <a16:creationId xmlns:a16="http://schemas.microsoft.com/office/drawing/2014/main" id="{DE4B2498-7F28-4BD5-AA0B-F814381CF8CB}"/>
              </a:ext>
            </a:extLst>
          </p:cNvPr>
          <p:cNvPicPr>
            <a:picLocks noChangeAspect="1"/>
          </p:cNvPicPr>
          <p:nvPr/>
        </p:nvPicPr>
        <p:blipFill rotWithShape="1">
          <a:blip r:embed="rId2"/>
          <a:srcRect l="32000" t="20278" r="33200" b="19028"/>
          <a:stretch/>
        </p:blipFill>
        <p:spPr>
          <a:xfrm>
            <a:off x="7893086" y="5963396"/>
            <a:ext cx="818125" cy="802623"/>
          </a:xfrm>
          <a:prstGeom prst="rect">
            <a:avLst/>
          </a:prstGeom>
        </p:spPr>
      </p:pic>
      <p:pic>
        <p:nvPicPr>
          <p:cNvPr id="7" name="Picture 6"/>
          <p:cNvPicPr>
            <a:picLocks noChangeAspect="1"/>
          </p:cNvPicPr>
          <p:nvPr/>
        </p:nvPicPr>
        <p:blipFill rotWithShape="1">
          <a:blip r:embed="rId3"/>
          <a:srcRect l="316" t="22629" r="1736" b="6127"/>
          <a:stretch/>
        </p:blipFill>
        <p:spPr>
          <a:xfrm>
            <a:off x="14699" y="152127"/>
            <a:ext cx="9114602" cy="3729162"/>
          </a:xfrm>
          <a:prstGeom prst="rect">
            <a:avLst/>
          </a:prstGeom>
        </p:spPr>
      </p:pic>
      <p:pic>
        <p:nvPicPr>
          <p:cNvPr id="8" name="Picture 2" descr="https://attachments.office.net/owa/imke.vangerwen@hvhl.nl/service.svc/s/GetAttachmentThumbnail?id=AAMkADJhODJkM2VlLTViOTQtNGVmNC05MzZlLTUzMjZjNjBhNjliZABGAAAAAAAIVFouxtenTo19p5lMZvS3BwAwS9mnxwdtQpkxD68yFP9DAAAAAAEMAAAwS9mnxwdtQpkxD68yFP9DAAA86ar5AAABEgAQAJ%2BMbdx%2Bh3lGi%2BW8UWc%2BijQ%3D&amp;thumbnailType=2&amp;owa=outlook.office.com&amp;scriptVer=2019092206.10&amp;X-OWA-CANARY=quiBULcUrUmbk4ZZXb-WLDC-NWJYRtcYNDZgdKyAvlmlHpZA_y-Q3OTdumY2wywMY05fuw3syiI.&amp;token=eyJhbGciOiJSUzI1NiIsImtpZCI6IjA2MDBGOUY2NzQ2MjA3MzdFNzM0MDRFMjg3QzQ1QTgxOENCN0NFQjgiLCJ4NXQiOiJCZ0Q1OW5SaUJ6Zm5OQVRpaDhSYWdZeTN6cmciLCJ0eXAiOiJKV1QifQ.eyJvcmlnaW4iOiJodHRwczovL291dGxvb2sub2ZmaWNlLmNvbSIsInZlciI6IkV4Y2hhbmdlLkNhbGxiYWNrLlYxIiwiYXBwY3R4c2VuZGVyIjoiT3dhRG93bmxvYWRAM2NlNTQ3NzgtYWQ5ZS00ZjMyLWI4NjQtMTQzYmFjNzExMzA1IiwiaXNzcmluZyI6IldXIiwiYXBwY3R4Ijoie1wibXNleGNocHJvdFwiOlwib3dhXCIsXCJwcmltYXJ5c2lkXCI6XCJTLTEtNS0yMS0xMzI1MDIyNDQ4LTEyMjcxMTQ3MDMtMjgyNzM3MTgzMi0xMzU5MTc4OVwiLFwicHVpZFwiOlwiMTE1MzgwMTExNTIyMDkyODM2NlwiLFwib2lkXCI6XCJjNmEwZWRlNy04MTczLTRlOTQtOTY2YS01M2ZkNTgzMjA3OTZcIixcInNjb3BlXCI6XCJPd2FEb3dubG9hZFwifSIsIm5iZiI6MTU2OTkyNDkwOCwiZXhwIjoxNTY5OTI1NTA4LCJpc3MiOiIwMDAwMDAwMi0wMDAwLTBmZjEtY2UwMC0wMDAwMDAwMDAwMDBAM2NlNTQ3NzgtYWQ5ZS00ZjMyLWI4NjQtMTQzYmFjNzExMzA1IiwiYXVkIjoiMDAwMDAwMDItMDAwMC0wZmYxLWNlMDAtMDAwMDAwMDAwMDAwL2F0dGFjaG1lbnRzLm9mZmljZS5uZXRAM2NlNTQ3NzgtYWQ5ZS00ZjMyLWI4NjQtMTQzYmFjNzExMzA1In0.WvIfshoE71Z6bOrl6Wo8VnvLWCPL5zFhMo8Zxby1dZFqQkoYs6Xy4ygUQsTQ1ESER901htS2WN5fmxH7pg32xefvKQ-Rz9uS2GyPuI-HTupcX9tUYmRM57UOyL2XOmN2C76IDbH0JsGCOpJs5SpPWwfyKmpCEphBu69MPM0OeRDi5PYFhy-gNf4Zspj7gWlaSy475v6_xbz7bO0tAWOVJ-uV-YxEycq0l0xkEmACsaKbg2tjljdzav4_8na18-vdoJa6qo-mD5VSWoMK8738WMfLPEXGTZsoakvw3UqFwxsvvzxDW2iAq0J32hOOEnWiKE0GT3I5LaNWDDR4xY2tIw&amp;animation=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190" y="3780772"/>
            <a:ext cx="3919369" cy="2939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338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Coral Academy</a:t>
            </a:r>
            <a:endParaRPr lang="nl-NL"/>
          </a:p>
        </p:txBody>
      </p:sp>
      <p:pic>
        <p:nvPicPr>
          <p:cNvPr id="7" name="Afbeelding 6">
            <a:extLst>
              <a:ext uri="{FF2B5EF4-FFF2-40B4-BE49-F238E27FC236}">
                <a16:creationId xmlns:a16="http://schemas.microsoft.com/office/drawing/2014/main" id="{3D7A2B83-2A92-4F15-AD49-637A58B14C3F}"/>
              </a:ext>
            </a:extLst>
          </p:cNvPr>
          <p:cNvPicPr>
            <a:picLocks noChangeAspect="1"/>
          </p:cNvPicPr>
          <p:nvPr/>
        </p:nvPicPr>
        <p:blipFill rotWithShape="1">
          <a:blip r:embed="rId2"/>
          <a:srcRect l="32000" t="20278" r="33200" b="19028"/>
          <a:stretch/>
        </p:blipFill>
        <p:spPr>
          <a:xfrm>
            <a:off x="5421086" y="1888329"/>
            <a:ext cx="3092661" cy="3034061"/>
          </a:xfrm>
          <a:prstGeom prst="rect">
            <a:avLst/>
          </a:prstGeom>
        </p:spPr>
      </p:pic>
      <p:sp>
        <p:nvSpPr>
          <p:cNvPr id="3" name="Content Placeholder 2"/>
          <p:cNvSpPr>
            <a:spLocks noGrp="1"/>
          </p:cNvSpPr>
          <p:nvPr>
            <p:ph idx="1"/>
          </p:nvPr>
        </p:nvSpPr>
        <p:spPr>
          <a:xfrm>
            <a:off x="704898" y="1600200"/>
            <a:ext cx="4716188" cy="3928143"/>
          </a:xfrm>
        </p:spPr>
        <p:txBody>
          <a:bodyPr vert="horz" lIns="91440" tIns="45720" rIns="91440" bIns="45720" rtlCol="0" anchor="t">
            <a:noAutofit/>
          </a:bodyPr>
          <a:lstStyle/>
          <a:p>
            <a:r>
              <a:rPr lang="en-US"/>
              <a:t>ARROSTA – </a:t>
            </a:r>
            <a:r>
              <a:rPr lang="en-US" err="1"/>
              <a:t>lunchlezing</a:t>
            </a:r>
            <a:r>
              <a:rPr lang="en-US"/>
              <a:t> </a:t>
            </a:r>
            <a:r>
              <a:rPr lang="en-US" err="1"/>
              <a:t>Alwin</a:t>
            </a:r>
            <a:r>
              <a:rPr lang="en-US"/>
              <a:t> </a:t>
            </a:r>
            <a:r>
              <a:rPr lang="en-US" err="1"/>
              <a:t>Hylkema</a:t>
            </a:r>
            <a:endParaRPr lang="en-US"/>
          </a:p>
          <a:p>
            <a:r>
              <a:rPr lang="en-US"/>
              <a:t>Chasing Corals – </a:t>
            </a:r>
            <a:r>
              <a:rPr lang="en-US" err="1"/>
              <a:t>discussie</a:t>
            </a:r>
            <a:r>
              <a:rPr lang="en-US"/>
              <a:t> “hoe </a:t>
            </a:r>
            <a:r>
              <a:rPr lang="en-US" err="1"/>
              <a:t>dit</a:t>
            </a:r>
            <a:r>
              <a:rPr lang="en-US"/>
              <a:t> op </a:t>
            </a:r>
            <a:r>
              <a:rPr lang="en-US" err="1"/>
              <a:t>te</a:t>
            </a:r>
            <a:r>
              <a:rPr lang="en-US"/>
              <a:t> </a:t>
            </a:r>
            <a:r>
              <a:rPr lang="en-US" err="1"/>
              <a:t>lossen</a:t>
            </a:r>
            <a:r>
              <a:rPr lang="en-US"/>
              <a:t>?”</a:t>
            </a:r>
          </a:p>
          <a:p>
            <a:r>
              <a:rPr lang="en-US" err="1"/>
              <a:t>Studentproject</a:t>
            </a:r>
            <a:r>
              <a:rPr lang="en-US"/>
              <a:t> </a:t>
            </a:r>
          </a:p>
          <a:p>
            <a:r>
              <a:rPr lang="en-US"/>
              <a:t>Workshops </a:t>
            </a:r>
            <a:r>
              <a:rPr lang="en-US" err="1"/>
              <a:t>aanbieden</a:t>
            </a:r>
            <a:r>
              <a:rPr lang="en-US"/>
              <a:t> </a:t>
            </a:r>
            <a:r>
              <a:rPr lang="en-US" err="1"/>
              <a:t>scholieren</a:t>
            </a:r>
            <a:endParaRPr lang="en-US"/>
          </a:p>
          <a:p>
            <a:r>
              <a:rPr lang="en-US" err="1"/>
              <a:t>Lesmateriaal</a:t>
            </a:r>
            <a:r>
              <a:rPr lang="en-US"/>
              <a:t> </a:t>
            </a:r>
            <a:r>
              <a:rPr lang="en-US" err="1"/>
              <a:t>gemaakt</a:t>
            </a:r>
            <a:r>
              <a:rPr lang="en-US"/>
              <a:t> </a:t>
            </a:r>
            <a:r>
              <a:rPr lang="en-US" err="1"/>
              <a:t>en</a:t>
            </a:r>
            <a:r>
              <a:rPr lang="en-US"/>
              <a:t> </a:t>
            </a:r>
            <a:r>
              <a:rPr lang="en-US" err="1"/>
              <a:t>uitgetest</a:t>
            </a:r>
            <a:r>
              <a:rPr lang="en-US"/>
              <a:t> op </a:t>
            </a:r>
            <a:r>
              <a:rPr lang="en-US" err="1"/>
              <a:t>middelbare</a:t>
            </a:r>
            <a:r>
              <a:rPr lang="en-US"/>
              <a:t> </a:t>
            </a:r>
            <a:r>
              <a:rPr lang="en-US" err="1"/>
              <a:t>scholen</a:t>
            </a:r>
            <a:r>
              <a:rPr lang="en-US"/>
              <a:t>. </a:t>
            </a:r>
          </a:p>
          <a:p>
            <a:endParaRPr lang="en-US">
              <a:cs typeface="Calibri"/>
            </a:endParaRPr>
          </a:p>
        </p:txBody>
      </p:sp>
      <p:sp>
        <p:nvSpPr>
          <p:cNvPr id="4" name="Footer Placeholder 3"/>
          <p:cNvSpPr>
            <a:spLocks noGrp="1"/>
          </p:cNvSpPr>
          <p:nvPr>
            <p:ph type="ftr" sz="quarter" idx="11"/>
          </p:nvPr>
        </p:nvSpPr>
        <p:spPr/>
        <p:txBody>
          <a:bodyPr/>
          <a:lstStyle/>
          <a:p>
            <a:endParaRPr lang="nl-NL"/>
          </a:p>
        </p:txBody>
      </p:sp>
      <p:sp>
        <p:nvSpPr>
          <p:cNvPr id="5" name="Content Placeholder 4"/>
          <p:cNvSpPr>
            <a:spLocks noGrp="1"/>
          </p:cNvSpPr>
          <p:nvPr>
            <p:ph sz="quarter" idx="12"/>
          </p:nvPr>
        </p:nvSpPr>
        <p:spPr/>
        <p:txBody>
          <a:bodyPr/>
          <a:lstStyle/>
          <a:p>
            <a:endParaRPr lang="nl-NL"/>
          </a:p>
        </p:txBody>
      </p:sp>
      <p:pic>
        <p:nvPicPr>
          <p:cNvPr id="6" name="Afbeelding 5">
            <a:extLst>
              <a:ext uri="{FF2B5EF4-FFF2-40B4-BE49-F238E27FC236}">
                <a16:creationId xmlns:a16="http://schemas.microsoft.com/office/drawing/2014/main" id="{F2B15B33-2B10-491C-9CB5-4B70544AA6FC}"/>
              </a:ext>
            </a:extLst>
          </p:cNvPr>
          <p:cNvPicPr>
            <a:picLocks noChangeAspect="1"/>
          </p:cNvPicPr>
          <p:nvPr/>
        </p:nvPicPr>
        <p:blipFill rotWithShape="1">
          <a:blip r:embed="rId2"/>
          <a:srcRect l="32000" t="20278" r="33200" b="19028"/>
          <a:stretch/>
        </p:blipFill>
        <p:spPr>
          <a:xfrm>
            <a:off x="7893086" y="5954065"/>
            <a:ext cx="818125" cy="802623"/>
          </a:xfrm>
          <a:prstGeom prst="rect">
            <a:avLst/>
          </a:prstGeom>
        </p:spPr>
      </p:pic>
    </p:spTree>
    <p:extLst>
      <p:ext uri="{BB962C8B-B14F-4D97-AF65-F5344CB8AC3E}">
        <p14:creationId xmlns:p14="http://schemas.microsoft.com/office/powerpoint/2010/main" val="184184882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Doel</a:t>
            </a:r>
            <a:endParaRPr lang="nl-NL"/>
          </a:p>
        </p:txBody>
      </p:sp>
      <p:sp>
        <p:nvSpPr>
          <p:cNvPr id="3" name="Content Placeholder 2"/>
          <p:cNvSpPr>
            <a:spLocks noGrp="1"/>
          </p:cNvSpPr>
          <p:nvPr>
            <p:ph idx="1"/>
          </p:nvPr>
        </p:nvSpPr>
        <p:spPr/>
        <p:txBody>
          <a:bodyPr vert="horz" lIns="91440" tIns="45720" rIns="91440" bIns="45720" rtlCol="0" anchor="t">
            <a:noAutofit/>
          </a:bodyPr>
          <a:lstStyle/>
          <a:p>
            <a:r>
              <a:rPr lang="en-US" err="1"/>
              <a:t>Missie</a:t>
            </a:r>
            <a:endParaRPr lang="en-US">
              <a:cs typeface="Calibri"/>
            </a:endParaRPr>
          </a:p>
          <a:p>
            <a:pPr marL="0" indent="0">
              <a:buNone/>
            </a:pPr>
            <a:endParaRPr lang="en-US" sz="1400">
              <a:cs typeface="Calibri"/>
            </a:endParaRPr>
          </a:p>
          <a:p>
            <a:pPr marL="400050" lvl="1" indent="0">
              <a:buNone/>
            </a:pPr>
            <a:r>
              <a:rPr lang="en-US" sz="2000" i="1">
                <a:cs typeface="Calibri"/>
              </a:rPr>
              <a:t>Door </a:t>
            </a:r>
            <a:r>
              <a:rPr lang="en-US" sz="2000" i="1" err="1">
                <a:cs typeface="Calibri"/>
              </a:rPr>
              <a:t>middel</a:t>
            </a:r>
            <a:r>
              <a:rPr lang="en-US" sz="2000" i="1">
                <a:cs typeface="Calibri"/>
              </a:rPr>
              <a:t> van </a:t>
            </a:r>
            <a:r>
              <a:rPr lang="en-US" sz="2000" i="1" err="1">
                <a:cs typeface="Calibri"/>
              </a:rPr>
              <a:t>educatie</a:t>
            </a:r>
            <a:r>
              <a:rPr lang="en-US" sz="2000" i="1">
                <a:cs typeface="Calibri"/>
              </a:rPr>
              <a:t> </a:t>
            </a:r>
            <a:r>
              <a:rPr lang="en-US" sz="2000" i="1" err="1">
                <a:cs typeface="Calibri"/>
              </a:rPr>
              <a:t>jonge</a:t>
            </a:r>
            <a:r>
              <a:rPr lang="en-US" sz="2000" i="1">
                <a:cs typeface="Calibri"/>
              </a:rPr>
              <a:t> </a:t>
            </a:r>
            <a:r>
              <a:rPr lang="en-US" sz="2000" i="1" err="1">
                <a:cs typeface="Calibri"/>
              </a:rPr>
              <a:t>mensen</a:t>
            </a:r>
            <a:r>
              <a:rPr lang="en-US" sz="2000" i="1">
                <a:cs typeface="Calibri"/>
              </a:rPr>
              <a:t> </a:t>
            </a:r>
            <a:r>
              <a:rPr lang="en-US" sz="2000" i="1" err="1">
                <a:cs typeface="Calibri"/>
              </a:rPr>
              <a:t>informeren</a:t>
            </a:r>
            <a:r>
              <a:rPr lang="en-US" sz="2000" i="1">
                <a:cs typeface="Calibri"/>
              </a:rPr>
              <a:t> </a:t>
            </a:r>
            <a:r>
              <a:rPr lang="en-US" sz="2000" i="1" err="1">
                <a:cs typeface="Calibri"/>
              </a:rPr>
              <a:t>en</a:t>
            </a:r>
            <a:r>
              <a:rPr lang="en-US" sz="2000" i="1">
                <a:cs typeface="Calibri"/>
              </a:rPr>
              <a:t> </a:t>
            </a:r>
            <a:r>
              <a:rPr lang="en-US" sz="2000" i="1" err="1">
                <a:ea typeface="+mn-lt"/>
                <a:cs typeface="+mn-lt"/>
              </a:rPr>
              <a:t>motiveren</a:t>
            </a:r>
            <a:r>
              <a:rPr lang="en-US" sz="2000" i="1">
                <a:ea typeface="+mn-lt"/>
                <a:cs typeface="+mn-lt"/>
              </a:rPr>
              <a:t> </a:t>
            </a:r>
            <a:r>
              <a:rPr lang="en-US" sz="2000" i="1" err="1">
                <a:ea typeface="+mn-lt"/>
                <a:cs typeface="+mn-lt"/>
              </a:rPr>
              <a:t>bij</a:t>
            </a:r>
            <a:r>
              <a:rPr lang="en-US" sz="2000" i="1">
                <a:ea typeface="+mn-lt"/>
                <a:cs typeface="+mn-lt"/>
              </a:rPr>
              <a:t> </a:t>
            </a:r>
            <a:r>
              <a:rPr lang="en-US" sz="2000" i="1" err="1">
                <a:ea typeface="+mn-lt"/>
                <a:cs typeface="+mn-lt"/>
              </a:rPr>
              <a:t>te</a:t>
            </a:r>
            <a:r>
              <a:rPr lang="en-US" sz="2000" i="1">
                <a:ea typeface="+mn-lt"/>
                <a:cs typeface="+mn-lt"/>
              </a:rPr>
              <a:t> </a:t>
            </a:r>
            <a:r>
              <a:rPr lang="en-US" sz="2000" i="1" err="1">
                <a:ea typeface="+mn-lt"/>
                <a:cs typeface="+mn-lt"/>
              </a:rPr>
              <a:t>dragen</a:t>
            </a:r>
            <a:r>
              <a:rPr lang="en-US" sz="2000" i="1">
                <a:ea typeface="+mn-lt"/>
                <a:cs typeface="+mn-lt"/>
              </a:rPr>
              <a:t> </a:t>
            </a:r>
            <a:r>
              <a:rPr lang="en-US" sz="2000" i="1" err="1">
                <a:ea typeface="+mn-lt"/>
                <a:cs typeface="+mn-lt"/>
              </a:rPr>
              <a:t>aan</a:t>
            </a:r>
            <a:r>
              <a:rPr lang="en-US" sz="2000" i="1">
                <a:ea typeface="+mn-lt"/>
                <a:cs typeface="+mn-lt"/>
              </a:rPr>
              <a:t> </a:t>
            </a:r>
            <a:r>
              <a:rPr lang="en-US" sz="2000" i="1" err="1">
                <a:ea typeface="+mn-lt"/>
                <a:cs typeface="+mn-lt"/>
              </a:rPr>
              <a:t>een</a:t>
            </a:r>
            <a:r>
              <a:rPr lang="en-US" sz="2000" i="1">
                <a:ea typeface="+mn-lt"/>
                <a:cs typeface="+mn-lt"/>
              </a:rPr>
              <a:t> </a:t>
            </a:r>
            <a:r>
              <a:rPr lang="en-US" sz="2000" i="1" err="1">
                <a:ea typeface="+mn-lt"/>
                <a:cs typeface="+mn-lt"/>
              </a:rPr>
              <a:t>koraalrijke</a:t>
            </a:r>
            <a:r>
              <a:rPr lang="en-US" sz="2000" i="1">
                <a:ea typeface="+mn-lt"/>
                <a:cs typeface="+mn-lt"/>
              </a:rPr>
              <a:t> </a:t>
            </a:r>
            <a:r>
              <a:rPr lang="en-US" sz="2000" i="1" err="1">
                <a:ea typeface="+mn-lt"/>
                <a:cs typeface="+mn-lt"/>
              </a:rPr>
              <a:t>toekomst</a:t>
            </a:r>
            <a:r>
              <a:rPr lang="en-US" sz="2000" i="1">
                <a:ea typeface="+mn-lt"/>
                <a:cs typeface="+mn-lt"/>
              </a:rPr>
              <a:t>. </a:t>
            </a:r>
            <a:endParaRPr lang="en-US" sz="2000" i="1">
              <a:cs typeface="Calibri"/>
            </a:endParaRPr>
          </a:p>
          <a:p>
            <a:pPr lvl="1"/>
            <a:endParaRPr lang="en-US" sz="1400"/>
          </a:p>
          <a:p>
            <a:pPr marL="0" indent="0">
              <a:buNone/>
            </a:pPr>
            <a:r>
              <a:rPr lang="en-US" err="1"/>
              <a:t>Speerpunten</a:t>
            </a:r>
            <a:r>
              <a:rPr lang="en-US"/>
              <a:t>:</a:t>
            </a:r>
          </a:p>
          <a:p>
            <a:r>
              <a:rPr lang="en-US" err="1"/>
              <a:t>Informeren</a:t>
            </a:r>
            <a:endParaRPr lang="en-US"/>
          </a:p>
          <a:p>
            <a:r>
              <a:rPr lang="en-US" err="1"/>
              <a:t>Bewustwording</a:t>
            </a:r>
            <a:r>
              <a:rPr lang="en-US"/>
              <a:t> (</a:t>
            </a:r>
            <a:r>
              <a:rPr lang="en-US" err="1"/>
              <a:t>o.a</a:t>
            </a:r>
            <a:r>
              <a:rPr lang="en-US"/>
              <a:t>. </a:t>
            </a:r>
            <a:r>
              <a:rPr lang="en-US" err="1"/>
              <a:t>mening</a:t>
            </a:r>
            <a:r>
              <a:rPr lang="en-US"/>
              <a:t> </a:t>
            </a:r>
            <a:r>
              <a:rPr lang="en-US" err="1"/>
              <a:t>vormen</a:t>
            </a:r>
            <a:r>
              <a:rPr lang="en-US"/>
              <a:t>)</a:t>
            </a:r>
            <a:endParaRPr lang="nl-NL"/>
          </a:p>
          <a:p>
            <a:r>
              <a:rPr lang="en-US" err="1"/>
              <a:t>Activeren</a:t>
            </a:r>
            <a:endParaRPr lang="en-US"/>
          </a:p>
        </p:txBody>
      </p:sp>
      <p:sp>
        <p:nvSpPr>
          <p:cNvPr id="4" name="Footer Placeholder 3"/>
          <p:cNvSpPr>
            <a:spLocks noGrp="1"/>
          </p:cNvSpPr>
          <p:nvPr>
            <p:ph type="ftr" sz="quarter" idx="11"/>
          </p:nvPr>
        </p:nvSpPr>
        <p:spPr/>
        <p:txBody>
          <a:bodyPr/>
          <a:lstStyle/>
          <a:p>
            <a:endParaRPr lang="nl-NL"/>
          </a:p>
        </p:txBody>
      </p:sp>
      <p:sp>
        <p:nvSpPr>
          <p:cNvPr id="5" name="Content Placeholder 4"/>
          <p:cNvSpPr>
            <a:spLocks noGrp="1"/>
          </p:cNvSpPr>
          <p:nvPr>
            <p:ph sz="quarter" idx="12"/>
          </p:nvPr>
        </p:nvSpPr>
        <p:spPr/>
        <p:txBody>
          <a:bodyPr/>
          <a:lstStyle/>
          <a:p>
            <a:endParaRPr lang="nl-NL"/>
          </a:p>
        </p:txBody>
      </p:sp>
      <p:pic>
        <p:nvPicPr>
          <p:cNvPr id="6" name="Afbeelding 5">
            <a:extLst>
              <a:ext uri="{FF2B5EF4-FFF2-40B4-BE49-F238E27FC236}">
                <a16:creationId xmlns:a16="http://schemas.microsoft.com/office/drawing/2014/main" id="{583615FA-F53F-4124-8133-7153F28979CF}"/>
              </a:ext>
            </a:extLst>
          </p:cNvPr>
          <p:cNvPicPr>
            <a:picLocks noChangeAspect="1"/>
          </p:cNvPicPr>
          <p:nvPr/>
        </p:nvPicPr>
        <p:blipFill rotWithShape="1">
          <a:blip r:embed="rId2"/>
          <a:srcRect l="32000" t="20278" r="33200" b="19028"/>
          <a:stretch/>
        </p:blipFill>
        <p:spPr>
          <a:xfrm>
            <a:off x="7893086" y="5954065"/>
            <a:ext cx="818125" cy="802623"/>
          </a:xfrm>
          <a:prstGeom prst="rect">
            <a:avLst/>
          </a:prstGeom>
        </p:spPr>
      </p:pic>
    </p:spTree>
    <p:extLst>
      <p:ext uri="{BB962C8B-B14F-4D97-AF65-F5344CB8AC3E}">
        <p14:creationId xmlns:p14="http://schemas.microsoft.com/office/powerpoint/2010/main" val="334673656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Koppeling</a:t>
            </a:r>
            <a:r>
              <a:rPr lang="en-US"/>
              <a:t> </a:t>
            </a:r>
            <a:r>
              <a:rPr lang="en-US" err="1"/>
              <a:t>examenprogramma</a:t>
            </a:r>
            <a:r>
              <a:rPr lang="en-US"/>
              <a:t> </a:t>
            </a:r>
            <a:r>
              <a:rPr lang="en-US" err="1"/>
              <a:t>havo</a:t>
            </a:r>
            <a:r>
              <a:rPr lang="en-US"/>
              <a:t>/</a:t>
            </a:r>
            <a:r>
              <a:rPr lang="en-US" err="1"/>
              <a:t>vwo</a:t>
            </a:r>
            <a:endParaRPr lang="nl-NL"/>
          </a:p>
        </p:txBody>
      </p:sp>
      <p:sp>
        <p:nvSpPr>
          <p:cNvPr id="3" name="Content Placeholder 2"/>
          <p:cNvSpPr>
            <a:spLocks noGrp="1"/>
          </p:cNvSpPr>
          <p:nvPr>
            <p:ph idx="1"/>
          </p:nvPr>
        </p:nvSpPr>
        <p:spPr>
          <a:xfrm>
            <a:off x="704898" y="1297919"/>
            <a:ext cx="7734204" cy="3928143"/>
          </a:xfrm>
        </p:spPr>
        <p:txBody>
          <a:bodyPr vert="horz" lIns="91440" tIns="45720" rIns="91440" bIns="45720" rtlCol="0" anchor="t">
            <a:noAutofit/>
          </a:bodyPr>
          <a:lstStyle/>
          <a:p>
            <a:pPr marL="0" indent="0">
              <a:buNone/>
            </a:pPr>
            <a:r>
              <a:rPr lang="nl-NL" err="1">
                <a:ea typeface="+mn-lt"/>
                <a:cs typeface="+mn-lt"/>
              </a:rPr>
              <a:t>Subdomeinen</a:t>
            </a:r>
            <a:r>
              <a:rPr lang="nl-NL">
                <a:ea typeface="+mn-lt"/>
                <a:cs typeface="+mn-lt"/>
              </a:rPr>
              <a:t>:</a:t>
            </a:r>
          </a:p>
          <a:p>
            <a:r>
              <a:rPr lang="nl-NL">
                <a:ea typeface="+mn-lt"/>
                <a:cs typeface="+mn-lt"/>
              </a:rPr>
              <a:t>Ecologisch denken (A12)</a:t>
            </a:r>
          </a:p>
          <a:p>
            <a:pPr lvl="1"/>
            <a:r>
              <a:rPr lang="nl-NL" sz="1800">
                <a:ea typeface="+mn-lt"/>
                <a:cs typeface="+mn-lt"/>
              </a:rPr>
              <a:t>Gevolgen van interne of externe veranderingen op gemeenschap of ecosysteem</a:t>
            </a:r>
            <a:endParaRPr lang="nl-NL">
              <a:ea typeface="+mn-lt"/>
              <a:cs typeface="+mn-lt"/>
            </a:endParaRPr>
          </a:p>
          <a:p>
            <a:r>
              <a:rPr lang="nl-NL">
                <a:ea typeface="+mn-lt"/>
                <a:cs typeface="+mn-lt"/>
              </a:rPr>
              <a:t>Interactie in ecosystemen (D5)</a:t>
            </a:r>
          </a:p>
          <a:p>
            <a:pPr lvl="1"/>
            <a:r>
              <a:rPr lang="nl-NL" sz="1800">
                <a:ea typeface="+mn-lt"/>
                <a:cs typeface="+mn-lt"/>
              </a:rPr>
              <a:t>Voedselrelaties</a:t>
            </a:r>
          </a:p>
          <a:p>
            <a:pPr lvl="1"/>
            <a:r>
              <a:rPr lang="nl-NL" sz="1800">
                <a:ea typeface="+mn-lt"/>
                <a:cs typeface="+mn-lt"/>
              </a:rPr>
              <a:t>Interacties</a:t>
            </a:r>
          </a:p>
          <a:p>
            <a:pPr lvl="1"/>
            <a:r>
              <a:rPr lang="nl-NL" sz="1800">
                <a:ea typeface="+mn-lt"/>
                <a:cs typeface="+mn-lt"/>
              </a:rPr>
              <a:t>Duurzaamheid</a:t>
            </a:r>
          </a:p>
          <a:p>
            <a:r>
              <a:rPr lang="nl-NL">
                <a:ea typeface="+mn-lt"/>
                <a:cs typeface="+mn-lt"/>
              </a:rPr>
              <a:t>Modelvorming (A7)</a:t>
            </a:r>
            <a:endParaRPr lang="nl-NL"/>
          </a:p>
          <a:p>
            <a:pPr lvl="1"/>
            <a:r>
              <a:rPr lang="nl-NL" sz="1800">
                <a:cs typeface="Calibri"/>
              </a:rPr>
              <a:t>Probleemanalyse</a:t>
            </a:r>
          </a:p>
          <a:p>
            <a:pPr lvl="1"/>
            <a:r>
              <a:rPr lang="nl-NL" sz="1800">
                <a:cs typeface="Calibri"/>
              </a:rPr>
              <a:t>Interpreteren </a:t>
            </a:r>
          </a:p>
          <a:p>
            <a:pPr lvl="1"/>
            <a:endParaRPr lang="nl-NL">
              <a:cs typeface="Calibri"/>
            </a:endParaRPr>
          </a:p>
          <a:p>
            <a:endParaRPr lang="nl-NL">
              <a:cs typeface="Calibri"/>
            </a:endParaRPr>
          </a:p>
        </p:txBody>
      </p:sp>
      <p:sp>
        <p:nvSpPr>
          <p:cNvPr id="4" name="Footer Placeholder 3"/>
          <p:cNvSpPr>
            <a:spLocks noGrp="1"/>
          </p:cNvSpPr>
          <p:nvPr>
            <p:ph type="ftr" sz="quarter" idx="11"/>
          </p:nvPr>
        </p:nvSpPr>
        <p:spPr/>
        <p:txBody>
          <a:bodyPr/>
          <a:lstStyle/>
          <a:p>
            <a:endParaRPr lang="nl-NL"/>
          </a:p>
        </p:txBody>
      </p:sp>
      <p:pic>
        <p:nvPicPr>
          <p:cNvPr id="7" name="Afbeelding 7" descr="Afbeelding met persoon, binnen, groep, staand&#10;&#10;Beschrijving is gegenereerd met zeer hoge betrouwbaarheid">
            <a:extLst>
              <a:ext uri="{FF2B5EF4-FFF2-40B4-BE49-F238E27FC236}">
                <a16:creationId xmlns:a16="http://schemas.microsoft.com/office/drawing/2014/main" id="{6DB00D26-0B6C-4CCA-B041-474C705F6C3C}"/>
              </a:ext>
            </a:extLst>
          </p:cNvPr>
          <p:cNvPicPr>
            <a:picLocks noGrp="1" noChangeAspect="1"/>
          </p:cNvPicPr>
          <p:nvPr>
            <p:ph sz="quarter" idx="12"/>
          </p:nvPr>
        </p:nvPicPr>
        <p:blipFill>
          <a:blip r:embed="rId3"/>
          <a:stretch>
            <a:fillRect/>
          </a:stretch>
        </p:blipFill>
        <p:spPr>
          <a:xfrm>
            <a:off x="3857126" y="3258980"/>
            <a:ext cx="4570110" cy="2331947"/>
          </a:xfrm>
        </p:spPr>
      </p:pic>
      <p:pic>
        <p:nvPicPr>
          <p:cNvPr id="6" name="Afbeelding 5">
            <a:extLst>
              <a:ext uri="{FF2B5EF4-FFF2-40B4-BE49-F238E27FC236}">
                <a16:creationId xmlns:a16="http://schemas.microsoft.com/office/drawing/2014/main" id="{BFE41474-EE21-4368-9EA0-5F8061D699DF}"/>
              </a:ext>
            </a:extLst>
          </p:cNvPr>
          <p:cNvPicPr>
            <a:picLocks noChangeAspect="1"/>
          </p:cNvPicPr>
          <p:nvPr/>
        </p:nvPicPr>
        <p:blipFill rotWithShape="1">
          <a:blip r:embed="rId4"/>
          <a:srcRect l="32000" t="20278" r="33200" b="19028"/>
          <a:stretch/>
        </p:blipFill>
        <p:spPr>
          <a:xfrm>
            <a:off x="7893086" y="5954065"/>
            <a:ext cx="818125" cy="802623"/>
          </a:xfrm>
          <a:prstGeom prst="rect">
            <a:avLst/>
          </a:prstGeom>
        </p:spPr>
      </p:pic>
    </p:spTree>
    <p:extLst>
      <p:ext uri="{BB962C8B-B14F-4D97-AF65-F5344CB8AC3E}">
        <p14:creationId xmlns:p14="http://schemas.microsoft.com/office/powerpoint/2010/main" val="2670236578"/>
      </p:ext>
    </p:extLst>
  </p:cSld>
  <p:clrMapOvr>
    <a:masterClrMapping/>
  </p:clrMapOvr>
  <p:transition spd="slow">
    <p:push dir="u"/>
  </p:transition>
</p:sld>
</file>

<file path=ppt/theme/theme1.xml><?xml version="1.0" encoding="utf-8"?>
<a:theme xmlns:a="http://schemas.openxmlformats.org/drawingml/2006/main" name="12760_Powerpoint-template_VHL_NEW_2016_Def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2760_powerpoint-template_vhl_new_2016-2 [Read-Only]" id="{C6A5B4D4-0160-481F-8209-5C596FC9E026}" vid="{9D48CA3D-2A99-4C67-BB0D-4EA74D49E054}"/>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711CC5679814E43B442B62C69D73181" ma:contentTypeVersion="10" ma:contentTypeDescription="Een nieuw document maken." ma:contentTypeScope="" ma:versionID="6dc258e9c8734fdc4fa22250e0a75655">
  <xsd:schema xmlns:xsd="http://www.w3.org/2001/XMLSchema" xmlns:xs="http://www.w3.org/2001/XMLSchema" xmlns:p="http://schemas.microsoft.com/office/2006/metadata/properties" xmlns:ns3="a8af66fe-9916-4a74-a57c-150c148ccc0b" xmlns:ns4="4cf7ad6f-2783-4bc3-98de-a6e6cf231fd9" targetNamespace="http://schemas.microsoft.com/office/2006/metadata/properties" ma:root="true" ma:fieldsID="c24c0b8694113b6b274db0461cd89794" ns3:_="" ns4:_="">
    <xsd:import namespace="a8af66fe-9916-4a74-a57c-150c148ccc0b"/>
    <xsd:import namespace="4cf7ad6f-2783-4bc3-98de-a6e6cf231fd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af66fe-9916-4a74-a57c-150c148ccc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f7ad6f-2783-4bc3-98de-a6e6cf231fd9"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SharingHintHash" ma:index="17"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6D2297-F3D8-4DD5-B075-FF7D4BE17C28}">
  <ds:schemaRefs>
    <ds:schemaRef ds:uri="http://schemas.microsoft.com/sharepoint/v3/contenttype/forms"/>
  </ds:schemaRefs>
</ds:datastoreItem>
</file>

<file path=customXml/itemProps2.xml><?xml version="1.0" encoding="utf-8"?>
<ds:datastoreItem xmlns:ds="http://schemas.openxmlformats.org/officeDocument/2006/customXml" ds:itemID="{D336DA3E-64AC-47B9-91BD-688455DE8B15}">
  <ds:schemaRefs>
    <ds:schemaRef ds:uri="http://purl.org/dc/elements/1.1/"/>
    <ds:schemaRef ds:uri="http://schemas.microsoft.com/office/2006/documentManagement/types"/>
    <ds:schemaRef ds:uri="http://purl.org/dc/terms/"/>
    <ds:schemaRef ds:uri="http://schemas.microsoft.com/office/infopath/2007/PartnerControls"/>
    <ds:schemaRef ds:uri="http://schemas.microsoft.com/office/2006/metadata/properties"/>
    <ds:schemaRef ds:uri="4cf7ad6f-2783-4bc3-98de-a6e6cf231fd9"/>
    <ds:schemaRef ds:uri="a8af66fe-9916-4a74-a57c-150c148ccc0b"/>
    <ds:schemaRef ds:uri="http://www.w3.org/XML/1998/namespace"/>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BCBBA726-0190-496E-AAD8-5DD1AE2824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af66fe-9916-4a74-a57c-150c148ccc0b"/>
    <ds:schemaRef ds:uri="4cf7ad6f-2783-4bc3-98de-a6e6cf231f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12882_powerpoint-sjabloon_vhl_nl</Template>
  <TotalTime>0</TotalTime>
  <Words>346</Words>
  <Application>Microsoft Office PowerPoint</Application>
  <PresentationFormat>Diavoorstelling (4:3)</PresentationFormat>
  <Paragraphs>104</Paragraphs>
  <Slides>16</Slides>
  <Notes>3</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16</vt:i4>
      </vt:variant>
    </vt:vector>
  </HeadingPairs>
  <TitlesOfParts>
    <vt:vector size="20" baseType="lpstr">
      <vt:lpstr>Arial</vt:lpstr>
      <vt:lpstr>Calibri</vt:lpstr>
      <vt:lpstr>Cambria</vt:lpstr>
      <vt:lpstr>12760_Powerpoint-template_VHL_NEW_2016_Def3</vt:lpstr>
      <vt:lpstr>Coral Academy – word koraalridder!</vt:lpstr>
      <vt:lpstr>Wie zijn wij?</vt:lpstr>
      <vt:lpstr>Opbouw workshop</vt:lpstr>
      <vt:lpstr>Kust- en Zeemanagement</vt:lpstr>
      <vt:lpstr>Koraal onderzoek – AROSSTA &amp; MOREEF</vt:lpstr>
      <vt:lpstr>PowerPoint-presentatie</vt:lpstr>
      <vt:lpstr>The Coral Academy</vt:lpstr>
      <vt:lpstr>Doel</vt:lpstr>
      <vt:lpstr>Koppeling examenprogramma havo/vwo</vt:lpstr>
      <vt:lpstr>Opbouw lesprogramma Coral Academy</vt:lpstr>
      <vt:lpstr>Actie!</vt:lpstr>
      <vt:lpstr>Ecosysteemspel</vt:lpstr>
      <vt:lpstr>Het grote waaromspel</vt:lpstr>
      <vt:lpstr>Het grote waaromspel</vt:lpstr>
      <vt:lpstr>Casus!</vt:lpstr>
      <vt:lpstr>Voor meer informatie</vt:lpstr>
    </vt:vector>
  </TitlesOfParts>
  <Company>Hogeschool Van Hall Larenstein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Gerwen, Imke van</dc:creator>
  <cp:lastModifiedBy>Holleman, Charelle</cp:lastModifiedBy>
  <cp:revision>2</cp:revision>
  <dcterms:created xsi:type="dcterms:W3CDTF">2019-08-28T09:20:58Z</dcterms:created>
  <dcterms:modified xsi:type="dcterms:W3CDTF">2020-01-17T14:52:22Z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0x010100C711CC5679814E43B442B62C69D73181</vt:lpwstr>
  </property>
</Properties>
</file>