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9"/>
  </p:notesMasterIdLst>
  <p:sldIdLst>
    <p:sldId id="256" r:id="rId5"/>
    <p:sldId id="518" r:id="rId6"/>
    <p:sldId id="509" r:id="rId7"/>
    <p:sldId id="519" r:id="rId8"/>
    <p:sldId id="423" r:id="rId9"/>
    <p:sldId id="510" r:id="rId10"/>
    <p:sldId id="511" r:id="rId11"/>
    <p:sldId id="512" r:id="rId12"/>
    <p:sldId id="513" r:id="rId13"/>
    <p:sldId id="514" r:id="rId14"/>
    <p:sldId id="515" r:id="rId15"/>
    <p:sldId id="516" r:id="rId16"/>
    <p:sldId id="517" r:id="rId17"/>
    <p:sldId id="52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roen Bron" initials="JB" lastIdx="4" clrIdx="0">
    <p:extLst>
      <p:ext uri="{19B8F6BF-5375-455C-9EA6-DF929625EA0E}">
        <p15:presenceInfo xmlns:p15="http://schemas.microsoft.com/office/powerpoint/2012/main" userId="S::j.bron@slo.nl::c62facc6-ac52-46c7-a19a-0f09736015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B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ADB783-B830-4129-AC92-AA6CB29CA128}" v="17" dt="2022-05-18T11:51:06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139" autoAdjust="0"/>
    <p:restoredTop sz="91386" autoAdjust="0"/>
  </p:normalViewPr>
  <p:slideViewPr>
    <p:cSldViewPr snapToGrid="0">
      <p:cViewPr varScale="1">
        <p:scale>
          <a:sx n="67" d="100"/>
          <a:sy n="67" d="100"/>
        </p:scale>
        <p:origin x="6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afke Oldenbeuving" userId="df7e42ba-24c3-40ea-807e-3bcaa065d3cf" providerId="ADAL" clId="{38ADB783-B830-4129-AC92-AA6CB29CA128}"/>
    <pc:docChg chg="undo custSel addSld delSld modSld">
      <pc:chgData name="Aafke Oldenbeuving" userId="df7e42ba-24c3-40ea-807e-3bcaa065d3cf" providerId="ADAL" clId="{38ADB783-B830-4129-AC92-AA6CB29CA128}" dt="2022-05-18T11:51:06.808" v="2195" actId="14100"/>
      <pc:docMkLst>
        <pc:docMk/>
      </pc:docMkLst>
      <pc:sldChg chg="modSp mod">
        <pc:chgData name="Aafke Oldenbeuving" userId="df7e42ba-24c3-40ea-807e-3bcaa065d3cf" providerId="ADAL" clId="{38ADB783-B830-4129-AC92-AA6CB29CA128}" dt="2022-05-17T08:30:24.258" v="76" actId="20577"/>
        <pc:sldMkLst>
          <pc:docMk/>
          <pc:sldMk cId="747901901" sldId="256"/>
        </pc:sldMkLst>
        <pc:spChg chg="mod">
          <ac:chgData name="Aafke Oldenbeuving" userId="df7e42ba-24c3-40ea-807e-3bcaa065d3cf" providerId="ADAL" clId="{38ADB783-B830-4129-AC92-AA6CB29CA128}" dt="2022-05-17T08:30:24.258" v="76" actId="20577"/>
          <ac:spMkLst>
            <pc:docMk/>
            <pc:sldMk cId="747901901" sldId="256"/>
            <ac:spMk id="2" creationId="{CCD490AC-9E56-4AFC-BB80-4115AB06BF48}"/>
          </ac:spMkLst>
        </pc:spChg>
        <pc:spChg chg="mod">
          <ac:chgData name="Aafke Oldenbeuving" userId="df7e42ba-24c3-40ea-807e-3bcaa065d3cf" providerId="ADAL" clId="{38ADB783-B830-4129-AC92-AA6CB29CA128}" dt="2022-05-17T08:28:49.412" v="31" actId="20577"/>
          <ac:spMkLst>
            <pc:docMk/>
            <pc:sldMk cId="747901901" sldId="256"/>
            <ac:spMk id="3" creationId="{4F673786-A33C-40C0-9C69-C2D97A9AA439}"/>
          </ac:spMkLst>
        </pc:spChg>
      </pc:sldChg>
      <pc:sldChg chg="del">
        <pc:chgData name="Aafke Oldenbeuving" userId="df7e42ba-24c3-40ea-807e-3bcaa065d3cf" providerId="ADAL" clId="{38ADB783-B830-4129-AC92-AA6CB29CA128}" dt="2022-05-17T08:31:01.786" v="78" actId="47"/>
        <pc:sldMkLst>
          <pc:docMk/>
          <pc:sldMk cId="1217595812" sldId="327"/>
        </pc:sldMkLst>
      </pc:sldChg>
      <pc:sldChg chg="delSp modSp mod">
        <pc:chgData name="Aafke Oldenbeuving" userId="df7e42ba-24c3-40ea-807e-3bcaa065d3cf" providerId="ADAL" clId="{38ADB783-B830-4129-AC92-AA6CB29CA128}" dt="2022-05-17T08:33:30.153" v="268" actId="20577"/>
        <pc:sldMkLst>
          <pc:docMk/>
          <pc:sldMk cId="2710654715" sldId="423"/>
        </pc:sldMkLst>
        <pc:spChg chg="mod">
          <ac:chgData name="Aafke Oldenbeuving" userId="df7e42ba-24c3-40ea-807e-3bcaa065d3cf" providerId="ADAL" clId="{38ADB783-B830-4129-AC92-AA6CB29CA128}" dt="2022-05-17T08:33:30.153" v="268" actId="20577"/>
          <ac:spMkLst>
            <pc:docMk/>
            <pc:sldMk cId="2710654715" sldId="423"/>
            <ac:spMk id="3" creationId="{33BDE45F-FD0B-470F-A651-805460D206F8}"/>
          </ac:spMkLst>
        </pc:spChg>
        <pc:spChg chg="del">
          <ac:chgData name="Aafke Oldenbeuving" userId="df7e42ba-24c3-40ea-807e-3bcaa065d3cf" providerId="ADAL" clId="{38ADB783-B830-4129-AC92-AA6CB29CA128}" dt="2022-05-17T08:31:19.167" v="90" actId="478"/>
          <ac:spMkLst>
            <pc:docMk/>
            <pc:sldMk cId="2710654715" sldId="423"/>
            <ac:spMk id="4" creationId="{FA366718-89DA-9070-BD6D-E8C6E4D81AEF}"/>
          </ac:spMkLst>
        </pc:spChg>
        <pc:spChg chg="del">
          <ac:chgData name="Aafke Oldenbeuving" userId="df7e42ba-24c3-40ea-807e-3bcaa065d3cf" providerId="ADAL" clId="{38ADB783-B830-4129-AC92-AA6CB29CA128}" dt="2022-05-17T08:31:19.167" v="90" actId="478"/>
          <ac:spMkLst>
            <pc:docMk/>
            <pc:sldMk cId="2710654715" sldId="423"/>
            <ac:spMk id="6" creationId="{2E8D69DF-92FB-F0A4-3F8C-4D29FDC5DCD0}"/>
          </ac:spMkLst>
        </pc:spChg>
        <pc:spChg chg="del">
          <ac:chgData name="Aafke Oldenbeuving" userId="df7e42ba-24c3-40ea-807e-3bcaa065d3cf" providerId="ADAL" clId="{38ADB783-B830-4129-AC92-AA6CB29CA128}" dt="2022-05-17T08:31:19.167" v="90" actId="478"/>
          <ac:spMkLst>
            <pc:docMk/>
            <pc:sldMk cId="2710654715" sldId="423"/>
            <ac:spMk id="7" creationId="{9AEF1077-79E0-C9F2-E63C-157A83F784AD}"/>
          </ac:spMkLst>
        </pc:spChg>
        <pc:spChg chg="del">
          <ac:chgData name="Aafke Oldenbeuving" userId="df7e42ba-24c3-40ea-807e-3bcaa065d3cf" providerId="ADAL" clId="{38ADB783-B830-4129-AC92-AA6CB29CA128}" dt="2022-05-17T08:31:19.167" v="90" actId="478"/>
          <ac:spMkLst>
            <pc:docMk/>
            <pc:sldMk cId="2710654715" sldId="423"/>
            <ac:spMk id="9" creationId="{BE9CAF49-05E0-EDFE-56FB-7E3B24A10C79}"/>
          </ac:spMkLst>
        </pc:spChg>
        <pc:spChg chg="del">
          <ac:chgData name="Aafke Oldenbeuving" userId="df7e42ba-24c3-40ea-807e-3bcaa065d3cf" providerId="ADAL" clId="{38ADB783-B830-4129-AC92-AA6CB29CA128}" dt="2022-05-17T08:31:19.167" v="90" actId="478"/>
          <ac:spMkLst>
            <pc:docMk/>
            <pc:sldMk cId="2710654715" sldId="423"/>
            <ac:spMk id="12" creationId="{9ABEB737-B914-3F1F-A43C-BA0EB168A6EA}"/>
          </ac:spMkLst>
        </pc:spChg>
        <pc:spChg chg="del">
          <ac:chgData name="Aafke Oldenbeuving" userId="df7e42ba-24c3-40ea-807e-3bcaa065d3cf" providerId="ADAL" clId="{38ADB783-B830-4129-AC92-AA6CB29CA128}" dt="2022-05-17T08:31:19.167" v="90" actId="478"/>
          <ac:spMkLst>
            <pc:docMk/>
            <pc:sldMk cId="2710654715" sldId="423"/>
            <ac:spMk id="13" creationId="{C751346B-5C72-22C9-A4DB-9CF07C8CE1D1}"/>
          </ac:spMkLst>
        </pc:spChg>
        <pc:spChg chg="del">
          <ac:chgData name="Aafke Oldenbeuving" userId="df7e42ba-24c3-40ea-807e-3bcaa065d3cf" providerId="ADAL" clId="{38ADB783-B830-4129-AC92-AA6CB29CA128}" dt="2022-05-17T08:31:19.167" v="90" actId="478"/>
          <ac:spMkLst>
            <pc:docMk/>
            <pc:sldMk cId="2710654715" sldId="423"/>
            <ac:spMk id="14" creationId="{2FEFFF3E-5333-0FE5-5A61-67AC1ADFA6D3}"/>
          </ac:spMkLst>
        </pc:spChg>
        <pc:spChg chg="del">
          <ac:chgData name="Aafke Oldenbeuving" userId="df7e42ba-24c3-40ea-807e-3bcaa065d3cf" providerId="ADAL" clId="{38ADB783-B830-4129-AC92-AA6CB29CA128}" dt="2022-05-17T08:31:19.167" v="90" actId="478"/>
          <ac:spMkLst>
            <pc:docMk/>
            <pc:sldMk cId="2710654715" sldId="423"/>
            <ac:spMk id="15" creationId="{023ADB73-9FEA-38CB-C86D-E750A57F3592}"/>
          </ac:spMkLst>
        </pc:spChg>
        <pc:spChg chg="del">
          <ac:chgData name="Aafke Oldenbeuving" userId="df7e42ba-24c3-40ea-807e-3bcaa065d3cf" providerId="ADAL" clId="{38ADB783-B830-4129-AC92-AA6CB29CA128}" dt="2022-05-17T08:31:19.167" v="90" actId="478"/>
          <ac:spMkLst>
            <pc:docMk/>
            <pc:sldMk cId="2710654715" sldId="423"/>
            <ac:spMk id="16" creationId="{E29A0F07-F422-F2B5-97C3-95D52912BB96}"/>
          </ac:spMkLst>
        </pc:spChg>
        <pc:spChg chg="del">
          <ac:chgData name="Aafke Oldenbeuving" userId="df7e42ba-24c3-40ea-807e-3bcaa065d3cf" providerId="ADAL" clId="{38ADB783-B830-4129-AC92-AA6CB29CA128}" dt="2022-05-17T08:31:19.167" v="90" actId="478"/>
          <ac:spMkLst>
            <pc:docMk/>
            <pc:sldMk cId="2710654715" sldId="423"/>
            <ac:spMk id="17" creationId="{3332A267-0C04-A170-3C7B-93622B0AEC77}"/>
          </ac:spMkLst>
        </pc:spChg>
      </pc:sldChg>
      <pc:sldChg chg="del">
        <pc:chgData name="Aafke Oldenbeuving" userId="df7e42ba-24c3-40ea-807e-3bcaa065d3cf" providerId="ADAL" clId="{38ADB783-B830-4129-AC92-AA6CB29CA128}" dt="2022-05-17T08:31:33.764" v="93" actId="47"/>
        <pc:sldMkLst>
          <pc:docMk/>
          <pc:sldMk cId="1227436965" sldId="424"/>
        </pc:sldMkLst>
      </pc:sldChg>
      <pc:sldChg chg="del">
        <pc:chgData name="Aafke Oldenbeuving" userId="df7e42ba-24c3-40ea-807e-3bcaa065d3cf" providerId="ADAL" clId="{38ADB783-B830-4129-AC92-AA6CB29CA128}" dt="2022-05-17T08:31:34.593" v="94" actId="47"/>
        <pc:sldMkLst>
          <pc:docMk/>
          <pc:sldMk cId="1418498478" sldId="425"/>
        </pc:sldMkLst>
      </pc:sldChg>
      <pc:sldChg chg="del">
        <pc:chgData name="Aafke Oldenbeuving" userId="df7e42ba-24c3-40ea-807e-3bcaa065d3cf" providerId="ADAL" clId="{38ADB783-B830-4129-AC92-AA6CB29CA128}" dt="2022-05-17T08:31:35.419" v="95" actId="47"/>
        <pc:sldMkLst>
          <pc:docMk/>
          <pc:sldMk cId="663343232" sldId="426"/>
        </pc:sldMkLst>
      </pc:sldChg>
      <pc:sldChg chg="del">
        <pc:chgData name="Aafke Oldenbeuving" userId="df7e42ba-24c3-40ea-807e-3bcaa065d3cf" providerId="ADAL" clId="{38ADB783-B830-4129-AC92-AA6CB29CA128}" dt="2022-05-17T08:31:36.891" v="96" actId="47"/>
        <pc:sldMkLst>
          <pc:docMk/>
          <pc:sldMk cId="2317124766" sldId="427"/>
        </pc:sldMkLst>
      </pc:sldChg>
      <pc:sldChg chg="del">
        <pc:chgData name="Aafke Oldenbeuving" userId="df7e42ba-24c3-40ea-807e-3bcaa065d3cf" providerId="ADAL" clId="{38ADB783-B830-4129-AC92-AA6CB29CA128}" dt="2022-05-17T08:31:37.687" v="97" actId="47"/>
        <pc:sldMkLst>
          <pc:docMk/>
          <pc:sldMk cId="3980512556" sldId="428"/>
        </pc:sldMkLst>
      </pc:sldChg>
      <pc:sldChg chg="del">
        <pc:chgData name="Aafke Oldenbeuving" userId="df7e42ba-24c3-40ea-807e-3bcaa065d3cf" providerId="ADAL" clId="{38ADB783-B830-4129-AC92-AA6CB29CA128}" dt="2022-05-17T08:31:38.529" v="98" actId="47"/>
        <pc:sldMkLst>
          <pc:docMk/>
          <pc:sldMk cId="1525707282" sldId="429"/>
        </pc:sldMkLst>
      </pc:sldChg>
      <pc:sldChg chg="add">
        <pc:chgData name="Aafke Oldenbeuving" userId="df7e42ba-24c3-40ea-807e-3bcaa065d3cf" providerId="ADAL" clId="{38ADB783-B830-4129-AC92-AA6CB29CA128}" dt="2022-05-17T08:30:43.804" v="77"/>
        <pc:sldMkLst>
          <pc:docMk/>
          <pc:sldMk cId="3869985719" sldId="509"/>
        </pc:sldMkLst>
      </pc:sldChg>
      <pc:sldChg chg="modSp add mod">
        <pc:chgData name="Aafke Oldenbeuving" userId="df7e42ba-24c3-40ea-807e-3bcaa065d3cf" providerId="ADAL" clId="{38ADB783-B830-4129-AC92-AA6CB29CA128}" dt="2022-05-17T08:58:12.807" v="1953" actId="20577"/>
        <pc:sldMkLst>
          <pc:docMk/>
          <pc:sldMk cId="2313655226" sldId="510"/>
        </pc:sldMkLst>
        <pc:spChg chg="mod">
          <ac:chgData name="Aafke Oldenbeuving" userId="df7e42ba-24c3-40ea-807e-3bcaa065d3cf" providerId="ADAL" clId="{38ADB783-B830-4129-AC92-AA6CB29CA128}" dt="2022-05-17T08:58:12.807" v="1953" actId="20577"/>
          <ac:spMkLst>
            <pc:docMk/>
            <pc:sldMk cId="2313655226" sldId="510"/>
            <ac:spMk id="3" creationId="{33BDE45F-FD0B-470F-A651-805460D206F8}"/>
          </ac:spMkLst>
        </pc:spChg>
      </pc:sldChg>
      <pc:sldChg chg="modSp add mod">
        <pc:chgData name="Aafke Oldenbeuving" userId="df7e42ba-24c3-40ea-807e-3bcaa065d3cf" providerId="ADAL" clId="{38ADB783-B830-4129-AC92-AA6CB29CA128}" dt="2022-05-17T08:35:49.570" v="592" actId="20577"/>
        <pc:sldMkLst>
          <pc:docMk/>
          <pc:sldMk cId="2651699413" sldId="511"/>
        </pc:sldMkLst>
        <pc:spChg chg="mod">
          <ac:chgData name="Aafke Oldenbeuving" userId="df7e42ba-24c3-40ea-807e-3bcaa065d3cf" providerId="ADAL" clId="{38ADB783-B830-4129-AC92-AA6CB29CA128}" dt="2022-05-17T08:35:49.570" v="592" actId="20577"/>
          <ac:spMkLst>
            <pc:docMk/>
            <pc:sldMk cId="2651699413" sldId="511"/>
            <ac:spMk id="3" creationId="{33BDE45F-FD0B-470F-A651-805460D206F8}"/>
          </ac:spMkLst>
        </pc:spChg>
      </pc:sldChg>
      <pc:sldChg chg="modSp add mod">
        <pc:chgData name="Aafke Oldenbeuving" userId="df7e42ba-24c3-40ea-807e-3bcaa065d3cf" providerId="ADAL" clId="{38ADB783-B830-4129-AC92-AA6CB29CA128}" dt="2022-05-17T08:59:33.502" v="2038" actId="20577"/>
        <pc:sldMkLst>
          <pc:docMk/>
          <pc:sldMk cId="3417993501" sldId="512"/>
        </pc:sldMkLst>
        <pc:spChg chg="mod">
          <ac:chgData name="Aafke Oldenbeuving" userId="df7e42ba-24c3-40ea-807e-3bcaa065d3cf" providerId="ADAL" clId="{38ADB783-B830-4129-AC92-AA6CB29CA128}" dt="2022-05-17T08:59:33.502" v="2038" actId="20577"/>
          <ac:spMkLst>
            <pc:docMk/>
            <pc:sldMk cId="3417993501" sldId="512"/>
            <ac:spMk id="3" creationId="{33BDE45F-FD0B-470F-A651-805460D206F8}"/>
          </ac:spMkLst>
        </pc:spChg>
      </pc:sldChg>
      <pc:sldChg chg="modSp add mod">
        <pc:chgData name="Aafke Oldenbeuving" userId="df7e42ba-24c3-40ea-807e-3bcaa065d3cf" providerId="ADAL" clId="{38ADB783-B830-4129-AC92-AA6CB29CA128}" dt="2022-05-17T08:37:11.323" v="780" actId="20577"/>
        <pc:sldMkLst>
          <pc:docMk/>
          <pc:sldMk cId="654015822" sldId="513"/>
        </pc:sldMkLst>
        <pc:spChg chg="mod">
          <ac:chgData name="Aafke Oldenbeuving" userId="df7e42ba-24c3-40ea-807e-3bcaa065d3cf" providerId="ADAL" clId="{38ADB783-B830-4129-AC92-AA6CB29CA128}" dt="2022-05-17T08:37:11.323" v="780" actId="20577"/>
          <ac:spMkLst>
            <pc:docMk/>
            <pc:sldMk cId="654015822" sldId="513"/>
            <ac:spMk id="3" creationId="{33BDE45F-FD0B-470F-A651-805460D206F8}"/>
          </ac:spMkLst>
        </pc:spChg>
      </pc:sldChg>
      <pc:sldChg chg="modSp add mod">
        <pc:chgData name="Aafke Oldenbeuving" userId="df7e42ba-24c3-40ea-807e-3bcaa065d3cf" providerId="ADAL" clId="{38ADB783-B830-4129-AC92-AA6CB29CA128}" dt="2022-05-17T08:46:47.299" v="1012" actId="20577"/>
        <pc:sldMkLst>
          <pc:docMk/>
          <pc:sldMk cId="945380769" sldId="514"/>
        </pc:sldMkLst>
        <pc:spChg chg="mod">
          <ac:chgData name="Aafke Oldenbeuving" userId="df7e42ba-24c3-40ea-807e-3bcaa065d3cf" providerId="ADAL" clId="{38ADB783-B830-4129-AC92-AA6CB29CA128}" dt="2022-05-17T08:46:47.299" v="1012" actId="20577"/>
          <ac:spMkLst>
            <pc:docMk/>
            <pc:sldMk cId="945380769" sldId="514"/>
            <ac:spMk id="3" creationId="{33BDE45F-FD0B-470F-A651-805460D206F8}"/>
          </ac:spMkLst>
        </pc:spChg>
      </pc:sldChg>
      <pc:sldChg chg="modSp add mod">
        <pc:chgData name="Aafke Oldenbeuving" userId="df7e42ba-24c3-40ea-807e-3bcaa065d3cf" providerId="ADAL" clId="{38ADB783-B830-4129-AC92-AA6CB29CA128}" dt="2022-05-17T08:47:44.625" v="1119" actId="20577"/>
        <pc:sldMkLst>
          <pc:docMk/>
          <pc:sldMk cId="53913754" sldId="515"/>
        </pc:sldMkLst>
        <pc:spChg chg="mod">
          <ac:chgData name="Aafke Oldenbeuving" userId="df7e42ba-24c3-40ea-807e-3bcaa065d3cf" providerId="ADAL" clId="{38ADB783-B830-4129-AC92-AA6CB29CA128}" dt="2022-05-17T08:47:44.625" v="1119" actId="20577"/>
          <ac:spMkLst>
            <pc:docMk/>
            <pc:sldMk cId="53913754" sldId="515"/>
            <ac:spMk id="3" creationId="{33BDE45F-FD0B-470F-A651-805460D206F8}"/>
          </ac:spMkLst>
        </pc:spChg>
      </pc:sldChg>
      <pc:sldChg chg="modSp add mod">
        <pc:chgData name="Aafke Oldenbeuving" userId="df7e42ba-24c3-40ea-807e-3bcaa065d3cf" providerId="ADAL" clId="{38ADB783-B830-4129-AC92-AA6CB29CA128}" dt="2022-05-17T09:00:30.858" v="2039" actId="20577"/>
        <pc:sldMkLst>
          <pc:docMk/>
          <pc:sldMk cId="3852073387" sldId="516"/>
        </pc:sldMkLst>
        <pc:spChg chg="mod">
          <ac:chgData name="Aafke Oldenbeuving" userId="df7e42ba-24c3-40ea-807e-3bcaa065d3cf" providerId="ADAL" clId="{38ADB783-B830-4129-AC92-AA6CB29CA128}" dt="2022-05-17T09:00:30.858" v="2039" actId="20577"/>
          <ac:spMkLst>
            <pc:docMk/>
            <pc:sldMk cId="3852073387" sldId="516"/>
            <ac:spMk id="3" creationId="{33BDE45F-FD0B-470F-A651-805460D206F8}"/>
          </ac:spMkLst>
        </pc:spChg>
      </pc:sldChg>
      <pc:sldChg chg="modSp add mod">
        <pc:chgData name="Aafke Oldenbeuving" userId="df7e42ba-24c3-40ea-807e-3bcaa065d3cf" providerId="ADAL" clId="{38ADB783-B830-4129-AC92-AA6CB29CA128}" dt="2022-05-17T08:49:56.408" v="1388" actId="20577"/>
        <pc:sldMkLst>
          <pc:docMk/>
          <pc:sldMk cId="2612265598" sldId="517"/>
        </pc:sldMkLst>
        <pc:spChg chg="mod">
          <ac:chgData name="Aafke Oldenbeuving" userId="df7e42ba-24c3-40ea-807e-3bcaa065d3cf" providerId="ADAL" clId="{38ADB783-B830-4129-AC92-AA6CB29CA128}" dt="2022-05-17T08:49:56.408" v="1388" actId="20577"/>
          <ac:spMkLst>
            <pc:docMk/>
            <pc:sldMk cId="2612265598" sldId="517"/>
            <ac:spMk id="3" creationId="{33BDE45F-FD0B-470F-A651-805460D206F8}"/>
          </ac:spMkLst>
        </pc:spChg>
      </pc:sldChg>
      <pc:sldChg chg="modSp add mod">
        <pc:chgData name="Aafke Oldenbeuving" userId="df7e42ba-24c3-40ea-807e-3bcaa065d3cf" providerId="ADAL" clId="{38ADB783-B830-4129-AC92-AA6CB29CA128}" dt="2022-05-17T08:55:00.443" v="1754" actId="1076"/>
        <pc:sldMkLst>
          <pc:docMk/>
          <pc:sldMk cId="4124517762" sldId="518"/>
        </pc:sldMkLst>
        <pc:spChg chg="mod">
          <ac:chgData name="Aafke Oldenbeuving" userId="df7e42ba-24c3-40ea-807e-3bcaa065d3cf" providerId="ADAL" clId="{38ADB783-B830-4129-AC92-AA6CB29CA128}" dt="2022-05-17T08:55:00.443" v="1754" actId="1076"/>
          <ac:spMkLst>
            <pc:docMk/>
            <pc:sldMk cId="4124517762" sldId="518"/>
            <ac:spMk id="4" creationId="{EA88E03E-D732-41BD-987E-697C37F63097}"/>
          </ac:spMkLst>
        </pc:spChg>
      </pc:sldChg>
      <pc:sldChg chg="modSp add mod">
        <pc:chgData name="Aafke Oldenbeuving" userId="df7e42ba-24c3-40ea-807e-3bcaa065d3cf" providerId="ADAL" clId="{38ADB783-B830-4129-AC92-AA6CB29CA128}" dt="2022-05-17T08:56:41.054" v="1944" actId="20577"/>
        <pc:sldMkLst>
          <pc:docMk/>
          <pc:sldMk cId="1112636353" sldId="519"/>
        </pc:sldMkLst>
        <pc:spChg chg="mod">
          <ac:chgData name="Aafke Oldenbeuving" userId="df7e42ba-24c3-40ea-807e-3bcaa065d3cf" providerId="ADAL" clId="{38ADB783-B830-4129-AC92-AA6CB29CA128}" dt="2022-05-17T08:55:27.238" v="1765" actId="20577"/>
          <ac:spMkLst>
            <pc:docMk/>
            <pc:sldMk cId="1112636353" sldId="519"/>
            <ac:spMk id="2" creationId="{8866B2F4-04C7-4C00-A3B9-E8ADFBDEB546}"/>
          </ac:spMkLst>
        </pc:spChg>
        <pc:spChg chg="mod">
          <ac:chgData name="Aafke Oldenbeuving" userId="df7e42ba-24c3-40ea-807e-3bcaa065d3cf" providerId="ADAL" clId="{38ADB783-B830-4129-AC92-AA6CB29CA128}" dt="2022-05-17T08:56:41.054" v="1944" actId="20577"/>
          <ac:spMkLst>
            <pc:docMk/>
            <pc:sldMk cId="1112636353" sldId="519"/>
            <ac:spMk id="4" creationId="{EA88E03E-D732-41BD-987E-697C37F63097}"/>
          </ac:spMkLst>
        </pc:spChg>
      </pc:sldChg>
      <pc:sldChg chg="addSp modSp add mod">
        <pc:chgData name="Aafke Oldenbeuving" userId="df7e42ba-24c3-40ea-807e-3bcaa065d3cf" providerId="ADAL" clId="{38ADB783-B830-4129-AC92-AA6CB29CA128}" dt="2022-05-18T11:51:06.808" v="2195" actId="14100"/>
        <pc:sldMkLst>
          <pc:docMk/>
          <pc:sldMk cId="3254285041" sldId="520"/>
        </pc:sldMkLst>
        <pc:spChg chg="mod">
          <ac:chgData name="Aafke Oldenbeuving" userId="df7e42ba-24c3-40ea-807e-3bcaa065d3cf" providerId="ADAL" clId="{38ADB783-B830-4129-AC92-AA6CB29CA128}" dt="2022-05-18T11:48:53.341" v="2191" actId="27636"/>
          <ac:spMkLst>
            <pc:docMk/>
            <pc:sldMk cId="3254285041" sldId="520"/>
            <ac:spMk id="4" creationId="{EA88E03E-D732-41BD-987E-697C37F63097}"/>
          </ac:spMkLst>
        </pc:spChg>
        <pc:graphicFrameChg chg="add mod">
          <ac:chgData name="Aafke Oldenbeuving" userId="df7e42ba-24c3-40ea-807e-3bcaa065d3cf" providerId="ADAL" clId="{38ADB783-B830-4129-AC92-AA6CB29CA128}" dt="2022-05-18T11:51:06.808" v="2195" actId="14100"/>
          <ac:graphicFrameMkLst>
            <pc:docMk/>
            <pc:sldMk cId="3254285041" sldId="520"/>
            <ac:graphicFrameMk id="5" creationId="{7EE87D55-00BD-7023-508F-04E133B39ED6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73795-0EF6-4F80-864C-DD2B09E397F3}" type="datetimeFigureOut">
              <a:rPr lang="nl-NL" smtClean="0"/>
              <a:t>18-5-2022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874A6-79AA-4FD5-B2C4-5A4AA4ACC2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6416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1 minuut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874A6-79AA-4FD5-B2C4-5A4AA4ACC254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192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7672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2049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379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284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4070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38737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6818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9256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807B75-4F53-4681-A705-C998A78B8490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788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0399AD7-57C0-4A4C-BF9B-049A573ACC61}"/>
              </a:ext>
            </a:extLst>
          </p:cNvPr>
          <p:cNvSpPr/>
          <p:nvPr/>
        </p:nvSpPr>
        <p:spPr>
          <a:xfrm>
            <a:off x="-167425" y="-125569"/>
            <a:ext cx="12526850" cy="71091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48BD041-32CD-B74D-B516-028BB71D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3946" y="830243"/>
            <a:ext cx="907256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067" y="1617689"/>
            <a:ext cx="7541200" cy="218215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99391" y="3938673"/>
            <a:ext cx="7538835" cy="89016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069A28-B2A0-8A4E-AA44-A2F94B41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000" y="572944"/>
            <a:ext cx="1300576" cy="730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1FF2DE9-799E-FC41-BF64-2092C15252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167" y="783044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728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24DB1-5B90-1F4F-A1C5-F5125ED16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788674"/>
            <a:ext cx="10442575" cy="2899867"/>
          </a:xfrm>
        </p:spPr>
        <p:txBody>
          <a:bodyPr>
            <a:normAutofit/>
          </a:bodyPr>
          <a:lstStyle>
            <a:lvl1pPr algn="ctr">
              <a:defRPr sz="6600" b="1" i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“Click to edit Quote style”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6DE374-5A9A-6B4D-BC4C-BE5DC9D570C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8756651" y="4688541"/>
            <a:ext cx="2593975" cy="828019"/>
          </a:xfrm>
        </p:spPr>
        <p:txBody>
          <a:bodyPr>
            <a:normAutofit/>
          </a:bodyPr>
          <a:lstStyle>
            <a:lvl1pPr marL="0" indent="0" algn="r">
              <a:lnSpc>
                <a:spcPct val="100000"/>
              </a:lnSpc>
              <a:buNone/>
              <a:defRPr sz="1600" b="0" i="0">
                <a:solidFill>
                  <a:schemeClr val="accent3"/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Source / author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2212A60-1C2D-3A4C-A476-B789456FE6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13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CE6981C-B70A-0D49-A098-EB54BBD993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867" t="43778" r="7375" b="22000"/>
          <a:stretch/>
        </p:blipFill>
        <p:spPr>
          <a:xfrm>
            <a:off x="-259081" y="-228830"/>
            <a:ext cx="12893841" cy="73001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0924DB1-5B90-1F4F-A1C5-F5125ED16A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16733" y="1788674"/>
            <a:ext cx="8485508" cy="2899867"/>
          </a:xfrm>
        </p:spPr>
        <p:txBody>
          <a:bodyPr>
            <a:normAutofit/>
          </a:bodyPr>
          <a:lstStyle>
            <a:lvl1pPr algn="ctr">
              <a:defRPr sz="4400" b="1" i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“Click to edit Quote style”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376DE374-5A9A-6B4D-BC4C-BE5DC9D570C3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4762499" y="4826642"/>
            <a:ext cx="2593975" cy="828019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accent3"/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Enter Source / author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4926D16-266C-F742-92EE-ED18A9D08F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1076" y="615241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7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15B8EB-87CB-FC41-AB08-B1F71B057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A322D-37C8-EA40-96FD-2EE53D0F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82" y="6257954"/>
            <a:ext cx="749593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8D2CB-1D75-4E4C-8BC1-8971A0FD4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8" b="66543"/>
          <a:stretch/>
        </p:blipFill>
        <p:spPr>
          <a:xfrm>
            <a:off x="-1988821" y="-1011289"/>
            <a:ext cx="16893699" cy="13317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7DB37-9BD9-7E4A-A457-8A6A3D6DA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964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27F26DA-A0FF-384F-B120-0394857006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92" t="37011" r="24049" b="31094"/>
          <a:stretch/>
        </p:blipFill>
        <p:spPr>
          <a:xfrm>
            <a:off x="6829122" y="-3358211"/>
            <a:ext cx="6127459" cy="102162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61D62C8-5235-6D4B-AD9B-D195A8470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6800"/>
            <a:ext cx="5622289" cy="1061875"/>
          </a:xfrm>
        </p:spPr>
        <p:txBody>
          <a:bodyPr anchor="b" anchorCtr="0">
            <a:noAutofit/>
          </a:bodyPr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2047BA-DCD0-0340-9D71-4A8EA77D74D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9" y="2193959"/>
            <a:ext cx="2742604" cy="82801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short Caption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B68A963-0C38-1749-926D-358B9AF8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28471" y="6257954"/>
            <a:ext cx="274260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C807D65-CC4E-1B4C-BAC5-8BBF309FF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52618" y="6257954"/>
            <a:ext cx="716672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936BF039-03E1-4440-B1D0-BFF5623154CC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16747" y="3021980"/>
            <a:ext cx="2742604" cy="292797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72769E28-4C8B-6D42-9FCE-C2111DA691D2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719473" y="3021980"/>
            <a:ext cx="2742604" cy="292797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A3CC3022-17B7-FE48-A2BA-A056935AF062}"/>
              </a:ext>
            </a:extLst>
          </p:cNvPr>
          <p:cNvSpPr>
            <a:spLocks noGrp="1"/>
          </p:cNvSpPr>
          <p:nvPr>
            <p:ph type="body" sz="half" idx="17" hasCustomPrompt="1"/>
          </p:nvPr>
        </p:nvSpPr>
        <p:spPr>
          <a:xfrm>
            <a:off x="3726686" y="2193959"/>
            <a:ext cx="2742604" cy="828019"/>
          </a:xfrm>
        </p:spPr>
        <p:txBody>
          <a:bodyPr anchor="b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short Caption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522044-96D0-084F-A371-18FC9AC4BB4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80242" y="206829"/>
            <a:ext cx="4889518" cy="6444342"/>
          </a:xfrm>
        </p:spPr>
        <p:txBody>
          <a:bodyPr vert="vert" anchor="t" anchorCtr="1"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AAF588-3B1A-D741-BFA4-2929AF082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78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53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5419-82D9-0046-A62C-931F23631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5230" y="908050"/>
            <a:ext cx="4930166" cy="11493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15CC82-F309-0640-98C2-89AE8AFA02D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455230" y="2057400"/>
            <a:ext cx="4930166" cy="84134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Caption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9DCEAC5-CD8D-3D4B-95D7-F2811806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66917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B23ED07-6AAC-DA47-B1DF-7F1B43BFE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13985" y="6257954"/>
            <a:ext cx="666790" cy="3651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8F6166D-3E4F-E64C-9D05-28007270C0FA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6455229" y="3206750"/>
            <a:ext cx="4930166" cy="2743200"/>
          </a:xfrm>
        </p:spPr>
        <p:txBody>
          <a:bodyPr>
            <a:normAutofit/>
          </a:bodyPr>
          <a:lstStyle>
            <a:lvl1pPr marL="0" indent="0">
              <a:buNone/>
              <a:defRPr sz="1200" b="0" i="0"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49D4F0-CB2C-4D48-8B1B-58A8F9748E74}"/>
              </a:ext>
            </a:extLst>
          </p:cNvPr>
          <p:cNvSpPr/>
          <p:nvPr/>
        </p:nvSpPr>
        <p:spPr>
          <a:xfrm>
            <a:off x="0" y="0"/>
            <a:ext cx="605245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31DE3D4-F90E-8747-8B4E-EA70B6B309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1480" y="908050"/>
            <a:ext cx="4450178" cy="50419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C3969C-9174-0A4D-BCD7-BC08579BA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30205" y="-806951"/>
            <a:ext cx="12459816" cy="901704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3E021AC-7053-DE4D-8B81-C1F8FC07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8667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1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FA7B48-F30E-BC41-B052-BE14C727D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65A29F-C408-BE4F-BB6E-07F5A2EB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D1162745-C1D2-F749-8B63-44D572119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55343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A6CE894-A7D8-364D-B385-F22CD1EC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559" y="6257954"/>
            <a:ext cx="655216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21B00F-B31F-BA4E-8A24-A84D97F9C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225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233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C22DF-32BD-944B-8151-928AA27E2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635431"/>
            <a:ext cx="9500243" cy="10552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073E1C-1D67-3A4D-8D84-A9953EDEC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55892" y="1825625"/>
            <a:ext cx="1797908" cy="41243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896895F-8491-1740-AAD7-B7E12DF5F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54470" y="6257954"/>
            <a:ext cx="2720619" cy="365125"/>
          </a:xfrm>
        </p:spPr>
        <p:txBody>
          <a:bodyPr/>
          <a:lstStyle>
            <a:lvl1pPr algn="r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C5F36BC-35B4-294D-9A02-70EB3FDCE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67686" y="6257954"/>
            <a:ext cx="713089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80589C-68E1-2445-85AF-0839A731083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1225" y="1825625"/>
            <a:ext cx="8553450" cy="4124325"/>
          </a:xfrm>
        </p:spPr>
        <p:txBody>
          <a:bodyPr anchor="ctr" anchorCtr="1"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937839-E6F5-0D40-8CD8-E39EFA8332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242" t="54369" r="19211" b="29575"/>
          <a:stretch/>
        </p:blipFill>
        <p:spPr>
          <a:xfrm rot="5400000">
            <a:off x="9869214" y="3611666"/>
            <a:ext cx="4124326" cy="5522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174694-4C4F-2844-BD08-89D1CB066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225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27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50030" y="1613529"/>
            <a:ext cx="7518374" cy="2182159"/>
          </a:xfrm>
        </p:spPr>
        <p:txBody>
          <a:bodyPr anchor="b" anchorCtr="0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52354" y="3908503"/>
            <a:ext cx="7515995" cy="13317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7F73A46-37EE-9C4B-817D-287FB0423E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28" b="66543"/>
          <a:stretch/>
        </p:blipFill>
        <p:spPr>
          <a:xfrm>
            <a:off x="-1988821" y="5949950"/>
            <a:ext cx="16893699" cy="133178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F224F32-43AD-C54F-AC59-149273A972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7633" y="566691"/>
            <a:ext cx="1300576" cy="73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B9A58C-B12B-F545-9293-37CB3DA11A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1250" y="776072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769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1A3FE4-4A8F-7B4D-912E-E18469A0E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092" t="37011" r="24049" b="31094"/>
          <a:stretch/>
        </p:blipFill>
        <p:spPr>
          <a:xfrm>
            <a:off x="0" y="-625837"/>
            <a:ext cx="4554084" cy="7592949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A61BD2-C709-3446-A449-46FC72A268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0961" y="340963"/>
            <a:ext cx="3638579" cy="6285186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5045" y="2729345"/>
            <a:ext cx="4801211" cy="2253947"/>
          </a:xfrm>
        </p:spPr>
        <p:txBody>
          <a:bodyPr anchor="b" anchorCtr="0">
            <a:normAutofit/>
          </a:bodyPr>
          <a:lstStyle>
            <a:lvl1pPr algn="l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95045" y="5103141"/>
            <a:ext cx="4801211" cy="84681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5E3-95BE-434C-8BFC-E09BC792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30543" y="6069800"/>
            <a:ext cx="4114800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1B4C-B127-AA44-97D5-B468A9C6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7113" y="6069800"/>
            <a:ext cx="623661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131D3A-A6D7-514D-AA50-4FE3B41C3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1154" y="566691"/>
            <a:ext cx="1300576" cy="73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F0F5A0-B955-984D-99D2-0201D53454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674" y="776791"/>
            <a:ext cx="34671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2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E651A-E02E-194C-811A-596526444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1224" y="2619214"/>
            <a:ext cx="4606173" cy="2352896"/>
          </a:xfrm>
        </p:spPr>
        <p:txBody>
          <a:bodyPr anchor="t" anchorCtr="0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CFAFE9-F3A4-1645-9D35-AA450A3719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1225" y="5153891"/>
            <a:ext cx="4606171" cy="792256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2805E3-95BE-434C-8BFC-E09BC792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5743" y="6143250"/>
            <a:ext cx="4114800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F1B4C-B127-AA44-97D5-B468A9C66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9813" y="6143250"/>
            <a:ext cx="770961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A82EFA-DEB7-914F-990B-497FD982F8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0543" y="572944"/>
            <a:ext cx="1295718" cy="7278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804E1D0-E8E9-A749-8827-D85460CC7780}"/>
              </a:ext>
            </a:extLst>
          </p:cNvPr>
          <p:cNvSpPr txBox="1"/>
          <p:nvPr/>
        </p:nvSpPr>
        <p:spPr>
          <a:xfrm>
            <a:off x="9693285" y="750192"/>
            <a:ext cx="1927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 err="1">
                <a:solidFill>
                  <a:schemeClr val="bg1"/>
                </a:solidFill>
                <a:latin typeface="Periodico Display ExtraLight" panose="02000504070000020004" pitchFamily="2" charset="77"/>
              </a:rPr>
              <a:t>Hier</a:t>
            </a:r>
            <a:r>
              <a:rPr lang="en-US" sz="1600" b="0" i="0" dirty="0">
                <a:solidFill>
                  <a:schemeClr val="bg1"/>
                </a:solidFill>
                <a:latin typeface="Periodico Display ExtraLight" panose="02000504070000020004" pitchFamily="2" charset="77"/>
              </a:rPr>
              <a:t> </a:t>
            </a:r>
            <a:r>
              <a:rPr lang="en-US" sz="1600" b="0" i="0" dirty="0" err="1">
                <a:solidFill>
                  <a:schemeClr val="bg1"/>
                </a:solidFill>
                <a:latin typeface="Periodico Display ExtraLight" panose="02000504070000020004" pitchFamily="2" charset="77"/>
              </a:rPr>
              <a:t>komt</a:t>
            </a:r>
            <a:r>
              <a:rPr lang="en-US" sz="1600" b="0" i="0" dirty="0">
                <a:solidFill>
                  <a:schemeClr val="bg1"/>
                </a:solidFill>
                <a:latin typeface="Periodico Display ExtraLight" panose="02000504070000020004" pitchFamily="2" charset="77"/>
              </a:rPr>
              <a:t> de</a:t>
            </a:r>
          </a:p>
          <a:p>
            <a:r>
              <a:rPr lang="en-US" sz="1600" b="1" i="1" dirty="0">
                <a:solidFill>
                  <a:schemeClr val="bg1"/>
                </a:solidFill>
                <a:latin typeface="Periodico Display SemiBold" panose="02000504080000020004" pitchFamily="2" charset="77"/>
              </a:rPr>
              <a:t>pay-off</a:t>
            </a:r>
            <a:r>
              <a:rPr lang="en-US" sz="1600" b="0" i="0" dirty="0">
                <a:solidFill>
                  <a:schemeClr val="bg1"/>
                </a:solidFill>
                <a:latin typeface="Periodico Display ExtraLight" panose="02000504070000020004" pitchFamily="2" charset="77"/>
              </a:rPr>
              <a:t> van SLO</a:t>
            </a:r>
          </a:p>
        </p:txBody>
      </p:sp>
      <p:sp>
        <p:nvSpPr>
          <p:cNvPr id="14" name="Parallelogram 13">
            <a:extLst>
              <a:ext uri="{FF2B5EF4-FFF2-40B4-BE49-F238E27FC236}">
                <a16:creationId xmlns:a16="http://schemas.microsoft.com/office/drawing/2014/main" id="{1E177D2E-2B57-0B4D-B234-3D37BB2F2C54}"/>
              </a:ext>
            </a:extLst>
          </p:cNvPr>
          <p:cNvSpPr/>
          <p:nvPr/>
        </p:nvSpPr>
        <p:spPr>
          <a:xfrm>
            <a:off x="9803157" y="532187"/>
            <a:ext cx="148015" cy="174657"/>
          </a:xfrm>
          <a:prstGeom prst="parallelogram">
            <a:avLst>
              <a:gd name="adj" fmla="val 76618"/>
            </a:avLst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601789F-F525-984D-B360-102424F7D7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081" t="16984" r="3183" b="47619"/>
          <a:stretch/>
        </p:blipFill>
        <p:spPr>
          <a:xfrm>
            <a:off x="-173567" y="-922476"/>
            <a:ext cx="12539132" cy="3661051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FA61BD2-C709-3446-A449-46FC72A268D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96366" y="349626"/>
            <a:ext cx="5484408" cy="4222374"/>
          </a:xfrm>
        </p:spPr>
        <p:txBody>
          <a:bodyPr anchor="ctr"/>
          <a:lstStyle>
            <a:lvl1pPr algn="ctr">
              <a:defRPr b="0" i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025298-B15D-124B-8692-8A0904DD3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0198" y="5220792"/>
            <a:ext cx="1300576" cy="73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37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9DC67-9780-6743-9E4F-F5C309E6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624"/>
            <a:ext cx="3943662" cy="1846965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B7C-FA3E-3A4F-AA98-CCCD803A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7760" y="1918010"/>
            <a:ext cx="6416040" cy="403194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FF04B925-BE1E-E24E-A9CA-3D2B4FABE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C21FC59-0217-3345-8382-1A594D9F1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7215" y="6257954"/>
            <a:ext cx="863560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5587C0-FE6F-3444-9F8E-D279D3FA5B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9E95C1F-2C36-964A-AE22-1A91FD00D6B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D8A3FA-6E43-164E-8D3C-BD8E9C94C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200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D32B515-3FBE-0C45-991A-4E4CE2453530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B9DC67-9780-6743-9E4F-F5C309E67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9682"/>
            <a:ext cx="3722225" cy="1920391"/>
          </a:xfr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334B7C-FA3E-3A4F-AA98-CCCD803A6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28" y="1969682"/>
            <a:ext cx="6417271" cy="398026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923485-DB96-F649-8191-0AEED892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6434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17914-F569-694D-B248-6D11A1C31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82491" y="6257954"/>
            <a:ext cx="898284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49BB0C-E056-7C44-B9C7-25825D6B50D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4029558"/>
            <a:ext cx="3720637" cy="1920391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D62E1D-1A09-5446-ABB6-5DB7A8C59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543770"/>
            <a:ext cx="4790497" cy="5522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E6E7ED3-ACE5-5B42-BF94-A332C695A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0926" y="48139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271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EED151-CAA3-E94C-B188-C602341453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81" t="16984" r="3183" b="47619"/>
          <a:stretch/>
        </p:blipFill>
        <p:spPr>
          <a:xfrm>
            <a:off x="-173567" y="-1373939"/>
            <a:ext cx="12539132" cy="36610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8BEC96-629F-DF4B-B490-19C0B23A7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5570" y="2231799"/>
            <a:ext cx="8140860" cy="1360488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C96A15-2CE8-804F-A68F-C8201ADF4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2890" y="3846767"/>
            <a:ext cx="5246221" cy="13604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3CCC2251-6B74-E142-8EC1-65031D492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9467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61654979-23C2-A84D-90FC-28044DB2A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31184" y="6257954"/>
            <a:ext cx="749592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88AB3B-9547-3442-9E7B-06AEDA9B9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259" y="6201879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38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C1B1-2CB4-4342-AC93-8AC46BF87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25625"/>
            <a:ext cx="3877732" cy="1955961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443228-06D4-F848-9CA4-06063ABD6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3733" y="1825625"/>
            <a:ext cx="3141133" cy="4124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7C9005-6106-694D-9D25-50340BC8DA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2666" y="1825625"/>
            <a:ext cx="3141133" cy="41243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BDBFD9DC-9C92-844E-AC49-5E2C4B04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C069319F-189C-834B-8ED2-1BC640AF9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25559" y="6257954"/>
            <a:ext cx="655216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04FF10-F3D2-724E-B742-0B59EC66D3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03F46C-3937-D54E-A59D-47AB6ECBEB9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>
            <a:lvl1pPr marL="0" indent="0">
              <a:buNone/>
              <a:defRPr sz="20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subtitle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1213B8-276E-4A44-BE88-5B12AF7A44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36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C8DFB-24B9-8446-AC65-A597A977E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3159"/>
            <a:ext cx="3942074" cy="2971302"/>
          </a:xfrm>
        </p:spPr>
        <p:txBody>
          <a:bodyPr anchor="t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452301-03BE-B54F-BDF5-E8F9590A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65692" y="1373159"/>
            <a:ext cx="3095311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78377-4AAF-614E-99C1-51B04CED0D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65692" y="2370667"/>
            <a:ext cx="3095311" cy="35792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A1203EC-A242-524F-9D66-0C51FA005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44833" y="1373159"/>
            <a:ext cx="3110554" cy="82391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479CAF-77DF-664F-9B63-D5CAA7994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44833" y="2370667"/>
            <a:ext cx="3110554" cy="357928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B349468-ACFE-7C4C-A67E-3A26B605A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1225" y="6257954"/>
            <a:ext cx="2962835" cy="365125"/>
          </a:xfrm>
        </p:spPr>
        <p:txBody>
          <a:bodyPr/>
          <a:lstStyle>
            <a:lvl1pPr algn="l"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73425D3-3FA7-DC41-A613-AD93F0E8E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0916" y="6257954"/>
            <a:ext cx="909859" cy="365125"/>
          </a:xfrm>
        </p:spPr>
        <p:txBody>
          <a:bodyPr/>
          <a:lstStyle>
            <a:lvl1pPr>
              <a:defRPr b="0" i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BE4A196-3D23-6946-B5F8-A747CCB3DC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93" t="54369" r="19211" b="29575"/>
          <a:stretch/>
        </p:blipFill>
        <p:spPr>
          <a:xfrm>
            <a:off x="-8635" y="484650"/>
            <a:ext cx="4790497" cy="55224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8BD5A1-3BAD-3E49-ABF1-75184BE22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070" y="484650"/>
            <a:ext cx="749593" cy="4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766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23D6A8B-1B65-F040-8935-80D079419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0FF43-8B51-0249-A70C-E4C18215F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58791-F204-B241-980A-9D30469D0B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7EE13-C880-724E-9812-D3833162B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757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otham Book" panose="02000604040000020004" pitchFamily="2" charset="-128"/>
                <a:ea typeface="Gotham Book" panose="02000604040000020004" pitchFamily="2" charset="-128"/>
              </a:defRPr>
            </a:lvl1pPr>
          </a:lstStyle>
          <a:p>
            <a:fld id="{5C6BFB0B-7421-804D-9617-8460DF464CA0}" type="slidenum">
              <a:rPr lang="en-US" smtClean="0"/>
              <a:pPr/>
              <a:t>‹nr.›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BD8255D-9720-F448-888E-364B00202501}"/>
              </a:ext>
            </a:extLst>
          </p:cNvPr>
          <p:cNvGrpSpPr/>
          <p:nvPr/>
        </p:nvGrpSpPr>
        <p:grpSpPr>
          <a:xfrm>
            <a:off x="911225" y="-582707"/>
            <a:ext cx="10369550" cy="268942"/>
            <a:chOff x="0" y="-582707"/>
            <a:chExt cx="12192000" cy="268942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0CF049F-1EF9-4048-A782-FB5377A7B3CC}"/>
                </a:ext>
              </a:extLst>
            </p:cNvPr>
            <p:cNvSpPr/>
            <p:nvPr/>
          </p:nvSpPr>
          <p:spPr>
            <a:xfrm>
              <a:off x="0" y="-582706"/>
              <a:ext cx="4064000" cy="26894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0B5C4D-8B21-1A4C-8449-59C6E2134336}"/>
                </a:ext>
              </a:extLst>
            </p:cNvPr>
            <p:cNvSpPr/>
            <p:nvPr/>
          </p:nvSpPr>
          <p:spPr>
            <a:xfrm>
              <a:off x="4064000" y="-582707"/>
              <a:ext cx="4064000" cy="26894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2BAE0FC-243B-8C4B-AF89-6A53B3C7B3E7}"/>
                </a:ext>
              </a:extLst>
            </p:cNvPr>
            <p:cNvSpPr/>
            <p:nvPr/>
          </p:nvSpPr>
          <p:spPr>
            <a:xfrm>
              <a:off x="8128000" y="-582707"/>
              <a:ext cx="4064000" cy="268941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115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2" r:id="rId3"/>
    <p:sldLayoutId id="2147483665" r:id="rId4"/>
    <p:sldLayoutId id="2147483650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66" r:id="rId11"/>
    <p:sldLayoutId id="2147483655" r:id="rId12"/>
    <p:sldLayoutId id="2147483656" r:id="rId13"/>
    <p:sldLayoutId id="2147483657" r:id="rId14"/>
    <p:sldLayoutId id="2147483659" r:id="rId15"/>
    <p:sldLayoutId id="2147483658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51B25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>
          <p15:clr>
            <a:srgbClr val="F26B43"/>
          </p15:clr>
        </p15:guide>
        <p15:guide id="2" pos="574">
          <p15:clr>
            <a:srgbClr val="F26B43"/>
          </p15:clr>
        </p15:guide>
        <p15:guide id="3" pos="7106">
          <p15:clr>
            <a:srgbClr val="F26B43"/>
          </p15:clr>
        </p15:guide>
        <p15:guide id="4" orient="horz" pos="374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.woldhuis@slo.nl" TargetMode="External"/><Relationship Id="rId2" Type="http://schemas.openxmlformats.org/officeDocument/2006/relationships/hyperlink" Target="mailto:a.oldenbeuving@slo.nl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490AC-9E56-4AFC-BB80-4115AB06B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7066" y="1617689"/>
            <a:ext cx="8443721" cy="2182159"/>
          </a:xfrm>
        </p:spPr>
        <p:txBody>
          <a:bodyPr>
            <a:normAutofit/>
          </a:bodyPr>
          <a:lstStyle/>
          <a:p>
            <a:r>
              <a:rPr lang="nl-NL" sz="3400" dirty="0"/>
              <a:t>Een nieuw examenprogramma biologie - vmbo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F673786-A33C-40C0-9C69-C2D97A9AA43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solidFill>
                  <a:schemeClr val="accent3"/>
                </a:solidFill>
              </a:rPr>
              <a:t>Erik Woldhuis</a:t>
            </a:r>
          </a:p>
          <a:p>
            <a:r>
              <a:rPr lang="nl-NL" sz="2400" dirty="0">
                <a:solidFill>
                  <a:schemeClr val="accent3"/>
                </a:solidFill>
              </a:rPr>
              <a:t>Aafke Oldenbeuving</a:t>
            </a:r>
          </a:p>
        </p:txBody>
      </p:sp>
    </p:spTree>
    <p:extLst>
      <p:ext uri="{BB962C8B-B14F-4D97-AF65-F5344CB8AC3E}">
        <p14:creationId xmlns:p14="http://schemas.microsoft.com/office/powerpoint/2010/main" val="74790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2047164"/>
            <a:ext cx="10346348" cy="3925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500" b="1" dirty="0">
                <a:solidFill>
                  <a:schemeClr val="tx1"/>
                </a:solidFill>
              </a:rPr>
              <a:t>Stelling 6</a:t>
            </a:r>
            <a:endParaRPr lang="nl-NL" sz="2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600" b="0" i="1" u="none" strike="noStrike" dirty="0">
              <a:solidFill>
                <a:srgbClr val="333333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nl-NL" sz="2400" dirty="0"/>
              <a:t>Onderwerpen die later in geen enkele beroepscontext relevant zijn, verdienen geen plek in het examenprogramma.</a:t>
            </a:r>
          </a:p>
        </p:txBody>
      </p:sp>
    </p:spTree>
    <p:extLst>
      <p:ext uri="{BB962C8B-B14F-4D97-AF65-F5344CB8AC3E}">
        <p14:creationId xmlns:p14="http://schemas.microsoft.com/office/powerpoint/2010/main" val="945380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2047164"/>
            <a:ext cx="10346348" cy="3925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500" b="1" dirty="0">
                <a:solidFill>
                  <a:schemeClr val="tx1"/>
                </a:solidFill>
              </a:rPr>
              <a:t>Stelling 7</a:t>
            </a:r>
            <a:endParaRPr lang="nl-NL" sz="2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600" b="0" i="1" u="none" strike="noStrike" dirty="0">
              <a:solidFill>
                <a:srgbClr val="333333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nl-NL" sz="2400" dirty="0"/>
              <a:t>Biologie en NASK moeten worden samengevoegd.</a:t>
            </a:r>
          </a:p>
        </p:txBody>
      </p:sp>
    </p:spTree>
    <p:extLst>
      <p:ext uri="{BB962C8B-B14F-4D97-AF65-F5344CB8AC3E}">
        <p14:creationId xmlns:p14="http://schemas.microsoft.com/office/powerpoint/2010/main" val="53913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2047164"/>
            <a:ext cx="10346348" cy="3925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500" b="1" dirty="0">
                <a:solidFill>
                  <a:schemeClr val="tx1"/>
                </a:solidFill>
              </a:rPr>
              <a:t>Stelling 8</a:t>
            </a:r>
            <a:endParaRPr lang="nl-NL" sz="2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600" b="0" i="1" u="none" strike="noStrike" dirty="0">
              <a:solidFill>
                <a:srgbClr val="333333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nl-NL" sz="2400" dirty="0"/>
              <a:t>Leerlingen met een groen profiel moeten andere biologie leren dan leerlingen met </a:t>
            </a:r>
            <a:r>
              <a:rPr lang="nl-NL" sz="2400"/>
              <a:t>een zorg-profiel.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520733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2047164"/>
            <a:ext cx="10346348" cy="3925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500" b="1" dirty="0">
                <a:solidFill>
                  <a:schemeClr val="tx1"/>
                </a:solidFill>
              </a:rPr>
              <a:t>Stelling 9</a:t>
            </a:r>
            <a:endParaRPr lang="nl-NL" sz="2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600" b="0" i="1" u="none" strike="noStrike" dirty="0">
              <a:solidFill>
                <a:srgbClr val="333333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nl-NL" sz="2400" dirty="0"/>
              <a:t>De vernieuwing van examenprogramma’s van biologie is onnodig.</a:t>
            </a:r>
          </a:p>
        </p:txBody>
      </p:sp>
    </p:spTree>
    <p:extLst>
      <p:ext uri="{BB962C8B-B14F-4D97-AF65-F5344CB8AC3E}">
        <p14:creationId xmlns:p14="http://schemas.microsoft.com/office/powerpoint/2010/main" val="2612265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4" y="1825624"/>
            <a:ext cx="3943662" cy="1846965"/>
          </a:xfrm>
        </p:spPr>
        <p:txBody>
          <a:bodyPr>
            <a:normAutofit/>
          </a:bodyPr>
          <a:lstStyle/>
          <a:p>
            <a:r>
              <a:rPr lang="nl-NL" dirty="0"/>
              <a:t>Afronding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751294" y="1918010"/>
            <a:ext cx="6602506" cy="4357284"/>
          </a:xfrm>
        </p:spPr>
        <p:txBody>
          <a:bodyPr>
            <a:normAutofit fontScale="92500" lnSpcReduction="10000"/>
          </a:bodyPr>
          <a:lstStyle/>
          <a:p>
            <a:pPr lvl="0">
              <a:lnSpc>
                <a:spcPct val="107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neem je mee?</a:t>
            </a:r>
          </a:p>
          <a:p>
            <a:pPr lvl="0">
              <a:lnSpc>
                <a:spcPct val="107000"/>
              </a:lnSpc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Heb je nog vragen?</a:t>
            </a:r>
          </a:p>
          <a:p>
            <a:pPr lvl="0">
              <a:lnSpc>
                <a:spcPct val="107000"/>
              </a:lnSpc>
            </a:pP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a.oldenbeuving@slo.nl</a:t>
            </a:r>
            <a:r>
              <a:rPr lang="nl-NL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(Aafke)</a:t>
            </a:r>
          </a:p>
          <a:p>
            <a:pPr lvl="0">
              <a:lnSpc>
                <a:spcPct val="107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e.woldhuis@slo.nl</a:t>
            </a: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(Erik)</a:t>
            </a:r>
          </a:p>
          <a:p>
            <a:pPr lvl="0">
              <a:lnSpc>
                <a:spcPct val="107000"/>
              </a:lnSpc>
            </a:pPr>
            <a:endParaRPr lang="nl-NL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 lezen?</a:t>
            </a:r>
          </a:p>
          <a:p>
            <a:pPr lvl="0">
              <a:lnSpc>
                <a:spcPct val="107000"/>
              </a:lnSpc>
            </a:pPr>
            <a:r>
              <a:rPr lang="nl-NL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Bekijk de startnotitie; https://www.slo.nl/thema/meer/actualisatie-kerndoelen-examenprogramma/</a:t>
            </a:r>
          </a:p>
          <a:p>
            <a:pPr lvl="0">
              <a:lnSpc>
                <a:spcPct val="107000"/>
              </a:lnSpc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endParaRPr lang="nl-N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EE87D55-00BD-7023-508F-04E133B39ED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798614"/>
              </p:ext>
            </p:extLst>
          </p:nvPr>
        </p:nvGraphicFramePr>
        <p:xfrm>
          <a:off x="1557338" y="3020498"/>
          <a:ext cx="2088130" cy="2954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3777942" imgH="5346481" progId="AcroExch.Document.DC">
                  <p:embed/>
                </p:oleObj>
              </mc:Choice>
              <mc:Fallback>
                <p:oleObj name="Acrobat Document" r:id="rId4" imgW="3777942" imgH="5346481" progId="AcroExch.Document.DC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7EE87D55-00BD-7023-508F-04E133B39E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57338" y="3020498"/>
                        <a:ext cx="2088130" cy="2954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428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Doel van deze bijeenkomst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86400" y="1505686"/>
            <a:ext cx="5867400" cy="4856588"/>
          </a:xfrm>
        </p:spPr>
        <p:txBody>
          <a:bodyPr>
            <a:noAutofit/>
          </a:bodyPr>
          <a:lstStyle/>
          <a:p>
            <a:r>
              <a:rPr lang="nl-NL" sz="2400" dirty="0"/>
              <a:t>Een goed gesprek over het schoolvak biologie op het VMBO.</a:t>
            </a:r>
          </a:p>
          <a:p>
            <a:endParaRPr lang="nl-NL" sz="2400" dirty="0"/>
          </a:p>
          <a:p>
            <a:r>
              <a:rPr lang="nl-NL" sz="2400" dirty="0"/>
              <a:t>Bijpraten over curriculumontwikkeling die relevant is voor ons schoolvak.</a:t>
            </a:r>
          </a:p>
          <a:p>
            <a:endParaRPr lang="nl-NL" sz="2400" dirty="0"/>
          </a:p>
          <a:p>
            <a:r>
              <a:rPr lang="nl-NL" sz="2400" dirty="0"/>
              <a:t>Je stem laten horen aan direct betrokkenen van de </a:t>
            </a:r>
            <a:r>
              <a:rPr lang="nl-NL" sz="2400" dirty="0" err="1"/>
              <a:t>vakvernieuwingscommissie</a:t>
            </a:r>
            <a:r>
              <a:rPr lang="nl-N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451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825625"/>
            <a:ext cx="3877732" cy="1955961"/>
          </a:xfrm>
        </p:spPr>
        <p:txBody>
          <a:bodyPr anchor="t">
            <a:normAutofit/>
          </a:bodyPr>
          <a:lstStyle/>
          <a:p>
            <a:r>
              <a:rPr lang="nl-NL" dirty="0"/>
              <a:t>Eerst </a:t>
            </a:r>
            <a:br>
              <a:rPr lang="nl-NL" dirty="0"/>
            </a:br>
            <a:r>
              <a:rPr lang="nl-NL" dirty="0"/>
              <a:t>even voorstellen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93733" y="1825625"/>
            <a:ext cx="5926667" cy="4124325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chemeClr val="bg2"/>
                </a:solidFill>
              </a:rPr>
              <a:t>Wie ben je?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Wat doe je met biologie-onderwijs en / of wat heb je gedaan.</a:t>
            </a:r>
          </a:p>
          <a:p>
            <a:endParaRPr lang="nl-NL" dirty="0">
              <a:solidFill>
                <a:schemeClr val="bg2"/>
              </a:solidFill>
            </a:endParaRPr>
          </a:p>
          <a:p>
            <a:r>
              <a:rPr lang="nl-NL" dirty="0">
                <a:solidFill>
                  <a:schemeClr val="bg2"/>
                </a:solidFill>
              </a:rPr>
              <a:t>Wat gaf de doorslag om vandaag te komen?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9788" y="3781586"/>
            <a:ext cx="3942074" cy="2168364"/>
          </a:xfrm>
        </p:spPr>
        <p:txBody>
          <a:bodyPr anchor="t">
            <a:normAutofit/>
          </a:bodyPr>
          <a:lstStyle/>
          <a:p>
            <a:endParaRPr lang="nl-NL" b="0" i="0" u="none" strike="noStrike" baseline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69985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66B2F4-04C7-4C00-A3B9-E8ADFBDE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Programma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8B1BD4B-C8DB-4309-B88B-377FE3F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endParaRPr lang="nl-NL" sz="1800" b="0" i="0" u="none" strike="noStrike" baseline="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A88E03E-D732-41BD-987E-697C37F63097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5486400" y="1505686"/>
            <a:ext cx="5867400" cy="4856588"/>
          </a:xfrm>
        </p:spPr>
        <p:txBody>
          <a:bodyPr>
            <a:noAutofit/>
          </a:bodyPr>
          <a:lstStyle/>
          <a:p>
            <a:pPr marL="457200" indent="-457200">
              <a:lnSpc>
                <a:spcPct val="200000"/>
              </a:lnSpc>
              <a:buAutoNum type="arabicPeriod"/>
            </a:pPr>
            <a:r>
              <a:rPr lang="nl-NL" sz="2400" dirty="0"/>
              <a:t>Voorstelrondje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nl-NL" sz="2400" dirty="0"/>
              <a:t>Onderbuikgevoel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nl-NL" sz="2400" dirty="0"/>
              <a:t>Achtergrondinformatie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nl-NL" sz="2400" dirty="0"/>
              <a:t>Discussie in kleine groepen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nl-NL" sz="2400" dirty="0"/>
              <a:t>Plenair de stellingen langs</a:t>
            </a:r>
          </a:p>
        </p:txBody>
      </p:sp>
    </p:spTree>
    <p:extLst>
      <p:ext uri="{BB962C8B-B14F-4D97-AF65-F5344CB8AC3E}">
        <p14:creationId xmlns:p14="http://schemas.microsoft.com/office/powerpoint/2010/main" val="1112636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2047164"/>
            <a:ext cx="10346348" cy="3925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500" b="1" dirty="0">
                <a:solidFill>
                  <a:schemeClr val="tx1"/>
                </a:solidFill>
              </a:rPr>
              <a:t>Stelling 1</a:t>
            </a:r>
            <a:endParaRPr lang="nl-NL" sz="2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600" b="0" i="1" u="none" strike="noStrike" dirty="0">
              <a:solidFill>
                <a:srgbClr val="333333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nl-NL" sz="2400" dirty="0"/>
              <a:t>De examenprogramma’s biologie kunnen hetzelfde zijn voor alle leerwegen binnen het VMBO (K / B / GL / TL).</a:t>
            </a:r>
          </a:p>
        </p:txBody>
      </p:sp>
    </p:spTree>
    <p:extLst>
      <p:ext uri="{BB962C8B-B14F-4D97-AF65-F5344CB8AC3E}">
        <p14:creationId xmlns:p14="http://schemas.microsoft.com/office/powerpoint/2010/main" val="271065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2047164"/>
            <a:ext cx="10346348" cy="3925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500" b="1" dirty="0">
                <a:solidFill>
                  <a:schemeClr val="tx1"/>
                </a:solidFill>
              </a:rPr>
              <a:t>Stelling 2</a:t>
            </a:r>
            <a:endParaRPr lang="nl-NL" sz="2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600" b="0" i="1" u="none" strike="noStrike" dirty="0">
              <a:solidFill>
                <a:srgbClr val="333333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nl-NL" sz="2400" dirty="0"/>
              <a:t>Het schoolvak biologie op VMBO-tl moet vooral goed aansluiten op HAVO 4. Aansluiting op het MBO is veel minder van belang.</a:t>
            </a:r>
          </a:p>
        </p:txBody>
      </p:sp>
    </p:spTree>
    <p:extLst>
      <p:ext uri="{BB962C8B-B14F-4D97-AF65-F5344CB8AC3E}">
        <p14:creationId xmlns:p14="http://schemas.microsoft.com/office/powerpoint/2010/main" val="231365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2047164"/>
            <a:ext cx="10346348" cy="3925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500" b="1" dirty="0">
                <a:solidFill>
                  <a:schemeClr val="tx1"/>
                </a:solidFill>
              </a:rPr>
              <a:t>Stelling 3</a:t>
            </a:r>
            <a:endParaRPr lang="nl-NL" sz="2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600" b="0" i="1" u="none" strike="noStrike" dirty="0">
              <a:solidFill>
                <a:srgbClr val="333333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nl-NL" sz="2400" dirty="0"/>
              <a:t>Er moet, net als op HAVO en VWO, met een informatiebundel gewerkt gaan worden bij de biologie-examens.</a:t>
            </a:r>
          </a:p>
        </p:txBody>
      </p:sp>
    </p:spTree>
    <p:extLst>
      <p:ext uri="{BB962C8B-B14F-4D97-AF65-F5344CB8AC3E}">
        <p14:creationId xmlns:p14="http://schemas.microsoft.com/office/powerpoint/2010/main" val="2651699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2047164"/>
            <a:ext cx="10346348" cy="3925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500" b="1" dirty="0">
                <a:solidFill>
                  <a:schemeClr val="tx1"/>
                </a:solidFill>
              </a:rPr>
              <a:t>Stelling 4</a:t>
            </a:r>
            <a:endParaRPr lang="nl-NL" sz="2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600" b="0" i="1" u="none" strike="noStrike" dirty="0">
              <a:solidFill>
                <a:srgbClr val="333333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nl-NL" sz="2400" dirty="0"/>
              <a:t>Het moleculaire niveau moet meer terugkomen binnen de eindtermen.</a:t>
            </a:r>
          </a:p>
        </p:txBody>
      </p:sp>
    </p:spTree>
    <p:extLst>
      <p:ext uri="{BB962C8B-B14F-4D97-AF65-F5344CB8AC3E}">
        <p14:creationId xmlns:p14="http://schemas.microsoft.com/office/powerpoint/2010/main" val="3417993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BDE45F-FD0B-470F-A651-805460D2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648" y="2047164"/>
            <a:ext cx="10346348" cy="392561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l-NL" sz="2500" b="1" dirty="0">
                <a:solidFill>
                  <a:schemeClr val="tx1"/>
                </a:solidFill>
              </a:rPr>
              <a:t>Stelling 5</a:t>
            </a:r>
            <a:endParaRPr lang="nl-NL" sz="2200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nl-NL" sz="600" b="0" i="1" u="none" strike="noStrike" dirty="0">
              <a:solidFill>
                <a:srgbClr val="333333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nl-NL" sz="2400" dirty="0"/>
              <a:t>Iedere VMBO-leerling moet wetenschappelijk leren denken.</a:t>
            </a:r>
          </a:p>
        </p:txBody>
      </p:sp>
    </p:spTree>
    <p:extLst>
      <p:ext uri="{BB962C8B-B14F-4D97-AF65-F5344CB8AC3E}">
        <p14:creationId xmlns:p14="http://schemas.microsoft.com/office/powerpoint/2010/main" val="654015822"/>
      </p:ext>
    </p:extLst>
  </p:cSld>
  <p:clrMapOvr>
    <a:masterClrMapping/>
  </p:clrMapOvr>
</p:sld>
</file>

<file path=ppt/theme/theme1.xml><?xml version="1.0" encoding="utf-8"?>
<a:theme xmlns:a="http://schemas.openxmlformats.org/drawingml/2006/main" name="SLO_Thema_powerpoint">
  <a:themeElements>
    <a:clrScheme name="Custom 1">
      <a:dk1>
        <a:srgbClr val="000FA0"/>
      </a:dk1>
      <a:lt1>
        <a:srgbClr val="FEFFFF"/>
      </a:lt1>
      <a:dk2>
        <a:srgbClr val="000000"/>
      </a:dk2>
      <a:lt2>
        <a:srgbClr val="00BED7"/>
      </a:lt2>
      <a:accent1>
        <a:srgbClr val="000FA0"/>
      </a:accent1>
      <a:accent2>
        <a:srgbClr val="00BED7"/>
      </a:accent2>
      <a:accent3>
        <a:srgbClr val="FF6A00"/>
      </a:accent3>
      <a:accent4>
        <a:srgbClr val="0049B2"/>
      </a:accent4>
      <a:accent5>
        <a:srgbClr val="0083C5"/>
      </a:accent5>
      <a:accent6>
        <a:srgbClr val="803C50"/>
      </a:accent6>
      <a:hlink>
        <a:srgbClr val="FF6A00"/>
      </a:hlink>
      <a:folHlink>
        <a:srgbClr val="C0C0C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O_Thema_powerpoint" id="{B1808035-8C8C-FF46-ACA7-808A6F1E4BA7}" vid="{8031B9B3-119D-4748-8221-FD48ABEB4AE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468B90A51847458AB7E9BFB2D3F59F" ma:contentTypeVersion="11" ma:contentTypeDescription="Een nieuw document maken." ma:contentTypeScope="" ma:versionID="44dbac7d9b833c6ed1c3ff18fa92e5df">
  <xsd:schema xmlns:xsd="http://www.w3.org/2001/XMLSchema" xmlns:xs="http://www.w3.org/2001/XMLSchema" xmlns:p="http://schemas.microsoft.com/office/2006/metadata/properties" xmlns:ns2="e7d62a04-2a26-4825-aaa5-9cb0b96b3e1b" xmlns:ns3="a854724b-26c6-4ec9-91f4-599b2a649aad" targetNamespace="http://schemas.microsoft.com/office/2006/metadata/properties" ma:root="true" ma:fieldsID="72d5ecfd163da22f2050174fb2dd9867" ns2:_="" ns3:_="">
    <xsd:import namespace="e7d62a04-2a26-4825-aaa5-9cb0b96b3e1b"/>
    <xsd:import namespace="a854724b-26c6-4ec9-91f4-599b2a649a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d62a04-2a26-4825-aaa5-9cb0b96b3e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54724b-26c6-4ec9-91f4-599b2a649aa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5B73F4-2D7B-4197-8385-BEC4B98EF2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d62a04-2a26-4825-aaa5-9cb0b96b3e1b"/>
    <ds:schemaRef ds:uri="a854724b-26c6-4ec9-91f4-599b2a649a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C345FEF-A504-4B27-AD68-2A718593DC07}">
  <ds:schemaRefs>
    <ds:schemaRef ds:uri="http://schemas.openxmlformats.org/package/2006/metadata/core-properties"/>
    <ds:schemaRef ds:uri="e7d62a04-2a26-4825-aaa5-9cb0b96b3e1b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purl.org/dc/dcmitype/"/>
    <ds:schemaRef ds:uri="http://purl.org/dc/terms/"/>
    <ds:schemaRef ds:uri="a854724b-26c6-4ec9-91f4-599b2a649aad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40259A7-DAC9-4D9D-95A1-C63AC50D7B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299</Words>
  <Application>Microsoft Office PowerPoint</Application>
  <PresentationFormat>Breedbeeld</PresentationFormat>
  <Paragraphs>68</Paragraphs>
  <Slides>14</Slides>
  <Notes>10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2" baseType="lpstr">
      <vt:lpstr>Arial</vt:lpstr>
      <vt:lpstr>Calibri</vt:lpstr>
      <vt:lpstr>Gotham Book</vt:lpstr>
      <vt:lpstr>Periodico Display ExtraLight</vt:lpstr>
      <vt:lpstr>Periodico Display SemiBold</vt:lpstr>
      <vt:lpstr>Verdana</vt:lpstr>
      <vt:lpstr>SLO_Thema_powerpoint</vt:lpstr>
      <vt:lpstr>Adobe Acrobat Document</vt:lpstr>
      <vt:lpstr>Een nieuw examenprogramma biologie - vmbo</vt:lpstr>
      <vt:lpstr>Doel van deze bijeenkomst</vt:lpstr>
      <vt:lpstr>Eerst  even voorstellen</vt:lpstr>
      <vt:lpstr>Programma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Afronding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doorlopende leeslijn 0-18</dc:title>
  <dc:creator>Gerdineke van Silfhout</dc:creator>
  <cp:lastModifiedBy>Aafke Oldenbeuving</cp:lastModifiedBy>
  <cp:revision>21</cp:revision>
  <dcterms:created xsi:type="dcterms:W3CDTF">2020-10-05T16:34:56Z</dcterms:created>
  <dcterms:modified xsi:type="dcterms:W3CDTF">2022-05-18T11:51:10Z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0x01010057468B90A51847458AB7E9BFB2D3F59F</vt:lpwstr>
  </property>
</Properties>
</file>