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558" r:id="rId5"/>
    <p:sldId id="517" r:id="rId6"/>
    <p:sldId id="521" r:id="rId7"/>
    <p:sldId id="531" r:id="rId8"/>
    <p:sldId id="522" r:id="rId9"/>
    <p:sldId id="633" r:id="rId10"/>
    <p:sldId id="641" r:id="rId11"/>
    <p:sldId id="490" r:id="rId12"/>
    <p:sldId id="491" r:id="rId13"/>
    <p:sldId id="532" r:id="rId14"/>
    <p:sldId id="615" r:id="rId15"/>
    <p:sldId id="638" r:id="rId16"/>
    <p:sldId id="475" r:id="rId17"/>
    <p:sldId id="613" r:id="rId18"/>
    <p:sldId id="493" r:id="rId19"/>
    <p:sldId id="616" r:id="rId20"/>
    <p:sldId id="503" r:id="rId21"/>
    <p:sldId id="640" r:id="rId22"/>
    <p:sldId id="650" r:id="rId23"/>
    <p:sldId id="651" r:id="rId24"/>
    <p:sldId id="608" r:id="rId25"/>
    <p:sldId id="479" r:id="rId26"/>
    <p:sldId id="643" r:id="rId27"/>
    <p:sldId id="526" r:id="rId28"/>
    <p:sldId id="505" r:id="rId29"/>
    <p:sldId id="464" r:id="rId30"/>
    <p:sldId id="589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es Mulder" userId="e268dcf8-f718-4a42-9658-e78b2df37423" providerId="ADAL" clId="{A42F72DA-7F66-4453-8DBD-2C7356D2D905}"/>
    <pc:docChg chg="undo custSel addSld delSld modSld">
      <pc:chgData name="Cees Mulder" userId="e268dcf8-f718-4a42-9658-e78b2df37423" providerId="ADAL" clId="{A42F72DA-7F66-4453-8DBD-2C7356D2D905}" dt="2024-05-24T13:19:38.812" v="36" actId="47"/>
      <pc:docMkLst>
        <pc:docMk/>
      </pc:docMkLst>
      <pc:sldChg chg="del">
        <pc:chgData name="Cees Mulder" userId="e268dcf8-f718-4a42-9658-e78b2df37423" providerId="ADAL" clId="{A42F72DA-7F66-4453-8DBD-2C7356D2D905}" dt="2024-05-24T13:19:32.299" v="30" actId="47"/>
        <pc:sldMkLst>
          <pc:docMk/>
          <pc:sldMk cId="4140805538" sldId="269"/>
        </pc:sldMkLst>
      </pc:sldChg>
      <pc:sldChg chg="del">
        <pc:chgData name="Cees Mulder" userId="e268dcf8-f718-4a42-9658-e78b2df37423" providerId="ADAL" clId="{A42F72DA-7F66-4453-8DBD-2C7356D2D905}" dt="2024-05-24T13:19:32.980" v="31" actId="47"/>
        <pc:sldMkLst>
          <pc:docMk/>
          <pc:sldMk cId="2590704217" sldId="270"/>
        </pc:sldMkLst>
      </pc:sldChg>
      <pc:sldChg chg="del">
        <pc:chgData name="Cees Mulder" userId="e268dcf8-f718-4a42-9658-e78b2df37423" providerId="ADAL" clId="{A42F72DA-7F66-4453-8DBD-2C7356D2D905}" dt="2024-05-24T13:19:22.714" v="23" actId="47"/>
        <pc:sldMkLst>
          <pc:docMk/>
          <pc:sldMk cId="3942189754" sldId="543"/>
        </pc:sldMkLst>
      </pc:sldChg>
      <pc:sldChg chg="modSp mod">
        <pc:chgData name="Cees Mulder" userId="e268dcf8-f718-4a42-9658-e78b2df37423" providerId="ADAL" clId="{A42F72DA-7F66-4453-8DBD-2C7356D2D905}" dt="2024-05-24T13:19:05.239" v="21" actId="20577"/>
        <pc:sldMkLst>
          <pc:docMk/>
          <pc:sldMk cId="3583337551" sldId="558"/>
        </pc:sldMkLst>
        <pc:spChg chg="mod">
          <ac:chgData name="Cees Mulder" userId="e268dcf8-f718-4a42-9658-e78b2df37423" providerId="ADAL" clId="{A42F72DA-7F66-4453-8DBD-2C7356D2D905}" dt="2024-05-24T13:19:05.239" v="21" actId="20577"/>
          <ac:spMkLst>
            <pc:docMk/>
            <pc:sldMk cId="3583337551" sldId="558"/>
            <ac:spMk id="2" creationId="{27C69D6A-A75C-B9CD-8119-B9BCED887D77}"/>
          </ac:spMkLst>
        </pc:spChg>
      </pc:sldChg>
      <pc:sldChg chg="del">
        <pc:chgData name="Cees Mulder" userId="e268dcf8-f718-4a42-9658-e78b2df37423" providerId="ADAL" clId="{A42F72DA-7F66-4453-8DBD-2C7356D2D905}" dt="2024-05-24T13:19:36.204" v="34" actId="47"/>
        <pc:sldMkLst>
          <pc:docMk/>
          <pc:sldMk cId="1555957123" sldId="560"/>
        </pc:sldMkLst>
      </pc:sldChg>
      <pc:sldChg chg="del">
        <pc:chgData name="Cees Mulder" userId="e268dcf8-f718-4a42-9658-e78b2df37423" providerId="ADAL" clId="{A42F72DA-7F66-4453-8DBD-2C7356D2D905}" dt="2024-05-24T13:19:35.763" v="33" actId="47"/>
        <pc:sldMkLst>
          <pc:docMk/>
          <pc:sldMk cId="3498617838" sldId="565"/>
        </pc:sldMkLst>
      </pc:sldChg>
      <pc:sldChg chg="del">
        <pc:chgData name="Cees Mulder" userId="e268dcf8-f718-4a42-9658-e78b2df37423" providerId="ADAL" clId="{A42F72DA-7F66-4453-8DBD-2C7356D2D905}" dt="2024-05-24T13:19:25.597" v="25" actId="47"/>
        <pc:sldMkLst>
          <pc:docMk/>
          <pc:sldMk cId="3987824533" sldId="586"/>
        </pc:sldMkLst>
      </pc:sldChg>
      <pc:sldChg chg="del">
        <pc:chgData name="Cees Mulder" userId="e268dcf8-f718-4a42-9658-e78b2df37423" providerId="ADAL" clId="{A42F72DA-7F66-4453-8DBD-2C7356D2D905}" dt="2024-05-24T13:19:28.325" v="28" actId="47"/>
        <pc:sldMkLst>
          <pc:docMk/>
          <pc:sldMk cId="1891318194" sldId="631"/>
        </pc:sldMkLst>
      </pc:sldChg>
      <pc:sldChg chg="del">
        <pc:chgData name="Cees Mulder" userId="e268dcf8-f718-4a42-9658-e78b2df37423" providerId="ADAL" clId="{A42F72DA-7F66-4453-8DBD-2C7356D2D905}" dt="2024-05-24T13:19:27.484" v="27" actId="47"/>
        <pc:sldMkLst>
          <pc:docMk/>
          <pc:sldMk cId="3982517805" sldId="634"/>
        </pc:sldMkLst>
      </pc:sldChg>
      <pc:sldChg chg="add del">
        <pc:chgData name="Cees Mulder" userId="e268dcf8-f718-4a42-9658-e78b2df37423" providerId="ADAL" clId="{A42F72DA-7F66-4453-8DBD-2C7356D2D905}" dt="2024-05-24T13:19:38.812" v="36" actId="47"/>
        <pc:sldMkLst>
          <pc:docMk/>
          <pc:sldMk cId="272620921" sldId="640"/>
        </pc:sldMkLst>
      </pc:sldChg>
      <pc:sldChg chg="del">
        <pc:chgData name="Cees Mulder" userId="e268dcf8-f718-4a42-9658-e78b2df37423" providerId="ADAL" clId="{A42F72DA-7F66-4453-8DBD-2C7356D2D905}" dt="2024-05-24T13:19:21.539" v="22" actId="47"/>
        <pc:sldMkLst>
          <pc:docMk/>
          <pc:sldMk cId="1604843949" sldId="642"/>
        </pc:sldMkLst>
      </pc:sldChg>
      <pc:sldChg chg="del">
        <pc:chgData name="Cees Mulder" userId="e268dcf8-f718-4a42-9658-e78b2df37423" providerId="ADAL" clId="{A42F72DA-7F66-4453-8DBD-2C7356D2D905}" dt="2024-05-24T13:19:24.361" v="24" actId="47"/>
        <pc:sldMkLst>
          <pc:docMk/>
          <pc:sldMk cId="2255170929" sldId="646"/>
        </pc:sldMkLst>
      </pc:sldChg>
      <pc:sldChg chg="del">
        <pc:chgData name="Cees Mulder" userId="e268dcf8-f718-4a42-9658-e78b2df37423" providerId="ADAL" clId="{A42F72DA-7F66-4453-8DBD-2C7356D2D905}" dt="2024-05-24T13:19:26.769" v="26" actId="47"/>
        <pc:sldMkLst>
          <pc:docMk/>
          <pc:sldMk cId="1248512342" sldId="647"/>
        </pc:sldMkLst>
      </pc:sldChg>
      <pc:sldChg chg="del">
        <pc:chgData name="Cees Mulder" userId="e268dcf8-f718-4a42-9658-e78b2df37423" providerId="ADAL" clId="{A42F72DA-7F66-4453-8DBD-2C7356D2D905}" dt="2024-05-24T13:19:31.192" v="29" actId="47"/>
        <pc:sldMkLst>
          <pc:docMk/>
          <pc:sldMk cId="1173805892" sldId="648"/>
        </pc:sldMkLst>
      </pc:sldChg>
      <pc:sldChg chg="del">
        <pc:chgData name="Cees Mulder" userId="e268dcf8-f718-4a42-9658-e78b2df37423" providerId="ADAL" clId="{A42F72DA-7F66-4453-8DBD-2C7356D2D905}" dt="2024-05-24T13:19:34.012" v="32" actId="47"/>
        <pc:sldMkLst>
          <pc:docMk/>
          <pc:sldMk cId="593442759" sldId="649"/>
        </pc:sldMkLst>
      </pc:sldChg>
    </pc:docChg>
  </pc:docChgLst>
  <pc:docChgLst>
    <pc:chgData name="Cees Mulder" userId="e268dcf8-f718-4a42-9658-e78b2df37423" providerId="ADAL" clId="{40190A1F-91EC-491A-A12C-9614ABEF7322}"/>
    <pc:docChg chg="custSel delSld modSld">
      <pc:chgData name="Cees Mulder" userId="e268dcf8-f718-4a42-9658-e78b2df37423" providerId="ADAL" clId="{40190A1F-91EC-491A-A12C-9614ABEF7322}" dt="2024-03-16T11:30:52.441" v="44" actId="47"/>
      <pc:docMkLst>
        <pc:docMk/>
      </pc:docMkLst>
      <pc:sldChg chg="del">
        <pc:chgData name="Cees Mulder" userId="e268dcf8-f718-4a42-9658-e78b2df37423" providerId="ADAL" clId="{40190A1F-91EC-491A-A12C-9614ABEF7322}" dt="2024-03-16T11:29:13.726" v="13" actId="47"/>
        <pc:sldMkLst>
          <pc:docMk/>
          <pc:sldMk cId="236551121" sldId="271"/>
        </pc:sldMkLst>
      </pc:sldChg>
      <pc:sldChg chg="del">
        <pc:chgData name="Cees Mulder" userId="e268dcf8-f718-4a42-9658-e78b2df37423" providerId="ADAL" clId="{40190A1F-91EC-491A-A12C-9614ABEF7322}" dt="2024-03-16T11:28:36.217" v="4" actId="47"/>
        <pc:sldMkLst>
          <pc:docMk/>
          <pc:sldMk cId="1738381652" sldId="282"/>
        </pc:sldMkLst>
      </pc:sldChg>
      <pc:sldChg chg="del">
        <pc:chgData name="Cees Mulder" userId="e268dcf8-f718-4a42-9658-e78b2df37423" providerId="ADAL" clId="{40190A1F-91EC-491A-A12C-9614ABEF7322}" dt="2024-03-16T11:28:36.967" v="5" actId="47"/>
        <pc:sldMkLst>
          <pc:docMk/>
          <pc:sldMk cId="465407729" sldId="283"/>
        </pc:sldMkLst>
      </pc:sldChg>
      <pc:sldChg chg="del">
        <pc:chgData name="Cees Mulder" userId="e268dcf8-f718-4a42-9658-e78b2df37423" providerId="ADAL" clId="{40190A1F-91EC-491A-A12C-9614ABEF7322}" dt="2024-03-16T11:28:37.750" v="6" actId="47"/>
        <pc:sldMkLst>
          <pc:docMk/>
          <pc:sldMk cId="972258929" sldId="284"/>
        </pc:sldMkLst>
      </pc:sldChg>
      <pc:sldChg chg="modSp">
        <pc:chgData name="Cees Mulder" userId="e268dcf8-f718-4a42-9658-e78b2df37423" providerId="ADAL" clId="{40190A1F-91EC-491A-A12C-9614ABEF7322}" dt="2024-03-16T11:30:14.890" v="41" actId="20577"/>
        <pc:sldMkLst>
          <pc:docMk/>
          <pc:sldMk cId="0" sldId="464"/>
        </pc:sldMkLst>
        <pc:spChg chg="mod">
          <ac:chgData name="Cees Mulder" userId="e268dcf8-f718-4a42-9658-e78b2df37423" providerId="ADAL" clId="{40190A1F-91EC-491A-A12C-9614ABEF7322}" dt="2024-03-16T11:30:14.890" v="41" actId="20577"/>
          <ac:spMkLst>
            <pc:docMk/>
            <pc:sldMk cId="0" sldId="464"/>
            <ac:spMk id="5" creationId="{8AEAC5C2-EE83-9B66-3DE6-DB3DE4B65B4D}"/>
          </ac:spMkLst>
        </pc:spChg>
      </pc:sldChg>
      <pc:sldChg chg="del">
        <pc:chgData name="Cees Mulder" userId="e268dcf8-f718-4a42-9658-e78b2df37423" providerId="ADAL" clId="{40190A1F-91EC-491A-A12C-9614ABEF7322}" dt="2024-03-16T11:28:41.917" v="7" actId="47"/>
        <pc:sldMkLst>
          <pc:docMk/>
          <pc:sldMk cId="4155732899" sldId="476"/>
        </pc:sldMkLst>
      </pc:sldChg>
      <pc:sldChg chg="del">
        <pc:chgData name="Cees Mulder" userId="e268dcf8-f718-4a42-9658-e78b2df37423" providerId="ADAL" clId="{40190A1F-91EC-491A-A12C-9614ABEF7322}" dt="2024-03-16T11:30:48.325" v="43" actId="47"/>
        <pc:sldMkLst>
          <pc:docMk/>
          <pc:sldMk cId="0" sldId="482"/>
        </pc:sldMkLst>
      </pc:sldChg>
      <pc:sldChg chg="del">
        <pc:chgData name="Cees Mulder" userId="e268dcf8-f718-4a42-9658-e78b2df37423" providerId="ADAL" clId="{40190A1F-91EC-491A-A12C-9614ABEF7322}" dt="2024-03-16T11:28:26.588" v="2" actId="47"/>
        <pc:sldMkLst>
          <pc:docMk/>
          <pc:sldMk cId="1711291188" sldId="489"/>
        </pc:sldMkLst>
      </pc:sldChg>
      <pc:sldChg chg="del">
        <pc:chgData name="Cees Mulder" userId="e268dcf8-f718-4a42-9658-e78b2df37423" providerId="ADAL" clId="{40190A1F-91EC-491A-A12C-9614ABEF7322}" dt="2024-03-16T11:29:56.852" v="27" actId="47"/>
        <pc:sldMkLst>
          <pc:docMk/>
          <pc:sldMk cId="381072642" sldId="495"/>
        </pc:sldMkLst>
      </pc:sldChg>
      <pc:sldChg chg="del">
        <pc:chgData name="Cees Mulder" userId="e268dcf8-f718-4a42-9658-e78b2df37423" providerId="ADAL" clId="{40190A1F-91EC-491A-A12C-9614ABEF7322}" dt="2024-03-16T11:28:14.583" v="0" actId="47"/>
        <pc:sldMkLst>
          <pc:docMk/>
          <pc:sldMk cId="182063773" sldId="497"/>
        </pc:sldMkLst>
      </pc:sldChg>
      <pc:sldChg chg="delSp mod delAnim">
        <pc:chgData name="Cees Mulder" userId="e268dcf8-f718-4a42-9658-e78b2df37423" providerId="ADAL" clId="{40190A1F-91EC-491A-A12C-9614ABEF7322}" dt="2024-03-16T11:28:19.927" v="1" actId="478"/>
        <pc:sldMkLst>
          <pc:docMk/>
          <pc:sldMk cId="385853330" sldId="517"/>
        </pc:sldMkLst>
        <pc:spChg chg="del">
          <ac:chgData name="Cees Mulder" userId="e268dcf8-f718-4a42-9658-e78b2df37423" providerId="ADAL" clId="{40190A1F-91EC-491A-A12C-9614ABEF7322}" dt="2024-03-16T11:28:19.927" v="1" actId="478"/>
          <ac:spMkLst>
            <pc:docMk/>
            <pc:sldMk cId="385853330" sldId="517"/>
            <ac:spMk id="4" creationId="{4623F234-4D9B-1610-E722-72CA4DA975DF}"/>
          </ac:spMkLst>
        </pc:spChg>
      </pc:sldChg>
      <pc:sldChg chg="del">
        <pc:chgData name="Cees Mulder" userId="e268dcf8-f718-4a42-9658-e78b2df37423" providerId="ADAL" clId="{40190A1F-91EC-491A-A12C-9614ABEF7322}" dt="2024-03-16T11:28:49.303" v="9" actId="47"/>
        <pc:sldMkLst>
          <pc:docMk/>
          <pc:sldMk cId="3529310000" sldId="545"/>
        </pc:sldMkLst>
      </pc:sldChg>
      <pc:sldChg chg="del">
        <pc:chgData name="Cees Mulder" userId="e268dcf8-f718-4a42-9658-e78b2df37423" providerId="ADAL" clId="{40190A1F-91EC-491A-A12C-9614ABEF7322}" dt="2024-03-16T11:29:19.753" v="14" actId="47"/>
        <pc:sldMkLst>
          <pc:docMk/>
          <pc:sldMk cId="1139544203" sldId="559"/>
        </pc:sldMkLst>
      </pc:sldChg>
      <pc:sldChg chg="del">
        <pc:chgData name="Cees Mulder" userId="e268dcf8-f718-4a42-9658-e78b2df37423" providerId="ADAL" clId="{40190A1F-91EC-491A-A12C-9614ABEF7322}" dt="2024-03-16T11:29:24.681" v="15" actId="47"/>
        <pc:sldMkLst>
          <pc:docMk/>
          <pc:sldMk cId="116648487" sldId="561"/>
        </pc:sldMkLst>
      </pc:sldChg>
      <pc:sldChg chg="del">
        <pc:chgData name="Cees Mulder" userId="e268dcf8-f718-4a42-9658-e78b2df37423" providerId="ADAL" clId="{40190A1F-91EC-491A-A12C-9614ABEF7322}" dt="2024-03-16T11:29:25.652" v="16" actId="47"/>
        <pc:sldMkLst>
          <pc:docMk/>
          <pc:sldMk cId="3445310440" sldId="563"/>
        </pc:sldMkLst>
      </pc:sldChg>
      <pc:sldChg chg="del">
        <pc:chgData name="Cees Mulder" userId="e268dcf8-f718-4a42-9658-e78b2df37423" providerId="ADAL" clId="{40190A1F-91EC-491A-A12C-9614ABEF7322}" dt="2024-03-16T11:28:54.859" v="10" actId="47"/>
        <pc:sldMkLst>
          <pc:docMk/>
          <pc:sldMk cId="3418952851" sldId="584"/>
        </pc:sldMkLst>
      </pc:sldChg>
      <pc:sldChg chg="del">
        <pc:chgData name="Cees Mulder" userId="e268dcf8-f718-4a42-9658-e78b2df37423" providerId="ADAL" clId="{40190A1F-91EC-491A-A12C-9614ABEF7322}" dt="2024-03-16T11:28:56.267" v="11" actId="47"/>
        <pc:sldMkLst>
          <pc:docMk/>
          <pc:sldMk cId="986714025" sldId="585"/>
        </pc:sldMkLst>
      </pc:sldChg>
      <pc:sldChg chg="del">
        <pc:chgData name="Cees Mulder" userId="e268dcf8-f718-4a42-9658-e78b2df37423" providerId="ADAL" clId="{40190A1F-91EC-491A-A12C-9614ABEF7322}" dt="2024-03-16T11:30:45.383" v="42" actId="47"/>
        <pc:sldMkLst>
          <pc:docMk/>
          <pc:sldMk cId="4047671170" sldId="588"/>
        </pc:sldMkLst>
      </pc:sldChg>
      <pc:sldChg chg="del">
        <pc:chgData name="Cees Mulder" userId="e268dcf8-f718-4a42-9658-e78b2df37423" providerId="ADAL" clId="{40190A1F-91EC-491A-A12C-9614ABEF7322}" dt="2024-03-16T11:29:45.624" v="24" actId="47"/>
        <pc:sldMkLst>
          <pc:docMk/>
          <pc:sldMk cId="2264196519" sldId="603"/>
        </pc:sldMkLst>
      </pc:sldChg>
      <pc:sldChg chg="del">
        <pc:chgData name="Cees Mulder" userId="e268dcf8-f718-4a42-9658-e78b2df37423" providerId="ADAL" clId="{40190A1F-91EC-491A-A12C-9614ABEF7322}" dt="2024-03-16T11:29:32.527" v="20" actId="47"/>
        <pc:sldMkLst>
          <pc:docMk/>
          <pc:sldMk cId="2106409501" sldId="622"/>
        </pc:sldMkLst>
      </pc:sldChg>
      <pc:sldChg chg="del">
        <pc:chgData name="Cees Mulder" userId="e268dcf8-f718-4a42-9658-e78b2df37423" providerId="ADAL" clId="{40190A1F-91EC-491A-A12C-9614ABEF7322}" dt="2024-03-16T11:29:55.492" v="26" actId="47"/>
        <pc:sldMkLst>
          <pc:docMk/>
          <pc:sldMk cId="733793457" sldId="623"/>
        </pc:sldMkLst>
      </pc:sldChg>
      <pc:sldChg chg="del">
        <pc:chgData name="Cees Mulder" userId="e268dcf8-f718-4a42-9658-e78b2df37423" providerId="ADAL" clId="{40190A1F-91EC-491A-A12C-9614ABEF7322}" dt="2024-03-16T11:28:46.229" v="8" actId="47"/>
        <pc:sldMkLst>
          <pc:docMk/>
          <pc:sldMk cId="570021249" sldId="624"/>
        </pc:sldMkLst>
      </pc:sldChg>
      <pc:sldChg chg="del">
        <pc:chgData name="Cees Mulder" userId="e268dcf8-f718-4a42-9658-e78b2df37423" providerId="ADAL" clId="{40190A1F-91EC-491A-A12C-9614ABEF7322}" dt="2024-03-16T11:30:52.441" v="44" actId="47"/>
        <pc:sldMkLst>
          <pc:docMk/>
          <pc:sldMk cId="2841926688" sldId="627"/>
        </pc:sldMkLst>
      </pc:sldChg>
      <pc:sldChg chg="del">
        <pc:chgData name="Cees Mulder" userId="e268dcf8-f718-4a42-9658-e78b2df37423" providerId="ADAL" clId="{40190A1F-91EC-491A-A12C-9614ABEF7322}" dt="2024-03-16T11:29:04.752" v="12" actId="47"/>
        <pc:sldMkLst>
          <pc:docMk/>
          <pc:sldMk cId="2155802401" sldId="632"/>
        </pc:sldMkLst>
      </pc:sldChg>
      <pc:sldChg chg="del">
        <pc:chgData name="Cees Mulder" userId="e268dcf8-f718-4a42-9658-e78b2df37423" providerId="ADAL" clId="{40190A1F-91EC-491A-A12C-9614ABEF7322}" dt="2024-03-16T11:28:28.937" v="3" actId="47"/>
        <pc:sldMkLst>
          <pc:docMk/>
          <pc:sldMk cId="2784816639" sldId="636"/>
        </pc:sldMkLst>
      </pc:sldChg>
      <pc:sldChg chg="del">
        <pc:chgData name="Cees Mulder" userId="e268dcf8-f718-4a42-9658-e78b2df37423" providerId="ADAL" clId="{40190A1F-91EC-491A-A12C-9614ABEF7322}" dt="2024-03-16T11:30:00.889" v="28" actId="47"/>
        <pc:sldMkLst>
          <pc:docMk/>
          <pc:sldMk cId="3554557333" sldId="645"/>
        </pc:sldMkLst>
      </pc:sldChg>
      <pc:sldChg chg="del">
        <pc:chgData name="Cees Mulder" userId="e268dcf8-f718-4a42-9658-e78b2df37423" providerId="ADAL" clId="{40190A1F-91EC-491A-A12C-9614ABEF7322}" dt="2024-03-16T11:29:39.678" v="21" actId="47"/>
        <pc:sldMkLst>
          <pc:docMk/>
          <pc:sldMk cId="787944323" sldId="652"/>
        </pc:sldMkLst>
      </pc:sldChg>
      <pc:sldChg chg="del">
        <pc:chgData name="Cees Mulder" userId="e268dcf8-f718-4a42-9658-e78b2df37423" providerId="ADAL" clId="{40190A1F-91EC-491A-A12C-9614ABEF7322}" dt="2024-03-16T11:29:41.055" v="22" actId="47"/>
        <pc:sldMkLst>
          <pc:docMk/>
          <pc:sldMk cId="2025248343" sldId="654"/>
        </pc:sldMkLst>
      </pc:sldChg>
      <pc:sldChg chg="del">
        <pc:chgData name="Cees Mulder" userId="e268dcf8-f718-4a42-9658-e78b2df37423" providerId="ADAL" clId="{40190A1F-91EC-491A-A12C-9614ABEF7322}" dt="2024-03-16T11:29:42.494" v="23" actId="47"/>
        <pc:sldMkLst>
          <pc:docMk/>
          <pc:sldMk cId="786044390" sldId="655"/>
        </pc:sldMkLst>
      </pc:sldChg>
      <pc:sldChg chg="del">
        <pc:chgData name="Cees Mulder" userId="e268dcf8-f718-4a42-9658-e78b2df37423" providerId="ADAL" clId="{40190A1F-91EC-491A-A12C-9614ABEF7322}" dt="2024-03-16T11:29:54.803" v="25" actId="47"/>
        <pc:sldMkLst>
          <pc:docMk/>
          <pc:sldMk cId="3114051853" sldId="656"/>
        </pc:sldMkLst>
      </pc:sldChg>
      <pc:sldChg chg="del">
        <pc:chgData name="Cees Mulder" userId="e268dcf8-f718-4a42-9658-e78b2df37423" providerId="ADAL" clId="{40190A1F-91EC-491A-A12C-9614ABEF7322}" dt="2024-03-16T11:29:28.345" v="17" actId="47"/>
        <pc:sldMkLst>
          <pc:docMk/>
          <pc:sldMk cId="819422804" sldId="657"/>
        </pc:sldMkLst>
      </pc:sldChg>
      <pc:sldChg chg="del">
        <pc:chgData name="Cees Mulder" userId="e268dcf8-f718-4a42-9658-e78b2df37423" providerId="ADAL" clId="{40190A1F-91EC-491A-A12C-9614ABEF7322}" dt="2024-03-16T11:29:29.769" v="18" actId="47"/>
        <pc:sldMkLst>
          <pc:docMk/>
          <pc:sldMk cId="3549487238" sldId="658"/>
        </pc:sldMkLst>
      </pc:sldChg>
      <pc:sldChg chg="del">
        <pc:chgData name="Cees Mulder" userId="e268dcf8-f718-4a42-9658-e78b2df37423" providerId="ADAL" clId="{40190A1F-91EC-491A-A12C-9614ABEF7322}" dt="2024-03-16T11:29:30.881" v="19" actId="47"/>
        <pc:sldMkLst>
          <pc:docMk/>
          <pc:sldMk cId="4057422100" sldId="6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BCB3F-1E20-41EA-B8A7-2824270A7D01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E4EA-79D6-474C-A14B-2D608B7AF45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608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95502-CC1D-439C-BDC4-59F7D0DB70E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1323-147E-4DBC-8A19-9C42E88CB5E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83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Iemand wel eens een presentatie van mij gezien?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291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Doe je alles op de automatische piloot?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66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782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40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537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027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183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28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11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Maak het betekenisvol.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67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Maak het betekenisvol.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76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65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Leerlingen zijn in de meeste gevallen van nature erg nieuwsgierig, leergierig, geïnteresseerd in hun omgeving.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230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F1323-147E-4DBC-8A19-9C42E88CB5E1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87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7564B-1D28-438E-9476-24F958383E85}" type="datetimeFigureOut">
              <a:rPr lang="nl-NL" smtClean="0"/>
              <a:pPr/>
              <a:t>24-5-2024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C31D-B1EC-4711-A5FA-3D7F037B09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extLst>
              <a:ext uri="{FF2B5EF4-FFF2-40B4-BE49-F238E27FC236}">
                <a16:creationId xmlns:a16="http://schemas.microsoft.com/office/drawing/2014/main" id="{AB1DFFB3-AA10-79F8-14F4-2EB2C33A6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6" y="651781"/>
            <a:ext cx="8609167" cy="15131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NL" altLang="nl-NL" sz="2000" b="1" dirty="0">
              <a:solidFill>
                <a:srgbClr val="216EBB"/>
              </a:solidFill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NL" altLang="nl-NL" sz="2000" b="1" dirty="0">
              <a:solidFill>
                <a:srgbClr val="216EBB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	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NL" altLang="nl-NL" sz="2000" b="1" dirty="0">
              <a:solidFill>
                <a:srgbClr val="216EBB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29955" y="946673"/>
            <a:ext cx="6284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5400" b="1" dirty="0">
                <a:solidFill>
                  <a:srgbClr val="0070C0"/>
                </a:solidFill>
                <a:latin typeface="Kristen ITC" pitchFamily="66" charset="0"/>
              </a:rPr>
              <a:t>5 minuten biologie</a:t>
            </a:r>
          </a:p>
        </p:txBody>
      </p:sp>
      <p:sp>
        <p:nvSpPr>
          <p:cNvPr id="2" name="AutoShape 11">
            <a:extLst>
              <a:ext uri="{FF2B5EF4-FFF2-40B4-BE49-F238E27FC236}">
                <a16:creationId xmlns:a16="http://schemas.microsoft.com/office/drawing/2014/main" id="{27C69D6A-A75C-B9CD-8119-B9BCED88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890" y="4419600"/>
            <a:ext cx="5954486" cy="21989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NL" altLang="nl-NL" sz="2000" b="1" dirty="0">
              <a:solidFill>
                <a:srgbClr val="216EBB"/>
              </a:solidFill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NL" altLang="nl-NL" sz="2000" b="1" dirty="0">
              <a:solidFill>
                <a:srgbClr val="216EBB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	NIBI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	24 mei 2024</a:t>
            </a:r>
          </a:p>
          <a:p>
            <a:pPr lvl="1" algn="r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Cees Mulder</a:t>
            </a:r>
          </a:p>
          <a:p>
            <a:pPr lvl="1" algn="r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CeesMulder@gmail.com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NL" altLang="nl-NL" sz="2000" b="1" dirty="0">
              <a:solidFill>
                <a:srgbClr val="216EBB"/>
              </a:solidFill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NL" altLang="nl-NL" sz="2000" b="1" dirty="0">
              <a:solidFill>
                <a:srgbClr val="216EBB"/>
              </a:solidFill>
            </a:endParaRPr>
          </a:p>
        </p:txBody>
      </p:sp>
      <p:pic>
        <p:nvPicPr>
          <p:cNvPr id="9" name="Picture 10" descr="http://mountainmansportsonline.com/upper_left_masking_ta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345" y="4024312"/>
            <a:ext cx="1171575" cy="790576"/>
          </a:xfrm>
          <a:prstGeom prst="rect">
            <a:avLst/>
          </a:prstGeom>
          <a:noFill/>
        </p:spPr>
      </p:pic>
      <p:pic>
        <p:nvPicPr>
          <p:cNvPr id="4" name="Picture 10" descr="http://mountainmansportsonline.com/upper_left_masking_tape.png">
            <a:extLst>
              <a:ext uri="{FF2B5EF4-FFF2-40B4-BE49-F238E27FC236}">
                <a16:creationId xmlns:a16="http://schemas.microsoft.com/office/drawing/2014/main" id="{54AE9291-DCC2-EB25-56C5-4AFAF3F6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1" y="239486"/>
            <a:ext cx="1171575" cy="790576"/>
          </a:xfrm>
          <a:prstGeom prst="rect">
            <a:avLst/>
          </a:prstGeom>
          <a:noFill/>
        </p:spPr>
      </p:pic>
      <p:sp>
        <p:nvSpPr>
          <p:cNvPr id="7" name="AutoShape 11">
            <a:extLst>
              <a:ext uri="{FF2B5EF4-FFF2-40B4-BE49-F238E27FC236}">
                <a16:creationId xmlns:a16="http://schemas.microsoft.com/office/drawing/2014/main" id="{DD0E0723-08BD-E406-BD43-6C4B26E4D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472" y="2265291"/>
            <a:ext cx="5954485" cy="7405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NL" altLang="nl-NL" sz="2000" b="1" dirty="0">
              <a:solidFill>
                <a:srgbClr val="216EBB"/>
              </a:solidFill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NL" altLang="nl-NL" sz="2000" b="1" dirty="0">
              <a:solidFill>
                <a:srgbClr val="216EBB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	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NL" altLang="nl-NL" sz="2000" b="1" dirty="0">
              <a:solidFill>
                <a:srgbClr val="216EBB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DE244B9-9D63-4491-9486-2EAC6D103868}"/>
              </a:ext>
            </a:extLst>
          </p:cNvPr>
          <p:cNvSpPr txBox="1"/>
          <p:nvPr/>
        </p:nvSpPr>
        <p:spPr>
          <a:xfrm>
            <a:off x="3055592" y="2491621"/>
            <a:ext cx="3502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70C0"/>
                </a:solidFill>
                <a:latin typeface="Kristen ITC" pitchFamily="66" charset="0"/>
              </a:rPr>
              <a:t>Of: de eerste vijf minuten…</a:t>
            </a:r>
          </a:p>
        </p:txBody>
      </p:sp>
    </p:spTree>
    <p:extLst>
      <p:ext uri="{BB962C8B-B14F-4D97-AF65-F5344CB8AC3E}">
        <p14:creationId xmlns:p14="http://schemas.microsoft.com/office/powerpoint/2010/main" val="358333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>
            <a:extLst>
              <a:ext uri="{FF2B5EF4-FFF2-40B4-BE49-F238E27FC236}">
                <a16:creationId xmlns:a16="http://schemas.microsoft.com/office/drawing/2014/main" id="{760F48B4-57F8-76D2-438A-B4537DA86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9759"/>
            <a:ext cx="7162800" cy="15719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	</a:t>
            </a:r>
            <a:r>
              <a:rPr lang="nl-NL" altLang="nl-NL" sz="3600" b="1" dirty="0">
                <a:solidFill>
                  <a:srgbClr val="0070C0"/>
                </a:solidFill>
              </a:rPr>
              <a:t>Waarom doe jij wat je doet?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nl-NL" altLang="nl-NL" sz="3600" b="1" dirty="0">
                <a:solidFill>
                  <a:srgbClr val="0070C0"/>
                </a:solidFill>
              </a:rPr>
              <a:t>	Ik heb (g)een idee…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78981-045C-B418-E9F1-38C8AE5D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4" y="1915885"/>
            <a:ext cx="4593771" cy="45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8E7CA085-422B-1C16-85FF-FED657ACD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18" y="283030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alt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eerste vijf minuten…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CC2D72AC-7E89-E8F5-714D-AD94ECA6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48" y="1240113"/>
            <a:ext cx="8350703" cy="886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C00000"/>
                </a:solidFill>
              </a:rPr>
              <a:t>Hoe krijg ik de leerling nieuwsgierig?</a:t>
            </a:r>
          </a:p>
        </p:txBody>
      </p:sp>
    </p:spTree>
    <p:extLst>
      <p:ext uri="{BB962C8B-B14F-4D97-AF65-F5344CB8AC3E}">
        <p14:creationId xmlns:p14="http://schemas.microsoft.com/office/powerpoint/2010/main" val="2566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8E7CA085-422B-1C16-85FF-FED657ACD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18" y="195944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alt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eerste vijf minuten…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CC2D72AC-7E89-E8F5-714D-AD94ECA6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48" y="1240113"/>
            <a:ext cx="8350703" cy="886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C00000"/>
                </a:solidFill>
              </a:rPr>
              <a:t>Hoe krijg ik de leerling nieuwsgierig?</a:t>
            </a: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73B7CD4E-70AF-A407-A4AA-CF40BD21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48" y="2372769"/>
            <a:ext cx="8350703" cy="886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Kan ik iets van betekenis meenemen? </a:t>
            </a:r>
          </a:p>
        </p:txBody>
      </p:sp>
    </p:spTree>
    <p:extLst>
      <p:ext uri="{BB962C8B-B14F-4D97-AF65-F5344CB8AC3E}">
        <p14:creationId xmlns:p14="http://schemas.microsoft.com/office/powerpoint/2010/main" val="40007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mt2-1.xx.fbcdn.net/v/t1.0-9/11041264_937008969726258_6675261963195948270_n.jpg?oh=e2c65d1a917ba977213f9d745424a6e6&amp;oe=579AC7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943"/>
            <a:ext cx="9150876" cy="51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9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8E7CA085-422B-1C16-85FF-FED657ACD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18" y="246054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alt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eerste vijf minuten…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CC2D72AC-7E89-E8F5-714D-AD94ECA6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48" y="1250999"/>
            <a:ext cx="8350703" cy="886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C00000"/>
                </a:solidFill>
              </a:rPr>
              <a:t>Hoe krijg ik de leerling nieuwsgierig?</a:t>
            </a: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73B7CD4E-70AF-A407-A4AA-CF40BD21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48" y="2383655"/>
            <a:ext cx="8350703" cy="13283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Kan ik iets van betekenis meenemen?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Kan ik de leerlingen verrassen?</a:t>
            </a:r>
          </a:p>
        </p:txBody>
      </p:sp>
    </p:spTree>
    <p:extLst>
      <p:ext uri="{BB962C8B-B14F-4D97-AF65-F5344CB8AC3E}">
        <p14:creationId xmlns:p14="http://schemas.microsoft.com/office/powerpoint/2010/main" val="168737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A46645-0D82-BB1E-78DB-0D7D30F0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4" y="353949"/>
            <a:ext cx="8147231" cy="61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9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8E7CA085-422B-1C16-85FF-FED657ACD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18" y="195944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alt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eerste vijf minuten…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CC2D72AC-7E89-E8F5-714D-AD94ECA6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48" y="1272771"/>
            <a:ext cx="8350703" cy="886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C00000"/>
                </a:solidFill>
              </a:rPr>
              <a:t>Hoe krijg ik de leerling nieuwsgierig?</a:t>
            </a: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73B7CD4E-70AF-A407-A4AA-CF40BD21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48" y="2405427"/>
            <a:ext cx="8350703" cy="17964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Kan ik iets van betekenis meenemen?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Kan ik de leerlingen verrassen?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Kan ik de les beginnen met een geweldige vraag?</a:t>
            </a:r>
          </a:p>
        </p:txBody>
      </p:sp>
    </p:spTree>
    <p:extLst>
      <p:ext uri="{BB962C8B-B14F-4D97-AF65-F5344CB8AC3E}">
        <p14:creationId xmlns:p14="http://schemas.microsoft.com/office/powerpoint/2010/main" val="43387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3">
            <a:extLst>
              <a:ext uri="{FF2B5EF4-FFF2-40B4-BE49-F238E27FC236}">
                <a16:creationId xmlns:a16="http://schemas.microsoft.com/office/drawing/2014/main" id="{9EAE417E-7A96-6693-EFE5-5F58EFCABB4A}"/>
              </a:ext>
            </a:extLst>
          </p:cNvPr>
          <p:cNvSpPr/>
          <p:nvPr/>
        </p:nvSpPr>
        <p:spPr>
          <a:xfrm>
            <a:off x="1007971" y="5577000"/>
            <a:ext cx="7304313" cy="6246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is urine geel?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2FDA82-C3ED-A05A-CBCC-4BD64CEE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7" y="1003745"/>
            <a:ext cx="5470035" cy="43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34">
            <a:extLst>
              <a:ext uri="{FF2B5EF4-FFF2-40B4-BE49-F238E27FC236}">
                <a16:creationId xmlns:a16="http://schemas.microsoft.com/office/drawing/2014/main" id="{0687E78F-AFDA-1968-3939-B104AC1DB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19" y="190229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alt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eerste vijf minuten…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6832C1B9-CC93-1AFB-9006-343303CFF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19" y="247505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Zelf aan de slag!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A2EBF07D-F3C2-3EBF-01C9-D1ABF4D7C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48" y="1153027"/>
            <a:ext cx="8350703" cy="9370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C00000"/>
                </a:solidFill>
              </a:rPr>
              <a:t>5 minuten biologie</a:t>
            </a: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050D4F9F-3121-2413-7B92-233C512CD117}"/>
              </a:ext>
            </a:extLst>
          </p:cNvPr>
          <p:cNvSpPr/>
          <p:nvPr/>
        </p:nvSpPr>
        <p:spPr>
          <a:xfrm>
            <a:off x="396648" y="2280677"/>
            <a:ext cx="8350703" cy="142251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idee achter "5 minuten biologie" is om complexe biologische onderwerpen toegankelijk te maken voor de leerlingen door ze te presenteren op een beknopte, leuke en begrijpelijke manier. </a:t>
            </a:r>
          </a:p>
        </p:txBody>
      </p:sp>
    </p:spTree>
    <p:extLst>
      <p:ext uri="{BB962C8B-B14F-4D97-AF65-F5344CB8AC3E}">
        <p14:creationId xmlns:p14="http://schemas.microsoft.com/office/powerpoint/2010/main" val="2726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3">
            <a:extLst>
              <a:ext uri="{FF2B5EF4-FFF2-40B4-BE49-F238E27FC236}">
                <a16:creationId xmlns:a16="http://schemas.microsoft.com/office/drawing/2014/main" id="{9EAE417E-7A96-6693-EFE5-5F58EFCABB4A}"/>
              </a:ext>
            </a:extLst>
          </p:cNvPr>
          <p:cNvSpPr/>
          <p:nvPr/>
        </p:nvSpPr>
        <p:spPr>
          <a:xfrm>
            <a:off x="1007971" y="5577000"/>
            <a:ext cx="7304313" cy="6246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is urine geel?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2FDA82-C3ED-A05A-CBCC-4BD64CEE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7" y="1003745"/>
            <a:ext cx="5470035" cy="43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34">
            <a:extLst>
              <a:ext uri="{FF2B5EF4-FFF2-40B4-BE49-F238E27FC236}">
                <a16:creationId xmlns:a16="http://schemas.microsoft.com/office/drawing/2014/main" id="{0687E78F-AFDA-1968-3939-B104AC1DB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19" y="190229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minuten biologie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1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B1CCDDF-7695-3E07-8147-62D74412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919"/>
            <a:ext cx="9144000" cy="4020448"/>
          </a:xfrm>
          <a:prstGeom prst="rect">
            <a:avLst/>
          </a:prstGeom>
        </p:spPr>
      </p:pic>
      <p:sp>
        <p:nvSpPr>
          <p:cNvPr id="2" name="AutoShape 34">
            <a:extLst>
              <a:ext uri="{FF2B5EF4-FFF2-40B4-BE49-F238E27FC236}">
                <a16:creationId xmlns:a16="http://schemas.microsoft.com/office/drawing/2014/main" id="{9031081E-3083-9217-EEB1-444B0455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81" y="228601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facebook.com/</a:t>
            </a:r>
            <a:r>
              <a:rPr lang="nl-NL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groups</a:t>
            </a: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nl-NL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BiologieDocenten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D3FCF566-8D6B-C1D4-6EAE-A485252C6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19" y="255166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minuten biologie - onderwerpen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1541A8-7BD2-1EC7-B82A-3F4BD1875105}"/>
              </a:ext>
            </a:extLst>
          </p:cNvPr>
          <p:cNvSpPr txBox="1"/>
          <p:nvPr/>
        </p:nvSpPr>
        <p:spPr>
          <a:xfrm>
            <a:off x="0" y="1268529"/>
            <a:ext cx="8991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menselijk lichaam</a:t>
            </a: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21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Word je druk van suiker?</a:t>
            </a: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21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Door welke organen stroomt geen bloed?</a:t>
            </a:r>
          </a:p>
          <a:p>
            <a:pPr lvl="1">
              <a:lnSpc>
                <a:spcPct val="90000"/>
              </a:lnSpc>
            </a:pPr>
            <a:endParaRPr lang="nl-NL" altLang="nl-NL" sz="2000" b="1" dirty="0">
              <a:solidFill>
                <a:srgbClr val="216E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Dieren</a:t>
            </a: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21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Hoe komt een spinnenweb tussen twee bomen?</a:t>
            </a: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21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Hoe slapen dolfijnen onder water?</a:t>
            </a:r>
          </a:p>
          <a:p>
            <a:pPr lvl="1">
              <a:lnSpc>
                <a:spcPct val="90000"/>
              </a:lnSpc>
            </a:pPr>
            <a:endParaRPr lang="nl-NL" altLang="nl-NL" sz="2000" b="1" dirty="0">
              <a:solidFill>
                <a:srgbClr val="216E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Planten</a:t>
            </a: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21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Kunnen planten verslavingsgevoelig zijn?</a:t>
            </a: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21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Hoe planten pitloze druiven zicht voort?</a:t>
            </a:r>
          </a:p>
          <a:p>
            <a:pPr lvl="1">
              <a:lnSpc>
                <a:spcPct val="90000"/>
              </a:lnSpc>
            </a:pPr>
            <a:endParaRPr lang="nl-NL" altLang="nl-NL" sz="2000" b="1" dirty="0">
              <a:solidFill>
                <a:srgbClr val="216E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Nieuws</a:t>
            </a: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21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‘Met nieuwe nier was kans op sterfte na coronaopname zes keer 	zo groot' </a:t>
            </a:r>
          </a:p>
          <a:p>
            <a:pPr lvl="1">
              <a:lnSpc>
                <a:spcPct val="90000"/>
              </a:lnSpc>
            </a:pPr>
            <a:r>
              <a:rPr lang="nl-NL" altLang="nl-NL" sz="2000" b="1" dirty="0">
                <a:solidFill>
                  <a:srgbClr val="21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‘224 nieuwe plant- en diersoorten ontdekt'</a:t>
            </a:r>
          </a:p>
        </p:txBody>
      </p:sp>
    </p:spTree>
    <p:extLst>
      <p:ext uri="{BB962C8B-B14F-4D97-AF65-F5344CB8AC3E}">
        <p14:creationId xmlns:p14="http://schemas.microsoft.com/office/powerpoint/2010/main" val="3027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293638" y="431882"/>
          <a:ext cx="8676191" cy="5740319"/>
        </p:xfrm>
        <a:graphic>
          <a:graphicData uri="http://schemas.openxmlformats.org/drawingml/2006/table">
            <a:tbl>
              <a:tblPr/>
              <a:tblGrid>
                <a:gridCol w="212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latin typeface="Calibri"/>
                        </a:rPr>
                        <a:t>  </a:t>
                      </a:r>
                      <a:r>
                        <a:rPr lang="nl-NL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Perspectief </a:t>
                      </a:r>
                      <a:endParaRPr lang="nl-NL" sz="18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nl-NL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Sleutelvraag   </a:t>
                      </a:r>
                      <a:endParaRPr lang="nl-NL" sz="18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89177" y="894222"/>
            <a:ext cx="196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Vergelijkend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385468" y="905523"/>
            <a:ext cx="810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Waarmee vertoont het verschillen en overeenkomsten?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89177" y="1342074"/>
            <a:ext cx="179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Oorzakelijk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29581" y="1342074"/>
            <a:ext cx="239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Hoe komt het?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89177" y="1782959"/>
            <a:ext cx="183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Functioneel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04352" y="1764862"/>
            <a:ext cx="317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Waarvoor dient het?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92662" y="2213658"/>
            <a:ext cx="250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Bouw &amp; 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29581" y="2268632"/>
            <a:ext cx="438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Wat is de bouw en werking? 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92106" y="2678664"/>
            <a:ext cx="165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Omgeving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429581" y="2719845"/>
            <a:ext cx="569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Wat heeft het in zijn omgeving nodig? 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90901" y="3151746"/>
            <a:ext cx="204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Ontwikkeling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429581" y="3122166"/>
            <a:ext cx="351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Hoe is het ontwikkeld?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90901" y="3579190"/>
            <a:ext cx="188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Evolutionair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429581" y="3563064"/>
            <a:ext cx="362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Hoe is het geëvolueerd?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95389" y="3972054"/>
            <a:ext cx="87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Zorg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2429580" y="3955105"/>
            <a:ext cx="395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Hoe kan je het verzorgen?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390901" y="4437060"/>
            <a:ext cx="134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Medisch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2434588" y="4364873"/>
            <a:ext cx="643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Hoe kan je het behandelen als het misgaat?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390901" y="4834348"/>
            <a:ext cx="21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Technologisch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2434589" y="4811196"/>
            <a:ext cx="37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Wat kan je er mee doen?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409733" y="5303823"/>
            <a:ext cx="123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Ethisch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2434589" y="5293238"/>
            <a:ext cx="387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Wat mag je er mee doen?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90901" y="5716118"/>
            <a:ext cx="175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Persoonlijk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2434589" y="5734136"/>
            <a:ext cx="289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Hoe beleef je het?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877F89E-AD56-CC8A-F163-D3AA71C79C5F}"/>
              </a:ext>
            </a:extLst>
          </p:cNvPr>
          <p:cNvSpPr/>
          <p:nvPr/>
        </p:nvSpPr>
        <p:spPr>
          <a:xfrm>
            <a:off x="2448410" y="905524"/>
            <a:ext cx="6423573" cy="29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97295241-A852-D9CA-C267-AA6215586B6B}"/>
              </a:ext>
            </a:extLst>
          </p:cNvPr>
          <p:cNvSpPr/>
          <p:nvPr/>
        </p:nvSpPr>
        <p:spPr>
          <a:xfrm>
            <a:off x="2546256" y="1383285"/>
            <a:ext cx="6363541" cy="291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F87FC002-8865-D124-3ED5-8521F64E7CD7}"/>
              </a:ext>
            </a:extLst>
          </p:cNvPr>
          <p:cNvSpPr/>
          <p:nvPr/>
        </p:nvSpPr>
        <p:spPr>
          <a:xfrm>
            <a:off x="2486224" y="1841087"/>
            <a:ext cx="6423573" cy="29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699EF5A3-6021-2FE2-7E90-E4B9A2A3699C}"/>
              </a:ext>
            </a:extLst>
          </p:cNvPr>
          <p:cNvSpPr/>
          <p:nvPr/>
        </p:nvSpPr>
        <p:spPr>
          <a:xfrm>
            <a:off x="2486224" y="2256323"/>
            <a:ext cx="6423573" cy="32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A71C47AC-2A6A-F0E1-81D1-E0DA20405B62}"/>
              </a:ext>
            </a:extLst>
          </p:cNvPr>
          <p:cNvSpPr/>
          <p:nvPr/>
        </p:nvSpPr>
        <p:spPr>
          <a:xfrm>
            <a:off x="2493737" y="2745438"/>
            <a:ext cx="6423573" cy="29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4131DA18-4A55-6D88-7248-0396D9710135}"/>
              </a:ext>
            </a:extLst>
          </p:cNvPr>
          <p:cNvSpPr/>
          <p:nvPr/>
        </p:nvSpPr>
        <p:spPr>
          <a:xfrm>
            <a:off x="2469152" y="3128480"/>
            <a:ext cx="6423573" cy="29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FB8150A-351B-12D4-FB59-95A5CBD40F53}"/>
              </a:ext>
            </a:extLst>
          </p:cNvPr>
          <p:cNvSpPr/>
          <p:nvPr/>
        </p:nvSpPr>
        <p:spPr>
          <a:xfrm>
            <a:off x="2547796" y="3599087"/>
            <a:ext cx="6344930" cy="26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B541F621-20AC-909E-945C-2D83DEDF4178}"/>
              </a:ext>
            </a:extLst>
          </p:cNvPr>
          <p:cNvSpPr/>
          <p:nvPr/>
        </p:nvSpPr>
        <p:spPr>
          <a:xfrm>
            <a:off x="2527814" y="3997326"/>
            <a:ext cx="6423573" cy="29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E498BEB9-DCFA-5507-B70D-05E7DCE494CC}"/>
              </a:ext>
            </a:extLst>
          </p:cNvPr>
          <p:cNvSpPr/>
          <p:nvPr/>
        </p:nvSpPr>
        <p:spPr>
          <a:xfrm>
            <a:off x="2527813" y="4434543"/>
            <a:ext cx="6423573" cy="26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962D05EB-DFF2-0F92-2995-97D221072148}"/>
              </a:ext>
            </a:extLst>
          </p:cNvPr>
          <p:cNvSpPr/>
          <p:nvPr/>
        </p:nvSpPr>
        <p:spPr>
          <a:xfrm>
            <a:off x="2493737" y="4880832"/>
            <a:ext cx="6423573" cy="29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21EACE-1AAE-B2C1-90E7-56AE2B0CA924}"/>
              </a:ext>
            </a:extLst>
          </p:cNvPr>
          <p:cNvSpPr/>
          <p:nvPr/>
        </p:nvSpPr>
        <p:spPr>
          <a:xfrm>
            <a:off x="2516239" y="5376668"/>
            <a:ext cx="6423573" cy="29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1D0AFB1-3AB2-5509-531D-96DDA85AD58A}"/>
              </a:ext>
            </a:extLst>
          </p:cNvPr>
          <p:cNvSpPr/>
          <p:nvPr/>
        </p:nvSpPr>
        <p:spPr>
          <a:xfrm>
            <a:off x="2486223" y="5811648"/>
            <a:ext cx="6423573" cy="217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07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443583"/>
              </p:ext>
            </p:extLst>
          </p:nvPr>
        </p:nvGraphicFramePr>
        <p:xfrm>
          <a:off x="293638" y="399225"/>
          <a:ext cx="8556723" cy="5740319"/>
        </p:xfrm>
        <a:graphic>
          <a:graphicData uri="http://schemas.openxmlformats.org/drawingml/2006/table">
            <a:tbl>
              <a:tblPr/>
              <a:tblGrid>
                <a:gridCol w="214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Perspectief </a:t>
                      </a:r>
                      <a:endParaRPr lang="nl-NL" sz="18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Onderwerp: nieren    </a:t>
                      </a:r>
                      <a:endParaRPr lang="nl-NL" sz="18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56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89177" y="861565"/>
            <a:ext cx="193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Vergelijkend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385468" y="872866"/>
            <a:ext cx="799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Ziet de nier van een zoet- en zoutwatervis er hetzelfde uit?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89177" y="1309417"/>
            <a:ext cx="176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Oorzakelijk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29581" y="1309417"/>
            <a:ext cx="420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Waarom is urine geel?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89177" y="1750302"/>
            <a:ext cx="18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Functioneel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04352" y="1732205"/>
            <a:ext cx="634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Waarom zitten nieren niet gewoon naast de blaas?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92663" y="2181001"/>
            <a:ext cx="247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Bouw &amp; 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29581" y="2235975"/>
            <a:ext cx="511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Waarom hebben we eigenlijk twee nieren?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92106" y="2646007"/>
            <a:ext cx="163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Omgeving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429581" y="2687188"/>
            <a:ext cx="561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Hoe komen de nieren aan zuurstof?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90901" y="3119089"/>
            <a:ext cx="201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Ontwikkeling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429580" y="3089509"/>
            <a:ext cx="501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Werken de nieren van een foetus al?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90901" y="3546533"/>
            <a:ext cx="186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Evolutionair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429581" y="3530407"/>
            <a:ext cx="597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Wat is het eerste dier met werkende nieren?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95389" y="3939397"/>
            <a:ext cx="85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Zorg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2429581" y="3922448"/>
            <a:ext cx="501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Maken nieren zichzelf ook steeds schoon? 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390901" y="4404403"/>
            <a:ext cx="132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Medisch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2429581" y="4377770"/>
            <a:ext cx="634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Kun je leven zonder nieren?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390901" y="4801691"/>
            <a:ext cx="214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Technologisch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2429581" y="4836058"/>
            <a:ext cx="37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Hoe werkt een nierdialyse?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409733" y="5271166"/>
            <a:ext cx="121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Ethisch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2434589" y="5260581"/>
            <a:ext cx="570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Mag ik een varkensnier gebruiken voor mezelf?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90901" y="5683461"/>
            <a:ext cx="172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Persoonlijk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2434589" y="5701479"/>
            <a:ext cx="661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Waarom kan ik niet plassen als er andere mensen luisteren? 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3A32BDB-83D9-919D-26A6-CBA0D4066970}"/>
              </a:ext>
            </a:extLst>
          </p:cNvPr>
          <p:cNvSpPr/>
          <p:nvPr/>
        </p:nvSpPr>
        <p:spPr>
          <a:xfrm>
            <a:off x="2448410" y="905524"/>
            <a:ext cx="6302927" cy="236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BF35F4A-08D5-3F65-B147-3DFF1D32D7D7}"/>
              </a:ext>
            </a:extLst>
          </p:cNvPr>
          <p:cNvSpPr/>
          <p:nvPr/>
        </p:nvSpPr>
        <p:spPr>
          <a:xfrm>
            <a:off x="2513055" y="1360943"/>
            <a:ext cx="6238282" cy="336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DE0252A3-376B-46EC-655E-DE2C9D9CB70D}"/>
              </a:ext>
            </a:extLst>
          </p:cNvPr>
          <p:cNvSpPr/>
          <p:nvPr/>
        </p:nvSpPr>
        <p:spPr>
          <a:xfrm>
            <a:off x="2485834" y="1755843"/>
            <a:ext cx="6346986" cy="288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3595C2DF-1BD9-8253-C378-C4E736672C89}"/>
              </a:ext>
            </a:extLst>
          </p:cNvPr>
          <p:cNvSpPr/>
          <p:nvPr/>
        </p:nvSpPr>
        <p:spPr>
          <a:xfrm>
            <a:off x="2532699" y="2243595"/>
            <a:ext cx="6262698" cy="327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CF982D37-517A-0388-E737-4F115915C0C0}"/>
              </a:ext>
            </a:extLst>
          </p:cNvPr>
          <p:cNvSpPr/>
          <p:nvPr/>
        </p:nvSpPr>
        <p:spPr>
          <a:xfrm>
            <a:off x="2524622" y="2744323"/>
            <a:ext cx="6226715" cy="262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CAEB3DBB-AA92-6D27-3E88-994E9273B94D}"/>
              </a:ext>
            </a:extLst>
          </p:cNvPr>
          <p:cNvSpPr/>
          <p:nvPr/>
        </p:nvSpPr>
        <p:spPr>
          <a:xfrm>
            <a:off x="2475706" y="3105249"/>
            <a:ext cx="6226716" cy="288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7F2FDF66-EB81-76E4-DF98-CFF1A614DBA6}"/>
              </a:ext>
            </a:extLst>
          </p:cNvPr>
          <p:cNvSpPr/>
          <p:nvPr/>
        </p:nvSpPr>
        <p:spPr>
          <a:xfrm>
            <a:off x="2532699" y="3562052"/>
            <a:ext cx="6300121" cy="33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17C38C18-DF0A-9E6E-0F02-F48C48CBEA74}"/>
              </a:ext>
            </a:extLst>
          </p:cNvPr>
          <p:cNvSpPr/>
          <p:nvPr/>
        </p:nvSpPr>
        <p:spPr>
          <a:xfrm>
            <a:off x="2485833" y="3975343"/>
            <a:ext cx="6216589" cy="242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7D83EBAF-2AFE-C79C-C551-D0FAA3EE6119}"/>
              </a:ext>
            </a:extLst>
          </p:cNvPr>
          <p:cNvSpPr/>
          <p:nvPr/>
        </p:nvSpPr>
        <p:spPr>
          <a:xfrm>
            <a:off x="2532700" y="4432337"/>
            <a:ext cx="6218638" cy="263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B30EEF91-483A-D9ED-30FA-13E41B0152D3}"/>
              </a:ext>
            </a:extLst>
          </p:cNvPr>
          <p:cNvSpPr/>
          <p:nvPr/>
        </p:nvSpPr>
        <p:spPr>
          <a:xfrm>
            <a:off x="2485833" y="4946462"/>
            <a:ext cx="6216589" cy="242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3DAD3CA8-5479-BBA0-A539-D5FFAA77F4DC}"/>
              </a:ext>
            </a:extLst>
          </p:cNvPr>
          <p:cNvSpPr/>
          <p:nvPr/>
        </p:nvSpPr>
        <p:spPr>
          <a:xfrm>
            <a:off x="2542884" y="5281047"/>
            <a:ext cx="6235452" cy="34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42E5E763-AC0C-3B2C-237D-64FD2A756BB3}"/>
              </a:ext>
            </a:extLst>
          </p:cNvPr>
          <p:cNvSpPr/>
          <p:nvPr/>
        </p:nvSpPr>
        <p:spPr>
          <a:xfrm>
            <a:off x="2513055" y="5737837"/>
            <a:ext cx="6189368" cy="31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2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92FDA82-C3ED-A05A-CBCC-4BD64CEE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7" y="1003745"/>
            <a:ext cx="5470035" cy="43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34">
            <a:extLst>
              <a:ext uri="{FF2B5EF4-FFF2-40B4-BE49-F238E27FC236}">
                <a16:creationId xmlns:a16="http://schemas.microsoft.com/office/drawing/2014/main" id="{0687E78F-AFDA-1968-3939-B104AC1DB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81" y="228601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minuten biologie – de vraag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2FD9A46A-F96F-C789-6FB3-9D0285C7ADB1}"/>
              </a:ext>
            </a:extLst>
          </p:cNvPr>
          <p:cNvSpPr/>
          <p:nvPr/>
        </p:nvSpPr>
        <p:spPr>
          <a:xfrm>
            <a:off x="1007971" y="5577000"/>
            <a:ext cx="7304313" cy="6246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Waarom is urine geel?</a:t>
            </a:r>
          </a:p>
        </p:txBody>
      </p:sp>
    </p:spTree>
    <p:extLst>
      <p:ext uri="{BB962C8B-B14F-4D97-AF65-F5344CB8AC3E}">
        <p14:creationId xmlns:p14="http://schemas.microsoft.com/office/powerpoint/2010/main" val="219499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92FDA82-C3ED-A05A-CBCC-4BD64CEE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7" y="1003745"/>
            <a:ext cx="5470035" cy="43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34">
            <a:extLst>
              <a:ext uri="{FF2B5EF4-FFF2-40B4-BE49-F238E27FC236}">
                <a16:creationId xmlns:a16="http://schemas.microsoft.com/office/drawing/2014/main" id="{9698C4F7-0317-1259-9F1E-CAC738129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81" y="228601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minuten biologie – de vraag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D21AF35D-DEC2-792A-D602-93F9B3C8C9AC}"/>
              </a:ext>
            </a:extLst>
          </p:cNvPr>
          <p:cNvSpPr/>
          <p:nvPr/>
        </p:nvSpPr>
        <p:spPr>
          <a:xfrm>
            <a:off x="1007971" y="5577000"/>
            <a:ext cx="7304313" cy="6246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Waarom is urine geel?</a:t>
            </a:r>
          </a:p>
        </p:txBody>
      </p:sp>
    </p:spTree>
    <p:extLst>
      <p:ext uri="{BB962C8B-B14F-4D97-AF65-F5344CB8AC3E}">
        <p14:creationId xmlns:p14="http://schemas.microsoft.com/office/powerpoint/2010/main" val="3161844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3">
            <a:extLst>
              <a:ext uri="{FF2B5EF4-FFF2-40B4-BE49-F238E27FC236}">
                <a16:creationId xmlns:a16="http://schemas.microsoft.com/office/drawing/2014/main" id="{76A9D8BE-C539-682F-483A-27716D47371F}"/>
              </a:ext>
            </a:extLst>
          </p:cNvPr>
          <p:cNvSpPr/>
          <p:nvPr/>
        </p:nvSpPr>
        <p:spPr>
          <a:xfrm>
            <a:off x="1007971" y="186060"/>
            <a:ext cx="7304314" cy="94065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Ik was twee maanden geleden naar een reünie van mijn middelbare school.</a:t>
            </a:r>
          </a:p>
        </p:txBody>
      </p:sp>
      <p:sp>
        <p:nvSpPr>
          <p:cNvPr id="5" name="Afgeronde rechthoek 3">
            <a:extLst>
              <a:ext uri="{FF2B5EF4-FFF2-40B4-BE49-F238E27FC236}">
                <a16:creationId xmlns:a16="http://schemas.microsoft.com/office/drawing/2014/main" id="{361EFA8A-FB15-7FE9-F885-826232867480}"/>
              </a:ext>
            </a:extLst>
          </p:cNvPr>
          <p:cNvSpPr/>
          <p:nvPr/>
        </p:nvSpPr>
        <p:spPr>
          <a:xfrm>
            <a:off x="1007972" y="1288551"/>
            <a:ext cx="7304314" cy="9368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Daar kwam ik een oude vriend tegen en hij nodigde me uit voor zijn housewarming party.</a:t>
            </a:r>
          </a:p>
        </p:txBody>
      </p:sp>
      <p:sp>
        <p:nvSpPr>
          <p:cNvPr id="6" name="Afgeronde rechthoek 3">
            <a:extLst>
              <a:ext uri="{FF2B5EF4-FFF2-40B4-BE49-F238E27FC236}">
                <a16:creationId xmlns:a16="http://schemas.microsoft.com/office/drawing/2014/main" id="{A4BF9A58-0F58-0068-C0FF-A63C53EA3A6F}"/>
              </a:ext>
            </a:extLst>
          </p:cNvPr>
          <p:cNvSpPr/>
          <p:nvPr/>
        </p:nvSpPr>
        <p:spPr>
          <a:xfrm>
            <a:off x="1007972" y="2420630"/>
            <a:ext cx="7304314" cy="6246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Daar was ik afgelopen weekend en dat was gezellig.</a:t>
            </a:r>
          </a:p>
        </p:txBody>
      </p:sp>
      <p:sp>
        <p:nvSpPr>
          <p:cNvPr id="7" name="Afgeronde rechthoek 3">
            <a:extLst>
              <a:ext uri="{FF2B5EF4-FFF2-40B4-BE49-F238E27FC236}">
                <a16:creationId xmlns:a16="http://schemas.microsoft.com/office/drawing/2014/main" id="{36F2DD65-BCFF-22D5-123C-C9F3429DA27E}"/>
              </a:ext>
            </a:extLst>
          </p:cNvPr>
          <p:cNvSpPr/>
          <p:nvPr/>
        </p:nvSpPr>
        <p:spPr>
          <a:xfrm>
            <a:off x="1007972" y="3261878"/>
            <a:ext cx="7304314" cy="94065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Hij wist dat ik geen alcohol drink en had dus speciaal voor mij een fles cola gekocht. En die moest op…</a:t>
            </a:r>
          </a:p>
        </p:txBody>
      </p:sp>
      <p:sp>
        <p:nvSpPr>
          <p:cNvPr id="8" name="Afgeronde rechthoek 3">
            <a:extLst>
              <a:ext uri="{FF2B5EF4-FFF2-40B4-BE49-F238E27FC236}">
                <a16:creationId xmlns:a16="http://schemas.microsoft.com/office/drawing/2014/main" id="{6791ACB8-C500-2044-C39C-60457FD41136}"/>
              </a:ext>
            </a:extLst>
          </p:cNvPr>
          <p:cNvSpPr/>
          <p:nvPr/>
        </p:nvSpPr>
        <p:spPr>
          <a:xfrm>
            <a:off x="1007972" y="4419439"/>
            <a:ext cx="7304314" cy="94065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Ik heb zijn WC wel 10x gezien en terwijl ik daar op de WC zat bedacht ik me opeens…</a:t>
            </a:r>
          </a:p>
        </p:txBody>
      </p:sp>
      <p:sp>
        <p:nvSpPr>
          <p:cNvPr id="9" name="Afgeronde rechthoek 3">
            <a:extLst>
              <a:ext uri="{FF2B5EF4-FFF2-40B4-BE49-F238E27FC236}">
                <a16:creationId xmlns:a16="http://schemas.microsoft.com/office/drawing/2014/main" id="{5D22B6F9-600C-0471-8459-A634C489E8F4}"/>
              </a:ext>
            </a:extLst>
          </p:cNvPr>
          <p:cNvSpPr/>
          <p:nvPr/>
        </p:nvSpPr>
        <p:spPr>
          <a:xfrm>
            <a:off x="1007971" y="5577000"/>
            <a:ext cx="7304313" cy="6246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Waarom is urine geel?</a:t>
            </a:r>
          </a:p>
        </p:txBody>
      </p:sp>
    </p:spTree>
    <p:extLst>
      <p:ext uri="{BB962C8B-B14F-4D97-AF65-F5344CB8AC3E}">
        <p14:creationId xmlns:p14="http://schemas.microsoft.com/office/powerpoint/2010/main" val="14596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6832C1B9-CC93-1AFB-9006-343303CFF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74" y="116876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minuten biologie – opdracht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8AEAC5C2-EE83-9B66-3DE6-DB3DE4B65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8" y="1153348"/>
            <a:ext cx="8005112" cy="9258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1. Verzin in tweetallen een (neutraal) biologisch onderwerp.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	(melk, paprika, nagel, brandnetels, borstvoeding, zweet)</a:t>
            </a:r>
          </a:p>
        </p:txBody>
      </p:sp>
      <p:sp>
        <p:nvSpPr>
          <p:cNvPr id="6" name="AutoShape 11">
            <a:extLst>
              <a:ext uri="{FF2B5EF4-FFF2-40B4-BE49-F238E27FC236}">
                <a16:creationId xmlns:a16="http://schemas.microsoft.com/office/drawing/2014/main" id="{8E26F9E3-E8ED-D3FB-36BC-97E2E7394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8" y="2273244"/>
            <a:ext cx="8005112" cy="9258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2. Bekijk het onderwerp vanuit de 12 biologische principes 	en bedenk bij elk principe een prikkelende vraag.</a:t>
            </a:r>
          </a:p>
        </p:txBody>
      </p:sp>
      <p:sp>
        <p:nvSpPr>
          <p:cNvPr id="7" name="AutoShape 11">
            <a:extLst>
              <a:ext uri="{FF2B5EF4-FFF2-40B4-BE49-F238E27FC236}">
                <a16:creationId xmlns:a16="http://schemas.microsoft.com/office/drawing/2014/main" id="{A200A3C0-59A8-0541-F339-1A139DEED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8" y="3393140"/>
            <a:ext cx="8005112" cy="9258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3. Bedenk welke vraag het best/ leukst/ spannendst/ verrassendst/ grappigst leent voor een startvraag.</a:t>
            </a: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AC4F7AD4-7BFA-FD15-412F-39329895F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8" y="4513036"/>
            <a:ext cx="8005112" cy="9258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4. Bedenk een willekeurig “startwoord”/ “startonderwerp”.</a:t>
            </a: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29D0E7BD-1B45-921F-F9B2-226AFEDCD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8" y="5632932"/>
            <a:ext cx="8005112" cy="9258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5. Schrijf een zes stappen plan. Van “startwoord” naar vraag!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6832C1B9-CC93-1AFB-9006-343303CFF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74" y="116876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Startvraag - opdracht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8AEAC5C2-EE83-9B66-3DE6-DB3DE4B65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4" y="1077148"/>
            <a:ext cx="8784771" cy="43657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1. Kunnen dieren ook allergisch zijn voor mensen?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2. Waarom heet de kiwi een kiwi?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3. Wanneer begint de zomer?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4. Wie zijn gezonder: vleeseters of vegetariërs?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5. Waarom krabben mensen die nadenken zich achter hun oor?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6. Heeft de koning echt blauw bloed?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7. Zijn er dieren die onderwater kunnen ruiken?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8. Waarom doe je je ogen dicht als je een hard geluid verwacht?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9. Waarom krijg je spierpijn van griep?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10. Wanneer is een dier officieel uitgestorven? </a:t>
            </a:r>
          </a:p>
        </p:txBody>
      </p:sp>
    </p:spTree>
    <p:extLst>
      <p:ext uri="{BB962C8B-B14F-4D97-AF65-F5344CB8AC3E}">
        <p14:creationId xmlns:p14="http://schemas.microsoft.com/office/powerpoint/2010/main" val="100071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9031081E-3083-9217-EEB1-444B0455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81" y="228601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MijnBiologie.nl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128231-58B8-EDDE-C9BC-7E02A861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5" y="1213725"/>
            <a:ext cx="8385050" cy="551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7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2C7C088-A9B4-BEDC-37AA-7F6ACF0F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39683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9031081E-3083-9217-EEB1-444B0455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81" y="228601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OnderwijsVanMorgen.nl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B8E0C0-2C2D-E574-39B6-62D2D107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790"/>
            <a:ext cx="9144000" cy="37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0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9031081E-3083-9217-EEB1-444B0455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81" y="228601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OnderwijsVanMorgen.nl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EA4738-FED2-808B-7A66-FBB92BC2A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249"/>
            <a:ext cx="9144000" cy="47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7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>
            <a:extLst>
              <a:ext uri="{FF2B5EF4-FFF2-40B4-BE49-F238E27FC236}">
                <a16:creationId xmlns:a16="http://schemas.microsoft.com/office/drawing/2014/main" id="{8CFF14B1-93D1-EAB2-4174-F382FB59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81" y="228601"/>
            <a:ext cx="7697561" cy="714902"/>
          </a:xfrm>
          <a:prstGeom prst="roundRect">
            <a:avLst>
              <a:gd name="adj" fmla="val 16667"/>
            </a:avLst>
          </a:prstGeom>
          <a:solidFill>
            <a:srgbClr val="216EB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Tekenopdracht</a:t>
            </a:r>
            <a:endParaRPr lang="nl-NL" altLang="nl-NL" sz="2400" dirty="0">
              <a:solidFill>
                <a:schemeClr val="bg1"/>
              </a:solidFill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3DD503AC-E0E7-374A-9905-4DF0CC3FB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81" y="1301873"/>
            <a:ext cx="5954486" cy="549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1. Teken schematisch een uil</a:t>
            </a: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77AEC78F-5C73-6CD4-43F7-2CF4CE962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81" y="2056320"/>
            <a:ext cx="5954486" cy="549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216EBB"/>
            </a:solidFill>
            <a:round/>
            <a:headEnd/>
            <a:tailEnd/>
          </a:ln>
        </p:spPr>
        <p:txBody>
          <a:bodyPr lIns="45006" tIns="45006" rIns="45006" bIns="45006" anchor="ctr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nl-NL" altLang="nl-NL" sz="2000" b="1" dirty="0">
                <a:solidFill>
                  <a:srgbClr val="216EBB"/>
                </a:solidFill>
              </a:rPr>
              <a:t>2. Teken schematisch een kip</a:t>
            </a:r>
          </a:p>
        </p:txBody>
      </p:sp>
    </p:spTree>
    <p:extLst>
      <p:ext uri="{BB962C8B-B14F-4D97-AF65-F5344CB8AC3E}">
        <p14:creationId xmlns:p14="http://schemas.microsoft.com/office/powerpoint/2010/main" val="1343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39D2A3B-CD2C-82D3-A129-AD04A3EAE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96" y="60767"/>
            <a:ext cx="5208608" cy="673646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1647D33-9A5F-9395-A899-3DE1EAD52F91}"/>
              </a:ext>
            </a:extLst>
          </p:cNvPr>
          <p:cNvSpPr/>
          <p:nvPr/>
        </p:nvSpPr>
        <p:spPr>
          <a:xfrm>
            <a:off x="6085114" y="6520543"/>
            <a:ext cx="1578429" cy="337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86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1E24DE6-46E1-D75A-2DBC-9C5327A67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36" y="0"/>
            <a:ext cx="6825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3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c916e0-fc80-436d-ac2e-b8b31593667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60FC745BD1348B52C0F3C8DAD2C6E" ma:contentTypeVersion="16" ma:contentTypeDescription="Een nieuw document maken." ma:contentTypeScope="" ma:versionID="fb2f87b50d434524e1a8ad6151913460">
  <xsd:schema xmlns:xsd="http://www.w3.org/2001/XMLSchema" xmlns:xs="http://www.w3.org/2001/XMLSchema" xmlns:p="http://schemas.microsoft.com/office/2006/metadata/properties" xmlns:ns3="90c916e0-fc80-436d-ac2e-b8b31593667d" xmlns:ns4="79fbf1ce-4744-4c01-86f8-200778b1d25b" targetNamespace="http://schemas.microsoft.com/office/2006/metadata/properties" ma:root="true" ma:fieldsID="87b85f82dc7d77a24f59c0b42da0a643" ns3:_="" ns4:_="">
    <xsd:import namespace="90c916e0-fc80-436d-ac2e-b8b31593667d"/>
    <xsd:import namespace="79fbf1ce-4744-4c01-86f8-200778b1d2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916e0-fc80-436d-ac2e-b8b3159366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f1ce-4744-4c01-86f8-200778b1d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67295A-54BC-48AB-B7A7-B6A0CD970E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F9A9DF-F95C-4A58-8EB7-D5871251E213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9fbf1ce-4744-4c01-86f8-200778b1d25b"/>
    <ds:schemaRef ds:uri="90c916e0-fc80-436d-ac2e-b8b31593667d"/>
  </ds:schemaRefs>
</ds:datastoreItem>
</file>

<file path=customXml/itemProps3.xml><?xml version="1.0" encoding="utf-8"?>
<ds:datastoreItem xmlns:ds="http://schemas.openxmlformats.org/officeDocument/2006/customXml" ds:itemID="{8889D444-3911-438C-8C3B-DAFB55AA2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916e0-fc80-436d-ac2e-b8b31593667d"/>
    <ds:schemaRef ds:uri="79fbf1ce-4744-4c01-86f8-200778b1d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899</Words>
  <Application>Microsoft Office PowerPoint</Application>
  <PresentationFormat>Diavoorstelling (4:3)</PresentationFormat>
  <Paragraphs>161</Paragraphs>
  <Slides>27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Kristen ITC</vt:lpstr>
      <vt:lpstr>Verdana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Cees</dc:creator>
  <cp:lastModifiedBy>Cees Mulder</cp:lastModifiedBy>
  <cp:revision>307</cp:revision>
  <dcterms:created xsi:type="dcterms:W3CDTF">2012-09-16T09:11:21Z</dcterms:created>
  <dcterms:modified xsi:type="dcterms:W3CDTF">2024-05-24T13:19:40Z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0x010100BF060FC745BD1348B52C0F3C8DAD2C6E</vt:lpwstr>
  </property>
</Properties>
</file>