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6" r:id="rId4"/>
    <p:sldId id="261" r:id="rId5"/>
    <p:sldId id="262" r:id="rId6"/>
    <p:sldId id="264" r:id="rId7"/>
    <p:sldId id="257" r:id="rId8"/>
    <p:sldId id="258" r:id="rId9"/>
    <p:sldId id="260" r:id="rId10"/>
    <p:sldId id="259" r:id="rId11"/>
    <p:sldId id="263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30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20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40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0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94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85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2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72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7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19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91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2F9C-5268-4D06-8CAE-A3196B133507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4292C-8744-49CE-9C3B-4FBD43646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9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.haydar@rug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08BC-D602-4EDC-B557-7BE1CF37D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9441"/>
            <a:ext cx="7772400" cy="1064246"/>
          </a:xfrm>
        </p:spPr>
        <p:txBody>
          <a:bodyPr>
            <a:normAutofit/>
          </a:bodyPr>
          <a:lstStyle/>
          <a:p>
            <a:r>
              <a:rPr lang="en-US" sz="3200" dirty="0" err="1"/>
              <a:t>Grafieken</a:t>
            </a:r>
            <a:r>
              <a:rPr lang="en-US" sz="3200" dirty="0"/>
              <a:t> </a:t>
            </a:r>
            <a:r>
              <a:rPr lang="en-US" sz="3200" dirty="0" err="1"/>
              <a:t>bij</a:t>
            </a:r>
            <a:r>
              <a:rPr lang="en-US" sz="3200" dirty="0"/>
              <a:t> workshop </a:t>
            </a:r>
            <a:br>
              <a:rPr lang="en-US" sz="3200" dirty="0"/>
            </a:br>
            <a:r>
              <a:rPr lang="en-US" sz="3200" dirty="0"/>
              <a:t>“Op </a:t>
            </a:r>
            <a:r>
              <a:rPr lang="en-US" sz="3200" dirty="0" err="1"/>
              <a:t>avontuur</a:t>
            </a:r>
            <a:r>
              <a:rPr lang="en-US" sz="3200" dirty="0"/>
              <a:t> in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figuur</a:t>
            </a:r>
            <a:r>
              <a:rPr lang="en-US" sz="3200" dirty="0"/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C4B8C-2CEA-4563-A7A0-543D5C115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begeleidende</a:t>
            </a:r>
            <a:r>
              <a:rPr lang="en-US" sz="2000" dirty="0"/>
              <a:t> </a:t>
            </a:r>
            <a:r>
              <a:rPr lang="en-US" sz="2000" dirty="0" err="1"/>
              <a:t>opdracht</a:t>
            </a:r>
            <a:r>
              <a:rPr lang="en-US" sz="2000" dirty="0"/>
              <a:t>: </a:t>
            </a:r>
            <a:r>
              <a:rPr lang="en-US" sz="2000" dirty="0" err="1"/>
              <a:t>zie</a:t>
            </a:r>
            <a:r>
              <a:rPr lang="en-US" sz="2000" dirty="0"/>
              <a:t> de </a:t>
            </a:r>
            <a:r>
              <a:rPr lang="en-US" sz="2000" dirty="0" err="1"/>
              <a:t>powerpoint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workshop.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Heb je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toegang</a:t>
            </a:r>
            <a:r>
              <a:rPr lang="en-US" sz="2000" dirty="0"/>
              <a:t> tot de </a:t>
            </a:r>
            <a:r>
              <a:rPr lang="en-US" sz="2000" dirty="0" err="1"/>
              <a:t>oorspronkelijke</a:t>
            </a:r>
            <a:r>
              <a:rPr lang="en-US" sz="2000" dirty="0"/>
              <a:t> </a:t>
            </a:r>
            <a:r>
              <a:rPr lang="en-US" sz="2000" dirty="0" err="1"/>
              <a:t>artikelen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wil</a:t>
            </a:r>
            <a:r>
              <a:rPr lang="en-US" sz="2000" dirty="0"/>
              <a:t> je ze </a:t>
            </a:r>
            <a:r>
              <a:rPr lang="en-US" sz="2000" dirty="0" err="1"/>
              <a:t>graag</a:t>
            </a:r>
            <a:r>
              <a:rPr lang="en-US" sz="2000" dirty="0"/>
              <a:t> </a:t>
            </a:r>
            <a:r>
              <a:rPr lang="en-US" sz="2000" dirty="0" err="1"/>
              <a:t>lezen</a:t>
            </a:r>
            <a:r>
              <a:rPr lang="en-US" sz="2000" dirty="0"/>
              <a:t>? </a:t>
            </a:r>
            <a:r>
              <a:rPr lang="en-US" sz="2000" dirty="0" err="1"/>
              <a:t>Stuur</a:t>
            </a:r>
            <a:r>
              <a:rPr lang="en-US" sz="2000" dirty="0"/>
              <a:t> dan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mailtje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Deniz </a:t>
            </a:r>
            <a:r>
              <a:rPr lang="en-US" sz="2000" dirty="0" err="1"/>
              <a:t>Haydar</a:t>
            </a:r>
            <a:r>
              <a:rPr lang="en-US" sz="2000" dirty="0"/>
              <a:t>:</a:t>
            </a:r>
          </a:p>
          <a:p>
            <a:pPr algn="l"/>
            <a:r>
              <a:rPr lang="en-US" sz="2000" dirty="0">
                <a:hlinkClick r:id="rId2"/>
              </a:rPr>
              <a:t>d.haydar@rug.nl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486C3-65D9-4841-89E8-07554DDDE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6225553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6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7866"/>
          <a:stretch/>
        </p:blipFill>
        <p:spPr>
          <a:xfrm>
            <a:off x="1" y="0"/>
            <a:ext cx="2210500" cy="1288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" y="988379"/>
            <a:ext cx="9132041" cy="58031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7488601" y="1376656"/>
            <a:ext cx="3010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https://doi.org/10.1038/s41586-018-0352-3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EC6F9-9790-4C16-BDF4-6520566807AA}"/>
              </a:ext>
            </a:extLst>
          </p:cNvPr>
          <p:cNvSpPr/>
          <p:nvPr/>
        </p:nvSpPr>
        <p:spPr>
          <a:xfrm rot="16200000">
            <a:off x="8478381" y="6217006"/>
            <a:ext cx="1040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hagedissen -1</a:t>
            </a:r>
          </a:p>
        </p:txBody>
      </p:sp>
    </p:spTree>
    <p:extLst>
      <p:ext uri="{BB962C8B-B14F-4D97-AF65-F5344CB8AC3E}">
        <p14:creationId xmlns:p14="http://schemas.microsoft.com/office/powerpoint/2010/main" val="204280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69" y="5145577"/>
            <a:ext cx="1413164" cy="14131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2561"/>
            <a:ext cx="4671754" cy="3315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902" y="903582"/>
            <a:ext cx="5095702" cy="2551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5525" y="4868578"/>
            <a:ext cx="23034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Kom je er niet uit? Kijk dit filmpje:</a:t>
            </a:r>
            <a:endParaRPr lang="nl-NL" sz="12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A5EC9-E447-45B4-A35C-275E206609B0}"/>
              </a:ext>
            </a:extLst>
          </p:cNvPr>
          <p:cNvSpPr/>
          <p:nvPr/>
        </p:nvSpPr>
        <p:spPr>
          <a:xfrm rot="16200000">
            <a:off x="8478381" y="6217006"/>
            <a:ext cx="1040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hagedissen -2</a:t>
            </a:r>
          </a:p>
        </p:txBody>
      </p:sp>
    </p:spTree>
    <p:extLst>
      <p:ext uri="{BB962C8B-B14F-4D97-AF65-F5344CB8AC3E}">
        <p14:creationId xmlns:p14="http://schemas.microsoft.com/office/powerpoint/2010/main" val="289187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1183612"/>
            <a:ext cx="8610876" cy="4352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7826180" y="5501044"/>
            <a:ext cx="208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DOI: 10.1126/science.1234192</a:t>
            </a:r>
          </a:p>
        </p:txBody>
      </p:sp>
    </p:spTree>
    <p:extLst>
      <p:ext uri="{BB962C8B-B14F-4D97-AF65-F5344CB8AC3E}">
        <p14:creationId xmlns:p14="http://schemas.microsoft.com/office/powerpoint/2010/main" val="223664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00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125388" y="723980"/>
            <a:ext cx="1760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 DOI: 10.1038/srep24875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1D6DF6-84F1-4166-B52F-4110AF0079CA}"/>
              </a:ext>
            </a:extLst>
          </p:cNvPr>
          <p:cNvSpPr/>
          <p:nvPr/>
        </p:nvSpPr>
        <p:spPr>
          <a:xfrm rot="16200000">
            <a:off x="8100426" y="5792937"/>
            <a:ext cx="1796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Doorschijnende zakpijp -1</a:t>
            </a:r>
          </a:p>
        </p:txBody>
      </p:sp>
    </p:spTree>
    <p:extLst>
      <p:ext uri="{BB962C8B-B14F-4D97-AF65-F5344CB8AC3E}">
        <p14:creationId xmlns:p14="http://schemas.microsoft.com/office/powerpoint/2010/main" val="149150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860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" y="5746233"/>
            <a:ext cx="4359386" cy="1111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143021" y="723980"/>
            <a:ext cx="1724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DOI: 10.1038/srep24875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0E9A3-D932-4EF1-8B24-B5961F83A8DA}"/>
              </a:ext>
            </a:extLst>
          </p:cNvPr>
          <p:cNvSpPr/>
          <p:nvPr/>
        </p:nvSpPr>
        <p:spPr>
          <a:xfrm rot="16200000">
            <a:off x="8100426" y="5792937"/>
            <a:ext cx="1796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Doorschijnende zakpijp -2</a:t>
            </a:r>
          </a:p>
        </p:txBody>
      </p:sp>
    </p:spTree>
    <p:extLst>
      <p:ext uri="{BB962C8B-B14F-4D97-AF65-F5344CB8AC3E}">
        <p14:creationId xmlns:p14="http://schemas.microsoft.com/office/powerpoint/2010/main" val="4506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01"/>
            <a:ext cx="7890229" cy="6716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8143021" y="723980"/>
            <a:ext cx="1724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DOI: 10.1038/srep24875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5CDF3-77C4-4E37-8F7B-4BD9F461D883}"/>
              </a:ext>
            </a:extLst>
          </p:cNvPr>
          <p:cNvSpPr/>
          <p:nvPr/>
        </p:nvSpPr>
        <p:spPr>
          <a:xfrm rot="16200000">
            <a:off x="8100426" y="5792937"/>
            <a:ext cx="1796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Doorschijnende zakpijp -3</a:t>
            </a:r>
          </a:p>
        </p:txBody>
      </p:sp>
    </p:spTree>
    <p:extLst>
      <p:ext uri="{BB962C8B-B14F-4D97-AF65-F5344CB8AC3E}">
        <p14:creationId xmlns:p14="http://schemas.microsoft.com/office/powerpoint/2010/main" val="413512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724377"/>
              </p:ext>
            </p:extLst>
          </p:nvPr>
        </p:nvGraphicFramePr>
        <p:xfrm>
          <a:off x="6031924" y="1690689"/>
          <a:ext cx="2596688" cy="4907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6076">
                  <a:extLst>
                    <a:ext uri="{9D8B030D-6E8A-4147-A177-3AD203B41FA5}">
                      <a16:colId xmlns:a16="http://schemas.microsoft.com/office/drawing/2014/main" val="930554338"/>
                    </a:ext>
                  </a:extLst>
                </a:gridCol>
                <a:gridCol w="1770612">
                  <a:extLst>
                    <a:ext uri="{9D8B030D-6E8A-4147-A177-3AD203B41FA5}">
                      <a16:colId xmlns:a16="http://schemas.microsoft.com/office/drawing/2014/main" val="2813377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Afkorting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Regio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3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NWP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North-West</a:t>
                      </a:r>
                      <a:r>
                        <a:rPr lang="nl-NL" sz="1200" baseline="0" dirty="0"/>
                        <a:t> Pacific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9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NEP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North-East</a:t>
                      </a:r>
                      <a:r>
                        <a:rPr lang="nl-NL" sz="1200" baseline="0" dirty="0"/>
                        <a:t> Pacific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51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200" dirty="0" err="1"/>
                        <a:t>nNEP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Northern</a:t>
                      </a:r>
                      <a:r>
                        <a:rPr lang="nl-NL" sz="1200" dirty="0"/>
                        <a:t> NEP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3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200" dirty="0" err="1"/>
                        <a:t>sNEP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Southern NEP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98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South-East</a:t>
                      </a:r>
                      <a:r>
                        <a:rPr lang="nl-NL" sz="1200" baseline="0" dirty="0"/>
                        <a:t> Pacific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5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200" dirty="0" err="1"/>
                        <a:t>nSEP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Northern</a:t>
                      </a:r>
                      <a:r>
                        <a:rPr lang="nl-NL" sz="1200" dirty="0"/>
                        <a:t> 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5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200" dirty="0" err="1"/>
                        <a:t>sSEP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Southern 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0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200" dirty="0"/>
                        <a:t>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North-East</a:t>
                      </a:r>
                      <a:r>
                        <a:rPr lang="nl-NL" sz="1200" baseline="0" dirty="0"/>
                        <a:t> </a:t>
                      </a:r>
                      <a:r>
                        <a:rPr lang="nl-NL" sz="1200" baseline="0" dirty="0" err="1"/>
                        <a:t>Atlantic</a:t>
                      </a:r>
                      <a:endParaRPr lang="nl-NL" sz="1200" dirty="0"/>
                    </a:p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6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200" dirty="0"/>
                        <a:t>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English</a:t>
                      </a:r>
                      <a:r>
                        <a:rPr lang="nl-NL" sz="1200" baseline="0" dirty="0"/>
                        <a:t> Channel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41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2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North</a:t>
                      </a:r>
                      <a:r>
                        <a:rPr lang="nl-NL" sz="1200" baseline="0" dirty="0"/>
                        <a:t> Sea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1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200" dirty="0"/>
                        <a:t>NWA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/>
                        <a:t>North-West</a:t>
                      </a:r>
                      <a:r>
                        <a:rPr lang="nl-NL" sz="1200" baseline="0" dirty="0"/>
                        <a:t> </a:t>
                      </a:r>
                      <a:r>
                        <a:rPr lang="nl-NL" sz="1200" baseline="0" dirty="0" err="1"/>
                        <a:t>Atlantic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200" dirty="0" err="1"/>
                        <a:t>MedS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Mediterranean</a:t>
                      </a:r>
                      <a:r>
                        <a:rPr lang="nl-NL" sz="1200" dirty="0"/>
                        <a:t> 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6003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1126809"/>
            <a:ext cx="4526280" cy="3017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1" y="4144329"/>
            <a:ext cx="2962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De doorschijnende zakpijp, </a:t>
            </a:r>
            <a:r>
              <a:rPr lang="nl-NL" sz="1200" i="1" dirty="0" err="1"/>
              <a:t>Ciona</a:t>
            </a:r>
            <a:r>
              <a:rPr lang="nl-NL" sz="1200" i="1" dirty="0"/>
              <a:t> intestinalis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D0EF4-FA5C-4010-8783-62679E3B488C}"/>
              </a:ext>
            </a:extLst>
          </p:cNvPr>
          <p:cNvSpPr/>
          <p:nvPr/>
        </p:nvSpPr>
        <p:spPr>
          <a:xfrm rot="16200000">
            <a:off x="8100426" y="5792937"/>
            <a:ext cx="1796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Doorschijnende zakpijp -4</a:t>
            </a:r>
          </a:p>
        </p:txBody>
      </p:sp>
    </p:spTree>
    <p:extLst>
      <p:ext uri="{BB962C8B-B14F-4D97-AF65-F5344CB8AC3E}">
        <p14:creationId xmlns:p14="http://schemas.microsoft.com/office/powerpoint/2010/main" val="166240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"/>
            <a:ext cx="7398492" cy="6783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7526922" y="1353888"/>
            <a:ext cx="2957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https://doi.org/10.1038/s41559-018-0751-8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7112" y="230190"/>
            <a:ext cx="1880060" cy="1250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33B178-C3D1-4B48-B092-60CA5033773D}"/>
              </a:ext>
            </a:extLst>
          </p:cNvPr>
          <p:cNvSpPr/>
          <p:nvPr/>
        </p:nvSpPr>
        <p:spPr>
          <a:xfrm rot="16200000">
            <a:off x="8606556" y="6296518"/>
            <a:ext cx="784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Kikkers -1</a:t>
            </a:r>
          </a:p>
        </p:txBody>
      </p:sp>
    </p:spTree>
    <p:extLst>
      <p:ext uri="{BB962C8B-B14F-4D97-AF65-F5344CB8AC3E}">
        <p14:creationId xmlns:p14="http://schemas.microsoft.com/office/powerpoint/2010/main" val="318678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24" y="4957257"/>
            <a:ext cx="1428750" cy="14287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354"/>
            <a:ext cx="9144000" cy="2967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7526922" y="1327384"/>
            <a:ext cx="2957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https://doi.org/10.1038/s41559-018-0751-8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76" y="4957257"/>
            <a:ext cx="1428750" cy="1428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3412" y="4360460"/>
            <a:ext cx="6860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Scan de codes  om te horen hoe de kikkers in het bos (links) of in de stad (rechts) naar de vrouwtjes roepen</a:t>
            </a:r>
            <a:endParaRPr lang="nl-NL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4348" y="4759449"/>
            <a:ext cx="2743202" cy="18242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D2838E-B1D9-4E4F-8740-B7095E59AF13}"/>
              </a:ext>
            </a:extLst>
          </p:cNvPr>
          <p:cNvSpPr/>
          <p:nvPr/>
        </p:nvSpPr>
        <p:spPr>
          <a:xfrm rot="16200000">
            <a:off x="8606556" y="6296518"/>
            <a:ext cx="784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Kikkers -1</a:t>
            </a:r>
          </a:p>
        </p:txBody>
      </p:sp>
    </p:spTree>
    <p:extLst>
      <p:ext uri="{BB962C8B-B14F-4D97-AF65-F5344CB8AC3E}">
        <p14:creationId xmlns:p14="http://schemas.microsoft.com/office/powerpoint/2010/main" val="286396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643"/>
            <a:ext cx="8860375" cy="3849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7526922" y="1353888"/>
            <a:ext cx="2957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https://doi.org/10.1038/s41559-018-0751-8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4638" y="4479264"/>
            <a:ext cx="3102033" cy="2062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B7730A-EB2F-432A-BFF5-728280A5AACC}"/>
              </a:ext>
            </a:extLst>
          </p:cNvPr>
          <p:cNvSpPr/>
          <p:nvPr/>
        </p:nvSpPr>
        <p:spPr>
          <a:xfrm rot="16200000">
            <a:off x="8606556" y="6296518"/>
            <a:ext cx="784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Kikkers -1</a:t>
            </a:r>
          </a:p>
        </p:txBody>
      </p:sp>
    </p:spTree>
    <p:extLst>
      <p:ext uri="{BB962C8B-B14F-4D97-AF65-F5344CB8AC3E}">
        <p14:creationId xmlns:p14="http://schemas.microsoft.com/office/powerpoint/2010/main" val="419470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Grafieken bij workshop  “Op avontuur in een figuur”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 Haydar</dc:creator>
  <cp:lastModifiedBy>deniz haydar</cp:lastModifiedBy>
  <cp:revision>13</cp:revision>
  <cp:lastPrinted>2019-01-10T13:06:51Z</cp:lastPrinted>
  <dcterms:created xsi:type="dcterms:W3CDTF">2019-01-10T09:55:10Z</dcterms:created>
  <dcterms:modified xsi:type="dcterms:W3CDTF">2019-01-12T14:57:16Z</dcterms:modified>
</cp:coreProperties>
</file>