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8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8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nl-NL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jpg"/><Relationship Id="rId4" Type="http://schemas.openxmlformats.org/officeDocument/2006/relationships/image" Target="../media/image10.jpg"/><Relationship Id="rId5" Type="http://schemas.openxmlformats.org/officeDocument/2006/relationships/image" Target="../media/image08.jpg"/><Relationship Id="rId6" Type="http://schemas.openxmlformats.org/officeDocument/2006/relationships/image" Target="../media/image07.jpg"/><Relationship Id="rId7" Type="http://schemas.openxmlformats.org/officeDocument/2006/relationships/image" Target="../media/image04.jpg"/><Relationship Id="rId8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00.png"/><Relationship Id="rId5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image" Target="../media/image0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0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Relationship Id="rId4" Type="http://schemas.openxmlformats.org/officeDocument/2006/relationships/image" Target="../media/image05.jpg"/><Relationship Id="rId5" Type="http://schemas.openxmlformats.org/officeDocument/2006/relationships/image" Target="../media/image00.png"/><Relationship Id="rId6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56591" y="-956641"/>
            <a:ext cx="10830003" cy="676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7" y="267493"/>
            <a:ext cx="4187957" cy="235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080" y="267493"/>
            <a:ext cx="3374258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197" y="2427733"/>
            <a:ext cx="1353498" cy="240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66373" y="2427733"/>
            <a:ext cx="1353498" cy="240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11960" y="1527633"/>
            <a:ext cx="1747619" cy="331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78234" y="2025641"/>
            <a:ext cx="2106233" cy="280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55524"/>
            <a:ext cx="9045237" cy="508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2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Didactiek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Samenwerken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Vergeten dat je leert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 of the box denken 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 leerlingen  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 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Koop een cijfer/letterslot en iets dat op slot kan (doosje/handboeien) 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Bedenk een opgave waar dit slot mee open kan</a:t>
            </a:r>
          </a:p>
          <a:p>
            <a:pPr indent="-285750" lvl="1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meerkeuze vragen waarbij ieder antwoord een nummer heeft</a:t>
            </a:r>
          </a:p>
          <a:p>
            <a:pPr indent="-285750" lvl="1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reken opgave waarbij het antwoord een getal is </a:t>
            </a:r>
          </a:p>
          <a:p>
            <a:pPr indent="-285750" lvl="1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Woorden op legoblokjes die in de juiste volgorde een code hebben </a:t>
            </a:r>
          </a:p>
          <a:p>
            <a:pPr indent="-285750" lvl="1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ga zo maar door…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Verdeel de klas in groepjes, de eerste groep die </a:t>
            </a:r>
            <a:b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slot open maakt heeft gewonnen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192" y="3219822"/>
            <a:ext cx="2542342" cy="163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 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Gelukt?? 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Maak eens een opdracht die ze pas kunnen oplossen als ze iets anders in het lokaal gevonden hebben </a:t>
            </a:r>
          </a:p>
          <a:p>
            <a:pPr lv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1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stuk tekst</a:t>
            </a:r>
          </a:p>
          <a:p>
            <a:pPr indent="-285750" lvl="1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voedselweb die je op het plafond geschreven hebt met onzichtbare inkt</a:t>
            </a:r>
          </a:p>
          <a:p>
            <a:pPr indent="-285750" lvl="1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ga zo maar door… 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 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Gelukt?? 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Zet samen met collega’s al deze puzzels in een google drive map/dropbox/etc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Wissel de puzzels uit en kijk eventueel of het mogelijk is één grote examen escape room te organiseren. 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Kijk wat leerlingen kunnen doen: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6064" y="4184016"/>
            <a:ext cx="18002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1" y="3247443"/>
            <a:ext cx="3538472" cy="221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3928" y="3535812"/>
            <a:ext cx="2094510" cy="1347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 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5" y="2355725"/>
            <a:ext cx="2500377" cy="250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Belangrijk!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Het hoeft niet groot te zijn → leerlingen vinden een cijferslot al leuk 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Zelf puzzel maken (15 min)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Maak groepen 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Denk aan: slot, sleutel, aanwijzing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13602"/>
          <a:stretch/>
        </p:blipFill>
        <p:spPr>
          <a:xfrm>
            <a:off x="6332264" y="0"/>
            <a:ext cx="2857499" cy="167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0214" y="1329771"/>
            <a:ext cx="2272422" cy="227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4642" y="1750666"/>
            <a:ext cx="1779661" cy="177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Vragen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2483767" y="3723878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Sleutels, codes en aanwijzingen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5957" y="771550"/>
            <a:ext cx="3180178" cy="296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56591" y="-956641"/>
            <a:ext cx="10830003" cy="676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Overzicht workshop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Introductie (stempelen, binnen komen, instructie, filmpje)  (15 min)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Escape the classroom (25 min)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Nabespreken (5 min)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Ontstaan (5 min)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Hoe start je zelf (5 min)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Ontwerpen (15 min)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Vragen (5 min)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Survival tips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nl-NL" sz="1800" u="none" cap="none" strike="noStrik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Samenwerken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nl-NL" sz="1800" u="none" cap="none" strike="noStrik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Communiceren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nl-NL" sz="1800" u="none" cap="none" strike="noStrik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 tussendoor samen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nl-NL" sz="1800" u="none" cap="none" strike="noStrik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Ben actief, maak dingen open, zoek!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Regels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Middentafel is van iedereen én gebruik deze dus ook 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Alles mag uit elkaar maar hoeft niet stuk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29120" l="22550" r="22999" t="30560"/>
          <a:stretch/>
        </p:blipFill>
        <p:spPr>
          <a:xfrm>
            <a:off x="215514" y="555525"/>
            <a:ext cx="8712967" cy="403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Napraten – 5 min  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Noem 2 sterke punten van jullie samenwerking. 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Welke puzzels vond je het moeilijkst?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Hoe kan een spel als dit worden gebruikt in de klas ?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Escape the classroom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Ontstaan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Puzzel bedenken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Ontstaan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1" y="3186072"/>
            <a:ext cx="4834507" cy="109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3961" y="267493"/>
            <a:ext cx="2839616" cy="210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05528" y="2501983"/>
            <a:ext cx="3286952" cy="2465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Ontstaan 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Examentraining havo/vwo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Losse onderdelen in (delen van) lessen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