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4"/>
    <p:sldMasterId id="2147483687" r:id="rId5"/>
  </p:sldMasterIdLst>
  <p:notesMasterIdLst>
    <p:notesMasterId r:id="rId25"/>
  </p:notesMasterIdLst>
  <p:handoutMasterIdLst>
    <p:handoutMasterId r:id="rId26"/>
  </p:handoutMasterIdLst>
  <p:sldIdLst>
    <p:sldId id="316" r:id="rId6"/>
    <p:sldId id="320" r:id="rId7"/>
    <p:sldId id="323" r:id="rId8"/>
    <p:sldId id="346" r:id="rId9"/>
    <p:sldId id="345" r:id="rId10"/>
    <p:sldId id="327" r:id="rId11"/>
    <p:sldId id="324" r:id="rId12"/>
    <p:sldId id="326" r:id="rId13"/>
    <p:sldId id="334" r:id="rId14"/>
    <p:sldId id="335" r:id="rId15"/>
    <p:sldId id="336" r:id="rId16"/>
    <p:sldId id="338" r:id="rId17"/>
    <p:sldId id="339" r:id="rId18"/>
    <p:sldId id="340" r:id="rId19"/>
    <p:sldId id="341" r:id="rId20"/>
    <p:sldId id="260" r:id="rId21"/>
    <p:sldId id="342" r:id="rId22"/>
    <p:sldId id="343" r:id="rId23"/>
    <p:sldId id="344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holland" id="{DAECE787-4A73-49D1-9310-8778EC970749}">
          <p14:sldIdLst>
            <p14:sldId id="316"/>
            <p14:sldId id="320"/>
            <p14:sldId id="323"/>
            <p14:sldId id="346"/>
            <p14:sldId id="345"/>
            <p14:sldId id="327"/>
            <p14:sldId id="324"/>
            <p14:sldId id="326"/>
            <p14:sldId id="334"/>
            <p14:sldId id="335"/>
            <p14:sldId id="336"/>
            <p14:sldId id="338"/>
            <p14:sldId id="339"/>
            <p14:sldId id="340"/>
            <p14:sldId id="341"/>
            <p14:sldId id="260"/>
            <p14:sldId id="342"/>
            <p14:sldId id="343"/>
            <p14:sldId id="34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lle de Korte" initials="JdK" lastIdx="2" clrIdx="0">
    <p:extLst>
      <p:ext uri="{19B8F6BF-5375-455C-9EA6-DF929625EA0E}">
        <p15:presenceInfo xmlns:p15="http://schemas.microsoft.com/office/powerpoint/2012/main" userId="S-1-5-21-2890558824-3927818043-3374662254-11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D1D3D4"/>
    <a:srgbClr val="ED1D24"/>
    <a:srgbClr val="519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31900D-DD32-4C24-9FA7-B685161318C3}" v="152" dt="2023-06-02T07:40:03.9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76" autoAdjust="0"/>
    <p:restoredTop sz="94601" autoAdjust="0"/>
  </p:normalViewPr>
  <p:slideViewPr>
    <p:cSldViewPr snapToGrid="0" showGuides="1">
      <p:cViewPr varScale="1">
        <p:scale>
          <a:sx n="59" d="100"/>
          <a:sy n="59" d="100"/>
        </p:scale>
        <p:origin x="1328" y="76"/>
      </p:cViewPr>
      <p:guideLst/>
    </p:cSldViewPr>
  </p:slideViewPr>
  <p:outlineViewPr>
    <p:cViewPr>
      <p:scale>
        <a:sx n="33" d="100"/>
        <a:sy n="33" d="100"/>
      </p:scale>
      <p:origin x="0" y="-922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391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verdijk, Elysa" userId="287855e4-0d45-4904-8352-54c287fa62f2" providerId="ADAL" clId="{32DCFACE-DFC3-4B56-857E-843AADFEEFAC}"/>
    <pc:docChg chg="custSel delSld modSld modSection">
      <pc:chgData name="Overdijk, Elysa" userId="287855e4-0d45-4904-8352-54c287fa62f2" providerId="ADAL" clId="{32DCFACE-DFC3-4B56-857E-843AADFEEFAC}" dt="2021-09-24T12:55:31.150" v="33" actId="47"/>
      <pc:docMkLst>
        <pc:docMk/>
      </pc:docMkLst>
      <pc:sldChg chg="del">
        <pc:chgData name="Overdijk, Elysa" userId="287855e4-0d45-4904-8352-54c287fa62f2" providerId="ADAL" clId="{32DCFACE-DFC3-4B56-857E-843AADFEEFAC}" dt="2021-09-24T12:55:31.150" v="33" actId="47"/>
        <pc:sldMkLst>
          <pc:docMk/>
          <pc:sldMk cId="1802068766" sldId="315"/>
        </pc:sldMkLst>
      </pc:sldChg>
      <pc:sldChg chg="modSp mod">
        <pc:chgData name="Overdijk, Elysa" userId="287855e4-0d45-4904-8352-54c287fa62f2" providerId="ADAL" clId="{32DCFACE-DFC3-4B56-857E-843AADFEEFAC}" dt="2021-09-24T12:54:57.151" v="30" actId="404"/>
        <pc:sldMkLst>
          <pc:docMk/>
          <pc:sldMk cId="800965394" sldId="316"/>
        </pc:sldMkLst>
        <pc:spChg chg="mod">
          <ac:chgData name="Overdijk, Elysa" userId="287855e4-0d45-4904-8352-54c287fa62f2" providerId="ADAL" clId="{32DCFACE-DFC3-4B56-857E-843AADFEEFAC}" dt="2021-09-24T12:54:57.151" v="30" actId="404"/>
          <ac:spMkLst>
            <pc:docMk/>
            <pc:sldMk cId="800965394" sldId="316"/>
            <ac:spMk id="8" creationId="{D18B170D-636F-4DD7-ACF6-C1EC0753354B}"/>
          </ac:spMkLst>
        </pc:spChg>
      </pc:sldChg>
      <pc:sldChg chg="addSp delSp modSp mod">
        <pc:chgData name="Overdijk, Elysa" userId="287855e4-0d45-4904-8352-54c287fa62f2" providerId="ADAL" clId="{32DCFACE-DFC3-4B56-857E-843AADFEEFAC}" dt="2021-09-24T12:55:11.662" v="32" actId="478"/>
        <pc:sldMkLst>
          <pc:docMk/>
          <pc:sldMk cId="3030019774" sldId="320"/>
        </pc:sldMkLst>
        <pc:spChg chg="add del mod">
          <ac:chgData name="Overdijk, Elysa" userId="287855e4-0d45-4904-8352-54c287fa62f2" providerId="ADAL" clId="{32DCFACE-DFC3-4B56-857E-843AADFEEFAC}" dt="2021-09-24T12:55:11.662" v="32" actId="478"/>
          <ac:spMkLst>
            <pc:docMk/>
            <pc:sldMk cId="3030019774" sldId="320"/>
            <ac:spMk id="3" creationId="{8B7F0347-7A0C-4F97-872E-83BF539C5DC7}"/>
          </ac:spMkLst>
        </pc:spChg>
        <pc:picChg chg="del">
          <ac:chgData name="Overdijk, Elysa" userId="287855e4-0d45-4904-8352-54c287fa62f2" providerId="ADAL" clId="{32DCFACE-DFC3-4B56-857E-843AADFEEFAC}" dt="2021-09-24T12:55:08.185" v="31" actId="478"/>
          <ac:picMkLst>
            <pc:docMk/>
            <pc:sldMk cId="3030019774" sldId="320"/>
            <ac:picMk id="12" creationId="{B18A7289-9E46-4683-BBFD-18CF4290526E}"/>
          </ac:picMkLst>
        </pc:picChg>
      </pc:sldChg>
    </pc:docChg>
  </pc:docChgLst>
  <pc:docChgLst>
    <pc:chgData name="Overdijk, Elysa" userId="287855e4-0d45-4904-8352-54c287fa62f2" providerId="ADAL" clId="{E331900D-DD32-4C24-9FA7-B685161318C3}"/>
    <pc:docChg chg="custSel addSld delSld modSld modSection">
      <pc:chgData name="Overdijk, Elysa" userId="287855e4-0d45-4904-8352-54c287fa62f2" providerId="ADAL" clId="{E331900D-DD32-4C24-9FA7-B685161318C3}" dt="2023-06-02T07:40:14.986" v="258" actId="1076"/>
      <pc:docMkLst>
        <pc:docMk/>
      </pc:docMkLst>
      <pc:sldChg chg="addSp modSp mod modAnim">
        <pc:chgData name="Overdijk, Elysa" userId="287855e4-0d45-4904-8352-54c287fa62f2" providerId="ADAL" clId="{E331900D-DD32-4C24-9FA7-B685161318C3}" dt="2023-06-02T07:40:14.986" v="258" actId="1076"/>
        <pc:sldMkLst>
          <pc:docMk/>
          <pc:sldMk cId="2420322386" sldId="260"/>
        </pc:sldMkLst>
        <pc:spChg chg="mod">
          <ac:chgData name="Overdijk, Elysa" userId="287855e4-0d45-4904-8352-54c287fa62f2" providerId="ADAL" clId="{E331900D-DD32-4C24-9FA7-B685161318C3}" dt="2023-06-02T07:37:30.962" v="165" actId="1076"/>
          <ac:spMkLst>
            <pc:docMk/>
            <pc:sldMk cId="2420322386" sldId="260"/>
            <ac:spMk id="3" creationId="{00000000-0000-0000-0000-000000000000}"/>
          </ac:spMkLst>
        </pc:spChg>
        <pc:spChg chg="add mod">
          <ac:chgData name="Overdijk, Elysa" userId="287855e4-0d45-4904-8352-54c287fa62f2" providerId="ADAL" clId="{E331900D-DD32-4C24-9FA7-B685161318C3}" dt="2023-06-02T07:40:14.986" v="258" actId="1076"/>
          <ac:spMkLst>
            <pc:docMk/>
            <pc:sldMk cId="2420322386" sldId="260"/>
            <ac:spMk id="8" creationId="{ADA0CFB1-3EF3-54DB-BB0A-E5DE0E300029}"/>
          </ac:spMkLst>
        </pc:spChg>
        <pc:picChg chg="mod">
          <ac:chgData name="Overdijk, Elysa" userId="287855e4-0d45-4904-8352-54c287fa62f2" providerId="ADAL" clId="{E331900D-DD32-4C24-9FA7-B685161318C3}" dt="2023-06-02T07:39:34.833" v="249" actId="1076"/>
          <ac:picMkLst>
            <pc:docMk/>
            <pc:sldMk cId="2420322386" sldId="260"/>
            <ac:picMk id="5" creationId="{00000000-0000-0000-0000-000000000000}"/>
          </ac:picMkLst>
        </pc:picChg>
        <pc:picChg chg="mod">
          <ac:chgData name="Overdijk, Elysa" userId="287855e4-0d45-4904-8352-54c287fa62f2" providerId="ADAL" clId="{E331900D-DD32-4C24-9FA7-B685161318C3}" dt="2023-06-02T07:39:45.803" v="250" actId="167"/>
          <ac:picMkLst>
            <pc:docMk/>
            <pc:sldMk cId="2420322386" sldId="260"/>
            <ac:picMk id="6" creationId="{00000000-0000-0000-0000-000000000000}"/>
          </ac:picMkLst>
        </pc:picChg>
      </pc:sldChg>
      <pc:sldChg chg="modSp mod">
        <pc:chgData name="Overdijk, Elysa" userId="287855e4-0d45-4904-8352-54c287fa62f2" providerId="ADAL" clId="{E331900D-DD32-4C24-9FA7-B685161318C3}" dt="2023-05-23T09:00:22.626" v="31" actId="20577"/>
        <pc:sldMkLst>
          <pc:docMk/>
          <pc:sldMk cId="800965394" sldId="316"/>
        </pc:sldMkLst>
        <pc:spChg chg="mod">
          <ac:chgData name="Overdijk, Elysa" userId="287855e4-0d45-4904-8352-54c287fa62f2" providerId="ADAL" clId="{E331900D-DD32-4C24-9FA7-B685161318C3}" dt="2023-05-23T09:00:22.626" v="31" actId="20577"/>
          <ac:spMkLst>
            <pc:docMk/>
            <pc:sldMk cId="800965394" sldId="316"/>
            <ac:spMk id="2" creationId="{861598D2-DB3F-4276-A93E-980B2FD72D6D}"/>
          </ac:spMkLst>
        </pc:spChg>
        <pc:spChg chg="mod">
          <ac:chgData name="Overdijk, Elysa" userId="287855e4-0d45-4904-8352-54c287fa62f2" providerId="ADAL" clId="{E331900D-DD32-4C24-9FA7-B685161318C3}" dt="2023-05-23T08:59:49.958" v="27" actId="20577"/>
          <ac:spMkLst>
            <pc:docMk/>
            <pc:sldMk cId="800965394" sldId="316"/>
            <ac:spMk id="8" creationId="{D18B170D-636F-4DD7-ACF6-C1EC0753354B}"/>
          </ac:spMkLst>
        </pc:spChg>
      </pc:sldChg>
      <pc:sldChg chg="addSp modSp modAnim">
        <pc:chgData name="Overdijk, Elysa" userId="287855e4-0d45-4904-8352-54c287fa62f2" providerId="ADAL" clId="{E331900D-DD32-4C24-9FA7-B685161318C3}" dt="2023-06-02T07:33:15.372" v="89" actId="20577"/>
        <pc:sldMkLst>
          <pc:docMk/>
          <pc:sldMk cId="2424270820" sldId="324"/>
        </pc:sldMkLst>
        <pc:spChg chg="mod">
          <ac:chgData name="Overdijk, Elysa" userId="287855e4-0d45-4904-8352-54c287fa62f2" providerId="ADAL" clId="{E331900D-DD32-4C24-9FA7-B685161318C3}" dt="2023-06-02T07:33:15.372" v="89" actId="20577"/>
          <ac:spMkLst>
            <pc:docMk/>
            <pc:sldMk cId="2424270820" sldId="324"/>
            <ac:spMk id="2" creationId="{D26CA295-0440-4D12-8B64-A446B3F94D23}"/>
          </ac:spMkLst>
        </pc:spChg>
        <pc:picChg chg="mod">
          <ac:chgData name="Overdijk, Elysa" userId="287855e4-0d45-4904-8352-54c287fa62f2" providerId="ADAL" clId="{E331900D-DD32-4C24-9FA7-B685161318C3}" dt="2023-06-02T07:32:30.632" v="63" actId="1076"/>
          <ac:picMkLst>
            <pc:docMk/>
            <pc:sldMk cId="2424270820" sldId="324"/>
            <ac:picMk id="9" creationId="{23488B75-AF54-46F3-BD8A-453ADB96CA1E}"/>
          </ac:picMkLst>
        </pc:picChg>
        <pc:picChg chg="add mod">
          <ac:chgData name="Overdijk, Elysa" userId="287855e4-0d45-4904-8352-54c287fa62f2" providerId="ADAL" clId="{E331900D-DD32-4C24-9FA7-B685161318C3}" dt="2023-06-02T07:32:41.303" v="66" actId="14100"/>
          <ac:picMkLst>
            <pc:docMk/>
            <pc:sldMk cId="2424270820" sldId="324"/>
            <ac:picMk id="10" creationId="{2C2DC447-3D01-BCA3-C1D4-CCD2122AC31B}"/>
          </ac:picMkLst>
        </pc:picChg>
      </pc:sldChg>
      <pc:sldChg chg="del">
        <pc:chgData name="Overdijk, Elysa" userId="287855e4-0d45-4904-8352-54c287fa62f2" providerId="ADAL" clId="{E331900D-DD32-4C24-9FA7-B685161318C3}" dt="2023-06-02T07:33:27.897" v="90" actId="47"/>
        <pc:sldMkLst>
          <pc:docMk/>
          <pc:sldMk cId="2493843042" sldId="325"/>
        </pc:sldMkLst>
      </pc:sldChg>
      <pc:sldChg chg="modSp mod">
        <pc:chgData name="Overdijk, Elysa" userId="287855e4-0d45-4904-8352-54c287fa62f2" providerId="ADAL" clId="{E331900D-DD32-4C24-9FA7-B685161318C3}" dt="2023-06-02T07:34:10.099" v="93" actId="14100"/>
        <pc:sldMkLst>
          <pc:docMk/>
          <pc:sldMk cId="3434409744" sldId="334"/>
        </pc:sldMkLst>
        <pc:picChg chg="mod">
          <ac:chgData name="Overdijk, Elysa" userId="287855e4-0d45-4904-8352-54c287fa62f2" providerId="ADAL" clId="{E331900D-DD32-4C24-9FA7-B685161318C3}" dt="2023-06-02T07:34:10.099" v="93" actId="14100"/>
          <ac:picMkLst>
            <pc:docMk/>
            <pc:sldMk cId="3434409744" sldId="334"/>
            <ac:picMk id="14" creationId="{AA237D3C-C544-4CAF-8E9C-CD9A0FFF8B53}"/>
          </ac:picMkLst>
        </pc:picChg>
      </pc:sldChg>
      <pc:sldChg chg="modSp mod">
        <pc:chgData name="Overdijk, Elysa" userId="287855e4-0d45-4904-8352-54c287fa62f2" providerId="ADAL" clId="{E331900D-DD32-4C24-9FA7-B685161318C3}" dt="2023-06-02T07:35:04.694" v="96" actId="1076"/>
        <pc:sldMkLst>
          <pc:docMk/>
          <pc:sldMk cId="2520225041" sldId="335"/>
        </pc:sldMkLst>
        <pc:picChg chg="mod">
          <ac:chgData name="Overdijk, Elysa" userId="287855e4-0d45-4904-8352-54c287fa62f2" providerId="ADAL" clId="{E331900D-DD32-4C24-9FA7-B685161318C3}" dt="2023-06-02T07:35:04.694" v="96" actId="1076"/>
          <ac:picMkLst>
            <pc:docMk/>
            <pc:sldMk cId="2520225041" sldId="335"/>
            <ac:picMk id="9" creationId="{AB51C06E-B2C2-4611-91A5-E5A92F59CEED}"/>
          </ac:picMkLst>
        </pc:picChg>
      </pc:sldChg>
      <pc:sldChg chg="modSp mod">
        <pc:chgData name="Overdijk, Elysa" userId="287855e4-0d45-4904-8352-54c287fa62f2" providerId="ADAL" clId="{E331900D-DD32-4C24-9FA7-B685161318C3}" dt="2023-06-02T07:35:46.076" v="128" actId="20577"/>
        <pc:sldMkLst>
          <pc:docMk/>
          <pc:sldMk cId="3344353555" sldId="339"/>
        </pc:sldMkLst>
        <pc:spChg chg="mod">
          <ac:chgData name="Overdijk, Elysa" userId="287855e4-0d45-4904-8352-54c287fa62f2" providerId="ADAL" clId="{E331900D-DD32-4C24-9FA7-B685161318C3}" dt="2023-06-02T07:35:46.076" v="128" actId="20577"/>
          <ac:spMkLst>
            <pc:docMk/>
            <pc:sldMk cId="3344353555" sldId="339"/>
            <ac:spMk id="8" creationId="{B23EB433-3A4E-4E48-847D-20418F1CF6F9}"/>
          </ac:spMkLst>
        </pc:spChg>
      </pc:sldChg>
      <pc:sldChg chg="modSp mod">
        <pc:chgData name="Overdijk, Elysa" userId="287855e4-0d45-4904-8352-54c287fa62f2" providerId="ADAL" clId="{E331900D-DD32-4C24-9FA7-B685161318C3}" dt="2023-06-02T07:36:36.456" v="133" actId="1076"/>
        <pc:sldMkLst>
          <pc:docMk/>
          <pc:sldMk cId="711437325" sldId="340"/>
        </pc:sldMkLst>
        <pc:picChg chg="mod">
          <ac:chgData name="Overdijk, Elysa" userId="287855e4-0d45-4904-8352-54c287fa62f2" providerId="ADAL" clId="{E331900D-DD32-4C24-9FA7-B685161318C3}" dt="2023-06-02T07:36:26.347" v="131" actId="1076"/>
          <ac:picMkLst>
            <pc:docMk/>
            <pc:sldMk cId="711437325" sldId="340"/>
            <ac:picMk id="8" creationId="{E7CBDF28-CB7F-4F30-B06E-9AF7E9AFF1DD}"/>
          </ac:picMkLst>
        </pc:picChg>
        <pc:picChg chg="mod">
          <ac:chgData name="Overdijk, Elysa" userId="287855e4-0d45-4904-8352-54c287fa62f2" providerId="ADAL" clId="{E331900D-DD32-4C24-9FA7-B685161318C3}" dt="2023-06-02T07:36:36.456" v="133" actId="1076"/>
          <ac:picMkLst>
            <pc:docMk/>
            <pc:sldMk cId="711437325" sldId="340"/>
            <ac:picMk id="9" creationId="{48A7AFF4-82E6-4F00-B9E5-DED26F43FA36}"/>
          </ac:picMkLst>
        </pc:picChg>
      </pc:sldChg>
      <pc:sldChg chg="modSp">
        <pc:chgData name="Overdijk, Elysa" userId="287855e4-0d45-4904-8352-54c287fa62f2" providerId="ADAL" clId="{E331900D-DD32-4C24-9FA7-B685161318C3}" dt="2023-06-02T07:37:07.576" v="164" actId="20577"/>
        <pc:sldMkLst>
          <pc:docMk/>
          <pc:sldMk cId="2527452655" sldId="341"/>
        </pc:sldMkLst>
        <pc:spChg chg="mod">
          <ac:chgData name="Overdijk, Elysa" userId="287855e4-0d45-4904-8352-54c287fa62f2" providerId="ADAL" clId="{E331900D-DD32-4C24-9FA7-B685161318C3}" dt="2023-06-02T07:37:07.576" v="164" actId="20577"/>
          <ac:spMkLst>
            <pc:docMk/>
            <pc:sldMk cId="2527452655" sldId="341"/>
            <ac:spMk id="15" creationId="{51E1B6A8-6954-48BC-88BD-AD651A71A42D}"/>
          </ac:spMkLst>
        </pc:spChg>
      </pc:sldChg>
      <pc:sldChg chg="addSp delSp modSp new mod">
        <pc:chgData name="Overdijk, Elysa" userId="287855e4-0d45-4904-8352-54c287fa62f2" providerId="ADAL" clId="{E331900D-DD32-4C24-9FA7-B685161318C3}" dt="2023-06-02T07:30:13.627" v="59" actId="20577"/>
        <pc:sldMkLst>
          <pc:docMk/>
          <pc:sldMk cId="3746686620" sldId="346"/>
        </pc:sldMkLst>
        <pc:spChg chg="del">
          <ac:chgData name="Overdijk, Elysa" userId="287855e4-0d45-4904-8352-54c287fa62f2" providerId="ADAL" clId="{E331900D-DD32-4C24-9FA7-B685161318C3}" dt="2023-06-02T07:29:54.471" v="34" actId="478"/>
          <ac:spMkLst>
            <pc:docMk/>
            <pc:sldMk cId="3746686620" sldId="346"/>
            <ac:spMk id="3" creationId="{CE824CC8-232E-F931-9BCB-5F0A07A224BA}"/>
          </ac:spMkLst>
        </pc:spChg>
        <pc:spChg chg="mod">
          <ac:chgData name="Overdijk, Elysa" userId="287855e4-0d45-4904-8352-54c287fa62f2" providerId="ADAL" clId="{E331900D-DD32-4C24-9FA7-B685161318C3}" dt="2023-06-02T07:30:13.627" v="59" actId="20577"/>
          <ac:spMkLst>
            <pc:docMk/>
            <pc:sldMk cId="3746686620" sldId="346"/>
            <ac:spMk id="5" creationId="{9ED9FB7B-2D61-C73E-0F54-D6DD9334A1B4}"/>
          </ac:spMkLst>
        </pc:spChg>
        <pc:picChg chg="add mod">
          <ac:chgData name="Overdijk, Elysa" userId="287855e4-0d45-4904-8352-54c287fa62f2" providerId="ADAL" clId="{E331900D-DD32-4C24-9FA7-B685161318C3}" dt="2023-06-02T07:30:07.167" v="37" actId="1076"/>
          <ac:picMkLst>
            <pc:docMk/>
            <pc:sldMk cId="3746686620" sldId="346"/>
            <ac:picMk id="1026" creationId="{C4F95D03-5B1C-A6E9-E507-966BCD92702E}"/>
          </ac:picMkLst>
        </pc:picChg>
      </pc:sldChg>
    </pc:docChg>
  </pc:docChgLst>
  <pc:docChgLst>
    <pc:chgData name="Overdijk, Elysa" userId="287855e4-0d45-4904-8352-54c287fa62f2" providerId="ADAL" clId="{641F2E01-6160-4632-BE95-4E747FA7C88A}"/>
    <pc:docChg chg="undo custSel addSld delSld modSld modSection">
      <pc:chgData name="Overdijk, Elysa" userId="287855e4-0d45-4904-8352-54c287fa62f2" providerId="ADAL" clId="{641F2E01-6160-4632-BE95-4E747FA7C88A}" dt="2023-04-21T10:25:12.856" v="446" actId="478"/>
      <pc:docMkLst>
        <pc:docMk/>
      </pc:docMkLst>
      <pc:sldChg chg="modSp mod">
        <pc:chgData name="Overdijk, Elysa" userId="287855e4-0d45-4904-8352-54c287fa62f2" providerId="ADAL" clId="{641F2E01-6160-4632-BE95-4E747FA7C88A}" dt="2023-04-21T10:09:51.964" v="102" actId="20577"/>
        <pc:sldMkLst>
          <pc:docMk/>
          <pc:sldMk cId="800965394" sldId="316"/>
        </pc:sldMkLst>
        <pc:spChg chg="mod">
          <ac:chgData name="Overdijk, Elysa" userId="287855e4-0d45-4904-8352-54c287fa62f2" providerId="ADAL" clId="{641F2E01-6160-4632-BE95-4E747FA7C88A}" dt="2023-04-21T10:09:35.711" v="77" actId="20577"/>
          <ac:spMkLst>
            <pc:docMk/>
            <pc:sldMk cId="800965394" sldId="316"/>
            <ac:spMk id="2" creationId="{861598D2-DB3F-4276-A93E-980B2FD72D6D}"/>
          </ac:spMkLst>
        </pc:spChg>
        <pc:spChg chg="mod">
          <ac:chgData name="Overdijk, Elysa" userId="287855e4-0d45-4904-8352-54c287fa62f2" providerId="ADAL" clId="{641F2E01-6160-4632-BE95-4E747FA7C88A}" dt="2023-04-21T10:09:10.537" v="33" actId="20577"/>
          <ac:spMkLst>
            <pc:docMk/>
            <pc:sldMk cId="800965394" sldId="316"/>
            <ac:spMk id="6" creationId="{CB135AE3-5B71-498A-8140-45A1ECCED624}"/>
          </ac:spMkLst>
        </pc:spChg>
        <pc:spChg chg="mod">
          <ac:chgData name="Overdijk, Elysa" userId="287855e4-0d45-4904-8352-54c287fa62f2" providerId="ADAL" clId="{641F2E01-6160-4632-BE95-4E747FA7C88A}" dt="2023-04-21T10:09:51.964" v="102" actId="20577"/>
          <ac:spMkLst>
            <pc:docMk/>
            <pc:sldMk cId="800965394" sldId="316"/>
            <ac:spMk id="8" creationId="{D18B170D-636F-4DD7-ACF6-C1EC0753354B}"/>
          </ac:spMkLst>
        </pc:spChg>
      </pc:sldChg>
      <pc:sldChg chg="addSp delSp modSp">
        <pc:chgData name="Overdijk, Elysa" userId="287855e4-0d45-4904-8352-54c287fa62f2" providerId="ADAL" clId="{641F2E01-6160-4632-BE95-4E747FA7C88A}" dt="2023-04-21T10:25:12.856" v="446" actId="478"/>
        <pc:sldMkLst>
          <pc:docMk/>
          <pc:sldMk cId="3030019774" sldId="320"/>
        </pc:sldMkLst>
        <pc:picChg chg="add del mod">
          <ac:chgData name="Overdijk, Elysa" userId="287855e4-0d45-4904-8352-54c287fa62f2" providerId="ADAL" clId="{641F2E01-6160-4632-BE95-4E747FA7C88A}" dt="2023-04-21T10:25:12.856" v="446" actId="478"/>
          <ac:picMkLst>
            <pc:docMk/>
            <pc:sldMk cId="3030019774" sldId="320"/>
            <ac:picMk id="2" creationId="{92E1F148-B795-4E1D-EB8C-200666393753}"/>
          </ac:picMkLst>
        </pc:picChg>
      </pc:sldChg>
      <pc:sldChg chg="addSp delSp modSp mod">
        <pc:chgData name="Overdijk, Elysa" userId="287855e4-0d45-4904-8352-54c287fa62f2" providerId="ADAL" clId="{641F2E01-6160-4632-BE95-4E747FA7C88A}" dt="2023-04-21T10:18:06.282" v="346" actId="20577"/>
        <pc:sldMkLst>
          <pc:docMk/>
          <pc:sldMk cId="3492033551" sldId="323"/>
        </pc:sldMkLst>
        <pc:spChg chg="mod">
          <ac:chgData name="Overdijk, Elysa" userId="287855e4-0d45-4904-8352-54c287fa62f2" providerId="ADAL" clId="{641F2E01-6160-4632-BE95-4E747FA7C88A}" dt="2023-04-21T10:18:06.282" v="346" actId="20577"/>
          <ac:spMkLst>
            <pc:docMk/>
            <pc:sldMk cId="3492033551" sldId="323"/>
            <ac:spMk id="2" creationId="{3263C3BA-ECBF-4034-BF2E-54EE444FB853}"/>
          </ac:spMkLst>
        </pc:spChg>
        <pc:spChg chg="mod">
          <ac:chgData name="Overdijk, Elysa" userId="287855e4-0d45-4904-8352-54c287fa62f2" providerId="ADAL" clId="{641F2E01-6160-4632-BE95-4E747FA7C88A}" dt="2023-04-21T10:16:11.307" v="314" actId="6549"/>
          <ac:spMkLst>
            <pc:docMk/>
            <pc:sldMk cId="3492033551" sldId="323"/>
            <ac:spMk id="5" creationId="{4DDAF7D3-2E7C-4E75-B8D3-F2D235130061}"/>
          </ac:spMkLst>
        </pc:spChg>
        <pc:picChg chg="del">
          <ac:chgData name="Overdijk, Elysa" userId="287855e4-0d45-4904-8352-54c287fa62f2" providerId="ADAL" clId="{641F2E01-6160-4632-BE95-4E747FA7C88A}" dt="2023-04-21T10:10:06.847" v="117" actId="478"/>
          <ac:picMkLst>
            <pc:docMk/>
            <pc:sldMk cId="3492033551" sldId="323"/>
            <ac:picMk id="8" creationId="{9B4C84C5-2144-43C5-976F-18A0488FEF4E}"/>
          </ac:picMkLst>
        </pc:picChg>
        <pc:picChg chg="add mod">
          <ac:chgData name="Overdijk, Elysa" userId="287855e4-0d45-4904-8352-54c287fa62f2" providerId="ADAL" clId="{641F2E01-6160-4632-BE95-4E747FA7C88A}" dt="2023-04-21T10:16:30.477" v="317" actId="14100"/>
          <ac:picMkLst>
            <pc:docMk/>
            <pc:sldMk cId="3492033551" sldId="323"/>
            <ac:picMk id="1026" creationId="{3FC2463D-9A5A-6C47-FA97-00E8207167E6}"/>
          </ac:picMkLst>
        </pc:picChg>
        <pc:picChg chg="add del">
          <ac:chgData name="Overdijk, Elysa" userId="287855e4-0d45-4904-8352-54c287fa62f2" providerId="ADAL" clId="{641F2E01-6160-4632-BE95-4E747FA7C88A}" dt="2023-04-21T10:17:09.273" v="319" actId="478"/>
          <ac:picMkLst>
            <pc:docMk/>
            <pc:sldMk cId="3492033551" sldId="323"/>
            <ac:picMk id="1028" creationId="{3CFF87AD-2FD7-EE8B-0F8F-B6F1698E4FB7}"/>
          </ac:picMkLst>
        </pc:picChg>
        <pc:picChg chg="add mod">
          <ac:chgData name="Overdijk, Elysa" userId="287855e4-0d45-4904-8352-54c287fa62f2" providerId="ADAL" clId="{641F2E01-6160-4632-BE95-4E747FA7C88A}" dt="2023-04-21T10:17:43.125" v="325" actId="14100"/>
          <ac:picMkLst>
            <pc:docMk/>
            <pc:sldMk cId="3492033551" sldId="323"/>
            <ac:picMk id="1030" creationId="{1891A339-EE4B-235D-323A-437E3CBEC947}"/>
          </ac:picMkLst>
        </pc:picChg>
        <pc:picChg chg="del">
          <ac:chgData name="Overdijk, Elysa" userId="287855e4-0d45-4904-8352-54c287fa62f2" providerId="ADAL" clId="{641F2E01-6160-4632-BE95-4E747FA7C88A}" dt="2023-04-21T10:10:06.089" v="116" actId="478"/>
          <ac:picMkLst>
            <pc:docMk/>
            <pc:sldMk cId="3492033551" sldId="323"/>
            <ac:picMk id="3074" creationId="{E8421000-408A-4733-AA07-0136EC111C18}"/>
          </ac:picMkLst>
        </pc:picChg>
      </pc:sldChg>
      <pc:sldChg chg="add">
        <pc:chgData name="Overdijk, Elysa" userId="287855e4-0d45-4904-8352-54c287fa62f2" providerId="ADAL" clId="{641F2E01-6160-4632-BE95-4E747FA7C88A}" dt="2023-04-21T10:11:39.533" v="163"/>
        <pc:sldMkLst>
          <pc:docMk/>
          <pc:sldMk cId="2424270820" sldId="324"/>
        </pc:sldMkLst>
      </pc:sldChg>
      <pc:sldChg chg="addSp delSp modSp del mod modAnim">
        <pc:chgData name="Overdijk, Elysa" userId="287855e4-0d45-4904-8352-54c287fa62f2" providerId="ADAL" clId="{641F2E01-6160-4632-BE95-4E747FA7C88A}" dt="2023-04-21T10:11:34.954" v="162" actId="2696"/>
        <pc:sldMkLst>
          <pc:docMk/>
          <pc:sldMk cId="3334406208" sldId="324"/>
        </pc:sldMkLst>
        <pc:spChg chg="mod">
          <ac:chgData name="Overdijk, Elysa" userId="287855e4-0d45-4904-8352-54c287fa62f2" providerId="ADAL" clId="{641F2E01-6160-4632-BE95-4E747FA7C88A}" dt="2023-04-21T10:10:47.205" v="161" actId="6549"/>
          <ac:spMkLst>
            <pc:docMk/>
            <pc:sldMk cId="3334406208" sldId="324"/>
            <ac:spMk id="2" creationId="{D26CA295-0440-4D12-8B64-A446B3F94D23}"/>
          </ac:spMkLst>
        </pc:spChg>
        <pc:spChg chg="mod">
          <ac:chgData name="Overdijk, Elysa" userId="287855e4-0d45-4904-8352-54c287fa62f2" providerId="ADAL" clId="{641F2E01-6160-4632-BE95-4E747FA7C88A}" dt="2023-04-21T10:10:44.352" v="160" actId="20577"/>
          <ac:spMkLst>
            <pc:docMk/>
            <pc:sldMk cId="3334406208" sldId="324"/>
            <ac:spMk id="5" creationId="{C6550FCE-BA7B-47D8-910F-DE788B32DC44}"/>
          </ac:spMkLst>
        </pc:spChg>
        <pc:picChg chg="add del">
          <ac:chgData name="Overdijk, Elysa" userId="287855e4-0d45-4904-8352-54c287fa62f2" providerId="ADAL" clId="{641F2E01-6160-4632-BE95-4E747FA7C88A}" dt="2023-04-21T10:10:16.364" v="121" actId="478"/>
          <ac:picMkLst>
            <pc:docMk/>
            <pc:sldMk cId="3334406208" sldId="324"/>
            <ac:picMk id="8" creationId="{96D8A28D-F0E4-4321-B1C0-D5D4CBB02AF2}"/>
          </ac:picMkLst>
        </pc:picChg>
        <pc:picChg chg="add del">
          <ac:chgData name="Overdijk, Elysa" userId="287855e4-0d45-4904-8352-54c287fa62f2" providerId="ADAL" clId="{641F2E01-6160-4632-BE95-4E747FA7C88A}" dt="2023-04-21T10:10:16.953" v="122" actId="478"/>
          <ac:picMkLst>
            <pc:docMk/>
            <pc:sldMk cId="3334406208" sldId="324"/>
            <ac:picMk id="9" creationId="{23488B75-AF54-46F3-BD8A-453ADB96CA1E}"/>
          </ac:picMkLst>
        </pc:picChg>
      </pc:sldChg>
      <pc:sldChg chg="del">
        <pc:chgData name="Overdijk, Elysa" userId="287855e4-0d45-4904-8352-54c287fa62f2" providerId="ADAL" clId="{641F2E01-6160-4632-BE95-4E747FA7C88A}" dt="2023-04-21T10:11:34.954" v="162" actId="2696"/>
        <pc:sldMkLst>
          <pc:docMk/>
          <pc:sldMk cId="855628855" sldId="325"/>
        </pc:sldMkLst>
      </pc:sldChg>
      <pc:sldChg chg="add">
        <pc:chgData name="Overdijk, Elysa" userId="287855e4-0d45-4904-8352-54c287fa62f2" providerId="ADAL" clId="{641F2E01-6160-4632-BE95-4E747FA7C88A}" dt="2023-04-21T10:11:39.533" v="163"/>
        <pc:sldMkLst>
          <pc:docMk/>
          <pc:sldMk cId="2493843042" sldId="325"/>
        </pc:sldMkLst>
      </pc:sldChg>
      <pc:sldChg chg="del">
        <pc:chgData name="Overdijk, Elysa" userId="287855e4-0d45-4904-8352-54c287fa62f2" providerId="ADAL" clId="{641F2E01-6160-4632-BE95-4E747FA7C88A}" dt="2023-04-21T10:11:34.954" v="162" actId="2696"/>
        <pc:sldMkLst>
          <pc:docMk/>
          <pc:sldMk cId="950265938" sldId="326"/>
        </pc:sldMkLst>
      </pc:sldChg>
      <pc:sldChg chg="add">
        <pc:chgData name="Overdijk, Elysa" userId="287855e4-0d45-4904-8352-54c287fa62f2" providerId="ADAL" clId="{641F2E01-6160-4632-BE95-4E747FA7C88A}" dt="2023-04-21T10:11:39.533" v="163"/>
        <pc:sldMkLst>
          <pc:docMk/>
          <pc:sldMk cId="3683293109" sldId="326"/>
        </pc:sldMkLst>
      </pc:sldChg>
      <pc:sldChg chg="modSp modAnim">
        <pc:chgData name="Overdijk, Elysa" userId="287855e4-0d45-4904-8352-54c287fa62f2" providerId="ADAL" clId="{641F2E01-6160-4632-BE95-4E747FA7C88A}" dt="2023-04-21T10:12:07.075" v="164" actId="6549"/>
        <pc:sldMkLst>
          <pc:docMk/>
          <pc:sldMk cId="1361974864" sldId="342"/>
        </pc:sldMkLst>
        <pc:spChg chg="mod">
          <ac:chgData name="Overdijk, Elysa" userId="287855e4-0d45-4904-8352-54c287fa62f2" providerId="ADAL" clId="{641F2E01-6160-4632-BE95-4E747FA7C88A}" dt="2023-04-21T10:12:07.075" v="164" actId="6549"/>
          <ac:spMkLst>
            <pc:docMk/>
            <pc:sldMk cId="1361974864" sldId="342"/>
            <ac:spMk id="2" creationId="{15368C6A-8D9B-4686-8E22-ABAEB3FA725C}"/>
          </ac:spMkLst>
        </pc:spChg>
      </pc:sldChg>
      <pc:sldChg chg="addSp delSp modSp mod">
        <pc:chgData name="Overdijk, Elysa" userId="287855e4-0d45-4904-8352-54c287fa62f2" providerId="ADAL" clId="{641F2E01-6160-4632-BE95-4E747FA7C88A}" dt="2023-04-21T10:22:11.637" v="437" actId="1076"/>
        <pc:sldMkLst>
          <pc:docMk/>
          <pc:sldMk cId="854958333" sldId="343"/>
        </pc:sldMkLst>
        <pc:spChg chg="mod">
          <ac:chgData name="Overdijk, Elysa" userId="287855e4-0d45-4904-8352-54c287fa62f2" providerId="ADAL" clId="{641F2E01-6160-4632-BE95-4E747FA7C88A}" dt="2023-04-21T10:22:11.637" v="437" actId="1076"/>
          <ac:spMkLst>
            <pc:docMk/>
            <pc:sldMk cId="854958333" sldId="343"/>
            <ac:spMk id="2" creationId="{CEE50A9A-6BE4-450D-8647-5BA0670866F6}"/>
          </ac:spMkLst>
        </pc:spChg>
        <pc:spChg chg="del">
          <ac:chgData name="Overdijk, Elysa" userId="287855e4-0d45-4904-8352-54c287fa62f2" providerId="ADAL" clId="{641F2E01-6160-4632-BE95-4E747FA7C88A}" dt="2023-04-21T10:12:31.604" v="165" actId="478"/>
          <ac:spMkLst>
            <pc:docMk/>
            <pc:sldMk cId="854958333" sldId="343"/>
            <ac:spMk id="5" creationId="{50D296C3-036C-4713-98D3-76D510C44928}"/>
          </ac:spMkLst>
        </pc:spChg>
        <pc:spChg chg="add del mod">
          <ac:chgData name="Overdijk, Elysa" userId="287855e4-0d45-4904-8352-54c287fa62f2" providerId="ADAL" clId="{641F2E01-6160-4632-BE95-4E747FA7C88A}" dt="2023-04-21T10:12:33.227" v="166" actId="478"/>
          <ac:spMkLst>
            <pc:docMk/>
            <pc:sldMk cId="854958333" sldId="343"/>
            <ac:spMk id="8" creationId="{67DCA1DD-9F77-0572-E06E-F2E4F4A40D98}"/>
          </ac:spMkLst>
        </pc:spChg>
      </pc:sldChg>
      <pc:sldChg chg="addSp delSp modSp new mod modAnim">
        <pc:chgData name="Overdijk, Elysa" userId="287855e4-0d45-4904-8352-54c287fa62f2" providerId="ADAL" clId="{641F2E01-6160-4632-BE95-4E747FA7C88A}" dt="2023-04-21T10:24:08.788" v="442" actId="14100"/>
        <pc:sldMkLst>
          <pc:docMk/>
          <pc:sldMk cId="12822703" sldId="344"/>
        </pc:sldMkLst>
        <pc:spChg chg="del">
          <ac:chgData name="Overdijk, Elysa" userId="287855e4-0d45-4904-8352-54c287fa62f2" providerId="ADAL" clId="{641F2E01-6160-4632-BE95-4E747FA7C88A}" dt="2023-04-21T10:12:40.432" v="168" actId="478"/>
          <ac:spMkLst>
            <pc:docMk/>
            <pc:sldMk cId="12822703" sldId="344"/>
            <ac:spMk id="2" creationId="{089115A6-8617-9565-DA0E-2C4E74FCCDFD}"/>
          </ac:spMkLst>
        </pc:spChg>
        <pc:spChg chg="mod">
          <ac:chgData name="Overdijk, Elysa" userId="287855e4-0d45-4904-8352-54c287fa62f2" providerId="ADAL" clId="{641F2E01-6160-4632-BE95-4E747FA7C88A}" dt="2023-04-21T10:20:57.190" v="404" actId="20577"/>
          <ac:spMkLst>
            <pc:docMk/>
            <pc:sldMk cId="12822703" sldId="344"/>
            <ac:spMk id="4" creationId="{3706971C-5A79-C246-38F6-4F1F0675362D}"/>
          </ac:spMkLst>
        </pc:spChg>
        <pc:picChg chg="add mod">
          <ac:chgData name="Overdijk, Elysa" userId="287855e4-0d45-4904-8352-54c287fa62f2" providerId="ADAL" clId="{641F2E01-6160-4632-BE95-4E747FA7C88A}" dt="2023-04-21T10:23:34.340" v="439" actId="1076"/>
          <ac:picMkLst>
            <pc:docMk/>
            <pc:sldMk cId="12822703" sldId="344"/>
            <ac:picMk id="7" creationId="{13BA857E-2CCC-4938-71E0-5AF482A26835}"/>
          </ac:picMkLst>
        </pc:picChg>
        <pc:picChg chg="add mod">
          <ac:chgData name="Overdijk, Elysa" userId="287855e4-0d45-4904-8352-54c287fa62f2" providerId="ADAL" clId="{641F2E01-6160-4632-BE95-4E747FA7C88A}" dt="2023-04-21T10:24:08.788" v="442" actId="14100"/>
          <ac:picMkLst>
            <pc:docMk/>
            <pc:sldMk cId="12822703" sldId="344"/>
            <ac:picMk id="3074" creationId="{53FEA389-2B51-B223-1FAA-D70D0E60A6CB}"/>
          </ac:picMkLst>
        </pc:picChg>
      </pc:sldChg>
      <pc:sldChg chg="addSp delSp modSp new mod">
        <pc:chgData name="Overdijk, Elysa" userId="287855e4-0d45-4904-8352-54c287fa62f2" providerId="ADAL" clId="{641F2E01-6160-4632-BE95-4E747FA7C88A}" dt="2023-04-21T10:20:09.421" v="380" actId="1076"/>
        <pc:sldMkLst>
          <pc:docMk/>
          <pc:sldMk cId="2128886997" sldId="345"/>
        </pc:sldMkLst>
        <pc:spChg chg="del">
          <ac:chgData name="Overdijk, Elysa" userId="287855e4-0d45-4904-8352-54c287fa62f2" providerId="ADAL" clId="{641F2E01-6160-4632-BE95-4E747FA7C88A}" dt="2023-04-21T10:19:41.246" v="373" actId="478"/>
          <ac:spMkLst>
            <pc:docMk/>
            <pc:sldMk cId="2128886997" sldId="345"/>
            <ac:spMk id="3" creationId="{F03D385A-B3D1-EAF0-C0F3-22B59213AB79}"/>
          </ac:spMkLst>
        </pc:spChg>
        <pc:spChg chg="mod">
          <ac:chgData name="Overdijk, Elysa" userId="287855e4-0d45-4904-8352-54c287fa62f2" providerId="ADAL" clId="{641F2E01-6160-4632-BE95-4E747FA7C88A}" dt="2023-04-21T10:18:26.078" v="364" actId="20577"/>
          <ac:spMkLst>
            <pc:docMk/>
            <pc:sldMk cId="2128886997" sldId="345"/>
            <ac:spMk id="5" creationId="{0CBFC383-C332-69E2-C1DA-4FA24E475379}"/>
          </ac:spMkLst>
        </pc:spChg>
        <pc:picChg chg="add del mod">
          <ac:chgData name="Overdijk, Elysa" userId="287855e4-0d45-4904-8352-54c287fa62f2" providerId="ADAL" clId="{641F2E01-6160-4632-BE95-4E747FA7C88A}" dt="2023-04-21T10:19:54.289" v="374" actId="478"/>
          <ac:picMkLst>
            <pc:docMk/>
            <pc:sldMk cId="2128886997" sldId="345"/>
            <ac:picMk id="8" creationId="{B116B8FF-CAA0-D382-39E8-1904F0036BE2}"/>
          </ac:picMkLst>
        </pc:picChg>
        <pc:picChg chg="add del">
          <ac:chgData name="Overdijk, Elysa" userId="287855e4-0d45-4904-8352-54c287fa62f2" providerId="ADAL" clId="{641F2E01-6160-4632-BE95-4E747FA7C88A}" dt="2023-04-21T10:18:50.677" v="366" actId="478"/>
          <ac:picMkLst>
            <pc:docMk/>
            <pc:sldMk cId="2128886997" sldId="345"/>
            <ac:picMk id="2050" creationId="{2A288795-8FF8-A7B0-B473-0EFD380CDE48}"/>
          </ac:picMkLst>
        </pc:picChg>
        <pc:picChg chg="add mod">
          <ac:chgData name="Overdijk, Elysa" userId="287855e4-0d45-4904-8352-54c287fa62f2" providerId="ADAL" clId="{641F2E01-6160-4632-BE95-4E747FA7C88A}" dt="2023-04-21T10:20:09.421" v="380" actId="1076"/>
          <ac:picMkLst>
            <pc:docMk/>
            <pc:sldMk cId="2128886997" sldId="345"/>
            <ac:picMk id="2052" creationId="{3065F006-7DE3-DAFA-0D32-DB6861CD77B5}"/>
          </ac:picMkLst>
        </pc:picChg>
        <pc:picChg chg="add mod">
          <ac:chgData name="Overdijk, Elysa" userId="287855e4-0d45-4904-8352-54c287fa62f2" providerId="ADAL" clId="{641F2E01-6160-4632-BE95-4E747FA7C88A}" dt="2023-04-21T10:20:06.532" v="379" actId="1076"/>
          <ac:picMkLst>
            <pc:docMk/>
            <pc:sldMk cId="2128886997" sldId="345"/>
            <ac:picMk id="2054" creationId="{745FCDC2-3EEA-7A1D-8879-66501DF9705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790FD16C-8895-420F-A8EA-49A46C0B97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700728C-ECC4-4B3A-8BFF-86F26773B0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EACA9-F0E6-4B7E-B44F-E42487D7D50E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2BF263F-937E-45F8-8B87-C3897AF9CC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AC4AB41-049A-45F6-8400-96B8E558F0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719E2-4BAC-4A20-AFDE-2A2DE3B6F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97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E9904-312C-4E6F-8F31-48A38C65A6EC}" type="datetimeFigureOut">
              <a:rPr lang="nl-NL" smtClean="0"/>
              <a:t>2-6-2023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8A791-D8E8-4C23-A528-EAEB42DC40E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9037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9yTK-OTEPA" TargetMode="External"/><Relationship Id="rId7" Type="http://schemas.openxmlformats.org/officeDocument/2006/relationships/hyperlink" Target="http://www.pptsolutions.nl/" TargetMode="External"/><Relationship Id="rId2" Type="http://schemas.openxmlformats.org/officeDocument/2006/relationships/hyperlink" Target="https://youtu.be/hM16rifWsjU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youtu.be/H_4HH09zxC0" TargetMode="External"/><Relationship Id="rId5" Type="http://schemas.openxmlformats.org/officeDocument/2006/relationships/hyperlink" Target="https://youtu.be/IIjbiKAotek" TargetMode="External"/><Relationship Id="rId4" Type="http://schemas.openxmlformats.org/officeDocument/2006/relationships/hyperlink" Target="https://youtu.be/fbByse1_RSY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ANIM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LOGO ANIMATIE</a:t>
            </a:r>
          </a:p>
        </p:txBody>
      </p:sp>
      <p:grpSp>
        <p:nvGrpSpPr>
          <p:cNvPr id="32" name="Groep 31">
            <a:extLst>
              <a:ext uri="{FF2B5EF4-FFF2-40B4-BE49-F238E27FC236}">
                <a16:creationId xmlns:a16="http://schemas.microsoft.com/office/drawing/2014/main" id="{C2E7269A-D75F-4BD4-B1D5-21DDDD321235}"/>
              </a:ext>
            </a:extLst>
          </p:cNvPr>
          <p:cNvGrpSpPr/>
          <p:nvPr userDrawn="1"/>
        </p:nvGrpSpPr>
        <p:grpSpPr>
          <a:xfrm>
            <a:off x="2858295" y="2651393"/>
            <a:ext cx="5447506" cy="1278510"/>
            <a:chOff x="2858295" y="2651393"/>
            <a:chExt cx="5447506" cy="1278510"/>
          </a:xfrm>
        </p:grpSpPr>
        <p:sp>
          <p:nvSpPr>
            <p:cNvPr id="9" name="D v Holland">
              <a:extLst>
                <a:ext uri="{FF2B5EF4-FFF2-40B4-BE49-F238E27FC236}">
                  <a16:creationId xmlns:a16="http://schemas.microsoft.com/office/drawing/2014/main" id="{70A80259-6561-4C1C-B23D-6FFF71CCEF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33199" y="2691125"/>
              <a:ext cx="672602" cy="861327"/>
            </a:xfrm>
            <a:custGeom>
              <a:avLst/>
              <a:gdLst>
                <a:gd name="T0" fmla="*/ 106 w 140"/>
                <a:gd name="T1" fmla="*/ 165 h 178"/>
                <a:gd name="T2" fmla="*/ 64 w 140"/>
                <a:gd name="T3" fmla="*/ 178 h 178"/>
                <a:gd name="T4" fmla="*/ 0 w 140"/>
                <a:gd name="T5" fmla="*/ 110 h 178"/>
                <a:gd name="T6" fmla="*/ 62 w 140"/>
                <a:gd name="T7" fmla="*/ 43 h 178"/>
                <a:gd name="T8" fmla="*/ 100 w 140"/>
                <a:gd name="T9" fmla="*/ 61 h 178"/>
                <a:gd name="T10" fmla="*/ 101 w 140"/>
                <a:gd name="T11" fmla="*/ 61 h 178"/>
                <a:gd name="T12" fmla="*/ 101 w 140"/>
                <a:gd name="T13" fmla="*/ 0 h 178"/>
                <a:gd name="T14" fmla="*/ 140 w 140"/>
                <a:gd name="T15" fmla="*/ 0 h 178"/>
                <a:gd name="T16" fmla="*/ 140 w 140"/>
                <a:gd name="T17" fmla="*/ 178 h 178"/>
                <a:gd name="T18" fmla="*/ 106 w 140"/>
                <a:gd name="T19" fmla="*/ 165 h 178"/>
                <a:gd name="T20" fmla="*/ 71 w 140"/>
                <a:gd name="T21" fmla="*/ 78 h 178"/>
                <a:gd name="T22" fmla="*/ 40 w 140"/>
                <a:gd name="T23" fmla="*/ 111 h 178"/>
                <a:gd name="T24" fmla="*/ 71 w 140"/>
                <a:gd name="T25" fmla="*/ 144 h 178"/>
                <a:gd name="T26" fmla="*/ 103 w 140"/>
                <a:gd name="T27" fmla="*/ 111 h 178"/>
                <a:gd name="T28" fmla="*/ 71 w 140"/>
                <a:gd name="T29" fmla="*/ 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8">
                  <a:moveTo>
                    <a:pt x="106" y="165"/>
                  </a:moveTo>
                  <a:cubicBezTo>
                    <a:pt x="94" y="173"/>
                    <a:pt x="79" y="178"/>
                    <a:pt x="64" y="178"/>
                  </a:cubicBezTo>
                  <a:cubicBezTo>
                    <a:pt x="21" y="178"/>
                    <a:pt x="0" y="146"/>
                    <a:pt x="0" y="110"/>
                  </a:cubicBezTo>
                  <a:cubicBezTo>
                    <a:pt x="0" y="75"/>
                    <a:pt x="23" y="43"/>
                    <a:pt x="62" y="43"/>
                  </a:cubicBezTo>
                  <a:cubicBezTo>
                    <a:pt x="81" y="43"/>
                    <a:pt x="93" y="53"/>
                    <a:pt x="100" y="61"/>
                  </a:cubicBezTo>
                  <a:cubicBezTo>
                    <a:pt x="101" y="61"/>
                    <a:pt x="101" y="61"/>
                    <a:pt x="101" y="61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0" y="178"/>
                    <a:pt x="140" y="178"/>
                    <a:pt x="140" y="178"/>
                  </a:cubicBezTo>
                  <a:lnTo>
                    <a:pt x="106" y="165"/>
                  </a:lnTo>
                  <a:close/>
                  <a:moveTo>
                    <a:pt x="71" y="78"/>
                  </a:moveTo>
                  <a:cubicBezTo>
                    <a:pt x="50" y="78"/>
                    <a:pt x="40" y="94"/>
                    <a:pt x="40" y="111"/>
                  </a:cubicBezTo>
                  <a:cubicBezTo>
                    <a:pt x="40" y="127"/>
                    <a:pt x="50" y="144"/>
                    <a:pt x="71" y="144"/>
                  </a:cubicBezTo>
                  <a:cubicBezTo>
                    <a:pt x="90" y="144"/>
                    <a:pt x="103" y="128"/>
                    <a:pt x="103" y="111"/>
                  </a:cubicBezTo>
                  <a:cubicBezTo>
                    <a:pt x="103" y="95"/>
                    <a:pt x="90" y="78"/>
                    <a:pt x="71" y="78"/>
                  </a:cubicBez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N v Holland">
              <a:extLst>
                <a:ext uri="{FF2B5EF4-FFF2-40B4-BE49-F238E27FC236}">
                  <a16:creationId xmlns:a16="http://schemas.microsoft.com/office/drawing/2014/main" id="{534B2610-0CC6-4577-BF0E-DFD2D9BC92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8028" y="2898297"/>
              <a:ext cx="590300" cy="639964"/>
            </a:xfrm>
            <a:custGeom>
              <a:avLst/>
              <a:gdLst>
                <a:gd name="T0" fmla="*/ 0 w 123"/>
                <a:gd name="T1" fmla="*/ 132 h 132"/>
                <a:gd name="T2" fmla="*/ 0 w 123"/>
                <a:gd name="T3" fmla="*/ 4 h 132"/>
                <a:gd name="T4" fmla="*/ 38 w 123"/>
                <a:gd name="T5" fmla="*/ 4 h 132"/>
                <a:gd name="T6" fmla="*/ 38 w 123"/>
                <a:gd name="T7" fmla="*/ 22 h 132"/>
                <a:gd name="T8" fmla="*/ 38 w 123"/>
                <a:gd name="T9" fmla="*/ 22 h 132"/>
                <a:gd name="T10" fmla="*/ 78 w 123"/>
                <a:gd name="T11" fmla="*/ 0 h 132"/>
                <a:gd name="T12" fmla="*/ 123 w 123"/>
                <a:gd name="T13" fmla="*/ 53 h 132"/>
                <a:gd name="T14" fmla="*/ 123 w 123"/>
                <a:gd name="T15" fmla="*/ 132 h 132"/>
                <a:gd name="T16" fmla="*/ 84 w 123"/>
                <a:gd name="T17" fmla="*/ 132 h 132"/>
                <a:gd name="T18" fmla="*/ 84 w 123"/>
                <a:gd name="T19" fmla="*/ 62 h 132"/>
                <a:gd name="T20" fmla="*/ 63 w 123"/>
                <a:gd name="T21" fmla="*/ 35 h 132"/>
                <a:gd name="T22" fmla="*/ 39 w 123"/>
                <a:gd name="T23" fmla="*/ 62 h 132"/>
                <a:gd name="T24" fmla="*/ 39 w 123"/>
                <a:gd name="T25" fmla="*/ 132 h 132"/>
                <a:gd name="T26" fmla="*/ 0 w 123"/>
                <a:gd name="T27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3" h="132">
                  <a:moveTo>
                    <a:pt x="0" y="132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44" y="10"/>
                    <a:pt x="59" y="0"/>
                    <a:pt x="78" y="0"/>
                  </a:cubicBezTo>
                  <a:cubicBezTo>
                    <a:pt x="113" y="0"/>
                    <a:pt x="123" y="27"/>
                    <a:pt x="123" y="53"/>
                  </a:cubicBezTo>
                  <a:cubicBezTo>
                    <a:pt x="123" y="132"/>
                    <a:pt x="123" y="132"/>
                    <a:pt x="123" y="132"/>
                  </a:cubicBezTo>
                  <a:cubicBezTo>
                    <a:pt x="84" y="132"/>
                    <a:pt x="84" y="132"/>
                    <a:pt x="84" y="132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48"/>
                    <a:pt x="80" y="35"/>
                    <a:pt x="63" y="35"/>
                  </a:cubicBezTo>
                  <a:cubicBezTo>
                    <a:pt x="47" y="35"/>
                    <a:pt x="39" y="48"/>
                    <a:pt x="39" y="62"/>
                  </a:cubicBezTo>
                  <a:cubicBezTo>
                    <a:pt x="39" y="132"/>
                    <a:pt x="39" y="132"/>
                    <a:pt x="39" y="132"/>
                  </a:cubicBezTo>
                  <a:lnTo>
                    <a:pt x="0" y="132"/>
                  </a:ln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" name="A v Holland">
              <a:extLst>
                <a:ext uri="{FF2B5EF4-FFF2-40B4-BE49-F238E27FC236}">
                  <a16:creationId xmlns:a16="http://schemas.microsoft.com/office/drawing/2014/main" id="{15D282DF-E338-45CA-BFA5-ADF5610ACA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158868" y="2898297"/>
              <a:ext cx="590300" cy="654154"/>
            </a:xfrm>
            <a:custGeom>
              <a:avLst/>
              <a:gdLst>
                <a:gd name="T0" fmla="*/ 90 w 123"/>
                <a:gd name="T1" fmla="*/ 122 h 135"/>
                <a:gd name="T2" fmla="*/ 48 w 123"/>
                <a:gd name="T3" fmla="*/ 135 h 135"/>
                <a:gd name="T4" fmla="*/ 0 w 123"/>
                <a:gd name="T5" fmla="*/ 96 h 135"/>
                <a:gd name="T6" fmla="*/ 87 w 123"/>
                <a:gd name="T7" fmla="*/ 50 h 135"/>
                <a:gd name="T8" fmla="*/ 61 w 123"/>
                <a:gd name="T9" fmla="*/ 27 h 135"/>
                <a:gd name="T10" fmla="*/ 29 w 123"/>
                <a:gd name="T11" fmla="*/ 43 h 135"/>
                <a:gd name="T12" fmla="*/ 8 w 123"/>
                <a:gd name="T13" fmla="*/ 21 h 135"/>
                <a:gd name="T14" fmla="*/ 64 w 123"/>
                <a:gd name="T15" fmla="*/ 0 h 135"/>
                <a:gd name="T16" fmla="*/ 123 w 123"/>
                <a:gd name="T17" fmla="*/ 67 h 135"/>
                <a:gd name="T18" fmla="*/ 123 w 123"/>
                <a:gd name="T19" fmla="*/ 135 h 135"/>
                <a:gd name="T20" fmla="*/ 90 w 123"/>
                <a:gd name="T21" fmla="*/ 122 h 135"/>
                <a:gd name="T22" fmla="*/ 77 w 123"/>
                <a:gd name="T23" fmla="*/ 76 h 135"/>
                <a:gd name="T24" fmla="*/ 38 w 123"/>
                <a:gd name="T25" fmla="*/ 94 h 135"/>
                <a:gd name="T26" fmla="*/ 57 w 123"/>
                <a:gd name="T27" fmla="*/ 108 h 135"/>
                <a:gd name="T28" fmla="*/ 87 w 123"/>
                <a:gd name="T29" fmla="*/ 84 h 135"/>
                <a:gd name="T30" fmla="*/ 87 w 123"/>
                <a:gd name="T31" fmla="*/ 76 h 135"/>
                <a:gd name="T32" fmla="*/ 77 w 123"/>
                <a:gd name="T33" fmla="*/ 7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135">
                  <a:moveTo>
                    <a:pt x="90" y="122"/>
                  </a:moveTo>
                  <a:cubicBezTo>
                    <a:pt x="76" y="130"/>
                    <a:pt x="62" y="135"/>
                    <a:pt x="48" y="135"/>
                  </a:cubicBezTo>
                  <a:cubicBezTo>
                    <a:pt x="22" y="135"/>
                    <a:pt x="0" y="122"/>
                    <a:pt x="0" y="96"/>
                  </a:cubicBezTo>
                  <a:cubicBezTo>
                    <a:pt x="0" y="51"/>
                    <a:pt x="54" y="50"/>
                    <a:pt x="87" y="50"/>
                  </a:cubicBezTo>
                  <a:cubicBezTo>
                    <a:pt x="87" y="36"/>
                    <a:pt x="75" y="27"/>
                    <a:pt x="61" y="27"/>
                  </a:cubicBezTo>
                  <a:cubicBezTo>
                    <a:pt x="48" y="27"/>
                    <a:pt x="38" y="33"/>
                    <a:pt x="29" y="43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22" y="7"/>
                    <a:pt x="44" y="0"/>
                    <a:pt x="64" y="0"/>
                  </a:cubicBezTo>
                  <a:cubicBezTo>
                    <a:pt x="111" y="0"/>
                    <a:pt x="123" y="24"/>
                    <a:pt x="123" y="67"/>
                  </a:cubicBezTo>
                  <a:cubicBezTo>
                    <a:pt x="123" y="135"/>
                    <a:pt x="123" y="135"/>
                    <a:pt x="123" y="135"/>
                  </a:cubicBezTo>
                  <a:lnTo>
                    <a:pt x="90" y="122"/>
                  </a:lnTo>
                  <a:close/>
                  <a:moveTo>
                    <a:pt x="77" y="76"/>
                  </a:moveTo>
                  <a:cubicBezTo>
                    <a:pt x="65" y="76"/>
                    <a:pt x="38" y="77"/>
                    <a:pt x="38" y="94"/>
                  </a:cubicBezTo>
                  <a:cubicBezTo>
                    <a:pt x="38" y="104"/>
                    <a:pt x="48" y="108"/>
                    <a:pt x="57" y="108"/>
                  </a:cubicBezTo>
                  <a:cubicBezTo>
                    <a:pt x="72" y="108"/>
                    <a:pt x="87" y="100"/>
                    <a:pt x="87" y="84"/>
                  </a:cubicBezTo>
                  <a:cubicBezTo>
                    <a:pt x="87" y="76"/>
                    <a:pt x="87" y="76"/>
                    <a:pt x="87" y="76"/>
                  </a:cubicBezTo>
                  <a:lnTo>
                    <a:pt x="77" y="76"/>
                  </a:ln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L v Holland">
              <a:extLst>
                <a:ext uri="{FF2B5EF4-FFF2-40B4-BE49-F238E27FC236}">
                  <a16:creationId xmlns:a16="http://schemas.microsoft.com/office/drawing/2014/main" id="{2B423A03-AACC-454D-BF14-5174F0CD50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836757" y="2691125"/>
              <a:ext cx="187307" cy="847137"/>
            </a:xfrm>
            <a:prstGeom prst="rect">
              <a:avLst/>
            </a:pr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" name="L v Holland">
              <a:extLst>
                <a:ext uri="{FF2B5EF4-FFF2-40B4-BE49-F238E27FC236}">
                  <a16:creationId xmlns:a16="http://schemas.microsoft.com/office/drawing/2014/main" id="{EB59F971-F1B2-4339-880C-7BB3942F3D5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80590" y="2691125"/>
              <a:ext cx="187307" cy="847137"/>
            </a:xfrm>
            <a:prstGeom prst="rect">
              <a:avLst/>
            </a:pr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" name="O v Holland">
              <a:extLst>
                <a:ext uri="{FF2B5EF4-FFF2-40B4-BE49-F238E27FC236}">
                  <a16:creationId xmlns:a16="http://schemas.microsoft.com/office/drawing/2014/main" id="{E070F235-E1C8-4B9C-AE25-C82A9B604D1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54737" y="2898297"/>
              <a:ext cx="686792" cy="654154"/>
            </a:xfrm>
            <a:custGeom>
              <a:avLst/>
              <a:gdLst>
                <a:gd name="T0" fmla="*/ 72 w 143"/>
                <a:gd name="T1" fmla="*/ 0 h 135"/>
                <a:gd name="T2" fmla="*/ 143 w 143"/>
                <a:gd name="T3" fmla="*/ 68 h 135"/>
                <a:gd name="T4" fmla="*/ 72 w 143"/>
                <a:gd name="T5" fmla="*/ 135 h 135"/>
                <a:gd name="T6" fmla="*/ 0 w 143"/>
                <a:gd name="T7" fmla="*/ 68 h 135"/>
                <a:gd name="T8" fmla="*/ 72 w 143"/>
                <a:gd name="T9" fmla="*/ 0 h 135"/>
                <a:gd name="T10" fmla="*/ 72 w 143"/>
                <a:gd name="T11" fmla="*/ 100 h 135"/>
                <a:gd name="T12" fmla="*/ 103 w 143"/>
                <a:gd name="T13" fmla="*/ 68 h 135"/>
                <a:gd name="T14" fmla="*/ 72 w 143"/>
                <a:gd name="T15" fmla="*/ 35 h 135"/>
                <a:gd name="T16" fmla="*/ 40 w 143"/>
                <a:gd name="T17" fmla="*/ 68 h 135"/>
                <a:gd name="T18" fmla="*/ 72 w 143"/>
                <a:gd name="T19" fmla="*/ 10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135">
                  <a:moveTo>
                    <a:pt x="72" y="0"/>
                  </a:moveTo>
                  <a:cubicBezTo>
                    <a:pt x="111" y="0"/>
                    <a:pt x="143" y="27"/>
                    <a:pt x="143" y="68"/>
                  </a:cubicBezTo>
                  <a:cubicBezTo>
                    <a:pt x="143" y="109"/>
                    <a:pt x="111" y="135"/>
                    <a:pt x="72" y="135"/>
                  </a:cubicBezTo>
                  <a:cubicBezTo>
                    <a:pt x="32" y="135"/>
                    <a:pt x="0" y="109"/>
                    <a:pt x="0" y="68"/>
                  </a:cubicBezTo>
                  <a:cubicBezTo>
                    <a:pt x="0" y="27"/>
                    <a:pt x="32" y="0"/>
                    <a:pt x="72" y="0"/>
                  </a:cubicBezTo>
                  <a:close/>
                  <a:moveTo>
                    <a:pt x="72" y="100"/>
                  </a:moveTo>
                  <a:cubicBezTo>
                    <a:pt x="91" y="100"/>
                    <a:pt x="103" y="87"/>
                    <a:pt x="103" y="68"/>
                  </a:cubicBezTo>
                  <a:cubicBezTo>
                    <a:pt x="103" y="49"/>
                    <a:pt x="91" y="35"/>
                    <a:pt x="72" y="35"/>
                  </a:cubicBezTo>
                  <a:cubicBezTo>
                    <a:pt x="52" y="35"/>
                    <a:pt x="40" y="49"/>
                    <a:pt x="40" y="68"/>
                  </a:cubicBezTo>
                  <a:cubicBezTo>
                    <a:pt x="40" y="87"/>
                    <a:pt x="52" y="100"/>
                    <a:pt x="72" y="100"/>
                  </a:cubicBez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" name="H v Holland">
              <a:extLst>
                <a:ext uri="{FF2B5EF4-FFF2-40B4-BE49-F238E27FC236}">
                  <a16:creationId xmlns:a16="http://schemas.microsoft.com/office/drawing/2014/main" id="{288A5023-9171-47EF-B8D6-F16480B47A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29633" y="2651393"/>
              <a:ext cx="591719" cy="886869"/>
            </a:xfrm>
            <a:custGeom>
              <a:avLst/>
              <a:gdLst>
                <a:gd name="T0" fmla="*/ 0 w 123"/>
                <a:gd name="T1" fmla="*/ 183 h 183"/>
                <a:gd name="T2" fmla="*/ 0 w 123"/>
                <a:gd name="T3" fmla="*/ 15 h 183"/>
                <a:gd name="T4" fmla="*/ 39 w 123"/>
                <a:gd name="T5" fmla="*/ 0 h 183"/>
                <a:gd name="T6" fmla="*/ 39 w 123"/>
                <a:gd name="T7" fmla="*/ 73 h 183"/>
                <a:gd name="T8" fmla="*/ 40 w 123"/>
                <a:gd name="T9" fmla="*/ 73 h 183"/>
                <a:gd name="T10" fmla="*/ 77 w 123"/>
                <a:gd name="T11" fmla="*/ 51 h 183"/>
                <a:gd name="T12" fmla="*/ 123 w 123"/>
                <a:gd name="T13" fmla="*/ 104 h 183"/>
                <a:gd name="T14" fmla="*/ 123 w 123"/>
                <a:gd name="T15" fmla="*/ 183 h 183"/>
                <a:gd name="T16" fmla="*/ 84 w 123"/>
                <a:gd name="T17" fmla="*/ 183 h 183"/>
                <a:gd name="T18" fmla="*/ 84 w 123"/>
                <a:gd name="T19" fmla="*/ 113 h 183"/>
                <a:gd name="T20" fmla="*/ 63 w 123"/>
                <a:gd name="T21" fmla="*/ 86 h 183"/>
                <a:gd name="T22" fmla="*/ 39 w 123"/>
                <a:gd name="T23" fmla="*/ 113 h 183"/>
                <a:gd name="T24" fmla="*/ 39 w 123"/>
                <a:gd name="T25" fmla="*/ 183 h 183"/>
                <a:gd name="T26" fmla="*/ 0 w 123"/>
                <a:gd name="T27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3" h="183">
                  <a:moveTo>
                    <a:pt x="0" y="183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73"/>
                    <a:pt x="39" y="73"/>
                    <a:pt x="39" y="73"/>
                  </a:cubicBezTo>
                  <a:cubicBezTo>
                    <a:pt x="40" y="73"/>
                    <a:pt x="40" y="73"/>
                    <a:pt x="40" y="73"/>
                  </a:cubicBezTo>
                  <a:cubicBezTo>
                    <a:pt x="46" y="61"/>
                    <a:pt x="59" y="51"/>
                    <a:pt x="77" y="51"/>
                  </a:cubicBezTo>
                  <a:cubicBezTo>
                    <a:pt x="113" y="51"/>
                    <a:pt x="123" y="78"/>
                    <a:pt x="123" y="104"/>
                  </a:cubicBezTo>
                  <a:cubicBezTo>
                    <a:pt x="123" y="183"/>
                    <a:pt x="123" y="183"/>
                    <a:pt x="123" y="183"/>
                  </a:cubicBezTo>
                  <a:cubicBezTo>
                    <a:pt x="84" y="183"/>
                    <a:pt x="84" y="183"/>
                    <a:pt x="84" y="183"/>
                  </a:cubicBezTo>
                  <a:cubicBezTo>
                    <a:pt x="84" y="113"/>
                    <a:pt x="84" y="113"/>
                    <a:pt x="84" y="113"/>
                  </a:cubicBezTo>
                  <a:cubicBezTo>
                    <a:pt x="84" y="99"/>
                    <a:pt x="79" y="86"/>
                    <a:pt x="63" y="86"/>
                  </a:cubicBezTo>
                  <a:cubicBezTo>
                    <a:pt x="47" y="86"/>
                    <a:pt x="39" y="99"/>
                    <a:pt x="39" y="113"/>
                  </a:cubicBezTo>
                  <a:cubicBezTo>
                    <a:pt x="39" y="183"/>
                    <a:pt x="39" y="183"/>
                    <a:pt x="39" y="183"/>
                  </a:cubicBezTo>
                  <a:lnTo>
                    <a:pt x="0" y="183"/>
                  </a:ln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" name="N">
              <a:extLst>
                <a:ext uri="{FF2B5EF4-FFF2-40B4-BE49-F238E27FC236}">
                  <a16:creationId xmlns:a16="http://schemas.microsoft.com/office/drawing/2014/main" id="{64333014-F7EA-49C8-8FEE-5989A303DA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6082" y="2879850"/>
              <a:ext cx="580367" cy="1050053"/>
            </a:xfrm>
            <a:custGeom>
              <a:avLst/>
              <a:gdLst>
                <a:gd name="T0" fmla="*/ 0 w 121"/>
                <a:gd name="T1" fmla="*/ 23 h 217"/>
                <a:gd name="T2" fmla="*/ 36 w 121"/>
                <a:gd name="T3" fmla="*/ 10 h 217"/>
                <a:gd name="T4" fmla="*/ 36 w 121"/>
                <a:gd name="T5" fmla="*/ 24 h 217"/>
                <a:gd name="T6" fmla="*/ 37 w 121"/>
                <a:gd name="T7" fmla="*/ 24 h 217"/>
                <a:gd name="T8" fmla="*/ 76 w 121"/>
                <a:gd name="T9" fmla="*/ 0 h 217"/>
                <a:gd name="T10" fmla="*/ 121 w 121"/>
                <a:gd name="T11" fmla="*/ 52 h 217"/>
                <a:gd name="T12" fmla="*/ 121 w 121"/>
                <a:gd name="T13" fmla="*/ 217 h 217"/>
                <a:gd name="T14" fmla="*/ 82 w 121"/>
                <a:gd name="T15" fmla="*/ 201 h 217"/>
                <a:gd name="T16" fmla="*/ 82 w 121"/>
                <a:gd name="T17" fmla="*/ 61 h 217"/>
                <a:gd name="T18" fmla="*/ 62 w 121"/>
                <a:gd name="T19" fmla="*/ 35 h 217"/>
                <a:gd name="T20" fmla="*/ 38 w 121"/>
                <a:gd name="T21" fmla="*/ 62 h 217"/>
                <a:gd name="T22" fmla="*/ 38 w 121"/>
                <a:gd name="T23" fmla="*/ 183 h 217"/>
                <a:gd name="T24" fmla="*/ 0 w 121"/>
                <a:gd name="T25" fmla="*/ 167 h 217"/>
                <a:gd name="T26" fmla="*/ 0 w 121"/>
                <a:gd name="T27" fmla="*/ 23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217">
                  <a:moveTo>
                    <a:pt x="0" y="23"/>
                  </a:moveTo>
                  <a:cubicBezTo>
                    <a:pt x="36" y="10"/>
                    <a:pt x="36" y="10"/>
                    <a:pt x="36" y="1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42" y="14"/>
                    <a:pt x="55" y="0"/>
                    <a:pt x="76" y="0"/>
                  </a:cubicBezTo>
                  <a:cubicBezTo>
                    <a:pt x="111" y="0"/>
                    <a:pt x="121" y="27"/>
                    <a:pt x="121" y="52"/>
                  </a:cubicBezTo>
                  <a:cubicBezTo>
                    <a:pt x="121" y="217"/>
                    <a:pt x="121" y="217"/>
                    <a:pt x="121" y="217"/>
                  </a:cubicBezTo>
                  <a:cubicBezTo>
                    <a:pt x="82" y="201"/>
                    <a:pt x="82" y="201"/>
                    <a:pt x="82" y="201"/>
                  </a:cubicBezTo>
                  <a:cubicBezTo>
                    <a:pt x="82" y="61"/>
                    <a:pt x="82" y="61"/>
                    <a:pt x="82" y="61"/>
                  </a:cubicBezTo>
                  <a:cubicBezTo>
                    <a:pt x="82" y="47"/>
                    <a:pt x="78" y="35"/>
                    <a:pt x="62" y="35"/>
                  </a:cubicBezTo>
                  <a:cubicBezTo>
                    <a:pt x="46" y="35"/>
                    <a:pt x="38" y="47"/>
                    <a:pt x="38" y="62"/>
                  </a:cubicBezTo>
                  <a:cubicBezTo>
                    <a:pt x="38" y="183"/>
                    <a:pt x="38" y="183"/>
                    <a:pt x="38" y="183"/>
                  </a:cubicBezTo>
                  <a:cubicBezTo>
                    <a:pt x="0" y="167"/>
                    <a:pt x="0" y="167"/>
                    <a:pt x="0" y="167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" name="I">
              <a:extLst>
                <a:ext uri="{FF2B5EF4-FFF2-40B4-BE49-F238E27FC236}">
                  <a16:creationId xmlns:a16="http://schemas.microsoft.com/office/drawing/2014/main" id="{0179072D-DB47-487D-8CD1-01FA8A4339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8295" y="3044453"/>
              <a:ext cx="178793" cy="580367"/>
            </a:xfrm>
            <a:custGeom>
              <a:avLst/>
              <a:gdLst>
                <a:gd name="T0" fmla="*/ 126 w 126"/>
                <a:gd name="T1" fmla="*/ 0 h 409"/>
                <a:gd name="T2" fmla="*/ 126 w 126"/>
                <a:gd name="T3" fmla="*/ 409 h 409"/>
                <a:gd name="T4" fmla="*/ 0 w 126"/>
                <a:gd name="T5" fmla="*/ 358 h 409"/>
                <a:gd name="T6" fmla="*/ 0 w 126"/>
                <a:gd name="T7" fmla="*/ 44 h 409"/>
                <a:gd name="T8" fmla="*/ 126 w 126"/>
                <a:gd name="T9" fmla="*/ 0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409">
                  <a:moveTo>
                    <a:pt x="126" y="0"/>
                  </a:moveTo>
                  <a:lnTo>
                    <a:pt x="126" y="409"/>
                  </a:lnTo>
                  <a:lnTo>
                    <a:pt x="0" y="358"/>
                  </a:lnTo>
                  <a:lnTo>
                    <a:pt x="0" y="44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7445BE6C-46BB-4B79-813A-1AC279B3DF5D}"/>
              </a:ext>
            </a:extLst>
          </p:cNvPr>
          <p:cNvGrpSpPr/>
          <p:nvPr userDrawn="1"/>
        </p:nvGrpSpPr>
        <p:grpSpPr>
          <a:xfrm>
            <a:off x="4708659" y="3847602"/>
            <a:ext cx="2400933" cy="359004"/>
            <a:chOff x="4708659" y="3847602"/>
            <a:chExt cx="2400933" cy="359004"/>
          </a:xfrm>
        </p:grpSpPr>
        <p:sp>
          <p:nvSpPr>
            <p:cNvPr id="18" name="H v Hogeschool">
              <a:extLst>
                <a:ext uri="{FF2B5EF4-FFF2-40B4-BE49-F238E27FC236}">
                  <a16:creationId xmlns:a16="http://schemas.microsoft.com/office/drawing/2014/main" id="{9AEDF624-89D8-480A-AF65-A08F2D05FE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08659" y="3847602"/>
              <a:ext cx="191564" cy="290893"/>
            </a:xfrm>
            <a:custGeom>
              <a:avLst/>
              <a:gdLst>
                <a:gd name="T0" fmla="*/ 27 w 40"/>
                <a:gd name="T1" fmla="*/ 60 h 60"/>
                <a:gd name="T2" fmla="*/ 27 w 40"/>
                <a:gd name="T3" fmla="*/ 32 h 60"/>
                <a:gd name="T4" fmla="*/ 21 w 40"/>
                <a:gd name="T5" fmla="*/ 23 h 60"/>
                <a:gd name="T6" fmla="*/ 13 w 40"/>
                <a:gd name="T7" fmla="*/ 36 h 60"/>
                <a:gd name="T8" fmla="*/ 13 w 40"/>
                <a:gd name="T9" fmla="*/ 60 h 60"/>
                <a:gd name="T10" fmla="*/ 0 w 40"/>
                <a:gd name="T11" fmla="*/ 60 h 60"/>
                <a:gd name="T12" fmla="*/ 0 w 40"/>
                <a:gd name="T13" fmla="*/ 0 h 60"/>
                <a:gd name="T14" fmla="*/ 12 w 40"/>
                <a:gd name="T15" fmla="*/ 0 h 60"/>
                <a:gd name="T16" fmla="*/ 12 w 40"/>
                <a:gd name="T17" fmla="*/ 23 h 60"/>
                <a:gd name="T18" fmla="*/ 26 w 40"/>
                <a:gd name="T19" fmla="*/ 14 h 60"/>
                <a:gd name="T20" fmla="*/ 40 w 40"/>
                <a:gd name="T21" fmla="*/ 27 h 60"/>
                <a:gd name="T22" fmla="*/ 40 w 40"/>
                <a:gd name="T23" fmla="*/ 60 h 60"/>
                <a:gd name="T24" fmla="*/ 27 w 40"/>
                <a:gd name="T2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60">
                  <a:moveTo>
                    <a:pt x="27" y="60"/>
                  </a:moveTo>
                  <a:cubicBezTo>
                    <a:pt x="27" y="32"/>
                    <a:pt x="27" y="32"/>
                    <a:pt x="27" y="32"/>
                  </a:cubicBezTo>
                  <a:cubicBezTo>
                    <a:pt x="27" y="26"/>
                    <a:pt x="26" y="23"/>
                    <a:pt x="21" y="23"/>
                  </a:cubicBezTo>
                  <a:cubicBezTo>
                    <a:pt x="15" y="23"/>
                    <a:pt x="13" y="28"/>
                    <a:pt x="13" y="36"/>
                  </a:cubicBezTo>
                  <a:cubicBezTo>
                    <a:pt x="13" y="60"/>
                    <a:pt x="13" y="60"/>
                    <a:pt x="13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17"/>
                    <a:pt x="19" y="14"/>
                    <a:pt x="26" y="14"/>
                  </a:cubicBezTo>
                  <a:cubicBezTo>
                    <a:pt x="35" y="14"/>
                    <a:pt x="40" y="18"/>
                    <a:pt x="40" y="27"/>
                  </a:cubicBezTo>
                  <a:cubicBezTo>
                    <a:pt x="40" y="60"/>
                    <a:pt x="40" y="60"/>
                    <a:pt x="40" y="60"/>
                  </a:cubicBezTo>
                  <a:lnTo>
                    <a:pt x="27" y="60"/>
                  </a:ln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O  v Hogeschool">
              <a:extLst>
                <a:ext uri="{FF2B5EF4-FFF2-40B4-BE49-F238E27FC236}">
                  <a16:creationId xmlns:a16="http://schemas.microsoft.com/office/drawing/2014/main" id="{3045D36B-8334-4D26-9190-70DA3F3EEA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66915" y="3911456"/>
              <a:ext cx="211430" cy="227038"/>
            </a:xfrm>
            <a:custGeom>
              <a:avLst/>
              <a:gdLst>
                <a:gd name="T0" fmla="*/ 22 w 44"/>
                <a:gd name="T1" fmla="*/ 0 h 47"/>
                <a:gd name="T2" fmla="*/ 44 w 44"/>
                <a:gd name="T3" fmla="*/ 25 h 47"/>
                <a:gd name="T4" fmla="*/ 22 w 44"/>
                <a:gd name="T5" fmla="*/ 47 h 47"/>
                <a:gd name="T6" fmla="*/ 0 w 44"/>
                <a:gd name="T7" fmla="*/ 25 h 47"/>
                <a:gd name="T8" fmla="*/ 22 w 44"/>
                <a:gd name="T9" fmla="*/ 0 h 47"/>
                <a:gd name="T10" fmla="*/ 22 w 44"/>
                <a:gd name="T11" fmla="*/ 39 h 47"/>
                <a:gd name="T12" fmla="*/ 31 w 44"/>
                <a:gd name="T13" fmla="*/ 25 h 47"/>
                <a:gd name="T14" fmla="*/ 22 w 44"/>
                <a:gd name="T15" fmla="*/ 9 h 47"/>
                <a:gd name="T16" fmla="*/ 13 w 44"/>
                <a:gd name="T17" fmla="*/ 25 h 47"/>
                <a:gd name="T18" fmla="*/ 22 w 44"/>
                <a:gd name="T1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7">
                  <a:moveTo>
                    <a:pt x="22" y="0"/>
                  </a:moveTo>
                  <a:cubicBezTo>
                    <a:pt x="35" y="0"/>
                    <a:pt x="44" y="10"/>
                    <a:pt x="44" y="25"/>
                  </a:cubicBezTo>
                  <a:cubicBezTo>
                    <a:pt x="44" y="40"/>
                    <a:pt x="35" y="47"/>
                    <a:pt x="22" y="47"/>
                  </a:cubicBezTo>
                  <a:cubicBezTo>
                    <a:pt x="8" y="47"/>
                    <a:pt x="0" y="40"/>
                    <a:pt x="0" y="25"/>
                  </a:cubicBezTo>
                  <a:cubicBezTo>
                    <a:pt x="0" y="9"/>
                    <a:pt x="9" y="0"/>
                    <a:pt x="22" y="0"/>
                  </a:cubicBezTo>
                  <a:close/>
                  <a:moveTo>
                    <a:pt x="22" y="39"/>
                  </a:moveTo>
                  <a:cubicBezTo>
                    <a:pt x="29" y="39"/>
                    <a:pt x="31" y="34"/>
                    <a:pt x="31" y="25"/>
                  </a:cubicBezTo>
                  <a:cubicBezTo>
                    <a:pt x="31" y="13"/>
                    <a:pt x="28" y="9"/>
                    <a:pt x="22" y="9"/>
                  </a:cubicBezTo>
                  <a:cubicBezTo>
                    <a:pt x="16" y="9"/>
                    <a:pt x="13" y="13"/>
                    <a:pt x="13" y="25"/>
                  </a:cubicBezTo>
                  <a:cubicBezTo>
                    <a:pt x="13" y="34"/>
                    <a:pt x="16" y="39"/>
                    <a:pt x="22" y="39"/>
                  </a:cubicBez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" name="G v Hogeschool">
              <a:extLst>
                <a:ext uri="{FF2B5EF4-FFF2-40B4-BE49-F238E27FC236}">
                  <a16:creationId xmlns:a16="http://schemas.microsoft.com/office/drawing/2014/main" id="{EDA3D6BB-ABB1-4966-A571-B27C3E6AF0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26591" y="3877400"/>
              <a:ext cx="215687" cy="329206"/>
            </a:xfrm>
            <a:custGeom>
              <a:avLst/>
              <a:gdLst>
                <a:gd name="T0" fmla="*/ 21 w 45"/>
                <a:gd name="T1" fmla="*/ 68 h 68"/>
                <a:gd name="T2" fmla="*/ 0 w 45"/>
                <a:gd name="T3" fmla="*/ 59 h 68"/>
                <a:gd name="T4" fmla="*/ 10 w 45"/>
                <a:gd name="T5" fmla="*/ 52 h 68"/>
                <a:gd name="T6" fmla="*/ 1 w 45"/>
                <a:gd name="T7" fmla="*/ 44 h 68"/>
                <a:gd name="T8" fmla="*/ 11 w 45"/>
                <a:gd name="T9" fmla="*/ 35 h 68"/>
                <a:gd name="T10" fmla="*/ 3 w 45"/>
                <a:gd name="T11" fmla="*/ 22 h 68"/>
                <a:gd name="T12" fmla="*/ 22 w 45"/>
                <a:gd name="T13" fmla="*/ 8 h 68"/>
                <a:gd name="T14" fmla="*/ 29 w 45"/>
                <a:gd name="T15" fmla="*/ 9 h 68"/>
                <a:gd name="T16" fmla="*/ 30 w 45"/>
                <a:gd name="T17" fmla="*/ 0 h 68"/>
                <a:gd name="T18" fmla="*/ 42 w 45"/>
                <a:gd name="T19" fmla="*/ 0 h 68"/>
                <a:gd name="T20" fmla="*/ 35 w 45"/>
                <a:gd name="T21" fmla="*/ 11 h 68"/>
                <a:gd name="T22" fmla="*/ 42 w 45"/>
                <a:gd name="T23" fmla="*/ 22 h 68"/>
                <a:gd name="T24" fmla="*/ 24 w 45"/>
                <a:gd name="T25" fmla="*/ 37 h 68"/>
                <a:gd name="T26" fmla="*/ 16 w 45"/>
                <a:gd name="T27" fmla="*/ 36 h 68"/>
                <a:gd name="T28" fmla="*/ 11 w 45"/>
                <a:gd name="T29" fmla="*/ 40 h 68"/>
                <a:gd name="T30" fmla="*/ 19 w 45"/>
                <a:gd name="T31" fmla="*/ 41 h 68"/>
                <a:gd name="T32" fmla="*/ 28 w 45"/>
                <a:gd name="T33" fmla="*/ 41 h 68"/>
                <a:gd name="T34" fmla="*/ 45 w 45"/>
                <a:gd name="T35" fmla="*/ 54 h 68"/>
                <a:gd name="T36" fmla="*/ 21 w 45"/>
                <a:gd name="T37" fmla="*/ 68 h 68"/>
                <a:gd name="T38" fmla="*/ 26 w 45"/>
                <a:gd name="T39" fmla="*/ 52 h 68"/>
                <a:gd name="T40" fmla="*/ 16 w 45"/>
                <a:gd name="T41" fmla="*/ 52 h 68"/>
                <a:gd name="T42" fmla="*/ 10 w 45"/>
                <a:gd name="T43" fmla="*/ 57 h 68"/>
                <a:gd name="T44" fmla="*/ 21 w 45"/>
                <a:gd name="T45" fmla="*/ 62 h 68"/>
                <a:gd name="T46" fmla="*/ 36 w 45"/>
                <a:gd name="T47" fmla="*/ 56 h 68"/>
                <a:gd name="T48" fmla="*/ 26 w 45"/>
                <a:gd name="T49" fmla="*/ 52 h 68"/>
                <a:gd name="T50" fmla="*/ 22 w 45"/>
                <a:gd name="T51" fmla="*/ 14 h 68"/>
                <a:gd name="T52" fmla="*/ 15 w 45"/>
                <a:gd name="T53" fmla="*/ 22 h 68"/>
                <a:gd name="T54" fmla="*/ 22 w 45"/>
                <a:gd name="T55" fmla="*/ 30 h 68"/>
                <a:gd name="T56" fmla="*/ 29 w 45"/>
                <a:gd name="T57" fmla="*/ 22 h 68"/>
                <a:gd name="T58" fmla="*/ 22 w 45"/>
                <a:gd name="T59" fmla="*/ 1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1" y="68"/>
                  </a:moveTo>
                  <a:cubicBezTo>
                    <a:pt x="7" y="68"/>
                    <a:pt x="0" y="65"/>
                    <a:pt x="0" y="59"/>
                  </a:cubicBezTo>
                  <a:cubicBezTo>
                    <a:pt x="0" y="56"/>
                    <a:pt x="3" y="53"/>
                    <a:pt x="10" y="52"/>
                  </a:cubicBezTo>
                  <a:cubicBezTo>
                    <a:pt x="3" y="51"/>
                    <a:pt x="1" y="47"/>
                    <a:pt x="1" y="44"/>
                  </a:cubicBezTo>
                  <a:cubicBezTo>
                    <a:pt x="1" y="40"/>
                    <a:pt x="4" y="36"/>
                    <a:pt x="11" y="35"/>
                  </a:cubicBezTo>
                  <a:cubicBezTo>
                    <a:pt x="6" y="33"/>
                    <a:pt x="3" y="28"/>
                    <a:pt x="3" y="22"/>
                  </a:cubicBezTo>
                  <a:cubicBezTo>
                    <a:pt x="3" y="14"/>
                    <a:pt x="10" y="8"/>
                    <a:pt x="22" y="8"/>
                  </a:cubicBezTo>
                  <a:cubicBezTo>
                    <a:pt x="26" y="8"/>
                    <a:pt x="27" y="8"/>
                    <a:pt x="29" y="9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9" y="13"/>
                    <a:pt x="42" y="17"/>
                    <a:pt x="42" y="22"/>
                  </a:cubicBezTo>
                  <a:cubicBezTo>
                    <a:pt x="42" y="30"/>
                    <a:pt x="34" y="37"/>
                    <a:pt x="24" y="37"/>
                  </a:cubicBezTo>
                  <a:cubicBezTo>
                    <a:pt x="20" y="37"/>
                    <a:pt x="18" y="37"/>
                    <a:pt x="16" y="36"/>
                  </a:cubicBezTo>
                  <a:cubicBezTo>
                    <a:pt x="12" y="37"/>
                    <a:pt x="11" y="38"/>
                    <a:pt x="11" y="40"/>
                  </a:cubicBezTo>
                  <a:cubicBezTo>
                    <a:pt x="11" y="41"/>
                    <a:pt x="12" y="42"/>
                    <a:pt x="19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9" y="40"/>
                    <a:pt x="45" y="45"/>
                    <a:pt x="45" y="54"/>
                  </a:cubicBezTo>
                  <a:cubicBezTo>
                    <a:pt x="45" y="62"/>
                    <a:pt x="38" y="68"/>
                    <a:pt x="21" y="68"/>
                  </a:cubicBezTo>
                  <a:close/>
                  <a:moveTo>
                    <a:pt x="26" y="52"/>
                  </a:moveTo>
                  <a:cubicBezTo>
                    <a:pt x="22" y="52"/>
                    <a:pt x="19" y="52"/>
                    <a:pt x="16" y="52"/>
                  </a:cubicBezTo>
                  <a:cubicBezTo>
                    <a:pt x="12" y="53"/>
                    <a:pt x="10" y="55"/>
                    <a:pt x="10" y="57"/>
                  </a:cubicBezTo>
                  <a:cubicBezTo>
                    <a:pt x="10" y="60"/>
                    <a:pt x="12" y="62"/>
                    <a:pt x="21" y="62"/>
                  </a:cubicBezTo>
                  <a:cubicBezTo>
                    <a:pt x="32" y="62"/>
                    <a:pt x="36" y="59"/>
                    <a:pt x="36" y="56"/>
                  </a:cubicBezTo>
                  <a:cubicBezTo>
                    <a:pt x="36" y="52"/>
                    <a:pt x="33" y="52"/>
                    <a:pt x="26" y="52"/>
                  </a:cubicBezTo>
                  <a:close/>
                  <a:moveTo>
                    <a:pt x="22" y="14"/>
                  </a:moveTo>
                  <a:cubicBezTo>
                    <a:pt x="17" y="14"/>
                    <a:pt x="15" y="17"/>
                    <a:pt x="15" y="22"/>
                  </a:cubicBezTo>
                  <a:cubicBezTo>
                    <a:pt x="15" y="28"/>
                    <a:pt x="18" y="30"/>
                    <a:pt x="22" y="30"/>
                  </a:cubicBezTo>
                  <a:cubicBezTo>
                    <a:pt x="27" y="30"/>
                    <a:pt x="29" y="28"/>
                    <a:pt x="29" y="22"/>
                  </a:cubicBezTo>
                  <a:cubicBezTo>
                    <a:pt x="29" y="17"/>
                    <a:pt x="27" y="14"/>
                    <a:pt x="22" y="14"/>
                  </a:cubicBez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" name="E v Hogeschool">
              <a:extLst>
                <a:ext uri="{FF2B5EF4-FFF2-40B4-BE49-F238E27FC236}">
                  <a16:creationId xmlns:a16="http://schemas.microsoft.com/office/drawing/2014/main" id="{CFEAA45C-2233-4132-8012-24CBCBC601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490523" y="3911456"/>
              <a:ext cx="192983" cy="227038"/>
            </a:xfrm>
            <a:custGeom>
              <a:avLst/>
              <a:gdLst>
                <a:gd name="T0" fmla="*/ 21 w 40"/>
                <a:gd name="T1" fmla="*/ 47 h 47"/>
                <a:gd name="T2" fmla="*/ 0 w 40"/>
                <a:gd name="T3" fmla="*/ 25 h 47"/>
                <a:gd name="T4" fmla="*/ 20 w 40"/>
                <a:gd name="T5" fmla="*/ 0 h 47"/>
                <a:gd name="T6" fmla="*/ 39 w 40"/>
                <a:gd name="T7" fmla="*/ 19 h 47"/>
                <a:gd name="T8" fmla="*/ 39 w 40"/>
                <a:gd name="T9" fmla="*/ 27 h 47"/>
                <a:gd name="T10" fmla="*/ 12 w 40"/>
                <a:gd name="T11" fmla="*/ 27 h 47"/>
                <a:gd name="T12" fmla="*/ 21 w 40"/>
                <a:gd name="T13" fmla="*/ 39 h 47"/>
                <a:gd name="T14" fmla="*/ 28 w 40"/>
                <a:gd name="T15" fmla="*/ 34 h 47"/>
                <a:gd name="T16" fmla="*/ 28 w 40"/>
                <a:gd name="T17" fmla="*/ 32 h 47"/>
                <a:gd name="T18" fmla="*/ 40 w 40"/>
                <a:gd name="T19" fmla="*/ 33 h 47"/>
                <a:gd name="T20" fmla="*/ 40 w 40"/>
                <a:gd name="T21" fmla="*/ 35 h 47"/>
                <a:gd name="T22" fmla="*/ 21 w 40"/>
                <a:gd name="T23" fmla="*/ 47 h 47"/>
                <a:gd name="T24" fmla="*/ 27 w 40"/>
                <a:gd name="T25" fmla="*/ 16 h 47"/>
                <a:gd name="T26" fmla="*/ 20 w 40"/>
                <a:gd name="T27" fmla="*/ 9 h 47"/>
                <a:gd name="T28" fmla="*/ 12 w 40"/>
                <a:gd name="T29" fmla="*/ 19 h 47"/>
                <a:gd name="T30" fmla="*/ 28 w 40"/>
                <a:gd name="T31" fmla="*/ 19 h 47"/>
                <a:gd name="T32" fmla="*/ 27 w 40"/>
                <a:gd name="T33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47">
                  <a:moveTo>
                    <a:pt x="21" y="47"/>
                  </a:moveTo>
                  <a:cubicBezTo>
                    <a:pt x="8" y="47"/>
                    <a:pt x="0" y="41"/>
                    <a:pt x="0" y="25"/>
                  </a:cubicBezTo>
                  <a:cubicBezTo>
                    <a:pt x="0" y="8"/>
                    <a:pt x="9" y="0"/>
                    <a:pt x="20" y="0"/>
                  </a:cubicBezTo>
                  <a:cubicBezTo>
                    <a:pt x="31" y="0"/>
                    <a:pt x="38" y="6"/>
                    <a:pt x="39" y="19"/>
                  </a:cubicBezTo>
                  <a:cubicBezTo>
                    <a:pt x="40" y="22"/>
                    <a:pt x="40" y="25"/>
                    <a:pt x="39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36"/>
                    <a:pt x="16" y="39"/>
                    <a:pt x="21" y="39"/>
                  </a:cubicBezTo>
                  <a:cubicBezTo>
                    <a:pt x="26" y="39"/>
                    <a:pt x="28" y="37"/>
                    <a:pt x="28" y="34"/>
                  </a:cubicBezTo>
                  <a:cubicBezTo>
                    <a:pt x="28" y="33"/>
                    <a:pt x="28" y="32"/>
                    <a:pt x="28" y="32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0" y="34"/>
                    <a:pt x="40" y="34"/>
                    <a:pt x="40" y="35"/>
                  </a:cubicBezTo>
                  <a:cubicBezTo>
                    <a:pt x="40" y="41"/>
                    <a:pt x="34" y="47"/>
                    <a:pt x="21" y="47"/>
                  </a:cubicBezTo>
                  <a:close/>
                  <a:moveTo>
                    <a:pt x="27" y="16"/>
                  </a:moveTo>
                  <a:cubicBezTo>
                    <a:pt x="27" y="11"/>
                    <a:pt x="24" y="9"/>
                    <a:pt x="20" y="9"/>
                  </a:cubicBezTo>
                  <a:cubicBezTo>
                    <a:pt x="15" y="9"/>
                    <a:pt x="12" y="12"/>
                    <a:pt x="12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7" y="16"/>
                  </a:cubicBez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" name="S v Hogeschool">
              <a:extLst>
                <a:ext uri="{FF2B5EF4-FFF2-40B4-BE49-F238E27FC236}">
                  <a16:creationId xmlns:a16="http://schemas.microsoft.com/office/drawing/2014/main" id="{584C07BC-E3C1-4544-B79F-900424A5C1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0265" y="3911456"/>
              <a:ext cx="187307" cy="227038"/>
            </a:xfrm>
            <a:custGeom>
              <a:avLst/>
              <a:gdLst>
                <a:gd name="T0" fmla="*/ 20 w 39"/>
                <a:gd name="T1" fmla="*/ 47 h 47"/>
                <a:gd name="T2" fmla="*/ 0 w 39"/>
                <a:gd name="T3" fmla="*/ 36 h 47"/>
                <a:gd name="T4" fmla="*/ 2 w 39"/>
                <a:gd name="T5" fmla="*/ 31 h 47"/>
                <a:gd name="T6" fmla="*/ 13 w 39"/>
                <a:gd name="T7" fmla="*/ 32 h 47"/>
                <a:gd name="T8" fmla="*/ 12 w 39"/>
                <a:gd name="T9" fmla="*/ 35 h 47"/>
                <a:gd name="T10" fmla="*/ 20 w 39"/>
                <a:gd name="T11" fmla="*/ 40 h 47"/>
                <a:gd name="T12" fmla="*/ 26 w 39"/>
                <a:gd name="T13" fmla="*/ 35 h 47"/>
                <a:gd name="T14" fmla="*/ 20 w 39"/>
                <a:gd name="T15" fmla="*/ 28 h 47"/>
                <a:gd name="T16" fmla="*/ 13 w 39"/>
                <a:gd name="T17" fmla="*/ 26 h 47"/>
                <a:gd name="T18" fmla="*/ 1 w 39"/>
                <a:gd name="T19" fmla="*/ 14 h 47"/>
                <a:gd name="T20" fmla="*/ 19 w 39"/>
                <a:gd name="T21" fmla="*/ 0 h 47"/>
                <a:gd name="T22" fmla="*/ 37 w 39"/>
                <a:gd name="T23" fmla="*/ 11 h 47"/>
                <a:gd name="T24" fmla="*/ 37 w 39"/>
                <a:gd name="T25" fmla="*/ 14 h 47"/>
                <a:gd name="T26" fmla="*/ 25 w 39"/>
                <a:gd name="T27" fmla="*/ 15 h 47"/>
                <a:gd name="T28" fmla="*/ 25 w 39"/>
                <a:gd name="T29" fmla="*/ 12 h 47"/>
                <a:gd name="T30" fmla="*/ 19 w 39"/>
                <a:gd name="T31" fmla="*/ 8 h 47"/>
                <a:gd name="T32" fmla="*/ 13 w 39"/>
                <a:gd name="T33" fmla="*/ 13 h 47"/>
                <a:gd name="T34" fmla="*/ 19 w 39"/>
                <a:gd name="T35" fmla="*/ 17 h 47"/>
                <a:gd name="T36" fmla="*/ 27 w 39"/>
                <a:gd name="T37" fmla="*/ 19 h 47"/>
                <a:gd name="T38" fmla="*/ 39 w 39"/>
                <a:gd name="T39" fmla="*/ 33 h 47"/>
                <a:gd name="T40" fmla="*/ 20 w 39"/>
                <a:gd name="T41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" h="47">
                  <a:moveTo>
                    <a:pt x="20" y="47"/>
                  </a:moveTo>
                  <a:cubicBezTo>
                    <a:pt x="8" y="47"/>
                    <a:pt x="0" y="42"/>
                    <a:pt x="0" y="36"/>
                  </a:cubicBezTo>
                  <a:cubicBezTo>
                    <a:pt x="0" y="34"/>
                    <a:pt x="1" y="33"/>
                    <a:pt x="2" y="31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2" y="33"/>
                    <a:pt x="12" y="34"/>
                    <a:pt x="12" y="35"/>
                  </a:cubicBezTo>
                  <a:cubicBezTo>
                    <a:pt x="12" y="38"/>
                    <a:pt x="15" y="40"/>
                    <a:pt x="20" y="40"/>
                  </a:cubicBezTo>
                  <a:cubicBezTo>
                    <a:pt x="24" y="40"/>
                    <a:pt x="26" y="38"/>
                    <a:pt x="26" y="35"/>
                  </a:cubicBezTo>
                  <a:cubicBezTo>
                    <a:pt x="26" y="32"/>
                    <a:pt x="25" y="30"/>
                    <a:pt x="20" y="28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6" y="24"/>
                    <a:pt x="1" y="21"/>
                    <a:pt x="1" y="14"/>
                  </a:cubicBezTo>
                  <a:cubicBezTo>
                    <a:pt x="1" y="6"/>
                    <a:pt x="9" y="0"/>
                    <a:pt x="19" y="0"/>
                  </a:cubicBezTo>
                  <a:cubicBezTo>
                    <a:pt x="31" y="0"/>
                    <a:pt x="37" y="5"/>
                    <a:pt x="37" y="11"/>
                  </a:cubicBezTo>
                  <a:cubicBezTo>
                    <a:pt x="37" y="12"/>
                    <a:pt x="37" y="13"/>
                    <a:pt x="37" y="14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4"/>
                    <a:pt x="25" y="13"/>
                    <a:pt x="25" y="12"/>
                  </a:cubicBezTo>
                  <a:cubicBezTo>
                    <a:pt x="25" y="10"/>
                    <a:pt x="23" y="8"/>
                    <a:pt x="19" y="8"/>
                  </a:cubicBezTo>
                  <a:cubicBezTo>
                    <a:pt x="15" y="8"/>
                    <a:pt x="13" y="10"/>
                    <a:pt x="13" y="13"/>
                  </a:cubicBezTo>
                  <a:cubicBezTo>
                    <a:pt x="13" y="14"/>
                    <a:pt x="14" y="16"/>
                    <a:pt x="19" y="1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5" y="22"/>
                    <a:pt x="39" y="26"/>
                    <a:pt x="39" y="33"/>
                  </a:cubicBezTo>
                  <a:cubicBezTo>
                    <a:pt x="39" y="42"/>
                    <a:pt x="33" y="47"/>
                    <a:pt x="20" y="47"/>
                  </a:cubicBez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" name="C v Hogeschool">
              <a:extLst>
                <a:ext uri="{FF2B5EF4-FFF2-40B4-BE49-F238E27FC236}">
                  <a16:creationId xmlns:a16="http://schemas.microsoft.com/office/drawing/2014/main" id="{B82D48DA-74C3-44EE-ADF8-975AFD02A3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5751" y="3911456"/>
              <a:ext cx="191564" cy="227038"/>
            </a:xfrm>
            <a:custGeom>
              <a:avLst/>
              <a:gdLst>
                <a:gd name="T0" fmla="*/ 21 w 40"/>
                <a:gd name="T1" fmla="*/ 47 h 47"/>
                <a:gd name="T2" fmla="*/ 0 w 40"/>
                <a:gd name="T3" fmla="*/ 26 h 47"/>
                <a:gd name="T4" fmla="*/ 22 w 40"/>
                <a:gd name="T5" fmla="*/ 0 h 47"/>
                <a:gd name="T6" fmla="*/ 39 w 40"/>
                <a:gd name="T7" fmla="*/ 14 h 47"/>
                <a:gd name="T8" fmla="*/ 39 w 40"/>
                <a:gd name="T9" fmla="*/ 18 h 47"/>
                <a:gd name="T10" fmla="*/ 27 w 40"/>
                <a:gd name="T11" fmla="*/ 18 h 47"/>
                <a:gd name="T12" fmla="*/ 28 w 40"/>
                <a:gd name="T13" fmla="*/ 15 h 47"/>
                <a:gd name="T14" fmla="*/ 21 w 40"/>
                <a:gd name="T15" fmla="*/ 9 h 47"/>
                <a:gd name="T16" fmla="*/ 13 w 40"/>
                <a:gd name="T17" fmla="*/ 23 h 47"/>
                <a:gd name="T18" fmla="*/ 21 w 40"/>
                <a:gd name="T19" fmla="*/ 39 h 47"/>
                <a:gd name="T20" fmla="*/ 28 w 40"/>
                <a:gd name="T21" fmla="*/ 31 h 47"/>
                <a:gd name="T22" fmla="*/ 28 w 40"/>
                <a:gd name="T23" fmla="*/ 28 h 47"/>
                <a:gd name="T24" fmla="*/ 40 w 40"/>
                <a:gd name="T25" fmla="*/ 29 h 47"/>
                <a:gd name="T26" fmla="*/ 40 w 40"/>
                <a:gd name="T27" fmla="*/ 35 h 47"/>
                <a:gd name="T28" fmla="*/ 21 w 40"/>
                <a:gd name="T2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" h="47">
                  <a:moveTo>
                    <a:pt x="21" y="47"/>
                  </a:moveTo>
                  <a:cubicBezTo>
                    <a:pt x="8" y="47"/>
                    <a:pt x="0" y="42"/>
                    <a:pt x="0" y="26"/>
                  </a:cubicBezTo>
                  <a:cubicBezTo>
                    <a:pt x="0" y="8"/>
                    <a:pt x="9" y="0"/>
                    <a:pt x="22" y="0"/>
                  </a:cubicBezTo>
                  <a:cubicBezTo>
                    <a:pt x="34" y="0"/>
                    <a:pt x="39" y="7"/>
                    <a:pt x="39" y="14"/>
                  </a:cubicBezTo>
                  <a:cubicBezTo>
                    <a:pt x="39" y="15"/>
                    <a:pt x="39" y="17"/>
                    <a:pt x="39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7"/>
                    <a:pt x="28" y="16"/>
                    <a:pt x="28" y="15"/>
                  </a:cubicBezTo>
                  <a:cubicBezTo>
                    <a:pt x="28" y="11"/>
                    <a:pt x="25" y="9"/>
                    <a:pt x="21" y="9"/>
                  </a:cubicBezTo>
                  <a:cubicBezTo>
                    <a:pt x="16" y="9"/>
                    <a:pt x="13" y="13"/>
                    <a:pt x="13" y="23"/>
                  </a:cubicBezTo>
                  <a:cubicBezTo>
                    <a:pt x="13" y="35"/>
                    <a:pt x="16" y="39"/>
                    <a:pt x="21" y="39"/>
                  </a:cubicBezTo>
                  <a:cubicBezTo>
                    <a:pt x="26" y="39"/>
                    <a:pt x="28" y="37"/>
                    <a:pt x="28" y="31"/>
                  </a:cubicBezTo>
                  <a:cubicBezTo>
                    <a:pt x="28" y="30"/>
                    <a:pt x="28" y="29"/>
                    <a:pt x="2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30"/>
                    <a:pt x="40" y="32"/>
                    <a:pt x="40" y="35"/>
                  </a:cubicBezTo>
                  <a:cubicBezTo>
                    <a:pt x="40" y="40"/>
                    <a:pt x="33" y="47"/>
                    <a:pt x="21" y="47"/>
                  </a:cubicBez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" name="H v Hogeschool">
              <a:extLst>
                <a:ext uri="{FF2B5EF4-FFF2-40B4-BE49-F238E27FC236}">
                  <a16:creationId xmlns:a16="http://schemas.microsoft.com/office/drawing/2014/main" id="{16A2DB33-522D-454B-853C-F02E864411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39750" y="3847602"/>
              <a:ext cx="192983" cy="290893"/>
            </a:xfrm>
            <a:custGeom>
              <a:avLst/>
              <a:gdLst>
                <a:gd name="T0" fmla="*/ 27 w 40"/>
                <a:gd name="T1" fmla="*/ 60 h 60"/>
                <a:gd name="T2" fmla="*/ 27 w 40"/>
                <a:gd name="T3" fmla="*/ 32 h 60"/>
                <a:gd name="T4" fmla="*/ 21 w 40"/>
                <a:gd name="T5" fmla="*/ 23 h 60"/>
                <a:gd name="T6" fmla="*/ 13 w 40"/>
                <a:gd name="T7" fmla="*/ 36 h 60"/>
                <a:gd name="T8" fmla="*/ 13 w 40"/>
                <a:gd name="T9" fmla="*/ 60 h 60"/>
                <a:gd name="T10" fmla="*/ 0 w 40"/>
                <a:gd name="T11" fmla="*/ 60 h 60"/>
                <a:gd name="T12" fmla="*/ 0 w 40"/>
                <a:gd name="T13" fmla="*/ 0 h 60"/>
                <a:gd name="T14" fmla="*/ 13 w 40"/>
                <a:gd name="T15" fmla="*/ 0 h 60"/>
                <a:gd name="T16" fmla="*/ 13 w 40"/>
                <a:gd name="T17" fmla="*/ 23 h 60"/>
                <a:gd name="T18" fmla="*/ 27 w 40"/>
                <a:gd name="T19" fmla="*/ 14 h 60"/>
                <a:gd name="T20" fmla="*/ 40 w 40"/>
                <a:gd name="T21" fmla="*/ 27 h 60"/>
                <a:gd name="T22" fmla="*/ 40 w 40"/>
                <a:gd name="T23" fmla="*/ 60 h 60"/>
                <a:gd name="T24" fmla="*/ 27 w 40"/>
                <a:gd name="T2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60">
                  <a:moveTo>
                    <a:pt x="27" y="60"/>
                  </a:moveTo>
                  <a:cubicBezTo>
                    <a:pt x="27" y="32"/>
                    <a:pt x="27" y="32"/>
                    <a:pt x="27" y="32"/>
                  </a:cubicBezTo>
                  <a:cubicBezTo>
                    <a:pt x="27" y="26"/>
                    <a:pt x="26" y="23"/>
                    <a:pt x="21" y="23"/>
                  </a:cubicBezTo>
                  <a:cubicBezTo>
                    <a:pt x="16" y="23"/>
                    <a:pt x="13" y="28"/>
                    <a:pt x="13" y="36"/>
                  </a:cubicBezTo>
                  <a:cubicBezTo>
                    <a:pt x="13" y="60"/>
                    <a:pt x="13" y="60"/>
                    <a:pt x="13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5" y="17"/>
                    <a:pt x="19" y="14"/>
                    <a:pt x="27" y="14"/>
                  </a:cubicBezTo>
                  <a:cubicBezTo>
                    <a:pt x="36" y="14"/>
                    <a:pt x="40" y="18"/>
                    <a:pt x="40" y="27"/>
                  </a:cubicBezTo>
                  <a:cubicBezTo>
                    <a:pt x="40" y="60"/>
                    <a:pt x="40" y="60"/>
                    <a:pt x="40" y="60"/>
                  </a:cubicBezTo>
                  <a:lnTo>
                    <a:pt x="27" y="60"/>
                  </a:ln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" name="O v Hogeschool">
              <a:extLst>
                <a:ext uri="{FF2B5EF4-FFF2-40B4-BE49-F238E27FC236}">
                  <a16:creationId xmlns:a16="http://schemas.microsoft.com/office/drawing/2014/main" id="{044B7F2E-C9A1-4FD9-B7E9-C87DA2D492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99426" y="3911456"/>
              <a:ext cx="211430" cy="227038"/>
            </a:xfrm>
            <a:custGeom>
              <a:avLst/>
              <a:gdLst>
                <a:gd name="T0" fmla="*/ 22 w 44"/>
                <a:gd name="T1" fmla="*/ 0 h 47"/>
                <a:gd name="T2" fmla="*/ 44 w 44"/>
                <a:gd name="T3" fmla="*/ 25 h 47"/>
                <a:gd name="T4" fmla="*/ 22 w 44"/>
                <a:gd name="T5" fmla="*/ 47 h 47"/>
                <a:gd name="T6" fmla="*/ 0 w 44"/>
                <a:gd name="T7" fmla="*/ 25 h 47"/>
                <a:gd name="T8" fmla="*/ 22 w 44"/>
                <a:gd name="T9" fmla="*/ 0 h 47"/>
                <a:gd name="T10" fmla="*/ 22 w 44"/>
                <a:gd name="T11" fmla="*/ 39 h 47"/>
                <a:gd name="T12" fmla="*/ 32 w 44"/>
                <a:gd name="T13" fmla="*/ 25 h 47"/>
                <a:gd name="T14" fmla="*/ 22 w 44"/>
                <a:gd name="T15" fmla="*/ 9 h 47"/>
                <a:gd name="T16" fmla="*/ 13 w 44"/>
                <a:gd name="T17" fmla="*/ 25 h 47"/>
                <a:gd name="T18" fmla="*/ 22 w 44"/>
                <a:gd name="T1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7">
                  <a:moveTo>
                    <a:pt x="22" y="0"/>
                  </a:moveTo>
                  <a:cubicBezTo>
                    <a:pt x="36" y="0"/>
                    <a:pt x="44" y="10"/>
                    <a:pt x="44" y="25"/>
                  </a:cubicBezTo>
                  <a:cubicBezTo>
                    <a:pt x="44" y="40"/>
                    <a:pt x="35" y="47"/>
                    <a:pt x="22" y="47"/>
                  </a:cubicBezTo>
                  <a:cubicBezTo>
                    <a:pt x="9" y="47"/>
                    <a:pt x="0" y="40"/>
                    <a:pt x="0" y="25"/>
                  </a:cubicBezTo>
                  <a:cubicBezTo>
                    <a:pt x="0" y="9"/>
                    <a:pt x="9" y="0"/>
                    <a:pt x="22" y="0"/>
                  </a:cubicBezTo>
                  <a:close/>
                  <a:moveTo>
                    <a:pt x="22" y="39"/>
                  </a:moveTo>
                  <a:cubicBezTo>
                    <a:pt x="29" y="39"/>
                    <a:pt x="32" y="34"/>
                    <a:pt x="32" y="25"/>
                  </a:cubicBezTo>
                  <a:cubicBezTo>
                    <a:pt x="32" y="13"/>
                    <a:pt x="28" y="9"/>
                    <a:pt x="22" y="9"/>
                  </a:cubicBezTo>
                  <a:cubicBezTo>
                    <a:pt x="17" y="9"/>
                    <a:pt x="13" y="13"/>
                    <a:pt x="13" y="25"/>
                  </a:cubicBezTo>
                  <a:cubicBezTo>
                    <a:pt x="13" y="34"/>
                    <a:pt x="16" y="39"/>
                    <a:pt x="22" y="39"/>
                  </a:cubicBez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6" name="O v Hogeschool">
              <a:extLst>
                <a:ext uri="{FF2B5EF4-FFF2-40B4-BE49-F238E27FC236}">
                  <a16:creationId xmlns:a16="http://schemas.microsoft.com/office/drawing/2014/main" id="{282AE36F-8422-4541-96E6-DEAD53E484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69034" y="3911456"/>
              <a:ext cx="211430" cy="227038"/>
            </a:xfrm>
            <a:custGeom>
              <a:avLst/>
              <a:gdLst>
                <a:gd name="T0" fmla="*/ 22 w 44"/>
                <a:gd name="T1" fmla="*/ 0 h 47"/>
                <a:gd name="T2" fmla="*/ 44 w 44"/>
                <a:gd name="T3" fmla="*/ 25 h 47"/>
                <a:gd name="T4" fmla="*/ 22 w 44"/>
                <a:gd name="T5" fmla="*/ 47 h 47"/>
                <a:gd name="T6" fmla="*/ 0 w 44"/>
                <a:gd name="T7" fmla="*/ 25 h 47"/>
                <a:gd name="T8" fmla="*/ 22 w 44"/>
                <a:gd name="T9" fmla="*/ 0 h 47"/>
                <a:gd name="T10" fmla="*/ 22 w 44"/>
                <a:gd name="T11" fmla="*/ 39 h 47"/>
                <a:gd name="T12" fmla="*/ 31 w 44"/>
                <a:gd name="T13" fmla="*/ 25 h 47"/>
                <a:gd name="T14" fmla="*/ 22 w 44"/>
                <a:gd name="T15" fmla="*/ 9 h 47"/>
                <a:gd name="T16" fmla="*/ 13 w 44"/>
                <a:gd name="T17" fmla="*/ 25 h 47"/>
                <a:gd name="T18" fmla="*/ 22 w 44"/>
                <a:gd name="T1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7">
                  <a:moveTo>
                    <a:pt x="22" y="0"/>
                  </a:moveTo>
                  <a:cubicBezTo>
                    <a:pt x="35" y="0"/>
                    <a:pt x="44" y="10"/>
                    <a:pt x="44" y="25"/>
                  </a:cubicBezTo>
                  <a:cubicBezTo>
                    <a:pt x="44" y="40"/>
                    <a:pt x="35" y="47"/>
                    <a:pt x="22" y="47"/>
                  </a:cubicBezTo>
                  <a:cubicBezTo>
                    <a:pt x="8" y="47"/>
                    <a:pt x="0" y="40"/>
                    <a:pt x="0" y="25"/>
                  </a:cubicBezTo>
                  <a:cubicBezTo>
                    <a:pt x="0" y="9"/>
                    <a:pt x="9" y="0"/>
                    <a:pt x="22" y="0"/>
                  </a:cubicBezTo>
                  <a:close/>
                  <a:moveTo>
                    <a:pt x="22" y="39"/>
                  </a:moveTo>
                  <a:cubicBezTo>
                    <a:pt x="29" y="39"/>
                    <a:pt x="31" y="34"/>
                    <a:pt x="31" y="25"/>
                  </a:cubicBezTo>
                  <a:cubicBezTo>
                    <a:pt x="31" y="13"/>
                    <a:pt x="28" y="9"/>
                    <a:pt x="22" y="9"/>
                  </a:cubicBezTo>
                  <a:cubicBezTo>
                    <a:pt x="16" y="9"/>
                    <a:pt x="13" y="13"/>
                    <a:pt x="13" y="25"/>
                  </a:cubicBezTo>
                  <a:cubicBezTo>
                    <a:pt x="13" y="34"/>
                    <a:pt x="16" y="39"/>
                    <a:pt x="22" y="39"/>
                  </a:cubicBezTo>
                  <a:close/>
                </a:path>
              </a:pathLst>
            </a:cu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7" name="L v Hogeschool">
              <a:extLst>
                <a:ext uri="{FF2B5EF4-FFF2-40B4-BE49-F238E27FC236}">
                  <a16:creationId xmlns:a16="http://schemas.microsoft.com/office/drawing/2014/main" id="{261E5A50-44F5-43D5-AE98-193B44E6B94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047156" y="3847602"/>
              <a:ext cx="62436" cy="290893"/>
            </a:xfrm>
            <a:prstGeom prst="rect">
              <a:avLst/>
            </a:prstGeom>
            <a:solidFill>
              <a:srgbClr val="E30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29" name="Rechthoek 28">
            <a:extLst>
              <a:ext uri="{FF2B5EF4-FFF2-40B4-BE49-F238E27FC236}">
                <a16:creationId xmlns:a16="http://schemas.microsoft.com/office/drawing/2014/main" id="{3F048500-8079-40D4-9AFA-FF67D9CD7F8C}"/>
              </a:ext>
            </a:extLst>
          </p:cNvPr>
          <p:cNvSpPr/>
          <p:nvPr userDrawn="1"/>
        </p:nvSpPr>
        <p:spPr>
          <a:xfrm>
            <a:off x="0" y="0"/>
            <a:ext cx="281004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911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% FOTO, 25% TEKS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75% FOTO, 25% TEKST #2</a:t>
            </a:r>
          </a:p>
        </p:txBody>
      </p:sp>
      <p:grpSp>
        <p:nvGrpSpPr>
          <p:cNvPr id="181" name="Instructie">
            <a:extLst>
              <a:ext uri="{FF2B5EF4-FFF2-40B4-BE49-F238E27FC236}">
                <a16:creationId xmlns:a16="http://schemas.microsoft.com/office/drawing/2014/main" id="{3DCF5638-3E1F-4598-BDE1-E522E64B8482}"/>
              </a:ext>
            </a:extLst>
          </p:cNvPr>
          <p:cNvGrpSpPr/>
          <p:nvPr userDrawn="1"/>
        </p:nvGrpSpPr>
        <p:grpSpPr>
          <a:xfrm>
            <a:off x="12391601" y="0"/>
            <a:ext cx="3320839" cy="5340257"/>
            <a:chOff x="12391601" y="0"/>
            <a:chExt cx="3320839" cy="5340257"/>
          </a:xfrm>
        </p:grpSpPr>
        <p:grpSp>
          <p:nvGrpSpPr>
            <p:cNvPr id="182" name="Meer informatie">
              <a:extLst>
                <a:ext uri="{FF2B5EF4-FFF2-40B4-BE49-F238E27FC236}">
                  <a16:creationId xmlns:a16="http://schemas.microsoft.com/office/drawing/2014/main" id="{8BDE30B3-9CA4-4BB6-8A8E-5CCD00BA3604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222" name="Freeform 101">
                <a:extLst>
                  <a:ext uri="{FF2B5EF4-FFF2-40B4-BE49-F238E27FC236}">
                    <a16:creationId xmlns:a16="http://schemas.microsoft.com/office/drawing/2014/main" id="{0156300D-50C9-4BD0-A925-7358736E17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223" name="Rechthoek 222">
                <a:extLst>
                  <a:ext uri="{FF2B5EF4-FFF2-40B4-BE49-F238E27FC236}">
                    <a16:creationId xmlns:a16="http://schemas.microsoft.com/office/drawing/2014/main" id="{F353F7FB-355F-43F5-B93A-3520A4BB8805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224" name="Rechte verbindingslijn 223">
                <a:extLst>
                  <a:ext uri="{FF2B5EF4-FFF2-40B4-BE49-F238E27FC236}">
                    <a16:creationId xmlns:a16="http://schemas.microsoft.com/office/drawing/2014/main" id="{80E2ECF9-9F38-4E62-B864-1ED98877AE3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83" name="Rechthoek 182">
              <a:extLst>
                <a:ext uri="{FF2B5EF4-FFF2-40B4-BE49-F238E27FC236}">
                  <a16:creationId xmlns:a16="http://schemas.microsoft.com/office/drawing/2014/main" id="{00337175-82CD-4660-90F7-999E622E4749}"/>
                </a:ext>
              </a:extLst>
            </p:cNvPr>
            <p:cNvSpPr/>
            <p:nvPr userDrawn="1"/>
          </p:nvSpPr>
          <p:spPr>
            <a:xfrm>
              <a:off x="12397262" y="0"/>
              <a:ext cx="3315178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10637E59-E0FD-4F80-9BE6-FD0027B2BAF4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85" name="Rechte verbindingslijn 184">
              <a:extLst>
                <a:ext uri="{FF2B5EF4-FFF2-40B4-BE49-F238E27FC236}">
                  <a16:creationId xmlns:a16="http://schemas.microsoft.com/office/drawing/2014/main" id="{BC129F36-4569-470C-BBC0-4F69F4BC4C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86" name="Rechte verbindingslijn 185">
              <a:extLst>
                <a:ext uri="{FF2B5EF4-FFF2-40B4-BE49-F238E27FC236}">
                  <a16:creationId xmlns:a16="http://schemas.microsoft.com/office/drawing/2014/main" id="{49106698-E080-4BFF-BB63-6CBFA406F0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D07E7E71-54F9-494F-9735-AD3A4F7BF67D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88" name="Rechte verbindingslijn 187">
              <a:extLst>
                <a:ext uri="{FF2B5EF4-FFF2-40B4-BE49-F238E27FC236}">
                  <a16:creationId xmlns:a16="http://schemas.microsoft.com/office/drawing/2014/main" id="{B0BDA682-CEC0-4A22-9B6F-CAE87CC657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9" name="Ovaal 188">
              <a:extLst>
                <a:ext uri="{FF2B5EF4-FFF2-40B4-BE49-F238E27FC236}">
                  <a16:creationId xmlns:a16="http://schemas.microsoft.com/office/drawing/2014/main" id="{7C1AB7B3-5542-4802-BB19-6D82E371448D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90" name="Rechthoek 189">
              <a:extLst>
                <a:ext uri="{FF2B5EF4-FFF2-40B4-BE49-F238E27FC236}">
                  <a16:creationId xmlns:a16="http://schemas.microsoft.com/office/drawing/2014/main" id="{1978FD2B-E681-4E29-B867-5350F48A9350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91" name="Groep 190">
              <a:extLst>
                <a:ext uri="{FF2B5EF4-FFF2-40B4-BE49-F238E27FC236}">
                  <a16:creationId xmlns:a16="http://schemas.microsoft.com/office/drawing/2014/main" id="{67E304B4-4DCA-4C61-8DA2-07D9373D488D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219" name="Rechthoek 218">
                <a:extLst>
                  <a:ext uri="{FF2B5EF4-FFF2-40B4-BE49-F238E27FC236}">
                    <a16:creationId xmlns:a16="http://schemas.microsoft.com/office/drawing/2014/main" id="{DABB6DFF-A11E-423E-BA70-7C99EC04148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220" name="Rechte verbindingslijn 219">
                <a:extLst>
                  <a:ext uri="{FF2B5EF4-FFF2-40B4-BE49-F238E27FC236}">
                    <a16:creationId xmlns:a16="http://schemas.microsoft.com/office/drawing/2014/main" id="{8B8EDAD7-C9C3-426A-86B0-CB05DBD85CA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21" name="Gelijkbenige driehoek 220">
                <a:extLst>
                  <a:ext uri="{FF2B5EF4-FFF2-40B4-BE49-F238E27FC236}">
                    <a16:creationId xmlns:a16="http://schemas.microsoft.com/office/drawing/2014/main" id="{6603DA73-4505-4916-8474-EEFE6DD0BEAD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2" name="Groep 191">
              <a:extLst>
                <a:ext uri="{FF2B5EF4-FFF2-40B4-BE49-F238E27FC236}">
                  <a16:creationId xmlns:a16="http://schemas.microsoft.com/office/drawing/2014/main" id="{A1167613-B69D-4B78-8895-A48CD23A8B74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213" name="Rechthoek 212">
                <a:extLst>
                  <a:ext uri="{FF2B5EF4-FFF2-40B4-BE49-F238E27FC236}">
                    <a16:creationId xmlns:a16="http://schemas.microsoft.com/office/drawing/2014/main" id="{EA1ECE4F-F494-4B67-9112-EABE746DBC1B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Ovaal 213">
                <a:extLst>
                  <a:ext uri="{FF2B5EF4-FFF2-40B4-BE49-F238E27FC236}">
                    <a16:creationId xmlns:a16="http://schemas.microsoft.com/office/drawing/2014/main" id="{2D76AF88-4D8A-4A9F-AC6C-9D0BA99300C9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Vrije vorm: vorm 214">
                <a:extLst>
                  <a:ext uri="{FF2B5EF4-FFF2-40B4-BE49-F238E27FC236}">
                    <a16:creationId xmlns:a16="http://schemas.microsoft.com/office/drawing/2014/main" id="{E782CBA8-2588-4F97-B961-5D6D7A760399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6" name="Rechthoek: afgeronde hoeken 215">
                <a:extLst>
                  <a:ext uri="{FF2B5EF4-FFF2-40B4-BE49-F238E27FC236}">
                    <a16:creationId xmlns:a16="http://schemas.microsoft.com/office/drawing/2014/main" id="{ECD723D2-3DA0-4E1E-A1D2-0B5B410F64BB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17" name="Rechte verbindingslijn 216">
                <a:extLst>
                  <a:ext uri="{FF2B5EF4-FFF2-40B4-BE49-F238E27FC236}">
                    <a16:creationId xmlns:a16="http://schemas.microsoft.com/office/drawing/2014/main" id="{66602F34-5658-496F-B5B4-8BA14908CC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18" name="Rechte verbindingslijn 217">
                <a:extLst>
                  <a:ext uri="{FF2B5EF4-FFF2-40B4-BE49-F238E27FC236}">
                    <a16:creationId xmlns:a16="http://schemas.microsoft.com/office/drawing/2014/main" id="{DA33004D-EBE0-4848-B814-3F800635251D}"/>
                  </a:ext>
                </a:extLst>
              </p:cNvPr>
              <p:cNvCxnSpPr>
                <a:cxnSpLocks/>
                <a:stCxn id="21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93" name="Ovaal 192">
              <a:extLst>
                <a:ext uri="{FF2B5EF4-FFF2-40B4-BE49-F238E27FC236}">
                  <a16:creationId xmlns:a16="http://schemas.microsoft.com/office/drawing/2014/main" id="{6885A425-BF45-40F7-9391-F6D0A2170956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898884E6-6058-485B-B07D-7FA855A46B8B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95" name="Rechte verbindingslijn 194">
              <a:extLst>
                <a:ext uri="{FF2B5EF4-FFF2-40B4-BE49-F238E27FC236}">
                  <a16:creationId xmlns:a16="http://schemas.microsoft.com/office/drawing/2014/main" id="{9B5FCEF7-B897-40C1-851C-24765219975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96" name="Groep 195">
              <a:extLst>
                <a:ext uri="{FF2B5EF4-FFF2-40B4-BE49-F238E27FC236}">
                  <a16:creationId xmlns:a16="http://schemas.microsoft.com/office/drawing/2014/main" id="{CCB41CA2-0032-4EEA-BE76-BE7FF5E7FD2D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97" name="Groep 196">
                <a:extLst>
                  <a:ext uri="{FF2B5EF4-FFF2-40B4-BE49-F238E27FC236}">
                    <a16:creationId xmlns:a16="http://schemas.microsoft.com/office/drawing/2014/main" id="{26FF0BE3-F239-4B6F-A72E-7E2D4B4EBE04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200" name="Groep 199">
                  <a:extLst>
                    <a:ext uri="{FF2B5EF4-FFF2-40B4-BE49-F238E27FC236}">
                      <a16:creationId xmlns:a16="http://schemas.microsoft.com/office/drawing/2014/main" id="{7B5DEE8A-DF45-45DA-8A2D-C1763CAA0B40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207" name="Groep 206">
                    <a:extLst>
                      <a:ext uri="{FF2B5EF4-FFF2-40B4-BE49-F238E27FC236}">
                        <a16:creationId xmlns:a16="http://schemas.microsoft.com/office/drawing/2014/main" id="{53AE7A69-4F06-4975-BC5B-B29DF9118CF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210" name="Rechthoek 209">
                      <a:extLst>
                        <a:ext uri="{FF2B5EF4-FFF2-40B4-BE49-F238E27FC236}">
                          <a16:creationId xmlns:a16="http://schemas.microsoft.com/office/drawing/2014/main" id="{3D725AC4-38D5-4094-BB82-B249E5413D6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1" name="Rechthoek 210">
                      <a:extLst>
                        <a:ext uri="{FF2B5EF4-FFF2-40B4-BE49-F238E27FC236}">
                          <a16:creationId xmlns:a16="http://schemas.microsoft.com/office/drawing/2014/main" id="{929D8023-291B-4B9F-91D0-15B1ABC4DB7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2" name="Ovaal 211">
                      <a:extLst>
                        <a:ext uri="{FF2B5EF4-FFF2-40B4-BE49-F238E27FC236}">
                          <a16:creationId xmlns:a16="http://schemas.microsoft.com/office/drawing/2014/main" id="{30F49A98-B51A-48F1-AC83-09341380CB1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208" name="Afbeelding 207">
                    <a:extLst>
                      <a:ext uri="{FF2B5EF4-FFF2-40B4-BE49-F238E27FC236}">
                        <a16:creationId xmlns:a16="http://schemas.microsoft.com/office/drawing/2014/main" id="{C6838D23-186A-442C-8A3D-C1439B1E539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09" name="Afbeelding 208">
                    <a:extLst>
                      <a:ext uri="{FF2B5EF4-FFF2-40B4-BE49-F238E27FC236}">
                        <a16:creationId xmlns:a16="http://schemas.microsoft.com/office/drawing/2014/main" id="{5B4D2F20-BC2E-4F41-BF42-291D8FE1D1C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1" name="Groep 200">
                  <a:extLst>
                    <a:ext uri="{FF2B5EF4-FFF2-40B4-BE49-F238E27FC236}">
                      <a16:creationId xmlns:a16="http://schemas.microsoft.com/office/drawing/2014/main" id="{C295A4CE-1DC5-4EBD-84C7-392BA1B77B9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5" name="Rechthoek 204">
                    <a:extLst>
                      <a:ext uri="{FF2B5EF4-FFF2-40B4-BE49-F238E27FC236}">
                        <a16:creationId xmlns:a16="http://schemas.microsoft.com/office/drawing/2014/main" id="{ED96D699-EEB5-41E8-8B4A-2CBC894744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6" name="Rechthoek 205">
                    <a:extLst>
                      <a:ext uri="{FF2B5EF4-FFF2-40B4-BE49-F238E27FC236}">
                        <a16:creationId xmlns:a16="http://schemas.microsoft.com/office/drawing/2014/main" id="{533FAC2B-225C-4D18-BB83-4CD163AD82B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02" name="Groep 201">
                  <a:extLst>
                    <a:ext uri="{FF2B5EF4-FFF2-40B4-BE49-F238E27FC236}">
                      <a16:creationId xmlns:a16="http://schemas.microsoft.com/office/drawing/2014/main" id="{B62966BC-605B-47A5-9125-3F981726B2B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3" name="Rechthoek 202">
                    <a:extLst>
                      <a:ext uri="{FF2B5EF4-FFF2-40B4-BE49-F238E27FC236}">
                        <a16:creationId xmlns:a16="http://schemas.microsoft.com/office/drawing/2014/main" id="{A79EB694-90B9-4827-86D2-089C7CA127A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4" name="Rechthoek 203">
                    <a:extLst>
                      <a:ext uri="{FF2B5EF4-FFF2-40B4-BE49-F238E27FC236}">
                        <a16:creationId xmlns:a16="http://schemas.microsoft.com/office/drawing/2014/main" id="{ED8F3D59-547C-48B9-9EBE-7104B2AF953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98" name="Rechthoek 197">
                <a:extLst>
                  <a:ext uri="{FF2B5EF4-FFF2-40B4-BE49-F238E27FC236}">
                    <a16:creationId xmlns:a16="http://schemas.microsoft.com/office/drawing/2014/main" id="{ED6867D5-7A43-426E-9FDA-A87D61658F8E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99" name="Gelijkbenige driehoek 198">
                <a:extLst>
                  <a:ext uri="{FF2B5EF4-FFF2-40B4-BE49-F238E27FC236}">
                    <a16:creationId xmlns:a16="http://schemas.microsoft.com/office/drawing/2014/main" id="{0A72FBFB-3BCC-4A7C-A14A-07B34C449BF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50" name="Instructie">
            <a:extLst>
              <a:ext uri="{FF2B5EF4-FFF2-40B4-BE49-F238E27FC236}">
                <a16:creationId xmlns:a16="http://schemas.microsoft.com/office/drawing/2014/main" id="{0066A061-4974-4D81-B433-AC64F906A51B}"/>
              </a:ext>
            </a:extLst>
          </p:cNvPr>
          <p:cNvGrpSpPr/>
          <p:nvPr userDrawn="1"/>
        </p:nvGrpSpPr>
        <p:grpSpPr>
          <a:xfrm>
            <a:off x="-3428327" y="6394635"/>
            <a:ext cx="3222791" cy="1938049"/>
            <a:chOff x="-3428327" y="4919951"/>
            <a:chExt cx="3222791" cy="1938049"/>
          </a:xfrm>
        </p:grpSpPr>
        <p:sp>
          <p:nvSpPr>
            <p:cNvPr id="152" name="Rechthoek 151">
              <a:extLst>
                <a:ext uri="{FF2B5EF4-FFF2-40B4-BE49-F238E27FC236}">
                  <a16:creationId xmlns:a16="http://schemas.microsoft.com/office/drawing/2014/main" id="{AE99414D-6FA0-4E9C-B334-D8183657B0C7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225" name="Rechte verbindingslijn 224">
              <a:extLst>
                <a:ext uri="{FF2B5EF4-FFF2-40B4-BE49-F238E27FC236}">
                  <a16:creationId xmlns:a16="http://schemas.microsoft.com/office/drawing/2014/main" id="{47F7503B-980A-4413-A6F0-8DF21EAA0A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26" name="Ovaal 225">
              <a:extLst>
                <a:ext uri="{FF2B5EF4-FFF2-40B4-BE49-F238E27FC236}">
                  <a16:creationId xmlns:a16="http://schemas.microsoft.com/office/drawing/2014/main" id="{4F3BB6E8-D20B-45F2-BC1C-5326ACA72EA4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7" name="Rechthoek 226">
              <a:extLst>
                <a:ext uri="{FF2B5EF4-FFF2-40B4-BE49-F238E27FC236}">
                  <a16:creationId xmlns:a16="http://schemas.microsoft.com/office/drawing/2014/main" id="{17B970A9-1444-4A26-87CB-4C3F096A05C5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228" name="Rechte verbindingslijn 227">
              <a:extLst>
                <a:ext uri="{FF2B5EF4-FFF2-40B4-BE49-F238E27FC236}">
                  <a16:creationId xmlns:a16="http://schemas.microsoft.com/office/drawing/2014/main" id="{DCFBA7A7-9369-4F95-BBD1-27D383CCD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29" name="Ovaal 228">
              <a:extLst>
                <a:ext uri="{FF2B5EF4-FFF2-40B4-BE49-F238E27FC236}">
                  <a16:creationId xmlns:a16="http://schemas.microsoft.com/office/drawing/2014/main" id="{08826CF1-9115-4D56-8895-5E33D5C97561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30" name="Rechthoek 229">
              <a:extLst>
                <a:ext uri="{FF2B5EF4-FFF2-40B4-BE49-F238E27FC236}">
                  <a16:creationId xmlns:a16="http://schemas.microsoft.com/office/drawing/2014/main" id="{6BFD9BB4-5D91-4591-854F-72894A15D030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231" name="Rechte verbindingslijn 230">
              <a:extLst>
                <a:ext uri="{FF2B5EF4-FFF2-40B4-BE49-F238E27FC236}">
                  <a16:creationId xmlns:a16="http://schemas.microsoft.com/office/drawing/2014/main" id="{D5793514-BB14-46AB-9114-947BEBA6D1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32" name="Groep 231">
              <a:extLst>
                <a:ext uri="{FF2B5EF4-FFF2-40B4-BE49-F238E27FC236}">
                  <a16:creationId xmlns:a16="http://schemas.microsoft.com/office/drawing/2014/main" id="{C76FA155-D07E-47F2-9C92-C6F3A7B58F48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233" name="Groep 232">
                <a:extLst>
                  <a:ext uri="{FF2B5EF4-FFF2-40B4-BE49-F238E27FC236}">
                    <a16:creationId xmlns:a16="http://schemas.microsoft.com/office/drawing/2014/main" id="{91CE5247-6523-412C-920D-31E8D4683E40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235" name="Rechthoek met één afgeknipte en afgeronde hoek 47">
                  <a:extLst>
                    <a:ext uri="{FF2B5EF4-FFF2-40B4-BE49-F238E27FC236}">
                      <a16:creationId xmlns:a16="http://schemas.microsoft.com/office/drawing/2014/main" id="{1875E36B-A919-40C6-8100-896E9AD39ECD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Rechthoekige driehoek 235">
                  <a:extLst>
                    <a:ext uri="{FF2B5EF4-FFF2-40B4-BE49-F238E27FC236}">
                      <a16:creationId xmlns:a16="http://schemas.microsoft.com/office/drawing/2014/main" id="{509FCB03-0197-49EA-ACC6-3882A5BD2485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1243DA0F-DE26-45DE-836A-F09A8E8742F4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F9DA1855-4D03-4830-B8B4-C1441C82A95D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34" name="Rechthoek 233">
                <a:extLst>
                  <a:ext uri="{FF2B5EF4-FFF2-40B4-BE49-F238E27FC236}">
                    <a16:creationId xmlns:a16="http://schemas.microsoft.com/office/drawing/2014/main" id="{54E80C36-0A50-4258-98EE-4225BE1D120F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239" name="Instructie">
            <a:extLst>
              <a:ext uri="{FF2B5EF4-FFF2-40B4-BE49-F238E27FC236}">
                <a16:creationId xmlns:a16="http://schemas.microsoft.com/office/drawing/2014/main" id="{3C3001E4-4D80-4BE8-8E56-2956BB974F12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240" name="Rechte verbindingslijn 239">
              <a:extLst>
                <a:ext uri="{FF2B5EF4-FFF2-40B4-BE49-F238E27FC236}">
                  <a16:creationId xmlns:a16="http://schemas.microsoft.com/office/drawing/2014/main" id="{380A9D76-B838-4CF5-B0D6-59F5C7896B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41" name="Ovaal 240">
              <a:extLst>
                <a:ext uri="{FF2B5EF4-FFF2-40B4-BE49-F238E27FC236}">
                  <a16:creationId xmlns:a16="http://schemas.microsoft.com/office/drawing/2014/main" id="{85DF3434-2831-45E7-961B-FA09AA25263D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242" name="Ovaal 241">
              <a:extLst>
                <a:ext uri="{FF2B5EF4-FFF2-40B4-BE49-F238E27FC236}">
                  <a16:creationId xmlns:a16="http://schemas.microsoft.com/office/drawing/2014/main" id="{1DD0C96C-48FD-4D57-8403-9BB95E600CD5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243" name="Ovaal 242">
              <a:extLst>
                <a:ext uri="{FF2B5EF4-FFF2-40B4-BE49-F238E27FC236}">
                  <a16:creationId xmlns:a16="http://schemas.microsoft.com/office/drawing/2014/main" id="{C7E49AB4-77E6-4DC5-8292-D831152C7650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244" name="Ovaal 243">
              <a:extLst>
                <a:ext uri="{FF2B5EF4-FFF2-40B4-BE49-F238E27FC236}">
                  <a16:creationId xmlns:a16="http://schemas.microsoft.com/office/drawing/2014/main" id="{651A8A5E-41C7-4B75-9C74-39D823113FD0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grpSp>
          <p:nvGrpSpPr>
            <p:cNvPr id="245" name="Meer informatie">
              <a:extLst>
                <a:ext uri="{FF2B5EF4-FFF2-40B4-BE49-F238E27FC236}">
                  <a16:creationId xmlns:a16="http://schemas.microsoft.com/office/drawing/2014/main" id="{31D08BD2-0D31-4CF5-8DF3-51A15DF75181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317" name="Freeform 101">
                <a:extLst>
                  <a:ext uri="{FF2B5EF4-FFF2-40B4-BE49-F238E27FC236}">
                    <a16:creationId xmlns:a16="http://schemas.microsoft.com/office/drawing/2014/main" id="{B2F92E9A-1982-4E7A-999A-BAECEC7497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318" name="Rechthoek 317">
                <a:extLst>
                  <a:ext uri="{FF2B5EF4-FFF2-40B4-BE49-F238E27FC236}">
                    <a16:creationId xmlns:a16="http://schemas.microsoft.com/office/drawing/2014/main" id="{AD333EC0-F22E-4B6F-939D-723C8E44876C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319" name="Rechte verbindingslijn 318">
                <a:extLst>
                  <a:ext uri="{FF2B5EF4-FFF2-40B4-BE49-F238E27FC236}">
                    <a16:creationId xmlns:a16="http://schemas.microsoft.com/office/drawing/2014/main" id="{B424B79F-65D0-4D49-9505-CE39BBB820C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46" name="Rechthoek 245">
              <a:extLst>
                <a:ext uri="{FF2B5EF4-FFF2-40B4-BE49-F238E27FC236}">
                  <a16:creationId xmlns:a16="http://schemas.microsoft.com/office/drawing/2014/main" id="{FF8777A0-F0F6-4211-B09D-AC3240F1C271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47" name="Ovaal 246">
              <a:extLst>
                <a:ext uri="{FF2B5EF4-FFF2-40B4-BE49-F238E27FC236}">
                  <a16:creationId xmlns:a16="http://schemas.microsoft.com/office/drawing/2014/main" id="{592A2C11-9844-4443-824F-45CB7F62594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8" name="Rechte verbindingslijn 247">
              <a:extLst>
                <a:ext uri="{FF2B5EF4-FFF2-40B4-BE49-F238E27FC236}">
                  <a16:creationId xmlns:a16="http://schemas.microsoft.com/office/drawing/2014/main" id="{5E343C77-D055-4415-BD48-EC43F645FB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49" name="Groep 248">
              <a:extLst>
                <a:ext uri="{FF2B5EF4-FFF2-40B4-BE49-F238E27FC236}">
                  <a16:creationId xmlns:a16="http://schemas.microsoft.com/office/drawing/2014/main" id="{4C8C9E5C-23A8-4EA6-94BC-3DADD17CF5C1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265" name="Rechthoek 264">
                <a:extLst>
                  <a:ext uri="{FF2B5EF4-FFF2-40B4-BE49-F238E27FC236}">
                    <a16:creationId xmlns:a16="http://schemas.microsoft.com/office/drawing/2014/main" id="{43B0F132-FFB3-4661-B4D8-536D59B1D5C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266" name="Rechte verbindingslijn 265">
                <a:extLst>
                  <a:ext uri="{FF2B5EF4-FFF2-40B4-BE49-F238E27FC236}">
                    <a16:creationId xmlns:a16="http://schemas.microsoft.com/office/drawing/2014/main" id="{64679BFF-6A5A-4D95-9417-99A5D93C5B1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Rechte verbindingslijn 266">
                <a:extLst>
                  <a:ext uri="{FF2B5EF4-FFF2-40B4-BE49-F238E27FC236}">
                    <a16:creationId xmlns:a16="http://schemas.microsoft.com/office/drawing/2014/main" id="{355C7018-2911-4063-B764-36FBE76550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8" name="Rechthoek 267">
                <a:extLst>
                  <a:ext uri="{FF2B5EF4-FFF2-40B4-BE49-F238E27FC236}">
                    <a16:creationId xmlns:a16="http://schemas.microsoft.com/office/drawing/2014/main" id="{EC59F761-EECD-4C88-8F8E-B92E2982DEC5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9" name="Groep 268">
                <a:extLst>
                  <a:ext uri="{FF2B5EF4-FFF2-40B4-BE49-F238E27FC236}">
                    <a16:creationId xmlns:a16="http://schemas.microsoft.com/office/drawing/2014/main" id="{055851B2-371A-44D7-93B5-CE67D6509A74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308" name="Groep 307">
                  <a:extLst>
                    <a:ext uri="{FF2B5EF4-FFF2-40B4-BE49-F238E27FC236}">
                      <a16:creationId xmlns:a16="http://schemas.microsoft.com/office/drawing/2014/main" id="{4620B3DB-DBE9-49D6-B4AF-E3187A50DD20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312" name="Rechte verbindingslijn 311">
                    <a:extLst>
                      <a:ext uri="{FF2B5EF4-FFF2-40B4-BE49-F238E27FC236}">
                        <a16:creationId xmlns:a16="http://schemas.microsoft.com/office/drawing/2014/main" id="{297CF46D-4490-4BF9-98DC-CC7B359EEC8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3" name="Rechte verbindingslijn 312">
                    <a:extLst>
                      <a:ext uri="{FF2B5EF4-FFF2-40B4-BE49-F238E27FC236}">
                        <a16:creationId xmlns:a16="http://schemas.microsoft.com/office/drawing/2014/main" id="{808C0156-1D68-4ADF-9BAF-58AE48E4528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4" name="Rechte verbindingslijn 313">
                    <a:extLst>
                      <a:ext uri="{FF2B5EF4-FFF2-40B4-BE49-F238E27FC236}">
                        <a16:creationId xmlns:a16="http://schemas.microsoft.com/office/drawing/2014/main" id="{8BAD22EE-8008-497B-AAEE-8029208F9A1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5" name="Rechte verbindingslijn 314">
                    <a:extLst>
                      <a:ext uri="{FF2B5EF4-FFF2-40B4-BE49-F238E27FC236}">
                        <a16:creationId xmlns:a16="http://schemas.microsoft.com/office/drawing/2014/main" id="{E8CC0463-8F8F-4A01-8F64-4D2A559C39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6" name="Rechte verbindingslijn 315">
                    <a:extLst>
                      <a:ext uri="{FF2B5EF4-FFF2-40B4-BE49-F238E27FC236}">
                        <a16:creationId xmlns:a16="http://schemas.microsoft.com/office/drawing/2014/main" id="{EFAE7479-C5BF-4DA9-B314-026D27291D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09" name="Groep 308">
                  <a:extLst>
                    <a:ext uri="{FF2B5EF4-FFF2-40B4-BE49-F238E27FC236}">
                      <a16:creationId xmlns:a16="http://schemas.microsoft.com/office/drawing/2014/main" id="{36512FAD-234E-411F-92DB-F3644A18DAE8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10" name="Rechthoek 309">
                    <a:extLst>
                      <a:ext uri="{FF2B5EF4-FFF2-40B4-BE49-F238E27FC236}">
                        <a16:creationId xmlns:a16="http://schemas.microsoft.com/office/drawing/2014/main" id="{320E042D-BCF1-476E-B46F-FD5A62721BD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11" name="Pijl: punthaak 310">
                    <a:extLst>
                      <a:ext uri="{FF2B5EF4-FFF2-40B4-BE49-F238E27FC236}">
                        <a16:creationId xmlns:a16="http://schemas.microsoft.com/office/drawing/2014/main" id="{8B18BF1D-0EB8-42FC-ACCF-C903DD2FDF04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70" name="Groep 269">
                <a:extLst>
                  <a:ext uri="{FF2B5EF4-FFF2-40B4-BE49-F238E27FC236}">
                    <a16:creationId xmlns:a16="http://schemas.microsoft.com/office/drawing/2014/main" id="{616FEB98-4E7B-4B63-8489-85680B84F320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299" name="Groep 298">
                  <a:extLst>
                    <a:ext uri="{FF2B5EF4-FFF2-40B4-BE49-F238E27FC236}">
                      <a16:creationId xmlns:a16="http://schemas.microsoft.com/office/drawing/2014/main" id="{C5E7119E-3E98-40F0-9C94-FC28BA318D37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303" name="Rechte verbindingslijn 302">
                    <a:extLst>
                      <a:ext uri="{FF2B5EF4-FFF2-40B4-BE49-F238E27FC236}">
                        <a16:creationId xmlns:a16="http://schemas.microsoft.com/office/drawing/2014/main" id="{983A6159-5FED-406D-9495-2279356C560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4" name="Rechte verbindingslijn 303">
                    <a:extLst>
                      <a:ext uri="{FF2B5EF4-FFF2-40B4-BE49-F238E27FC236}">
                        <a16:creationId xmlns:a16="http://schemas.microsoft.com/office/drawing/2014/main" id="{23F58461-BF53-4E00-8FF2-8C84B52092F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5" name="Rechte verbindingslijn 304">
                    <a:extLst>
                      <a:ext uri="{FF2B5EF4-FFF2-40B4-BE49-F238E27FC236}">
                        <a16:creationId xmlns:a16="http://schemas.microsoft.com/office/drawing/2014/main" id="{D45B58C9-ED36-4C56-A824-747970292E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6" name="Rechte verbindingslijn 305">
                    <a:extLst>
                      <a:ext uri="{FF2B5EF4-FFF2-40B4-BE49-F238E27FC236}">
                        <a16:creationId xmlns:a16="http://schemas.microsoft.com/office/drawing/2014/main" id="{C4E20145-7F37-4E0F-A589-9F2A4C9CB1F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7" name="Rechte verbindingslijn 306">
                    <a:extLst>
                      <a:ext uri="{FF2B5EF4-FFF2-40B4-BE49-F238E27FC236}">
                        <a16:creationId xmlns:a16="http://schemas.microsoft.com/office/drawing/2014/main" id="{67C5888D-3D9F-4FBC-83D5-92C1FCC03B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00" name="Groep 299">
                  <a:extLst>
                    <a:ext uri="{FF2B5EF4-FFF2-40B4-BE49-F238E27FC236}">
                      <a16:creationId xmlns:a16="http://schemas.microsoft.com/office/drawing/2014/main" id="{27A47369-7CD5-4B86-AA2E-D086808FC34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01" name="Rechthoek 300">
                    <a:extLst>
                      <a:ext uri="{FF2B5EF4-FFF2-40B4-BE49-F238E27FC236}">
                        <a16:creationId xmlns:a16="http://schemas.microsoft.com/office/drawing/2014/main" id="{755C8320-FDC9-4D47-AB2E-2A7B3E6B370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02" name="Pijl: punthaak 301">
                    <a:extLst>
                      <a:ext uri="{FF2B5EF4-FFF2-40B4-BE49-F238E27FC236}">
                        <a16:creationId xmlns:a16="http://schemas.microsoft.com/office/drawing/2014/main" id="{694F49C7-7FDB-44A1-83A6-8197896E569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271" name="Rechte verbindingslijn 270">
                <a:extLst>
                  <a:ext uri="{FF2B5EF4-FFF2-40B4-BE49-F238E27FC236}">
                    <a16:creationId xmlns:a16="http://schemas.microsoft.com/office/drawing/2014/main" id="{22001CFA-10F2-4E5B-BD6D-1F1CFE75DCD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72" name="Rechte verbindingslijn 271">
                <a:extLst>
                  <a:ext uri="{FF2B5EF4-FFF2-40B4-BE49-F238E27FC236}">
                    <a16:creationId xmlns:a16="http://schemas.microsoft.com/office/drawing/2014/main" id="{B6580FCE-0FF3-4A73-8EE2-C09DB61622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273" name="Groep 272">
                <a:extLst>
                  <a:ext uri="{FF2B5EF4-FFF2-40B4-BE49-F238E27FC236}">
                    <a16:creationId xmlns:a16="http://schemas.microsoft.com/office/drawing/2014/main" id="{F47F6638-8550-4AF8-8072-D0803EF10299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288" name="Rechthoek 287">
                  <a:extLst>
                    <a:ext uri="{FF2B5EF4-FFF2-40B4-BE49-F238E27FC236}">
                      <a16:creationId xmlns:a16="http://schemas.microsoft.com/office/drawing/2014/main" id="{E529F70C-CA24-4633-909D-A9730199A9A6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89" name="Groep 288">
                  <a:extLst>
                    <a:ext uri="{FF2B5EF4-FFF2-40B4-BE49-F238E27FC236}">
                      <a16:creationId xmlns:a16="http://schemas.microsoft.com/office/drawing/2014/main" id="{80EBA0D0-3AD7-46A0-AC6D-D93826C6A63E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290" name="Groep 289">
                    <a:extLst>
                      <a:ext uri="{FF2B5EF4-FFF2-40B4-BE49-F238E27FC236}">
                        <a16:creationId xmlns:a16="http://schemas.microsoft.com/office/drawing/2014/main" id="{80CEF604-1E8A-47C8-9961-1179BAEC628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294" name="Rechte verbindingslijn 293">
                      <a:extLst>
                        <a:ext uri="{FF2B5EF4-FFF2-40B4-BE49-F238E27FC236}">
                          <a16:creationId xmlns:a16="http://schemas.microsoft.com/office/drawing/2014/main" id="{EEF29D4A-FD89-49BC-A580-91F6F8E7D82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5" name="Rechte verbindingslijn 294">
                      <a:extLst>
                        <a:ext uri="{FF2B5EF4-FFF2-40B4-BE49-F238E27FC236}">
                          <a16:creationId xmlns:a16="http://schemas.microsoft.com/office/drawing/2014/main" id="{80B6986C-709C-4E3E-B226-FC8246AA585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6" name="Rechte verbindingslijn 295">
                      <a:extLst>
                        <a:ext uri="{FF2B5EF4-FFF2-40B4-BE49-F238E27FC236}">
                          <a16:creationId xmlns:a16="http://schemas.microsoft.com/office/drawing/2014/main" id="{E9907DE0-D868-4630-BCD0-66631DA069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7" name="Rechte verbindingslijn 296">
                      <a:extLst>
                        <a:ext uri="{FF2B5EF4-FFF2-40B4-BE49-F238E27FC236}">
                          <a16:creationId xmlns:a16="http://schemas.microsoft.com/office/drawing/2014/main" id="{7AE1F5F3-C34E-4966-8C53-FCCBF5326A2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8" name="Rechte verbindingslijn 297">
                      <a:extLst>
                        <a:ext uri="{FF2B5EF4-FFF2-40B4-BE49-F238E27FC236}">
                          <a16:creationId xmlns:a16="http://schemas.microsoft.com/office/drawing/2014/main" id="{9AD42C74-34D0-47F4-9ADB-7FF4D818CB8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91" name="Groep 290">
                    <a:extLst>
                      <a:ext uri="{FF2B5EF4-FFF2-40B4-BE49-F238E27FC236}">
                        <a16:creationId xmlns:a16="http://schemas.microsoft.com/office/drawing/2014/main" id="{2402ABB9-E6E4-42DB-88A5-73A89CB586F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92" name="Rechthoek 291">
                      <a:extLst>
                        <a:ext uri="{FF2B5EF4-FFF2-40B4-BE49-F238E27FC236}">
                          <a16:creationId xmlns:a16="http://schemas.microsoft.com/office/drawing/2014/main" id="{94CD5AEA-0672-4366-9637-D1D52244D92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93" name="Pijl: punthaak 292">
                      <a:extLst>
                        <a:ext uri="{FF2B5EF4-FFF2-40B4-BE49-F238E27FC236}">
                          <a16:creationId xmlns:a16="http://schemas.microsoft.com/office/drawing/2014/main" id="{F9D99D91-17BE-4C80-9A7D-0717F902109E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74" name="Groep 273">
                <a:extLst>
                  <a:ext uri="{FF2B5EF4-FFF2-40B4-BE49-F238E27FC236}">
                    <a16:creationId xmlns:a16="http://schemas.microsoft.com/office/drawing/2014/main" id="{453F528C-085F-4C42-A9D3-3881AA4C13D3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277" name="Rechthoek 276">
                  <a:extLst>
                    <a:ext uri="{FF2B5EF4-FFF2-40B4-BE49-F238E27FC236}">
                      <a16:creationId xmlns:a16="http://schemas.microsoft.com/office/drawing/2014/main" id="{D625C789-A0BB-4E93-ABC7-1EC9B7F1BC76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78" name="Groep 277">
                  <a:extLst>
                    <a:ext uri="{FF2B5EF4-FFF2-40B4-BE49-F238E27FC236}">
                      <a16:creationId xmlns:a16="http://schemas.microsoft.com/office/drawing/2014/main" id="{4B47BC86-2EC7-4E71-A056-D48D458B81FF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279" name="Groep 278">
                    <a:extLst>
                      <a:ext uri="{FF2B5EF4-FFF2-40B4-BE49-F238E27FC236}">
                        <a16:creationId xmlns:a16="http://schemas.microsoft.com/office/drawing/2014/main" id="{C8F3C7DE-7803-4E45-ACBD-77880A5E82B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283" name="Rechte verbindingslijn 282">
                      <a:extLst>
                        <a:ext uri="{FF2B5EF4-FFF2-40B4-BE49-F238E27FC236}">
                          <a16:creationId xmlns:a16="http://schemas.microsoft.com/office/drawing/2014/main" id="{1F1AA1A1-CC24-49A5-A7F0-3880CCD679F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4" name="Rechte verbindingslijn 283">
                      <a:extLst>
                        <a:ext uri="{FF2B5EF4-FFF2-40B4-BE49-F238E27FC236}">
                          <a16:creationId xmlns:a16="http://schemas.microsoft.com/office/drawing/2014/main" id="{CACD0BC4-1FC1-4B4A-B9FA-EEF456CDF5A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5" name="Rechte verbindingslijn 284">
                      <a:extLst>
                        <a:ext uri="{FF2B5EF4-FFF2-40B4-BE49-F238E27FC236}">
                          <a16:creationId xmlns:a16="http://schemas.microsoft.com/office/drawing/2014/main" id="{02B7FD35-7D55-4867-A950-D070D1724A0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6" name="Rechte verbindingslijn 285">
                      <a:extLst>
                        <a:ext uri="{FF2B5EF4-FFF2-40B4-BE49-F238E27FC236}">
                          <a16:creationId xmlns:a16="http://schemas.microsoft.com/office/drawing/2014/main" id="{B3FB4148-366A-46D9-80C5-5A69F261031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7" name="Rechte verbindingslijn 286">
                      <a:extLst>
                        <a:ext uri="{FF2B5EF4-FFF2-40B4-BE49-F238E27FC236}">
                          <a16:creationId xmlns:a16="http://schemas.microsoft.com/office/drawing/2014/main" id="{D630B013-C91C-4487-9CBD-7C4D569F712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80" name="Groep 279">
                    <a:extLst>
                      <a:ext uri="{FF2B5EF4-FFF2-40B4-BE49-F238E27FC236}">
                        <a16:creationId xmlns:a16="http://schemas.microsoft.com/office/drawing/2014/main" id="{9B660C98-9E35-46D6-803C-B8C39FD5489A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81" name="Rechthoek 280">
                      <a:extLst>
                        <a:ext uri="{FF2B5EF4-FFF2-40B4-BE49-F238E27FC236}">
                          <a16:creationId xmlns:a16="http://schemas.microsoft.com/office/drawing/2014/main" id="{CCD00DAF-A586-4384-8138-F4AA3CC90C1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2" name="Pijl: punthaak 281">
                      <a:extLst>
                        <a:ext uri="{FF2B5EF4-FFF2-40B4-BE49-F238E27FC236}">
                          <a16:creationId xmlns:a16="http://schemas.microsoft.com/office/drawing/2014/main" id="{E62AAD34-F58F-4BEF-815E-2807A3A0B8F2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75" name="Rechthoek 274">
                <a:extLst>
                  <a:ext uri="{FF2B5EF4-FFF2-40B4-BE49-F238E27FC236}">
                    <a16:creationId xmlns:a16="http://schemas.microsoft.com/office/drawing/2014/main" id="{6A8FBF72-D94C-45E9-BE6D-D0031972A683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276" name="Rechthoek 275">
                <a:extLst>
                  <a:ext uri="{FF2B5EF4-FFF2-40B4-BE49-F238E27FC236}">
                    <a16:creationId xmlns:a16="http://schemas.microsoft.com/office/drawing/2014/main" id="{855DF562-A4D3-49F3-A85F-E913E1A86A64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50" name="Rechte verbindingslijn 249">
              <a:extLst>
                <a:ext uri="{FF2B5EF4-FFF2-40B4-BE49-F238E27FC236}">
                  <a16:creationId xmlns:a16="http://schemas.microsoft.com/office/drawing/2014/main" id="{D05094E3-082D-4EBB-8301-8FB6E23131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51" name="Rechthoek 250">
              <a:extLst>
                <a:ext uri="{FF2B5EF4-FFF2-40B4-BE49-F238E27FC236}">
                  <a16:creationId xmlns:a16="http://schemas.microsoft.com/office/drawing/2014/main" id="{AA6D504D-12EA-4C65-81BC-463F1F662451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</a:p>
          </p:txBody>
        </p:sp>
        <p:sp>
          <p:nvSpPr>
            <p:cNvPr id="252" name="Ovaal 251">
              <a:extLst>
                <a:ext uri="{FF2B5EF4-FFF2-40B4-BE49-F238E27FC236}">
                  <a16:creationId xmlns:a16="http://schemas.microsoft.com/office/drawing/2014/main" id="{69F31143-8329-4E88-9A43-34A530DA73E7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53" name="Rechthoek 252">
              <a:extLst>
                <a:ext uri="{FF2B5EF4-FFF2-40B4-BE49-F238E27FC236}">
                  <a16:creationId xmlns:a16="http://schemas.microsoft.com/office/drawing/2014/main" id="{AAE632D7-7F34-49FF-B9F4-A42F7F0B4EAA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66725" marR="0" lvl="0" indent="-2857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→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Sub-bullet #1</a:t>
              </a:r>
            </a:p>
          </p:txBody>
        </p:sp>
        <p:sp>
          <p:nvSpPr>
            <p:cNvPr id="254" name="Ovaal 253">
              <a:extLst>
                <a:ext uri="{FF2B5EF4-FFF2-40B4-BE49-F238E27FC236}">
                  <a16:creationId xmlns:a16="http://schemas.microsoft.com/office/drawing/2014/main" id="{D906FBD6-605B-4911-A1C9-75861548AA44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55" name="Ovaal 254">
              <a:extLst>
                <a:ext uri="{FF2B5EF4-FFF2-40B4-BE49-F238E27FC236}">
                  <a16:creationId xmlns:a16="http://schemas.microsoft.com/office/drawing/2014/main" id="{58A7F84D-5DA1-4047-8F44-4079520AB7D7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56" name="Rechthoek 255">
              <a:extLst>
                <a:ext uri="{FF2B5EF4-FFF2-40B4-BE49-F238E27FC236}">
                  <a16:creationId xmlns:a16="http://schemas.microsoft.com/office/drawing/2014/main" id="{814CB6D0-BF71-4C28-A693-76FC00C5AE72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257" name="Ovaal 256">
              <a:extLst>
                <a:ext uri="{FF2B5EF4-FFF2-40B4-BE49-F238E27FC236}">
                  <a16:creationId xmlns:a16="http://schemas.microsoft.com/office/drawing/2014/main" id="{DBC8CAB4-A2EF-4334-BE1A-20E51C14E2B3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258" name="Rechthoek 257">
              <a:extLst>
                <a:ext uri="{FF2B5EF4-FFF2-40B4-BE49-F238E27FC236}">
                  <a16:creationId xmlns:a16="http://schemas.microsoft.com/office/drawing/2014/main" id="{5A7152D6-334A-4F1E-BC3D-28CDF2EE123B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  <p:sp>
          <p:nvSpPr>
            <p:cNvPr id="259" name="Rechthoek 258">
              <a:extLst>
                <a:ext uri="{FF2B5EF4-FFF2-40B4-BE49-F238E27FC236}">
                  <a16:creationId xmlns:a16="http://schemas.microsoft.com/office/drawing/2014/main" id="{0A92F4DE-9A76-42E0-9C6F-994C7DA58512}"/>
                </a:ext>
              </a:extLst>
            </p:cNvPr>
            <p:cNvSpPr/>
            <p:nvPr userDrawn="1"/>
          </p:nvSpPr>
          <p:spPr>
            <a:xfrm>
              <a:off x="-3059324" y="246590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260" name="Rechthoek 259">
              <a:extLst>
                <a:ext uri="{FF2B5EF4-FFF2-40B4-BE49-F238E27FC236}">
                  <a16:creationId xmlns:a16="http://schemas.microsoft.com/office/drawing/2014/main" id="{30DB8BE3-2673-409C-A255-4C90312662D2}"/>
                </a:ext>
              </a:extLst>
            </p:cNvPr>
            <p:cNvSpPr/>
            <p:nvPr userDrawn="1"/>
          </p:nvSpPr>
          <p:spPr>
            <a:xfrm>
              <a:off x="-3059324" y="321758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bullet</a:t>
              </a:r>
            </a:p>
          </p:txBody>
        </p:sp>
        <p:sp>
          <p:nvSpPr>
            <p:cNvPr id="261" name="Rechthoek 260">
              <a:extLst>
                <a:ext uri="{FF2B5EF4-FFF2-40B4-BE49-F238E27FC236}">
                  <a16:creationId xmlns:a16="http://schemas.microsoft.com/office/drawing/2014/main" id="{5A6A52E0-A68C-4027-9985-32B1A870BE14}"/>
                </a:ext>
              </a:extLst>
            </p:cNvPr>
            <p:cNvSpPr/>
            <p:nvPr userDrawn="1"/>
          </p:nvSpPr>
          <p:spPr>
            <a:xfrm>
              <a:off x="-3059324" y="359447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sub-bullet #1</a:t>
              </a:r>
            </a:p>
          </p:txBody>
        </p:sp>
        <p:sp>
          <p:nvSpPr>
            <p:cNvPr id="262" name="Rechthoek 261">
              <a:extLst>
                <a:ext uri="{FF2B5EF4-FFF2-40B4-BE49-F238E27FC236}">
                  <a16:creationId xmlns:a16="http://schemas.microsoft.com/office/drawing/2014/main" id="{5D3C5D2D-ADDB-4AFB-81B9-01E4EA1B91D0}"/>
                </a:ext>
              </a:extLst>
            </p:cNvPr>
            <p:cNvSpPr/>
            <p:nvPr userDrawn="1"/>
          </p:nvSpPr>
          <p:spPr>
            <a:xfrm>
              <a:off x="-3059324" y="395709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352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Alfabetische sub-bullet #2</a:t>
              </a:r>
            </a:p>
          </p:txBody>
        </p:sp>
        <p:sp>
          <p:nvSpPr>
            <p:cNvPr id="263" name="Rechthoek 262">
              <a:extLst>
                <a:ext uri="{FF2B5EF4-FFF2-40B4-BE49-F238E27FC236}">
                  <a16:creationId xmlns:a16="http://schemas.microsoft.com/office/drawing/2014/main" id="{BFA1135A-FDD4-44E5-B157-4E5C72B77F98}"/>
                </a:ext>
              </a:extLst>
            </p:cNvPr>
            <p:cNvSpPr/>
            <p:nvPr userDrawn="1"/>
          </p:nvSpPr>
          <p:spPr>
            <a:xfrm>
              <a:off x="-3059324" y="470456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Titel</a:t>
              </a:r>
            </a:p>
          </p:txBody>
        </p:sp>
        <p:sp>
          <p:nvSpPr>
            <p:cNvPr id="264" name="Rechthoek 263">
              <a:extLst>
                <a:ext uri="{FF2B5EF4-FFF2-40B4-BE49-F238E27FC236}">
                  <a16:creationId xmlns:a16="http://schemas.microsoft.com/office/drawing/2014/main" id="{41ABD1E0-6968-4609-A082-750002AAEC3E}"/>
                </a:ext>
              </a:extLst>
            </p:cNvPr>
            <p:cNvSpPr/>
            <p:nvPr userDrawn="1"/>
          </p:nvSpPr>
          <p:spPr>
            <a:xfrm>
              <a:off x="-3059324" y="433391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 cursief</a:t>
              </a:r>
            </a:p>
          </p:txBody>
        </p:sp>
      </p:grpSp>
      <p:sp>
        <p:nvSpPr>
          <p:cNvPr id="153" name="Tijdelijke aanduiding voor afbeelding 12">
            <a:extLst>
              <a:ext uri="{FF2B5EF4-FFF2-40B4-BE49-F238E27FC236}">
                <a16:creationId xmlns:a16="http://schemas.microsoft.com/office/drawing/2014/main" id="{54881E9C-9D98-4AAF-B172-DAABAC4F067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85800" y="1654414"/>
            <a:ext cx="2195999" cy="2808000"/>
          </a:xfrm>
          <a:solidFill>
            <a:schemeClr val="bg1">
              <a:lumMod val="95000"/>
            </a:schemeClr>
          </a:solidFill>
        </p:spPr>
        <p:txBody>
          <a:bodyPr lIns="0" tIns="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i="1" baseline="0"/>
            </a:lvl1pPr>
          </a:lstStyle>
          <a:p>
            <a:r>
              <a:rPr lang="nl-NL" noProof="0"/>
              <a:t>Klik op onderstaand icoon</a:t>
            </a:r>
            <a:br>
              <a:rPr lang="nl-NL" noProof="0"/>
            </a:br>
            <a:r>
              <a:rPr lang="nl-NL" noProof="0"/>
              <a:t>om een afbeelding in te voegen</a:t>
            </a:r>
          </a:p>
        </p:txBody>
      </p:sp>
      <p:sp>
        <p:nvSpPr>
          <p:cNvPr id="154" name="Tijdelijke aanduiding voor tekst 7">
            <a:extLst>
              <a:ext uri="{FF2B5EF4-FFF2-40B4-BE49-F238E27FC236}">
                <a16:creationId xmlns:a16="http://schemas.microsoft.com/office/drawing/2014/main" id="{2447FEC4-C0BD-4BF9-A339-30002ABA75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5800" y="349414"/>
            <a:ext cx="2196000" cy="1206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noProof="0"/>
              <a:t>    </a:t>
            </a:r>
          </a:p>
        </p:txBody>
      </p:sp>
      <p:sp>
        <p:nvSpPr>
          <p:cNvPr id="155" name="Tijdelijke aanduiding voor afbeelding 12">
            <a:extLst>
              <a:ext uri="{FF2B5EF4-FFF2-40B4-BE49-F238E27FC236}">
                <a16:creationId xmlns:a16="http://schemas.microsoft.com/office/drawing/2014/main" id="{B10A462C-0CE1-4FD2-9CE5-65A0B173C4D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85800" y="4555214"/>
            <a:ext cx="2195999" cy="2302786"/>
          </a:xfrm>
          <a:solidFill>
            <a:schemeClr val="bg1">
              <a:lumMod val="95000"/>
            </a:schemeClr>
          </a:solidFill>
        </p:spPr>
        <p:txBody>
          <a:bodyPr lIns="0" tIns="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i="1" baseline="0"/>
            </a:lvl1pPr>
          </a:lstStyle>
          <a:p>
            <a:r>
              <a:rPr lang="nl-NL" noProof="0"/>
              <a:t>Klik op onderstaand icoon</a:t>
            </a:r>
            <a:br>
              <a:rPr lang="nl-NL" noProof="0"/>
            </a:br>
            <a:r>
              <a:rPr lang="nl-NL" noProof="0"/>
              <a:t>om een afbeelding in te voegen</a:t>
            </a:r>
          </a:p>
        </p:txBody>
      </p:sp>
      <p:sp>
        <p:nvSpPr>
          <p:cNvPr id="156" name="Tijdelijke aanduiding voor tekst 7">
            <a:extLst>
              <a:ext uri="{FF2B5EF4-FFF2-40B4-BE49-F238E27FC236}">
                <a16:creationId xmlns:a16="http://schemas.microsoft.com/office/drawing/2014/main" id="{1710C921-8F5E-44F4-AEBC-498ABFFEBDA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78701" y="5920380"/>
            <a:ext cx="2196000" cy="93762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noProof="0"/>
              <a:t>    </a:t>
            </a:r>
          </a:p>
        </p:txBody>
      </p:sp>
      <p:sp>
        <p:nvSpPr>
          <p:cNvPr id="157" name="Tijdelijke aanduiding voor afbeelding 12">
            <a:extLst>
              <a:ext uri="{FF2B5EF4-FFF2-40B4-BE49-F238E27FC236}">
                <a16:creationId xmlns:a16="http://schemas.microsoft.com/office/drawing/2014/main" id="{FF673C91-E4C0-4C96-8AC7-628BD136BD2C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2978700" y="349414"/>
            <a:ext cx="2196000" cy="2808000"/>
          </a:xfrm>
          <a:solidFill>
            <a:schemeClr val="bg1">
              <a:lumMod val="95000"/>
            </a:schemeClr>
          </a:solidFill>
        </p:spPr>
        <p:txBody>
          <a:bodyPr lIns="0" tIns="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i="1" baseline="0"/>
            </a:lvl1pPr>
          </a:lstStyle>
          <a:p>
            <a:r>
              <a:rPr lang="nl-NL" noProof="0"/>
              <a:t>Klik op onderstaand icoon</a:t>
            </a:r>
            <a:br>
              <a:rPr lang="nl-NL" noProof="0"/>
            </a:br>
            <a:r>
              <a:rPr lang="nl-NL" noProof="0"/>
              <a:t>om een afbeelding in te voegen</a:t>
            </a:r>
          </a:p>
        </p:txBody>
      </p:sp>
      <p:sp>
        <p:nvSpPr>
          <p:cNvPr id="158" name="Tijdelijke aanduiding voor afbeelding 12">
            <a:extLst>
              <a:ext uri="{FF2B5EF4-FFF2-40B4-BE49-F238E27FC236}">
                <a16:creationId xmlns:a16="http://schemas.microsoft.com/office/drawing/2014/main" id="{D91696E8-4524-41B0-A611-B07FE4216CAC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271600" y="332379"/>
            <a:ext cx="2196000" cy="6525621"/>
          </a:xfrm>
          <a:solidFill>
            <a:schemeClr val="bg1">
              <a:lumMod val="95000"/>
            </a:schemeClr>
          </a:solidFill>
        </p:spPr>
        <p:txBody>
          <a:bodyPr lIns="0" tIns="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i="1" baseline="0"/>
            </a:lvl1pPr>
          </a:lstStyle>
          <a:p>
            <a:r>
              <a:rPr lang="nl-NL" noProof="0"/>
              <a:t>Klik op onderstaand icoon</a:t>
            </a:r>
            <a:br>
              <a:rPr lang="nl-NL" noProof="0"/>
            </a:br>
            <a:r>
              <a:rPr lang="nl-NL" noProof="0"/>
              <a:t>om een afbeelding in te voegen</a:t>
            </a:r>
          </a:p>
        </p:txBody>
      </p:sp>
      <p:sp>
        <p:nvSpPr>
          <p:cNvPr id="159" name="Tijdelijke aanduiding voor afbeelding 12">
            <a:extLst>
              <a:ext uri="{FF2B5EF4-FFF2-40B4-BE49-F238E27FC236}">
                <a16:creationId xmlns:a16="http://schemas.microsoft.com/office/drawing/2014/main" id="{76BF297A-1BD5-4AFF-8024-BE29CA91F02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2978700" y="3260543"/>
            <a:ext cx="2195999" cy="2556707"/>
          </a:xfrm>
          <a:solidFill>
            <a:schemeClr val="bg1">
              <a:lumMod val="95000"/>
            </a:schemeClr>
          </a:solidFill>
        </p:spPr>
        <p:txBody>
          <a:bodyPr lIns="0" tIns="0" bIns="1080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i="1" baseline="0"/>
            </a:lvl1pPr>
          </a:lstStyle>
          <a:p>
            <a:r>
              <a:rPr lang="nl-NL" noProof="0"/>
              <a:t>Klik op onderstaand icoon</a:t>
            </a:r>
            <a:br>
              <a:rPr lang="nl-NL" noProof="0"/>
            </a:br>
            <a:r>
              <a:rPr lang="nl-NL" noProof="0"/>
              <a:t>om een afbeelding in te voegen</a:t>
            </a:r>
          </a:p>
        </p:txBody>
      </p:sp>
      <p:sp>
        <p:nvSpPr>
          <p:cNvPr id="162" name="Tijdelijke aanduiding voor titel 1">
            <a:extLst>
              <a:ext uri="{FF2B5EF4-FFF2-40B4-BE49-F238E27FC236}">
                <a16:creationId xmlns:a16="http://schemas.microsoft.com/office/drawing/2014/main" id="{A017F134-D0D8-4202-A277-CE7159764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00" y="1449003"/>
            <a:ext cx="3536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164" name="Tijdelijke aanduiding voor verticale tekst 2">
            <a:extLst>
              <a:ext uri="{FF2B5EF4-FFF2-40B4-BE49-F238E27FC236}">
                <a16:creationId xmlns:a16="http://schemas.microsoft.com/office/drawing/2014/main" id="{0C0154CB-C26B-4423-8769-B5D938E4D2A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41088" y="2137433"/>
            <a:ext cx="3530912" cy="3903504"/>
          </a:xfrm>
        </p:spPr>
        <p:txBody>
          <a:bodyPr vert="horz" lIns="0" tIns="0" rIns="0" bIns="0"/>
          <a:lstStyle>
            <a:lvl1pPr marL="217488" indent="-217488">
              <a:buFont typeface="Arial" panose="020B0604020202020204" pitchFamily="34" charset="0"/>
              <a:buChar char="‒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Numerieke 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6"/>
            <a:r>
              <a:rPr lang="nl-NL" dirty="0"/>
              <a:t>Alfabetische 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7"/>
            <a:r>
              <a:rPr lang="nl-NL" dirty="0"/>
              <a:t>Leestekst cursief</a:t>
            </a:r>
          </a:p>
          <a:p>
            <a:pPr lvl="8"/>
            <a:r>
              <a:rPr lang="nl-NL" dirty="0"/>
              <a:t>Titel</a:t>
            </a:r>
          </a:p>
        </p:txBody>
      </p:sp>
      <p:sp>
        <p:nvSpPr>
          <p:cNvPr id="160" name="Tijdelijke aanduiding voor tekst 3924">
            <a:extLst>
              <a:ext uri="{FF2B5EF4-FFF2-40B4-BE49-F238E27FC236}">
                <a16:creationId xmlns:a16="http://schemas.microsoft.com/office/drawing/2014/main" id="{5D759B91-7189-4EB3-A634-7CCF0C0157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61" name="Tijdelijke aanduiding voor tekst 3926">
            <a:extLst>
              <a:ext uri="{FF2B5EF4-FFF2-40B4-BE49-F238E27FC236}">
                <a16:creationId xmlns:a16="http://schemas.microsoft.com/office/drawing/2014/main" id="{A6C12491-5546-43EF-8B4F-AA4BA0D358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689303" cy="473459"/>
          </a:xfrm>
          <a:blipFill>
            <a:blip r:embed="rId4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437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54" grpId="0" build="p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5" grpId="0" animBg="1"/>
      <p:bldP spid="156" grpId="0" build="p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7" grpId="0" animBg="1"/>
      <p:bldP spid="158" grpId="0" animBg="1"/>
      <p:bldP spid="159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jdelijke aanduiding voor afbeelding 8">
            <a:extLst>
              <a:ext uri="{FF2B5EF4-FFF2-40B4-BE49-F238E27FC236}">
                <a16:creationId xmlns:a16="http://schemas.microsoft.com/office/drawing/2014/main" id="{27489788-7523-4049-B6A4-83AEF61540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0750" y="1434"/>
            <a:ext cx="1220275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08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100% FOTO</a:t>
            </a:r>
          </a:p>
        </p:txBody>
      </p:sp>
      <p:grpSp>
        <p:nvGrpSpPr>
          <p:cNvPr id="58" name="Instructie">
            <a:extLst>
              <a:ext uri="{FF2B5EF4-FFF2-40B4-BE49-F238E27FC236}">
                <a16:creationId xmlns:a16="http://schemas.microsoft.com/office/drawing/2014/main" id="{5C5F75FA-FD7D-40AF-9986-A3A02A4DC30E}"/>
              </a:ext>
            </a:extLst>
          </p:cNvPr>
          <p:cNvGrpSpPr/>
          <p:nvPr userDrawn="1"/>
        </p:nvGrpSpPr>
        <p:grpSpPr>
          <a:xfrm>
            <a:off x="12391601" y="0"/>
            <a:ext cx="3320839" cy="5340257"/>
            <a:chOff x="12391601" y="0"/>
            <a:chExt cx="3320839" cy="5340257"/>
          </a:xfrm>
        </p:grpSpPr>
        <p:grpSp>
          <p:nvGrpSpPr>
            <p:cNvPr id="59" name="Meer informatie">
              <a:extLst>
                <a:ext uri="{FF2B5EF4-FFF2-40B4-BE49-F238E27FC236}">
                  <a16:creationId xmlns:a16="http://schemas.microsoft.com/office/drawing/2014/main" id="{382339AA-BC0C-4C67-BF17-90095CBA8B96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00" name="Freeform 101">
                <a:extLst>
                  <a:ext uri="{FF2B5EF4-FFF2-40B4-BE49-F238E27FC236}">
                    <a16:creationId xmlns:a16="http://schemas.microsoft.com/office/drawing/2014/main" id="{5CDBD2C3-FD3D-443C-A7B8-86D1B33239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D3583A4F-681C-4316-8935-0CC74B51B26D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02" name="Rechte verbindingslijn 101">
                <a:extLst>
                  <a:ext uri="{FF2B5EF4-FFF2-40B4-BE49-F238E27FC236}">
                    <a16:creationId xmlns:a16="http://schemas.microsoft.com/office/drawing/2014/main" id="{AE6B0823-EC42-48E3-8B40-DDB53C3823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2E5B9CDC-3973-4624-8D32-9B6CA91C5820}"/>
                </a:ext>
              </a:extLst>
            </p:cNvPr>
            <p:cNvSpPr/>
            <p:nvPr userDrawn="1"/>
          </p:nvSpPr>
          <p:spPr>
            <a:xfrm>
              <a:off x="12397262" y="0"/>
              <a:ext cx="3315178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61" name="Ovaal 60">
              <a:extLst>
                <a:ext uri="{FF2B5EF4-FFF2-40B4-BE49-F238E27FC236}">
                  <a16:creationId xmlns:a16="http://schemas.microsoft.com/office/drawing/2014/main" id="{FC4B7D82-0292-4758-86F2-F13F3AD5B6CA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62" name="Rechte verbindingslijn 61">
              <a:extLst>
                <a:ext uri="{FF2B5EF4-FFF2-40B4-BE49-F238E27FC236}">
                  <a16:creationId xmlns:a16="http://schemas.microsoft.com/office/drawing/2014/main" id="{D1BD6AD6-FDE9-40F9-930F-1B678A2BE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63" name="Rechte verbindingslijn 62">
              <a:extLst>
                <a:ext uri="{FF2B5EF4-FFF2-40B4-BE49-F238E27FC236}">
                  <a16:creationId xmlns:a16="http://schemas.microsoft.com/office/drawing/2014/main" id="{AEF40621-E5FB-4079-B38A-8647B6A8FF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0FD132E7-0436-4D96-913E-1EF6B8441247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5" name="Rechte verbindingslijn 64">
              <a:extLst>
                <a:ext uri="{FF2B5EF4-FFF2-40B4-BE49-F238E27FC236}">
                  <a16:creationId xmlns:a16="http://schemas.microsoft.com/office/drawing/2014/main" id="{0A217B57-0376-4BA2-896B-C1DF8CB7D9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6" name="Ovaal 65">
              <a:extLst>
                <a:ext uri="{FF2B5EF4-FFF2-40B4-BE49-F238E27FC236}">
                  <a16:creationId xmlns:a16="http://schemas.microsoft.com/office/drawing/2014/main" id="{5252C7AF-02CE-4934-9F71-D4E7969B4215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EE6CF65E-519A-4948-BB60-1CB0D38698CF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68" name="Groep 67">
              <a:extLst>
                <a:ext uri="{FF2B5EF4-FFF2-40B4-BE49-F238E27FC236}">
                  <a16:creationId xmlns:a16="http://schemas.microsoft.com/office/drawing/2014/main" id="{DDD57105-8A09-4D2B-BDDB-0AB9058AD8D6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97" name="Rechthoek 96">
                <a:extLst>
                  <a:ext uri="{FF2B5EF4-FFF2-40B4-BE49-F238E27FC236}">
                    <a16:creationId xmlns:a16="http://schemas.microsoft.com/office/drawing/2014/main" id="{FAA5C867-E0B0-42B8-8BD0-91E2256D124D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98" name="Rechte verbindingslijn 97">
                <a:extLst>
                  <a:ext uri="{FF2B5EF4-FFF2-40B4-BE49-F238E27FC236}">
                    <a16:creationId xmlns:a16="http://schemas.microsoft.com/office/drawing/2014/main" id="{5EEBA641-B31E-4AC0-9CC4-42CDEFB8F56E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99" name="Gelijkbenige driehoek 98">
                <a:extLst>
                  <a:ext uri="{FF2B5EF4-FFF2-40B4-BE49-F238E27FC236}">
                    <a16:creationId xmlns:a16="http://schemas.microsoft.com/office/drawing/2014/main" id="{C1A68298-854D-4671-B817-DDB07D21FFB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9" name="Groep 68">
              <a:extLst>
                <a:ext uri="{FF2B5EF4-FFF2-40B4-BE49-F238E27FC236}">
                  <a16:creationId xmlns:a16="http://schemas.microsoft.com/office/drawing/2014/main" id="{9DB227BF-929D-42F5-841E-0B12164C37CD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FB1C5A2A-3AC6-4B96-90E7-BC543CA8439F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Ovaal 91">
                <a:extLst>
                  <a:ext uri="{FF2B5EF4-FFF2-40B4-BE49-F238E27FC236}">
                    <a16:creationId xmlns:a16="http://schemas.microsoft.com/office/drawing/2014/main" id="{FDA5E49E-F14E-44AD-ABEE-75910A281868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Vrije vorm: vorm 92">
                <a:extLst>
                  <a:ext uri="{FF2B5EF4-FFF2-40B4-BE49-F238E27FC236}">
                    <a16:creationId xmlns:a16="http://schemas.microsoft.com/office/drawing/2014/main" id="{5C0EF1B7-E8C9-429C-8823-263BB9CF42B0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Rechthoek: afgeronde hoeken 93">
                <a:extLst>
                  <a:ext uri="{FF2B5EF4-FFF2-40B4-BE49-F238E27FC236}">
                    <a16:creationId xmlns:a16="http://schemas.microsoft.com/office/drawing/2014/main" id="{44F7813E-870F-4E2C-B892-5DBE2B858FFB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5" name="Rechte verbindingslijn 94">
                <a:extLst>
                  <a:ext uri="{FF2B5EF4-FFF2-40B4-BE49-F238E27FC236}">
                    <a16:creationId xmlns:a16="http://schemas.microsoft.com/office/drawing/2014/main" id="{D894639A-2864-453D-9B20-9D5B918F9A2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6" name="Rechte verbindingslijn 95">
                <a:extLst>
                  <a:ext uri="{FF2B5EF4-FFF2-40B4-BE49-F238E27FC236}">
                    <a16:creationId xmlns:a16="http://schemas.microsoft.com/office/drawing/2014/main" id="{663C38A9-F4A8-4699-A583-CF7DDE3F427D}"/>
                  </a:ext>
                </a:extLst>
              </p:cNvPr>
              <p:cNvCxnSpPr>
                <a:cxnSpLocks/>
                <a:stCxn id="9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70" name="Ovaal 69">
              <a:extLst>
                <a:ext uri="{FF2B5EF4-FFF2-40B4-BE49-F238E27FC236}">
                  <a16:creationId xmlns:a16="http://schemas.microsoft.com/office/drawing/2014/main" id="{F7749D6E-FE32-4D85-80FE-5C9F2C1B0959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0C71514C-B434-4ECA-996B-AEBB147FCF46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68158311-E280-456C-A97B-009C43EA1A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3" name="Groep 72">
              <a:extLst>
                <a:ext uri="{FF2B5EF4-FFF2-40B4-BE49-F238E27FC236}">
                  <a16:creationId xmlns:a16="http://schemas.microsoft.com/office/drawing/2014/main" id="{A8A6CCF1-37E4-4640-8C54-EB32DE3D917E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74" name="Groep 73">
                <a:extLst>
                  <a:ext uri="{FF2B5EF4-FFF2-40B4-BE49-F238E27FC236}">
                    <a16:creationId xmlns:a16="http://schemas.microsoft.com/office/drawing/2014/main" id="{D6534B3E-0A0D-436E-A77A-42464288199E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77" name="Groep 76">
                  <a:extLst>
                    <a:ext uri="{FF2B5EF4-FFF2-40B4-BE49-F238E27FC236}">
                      <a16:creationId xmlns:a16="http://schemas.microsoft.com/office/drawing/2014/main" id="{AE98E087-E958-4197-BAB0-FAE671E514CB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85" name="Groep 84">
                    <a:extLst>
                      <a:ext uri="{FF2B5EF4-FFF2-40B4-BE49-F238E27FC236}">
                        <a16:creationId xmlns:a16="http://schemas.microsoft.com/office/drawing/2014/main" id="{518CDE7F-AFA5-4345-8F0A-C5C79A99DC0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88" name="Rechthoek 87">
                      <a:extLst>
                        <a:ext uri="{FF2B5EF4-FFF2-40B4-BE49-F238E27FC236}">
                          <a16:creationId xmlns:a16="http://schemas.microsoft.com/office/drawing/2014/main" id="{49D77A8B-9848-46AF-B9C2-48B3E8E761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9" name="Rechthoek 88">
                      <a:extLst>
                        <a:ext uri="{FF2B5EF4-FFF2-40B4-BE49-F238E27FC236}">
                          <a16:creationId xmlns:a16="http://schemas.microsoft.com/office/drawing/2014/main" id="{2F1FB28B-753B-4C93-B092-5775A3AE5E1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0" name="Ovaal 89">
                      <a:extLst>
                        <a:ext uri="{FF2B5EF4-FFF2-40B4-BE49-F238E27FC236}">
                          <a16:creationId xmlns:a16="http://schemas.microsoft.com/office/drawing/2014/main" id="{07F95748-931A-48F0-8B91-77217BAACF4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86" name="Afbeelding 85">
                    <a:extLst>
                      <a:ext uri="{FF2B5EF4-FFF2-40B4-BE49-F238E27FC236}">
                        <a16:creationId xmlns:a16="http://schemas.microsoft.com/office/drawing/2014/main" id="{FAA564EE-A69C-44AD-829A-E60E11FA387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87" name="Afbeelding 86">
                    <a:extLst>
                      <a:ext uri="{FF2B5EF4-FFF2-40B4-BE49-F238E27FC236}">
                        <a16:creationId xmlns:a16="http://schemas.microsoft.com/office/drawing/2014/main" id="{3A34DA49-D75E-45EC-A0DA-4E532CE9C8C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8" name="Groep 77">
                  <a:extLst>
                    <a:ext uri="{FF2B5EF4-FFF2-40B4-BE49-F238E27FC236}">
                      <a16:creationId xmlns:a16="http://schemas.microsoft.com/office/drawing/2014/main" id="{5102A430-2A21-470C-9A9F-64A3176E6E14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2" name="Rechthoek 81">
                    <a:extLst>
                      <a:ext uri="{FF2B5EF4-FFF2-40B4-BE49-F238E27FC236}">
                        <a16:creationId xmlns:a16="http://schemas.microsoft.com/office/drawing/2014/main" id="{A1D6A073-BC88-45CB-AAB9-0358A7D285A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3" name="Rechthoek 82">
                    <a:extLst>
                      <a:ext uri="{FF2B5EF4-FFF2-40B4-BE49-F238E27FC236}">
                        <a16:creationId xmlns:a16="http://schemas.microsoft.com/office/drawing/2014/main" id="{5906D56D-6DDA-4DEE-82BA-96612219676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9" name="Groep 78">
                  <a:extLst>
                    <a:ext uri="{FF2B5EF4-FFF2-40B4-BE49-F238E27FC236}">
                      <a16:creationId xmlns:a16="http://schemas.microsoft.com/office/drawing/2014/main" id="{C3A6CC3C-E852-4456-A166-1C68D113DD4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E1312478-AAF8-4CF9-84DA-0DB195B8F4A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1" name="Rechthoek 80">
                    <a:extLst>
                      <a:ext uri="{FF2B5EF4-FFF2-40B4-BE49-F238E27FC236}">
                        <a16:creationId xmlns:a16="http://schemas.microsoft.com/office/drawing/2014/main" id="{220DDE00-B2E1-4652-A59D-32BCB37AAA9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75" name="Rechthoek 74">
                <a:extLst>
                  <a:ext uri="{FF2B5EF4-FFF2-40B4-BE49-F238E27FC236}">
                    <a16:creationId xmlns:a16="http://schemas.microsoft.com/office/drawing/2014/main" id="{53DFD973-866A-4148-B79D-95819D8B3EE1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76" name="Gelijkbenige driehoek 75">
                <a:extLst>
                  <a:ext uri="{FF2B5EF4-FFF2-40B4-BE49-F238E27FC236}">
                    <a16:creationId xmlns:a16="http://schemas.microsoft.com/office/drawing/2014/main" id="{F68CDD40-4903-4FA4-8B78-A52C43E2F8C0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2" name="Tijdelijke aanduiding voor voettekst 2">
            <a:extLst>
              <a:ext uri="{FF2B5EF4-FFF2-40B4-BE49-F238E27FC236}">
                <a16:creationId xmlns:a16="http://schemas.microsoft.com/office/drawing/2014/main" id="{4A7828CB-B2AB-41BF-AF24-73A48F59F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6" y="6138863"/>
            <a:ext cx="6900496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57" name="Tijdelijke aanduiding voor titel 1">
            <a:extLst>
              <a:ext uri="{FF2B5EF4-FFF2-40B4-BE49-F238E27FC236}">
                <a16:creationId xmlns:a16="http://schemas.microsoft.com/office/drawing/2014/main" id="{E3B61A97-1B3A-4142-8CAA-EA6AD5A0F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55" name="Tijdelijke aanduiding voor tekst 3924">
            <a:extLst>
              <a:ext uri="{FF2B5EF4-FFF2-40B4-BE49-F238E27FC236}">
                <a16:creationId xmlns:a16="http://schemas.microsoft.com/office/drawing/2014/main" id="{7C0B31B2-02A2-457F-9286-C50B3DCFBF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84" name="Tijdelijke aanduiding voor tekst 3926">
            <a:extLst>
              <a:ext uri="{FF2B5EF4-FFF2-40B4-BE49-F238E27FC236}">
                <a16:creationId xmlns:a16="http://schemas.microsoft.com/office/drawing/2014/main" id="{901AE8AB-4A7C-4C4E-A7D2-25BE2EF77D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222776"/>
            <a:ext cx="1689303" cy="473459"/>
          </a:xfrm>
          <a:blipFill>
            <a:blip r:embed="rId4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32572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jdelijke aanduiding voor media 28">
            <a:extLst>
              <a:ext uri="{FF2B5EF4-FFF2-40B4-BE49-F238E27FC236}">
                <a16:creationId xmlns:a16="http://schemas.microsoft.com/office/drawing/2014/main" id="{509D1DBF-53EC-4D6F-8ECF-1E96F36DB028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0" y="1"/>
            <a:ext cx="12192000" cy="6857999"/>
          </a:xfrm>
          <a:solidFill>
            <a:schemeClr val="bg1">
              <a:lumMod val="95000"/>
            </a:schemeClr>
          </a:solidFill>
        </p:spPr>
        <p:txBody>
          <a:bodyPr tIns="0" bIns="1080000"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nl-NL" noProof="0" dirty="0"/>
              <a:t>Klik op het onderstaande icoon </a:t>
            </a:r>
            <a:br>
              <a:rPr lang="nl-NL" noProof="0" dirty="0"/>
            </a:br>
            <a:r>
              <a:rPr lang="nl-NL" noProof="0" dirty="0"/>
              <a:t>om een video in te voegen.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100% VIDEO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D261BDFD-8DDA-458D-B58A-3E228BAAB075}"/>
              </a:ext>
            </a:extLst>
          </p:cNvPr>
          <p:cNvGrpSpPr/>
          <p:nvPr userDrawn="1"/>
        </p:nvGrpSpPr>
        <p:grpSpPr>
          <a:xfrm>
            <a:off x="12391601" y="0"/>
            <a:ext cx="3183678" cy="5320923"/>
            <a:chOff x="12391601" y="0"/>
            <a:chExt cx="3183678" cy="5320923"/>
          </a:xfrm>
        </p:grpSpPr>
        <p:grpSp>
          <p:nvGrpSpPr>
            <p:cNvPr id="111" name="Video icoon">
              <a:extLst>
                <a:ext uri="{FF2B5EF4-FFF2-40B4-BE49-F238E27FC236}">
                  <a16:creationId xmlns:a16="http://schemas.microsoft.com/office/drawing/2014/main" id="{E31B2D07-8973-4A7C-94F7-BC974EC5A382}"/>
                </a:ext>
              </a:extLst>
            </p:cNvPr>
            <p:cNvGrpSpPr/>
            <p:nvPr userDrawn="1"/>
          </p:nvGrpSpPr>
          <p:grpSpPr>
            <a:xfrm>
              <a:off x="12757282" y="1266839"/>
              <a:ext cx="326087" cy="328143"/>
              <a:chOff x="8066315" y="1676399"/>
              <a:chExt cx="1371600" cy="1380253"/>
            </a:xfrm>
          </p:grpSpPr>
          <p:sp>
            <p:nvSpPr>
              <p:cNvPr id="149" name="Rechthoek 148">
                <a:extLst>
                  <a:ext uri="{FF2B5EF4-FFF2-40B4-BE49-F238E27FC236}">
                    <a16:creationId xmlns:a16="http://schemas.microsoft.com/office/drawing/2014/main" id="{A293337F-1EAF-46B1-9376-B2B51A18C91A}"/>
                  </a:ext>
                </a:extLst>
              </p:cNvPr>
              <p:cNvSpPr/>
              <p:nvPr userDrawn="1"/>
            </p:nvSpPr>
            <p:spPr>
              <a:xfrm>
                <a:off x="8066315" y="1687286"/>
                <a:ext cx="1360714" cy="13607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50" name="Vrije vorm 112">
                <a:extLst>
                  <a:ext uri="{FF2B5EF4-FFF2-40B4-BE49-F238E27FC236}">
                    <a16:creationId xmlns:a16="http://schemas.microsoft.com/office/drawing/2014/main" id="{63BEA8EE-7B35-48E7-B9F0-81F75BC80D52}"/>
                  </a:ext>
                </a:extLst>
              </p:cNvPr>
              <p:cNvSpPr/>
              <p:nvPr userDrawn="1"/>
            </p:nvSpPr>
            <p:spPr>
              <a:xfrm>
                <a:off x="8077201" y="1676399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51" name="Vrije vorm 113">
                <a:extLst>
                  <a:ext uri="{FF2B5EF4-FFF2-40B4-BE49-F238E27FC236}">
                    <a16:creationId xmlns:a16="http://schemas.microsoft.com/office/drawing/2014/main" id="{DC5ABDCE-7038-448C-8EF2-6BBADBB8F8FF}"/>
                  </a:ext>
                </a:extLst>
              </p:cNvPr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CE768990-6C05-4F43-907C-14F89A0636E1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Video invoegen/veranderen</a:t>
              </a:r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53F3022B-286B-447A-81D7-E4A958A820D4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14" name="Rechte verbindingslijn 113">
              <a:extLst>
                <a:ext uri="{FF2B5EF4-FFF2-40B4-BE49-F238E27FC236}">
                  <a16:creationId xmlns:a16="http://schemas.microsoft.com/office/drawing/2014/main" id="{C39F6B56-515C-4A64-9CB2-9887A160740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5" name="Rechte verbindingslijn 114">
              <a:extLst>
                <a:ext uri="{FF2B5EF4-FFF2-40B4-BE49-F238E27FC236}">
                  <a16:creationId xmlns:a16="http://schemas.microsoft.com/office/drawing/2014/main" id="{2AA9E739-4DF0-46CE-B5EE-4B90BBF107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72231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60F44F02-E41F-4420-8FF3-8FBEF5B87C86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afbeelding/video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video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7" name="Groep 116">
              <a:extLst>
                <a:ext uri="{FF2B5EF4-FFF2-40B4-BE49-F238E27FC236}">
                  <a16:creationId xmlns:a16="http://schemas.microsoft.com/office/drawing/2014/main" id="{06BA52EA-7C7A-4363-8F13-AFA4534841EA}"/>
                </a:ext>
              </a:extLst>
            </p:cNvPr>
            <p:cNvGrpSpPr/>
            <p:nvPr userDrawn="1"/>
          </p:nvGrpSpPr>
          <p:grpSpPr>
            <a:xfrm>
              <a:off x="12396764" y="4419767"/>
              <a:ext cx="3178515" cy="901156"/>
              <a:chOff x="12396764" y="4439101"/>
              <a:chExt cx="3178515" cy="901156"/>
            </a:xfrm>
          </p:grpSpPr>
          <p:grpSp>
            <p:nvGrpSpPr>
              <p:cNvPr id="144" name="Meer informatie">
                <a:extLst>
                  <a:ext uri="{FF2B5EF4-FFF2-40B4-BE49-F238E27FC236}">
                    <a16:creationId xmlns:a16="http://schemas.microsoft.com/office/drawing/2014/main" id="{704E8C4E-8202-469D-84A5-4DBBEABB61F8}"/>
                  </a:ext>
                </a:extLst>
              </p:cNvPr>
              <p:cNvGrpSpPr/>
              <p:nvPr userDrawn="1"/>
            </p:nvGrpSpPr>
            <p:grpSpPr>
              <a:xfrm>
                <a:off x="12396764" y="4556984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46" name="Freeform 101">
                  <a:extLst>
                    <a:ext uri="{FF2B5EF4-FFF2-40B4-BE49-F238E27FC236}">
                      <a16:creationId xmlns:a16="http://schemas.microsoft.com/office/drawing/2014/main" id="{69F26E15-5882-413C-86D0-8B347CCDD64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147" name="Rechthoek 146">
                  <a:extLst>
                    <a:ext uri="{FF2B5EF4-FFF2-40B4-BE49-F238E27FC236}">
                      <a16:creationId xmlns:a16="http://schemas.microsoft.com/office/drawing/2014/main" id="{F9333AC0-7C68-4291-BEB8-185721857956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48" name="Rechte verbindingslijn 147">
                  <a:extLst>
                    <a:ext uri="{FF2B5EF4-FFF2-40B4-BE49-F238E27FC236}">
                      <a16:creationId xmlns:a16="http://schemas.microsoft.com/office/drawing/2014/main" id="{A79D92EA-1C85-4944-98A2-7BD004B93B4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cxnSp>
            <p:nvCxnSpPr>
              <p:cNvPr id="145" name="Rechte verbindingslijn 144">
                <a:extLst>
                  <a:ext uri="{FF2B5EF4-FFF2-40B4-BE49-F238E27FC236}">
                    <a16:creationId xmlns:a16="http://schemas.microsoft.com/office/drawing/2014/main" id="{A04DA7AD-18A5-4C04-A4C9-9787C1CC6D9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439101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22C823FB-D700-4691-B1B2-FD3BC45CC6C0}"/>
                </a:ext>
              </a:extLst>
            </p:cNvPr>
            <p:cNvSpPr/>
            <p:nvPr userDrawn="1"/>
          </p:nvSpPr>
          <p:spPr>
            <a:xfrm>
              <a:off x="12391601" y="1850777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F85D7EC6-744F-459A-8278-116149DD3086}"/>
                </a:ext>
              </a:extLst>
            </p:cNvPr>
            <p:cNvSpPr/>
            <p:nvPr userDrawn="1"/>
          </p:nvSpPr>
          <p:spPr>
            <a:xfrm>
              <a:off x="12757282" y="191684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video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33A2EF4B-0C0C-49DA-8767-AFA6BA86D406}"/>
                </a:ext>
              </a:extLst>
            </p:cNvPr>
            <p:cNvGrpSpPr/>
            <p:nvPr userDrawn="1"/>
          </p:nvGrpSpPr>
          <p:grpSpPr>
            <a:xfrm>
              <a:off x="12757282" y="2328929"/>
              <a:ext cx="825500" cy="209550"/>
              <a:chOff x="13504624" y="2482850"/>
              <a:chExt cx="825500" cy="209550"/>
            </a:xfrm>
          </p:grpSpPr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A70ED2B8-3C8A-4ADD-9C49-619F678EB586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2" name="Rechte verbindingslijn 141">
                <a:extLst>
                  <a:ext uri="{FF2B5EF4-FFF2-40B4-BE49-F238E27FC236}">
                    <a16:creationId xmlns:a16="http://schemas.microsoft.com/office/drawing/2014/main" id="{143518BE-2209-4606-967C-ACD05DBC31BA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3" name="Gelijkbenige driehoek 142">
                <a:extLst>
                  <a:ext uri="{FF2B5EF4-FFF2-40B4-BE49-F238E27FC236}">
                    <a16:creationId xmlns:a16="http://schemas.microsoft.com/office/drawing/2014/main" id="{F3C2013C-2C83-4E17-B4EA-51D825545AE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0B8445F4-A71D-4FAD-A541-C6037B39B59A}"/>
                </a:ext>
              </a:extLst>
            </p:cNvPr>
            <p:cNvSpPr/>
            <p:nvPr userDrawn="1"/>
          </p:nvSpPr>
          <p:spPr>
            <a:xfrm>
              <a:off x="12391601" y="276233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76ACEF81-715B-405D-89D3-8F2C3F86DF3A}"/>
                </a:ext>
              </a:extLst>
            </p:cNvPr>
            <p:cNvSpPr/>
            <p:nvPr userDrawn="1"/>
          </p:nvSpPr>
          <p:spPr>
            <a:xfrm>
              <a:off x="12757283" y="2828393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video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video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video en met de hoekjes het videokader.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23" name="Rechte verbindingslijn 122">
              <a:extLst>
                <a:ext uri="{FF2B5EF4-FFF2-40B4-BE49-F238E27FC236}">
                  <a16:creationId xmlns:a16="http://schemas.microsoft.com/office/drawing/2014/main" id="{DB395461-CBC5-43F2-BBB8-7705B16495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644168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9" name="Groep 48">
              <a:extLst>
                <a:ext uri="{FF2B5EF4-FFF2-40B4-BE49-F238E27FC236}">
                  <a16:creationId xmlns:a16="http://schemas.microsoft.com/office/drawing/2014/main" id="{3977D9F7-5518-403B-8A9E-61A278620A9D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9BD2D689-D3E7-4675-A170-93E21C8C9468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7AD448B8-1848-462D-8D6A-1108F312A988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60" name="Groep 59">
                    <a:extLst>
                      <a:ext uri="{FF2B5EF4-FFF2-40B4-BE49-F238E27FC236}">
                        <a16:creationId xmlns:a16="http://schemas.microsoft.com/office/drawing/2014/main" id="{C8565E4A-2B20-45A2-BB07-15DB673C2A2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407F61E2-5AAD-480F-94A5-C01553160CA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E20174D2-3DBD-4314-B7FB-4D7780A59E2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5" name="Ovaal 64">
                      <a:extLst>
                        <a:ext uri="{FF2B5EF4-FFF2-40B4-BE49-F238E27FC236}">
                          <a16:creationId xmlns:a16="http://schemas.microsoft.com/office/drawing/2014/main" id="{2E47D879-FC84-4A6D-80CC-B28BD459C5C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61" name="Afbeelding 60">
                    <a:extLst>
                      <a:ext uri="{FF2B5EF4-FFF2-40B4-BE49-F238E27FC236}">
                        <a16:creationId xmlns:a16="http://schemas.microsoft.com/office/drawing/2014/main" id="{1A84F0ED-2C5F-419C-ABCE-2CD184B0CD8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2" name="Afbeelding 61">
                    <a:extLst>
                      <a:ext uri="{FF2B5EF4-FFF2-40B4-BE49-F238E27FC236}">
                        <a16:creationId xmlns:a16="http://schemas.microsoft.com/office/drawing/2014/main" id="{57F85D97-9F7A-442C-B167-B4F2FA0A8EA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AFEFDA85-BCB0-4AA3-A58B-A633BC380CD0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8" name="Rechthoek 57">
                    <a:extLst>
                      <a:ext uri="{FF2B5EF4-FFF2-40B4-BE49-F238E27FC236}">
                        <a16:creationId xmlns:a16="http://schemas.microsoft.com/office/drawing/2014/main" id="{5B067AD7-1DB0-4C4C-8853-8DA46ECFFA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BB833877-721A-4B7B-8182-F984CC44245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768B9BB0-EBD5-47F5-B8F9-3F0DBAF98D3B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107FEECF-9097-4BB7-8DB3-52736A3D113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D134F1FE-322D-481A-AD17-DDD2660466B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69D5B231-2148-4CBF-8C5D-3EE0323E0AA8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52" name="Gelijkbenige driehoek 51">
                <a:extLst>
                  <a:ext uri="{FF2B5EF4-FFF2-40B4-BE49-F238E27FC236}">
                    <a16:creationId xmlns:a16="http://schemas.microsoft.com/office/drawing/2014/main" id="{2E1FE2EF-57E5-4F21-96A4-31C062120569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66" name="Tijdelijke aanduiding voor voettekst 2">
            <a:extLst>
              <a:ext uri="{FF2B5EF4-FFF2-40B4-BE49-F238E27FC236}">
                <a16:creationId xmlns:a16="http://schemas.microsoft.com/office/drawing/2014/main" id="{D4165A1C-201C-47EF-9B8C-AC6C2612C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5" y="6138863"/>
            <a:ext cx="6930233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67" name="Tijdelijke aanduiding voor dianummer 3">
            <a:extLst>
              <a:ext uri="{FF2B5EF4-FFF2-40B4-BE49-F238E27FC236}">
                <a16:creationId xmlns:a16="http://schemas.microsoft.com/office/drawing/2014/main" id="{8E67392C-C405-4AED-A374-05B31A4F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68" name="Tijdelijke aanduiding voor tekst 3926">
            <a:extLst>
              <a:ext uri="{FF2B5EF4-FFF2-40B4-BE49-F238E27FC236}">
                <a16:creationId xmlns:a16="http://schemas.microsoft.com/office/drawing/2014/main" id="{85DCDAAA-E590-4AFB-90F4-32947F54D1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4267" y="6100763"/>
            <a:ext cx="1689303" cy="473459"/>
          </a:xfrm>
          <a:blipFill>
            <a:blip r:embed="rId4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34796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GRAFIEK, 5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grafiek 12"/>
          <p:cNvSpPr>
            <a:spLocks noGrp="1"/>
          </p:cNvSpPr>
          <p:nvPr>
            <p:ph type="chart" sz="quarter" idx="14" hasCustomPrompt="1"/>
          </p:nvPr>
        </p:nvSpPr>
        <p:spPr>
          <a:xfrm>
            <a:off x="6275457" y="1944006"/>
            <a:ext cx="5195818" cy="4096931"/>
          </a:xfrm>
          <a:prstGeom prst="rect">
            <a:avLst/>
          </a:prstGeom>
          <a:noFill/>
          <a:ln>
            <a:noFill/>
          </a:ln>
        </p:spPr>
        <p:txBody>
          <a:bodyPr bIns="108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grafiek in te voegen.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50% GRAFIEK, 50% TEKST</a:t>
            </a:r>
          </a:p>
        </p:txBody>
      </p:sp>
      <p:grpSp>
        <p:nvGrpSpPr>
          <p:cNvPr id="84" name="Instructie">
            <a:extLst>
              <a:ext uri="{FF2B5EF4-FFF2-40B4-BE49-F238E27FC236}">
                <a16:creationId xmlns:a16="http://schemas.microsoft.com/office/drawing/2014/main" id="{3040CDD4-D43B-4858-AFF7-2A7881136288}"/>
              </a:ext>
            </a:extLst>
          </p:cNvPr>
          <p:cNvGrpSpPr/>
          <p:nvPr userDrawn="1"/>
        </p:nvGrpSpPr>
        <p:grpSpPr>
          <a:xfrm>
            <a:off x="12389714" y="3046306"/>
            <a:ext cx="3183677" cy="2546619"/>
            <a:chOff x="12389714" y="4327164"/>
            <a:chExt cx="3183677" cy="2546619"/>
          </a:xfrm>
        </p:grpSpPr>
        <p:grpSp>
          <p:nvGrpSpPr>
            <p:cNvPr id="85" name="Meer informatie">
              <a:extLst>
                <a:ext uri="{FF2B5EF4-FFF2-40B4-BE49-F238E27FC236}">
                  <a16:creationId xmlns:a16="http://schemas.microsoft.com/office/drawing/2014/main" id="{29E2AE78-3DF6-4E14-949C-3FEC29B8A764}"/>
                </a:ext>
              </a:extLst>
            </p:cNvPr>
            <p:cNvGrpSpPr/>
            <p:nvPr userDrawn="1"/>
          </p:nvGrpSpPr>
          <p:grpSpPr>
            <a:xfrm>
              <a:off x="12394875" y="6090510"/>
              <a:ext cx="3178515" cy="783273"/>
              <a:chOff x="-3741486" y="3359148"/>
              <a:chExt cx="3178515" cy="783273"/>
            </a:xfrm>
          </p:grpSpPr>
          <p:sp>
            <p:nvSpPr>
              <p:cNvPr id="123" name="Freeform 101">
                <a:extLst>
                  <a:ext uri="{FF2B5EF4-FFF2-40B4-BE49-F238E27FC236}">
                    <a16:creationId xmlns:a16="http://schemas.microsoft.com/office/drawing/2014/main" id="{98C6B6CE-EC5F-4D71-837B-753F447030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24" name="Rechthoek 123">
                <a:extLst>
                  <a:ext uri="{FF2B5EF4-FFF2-40B4-BE49-F238E27FC236}">
                    <a16:creationId xmlns:a16="http://schemas.microsoft.com/office/drawing/2014/main" id="{E53BAAEC-1210-4367-A1E1-84514B72428B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A85CA397-C77B-4F60-9888-9DE3ABD596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cxnSp>
          <p:nvCxnSpPr>
            <p:cNvPr id="86" name="Rechte verbindingslijn 85">
              <a:extLst>
                <a:ext uri="{FF2B5EF4-FFF2-40B4-BE49-F238E27FC236}">
                  <a16:creationId xmlns:a16="http://schemas.microsoft.com/office/drawing/2014/main" id="{8B03B769-6AE8-47D6-9EAA-43748CAA858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596372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F4D1655B-BBF9-4FF2-9EBF-FE02857E160D}"/>
                </a:ext>
              </a:extLst>
            </p:cNvPr>
            <p:cNvSpPr/>
            <p:nvPr userDrawn="1"/>
          </p:nvSpPr>
          <p:spPr>
            <a:xfrm>
              <a:off x="12395375" y="432716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Data van de Grafiek Bewerken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35557D85-5409-4044-ADE8-6620E922D76D}"/>
                </a:ext>
              </a:extLst>
            </p:cNvPr>
            <p:cNvSpPr/>
            <p:nvPr userDrawn="1"/>
          </p:nvSpPr>
          <p:spPr>
            <a:xfrm>
              <a:off x="12389714" y="470625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89" name="Rechte verbindingslijn 88">
              <a:extLst>
                <a:ext uri="{FF2B5EF4-FFF2-40B4-BE49-F238E27FC236}">
                  <a16:creationId xmlns:a16="http://schemas.microsoft.com/office/drawing/2014/main" id="{7AC76742-7059-4EF5-B715-1E42F0F385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458493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C6EB2D17-5AF1-42E3-AC17-F3949CB0600C}"/>
                </a:ext>
              </a:extLst>
            </p:cNvPr>
            <p:cNvSpPr/>
            <p:nvPr userDrawn="1"/>
          </p:nvSpPr>
          <p:spPr>
            <a:xfrm>
              <a:off x="12755395" y="4772316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100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Selecteer de grafiek, klik met de rechter muisknop en kies </a:t>
              </a:r>
              <a:r>
                <a:rPr lang="nl-NL" sz="1100" b="1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‘Gegevens bewerken’</a:t>
              </a:r>
            </a:p>
          </p:txBody>
        </p:sp>
        <p:grpSp>
          <p:nvGrpSpPr>
            <p:cNvPr id="91" name="Groep 90">
              <a:extLst>
                <a:ext uri="{FF2B5EF4-FFF2-40B4-BE49-F238E27FC236}">
                  <a16:creationId xmlns:a16="http://schemas.microsoft.com/office/drawing/2014/main" id="{775CE237-5131-4A8A-B7D9-EB2AC1B0B0A2}"/>
                </a:ext>
              </a:extLst>
            </p:cNvPr>
            <p:cNvGrpSpPr/>
            <p:nvPr userDrawn="1"/>
          </p:nvGrpSpPr>
          <p:grpSpPr>
            <a:xfrm>
              <a:off x="12755394" y="5222855"/>
              <a:ext cx="1714530" cy="639425"/>
              <a:chOff x="12757283" y="4365594"/>
              <a:chExt cx="1714530" cy="639425"/>
            </a:xfrm>
          </p:grpSpPr>
          <p:sp>
            <p:nvSpPr>
              <p:cNvPr id="92" name="Rechthoek 91">
                <a:extLst>
                  <a:ext uri="{FF2B5EF4-FFF2-40B4-BE49-F238E27FC236}">
                    <a16:creationId xmlns:a16="http://schemas.microsoft.com/office/drawing/2014/main" id="{D49A3A18-71BB-4909-96FC-45384F247FCD}"/>
                  </a:ext>
                </a:extLst>
              </p:cNvPr>
              <p:cNvSpPr/>
              <p:nvPr userDrawn="1"/>
            </p:nvSpPr>
            <p:spPr>
              <a:xfrm>
                <a:off x="12757283" y="4365594"/>
                <a:ext cx="1626818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AEFEE9BE-068A-400F-A262-0796DE729E33}"/>
                  </a:ext>
                </a:extLst>
              </p:cNvPr>
              <p:cNvSpPr/>
              <p:nvPr userDrawn="1"/>
            </p:nvSpPr>
            <p:spPr>
              <a:xfrm>
                <a:off x="12768263" y="4676983"/>
                <a:ext cx="1609231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Tekstvak 93">
                <a:extLst>
                  <a:ext uri="{FF2B5EF4-FFF2-40B4-BE49-F238E27FC236}">
                    <a16:creationId xmlns:a16="http://schemas.microsoft.com/office/drawing/2014/main" id="{EFE7A094-B7CE-423A-8455-9A22458CC37F}"/>
                  </a:ext>
                </a:extLst>
              </p:cNvPr>
              <p:cNvSpPr txBox="1"/>
              <p:nvPr userDrawn="1"/>
            </p:nvSpPr>
            <p:spPr>
              <a:xfrm>
                <a:off x="12997648" y="4404704"/>
                <a:ext cx="124815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Grafiektype wijzigen</a:t>
                </a:r>
              </a:p>
            </p:txBody>
          </p:sp>
          <p:sp>
            <p:nvSpPr>
              <p:cNvPr id="95" name="Tekstvak 94">
                <a:extLst>
                  <a:ext uri="{FF2B5EF4-FFF2-40B4-BE49-F238E27FC236}">
                    <a16:creationId xmlns:a16="http://schemas.microsoft.com/office/drawing/2014/main" id="{3BF3FC1E-E58D-4C65-B403-15D003784926}"/>
                  </a:ext>
                </a:extLst>
              </p:cNvPr>
              <p:cNvSpPr txBox="1"/>
              <p:nvPr userDrawn="1"/>
            </p:nvSpPr>
            <p:spPr>
              <a:xfrm>
                <a:off x="12984219" y="4725830"/>
                <a:ext cx="1274711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Gegevens bewerken</a:t>
                </a:r>
              </a:p>
            </p:txBody>
          </p:sp>
          <p:pic>
            <p:nvPicPr>
              <p:cNvPr id="96" name="Picture 3">
                <a:extLst>
                  <a:ext uri="{FF2B5EF4-FFF2-40B4-BE49-F238E27FC236}">
                    <a16:creationId xmlns:a16="http://schemas.microsoft.com/office/drawing/2014/main" id="{895A2E88-9E1E-4608-92C4-978405E52D0E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8727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97" name="Groep 96">
                <a:extLst>
                  <a:ext uri="{FF2B5EF4-FFF2-40B4-BE49-F238E27FC236}">
                    <a16:creationId xmlns:a16="http://schemas.microsoft.com/office/drawing/2014/main" id="{90C4656C-ECF8-4353-8538-12A916A1BC3C}"/>
                  </a:ext>
                </a:extLst>
              </p:cNvPr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120" name="Rechthoek 119">
                  <a:extLst>
                    <a:ext uri="{FF2B5EF4-FFF2-40B4-BE49-F238E27FC236}">
                      <a16:creationId xmlns:a16="http://schemas.microsoft.com/office/drawing/2014/main" id="{ABFAB90C-CD41-4409-A842-2589A1292537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21" name="Rechthoek 120">
                  <a:extLst>
                    <a:ext uri="{FF2B5EF4-FFF2-40B4-BE49-F238E27FC236}">
                      <a16:creationId xmlns:a16="http://schemas.microsoft.com/office/drawing/2014/main" id="{8E8DC2EC-2252-44BE-9B71-1D2D899CE2F7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22" name="Rechthoek 121">
                  <a:extLst>
                    <a:ext uri="{FF2B5EF4-FFF2-40B4-BE49-F238E27FC236}">
                      <a16:creationId xmlns:a16="http://schemas.microsoft.com/office/drawing/2014/main" id="{970C6290-91FE-446C-87A0-4A23F55F45B4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98" name="Groep 97">
                <a:extLst>
                  <a:ext uri="{FF2B5EF4-FFF2-40B4-BE49-F238E27FC236}">
                    <a16:creationId xmlns:a16="http://schemas.microsoft.com/office/drawing/2014/main" id="{8DBA938C-EC8F-49B9-9090-39F34DBFB3E0}"/>
                  </a:ext>
                </a:extLst>
              </p:cNvPr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99" name="Rechthoek 98">
                  <a:extLst>
                    <a:ext uri="{FF2B5EF4-FFF2-40B4-BE49-F238E27FC236}">
                      <a16:creationId xmlns:a16="http://schemas.microsoft.com/office/drawing/2014/main" id="{E3AD2895-5934-40A7-ABED-8C2EABB9C97C}"/>
                    </a:ext>
                  </a:extLst>
                </p:cNvPr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2F48D139-504C-4793-80C8-5961A0DCF0EA}"/>
                    </a:ext>
                  </a:extLst>
                </p:cNvPr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101" name="Groep 100">
                    <a:extLst>
                      <a:ext uri="{FF2B5EF4-FFF2-40B4-BE49-F238E27FC236}">
                        <a16:creationId xmlns:a16="http://schemas.microsoft.com/office/drawing/2014/main" id="{C0DEA568-E21E-4627-9F37-69C35D4D1BD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106" name="Rechthoek 105">
                      <a:extLst>
                        <a:ext uri="{FF2B5EF4-FFF2-40B4-BE49-F238E27FC236}">
                          <a16:creationId xmlns:a16="http://schemas.microsoft.com/office/drawing/2014/main" id="{BB5EA993-EF05-42E3-8EB4-FDA738B650C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grpSp>
                  <p:nvGrpSpPr>
                    <p:cNvPr id="107" name="Groep 106">
                      <a:extLst>
                        <a:ext uri="{FF2B5EF4-FFF2-40B4-BE49-F238E27FC236}">
                          <a16:creationId xmlns:a16="http://schemas.microsoft.com/office/drawing/2014/main" id="{8740D22C-ED6D-4AEC-AC96-C5CDB6B1960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113" name="Rechte verbindingslijn 112">
                        <a:extLst>
                          <a:ext uri="{FF2B5EF4-FFF2-40B4-BE49-F238E27FC236}">
                            <a16:creationId xmlns:a16="http://schemas.microsoft.com/office/drawing/2014/main" id="{84A4447F-3506-434E-B7CB-C9482F1E268A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" name="Rechte verbindingslijn 113">
                        <a:extLst>
                          <a:ext uri="{FF2B5EF4-FFF2-40B4-BE49-F238E27FC236}">
                            <a16:creationId xmlns:a16="http://schemas.microsoft.com/office/drawing/2014/main" id="{89B430D2-34EC-4426-8A46-A7273952D424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15" name="Groep 114">
                        <a:extLst>
                          <a:ext uri="{FF2B5EF4-FFF2-40B4-BE49-F238E27FC236}">
                            <a16:creationId xmlns:a16="http://schemas.microsoft.com/office/drawing/2014/main" id="{5A0E8B36-AB50-4743-9B6E-61C4D9FFBA62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116" name="Rechte verbindingslijn 115">
                          <a:extLst>
                            <a:ext uri="{FF2B5EF4-FFF2-40B4-BE49-F238E27FC236}">
                              <a16:creationId xmlns:a16="http://schemas.microsoft.com/office/drawing/2014/main" id="{207762C7-623A-414F-A24B-0ABD1B64E7C2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7" name="Rechte verbindingslijn 116">
                          <a:extLst>
                            <a:ext uri="{FF2B5EF4-FFF2-40B4-BE49-F238E27FC236}">
                              <a16:creationId xmlns:a16="http://schemas.microsoft.com/office/drawing/2014/main" id="{B04045A0-7178-497A-830A-0E4C14C52701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8" name="Rechte verbindingslijn 117">
                          <a:extLst>
                            <a:ext uri="{FF2B5EF4-FFF2-40B4-BE49-F238E27FC236}">
                              <a16:creationId xmlns:a16="http://schemas.microsoft.com/office/drawing/2014/main" id="{B696B029-9A33-4289-A061-53BA8F70BE52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9" name="Rechte verbindingslijn 118">
                          <a:extLst>
                            <a:ext uri="{FF2B5EF4-FFF2-40B4-BE49-F238E27FC236}">
                              <a16:creationId xmlns:a16="http://schemas.microsoft.com/office/drawing/2014/main" id="{3DFBED0D-8216-4471-B34F-032B676ADFD7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108" name="Rechte verbindingslijn 107">
                      <a:extLst>
                        <a:ext uri="{FF2B5EF4-FFF2-40B4-BE49-F238E27FC236}">
                          <a16:creationId xmlns:a16="http://schemas.microsoft.com/office/drawing/2014/main" id="{EE1F61A5-3B08-4C53-AE47-EF707575F6D7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09" name="Groep 108">
                      <a:extLst>
                        <a:ext uri="{FF2B5EF4-FFF2-40B4-BE49-F238E27FC236}">
                          <a16:creationId xmlns:a16="http://schemas.microsoft.com/office/drawing/2014/main" id="{7B0A56C3-92A1-41D2-90EE-36139C768347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110" name="Rechte verbindingslijn 109">
                        <a:extLst>
                          <a:ext uri="{FF2B5EF4-FFF2-40B4-BE49-F238E27FC236}">
                            <a16:creationId xmlns:a16="http://schemas.microsoft.com/office/drawing/2014/main" id="{ABD172B5-D25E-4BCE-B566-E67E0ECA3BFC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1" name="Rechte verbindingslijn 110">
                        <a:extLst>
                          <a:ext uri="{FF2B5EF4-FFF2-40B4-BE49-F238E27FC236}">
                            <a16:creationId xmlns:a16="http://schemas.microsoft.com/office/drawing/2014/main" id="{4A002C7F-7F65-439F-8006-16B6B33A9F43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2" name="Rechte verbindingslijn 111">
                        <a:extLst>
                          <a:ext uri="{FF2B5EF4-FFF2-40B4-BE49-F238E27FC236}">
                            <a16:creationId xmlns:a16="http://schemas.microsoft.com/office/drawing/2014/main" id="{746F57B4-9398-43BF-96CA-0E87D428EDE4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02" name="Groep 101">
                    <a:extLst>
                      <a:ext uri="{FF2B5EF4-FFF2-40B4-BE49-F238E27FC236}">
                        <a16:creationId xmlns:a16="http://schemas.microsoft.com/office/drawing/2014/main" id="{2AC444CA-10CB-4F07-8F0F-956318721EA8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103" name="Rechthoek 102">
                      <a:extLst>
                        <a:ext uri="{FF2B5EF4-FFF2-40B4-BE49-F238E27FC236}">
                          <a16:creationId xmlns:a16="http://schemas.microsoft.com/office/drawing/2014/main" id="{F27438E5-CE63-43B4-A9D8-D4638A72CE3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104" name="Rechthoek: afgeronde bovenhoeken 103">
                      <a:extLst>
                        <a:ext uri="{FF2B5EF4-FFF2-40B4-BE49-F238E27FC236}">
                          <a16:creationId xmlns:a16="http://schemas.microsoft.com/office/drawing/2014/main" id="{55CA6D74-12FA-4202-95B4-99BC7424E24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105" name="Gelijkbenige driehoek 104">
                      <a:extLst>
                        <a:ext uri="{FF2B5EF4-FFF2-40B4-BE49-F238E27FC236}">
                          <a16:creationId xmlns:a16="http://schemas.microsoft.com/office/drawing/2014/main" id="{2B43681A-2530-4C88-8941-C5831B2CB88A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</p:grpSp>
            </p:grpSp>
          </p:grpSp>
        </p:grpSp>
      </p:grpSp>
      <p:grpSp>
        <p:nvGrpSpPr>
          <p:cNvPr id="126" name="Instructie">
            <a:extLst>
              <a:ext uri="{FF2B5EF4-FFF2-40B4-BE49-F238E27FC236}">
                <a16:creationId xmlns:a16="http://schemas.microsoft.com/office/drawing/2014/main" id="{A3BA4220-3933-48D6-8441-691A2BD100E3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5A9D2346-2FA9-46E2-9B6C-D7DD0904DFF6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Grafiek invoegen/veranderen</a:t>
              </a:r>
            </a:p>
          </p:txBody>
        </p:sp>
        <p:sp>
          <p:nvSpPr>
            <p:cNvPr id="128" name="Ovaal 127">
              <a:extLst>
                <a:ext uri="{FF2B5EF4-FFF2-40B4-BE49-F238E27FC236}">
                  <a16:creationId xmlns:a16="http://schemas.microsoft.com/office/drawing/2014/main" id="{33FE8831-4AB7-406C-81CC-82DEBAD9B88F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29" name="Rechte verbindingslijn 128">
              <a:extLst>
                <a:ext uri="{FF2B5EF4-FFF2-40B4-BE49-F238E27FC236}">
                  <a16:creationId xmlns:a16="http://schemas.microsoft.com/office/drawing/2014/main" id="{ADB6C3DD-F949-402D-8C0F-6296445CA2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30" name="Rechte verbindingslijn 129">
              <a:extLst>
                <a:ext uri="{FF2B5EF4-FFF2-40B4-BE49-F238E27FC236}">
                  <a16:creationId xmlns:a16="http://schemas.microsoft.com/office/drawing/2014/main" id="{14A352D7-FE9E-4B1D-B498-0D1DEC3672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38238DC7-10AC-41FC-B3D8-9BE433EDACDA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grafiek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grafiek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32" name="Ovaal 131">
              <a:extLst>
                <a:ext uri="{FF2B5EF4-FFF2-40B4-BE49-F238E27FC236}">
                  <a16:creationId xmlns:a16="http://schemas.microsoft.com/office/drawing/2014/main" id="{F5E9C67A-688A-4B50-9AE6-E6A6E4D81DE7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3" name="Rechthoek 132">
              <a:extLst>
                <a:ext uri="{FF2B5EF4-FFF2-40B4-BE49-F238E27FC236}">
                  <a16:creationId xmlns:a16="http://schemas.microsoft.com/office/drawing/2014/main" id="{5EF7268E-0F4A-4235-A5A7-D9E0E8E1A5F3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grafiek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34" name="Groep 133">
              <a:extLst>
                <a:ext uri="{FF2B5EF4-FFF2-40B4-BE49-F238E27FC236}">
                  <a16:creationId xmlns:a16="http://schemas.microsoft.com/office/drawing/2014/main" id="{DA3F8D87-2940-4BBD-9A63-BE1C02E5382C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84" name="Rechthoek 183">
                <a:extLst>
                  <a:ext uri="{FF2B5EF4-FFF2-40B4-BE49-F238E27FC236}">
                    <a16:creationId xmlns:a16="http://schemas.microsoft.com/office/drawing/2014/main" id="{F096DBC5-562B-41BB-9EBA-B0D7E9DED9F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85" name="Rechte verbindingslijn 184">
                <a:extLst>
                  <a:ext uri="{FF2B5EF4-FFF2-40B4-BE49-F238E27FC236}">
                    <a16:creationId xmlns:a16="http://schemas.microsoft.com/office/drawing/2014/main" id="{207DA725-B890-48A0-B5F7-59A3EF7ED216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86" name="Gelijkbenige driehoek 185">
                <a:extLst>
                  <a:ext uri="{FF2B5EF4-FFF2-40B4-BE49-F238E27FC236}">
                    <a16:creationId xmlns:a16="http://schemas.microsoft.com/office/drawing/2014/main" id="{9937CD7C-7AB3-47EE-A484-7B8CF01D04C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35" name="Rechte verbindingslijn 134">
              <a:extLst>
                <a:ext uri="{FF2B5EF4-FFF2-40B4-BE49-F238E27FC236}">
                  <a16:creationId xmlns:a16="http://schemas.microsoft.com/office/drawing/2014/main" id="{71128E38-C92C-435A-B51F-2315219C21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6" name="Groep 135">
              <a:extLst>
                <a:ext uri="{FF2B5EF4-FFF2-40B4-BE49-F238E27FC236}">
                  <a16:creationId xmlns:a16="http://schemas.microsoft.com/office/drawing/2014/main" id="{805A8577-7278-4501-B7FA-AA4F0CDC9422}"/>
                </a:ext>
              </a:extLst>
            </p:cNvPr>
            <p:cNvGrpSpPr/>
            <p:nvPr userDrawn="1"/>
          </p:nvGrpSpPr>
          <p:grpSpPr>
            <a:xfrm>
              <a:off x="12751697" y="1147804"/>
              <a:ext cx="289372" cy="314992"/>
              <a:chOff x="7322769" y="-310267"/>
              <a:chExt cx="289372" cy="314992"/>
            </a:xfrm>
          </p:grpSpPr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D98BB6D3-EC0F-4F53-BE0B-B9EAB01A9A2F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38" name="Rechthoek 137">
                <a:extLst>
                  <a:ext uri="{FF2B5EF4-FFF2-40B4-BE49-F238E27FC236}">
                    <a16:creationId xmlns:a16="http://schemas.microsoft.com/office/drawing/2014/main" id="{7BC47542-40C7-4CD3-A818-B098205A289B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5EECC0AC-D547-45C9-B7FE-89A509609B7D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  <p:grpSp>
        <p:nvGrpSpPr>
          <p:cNvPr id="216" name="Instructie">
            <a:extLst>
              <a:ext uri="{FF2B5EF4-FFF2-40B4-BE49-F238E27FC236}">
                <a16:creationId xmlns:a16="http://schemas.microsoft.com/office/drawing/2014/main" id="{883751F3-DC23-4E48-A9F0-9C3284EFA9B1}"/>
              </a:ext>
            </a:extLst>
          </p:cNvPr>
          <p:cNvGrpSpPr/>
          <p:nvPr userDrawn="1"/>
        </p:nvGrpSpPr>
        <p:grpSpPr>
          <a:xfrm>
            <a:off x="-3428327" y="6394635"/>
            <a:ext cx="3222791" cy="1938049"/>
            <a:chOff x="-3428327" y="4919951"/>
            <a:chExt cx="3222791" cy="1938049"/>
          </a:xfrm>
        </p:grpSpPr>
        <p:sp>
          <p:nvSpPr>
            <p:cNvPr id="217" name="Rechthoek 216">
              <a:extLst>
                <a:ext uri="{FF2B5EF4-FFF2-40B4-BE49-F238E27FC236}">
                  <a16:creationId xmlns:a16="http://schemas.microsoft.com/office/drawing/2014/main" id="{83609923-DE93-45C8-930A-F160FCC2F15A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218" name="Rechte verbindingslijn 217">
              <a:extLst>
                <a:ext uri="{FF2B5EF4-FFF2-40B4-BE49-F238E27FC236}">
                  <a16:creationId xmlns:a16="http://schemas.microsoft.com/office/drawing/2014/main" id="{B1EEAADF-1673-4DC2-9EB0-BAFDC371AD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19" name="Ovaal 218">
              <a:extLst>
                <a:ext uri="{FF2B5EF4-FFF2-40B4-BE49-F238E27FC236}">
                  <a16:creationId xmlns:a16="http://schemas.microsoft.com/office/drawing/2014/main" id="{E459DE01-B8AF-423F-B898-0D231F99EC3C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0" name="Rechthoek 219">
              <a:extLst>
                <a:ext uri="{FF2B5EF4-FFF2-40B4-BE49-F238E27FC236}">
                  <a16:creationId xmlns:a16="http://schemas.microsoft.com/office/drawing/2014/main" id="{132978FA-BE6A-49DF-BFFB-1EC145C0B272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221" name="Rechte verbindingslijn 220">
              <a:extLst>
                <a:ext uri="{FF2B5EF4-FFF2-40B4-BE49-F238E27FC236}">
                  <a16:creationId xmlns:a16="http://schemas.microsoft.com/office/drawing/2014/main" id="{820D0ACB-C95E-44B5-B7F8-7C60F17173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22" name="Ovaal 221">
              <a:extLst>
                <a:ext uri="{FF2B5EF4-FFF2-40B4-BE49-F238E27FC236}">
                  <a16:creationId xmlns:a16="http://schemas.microsoft.com/office/drawing/2014/main" id="{29803957-4533-4037-8F92-456403431227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23" name="Rechthoek 222">
              <a:extLst>
                <a:ext uri="{FF2B5EF4-FFF2-40B4-BE49-F238E27FC236}">
                  <a16:creationId xmlns:a16="http://schemas.microsoft.com/office/drawing/2014/main" id="{62FA530E-54EC-40EE-A215-0F6BB93B3330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224" name="Rechte verbindingslijn 223">
              <a:extLst>
                <a:ext uri="{FF2B5EF4-FFF2-40B4-BE49-F238E27FC236}">
                  <a16:creationId xmlns:a16="http://schemas.microsoft.com/office/drawing/2014/main" id="{8BDB47E8-89F3-40A4-A5F8-760E9219E4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25" name="Groep 224">
              <a:extLst>
                <a:ext uri="{FF2B5EF4-FFF2-40B4-BE49-F238E27FC236}">
                  <a16:creationId xmlns:a16="http://schemas.microsoft.com/office/drawing/2014/main" id="{199EF708-1C3B-4227-92A6-B281A270CBBA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226" name="Groep 225">
                <a:extLst>
                  <a:ext uri="{FF2B5EF4-FFF2-40B4-BE49-F238E27FC236}">
                    <a16:creationId xmlns:a16="http://schemas.microsoft.com/office/drawing/2014/main" id="{B3851D69-44E0-43EF-86F2-3A11AEA429D2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228" name="Rechthoek met één afgeknipte en afgeronde hoek 47">
                  <a:extLst>
                    <a:ext uri="{FF2B5EF4-FFF2-40B4-BE49-F238E27FC236}">
                      <a16:creationId xmlns:a16="http://schemas.microsoft.com/office/drawing/2014/main" id="{556C2F92-6E1F-410E-BE88-E01D455CE401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Rechthoekige driehoek 228">
                  <a:extLst>
                    <a:ext uri="{FF2B5EF4-FFF2-40B4-BE49-F238E27FC236}">
                      <a16:creationId xmlns:a16="http://schemas.microsoft.com/office/drawing/2014/main" id="{1FA8D892-E00E-448A-B267-B3AB71EF6BFA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Rechthoek 229">
                  <a:extLst>
                    <a:ext uri="{FF2B5EF4-FFF2-40B4-BE49-F238E27FC236}">
                      <a16:creationId xmlns:a16="http://schemas.microsoft.com/office/drawing/2014/main" id="{02AA033F-7166-4796-9E24-48B2F57E22C8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C791F8F4-759B-4383-9A55-395F7F3DF9AF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27" name="Rechthoek 226">
                <a:extLst>
                  <a:ext uri="{FF2B5EF4-FFF2-40B4-BE49-F238E27FC236}">
                    <a16:creationId xmlns:a16="http://schemas.microsoft.com/office/drawing/2014/main" id="{EA493577-89D5-4796-9135-64F0D44A4C53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232" name="Instructie">
            <a:extLst>
              <a:ext uri="{FF2B5EF4-FFF2-40B4-BE49-F238E27FC236}">
                <a16:creationId xmlns:a16="http://schemas.microsoft.com/office/drawing/2014/main" id="{9A8FFA4C-809E-4717-8378-442F3AC019E1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233" name="Rechte verbindingslijn 232">
              <a:extLst>
                <a:ext uri="{FF2B5EF4-FFF2-40B4-BE49-F238E27FC236}">
                  <a16:creationId xmlns:a16="http://schemas.microsoft.com/office/drawing/2014/main" id="{F7746E10-6DEF-4E94-9378-933E6BBDE6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34" name="Ovaal 233">
              <a:extLst>
                <a:ext uri="{FF2B5EF4-FFF2-40B4-BE49-F238E27FC236}">
                  <a16:creationId xmlns:a16="http://schemas.microsoft.com/office/drawing/2014/main" id="{D072F626-2FDB-4F78-93ED-A41214C60216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235" name="Ovaal 234">
              <a:extLst>
                <a:ext uri="{FF2B5EF4-FFF2-40B4-BE49-F238E27FC236}">
                  <a16:creationId xmlns:a16="http://schemas.microsoft.com/office/drawing/2014/main" id="{6369A7E9-7114-4CB6-B1F2-3774120EB7BE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236" name="Ovaal 235">
              <a:extLst>
                <a:ext uri="{FF2B5EF4-FFF2-40B4-BE49-F238E27FC236}">
                  <a16:creationId xmlns:a16="http://schemas.microsoft.com/office/drawing/2014/main" id="{E9F1DDCC-7621-439B-8E41-84CAA108EBB7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237" name="Ovaal 236">
              <a:extLst>
                <a:ext uri="{FF2B5EF4-FFF2-40B4-BE49-F238E27FC236}">
                  <a16:creationId xmlns:a16="http://schemas.microsoft.com/office/drawing/2014/main" id="{67802E1C-F1B2-423F-89AD-C228F602FA0C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grpSp>
          <p:nvGrpSpPr>
            <p:cNvPr id="238" name="Meer informatie">
              <a:extLst>
                <a:ext uri="{FF2B5EF4-FFF2-40B4-BE49-F238E27FC236}">
                  <a16:creationId xmlns:a16="http://schemas.microsoft.com/office/drawing/2014/main" id="{56AF276F-C5BC-4C75-8A0D-A8F88CADD770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310" name="Freeform 101">
                <a:extLst>
                  <a:ext uri="{FF2B5EF4-FFF2-40B4-BE49-F238E27FC236}">
                    <a16:creationId xmlns:a16="http://schemas.microsoft.com/office/drawing/2014/main" id="{63CBD1E5-A50A-40E5-B207-20D1FD3D1F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311" name="Rechthoek 310">
                <a:extLst>
                  <a:ext uri="{FF2B5EF4-FFF2-40B4-BE49-F238E27FC236}">
                    <a16:creationId xmlns:a16="http://schemas.microsoft.com/office/drawing/2014/main" id="{FA2179DE-F4BD-4D10-9FC7-16AF0AAF17AA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312" name="Rechte verbindingslijn 311">
                <a:extLst>
                  <a:ext uri="{FF2B5EF4-FFF2-40B4-BE49-F238E27FC236}">
                    <a16:creationId xmlns:a16="http://schemas.microsoft.com/office/drawing/2014/main" id="{45CC5D4C-25E3-44D2-B92A-DB2712E9517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39" name="Rechthoek 238">
              <a:extLst>
                <a:ext uri="{FF2B5EF4-FFF2-40B4-BE49-F238E27FC236}">
                  <a16:creationId xmlns:a16="http://schemas.microsoft.com/office/drawing/2014/main" id="{C7394252-56D6-44E5-ACFA-022A5CA7D950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40" name="Ovaal 239">
              <a:extLst>
                <a:ext uri="{FF2B5EF4-FFF2-40B4-BE49-F238E27FC236}">
                  <a16:creationId xmlns:a16="http://schemas.microsoft.com/office/drawing/2014/main" id="{19B618B9-5085-421E-BF85-9899C4BE422B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1" name="Rechte verbindingslijn 240">
              <a:extLst>
                <a:ext uri="{FF2B5EF4-FFF2-40B4-BE49-F238E27FC236}">
                  <a16:creationId xmlns:a16="http://schemas.microsoft.com/office/drawing/2014/main" id="{D3EDE1A8-5E3C-485A-AD68-B16281CD6B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42" name="Groep 241">
              <a:extLst>
                <a:ext uri="{FF2B5EF4-FFF2-40B4-BE49-F238E27FC236}">
                  <a16:creationId xmlns:a16="http://schemas.microsoft.com/office/drawing/2014/main" id="{846D7200-7885-4751-B804-0222D73042C0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258" name="Rechthoek 257">
                <a:extLst>
                  <a:ext uri="{FF2B5EF4-FFF2-40B4-BE49-F238E27FC236}">
                    <a16:creationId xmlns:a16="http://schemas.microsoft.com/office/drawing/2014/main" id="{6CB9FB3A-D20A-47BB-BD7B-9761B393F0AC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259" name="Rechte verbindingslijn 258">
                <a:extLst>
                  <a:ext uri="{FF2B5EF4-FFF2-40B4-BE49-F238E27FC236}">
                    <a16:creationId xmlns:a16="http://schemas.microsoft.com/office/drawing/2014/main" id="{45B13408-1057-4CB7-9266-7060277255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Rechte verbindingslijn 259">
                <a:extLst>
                  <a:ext uri="{FF2B5EF4-FFF2-40B4-BE49-F238E27FC236}">
                    <a16:creationId xmlns:a16="http://schemas.microsoft.com/office/drawing/2014/main" id="{38D875DC-098C-4C09-9CCF-CA034E20B04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1" name="Rechthoek 260">
                <a:extLst>
                  <a:ext uri="{FF2B5EF4-FFF2-40B4-BE49-F238E27FC236}">
                    <a16:creationId xmlns:a16="http://schemas.microsoft.com/office/drawing/2014/main" id="{633DC4C0-D29D-4DE6-9C79-C74915113F4B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2" name="Groep 261">
                <a:extLst>
                  <a:ext uri="{FF2B5EF4-FFF2-40B4-BE49-F238E27FC236}">
                    <a16:creationId xmlns:a16="http://schemas.microsoft.com/office/drawing/2014/main" id="{53CF638B-27BC-46C7-AFAA-EE252B9EC8C8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301" name="Groep 300">
                  <a:extLst>
                    <a:ext uri="{FF2B5EF4-FFF2-40B4-BE49-F238E27FC236}">
                      <a16:creationId xmlns:a16="http://schemas.microsoft.com/office/drawing/2014/main" id="{BC870DED-C161-445E-AEA3-660376AB51D0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305" name="Rechte verbindingslijn 304">
                    <a:extLst>
                      <a:ext uri="{FF2B5EF4-FFF2-40B4-BE49-F238E27FC236}">
                        <a16:creationId xmlns:a16="http://schemas.microsoft.com/office/drawing/2014/main" id="{2A82C3B2-815B-4EFF-B7CF-B6209A7DC46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6" name="Rechte verbindingslijn 305">
                    <a:extLst>
                      <a:ext uri="{FF2B5EF4-FFF2-40B4-BE49-F238E27FC236}">
                        <a16:creationId xmlns:a16="http://schemas.microsoft.com/office/drawing/2014/main" id="{0F818526-FD54-4DE7-99F6-7455D52C57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7" name="Rechte verbindingslijn 306">
                    <a:extLst>
                      <a:ext uri="{FF2B5EF4-FFF2-40B4-BE49-F238E27FC236}">
                        <a16:creationId xmlns:a16="http://schemas.microsoft.com/office/drawing/2014/main" id="{D4AB1BF4-F847-484D-A767-EE2120D93F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8" name="Rechte verbindingslijn 307">
                    <a:extLst>
                      <a:ext uri="{FF2B5EF4-FFF2-40B4-BE49-F238E27FC236}">
                        <a16:creationId xmlns:a16="http://schemas.microsoft.com/office/drawing/2014/main" id="{B87792BF-A74C-4A3E-9CE8-8F7CA7ED418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9" name="Rechte verbindingslijn 308">
                    <a:extLst>
                      <a:ext uri="{FF2B5EF4-FFF2-40B4-BE49-F238E27FC236}">
                        <a16:creationId xmlns:a16="http://schemas.microsoft.com/office/drawing/2014/main" id="{CC78056C-15F2-449F-A9F8-C4329FDD19B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02" name="Groep 301">
                  <a:extLst>
                    <a:ext uri="{FF2B5EF4-FFF2-40B4-BE49-F238E27FC236}">
                      <a16:creationId xmlns:a16="http://schemas.microsoft.com/office/drawing/2014/main" id="{5257F49E-76C8-4E42-BE5E-63203FE80719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03" name="Rechthoek 302">
                    <a:extLst>
                      <a:ext uri="{FF2B5EF4-FFF2-40B4-BE49-F238E27FC236}">
                        <a16:creationId xmlns:a16="http://schemas.microsoft.com/office/drawing/2014/main" id="{5862B72F-0579-4470-BB67-F55BA64DE55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04" name="Pijl: punthaak 303">
                    <a:extLst>
                      <a:ext uri="{FF2B5EF4-FFF2-40B4-BE49-F238E27FC236}">
                        <a16:creationId xmlns:a16="http://schemas.microsoft.com/office/drawing/2014/main" id="{75CAF629-51FF-46A8-B1A3-CA6FE2B25FFD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63" name="Groep 262">
                <a:extLst>
                  <a:ext uri="{FF2B5EF4-FFF2-40B4-BE49-F238E27FC236}">
                    <a16:creationId xmlns:a16="http://schemas.microsoft.com/office/drawing/2014/main" id="{6CF2CEAE-B690-444C-A6E0-EED3DC6B07AE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292" name="Groep 291">
                  <a:extLst>
                    <a:ext uri="{FF2B5EF4-FFF2-40B4-BE49-F238E27FC236}">
                      <a16:creationId xmlns:a16="http://schemas.microsoft.com/office/drawing/2014/main" id="{9AB9E4DE-068B-47EB-984D-24FC14C6AB00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296" name="Rechte verbindingslijn 295">
                    <a:extLst>
                      <a:ext uri="{FF2B5EF4-FFF2-40B4-BE49-F238E27FC236}">
                        <a16:creationId xmlns:a16="http://schemas.microsoft.com/office/drawing/2014/main" id="{6774BD11-2199-47BD-B835-01F14AB23AA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7" name="Rechte verbindingslijn 296">
                    <a:extLst>
                      <a:ext uri="{FF2B5EF4-FFF2-40B4-BE49-F238E27FC236}">
                        <a16:creationId xmlns:a16="http://schemas.microsoft.com/office/drawing/2014/main" id="{07FD3C95-1A6B-4A14-A51B-AC6755CAE2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8" name="Rechte verbindingslijn 297">
                    <a:extLst>
                      <a:ext uri="{FF2B5EF4-FFF2-40B4-BE49-F238E27FC236}">
                        <a16:creationId xmlns:a16="http://schemas.microsoft.com/office/drawing/2014/main" id="{44AAA81E-D2B7-429C-8DBE-E28CC5431BF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9" name="Rechte verbindingslijn 298">
                    <a:extLst>
                      <a:ext uri="{FF2B5EF4-FFF2-40B4-BE49-F238E27FC236}">
                        <a16:creationId xmlns:a16="http://schemas.microsoft.com/office/drawing/2014/main" id="{33418943-8DE4-4216-B4FA-CE21BBBE83F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0" name="Rechte verbindingslijn 299">
                    <a:extLst>
                      <a:ext uri="{FF2B5EF4-FFF2-40B4-BE49-F238E27FC236}">
                        <a16:creationId xmlns:a16="http://schemas.microsoft.com/office/drawing/2014/main" id="{0C02D4B9-E959-4071-AE13-2649F26120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293" name="Groep 292">
                  <a:extLst>
                    <a:ext uri="{FF2B5EF4-FFF2-40B4-BE49-F238E27FC236}">
                      <a16:creationId xmlns:a16="http://schemas.microsoft.com/office/drawing/2014/main" id="{86A080AA-3C88-46D7-BC6C-6CA9333FE657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294" name="Rechthoek 293">
                    <a:extLst>
                      <a:ext uri="{FF2B5EF4-FFF2-40B4-BE49-F238E27FC236}">
                        <a16:creationId xmlns:a16="http://schemas.microsoft.com/office/drawing/2014/main" id="{6752F8D0-6011-4792-B080-78AA6E9A276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95" name="Pijl: punthaak 294">
                    <a:extLst>
                      <a:ext uri="{FF2B5EF4-FFF2-40B4-BE49-F238E27FC236}">
                        <a16:creationId xmlns:a16="http://schemas.microsoft.com/office/drawing/2014/main" id="{8AAB5BF5-D189-4156-A162-2761E06D7FA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264" name="Rechte verbindingslijn 263">
                <a:extLst>
                  <a:ext uri="{FF2B5EF4-FFF2-40B4-BE49-F238E27FC236}">
                    <a16:creationId xmlns:a16="http://schemas.microsoft.com/office/drawing/2014/main" id="{29D0C32D-D7CC-4502-94CC-92CC74373F3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65" name="Rechte verbindingslijn 264">
                <a:extLst>
                  <a:ext uri="{FF2B5EF4-FFF2-40B4-BE49-F238E27FC236}">
                    <a16:creationId xmlns:a16="http://schemas.microsoft.com/office/drawing/2014/main" id="{25ED0B80-362A-42F7-8F16-0A50018F088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266" name="Groep 265">
                <a:extLst>
                  <a:ext uri="{FF2B5EF4-FFF2-40B4-BE49-F238E27FC236}">
                    <a16:creationId xmlns:a16="http://schemas.microsoft.com/office/drawing/2014/main" id="{A98CE5BC-7487-46BD-8863-4A3F53124419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281" name="Rechthoek 280">
                  <a:extLst>
                    <a:ext uri="{FF2B5EF4-FFF2-40B4-BE49-F238E27FC236}">
                      <a16:creationId xmlns:a16="http://schemas.microsoft.com/office/drawing/2014/main" id="{3CADEFE3-7812-400C-A4C8-F39EB16C543E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82" name="Groep 281">
                  <a:extLst>
                    <a:ext uri="{FF2B5EF4-FFF2-40B4-BE49-F238E27FC236}">
                      <a16:creationId xmlns:a16="http://schemas.microsoft.com/office/drawing/2014/main" id="{20FDE0C0-F8E4-4A1B-8B87-7A5B7C6257D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283" name="Groep 282">
                    <a:extLst>
                      <a:ext uri="{FF2B5EF4-FFF2-40B4-BE49-F238E27FC236}">
                        <a16:creationId xmlns:a16="http://schemas.microsoft.com/office/drawing/2014/main" id="{21964F79-244F-4845-8403-F14A285C5E3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287" name="Rechte verbindingslijn 286">
                      <a:extLst>
                        <a:ext uri="{FF2B5EF4-FFF2-40B4-BE49-F238E27FC236}">
                          <a16:creationId xmlns:a16="http://schemas.microsoft.com/office/drawing/2014/main" id="{190664A4-A1A4-42F8-81CC-9E5428E2097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8" name="Rechte verbindingslijn 287">
                      <a:extLst>
                        <a:ext uri="{FF2B5EF4-FFF2-40B4-BE49-F238E27FC236}">
                          <a16:creationId xmlns:a16="http://schemas.microsoft.com/office/drawing/2014/main" id="{1DA13A23-B8CF-4EE4-B40F-86B05C96F15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9" name="Rechte verbindingslijn 288">
                      <a:extLst>
                        <a:ext uri="{FF2B5EF4-FFF2-40B4-BE49-F238E27FC236}">
                          <a16:creationId xmlns:a16="http://schemas.microsoft.com/office/drawing/2014/main" id="{CBF449A5-F2E1-40C7-A970-B76F57C1135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0" name="Rechte verbindingslijn 289">
                      <a:extLst>
                        <a:ext uri="{FF2B5EF4-FFF2-40B4-BE49-F238E27FC236}">
                          <a16:creationId xmlns:a16="http://schemas.microsoft.com/office/drawing/2014/main" id="{BCAFC421-D2F8-4017-8A88-71EB6C1866A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1" name="Rechte verbindingslijn 290">
                      <a:extLst>
                        <a:ext uri="{FF2B5EF4-FFF2-40B4-BE49-F238E27FC236}">
                          <a16:creationId xmlns:a16="http://schemas.microsoft.com/office/drawing/2014/main" id="{9537BEE7-C43F-46B0-97A0-13AA0AC4349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84" name="Groep 283">
                    <a:extLst>
                      <a:ext uri="{FF2B5EF4-FFF2-40B4-BE49-F238E27FC236}">
                        <a16:creationId xmlns:a16="http://schemas.microsoft.com/office/drawing/2014/main" id="{03F8B010-DDC2-468F-AA9C-5363B0C77FB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85" name="Rechthoek 284">
                      <a:extLst>
                        <a:ext uri="{FF2B5EF4-FFF2-40B4-BE49-F238E27FC236}">
                          <a16:creationId xmlns:a16="http://schemas.microsoft.com/office/drawing/2014/main" id="{280642FF-9335-41FC-89B5-F5C43AC5D70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6" name="Pijl: punthaak 285">
                      <a:extLst>
                        <a:ext uri="{FF2B5EF4-FFF2-40B4-BE49-F238E27FC236}">
                          <a16:creationId xmlns:a16="http://schemas.microsoft.com/office/drawing/2014/main" id="{ABE54121-09FE-4BBD-BE8B-A3CE06A96466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67" name="Groep 266">
                <a:extLst>
                  <a:ext uri="{FF2B5EF4-FFF2-40B4-BE49-F238E27FC236}">
                    <a16:creationId xmlns:a16="http://schemas.microsoft.com/office/drawing/2014/main" id="{9E9B09BA-80F7-4765-A454-25A1426E59B3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270" name="Rechthoek 269">
                  <a:extLst>
                    <a:ext uri="{FF2B5EF4-FFF2-40B4-BE49-F238E27FC236}">
                      <a16:creationId xmlns:a16="http://schemas.microsoft.com/office/drawing/2014/main" id="{F8461865-C2CC-424A-A04A-5CCC1611D24C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71" name="Groep 270">
                  <a:extLst>
                    <a:ext uri="{FF2B5EF4-FFF2-40B4-BE49-F238E27FC236}">
                      <a16:creationId xmlns:a16="http://schemas.microsoft.com/office/drawing/2014/main" id="{4B182979-386C-45DD-80FC-BD4F169A60F4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272" name="Groep 271">
                    <a:extLst>
                      <a:ext uri="{FF2B5EF4-FFF2-40B4-BE49-F238E27FC236}">
                        <a16:creationId xmlns:a16="http://schemas.microsoft.com/office/drawing/2014/main" id="{B3BB1D01-D2F2-45E9-A515-9DA0F7A2B55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276" name="Rechte verbindingslijn 275">
                      <a:extLst>
                        <a:ext uri="{FF2B5EF4-FFF2-40B4-BE49-F238E27FC236}">
                          <a16:creationId xmlns:a16="http://schemas.microsoft.com/office/drawing/2014/main" id="{22966708-89AA-4D3F-8E87-F37E1D619F1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77" name="Rechte verbindingslijn 276">
                      <a:extLst>
                        <a:ext uri="{FF2B5EF4-FFF2-40B4-BE49-F238E27FC236}">
                          <a16:creationId xmlns:a16="http://schemas.microsoft.com/office/drawing/2014/main" id="{D7762931-BFF8-4278-A594-F14E7A8E77F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78" name="Rechte verbindingslijn 277">
                      <a:extLst>
                        <a:ext uri="{FF2B5EF4-FFF2-40B4-BE49-F238E27FC236}">
                          <a16:creationId xmlns:a16="http://schemas.microsoft.com/office/drawing/2014/main" id="{DE00EBEF-3699-4184-AAEF-5563F3B9719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79" name="Rechte verbindingslijn 278">
                      <a:extLst>
                        <a:ext uri="{FF2B5EF4-FFF2-40B4-BE49-F238E27FC236}">
                          <a16:creationId xmlns:a16="http://schemas.microsoft.com/office/drawing/2014/main" id="{C67FB8F7-484F-49B5-B9F1-D8ED2871303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0" name="Rechte verbindingslijn 279">
                      <a:extLst>
                        <a:ext uri="{FF2B5EF4-FFF2-40B4-BE49-F238E27FC236}">
                          <a16:creationId xmlns:a16="http://schemas.microsoft.com/office/drawing/2014/main" id="{7B4247B3-EB5E-4E36-979F-DA3A8EAC14A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73" name="Groep 272">
                    <a:extLst>
                      <a:ext uri="{FF2B5EF4-FFF2-40B4-BE49-F238E27FC236}">
                        <a16:creationId xmlns:a16="http://schemas.microsoft.com/office/drawing/2014/main" id="{DBCAE0D4-CBED-4E08-AEE4-7D6B42CACD51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74" name="Rechthoek 273">
                      <a:extLst>
                        <a:ext uri="{FF2B5EF4-FFF2-40B4-BE49-F238E27FC236}">
                          <a16:creationId xmlns:a16="http://schemas.microsoft.com/office/drawing/2014/main" id="{00F9C4F9-24CD-4080-91A7-E1950120E7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5" name="Pijl: punthaak 274">
                      <a:extLst>
                        <a:ext uri="{FF2B5EF4-FFF2-40B4-BE49-F238E27FC236}">
                          <a16:creationId xmlns:a16="http://schemas.microsoft.com/office/drawing/2014/main" id="{8F23D4B6-D9A7-42AA-A62E-9270BC7B0FEC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68" name="Rechthoek 267">
                <a:extLst>
                  <a:ext uri="{FF2B5EF4-FFF2-40B4-BE49-F238E27FC236}">
                    <a16:creationId xmlns:a16="http://schemas.microsoft.com/office/drawing/2014/main" id="{F937B494-C30F-47C0-97DC-124D9D967A1E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269" name="Rechthoek 268">
                <a:extLst>
                  <a:ext uri="{FF2B5EF4-FFF2-40B4-BE49-F238E27FC236}">
                    <a16:creationId xmlns:a16="http://schemas.microsoft.com/office/drawing/2014/main" id="{FD19B1EC-7199-4110-BDD7-171F71DC53D6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43" name="Rechte verbindingslijn 242">
              <a:extLst>
                <a:ext uri="{FF2B5EF4-FFF2-40B4-BE49-F238E27FC236}">
                  <a16:creationId xmlns:a16="http://schemas.microsoft.com/office/drawing/2014/main" id="{F30D4078-EF05-4ECB-8ACD-9C161D8C8A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44" name="Rechthoek 243">
              <a:extLst>
                <a:ext uri="{FF2B5EF4-FFF2-40B4-BE49-F238E27FC236}">
                  <a16:creationId xmlns:a16="http://schemas.microsoft.com/office/drawing/2014/main" id="{99AE6B12-541A-42A9-9937-D6C52B530653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45" name="Ovaal 244">
              <a:extLst>
                <a:ext uri="{FF2B5EF4-FFF2-40B4-BE49-F238E27FC236}">
                  <a16:creationId xmlns:a16="http://schemas.microsoft.com/office/drawing/2014/main" id="{AC3A8CF3-7817-40FE-915C-2A766E2952DB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46" name="Rechthoek 245">
              <a:extLst>
                <a:ext uri="{FF2B5EF4-FFF2-40B4-BE49-F238E27FC236}">
                  <a16:creationId xmlns:a16="http://schemas.microsoft.com/office/drawing/2014/main" id="{FEE1D5F3-CF6E-4381-8329-9166AA923003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66725" marR="0" lvl="0" indent="-2857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→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247" name="Ovaal 246">
              <a:extLst>
                <a:ext uri="{FF2B5EF4-FFF2-40B4-BE49-F238E27FC236}">
                  <a16:creationId xmlns:a16="http://schemas.microsoft.com/office/drawing/2014/main" id="{3FD8A403-3D77-47C7-8E8C-B1CFE0D5ACD2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48" name="Ovaal 247">
              <a:extLst>
                <a:ext uri="{FF2B5EF4-FFF2-40B4-BE49-F238E27FC236}">
                  <a16:creationId xmlns:a16="http://schemas.microsoft.com/office/drawing/2014/main" id="{F1591ADA-4AC9-4A89-9CE5-E21897478FE4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49" name="Rechthoek 248">
              <a:extLst>
                <a:ext uri="{FF2B5EF4-FFF2-40B4-BE49-F238E27FC236}">
                  <a16:creationId xmlns:a16="http://schemas.microsoft.com/office/drawing/2014/main" id="{5C624555-4623-43DB-8F00-A2613FC3781F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250" name="Ovaal 249">
              <a:extLst>
                <a:ext uri="{FF2B5EF4-FFF2-40B4-BE49-F238E27FC236}">
                  <a16:creationId xmlns:a16="http://schemas.microsoft.com/office/drawing/2014/main" id="{8EECA7E5-3205-4D60-B24A-205C91AB3529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251" name="Rechthoek 250">
              <a:extLst>
                <a:ext uri="{FF2B5EF4-FFF2-40B4-BE49-F238E27FC236}">
                  <a16:creationId xmlns:a16="http://schemas.microsoft.com/office/drawing/2014/main" id="{85996F60-1292-4D4C-B629-453F6583DFA4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  <p:sp>
          <p:nvSpPr>
            <p:cNvPr id="252" name="Rechthoek 251">
              <a:extLst>
                <a:ext uri="{FF2B5EF4-FFF2-40B4-BE49-F238E27FC236}">
                  <a16:creationId xmlns:a16="http://schemas.microsoft.com/office/drawing/2014/main" id="{6C8AC34C-01EF-40E0-A74A-95E4596B7DAF}"/>
                </a:ext>
              </a:extLst>
            </p:cNvPr>
            <p:cNvSpPr/>
            <p:nvPr userDrawn="1"/>
          </p:nvSpPr>
          <p:spPr>
            <a:xfrm>
              <a:off x="-3059324" y="246590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253" name="Rechthoek 252">
              <a:extLst>
                <a:ext uri="{FF2B5EF4-FFF2-40B4-BE49-F238E27FC236}">
                  <a16:creationId xmlns:a16="http://schemas.microsoft.com/office/drawing/2014/main" id="{8E4F1F58-8B4B-49CB-BFBD-F9562657392E}"/>
                </a:ext>
              </a:extLst>
            </p:cNvPr>
            <p:cNvSpPr/>
            <p:nvPr userDrawn="1"/>
          </p:nvSpPr>
          <p:spPr>
            <a:xfrm>
              <a:off x="-3059324" y="321758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54" name="Rechthoek 253">
              <a:extLst>
                <a:ext uri="{FF2B5EF4-FFF2-40B4-BE49-F238E27FC236}">
                  <a16:creationId xmlns:a16="http://schemas.microsoft.com/office/drawing/2014/main" id="{3EE42C7B-D5A9-40EB-8A0C-EC0F5D224B74}"/>
                </a:ext>
              </a:extLst>
            </p:cNvPr>
            <p:cNvSpPr/>
            <p:nvPr userDrawn="1"/>
          </p:nvSpPr>
          <p:spPr>
            <a:xfrm>
              <a:off x="-3059324" y="359447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255" name="Rechthoek 254">
              <a:extLst>
                <a:ext uri="{FF2B5EF4-FFF2-40B4-BE49-F238E27FC236}">
                  <a16:creationId xmlns:a16="http://schemas.microsoft.com/office/drawing/2014/main" id="{282C5EE8-86C3-43EA-A23E-1842D144E95C}"/>
                </a:ext>
              </a:extLst>
            </p:cNvPr>
            <p:cNvSpPr/>
            <p:nvPr userDrawn="1"/>
          </p:nvSpPr>
          <p:spPr>
            <a:xfrm>
              <a:off x="-3059324" y="395709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352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Alfabetische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256" name="Rechthoek 255">
              <a:extLst>
                <a:ext uri="{FF2B5EF4-FFF2-40B4-BE49-F238E27FC236}">
                  <a16:creationId xmlns:a16="http://schemas.microsoft.com/office/drawing/2014/main" id="{514CEC7A-AABF-40A3-968F-D3EFB4FFAFAF}"/>
                </a:ext>
              </a:extLst>
            </p:cNvPr>
            <p:cNvSpPr/>
            <p:nvPr userDrawn="1"/>
          </p:nvSpPr>
          <p:spPr>
            <a:xfrm>
              <a:off x="-3059324" y="470456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Titel</a:t>
              </a:r>
            </a:p>
          </p:txBody>
        </p:sp>
        <p:sp>
          <p:nvSpPr>
            <p:cNvPr id="257" name="Rechthoek 256">
              <a:extLst>
                <a:ext uri="{FF2B5EF4-FFF2-40B4-BE49-F238E27FC236}">
                  <a16:creationId xmlns:a16="http://schemas.microsoft.com/office/drawing/2014/main" id="{52F901A0-F06A-416B-BD9A-4369E2748CD4}"/>
                </a:ext>
              </a:extLst>
            </p:cNvPr>
            <p:cNvSpPr/>
            <p:nvPr userDrawn="1"/>
          </p:nvSpPr>
          <p:spPr>
            <a:xfrm>
              <a:off x="-3059324" y="433391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 cursief</a:t>
              </a:r>
            </a:p>
          </p:txBody>
        </p:sp>
      </p:grpSp>
      <p:sp>
        <p:nvSpPr>
          <p:cNvPr id="314" name="Tijdelijke aanduiding voor voettekst 2">
            <a:extLst>
              <a:ext uri="{FF2B5EF4-FFF2-40B4-BE49-F238E27FC236}">
                <a16:creationId xmlns:a16="http://schemas.microsoft.com/office/drawing/2014/main" id="{887FFE0D-2F6B-493E-B84C-A6A6BC73E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5" y="6138863"/>
            <a:ext cx="693766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315" name="Tijdelijke aanduiding voor dianummer 3">
            <a:extLst>
              <a:ext uri="{FF2B5EF4-FFF2-40B4-BE49-F238E27FC236}">
                <a16:creationId xmlns:a16="http://schemas.microsoft.com/office/drawing/2014/main" id="{7A48507E-C96D-45AB-A1B3-0C7BF37B6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168" name="Tijdelijke aanduiding voor titel 1">
            <a:extLst>
              <a:ext uri="{FF2B5EF4-FFF2-40B4-BE49-F238E27FC236}">
                <a16:creationId xmlns:a16="http://schemas.microsoft.com/office/drawing/2014/main" id="{54B76CA4-F235-4063-B252-743C3122C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499" y="1277553"/>
            <a:ext cx="10772775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170" name="Tijdelijke aanduiding voor verticale tekst 2">
            <a:extLst>
              <a:ext uri="{FF2B5EF4-FFF2-40B4-BE49-F238E27FC236}">
                <a16:creationId xmlns:a16="http://schemas.microsoft.com/office/drawing/2014/main" id="{5670B6BE-F5F5-4143-B2A4-E4E3C35E4C5C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944006"/>
            <a:ext cx="5215216" cy="4096931"/>
          </a:xfrm>
        </p:spPr>
        <p:txBody>
          <a:bodyPr vert="horz" lIns="0" tIns="0" rIns="0" bIns="0"/>
          <a:lstStyle>
            <a:lvl1pPr marL="217488" indent="-217488">
              <a:buFont typeface="Arial" panose="020B0604020202020204" pitchFamily="34" charset="0"/>
              <a:buChar char="‒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Numerieke 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6"/>
            <a:r>
              <a:rPr lang="nl-NL" dirty="0"/>
              <a:t>Alfabetische 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7"/>
            <a:r>
              <a:rPr lang="nl-NL" dirty="0"/>
              <a:t>Leestekst cursief</a:t>
            </a:r>
          </a:p>
          <a:p>
            <a:pPr lvl="8"/>
            <a:r>
              <a:rPr lang="nl-NL" dirty="0"/>
              <a:t>Titel</a:t>
            </a:r>
          </a:p>
        </p:txBody>
      </p:sp>
      <p:sp>
        <p:nvSpPr>
          <p:cNvPr id="169" name="Tijdelijke aanduiding voor tekst 3924">
            <a:extLst>
              <a:ext uri="{FF2B5EF4-FFF2-40B4-BE49-F238E27FC236}">
                <a16:creationId xmlns:a16="http://schemas.microsoft.com/office/drawing/2014/main" id="{554BDAD9-8C64-4FE5-B90A-4867796943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71" name="Tijdelijke aanduiding voor tekst 3926">
            <a:extLst>
              <a:ext uri="{FF2B5EF4-FFF2-40B4-BE49-F238E27FC236}">
                <a16:creationId xmlns:a16="http://schemas.microsoft.com/office/drawing/2014/main" id="{3CC1EC4B-5E12-493D-B0BA-56DA4E5489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222776"/>
            <a:ext cx="1689303" cy="473459"/>
          </a:xfrm>
          <a:blipFill>
            <a:blip r:embed="rId3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49184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grafiek 12"/>
          <p:cNvSpPr>
            <a:spLocks noGrp="1"/>
          </p:cNvSpPr>
          <p:nvPr>
            <p:ph type="chart" sz="quarter" idx="14" hasCustomPrompt="1"/>
          </p:nvPr>
        </p:nvSpPr>
        <p:spPr>
          <a:xfrm>
            <a:off x="698500" y="1944007"/>
            <a:ext cx="10772775" cy="4096930"/>
          </a:xfrm>
          <a:prstGeom prst="rect">
            <a:avLst/>
          </a:prstGeom>
          <a:noFill/>
          <a:ln>
            <a:noFill/>
          </a:ln>
        </p:spPr>
        <p:txBody>
          <a:bodyPr bIns="108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grafiek in te voegen.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100% GRAFIEK</a:t>
            </a:r>
          </a:p>
        </p:txBody>
      </p:sp>
      <p:grpSp>
        <p:nvGrpSpPr>
          <p:cNvPr id="70" name="Instructie">
            <a:extLst>
              <a:ext uri="{FF2B5EF4-FFF2-40B4-BE49-F238E27FC236}">
                <a16:creationId xmlns:a16="http://schemas.microsoft.com/office/drawing/2014/main" id="{45FDE370-240E-4076-953E-E2403E9ECBA1}"/>
              </a:ext>
            </a:extLst>
          </p:cNvPr>
          <p:cNvGrpSpPr/>
          <p:nvPr userDrawn="1"/>
        </p:nvGrpSpPr>
        <p:grpSpPr>
          <a:xfrm>
            <a:off x="12389714" y="3046306"/>
            <a:ext cx="3183677" cy="2546619"/>
            <a:chOff x="12389714" y="4327164"/>
            <a:chExt cx="3183677" cy="2546619"/>
          </a:xfrm>
        </p:grpSpPr>
        <p:grpSp>
          <p:nvGrpSpPr>
            <p:cNvPr id="71" name="Meer informatie">
              <a:extLst>
                <a:ext uri="{FF2B5EF4-FFF2-40B4-BE49-F238E27FC236}">
                  <a16:creationId xmlns:a16="http://schemas.microsoft.com/office/drawing/2014/main" id="{2B29E139-EB10-4009-A41A-730D6A3647F5}"/>
                </a:ext>
              </a:extLst>
            </p:cNvPr>
            <p:cNvGrpSpPr/>
            <p:nvPr userDrawn="1"/>
          </p:nvGrpSpPr>
          <p:grpSpPr>
            <a:xfrm>
              <a:off x="12394875" y="6090510"/>
              <a:ext cx="3178515" cy="783273"/>
              <a:chOff x="-3741486" y="3359148"/>
              <a:chExt cx="3178515" cy="783273"/>
            </a:xfrm>
          </p:grpSpPr>
          <p:sp>
            <p:nvSpPr>
              <p:cNvPr id="109" name="Freeform 101">
                <a:extLst>
                  <a:ext uri="{FF2B5EF4-FFF2-40B4-BE49-F238E27FC236}">
                    <a16:creationId xmlns:a16="http://schemas.microsoft.com/office/drawing/2014/main" id="{C5F9C97C-B6AD-48C6-8469-353BDE8B9C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59148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10" name="Rechthoek 109">
                <a:extLst>
                  <a:ext uri="{FF2B5EF4-FFF2-40B4-BE49-F238E27FC236}">
                    <a16:creationId xmlns:a16="http://schemas.microsoft.com/office/drawing/2014/main" id="{2D9B3648-6887-45E7-ACD3-CEED16734462}"/>
                  </a:ext>
                </a:extLst>
              </p:cNvPr>
              <p:cNvSpPr/>
              <p:nvPr userDrawn="1"/>
            </p:nvSpPr>
            <p:spPr>
              <a:xfrm>
                <a:off x="-3380966" y="3431177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11" name="Rechte verbindingslijn 110">
                <a:extLst>
                  <a:ext uri="{FF2B5EF4-FFF2-40B4-BE49-F238E27FC236}">
                    <a16:creationId xmlns:a16="http://schemas.microsoft.com/office/drawing/2014/main" id="{EFD47E98-2725-4D56-A329-A45C087CFC5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C356F83E-15E9-4519-8A64-252E8CD512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596372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2390EF75-DAE0-473E-9CA0-E58D1C2AAE65}"/>
                </a:ext>
              </a:extLst>
            </p:cNvPr>
            <p:cNvSpPr/>
            <p:nvPr userDrawn="1"/>
          </p:nvSpPr>
          <p:spPr>
            <a:xfrm>
              <a:off x="12395375" y="4327164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Data van de Grafiek Bewerken</a:t>
              </a:r>
            </a:p>
          </p:txBody>
        </p:sp>
        <p:sp>
          <p:nvSpPr>
            <p:cNvPr id="74" name="Ovaal 73">
              <a:extLst>
                <a:ext uri="{FF2B5EF4-FFF2-40B4-BE49-F238E27FC236}">
                  <a16:creationId xmlns:a16="http://schemas.microsoft.com/office/drawing/2014/main" id="{CCF02127-B281-42FF-9815-5D71606D4B0D}"/>
                </a:ext>
              </a:extLst>
            </p:cNvPr>
            <p:cNvSpPr/>
            <p:nvPr userDrawn="1"/>
          </p:nvSpPr>
          <p:spPr>
            <a:xfrm>
              <a:off x="12389714" y="470625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75" name="Rechte verbindingslijn 74">
              <a:extLst>
                <a:ext uri="{FF2B5EF4-FFF2-40B4-BE49-F238E27FC236}">
                  <a16:creationId xmlns:a16="http://schemas.microsoft.com/office/drawing/2014/main" id="{E1AD38DD-FFAB-456B-B553-97EB36F24D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5374" y="458493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983AED28-B833-4B6F-AE5F-8AD1B5D18410}"/>
                </a:ext>
              </a:extLst>
            </p:cNvPr>
            <p:cNvSpPr/>
            <p:nvPr userDrawn="1"/>
          </p:nvSpPr>
          <p:spPr>
            <a:xfrm>
              <a:off x="12755395" y="4772316"/>
              <a:ext cx="2817995" cy="3144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100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Selecteer de grafiek, klik met de rechter muisknop en kies </a:t>
              </a:r>
              <a:r>
                <a:rPr lang="nl-NL" sz="1100" b="1" kern="0" noProof="0" dirty="0">
                  <a:solidFill>
                    <a:schemeClr val="tx1"/>
                  </a:solidFill>
                  <a:latin typeface="+mn-lt"/>
                  <a:cs typeface="Segoe UI Light" panose="020B0502040204020203" pitchFamily="34" charset="0"/>
                </a:rPr>
                <a:t>‘Gegevens bewerken’</a:t>
              </a:r>
            </a:p>
          </p:txBody>
        </p:sp>
        <p:grpSp>
          <p:nvGrpSpPr>
            <p:cNvPr id="77" name="Groep 76">
              <a:extLst>
                <a:ext uri="{FF2B5EF4-FFF2-40B4-BE49-F238E27FC236}">
                  <a16:creationId xmlns:a16="http://schemas.microsoft.com/office/drawing/2014/main" id="{250F6F50-614A-4137-87A7-31AC51E922F2}"/>
                </a:ext>
              </a:extLst>
            </p:cNvPr>
            <p:cNvGrpSpPr/>
            <p:nvPr userDrawn="1"/>
          </p:nvGrpSpPr>
          <p:grpSpPr>
            <a:xfrm>
              <a:off x="12755394" y="5222855"/>
              <a:ext cx="1714530" cy="639425"/>
              <a:chOff x="12757283" y="4365594"/>
              <a:chExt cx="1714530" cy="639425"/>
            </a:xfrm>
          </p:grpSpPr>
          <p:sp>
            <p:nvSpPr>
              <p:cNvPr id="78" name="Rechthoek 77">
                <a:extLst>
                  <a:ext uri="{FF2B5EF4-FFF2-40B4-BE49-F238E27FC236}">
                    <a16:creationId xmlns:a16="http://schemas.microsoft.com/office/drawing/2014/main" id="{09FA13E6-F8D4-45C6-9447-E21007BB862E}"/>
                  </a:ext>
                </a:extLst>
              </p:cNvPr>
              <p:cNvSpPr/>
              <p:nvPr userDrawn="1"/>
            </p:nvSpPr>
            <p:spPr>
              <a:xfrm>
                <a:off x="12757283" y="4365594"/>
                <a:ext cx="1626818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Rechthoek 78">
                <a:extLst>
                  <a:ext uri="{FF2B5EF4-FFF2-40B4-BE49-F238E27FC236}">
                    <a16:creationId xmlns:a16="http://schemas.microsoft.com/office/drawing/2014/main" id="{CB021D40-8C50-4F87-BB5D-662C128AD0AE}"/>
                  </a:ext>
                </a:extLst>
              </p:cNvPr>
              <p:cNvSpPr/>
              <p:nvPr userDrawn="1"/>
            </p:nvSpPr>
            <p:spPr>
              <a:xfrm>
                <a:off x="12768263" y="4676983"/>
                <a:ext cx="1609231" cy="261256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Tekstvak 79">
                <a:extLst>
                  <a:ext uri="{FF2B5EF4-FFF2-40B4-BE49-F238E27FC236}">
                    <a16:creationId xmlns:a16="http://schemas.microsoft.com/office/drawing/2014/main" id="{CE512453-BAFB-49E1-92F5-4DFBB4F1790A}"/>
                  </a:ext>
                </a:extLst>
              </p:cNvPr>
              <p:cNvSpPr txBox="1"/>
              <p:nvPr userDrawn="1"/>
            </p:nvSpPr>
            <p:spPr>
              <a:xfrm>
                <a:off x="12997648" y="4404704"/>
                <a:ext cx="124815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Grafiektype wijzigen</a:t>
                </a:r>
              </a:p>
            </p:txBody>
          </p:sp>
          <p:sp>
            <p:nvSpPr>
              <p:cNvPr id="81" name="Tekstvak 80">
                <a:extLst>
                  <a:ext uri="{FF2B5EF4-FFF2-40B4-BE49-F238E27FC236}">
                    <a16:creationId xmlns:a16="http://schemas.microsoft.com/office/drawing/2014/main" id="{87785271-7A1B-4DC9-8821-FC84B1650943}"/>
                  </a:ext>
                </a:extLst>
              </p:cNvPr>
              <p:cNvSpPr txBox="1"/>
              <p:nvPr userDrawn="1"/>
            </p:nvSpPr>
            <p:spPr>
              <a:xfrm>
                <a:off x="12984219" y="4725830"/>
                <a:ext cx="1274711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Gegevens bewerken</a:t>
                </a:r>
              </a:p>
            </p:txBody>
          </p:sp>
          <p:pic>
            <p:nvPicPr>
              <p:cNvPr id="82" name="Picture 3">
                <a:extLst>
                  <a:ext uri="{FF2B5EF4-FFF2-40B4-BE49-F238E27FC236}">
                    <a16:creationId xmlns:a16="http://schemas.microsoft.com/office/drawing/2014/main" id="{133924A3-70A1-49C1-968B-60E4345D6AC0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28727" y="4773688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83" name="Groep 82">
                <a:extLst>
                  <a:ext uri="{FF2B5EF4-FFF2-40B4-BE49-F238E27FC236}">
                    <a16:creationId xmlns:a16="http://schemas.microsoft.com/office/drawing/2014/main" id="{082E9C95-FA56-4284-801D-0937CBCBB97C}"/>
                  </a:ext>
                </a:extLst>
              </p:cNvPr>
              <p:cNvGrpSpPr/>
              <p:nvPr userDrawn="1"/>
            </p:nvGrpSpPr>
            <p:grpSpPr>
              <a:xfrm>
                <a:off x="12831198" y="4432250"/>
                <a:ext cx="139861" cy="152244"/>
                <a:chOff x="12574450" y="6053892"/>
                <a:chExt cx="169232" cy="184215"/>
              </a:xfrm>
            </p:grpSpPr>
            <p:sp>
              <p:nvSpPr>
                <p:cNvPr id="106" name="Rechthoek 105">
                  <a:extLst>
                    <a:ext uri="{FF2B5EF4-FFF2-40B4-BE49-F238E27FC236}">
                      <a16:creationId xmlns:a16="http://schemas.microsoft.com/office/drawing/2014/main" id="{6787FE99-1894-4DD5-8C0E-0D8DC9E52E88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07" name="Rechthoek 106">
                  <a:extLst>
                    <a:ext uri="{FF2B5EF4-FFF2-40B4-BE49-F238E27FC236}">
                      <a16:creationId xmlns:a16="http://schemas.microsoft.com/office/drawing/2014/main" id="{84D4D524-2A89-4579-91CF-CA4533AE9EDE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D80F3FFD-F9D3-4AAC-A8D7-50D7315970E7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000" noProof="0">
                    <a:solidFill>
                      <a:schemeClr val="tx2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84" name="Groep 83">
                <a:extLst>
                  <a:ext uri="{FF2B5EF4-FFF2-40B4-BE49-F238E27FC236}">
                    <a16:creationId xmlns:a16="http://schemas.microsoft.com/office/drawing/2014/main" id="{B06DEC23-038A-4D6E-A9CB-D05B7389AB56}"/>
                  </a:ext>
                </a:extLst>
              </p:cNvPr>
              <p:cNvGrpSpPr/>
              <p:nvPr userDrawn="1"/>
            </p:nvGrpSpPr>
            <p:grpSpPr>
              <a:xfrm>
                <a:off x="12831198" y="4748585"/>
                <a:ext cx="184916" cy="120210"/>
                <a:chOff x="8815516" y="1076284"/>
                <a:chExt cx="503174" cy="327105"/>
              </a:xfrm>
            </p:grpSpPr>
            <p:sp>
              <p:nvSpPr>
                <p:cNvPr id="85" name="Rechthoek 84">
                  <a:extLst>
                    <a:ext uri="{FF2B5EF4-FFF2-40B4-BE49-F238E27FC236}">
                      <a16:creationId xmlns:a16="http://schemas.microsoft.com/office/drawing/2014/main" id="{C823CC2E-F082-48D3-82C4-5C50FC741A66}"/>
                    </a:ext>
                  </a:extLst>
                </p:cNvPr>
                <p:cNvSpPr/>
                <p:nvPr userDrawn="1"/>
              </p:nvSpPr>
              <p:spPr>
                <a:xfrm>
                  <a:off x="8815516" y="1133167"/>
                  <a:ext cx="372729" cy="2359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noProof="0"/>
                </a:p>
              </p:txBody>
            </p:sp>
            <p:grpSp>
              <p:nvGrpSpPr>
                <p:cNvPr id="86" name="Groep 85">
                  <a:extLst>
                    <a:ext uri="{FF2B5EF4-FFF2-40B4-BE49-F238E27FC236}">
                      <a16:creationId xmlns:a16="http://schemas.microsoft.com/office/drawing/2014/main" id="{1AE350D8-BB94-4F5F-A153-DF6A55CBADF8}"/>
                    </a:ext>
                  </a:extLst>
                </p:cNvPr>
                <p:cNvGrpSpPr/>
                <p:nvPr userDrawn="1"/>
              </p:nvGrpSpPr>
              <p:grpSpPr>
                <a:xfrm>
                  <a:off x="8815517" y="1076284"/>
                  <a:ext cx="503173" cy="327105"/>
                  <a:chOff x="1351248" y="-683635"/>
                  <a:chExt cx="503173" cy="327105"/>
                </a:xfrm>
              </p:grpSpPr>
              <p:grpSp>
                <p:nvGrpSpPr>
                  <p:cNvPr id="87" name="Groep 86">
                    <a:extLst>
                      <a:ext uri="{FF2B5EF4-FFF2-40B4-BE49-F238E27FC236}">
                        <a16:creationId xmlns:a16="http://schemas.microsoft.com/office/drawing/2014/main" id="{75E97B3C-1A1E-43AD-848D-89885535D1B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1248" y="-683635"/>
                    <a:ext cx="375186" cy="293652"/>
                    <a:chOff x="1094874" y="-884923"/>
                    <a:chExt cx="884668" cy="692417"/>
                  </a:xfrm>
                </p:grpSpPr>
                <p:sp>
                  <p:nvSpPr>
                    <p:cNvPr id="92" name="Rechthoek 91">
                      <a:extLst>
                        <a:ext uri="{FF2B5EF4-FFF2-40B4-BE49-F238E27FC236}">
                          <a16:creationId xmlns:a16="http://schemas.microsoft.com/office/drawing/2014/main" id="{EF87F1F7-A39D-4E3B-9DFA-E61812C8CAB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094874" y="-884923"/>
                      <a:ext cx="878304" cy="145579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grpSp>
                  <p:nvGrpSpPr>
                    <p:cNvPr id="93" name="Groep 92">
                      <a:extLst>
                        <a:ext uri="{FF2B5EF4-FFF2-40B4-BE49-F238E27FC236}">
                          <a16:creationId xmlns:a16="http://schemas.microsoft.com/office/drawing/2014/main" id="{061C977C-E3F1-4802-AFE1-C19F8EE4D52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878306"/>
                      <a:ext cx="867364" cy="685800"/>
                      <a:chOff x="1094874" y="-878306"/>
                      <a:chExt cx="867364" cy="613611"/>
                    </a:xfrm>
                  </p:grpSpPr>
                  <p:cxnSp>
                    <p:nvCxnSpPr>
                      <p:cNvPr id="99" name="Rechte verbindingslijn 98">
                        <a:extLst>
                          <a:ext uri="{FF2B5EF4-FFF2-40B4-BE49-F238E27FC236}">
                            <a16:creationId xmlns:a16="http://schemas.microsoft.com/office/drawing/2014/main" id="{BE7C68A8-50B4-4BD9-8163-20B37C6B4874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094874" y="-878305"/>
                        <a:ext cx="0" cy="613610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0" name="Rechte verbindingslijn 99">
                        <a:extLst>
                          <a:ext uri="{FF2B5EF4-FFF2-40B4-BE49-F238E27FC236}">
                            <a16:creationId xmlns:a16="http://schemas.microsoft.com/office/drawing/2014/main" id="{64734BC1-4FAF-485C-8669-92BE5763116C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962238" y="-878306"/>
                        <a:ext cx="0" cy="613611"/>
                      </a:xfrm>
                      <a:prstGeom prst="line">
                        <a:avLst/>
                      </a:prstGeom>
                      <a:ln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101" name="Groep 100">
                        <a:extLst>
                          <a:ext uri="{FF2B5EF4-FFF2-40B4-BE49-F238E27FC236}">
                            <a16:creationId xmlns:a16="http://schemas.microsoft.com/office/drawing/2014/main" id="{E92F5228-4EB9-4F15-AE0D-ABE8F17CC96F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1270535" y="-878306"/>
                        <a:ext cx="526983" cy="613611"/>
                        <a:chOff x="1270535" y="-745959"/>
                        <a:chExt cx="526983" cy="481264"/>
                      </a:xfrm>
                    </p:grpSpPr>
                    <p:cxnSp>
                      <p:nvCxnSpPr>
                        <p:cNvPr id="102" name="Rechte verbindingslijn 101">
                          <a:extLst>
                            <a:ext uri="{FF2B5EF4-FFF2-40B4-BE49-F238E27FC236}">
                              <a16:creationId xmlns:a16="http://schemas.microsoft.com/office/drawing/2014/main" id="{3D8D8A96-19D6-4305-826B-15687554834C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446196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3" name="Rechte verbindingslijn 102">
                          <a:extLst>
                            <a:ext uri="{FF2B5EF4-FFF2-40B4-BE49-F238E27FC236}">
                              <a16:creationId xmlns:a16="http://schemas.microsoft.com/office/drawing/2014/main" id="{21908C0A-79A7-4459-B31F-A5E6C0341F08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270535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" name="Rechte verbindingslijn 103">
                          <a:extLst>
                            <a:ext uri="{FF2B5EF4-FFF2-40B4-BE49-F238E27FC236}">
                              <a16:creationId xmlns:a16="http://schemas.microsoft.com/office/drawing/2014/main" id="{3A59F544-8FD7-4360-84D3-964659354639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621857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" name="Rechte verbindingslijn 104">
                          <a:extLst>
                            <a:ext uri="{FF2B5EF4-FFF2-40B4-BE49-F238E27FC236}">
                              <a16:creationId xmlns:a16="http://schemas.microsoft.com/office/drawing/2014/main" id="{26A3C06C-B89F-4210-8204-163AE50C54B0}"/>
                            </a:ext>
                          </a:extLst>
                        </p:cNvPr>
                        <p:cNvCxnSpPr>
                          <a:cxnSpLocks/>
                        </p:cNvCxnSpPr>
                        <p:nvPr userDrawn="1"/>
                      </p:nvCxnSpPr>
                      <p:spPr>
                        <a:xfrm>
                          <a:off x="1797518" y="-745959"/>
                          <a:ext cx="0" cy="481264"/>
                        </a:xfrm>
                        <a:prstGeom prst="line">
                          <a:avLst/>
                        </a:prstGeom>
                        <a:ln w="6350">
                          <a:solidFill>
                            <a:srgbClr val="81818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94" name="Rechte verbindingslijn 93">
                      <a:extLst>
                        <a:ext uri="{FF2B5EF4-FFF2-40B4-BE49-F238E27FC236}">
                          <a16:creationId xmlns:a16="http://schemas.microsoft.com/office/drawing/2014/main" id="{7F074114-4844-447F-90EC-27D04180B55E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 flipH="1">
                      <a:off x="1098555" y="-192506"/>
                      <a:ext cx="880987" cy="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95" name="Groep 94">
                      <a:extLst>
                        <a:ext uri="{FF2B5EF4-FFF2-40B4-BE49-F238E27FC236}">
                          <a16:creationId xmlns:a16="http://schemas.microsoft.com/office/drawing/2014/main" id="{192C2CED-B4A2-4F70-92F2-EBFEDC0F288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094874" y="-607596"/>
                      <a:ext cx="878306" cy="276726"/>
                      <a:chOff x="1106905" y="-607596"/>
                      <a:chExt cx="878307" cy="276726"/>
                    </a:xfrm>
                  </p:grpSpPr>
                  <p:cxnSp>
                    <p:nvCxnSpPr>
                      <p:cNvPr id="96" name="Rechte verbindingslijn 95">
                        <a:extLst>
                          <a:ext uri="{FF2B5EF4-FFF2-40B4-BE49-F238E27FC236}">
                            <a16:creationId xmlns:a16="http://schemas.microsoft.com/office/drawing/2014/main" id="{AA01CC48-653C-4F14-BAFB-9D5B6B836EE1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330870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" name="Rechte verbindingslijn 96">
                        <a:extLst>
                          <a:ext uri="{FF2B5EF4-FFF2-40B4-BE49-F238E27FC236}">
                            <a16:creationId xmlns:a16="http://schemas.microsoft.com/office/drawing/2014/main" id="{01C158C7-92C4-48E8-AA49-F7986375BEB1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469233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" name="Rechte verbindingslijn 97">
                        <a:extLst>
                          <a:ext uri="{FF2B5EF4-FFF2-40B4-BE49-F238E27FC236}">
                            <a16:creationId xmlns:a16="http://schemas.microsoft.com/office/drawing/2014/main" id="{1F5070C8-B2B3-46CE-BADA-CD1E32E72D06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1106905" y="-607596"/>
                        <a:ext cx="878307" cy="0"/>
                      </a:xfrm>
                      <a:prstGeom prst="line">
                        <a:avLst/>
                      </a:prstGeom>
                      <a:ln w="6350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8" name="Groep 87">
                    <a:extLst>
                      <a:ext uri="{FF2B5EF4-FFF2-40B4-BE49-F238E27FC236}">
                        <a16:creationId xmlns:a16="http://schemas.microsoft.com/office/drawing/2014/main" id="{F850A2DA-7E7F-4105-A4D3-9E7FFED88177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1605871" y="-605080"/>
                    <a:ext cx="90079" cy="407021"/>
                    <a:chOff x="3130062" y="-817193"/>
                    <a:chExt cx="131884" cy="595920"/>
                  </a:xfrm>
                  <a:solidFill>
                    <a:srgbClr val="3399FF"/>
                  </a:solidFill>
                </p:grpSpPr>
                <p:sp>
                  <p:nvSpPr>
                    <p:cNvPr id="89" name="Rechthoek 88">
                      <a:extLst>
                        <a:ext uri="{FF2B5EF4-FFF2-40B4-BE49-F238E27FC236}">
                          <a16:creationId xmlns:a16="http://schemas.microsoft.com/office/drawing/2014/main" id="{974DE76B-DC2E-4813-98D9-D3BD3C52B27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2" y="-705979"/>
                      <a:ext cx="131884" cy="281354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90" name="Rechthoek: afgeronde bovenhoeken 89">
                      <a:extLst>
                        <a:ext uri="{FF2B5EF4-FFF2-40B4-BE49-F238E27FC236}">
                          <a16:creationId xmlns:a16="http://schemas.microsoft.com/office/drawing/2014/main" id="{FDFBB381-5480-4B78-83DF-14844B6B9B0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30063" y="-817193"/>
                      <a:ext cx="131883" cy="87615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  <p:sp>
                  <p:nvSpPr>
                    <p:cNvPr id="91" name="Gelijkbenige driehoek 90">
                      <a:extLst>
                        <a:ext uri="{FF2B5EF4-FFF2-40B4-BE49-F238E27FC236}">
                          <a16:creationId xmlns:a16="http://schemas.microsoft.com/office/drawing/2014/main" id="{08374219-DC6A-48CD-9B4B-1083A07B3439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30062" y="-401026"/>
                      <a:ext cx="131884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NL" noProof="0"/>
                    </a:p>
                  </p:txBody>
                </p:sp>
              </p:grpSp>
            </p:grpSp>
          </p:grpSp>
        </p:grpSp>
      </p:grpSp>
      <p:grpSp>
        <p:nvGrpSpPr>
          <p:cNvPr id="112" name="Instructie">
            <a:extLst>
              <a:ext uri="{FF2B5EF4-FFF2-40B4-BE49-F238E27FC236}">
                <a16:creationId xmlns:a16="http://schemas.microsoft.com/office/drawing/2014/main" id="{7381D8D8-89AC-4E1D-BA54-BCD513ACB6AB}"/>
              </a:ext>
            </a:extLst>
          </p:cNvPr>
          <p:cNvGrpSpPr/>
          <p:nvPr userDrawn="1"/>
        </p:nvGrpSpPr>
        <p:grpSpPr>
          <a:xfrm>
            <a:off x="12391601" y="0"/>
            <a:ext cx="3183677" cy="2499789"/>
            <a:chOff x="12391601" y="0"/>
            <a:chExt cx="3183677" cy="2499789"/>
          </a:xfrm>
        </p:grpSpPr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E4ACFFC3-6545-4E58-9EAC-2882C95D6248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Grafiek invoegen/veranderen</a:t>
              </a: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F8D6C71A-DF4E-4A92-8B3C-11FAD4601DFC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15" name="Rechte verbindingslijn 114">
              <a:extLst>
                <a:ext uri="{FF2B5EF4-FFF2-40B4-BE49-F238E27FC236}">
                  <a16:creationId xmlns:a16="http://schemas.microsoft.com/office/drawing/2014/main" id="{3644BF5B-A430-4976-AB40-562C24C435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6" name="Rechte verbindingslijn 115">
              <a:extLst>
                <a:ext uri="{FF2B5EF4-FFF2-40B4-BE49-F238E27FC236}">
                  <a16:creationId xmlns:a16="http://schemas.microsoft.com/office/drawing/2014/main" id="{BA858C4C-B187-4A52-9D34-EDF93256BD9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01D36AD1-9F2E-48AB-B7CF-165A03EF8F60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grafiek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grafiek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BC099914-F5A7-4B50-ACE5-E41086BEA3E3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639D7117-B281-4BE9-8662-387C343BB8E9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grafiek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AFBE6E1A-6027-47F6-95AB-EC95F0EF63B6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9AE83AF0-0E63-499B-B540-C54AF8781756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27" name="Rechte verbindingslijn 126">
                <a:extLst>
                  <a:ext uri="{FF2B5EF4-FFF2-40B4-BE49-F238E27FC236}">
                    <a16:creationId xmlns:a16="http://schemas.microsoft.com/office/drawing/2014/main" id="{E9AD9682-3A69-4309-BDE8-FF42784FF33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88" name="Gelijkbenige driehoek 187">
                <a:extLst>
                  <a:ext uri="{FF2B5EF4-FFF2-40B4-BE49-F238E27FC236}">
                    <a16:creationId xmlns:a16="http://schemas.microsoft.com/office/drawing/2014/main" id="{B2A62773-909B-406A-86EE-D7C0106C14A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21" name="Rechte verbindingslijn 120">
              <a:extLst>
                <a:ext uri="{FF2B5EF4-FFF2-40B4-BE49-F238E27FC236}">
                  <a16:creationId xmlns:a16="http://schemas.microsoft.com/office/drawing/2014/main" id="{A024B559-5038-4130-A307-53FC0456F01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22" name="Groep 121">
              <a:extLst>
                <a:ext uri="{FF2B5EF4-FFF2-40B4-BE49-F238E27FC236}">
                  <a16:creationId xmlns:a16="http://schemas.microsoft.com/office/drawing/2014/main" id="{957836BD-3504-478A-B8E1-235043B1DA13}"/>
                </a:ext>
              </a:extLst>
            </p:cNvPr>
            <p:cNvGrpSpPr/>
            <p:nvPr userDrawn="1"/>
          </p:nvGrpSpPr>
          <p:grpSpPr>
            <a:xfrm>
              <a:off x="12751697" y="1147804"/>
              <a:ext cx="289372" cy="314992"/>
              <a:chOff x="7322769" y="-310267"/>
              <a:chExt cx="289372" cy="314992"/>
            </a:xfrm>
          </p:grpSpPr>
          <p:sp>
            <p:nvSpPr>
              <p:cNvPr id="123" name="Rechthoek 122">
                <a:extLst>
                  <a:ext uri="{FF2B5EF4-FFF2-40B4-BE49-F238E27FC236}">
                    <a16:creationId xmlns:a16="http://schemas.microsoft.com/office/drawing/2014/main" id="{0E314AC5-02C6-4A87-BA09-64894EB075EF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24" name="Rechthoek 123">
                <a:extLst>
                  <a:ext uri="{FF2B5EF4-FFF2-40B4-BE49-F238E27FC236}">
                    <a16:creationId xmlns:a16="http://schemas.microsoft.com/office/drawing/2014/main" id="{A2AA3DE8-8F96-4FAA-A8F7-D1B3401BD5C5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125" name="Rechthoek 124">
                <a:extLst>
                  <a:ext uri="{FF2B5EF4-FFF2-40B4-BE49-F238E27FC236}">
                    <a16:creationId xmlns:a16="http://schemas.microsoft.com/office/drawing/2014/main" id="{C5929EC2-E470-4A35-92D0-1DEC44648CD3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  <p:sp>
        <p:nvSpPr>
          <p:cNvPr id="67" name="Tijdelijke aanduiding voor voettekst 2">
            <a:extLst>
              <a:ext uri="{FF2B5EF4-FFF2-40B4-BE49-F238E27FC236}">
                <a16:creationId xmlns:a16="http://schemas.microsoft.com/office/drawing/2014/main" id="{2690EDB3-EA44-444C-9FEE-AFDD5A278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5" y="6138863"/>
            <a:ext cx="6915365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</a:p>
        </p:txBody>
      </p:sp>
      <p:sp>
        <p:nvSpPr>
          <p:cNvPr id="68" name="Tijdelijke aanduiding voor dianummer 3">
            <a:extLst>
              <a:ext uri="{FF2B5EF4-FFF2-40B4-BE49-F238E27FC236}">
                <a16:creationId xmlns:a16="http://schemas.microsoft.com/office/drawing/2014/main" id="{D2E61CEE-E8A7-4CBE-A38F-D42B1C469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130" name="Tijdelijke aanduiding voor titel 1">
            <a:extLst>
              <a:ext uri="{FF2B5EF4-FFF2-40B4-BE49-F238E27FC236}">
                <a16:creationId xmlns:a16="http://schemas.microsoft.com/office/drawing/2014/main" id="{E0B0C8D5-D354-4EF5-AA03-D4E3763A2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69" name="Tijdelijke aanduiding voor tekst 3924">
            <a:extLst>
              <a:ext uri="{FF2B5EF4-FFF2-40B4-BE49-F238E27FC236}">
                <a16:creationId xmlns:a16="http://schemas.microsoft.com/office/drawing/2014/main" id="{662BFFEF-A4B9-4F96-BC8F-CF48F8EAFD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31" name="Tijdelijke aanduiding voor tekst 3926">
            <a:extLst>
              <a:ext uri="{FF2B5EF4-FFF2-40B4-BE49-F238E27FC236}">
                <a16:creationId xmlns:a16="http://schemas.microsoft.com/office/drawing/2014/main" id="{87C398BC-A994-42C8-96D6-4FCDDC658B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222776"/>
            <a:ext cx="1689303" cy="473459"/>
          </a:xfrm>
          <a:blipFill>
            <a:blip r:embed="rId3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45938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TABEL, 5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944006"/>
            <a:ext cx="5215978" cy="4096931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Numerieke 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6"/>
            <a:r>
              <a:rPr lang="nl-NL" dirty="0"/>
              <a:t>Alfabetische 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7"/>
            <a:r>
              <a:rPr lang="nl-NL" dirty="0"/>
              <a:t>Leestekst cursief</a:t>
            </a:r>
          </a:p>
          <a:p>
            <a:pPr lvl="8"/>
            <a:r>
              <a:rPr lang="nl-NL" dirty="0"/>
              <a:t>Titel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50% TABEL, 50% TEKST</a:t>
            </a:r>
          </a:p>
        </p:txBody>
      </p:sp>
      <p:sp>
        <p:nvSpPr>
          <p:cNvPr id="11" name="Tijdelijke aanduiding voor tabel 8"/>
          <p:cNvSpPr>
            <a:spLocks noGrp="1"/>
          </p:cNvSpPr>
          <p:nvPr>
            <p:ph type="tbl" sz="quarter" idx="15" hasCustomPrompt="1"/>
          </p:nvPr>
        </p:nvSpPr>
        <p:spPr>
          <a:xfrm>
            <a:off x="6275457" y="1944007"/>
            <a:ext cx="5195817" cy="4096930"/>
          </a:xfrm>
        </p:spPr>
        <p:txBody>
          <a:bodyPr bIns="2520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tabel in te voegen.</a:t>
            </a:r>
          </a:p>
        </p:txBody>
      </p:sp>
      <p:grpSp>
        <p:nvGrpSpPr>
          <p:cNvPr id="39" name="Instructie">
            <a:extLst>
              <a:ext uri="{FF2B5EF4-FFF2-40B4-BE49-F238E27FC236}">
                <a16:creationId xmlns:a16="http://schemas.microsoft.com/office/drawing/2014/main" id="{C6A113A6-3205-4FCA-8647-FA9DD5D498E0}"/>
              </a:ext>
            </a:extLst>
          </p:cNvPr>
          <p:cNvGrpSpPr/>
          <p:nvPr userDrawn="1"/>
        </p:nvGrpSpPr>
        <p:grpSpPr>
          <a:xfrm>
            <a:off x="12391601" y="0"/>
            <a:ext cx="3183678" cy="3418198"/>
            <a:chOff x="12391601" y="0"/>
            <a:chExt cx="3183678" cy="3418198"/>
          </a:xfrm>
        </p:grpSpPr>
        <p:grpSp>
          <p:nvGrpSpPr>
            <p:cNvPr id="40" name="Meer informatie">
              <a:extLst>
                <a:ext uri="{FF2B5EF4-FFF2-40B4-BE49-F238E27FC236}">
                  <a16:creationId xmlns:a16="http://schemas.microsoft.com/office/drawing/2014/main" id="{80E26E46-27C3-4F4B-9BBE-F6A9C6C8FF00}"/>
                </a:ext>
              </a:extLst>
            </p:cNvPr>
            <p:cNvGrpSpPr/>
            <p:nvPr userDrawn="1"/>
          </p:nvGrpSpPr>
          <p:grpSpPr>
            <a:xfrm>
              <a:off x="12396764" y="2622893"/>
              <a:ext cx="3178515" cy="795305"/>
              <a:chOff x="-3741486" y="3347116"/>
              <a:chExt cx="3178515" cy="795305"/>
            </a:xfrm>
          </p:grpSpPr>
          <p:sp>
            <p:nvSpPr>
              <p:cNvPr id="89" name="Freeform 101">
                <a:extLst>
                  <a:ext uri="{FF2B5EF4-FFF2-40B4-BE49-F238E27FC236}">
                    <a16:creationId xmlns:a16="http://schemas.microsoft.com/office/drawing/2014/main" id="{058C32D9-5EEB-4F74-A3BC-DBC08B180A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47116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90" name="Rechthoek 89">
                <a:extLst>
                  <a:ext uri="{FF2B5EF4-FFF2-40B4-BE49-F238E27FC236}">
                    <a16:creationId xmlns:a16="http://schemas.microsoft.com/office/drawing/2014/main" id="{AA6FCE67-3552-4D86-A057-01A8AC6A1104}"/>
                  </a:ext>
                </a:extLst>
              </p:cNvPr>
              <p:cNvSpPr/>
              <p:nvPr userDrawn="1"/>
            </p:nvSpPr>
            <p:spPr>
              <a:xfrm>
                <a:off x="-3380966" y="3419145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91" name="Rechte verbindingslijn 90">
                <a:extLst>
                  <a:ext uri="{FF2B5EF4-FFF2-40B4-BE49-F238E27FC236}">
                    <a16:creationId xmlns:a16="http://schemas.microsoft.com/office/drawing/2014/main" id="{3EA39E1A-3DA7-44E2-AC55-85A412600BD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8E6E99EB-2EFA-4205-8E02-1FDC38D57C18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Tabel invoegen/veranderen</a:t>
              </a:r>
            </a:p>
          </p:txBody>
        </p:sp>
        <p:sp>
          <p:nvSpPr>
            <p:cNvPr id="69" name="Ovaal 68">
              <a:extLst>
                <a:ext uri="{FF2B5EF4-FFF2-40B4-BE49-F238E27FC236}">
                  <a16:creationId xmlns:a16="http://schemas.microsoft.com/office/drawing/2014/main" id="{65F9B526-16D3-4442-B27E-ACE7FD395C0F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70" name="Rechte verbindingslijn 69">
              <a:extLst>
                <a:ext uri="{FF2B5EF4-FFF2-40B4-BE49-F238E27FC236}">
                  <a16:creationId xmlns:a16="http://schemas.microsoft.com/office/drawing/2014/main" id="{54475BC9-45AD-469D-A444-BD2F6FF671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71" name="Rechte verbindingslijn 70">
              <a:extLst>
                <a:ext uri="{FF2B5EF4-FFF2-40B4-BE49-F238E27FC236}">
                  <a16:creationId xmlns:a16="http://schemas.microsoft.com/office/drawing/2014/main" id="{3E55B373-3917-49E4-A7BC-CA89B71C69D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18057774-AC43-4F74-A4C1-182D5BC24201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tabel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tabel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73" name="Ovaal 72">
              <a:extLst>
                <a:ext uri="{FF2B5EF4-FFF2-40B4-BE49-F238E27FC236}">
                  <a16:creationId xmlns:a16="http://schemas.microsoft.com/office/drawing/2014/main" id="{02F693C6-2B3A-406E-B490-991CC8C00CC6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43C5C3C4-DA05-43AB-9159-3FF06682E39E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aantal rijen en kolommen 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75" name="Groep 74">
              <a:extLst>
                <a:ext uri="{FF2B5EF4-FFF2-40B4-BE49-F238E27FC236}">
                  <a16:creationId xmlns:a16="http://schemas.microsoft.com/office/drawing/2014/main" id="{AD5F765D-5A35-4AEB-A369-16E53F54CDEF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86" name="Rechthoek 85">
                <a:extLst>
                  <a:ext uri="{FF2B5EF4-FFF2-40B4-BE49-F238E27FC236}">
                    <a16:creationId xmlns:a16="http://schemas.microsoft.com/office/drawing/2014/main" id="{59C35E44-9746-49BB-ABBE-493FC14EA88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87" name="Rechte verbindingslijn 86">
                <a:extLst>
                  <a:ext uri="{FF2B5EF4-FFF2-40B4-BE49-F238E27FC236}">
                    <a16:creationId xmlns:a16="http://schemas.microsoft.com/office/drawing/2014/main" id="{C826F05D-06BD-4405-85DA-812FFBDB086F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88" name="Gelijkbenige driehoek 87">
                <a:extLst>
                  <a:ext uri="{FF2B5EF4-FFF2-40B4-BE49-F238E27FC236}">
                    <a16:creationId xmlns:a16="http://schemas.microsoft.com/office/drawing/2014/main" id="{5F1C9581-BB39-44FF-AF51-22FDF7CE0D8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76" name="Rechte verbindingslijn 75">
              <a:extLst>
                <a:ext uri="{FF2B5EF4-FFF2-40B4-BE49-F238E27FC236}">
                  <a16:creationId xmlns:a16="http://schemas.microsoft.com/office/drawing/2014/main" id="{8254FAA4-3944-43BF-8EB2-5E84DD87D9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77" name="Tabel icoon">
              <a:extLst>
                <a:ext uri="{FF2B5EF4-FFF2-40B4-BE49-F238E27FC236}">
                  <a16:creationId xmlns:a16="http://schemas.microsoft.com/office/drawing/2014/main" id="{760C83DE-2DC2-47C9-A084-8BDE4CF6C864}"/>
                </a:ext>
              </a:extLst>
            </p:cNvPr>
            <p:cNvGrpSpPr/>
            <p:nvPr userDrawn="1"/>
          </p:nvGrpSpPr>
          <p:grpSpPr>
            <a:xfrm>
              <a:off x="12757283" y="1133664"/>
              <a:ext cx="375500" cy="339168"/>
              <a:chOff x="6072040" y="3376043"/>
              <a:chExt cx="1227920" cy="1109109"/>
            </a:xfrm>
          </p:grpSpPr>
          <p:sp>
            <p:nvSpPr>
              <p:cNvPr id="78" name="Rechthoek 77">
                <a:extLst>
                  <a:ext uri="{FF2B5EF4-FFF2-40B4-BE49-F238E27FC236}">
                    <a16:creationId xmlns:a16="http://schemas.microsoft.com/office/drawing/2014/main" id="{96725EEB-9338-42F6-B369-C3851D03D1BC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79" name="Rechthoek 78">
                <a:extLst>
                  <a:ext uri="{FF2B5EF4-FFF2-40B4-BE49-F238E27FC236}">
                    <a16:creationId xmlns:a16="http://schemas.microsoft.com/office/drawing/2014/main" id="{775D9E61-ACEE-436C-BBCB-F42C8E0BDD36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cxnSp>
            <p:nvCxnSpPr>
              <p:cNvPr id="80" name="Rechte verbindingslijn 79">
                <a:extLst>
                  <a:ext uri="{FF2B5EF4-FFF2-40B4-BE49-F238E27FC236}">
                    <a16:creationId xmlns:a16="http://schemas.microsoft.com/office/drawing/2014/main" id="{6AFE0785-8044-49A8-A2FB-E2FCBD9E1A6E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Rechte verbindingslijn 80">
                <a:extLst>
                  <a:ext uri="{FF2B5EF4-FFF2-40B4-BE49-F238E27FC236}">
                    <a16:creationId xmlns:a16="http://schemas.microsoft.com/office/drawing/2014/main" id="{4036A6C4-3836-4B89-AE42-4519C23CDE6B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Rechte verbindingslijn 81">
                <a:extLst>
                  <a:ext uri="{FF2B5EF4-FFF2-40B4-BE49-F238E27FC236}">
                    <a16:creationId xmlns:a16="http://schemas.microsoft.com/office/drawing/2014/main" id="{AFB642F7-DB63-4983-878E-CC79E4FE165D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Rechte verbindingslijn 82">
                <a:extLst>
                  <a:ext uri="{FF2B5EF4-FFF2-40B4-BE49-F238E27FC236}">
                    <a16:creationId xmlns:a16="http://schemas.microsoft.com/office/drawing/2014/main" id="{7D7C4F5E-B3FC-42D2-850A-394E55C3F339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Rechte verbindingslijn 83">
                <a:extLst>
                  <a:ext uri="{FF2B5EF4-FFF2-40B4-BE49-F238E27FC236}">
                    <a16:creationId xmlns:a16="http://schemas.microsoft.com/office/drawing/2014/main" id="{ABF1255A-EE1C-4324-B257-BDA6B4BAE71F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Rechthoek 84">
                <a:extLst>
                  <a:ext uri="{FF2B5EF4-FFF2-40B4-BE49-F238E27FC236}">
                    <a16:creationId xmlns:a16="http://schemas.microsoft.com/office/drawing/2014/main" id="{5EB05BF6-9724-412A-905D-210926DBD3A9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  <p:grpSp>
        <p:nvGrpSpPr>
          <p:cNvPr id="150" name="Instructie">
            <a:extLst>
              <a:ext uri="{FF2B5EF4-FFF2-40B4-BE49-F238E27FC236}">
                <a16:creationId xmlns:a16="http://schemas.microsoft.com/office/drawing/2014/main" id="{2448DFFC-73F7-4495-9B15-DA4640DE882F}"/>
              </a:ext>
            </a:extLst>
          </p:cNvPr>
          <p:cNvGrpSpPr/>
          <p:nvPr userDrawn="1"/>
        </p:nvGrpSpPr>
        <p:grpSpPr>
          <a:xfrm>
            <a:off x="-3428327" y="6394635"/>
            <a:ext cx="3222791" cy="1938049"/>
            <a:chOff x="-3428327" y="4919951"/>
            <a:chExt cx="3222791" cy="1938049"/>
          </a:xfrm>
        </p:grpSpPr>
        <p:sp>
          <p:nvSpPr>
            <p:cNvPr id="151" name="Rechthoek 150">
              <a:extLst>
                <a:ext uri="{FF2B5EF4-FFF2-40B4-BE49-F238E27FC236}">
                  <a16:creationId xmlns:a16="http://schemas.microsoft.com/office/drawing/2014/main" id="{B8B95351-DD88-4DA8-A95F-00BE9FAE46D5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52" name="Rechte verbindingslijn 151">
              <a:extLst>
                <a:ext uri="{FF2B5EF4-FFF2-40B4-BE49-F238E27FC236}">
                  <a16:creationId xmlns:a16="http://schemas.microsoft.com/office/drawing/2014/main" id="{6805E7FA-6105-47AC-BE3A-25A7409105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53" name="Ovaal 152">
              <a:extLst>
                <a:ext uri="{FF2B5EF4-FFF2-40B4-BE49-F238E27FC236}">
                  <a16:creationId xmlns:a16="http://schemas.microsoft.com/office/drawing/2014/main" id="{82BDDBF2-09BE-4B80-94E9-A84406FC1C3E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54" name="Rechthoek 153">
              <a:extLst>
                <a:ext uri="{FF2B5EF4-FFF2-40B4-BE49-F238E27FC236}">
                  <a16:creationId xmlns:a16="http://schemas.microsoft.com/office/drawing/2014/main" id="{A6BD686D-FEC3-4828-9A11-F3ECBD2F637F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155" name="Rechte verbindingslijn 154">
              <a:extLst>
                <a:ext uri="{FF2B5EF4-FFF2-40B4-BE49-F238E27FC236}">
                  <a16:creationId xmlns:a16="http://schemas.microsoft.com/office/drawing/2014/main" id="{3A012F57-8348-4D67-950A-8AFDCFC1978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56" name="Ovaal 155">
              <a:extLst>
                <a:ext uri="{FF2B5EF4-FFF2-40B4-BE49-F238E27FC236}">
                  <a16:creationId xmlns:a16="http://schemas.microsoft.com/office/drawing/2014/main" id="{EA56FC47-0F64-4F72-B3F5-71A9247FB7BC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57" name="Rechthoek 156">
              <a:extLst>
                <a:ext uri="{FF2B5EF4-FFF2-40B4-BE49-F238E27FC236}">
                  <a16:creationId xmlns:a16="http://schemas.microsoft.com/office/drawing/2014/main" id="{2A1054D8-B2FA-49B9-BDA4-9FB90D2404CF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58" name="Rechte verbindingslijn 157">
              <a:extLst>
                <a:ext uri="{FF2B5EF4-FFF2-40B4-BE49-F238E27FC236}">
                  <a16:creationId xmlns:a16="http://schemas.microsoft.com/office/drawing/2014/main" id="{85B5F029-1E30-418A-8466-D35A8A75D7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59" name="Groep 158">
              <a:extLst>
                <a:ext uri="{FF2B5EF4-FFF2-40B4-BE49-F238E27FC236}">
                  <a16:creationId xmlns:a16="http://schemas.microsoft.com/office/drawing/2014/main" id="{DB1E402E-7544-4524-A006-D087B22F8BC6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160" name="Groep 159">
                <a:extLst>
                  <a:ext uri="{FF2B5EF4-FFF2-40B4-BE49-F238E27FC236}">
                    <a16:creationId xmlns:a16="http://schemas.microsoft.com/office/drawing/2014/main" id="{CA779B1C-E227-47CB-A77A-1DEB506FFC43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62" name="Rechthoek met één afgeknipte en afgeronde hoek 47">
                  <a:extLst>
                    <a:ext uri="{FF2B5EF4-FFF2-40B4-BE49-F238E27FC236}">
                      <a16:creationId xmlns:a16="http://schemas.microsoft.com/office/drawing/2014/main" id="{66451CD2-BC07-4C06-BFFB-D72E10ACE01D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Rechthoekige driehoek 162">
                  <a:extLst>
                    <a:ext uri="{FF2B5EF4-FFF2-40B4-BE49-F238E27FC236}">
                      <a16:creationId xmlns:a16="http://schemas.microsoft.com/office/drawing/2014/main" id="{594F1D5E-DE9E-414B-8425-F239B297EB77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Rechthoek 163">
                  <a:extLst>
                    <a:ext uri="{FF2B5EF4-FFF2-40B4-BE49-F238E27FC236}">
                      <a16:creationId xmlns:a16="http://schemas.microsoft.com/office/drawing/2014/main" id="{37AE235B-D128-4089-8F41-CF6CC5E33A08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Rechthoek 164">
                  <a:extLst>
                    <a:ext uri="{FF2B5EF4-FFF2-40B4-BE49-F238E27FC236}">
                      <a16:creationId xmlns:a16="http://schemas.microsoft.com/office/drawing/2014/main" id="{0A08B771-9237-4A59-9E32-F37F89FAE05C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61" name="Rechthoek 160">
                <a:extLst>
                  <a:ext uri="{FF2B5EF4-FFF2-40B4-BE49-F238E27FC236}">
                    <a16:creationId xmlns:a16="http://schemas.microsoft.com/office/drawing/2014/main" id="{5AB7E9A4-4E33-4A52-8912-AB29798615D4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166" name="Instructie">
            <a:extLst>
              <a:ext uri="{FF2B5EF4-FFF2-40B4-BE49-F238E27FC236}">
                <a16:creationId xmlns:a16="http://schemas.microsoft.com/office/drawing/2014/main" id="{898BC9FF-5AB1-4C37-A2AB-D7C08DA56D47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167" name="Rechte verbindingslijn 166">
              <a:extLst>
                <a:ext uri="{FF2B5EF4-FFF2-40B4-BE49-F238E27FC236}">
                  <a16:creationId xmlns:a16="http://schemas.microsoft.com/office/drawing/2014/main" id="{44620C8E-1CDA-4EBE-81E5-5F9719103FF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8" name="Ovaal 167">
              <a:extLst>
                <a:ext uri="{FF2B5EF4-FFF2-40B4-BE49-F238E27FC236}">
                  <a16:creationId xmlns:a16="http://schemas.microsoft.com/office/drawing/2014/main" id="{56A337C4-A21D-44B7-A4AC-67385E79352A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169" name="Ovaal 168">
              <a:extLst>
                <a:ext uri="{FF2B5EF4-FFF2-40B4-BE49-F238E27FC236}">
                  <a16:creationId xmlns:a16="http://schemas.microsoft.com/office/drawing/2014/main" id="{587E7B95-1712-44C9-98E7-098C1D990FF3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70" name="Ovaal 169">
              <a:extLst>
                <a:ext uri="{FF2B5EF4-FFF2-40B4-BE49-F238E27FC236}">
                  <a16:creationId xmlns:a16="http://schemas.microsoft.com/office/drawing/2014/main" id="{ADD3B4FB-D616-4208-947B-14DF0BFD9B26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71" name="Ovaal 170">
              <a:extLst>
                <a:ext uri="{FF2B5EF4-FFF2-40B4-BE49-F238E27FC236}">
                  <a16:creationId xmlns:a16="http://schemas.microsoft.com/office/drawing/2014/main" id="{C843FC28-2CCE-4993-9DF4-FAC9C6B2C86D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grpSp>
          <p:nvGrpSpPr>
            <p:cNvPr id="172" name="Meer informatie">
              <a:extLst>
                <a:ext uri="{FF2B5EF4-FFF2-40B4-BE49-F238E27FC236}">
                  <a16:creationId xmlns:a16="http://schemas.microsoft.com/office/drawing/2014/main" id="{725858FB-EF39-481F-A404-4864DC127221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244" name="Freeform 101">
                <a:extLst>
                  <a:ext uri="{FF2B5EF4-FFF2-40B4-BE49-F238E27FC236}">
                    <a16:creationId xmlns:a16="http://schemas.microsoft.com/office/drawing/2014/main" id="{562DAE9C-A232-4E7E-B16A-296E62A17BD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245" name="Rechthoek 244">
                <a:extLst>
                  <a:ext uri="{FF2B5EF4-FFF2-40B4-BE49-F238E27FC236}">
                    <a16:creationId xmlns:a16="http://schemas.microsoft.com/office/drawing/2014/main" id="{0F7B3155-8FFC-4E2C-BE88-0DFBA06F8A23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246" name="Rechte verbindingslijn 245">
                <a:extLst>
                  <a:ext uri="{FF2B5EF4-FFF2-40B4-BE49-F238E27FC236}">
                    <a16:creationId xmlns:a16="http://schemas.microsoft.com/office/drawing/2014/main" id="{588A756C-6E1E-418B-819C-A6A40702F7F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73" name="Rechthoek 172">
              <a:extLst>
                <a:ext uri="{FF2B5EF4-FFF2-40B4-BE49-F238E27FC236}">
                  <a16:creationId xmlns:a16="http://schemas.microsoft.com/office/drawing/2014/main" id="{0970E0A0-2358-4CC2-BB14-49AD2E7AB455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74" name="Ovaal 173">
              <a:extLst>
                <a:ext uri="{FF2B5EF4-FFF2-40B4-BE49-F238E27FC236}">
                  <a16:creationId xmlns:a16="http://schemas.microsoft.com/office/drawing/2014/main" id="{9B6B0EEB-E446-4971-A5E6-FFAC9C135AF5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75" name="Rechte verbindingslijn 174">
              <a:extLst>
                <a:ext uri="{FF2B5EF4-FFF2-40B4-BE49-F238E27FC236}">
                  <a16:creationId xmlns:a16="http://schemas.microsoft.com/office/drawing/2014/main" id="{A3C2B151-4C0D-4BCD-BE26-A77F55F0FE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76" name="Groep 175">
              <a:extLst>
                <a:ext uri="{FF2B5EF4-FFF2-40B4-BE49-F238E27FC236}">
                  <a16:creationId xmlns:a16="http://schemas.microsoft.com/office/drawing/2014/main" id="{E064E668-7967-403D-92BF-0BC1734043EF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192" name="Rechthoek 191">
                <a:extLst>
                  <a:ext uri="{FF2B5EF4-FFF2-40B4-BE49-F238E27FC236}">
                    <a16:creationId xmlns:a16="http://schemas.microsoft.com/office/drawing/2014/main" id="{CEB73F4A-A75D-457D-BA46-3DFBC1C302F9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193" name="Rechte verbindingslijn 192">
                <a:extLst>
                  <a:ext uri="{FF2B5EF4-FFF2-40B4-BE49-F238E27FC236}">
                    <a16:creationId xmlns:a16="http://schemas.microsoft.com/office/drawing/2014/main" id="{5908225F-8CAD-475B-93BE-0D80E075DED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Rechte verbindingslijn 193">
                <a:extLst>
                  <a:ext uri="{FF2B5EF4-FFF2-40B4-BE49-F238E27FC236}">
                    <a16:creationId xmlns:a16="http://schemas.microsoft.com/office/drawing/2014/main" id="{6C2D977F-CF4C-4285-B75A-4D2B3489A5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Rechthoek 194">
                <a:extLst>
                  <a:ext uri="{FF2B5EF4-FFF2-40B4-BE49-F238E27FC236}">
                    <a16:creationId xmlns:a16="http://schemas.microsoft.com/office/drawing/2014/main" id="{C8BDA9F8-670E-47A8-8BA5-BE735D0AA82C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96" name="Groep 195">
                <a:extLst>
                  <a:ext uri="{FF2B5EF4-FFF2-40B4-BE49-F238E27FC236}">
                    <a16:creationId xmlns:a16="http://schemas.microsoft.com/office/drawing/2014/main" id="{5BBD268C-5DA4-4320-AEFA-5D8C0C91AEFD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235" name="Groep 234">
                  <a:extLst>
                    <a:ext uri="{FF2B5EF4-FFF2-40B4-BE49-F238E27FC236}">
                      <a16:creationId xmlns:a16="http://schemas.microsoft.com/office/drawing/2014/main" id="{AFCF5A8B-5B46-49A4-B362-578245B1016A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239" name="Rechte verbindingslijn 238">
                    <a:extLst>
                      <a:ext uri="{FF2B5EF4-FFF2-40B4-BE49-F238E27FC236}">
                        <a16:creationId xmlns:a16="http://schemas.microsoft.com/office/drawing/2014/main" id="{54DE6AA6-A839-452D-AF8C-CD18661A90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0" name="Rechte verbindingslijn 239">
                    <a:extLst>
                      <a:ext uri="{FF2B5EF4-FFF2-40B4-BE49-F238E27FC236}">
                        <a16:creationId xmlns:a16="http://schemas.microsoft.com/office/drawing/2014/main" id="{7AE300F4-A8CC-4F72-A1D1-A990C8633B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1" name="Rechte verbindingslijn 240">
                    <a:extLst>
                      <a:ext uri="{FF2B5EF4-FFF2-40B4-BE49-F238E27FC236}">
                        <a16:creationId xmlns:a16="http://schemas.microsoft.com/office/drawing/2014/main" id="{24F2AF0C-ABA6-4D68-8A07-1D0BA96714C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2" name="Rechte verbindingslijn 241">
                    <a:extLst>
                      <a:ext uri="{FF2B5EF4-FFF2-40B4-BE49-F238E27FC236}">
                        <a16:creationId xmlns:a16="http://schemas.microsoft.com/office/drawing/2014/main" id="{3C95C8D6-68CC-4D41-B2D6-94C2D25EF94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3" name="Rechte verbindingslijn 242">
                    <a:extLst>
                      <a:ext uri="{FF2B5EF4-FFF2-40B4-BE49-F238E27FC236}">
                        <a16:creationId xmlns:a16="http://schemas.microsoft.com/office/drawing/2014/main" id="{A3E25596-4187-4209-9A61-E57EFDDF682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236" name="Groep 235">
                  <a:extLst>
                    <a:ext uri="{FF2B5EF4-FFF2-40B4-BE49-F238E27FC236}">
                      <a16:creationId xmlns:a16="http://schemas.microsoft.com/office/drawing/2014/main" id="{59FA5643-F5F4-4DBC-BACE-C806ECCD32F4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237" name="Rechthoek 236">
                    <a:extLst>
                      <a:ext uri="{FF2B5EF4-FFF2-40B4-BE49-F238E27FC236}">
                        <a16:creationId xmlns:a16="http://schemas.microsoft.com/office/drawing/2014/main" id="{6DAE0D2D-93B9-4EB7-9148-131E38E748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8" name="Pijl: punthaak 237">
                    <a:extLst>
                      <a:ext uri="{FF2B5EF4-FFF2-40B4-BE49-F238E27FC236}">
                        <a16:creationId xmlns:a16="http://schemas.microsoft.com/office/drawing/2014/main" id="{757430BD-CA1C-44B7-AC20-4DCCB812482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97" name="Groep 196">
                <a:extLst>
                  <a:ext uri="{FF2B5EF4-FFF2-40B4-BE49-F238E27FC236}">
                    <a16:creationId xmlns:a16="http://schemas.microsoft.com/office/drawing/2014/main" id="{140E9AEF-9359-4E47-BD4F-2A372E3F2A08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226" name="Groep 225">
                  <a:extLst>
                    <a:ext uri="{FF2B5EF4-FFF2-40B4-BE49-F238E27FC236}">
                      <a16:creationId xmlns:a16="http://schemas.microsoft.com/office/drawing/2014/main" id="{0FD8277A-E551-49B5-B6FA-C8B62A897B71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230" name="Rechte verbindingslijn 229">
                    <a:extLst>
                      <a:ext uri="{FF2B5EF4-FFF2-40B4-BE49-F238E27FC236}">
                        <a16:creationId xmlns:a16="http://schemas.microsoft.com/office/drawing/2014/main" id="{C64716BE-2203-435D-8DB2-1B6116B12F8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1" name="Rechte verbindingslijn 230">
                    <a:extLst>
                      <a:ext uri="{FF2B5EF4-FFF2-40B4-BE49-F238E27FC236}">
                        <a16:creationId xmlns:a16="http://schemas.microsoft.com/office/drawing/2014/main" id="{D4E52CFE-78D1-4AEC-B573-9FC91238D83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2" name="Rechte verbindingslijn 231">
                    <a:extLst>
                      <a:ext uri="{FF2B5EF4-FFF2-40B4-BE49-F238E27FC236}">
                        <a16:creationId xmlns:a16="http://schemas.microsoft.com/office/drawing/2014/main" id="{E7F34F3A-F268-4A6C-A389-59F09CA93AD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3" name="Rechte verbindingslijn 232">
                    <a:extLst>
                      <a:ext uri="{FF2B5EF4-FFF2-40B4-BE49-F238E27FC236}">
                        <a16:creationId xmlns:a16="http://schemas.microsoft.com/office/drawing/2014/main" id="{FB802E32-FA62-4BC6-B4F9-19F3D2B4D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4" name="Rechte verbindingslijn 233">
                    <a:extLst>
                      <a:ext uri="{FF2B5EF4-FFF2-40B4-BE49-F238E27FC236}">
                        <a16:creationId xmlns:a16="http://schemas.microsoft.com/office/drawing/2014/main" id="{4179A6EE-4918-4304-BD39-62537D6A1F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227" name="Groep 226">
                  <a:extLst>
                    <a:ext uri="{FF2B5EF4-FFF2-40B4-BE49-F238E27FC236}">
                      <a16:creationId xmlns:a16="http://schemas.microsoft.com/office/drawing/2014/main" id="{56EB9993-348A-4C22-927B-B05392F32928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228" name="Rechthoek 227">
                    <a:extLst>
                      <a:ext uri="{FF2B5EF4-FFF2-40B4-BE49-F238E27FC236}">
                        <a16:creationId xmlns:a16="http://schemas.microsoft.com/office/drawing/2014/main" id="{C97BB0FE-7F5F-46BC-9028-B9242A89961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9" name="Pijl: punthaak 228">
                    <a:extLst>
                      <a:ext uri="{FF2B5EF4-FFF2-40B4-BE49-F238E27FC236}">
                        <a16:creationId xmlns:a16="http://schemas.microsoft.com/office/drawing/2014/main" id="{DA68C82F-7B74-4C3B-A4EC-CDC5652AAF1F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198" name="Rechte verbindingslijn 197">
                <a:extLst>
                  <a:ext uri="{FF2B5EF4-FFF2-40B4-BE49-F238E27FC236}">
                    <a16:creationId xmlns:a16="http://schemas.microsoft.com/office/drawing/2014/main" id="{4837EE7C-A4CE-45B0-BF27-BA6FE79946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99" name="Rechte verbindingslijn 198">
                <a:extLst>
                  <a:ext uri="{FF2B5EF4-FFF2-40B4-BE49-F238E27FC236}">
                    <a16:creationId xmlns:a16="http://schemas.microsoft.com/office/drawing/2014/main" id="{0393C144-0422-4D9A-9071-0A31F9BB4E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200" name="Groep 199">
                <a:extLst>
                  <a:ext uri="{FF2B5EF4-FFF2-40B4-BE49-F238E27FC236}">
                    <a16:creationId xmlns:a16="http://schemas.microsoft.com/office/drawing/2014/main" id="{85D337E7-C64F-46A2-9088-ADD0C3B33222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215" name="Rechthoek 214">
                  <a:extLst>
                    <a:ext uri="{FF2B5EF4-FFF2-40B4-BE49-F238E27FC236}">
                      <a16:creationId xmlns:a16="http://schemas.microsoft.com/office/drawing/2014/main" id="{6FA598F5-9959-4016-A87A-094977B76DB4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16" name="Groep 215">
                  <a:extLst>
                    <a:ext uri="{FF2B5EF4-FFF2-40B4-BE49-F238E27FC236}">
                      <a16:creationId xmlns:a16="http://schemas.microsoft.com/office/drawing/2014/main" id="{303806FA-5340-49B9-9902-2C0ADA7FD820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217" name="Groep 216">
                    <a:extLst>
                      <a:ext uri="{FF2B5EF4-FFF2-40B4-BE49-F238E27FC236}">
                        <a16:creationId xmlns:a16="http://schemas.microsoft.com/office/drawing/2014/main" id="{BE5DCE2B-D31E-427A-8B5E-78D8B7E3758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221" name="Rechte verbindingslijn 220">
                      <a:extLst>
                        <a:ext uri="{FF2B5EF4-FFF2-40B4-BE49-F238E27FC236}">
                          <a16:creationId xmlns:a16="http://schemas.microsoft.com/office/drawing/2014/main" id="{884B8926-54A9-440F-9B8E-598E32A57AD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22" name="Rechte verbindingslijn 221">
                      <a:extLst>
                        <a:ext uri="{FF2B5EF4-FFF2-40B4-BE49-F238E27FC236}">
                          <a16:creationId xmlns:a16="http://schemas.microsoft.com/office/drawing/2014/main" id="{169FAA78-DC12-45BF-BD30-33F3FFB80FF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23" name="Rechte verbindingslijn 222">
                      <a:extLst>
                        <a:ext uri="{FF2B5EF4-FFF2-40B4-BE49-F238E27FC236}">
                          <a16:creationId xmlns:a16="http://schemas.microsoft.com/office/drawing/2014/main" id="{BEA62234-05AE-4F66-B453-EE3CBC667F2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24" name="Rechte verbindingslijn 223">
                      <a:extLst>
                        <a:ext uri="{FF2B5EF4-FFF2-40B4-BE49-F238E27FC236}">
                          <a16:creationId xmlns:a16="http://schemas.microsoft.com/office/drawing/2014/main" id="{3C147EFD-B0B1-42E7-A918-FEB1BFC95CF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25" name="Rechte verbindingslijn 224">
                      <a:extLst>
                        <a:ext uri="{FF2B5EF4-FFF2-40B4-BE49-F238E27FC236}">
                          <a16:creationId xmlns:a16="http://schemas.microsoft.com/office/drawing/2014/main" id="{721A3755-B8FC-4E66-917C-5139EC5ACFE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18" name="Groep 217">
                    <a:extLst>
                      <a:ext uri="{FF2B5EF4-FFF2-40B4-BE49-F238E27FC236}">
                        <a16:creationId xmlns:a16="http://schemas.microsoft.com/office/drawing/2014/main" id="{1EB6E918-DBB3-4EAF-ACB9-766BAD53FF8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19" name="Rechthoek 218">
                      <a:extLst>
                        <a:ext uri="{FF2B5EF4-FFF2-40B4-BE49-F238E27FC236}">
                          <a16:creationId xmlns:a16="http://schemas.microsoft.com/office/drawing/2014/main" id="{B018D506-1C7A-4DA2-BB6B-22563ABB26F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20" name="Pijl: punthaak 219">
                      <a:extLst>
                        <a:ext uri="{FF2B5EF4-FFF2-40B4-BE49-F238E27FC236}">
                          <a16:creationId xmlns:a16="http://schemas.microsoft.com/office/drawing/2014/main" id="{65E921B7-0668-43D7-9C46-888B9D8D238F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01" name="Groep 200">
                <a:extLst>
                  <a:ext uri="{FF2B5EF4-FFF2-40B4-BE49-F238E27FC236}">
                    <a16:creationId xmlns:a16="http://schemas.microsoft.com/office/drawing/2014/main" id="{88295FCD-7512-42E6-BAAF-14A4C27757AD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204" name="Rechthoek 203">
                  <a:extLst>
                    <a:ext uri="{FF2B5EF4-FFF2-40B4-BE49-F238E27FC236}">
                      <a16:creationId xmlns:a16="http://schemas.microsoft.com/office/drawing/2014/main" id="{FD03CE9A-574D-4FFC-936E-EB54473A02EE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05" name="Groep 204">
                  <a:extLst>
                    <a:ext uri="{FF2B5EF4-FFF2-40B4-BE49-F238E27FC236}">
                      <a16:creationId xmlns:a16="http://schemas.microsoft.com/office/drawing/2014/main" id="{C6964544-E0EF-443A-8AF8-410E45EAC169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206" name="Groep 205">
                    <a:extLst>
                      <a:ext uri="{FF2B5EF4-FFF2-40B4-BE49-F238E27FC236}">
                        <a16:creationId xmlns:a16="http://schemas.microsoft.com/office/drawing/2014/main" id="{8E42736E-6839-4879-8390-93F691FBCB1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210" name="Rechte verbindingslijn 209">
                      <a:extLst>
                        <a:ext uri="{FF2B5EF4-FFF2-40B4-BE49-F238E27FC236}">
                          <a16:creationId xmlns:a16="http://schemas.microsoft.com/office/drawing/2014/main" id="{51986842-C310-4946-8DF0-E8BF5D95367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1" name="Rechte verbindingslijn 210">
                      <a:extLst>
                        <a:ext uri="{FF2B5EF4-FFF2-40B4-BE49-F238E27FC236}">
                          <a16:creationId xmlns:a16="http://schemas.microsoft.com/office/drawing/2014/main" id="{D5488524-2306-45D3-93F0-8963C2CD4B1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2" name="Rechte verbindingslijn 211">
                      <a:extLst>
                        <a:ext uri="{FF2B5EF4-FFF2-40B4-BE49-F238E27FC236}">
                          <a16:creationId xmlns:a16="http://schemas.microsoft.com/office/drawing/2014/main" id="{5F7A74C0-EEAA-4F18-98BE-555707594AC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3" name="Rechte verbindingslijn 212">
                      <a:extLst>
                        <a:ext uri="{FF2B5EF4-FFF2-40B4-BE49-F238E27FC236}">
                          <a16:creationId xmlns:a16="http://schemas.microsoft.com/office/drawing/2014/main" id="{BFC2D692-3764-415F-A2B3-601A5F02B1B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4" name="Rechte verbindingslijn 213">
                      <a:extLst>
                        <a:ext uri="{FF2B5EF4-FFF2-40B4-BE49-F238E27FC236}">
                          <a16:creationId xmlns:a16="http://schemas.microsoft.com/office/drawing/2014/main" id="{FDAFD920-B2B9-40BB-8323-254D4B695C1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07" name="Groep 206">
                    <a:extLst>
                      <a:ext uri="{FF2B5EF4-FFF2-40B4-BE49-F238E27FC236}">
                        <a16:creationId xmlns:a16="http://schemas.microsoft.com/office/drawing/2014/main" id="{5EFF5B81-B4B3-4E31-AB2E-92CCD392E86C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08" name="Rechthoek 207">
                      <a:extLst>
                        <a:ext uri="{FF2B5EF4-FFF2-40B4-BE49-F238E27FC236}">
                          <a16:creationId xmlns:a16="http://schemas.microsoft.com/office/drawing/2014/main" id="{5FB407AB-03AB-4036-80FB-633DE213503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09" name="Pijl: punthaak 208">
                      <a:extLst>
                        <a:ext uri="{FF2B5EF4-FFF2-40B4-BE49-F238E27FC236}">
                          <a16:creationId xmlns:a16="http://schemas.microsoft.com/office/drawing/2014/main" id="{233E4823-D1B3-401A-BDCA-14A832C1EACE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02" name="Rechthoek 201">
                <a:extLst>
                  <a:ext uri="{FF2B5EF4-FFF2-40B4-BE49-F238E27FC236}">
                    <a16:creationId xmlns:a16="http://schemas.microsoft.com/office/drawing/2014/main" id="{94CF8776-0142-4B61-9A56-05DCC468EDE5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203" name="Rechthoek 202">
                <a:extLst>
                  <a:ext uri="{FF2B5EF4-FFF2-40B4-BE49-F238E27FC236}">
                    <a16:creationId xmlns:a16="http://schemas.microsoft.com/office/drawing/2014/main" id="{88F00A89-557F-498F-A2CF-F2F3BDF39B77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177" name="Rechte verbindingslijn 176">
              <a:extLst>
                <a:ext uri="{FF2B5EF4-FFF2-40B4-BE49-F238E27FC236}">
                  <a16:creationId xmlns:a16="http://schemas.microsoft.com/office/drawing/2014/main" id="{C9F6D2CD-274C-4C17-9494-65C93F307D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4FED9873-23A1-4A5E-A336-81854AE05448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79" name="Ovaal 178">
              <a:extLst>
                <a:ext uri="{FF2B5EF4-FFF2-40B4-BE49-F238E27FC236}">
                  <a16:creationId xmlns:a16="http://schemas.microsoft.com/office/drawing/2014/main" id="{B289D17E-1D82-4ED6-A2ED-C80AC5B597F8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80" name="Rechthoek 179">
              <a:extLst>
                <a:ext uri="{FF2B5EF4-FFF2-40B4-BE49-F238E27FC236}">
                  <a16:creationId xmlns:a16="http://schemas.microsoft.com/office/drawing/2014/main" id="{5303998B-2B3D-4DFC-908B-8085D79AF271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66725" marR="0" lvl="0" indent="-2857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→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181" name="Ovaal 180">
              <a:extLst>
                <a:ext uri="{FF2B5EF4-FFF2-40B4-BE49-F238E27FC236}">
                  <a16:creationId xmlns:a16="http://schemas.microsoft.com/office/drawing/2014/main" id="{8ADE7D5C-5915-44A8-9E61-A290814BCE43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id="{7704818A-92F3-4140-8A19-B3050DF8434A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83" name="Rechthoek 182">
              <a:extLst>
                <a:ext uri="{FF2B5EF4-FFF2-40B4-BE49-F238E27FC236}">
                  <a16:creationId xmlns:a16="http://schemas.microsoft.com/office/drawing/2014/main" id="{4E0E3A0F-2148-41CA-84FA-3A8464451139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9A53D1F3-3AC2-40A0-8EEB-4E1A70691CD6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85" name="Rechthoek 184">
              <a:extLst>
                <a:ext uri="{FF2B5EF4-FFF2-40B4-BE49-F238E27FC236}">
                  <a16:creationId xmlns:a16="http://schemas.microsoft.com/office/drawing/2014/main" id="{0A0C94C9-7DD0-465E-95FA-8EBBCB319F67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  <p:sp>
          <p:nvSpPr>
            <p:cNvPr id="186" name="Rechthoek 185">
              <a:extLst>
                <a:ext uri="{FF2B5EF4-FFF2-40B4-BE49-F238E27FC236}">
                  <a16:creationId xmlns:a16="http://schemas.microsoft.com/office/drawing/2014/main" id="{37A174DB-1B37-4F40-B886-BF1E69439B83}"/>
                </a:ext>
              </a:extLst>
            </p:cNvPr>
            <p:cNvSpPr/>
            <p:nvPr userDrawn="1"/>
          </p:nvSpPr>
          <p:spPr>
            <a:xfrm>
              <a:off x="-3059324" y="246590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D19E2560-075E-4475-BF52-B44B59869345}"/>
                </a:ext>
              </a:extLst>
            </p:cNvPr>
            <p:cNvSpPr/>
            <p:nvPr userDrawn="1"/>
          </p:nvSpPr>
          <p:spPr>
            <a:xfrm>
              <a:off x="-3059324" y="321758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438E2EE8-E0C2-4FA3-AEDC-CE77B2F2E11E}"/>
                </a:ext>
              </a:extLst>
            </p:cNvPr>
            <p:cNvSpPr/>
            <p:nvPr userDrawn="1"/>
          </p:nvSpPr>
          <p:spPr>
            <a:xfrm>
              <a:off x="-3059324" y="359447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189" name="Rechthoek 188">
              <a:extLst>
                <a:ext uri="{FF2B5EF4-FFF2-40B4-BE49-F238E27FC236}">
                  <a16:creationId xmlns:a16="http://schemas.microsoft.com/office/drawing/2014/main" id="{9D771414-D4AD-44E3-A005-5A569B3479D3}"/>
                </a:ext>
              </a:extLst>
            </p:cNvPr>
            <p:cNvSpPr/>
            <p:nvPr userDrawn="1"/>
          </p:nvSpPr>
          <p:spPr>
            <a:xfrm>
              <a:off x="-3059324" y="395709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352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Alfabetische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190" name="Rechthoek 189">
              <a:extLst>
                <a:ext uri="{FF2B5EF4-FFF2-40B4-BE49-F238E27FC236}">
                  <a16:creationId xmlns:a16="http://schemas.microsoft.com/office/drawing/2014/main" id="{82781F5A-8FBC-499C-9E61-088586368E3A}"/>
                </a:ext>
              </a:extLst>
            </p:cNvPr>
            <p:cNvSpPr/>
            <p:nvPr userDrawn="1"/>
          </p:nvSpPr>
          <p:spPr>
            <a:xfrm>
              <a:off x="-3059324" y="470456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Titel</a:t>
              </a:r>
            </a:p>
          </p:txBody>
        </p:sp>
        <p:sp>
          <p:nvSpPr>
            <p:cNvPr id="191" name="Rechthoek 190">
              <a:extLst>
                <a:ext uri="{FF2B5EF4-FFF2-40B4-BE49-F238E27FC236}">
                  <a16:creationId xmlns:a16="http://schemas.microsoft.com/office/drawing/2014/main" id="{05A4A63F-5897-48F7-ACAD-6E856143B2B5}"/>
                </a:ext>
              </a:extLst>
            </p:cNvPr>
            <p:cNvSpPr/>
            <p:nvPr userDrawn="1"/>
          </p:nvSpPr>
          <p:spPr>
            <a:xfrm>
              <a:off x="-3059324" y="433391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 cursief</a:t>
              </a:r>
            </a:p>
          </p:txBody>
        </p:sp>
      </p:grpSp>
      <p:sp>
        <p:nvSpPr>
          <p:cNvPr id="248" name="Tijdelijke aanduiding voor voettekst 2">
            <a:extLst>
              <a:ext uri="{FF2B5EF4-FFF2-40B4-BE49-F238E27FC236}">
                <a16:creationId xmlns:a16="http://schemas.microsoft.com/office/drawing/2014/main" id="{39AF8D02-4E2D-4756-A347-D72FB7EB8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5" y="6138863"/>
            <a:ext cx="6907931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</a:p>
        </p:txBody>
      </p:sp>
      <p:sp>
        <p:nvSpPr>
          <p:cNvPr id="249" name="Tijdelijke aanduiding voor dianummer 3">
            <a:extLst>
              <a:ext uri="{FF2B5EF4-FFF2-40B4-BE49-F238E27FC236}">
                <a16:creationId xmlns:a16="http://schemas.microsoft.com/office/drawing/2014/main" id="{6E01C6A8-290F-43DB-882F-C7F719B6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135" name="Tijdelijke aanduiding voor titel 1">
            <a:extLst>
              <a:ext uri="{FF2B5EF4-FFF2-40B4-BE49-F238E27FC236}">
                <a16:creationId xmlns:a16="http://schemas.microsoft.com/office/drawing/2014/main" id="{94AADC2A-6DDC-4064-9C24-4F40E33EB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133" name="Tijdelijke aanduiding voor tekst 3924">
            <a:extLst>
              <a:ext uri="{FF2B5EF4-FFF2-40B4-BE49-F238E27FC236}">
                <a16:creationId xmlns:a16="http://schemas.microsoft.com/office/drawing/2014/main" id="{635A8796-A349-4661-9721-F8204A3F8E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34" name="Tijdelijke aanduiding voor tekst 3926">
            <a:extLst>
              <a:ext uri="{FF2B5EF4-FFF2-40B4-BE49-F238E27FC236}">
                <a16:creationId xmlns:a16="http://schemas.microsoft.com/office/drawing/2014/main" id="{443AB50E-D919-457A-B94C-38B00A234F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689303" cy="473459"/>
          </a:xfrm>
          <a:blipFill>
            <a:blip r:embed="rId2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45208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100% TABEL</a:t>
            </a:r>
          </a:p>
        </p:txBody>
      </p:sp>
      <p:sp>
        <p:nvSpPr>
          <p:cNvPr id="11" name="Tijdelijke aanduiding voor tabel 8"/>
          <p:cNvSpPr>
            <a:spLocks noGrp="1"/>
          </p:cNvSpPr>
          <p:nvPr>
            <p:ph type="tbl" sz="quarter" idx="15" hasCustomPrompt="1"/>
          </p:nvPr>
        </p:nvSpPr>
        <p:spPr>
          <a:xfrm>
            <a:off x="698501" y="1944005"/>
            <a:ext cx="10772774" cy="4096931"/>
          </a:xfrm>
        </p:spPr>
        <p:txBody>
          <a:bodyPr bIns="2520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tabel in te voegen.</a:t>
            </a:r>
          </a:p>
        </p:txBody>
      </p:sp>
      <p:grpSp>
        <p:nvGrpSpPr>
          <p:cNvPr id="40" name="Instructie">
            <a:extLst>
              <a:ext uri="{FF2B5EF4-FFF2-40B4-BE49-F238E27FC236}">
                <a16:creationId xmlns:a16="http://schemas.microsoft.com/office/drawing/2014/main" id="{50BFFF81-43B9-49BC-9EF1-E3E74DA82F01}"/>
              </a:ext>
            </a:extLst>
          </p:cNvPr>
          <p:cNvGrpSpPr/>
          <p:nvPr userDrawn="1"/>
        </p:nvGrpSpPr>
        <p:grpSpPr>
          <a:xfrm>
            <a:off x="12391601" y="0"/>
            <a:ext cx="3183678" cy="3418198"/>
            <a:chOff x="12391601" y="0"/>
            <a:chExt cx="3183678" cy="3418198"/>
          </a:xfrm>
        </p:grpSpPr>
        <p:grpSp>
          <p:nvGrpSpPr>
            <p:cNvPr id="41" name="Meer informatie">
              <a:extLst>
                <a:ext uri="{FF2B5EF4-FFF2-40B4-BE49-F238E27FC236}">
                  <a16:creationId xmlns:a16="http://schemas.microsoft.com/office/drawing/2014/main" id="{9CF249E6-E173-4037-9D26-90803FDE5453}"/>
                </a:ext>
              </a:extLst>
            </p:cNvPr>
            <p:cNvGrpSpPr/>
            <p:nvPr userDrawn="1"/>
          </p:nvGrpSpPr>
          <p:grpSpPr>
            <a:xfrm>
              <a:off x="12396764" y="2622893"/>
              <a:ext cx="3178515" cy="795305"/>
              <a:chOff x="-3741486" y="3347116"/>
              <a:chExt cx="3178515" cy="795305"/>
            </a:xfrm>
          </p:grpSpPr>
          <p:sp>
            <p:nvSpPr>
              <p:cNvPr id="63" name="Freeform 101">
                <a:extLst>
                  <a:ext uri="{FF2B5EF4-FFF2-40B4-BE49-F238E27FC236}">
                    <a16:creationId xmlns:a16="http://schemas.microsoft.com/office/drawing/2014/main" id="{B4CF7A2D-E7EE-41A0-A2A0-46304A3249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47116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64" name="Rechthoek 63">
                <a:extLst>
                  <a:ext uri="{FF2B5EF4-FFF2-40B4-BE49-F238E27FC236}">
                    <a16:creationId xmlns:a16="http://schemas.microsoft.com/office/drawing/2014/main" id="{3B7C52ED-D9C4-42CB-B018-5FFD09D5C8C3}"/>
                  </a:ext>
                </a:extLst>
              </p:cNvPr>
              <p:cNvSpPr/>
              <p:nvPr userDrawn="1"/>
            </p:nvSpPr>
            <p:spPr>
              <a:xfrm>
                <a:off x="-3380966" y="3419145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91" name="Rechte verbindingslijn 90">
                <a:extLst>
                  <a:ext uri="{FF2B5EF4-FFF2-40B4-BE49-F238E27FC236}">
                    <a16:creationId xmlns:a16="http://schemas.microsoft.com/office/drawing/2014/main" id="{3216EA85-D9EB-4C19-BC89-A7B9EAC375E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42421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52C6E4C6-C9FB-4B15-94CA-AEAB90938ADE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Tabel invoegen/veranderen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6D5FDBBE-66D5-492D-962F-BD52D0CDBB37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4" name="Rechte verbindingslijn 43">
              <a:extLst>
                <a:ext uri="{FF2B5EF4-FFF2-40B4-BE49-F238E27FC236}">
                  <a16:creationId xmlns:a16="http://schemas.microsoft.com/office/drawing/2014/main" id="{C8C96265-C298-4DB2-BC1A-AC61054C96E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5" name="Rechte verbindingslijn 44">
              <a:extLst>
                <a:ext uri="{FF2B5EF4-FFF2-40B4-BE49-F238E27FC236}">
                  <a16:creationId xmlns:a16="http://schemas.microsoft.com/office/drawing/2014/main" id="{DCC986E5-F079-414E-8FA6-C51051FEB4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F273546F-396C-4F5C-A4F0-71847144903B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tabel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tabel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7" name="Ovaal 46">
              <a:extLst>
                <a:ext uri="{FF2B5EF4-FFF2-40B4-BE49-F238E27FC236}">
                  <a16:creationId xmlns:a16="http://schemas.microsoft.com/office/drawing/2014/main" id="{DE54072F-78CC-4DB4-93B5-70B6523DD2C0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5F6396BF-AF93-431D-AEF4-C6C69565A152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aantal rijen en kolommen 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49" name="Groep 48">
              <a:extLst>
                <a:ext uri="{FF2B5EF4-FFF2-40B4-BE49-F238E27FC236}">
                  <a16:creationId xmlns:a16="http://schemas.microsoft.com/office/drawing/2014/main" id="{9514B0F2-6C63-41D7-A81D-CD0B70B5F937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60" name="Rechthoek 59">
                <a:extLst>
                  <a:ext uri="{FF2B5EF4-FFF2-40B4-BE49-F238E27FC236}">
                    <a16:creationId xmlns:a16="http://schemas.microsoft.com/office/drawing/2014/main" id="{9E6A79BC-FFC9-4419-919E-24BF783771E8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61" name="Rechte verbindingslijn 60">
                <a:extLst>
                  <a:ext uri="{FF2B5EF4-FFF2-40B4-BE49-F238E27FC236}">
                    <a16:creationId xmlns:a16="http://schemas.microsoft.com/office/drawing/2014/main" id="{AF58C6C2-172E-4A8F-8B99-FB351795948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2" name="Gelijkbenige driehoek 61">
                <a:extLst>
                  <a:ext uri="{FF2B5EF4-FFF2-40B4-BE49-F238E27FC236}">
                    <a16:creationId xmlns:a16="http://schemas.microsoft.com/office/drawing/2014/main" id="{D271654D-29EA-4CC3-B734-14329F83D065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EEE4DAD4-8955-4BF3-AEEC-1CF70C6F71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1" name="Tabel icoon">
              <a:extLst>
                <a:ext uri="{FF2B5EF4-FFF2-40B4-BE49-F238E27FC236}">
                  <a16:creationId xmlns:a16="http://schemas.microsoft.com/office/drawing/2014/main" id="{7D4FEE52-2935-43B9-A2E2-2AE6DB41203D}"/>
                </a:ext>
              </a:extLst>
            </p:cNvPr>
            <p:cNvGrpSpPr/>
            <p:nvPr userDrawn="1"/>
          </p:nvGrpSpPr>
          <p:grpSpPr>
            <a:xfrm>
              <a:off x="12757283" y="1133664"/>
              <a:ext cx="375500" cy="339168"/>
              <a:chOff x="6072040" y="3376043"/>
              <a:chExt cx="1227920" cy="1109109"/>
            </a:xfrm>
          </p:grpSpPr>
          <p:sp>
            <p:nvSpPr>
              <p:cNvPr id="52" name="Rechthoek 51">
                <a:extLst>
                  <a:ext uri="{FF2B5EF4-FFF2-40B4-BE49-F238E27FC236}">
                    <a16:creationId xmlns:a16="http://schemas.microsoft.com/office/drawing/2014/main" id="{38674A4E-FBD2-4838-80FA-D78FF56467B0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CDE86B0C-BA11-4AB4-B95D-32BD34D12FBB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  <p:cxnSp>
            <p:nvCxnSpPr>
              <p:cNvPr id="54" name="Rechte verbindingslijn 53">
                <a:extLst>
                  <a:ext uri="{FF2B5EF4-FFF2-40B4-BE49-F238E27FC236}">
                    <a16:creationId xmlns:a16="http://schemas.microsoft.com/office/drawing/2014/main" id="{57121513-0DCA-4D4E-8DF3-20B51F05A49C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Rechte verbindingslijn 54">
                <a:extLst>
                  <a:ext uri="{FF2B5EF4-FFF2-40B4-BE49-F238E27FC236}">
                    <a16:creationId xmlns:a16="http://schemas.microsoft.com/office/drawing/2014/main" id="{AAF46FB3-43C7-43D9-8715-CB11A08B5788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2F36D830-B69B-4EE6-9B66-57B5535C5292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C622AC65-7B81-45C3-9C2F-024D304F8D08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Rechte verbindingslijn 57">
                <a:extLst>
                  <a:ext uri="{FF2B5EF4-FFF2-40B4-BE49-F238E27FC236}">
                    <a16:creationId xmlns:a16="http://schemas.microsoft.com/office/drawing/2014/main" id="{25F45740-4931-445F-86D5-6128EED7D5D6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5FC11266-9C7F-4453-AE25-C1EE63663B70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0"/>
              </a:p>
            </p:txBody>
          </p:sp>
        </p:grpSp>
      </p:grpSp>
      <p:sp>
        <p:nvSpPr>
          <p:cNvPr id="34" name="Tijdelijke aanduiding voor voettekst 2">
            <a:extLst>
              <a:ext uri="{FF2B5EF4-FFF2-40B4-BE49-F238E27FC236}">
                <a16:creationId xmlns:a16="http://schemas.microsoft.com/office/drawing/2014/main" id="{5CF276A6-8A6C-433D-BCF3-B1109664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6" y="6138863"/>
            <a:ext cx="6900496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35" name="Tijdelijke aanduiding voor dianummer 3">
            <a:extLst>
              <a:ext uri="{FF2B5EF4-FFF2-40B4-BE49-F238E27FC236}">
                <a16:creationId xmlns:a16="http://schemas.microsoft.com/office/drawing/2014/main" id="{05B09334-54BD-43EA-85BB-4D94B0265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65" name="Tijdelijke aanduiding voor titel 1">
            <a:extLst>
              <a:ext uri="{FF2B5EF4-FFF2-40B4-BE49-F238E27FC236}">
                <a16:creationId xmlns:a16="http://schemas.microsoft.com/office/drawing/2014/main" id="{F966EB25-6DCE-4C01-9742-50252FEED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37" name="Tijdelijke aanduiding voor tekst 3924">
            <a:extLst>
              <a:ext uri="{FF2B5EF4-FFF2-40B4-BE49-F238E27FC236}">
                <a16:creationId xmlns:a16="http://schemas.microsoft.com/office/drawing/2014/main" id="{406AD76E-FDCC-4C0E-811B-B69E0AD32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38" name="Tijdelijke aanduiding voor tekst 3926">
            <a:extLst>
              <a:ext uri="{FF2B5EF4-FFF2-40B4-BE49-F238E27FC236}">
                <a16:creationId xmlns:a16="http://schemas.microsoft.com/office/drawing/2014/main" id="{33BCD659-11F2-457B-B1C7-5790EDCBEA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689303" cy="473459"/>
          </a:xfrm>
          <a:blipFill>
            <a:blip r:embed="rId2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77314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100% SMART-ART</a:t>
            </a:r>
          </a:p>
        </p:txBody>
      </p:sp>
      <p:sp>
        <p:nvSpPr>
          <p:cNvPr id="9" name="Tijdelijke aanduiding voor SmartArt 8"/>
          <p:cNvSpPr>
            <a:spLocks noGrp="1"/>
          </p:cNvSpPr>
          <p:nvPr>
            <p:ph type="dgm" sz="quarter" idx="16" hasCustomPrompt="1"/>
          </p:nvPr>
        </p:nvSpPr>
        <p:spPr>
          <a:xfrm>
            <a:off x="698502" y="1944006"/>
            <a:ext cx="10772774" cy="4096931"/>
          </a:xfrm>
        </p:spPr>
        <p:txBody>
          <a:bodyPr bIns="2520000" anchor="b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smart-art object in te voegen.</a:t>
            </a:r>
          </a:p>
        </p:txBody>
      </p:sp>
      <p:grpSp>
        <p:nvGrpSpPr>
          <p:cNvPr id="11" name="Instructie">
            <a:extLst>
              <a:ext uri="{FF2B5EF4-FFF2-40B4-BE49-F238E27FC236}">
                <a16:creationId xmlns:a16="http://schemas.microsoft.com/office/drawing/2014/main" id="{A341C061-76A3-48D5-8366-A7A75A9AF69D}"/>
              </a:ext>
            </a:extLst>
          </p:cNvPr>
          <p:cNvGrpSpPr/>
          <p:nvPr userDrawn="1"/>
        </p:nvGrpSpPr>
        <p:grpSpPr>
          <a:xfrm>
            <a:off x="12391601" y="0"/>
            <a:ext cx="3183678" cy="4084324"/>
            <a:chOff x="12391601" y="0"/>
            <a:chExt cx="3183678" cy="4084324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9A410222-02F8-49E3-9F12-5C06EBE46981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SmartArt</a:t>
              </a: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invoegen/veranderen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F0954747-0FA3-48DD-BBBD-A72D7DB8AC77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93188085-22C0-4884-BBDD-4E4186E4EB5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AB9B7FCB-D0A1-43B1-A8BA-68967DCEB9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71441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3103CC53-6DB3-4429-9B8C-E5B33C1DA03B}"/>
                </a:ext>
              </a:extLst>
            </p:cNvPr>
            <p:cNvSpPr/>
            <p:nvPr userDrawn="1"/>
          </p:nvSpPr>
          <p:spPr>
            <a:xfrm>
              <a:off x="12757283" y="432552"/>
              <a:ext cx="2812028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het bestaande </a:t>
              </a:r>
              <a:r>
                <a:rPr kumimoji="0" lang="nl-NL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SmartArt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object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 object in te voegen.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E157E871-EDD8-4B7D-A96A-6158D4D649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084324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5118BFB6-16EC-4662-95C8-F77DEB11F352}"/>
                </a:ext>
              </a:extLst>
            </p:cNvPr>
            <p:cNvSpPr/>
            <p:nvPr userDrawn="1"/>
          </p:nvSpPr>
          <p:spPr>
            <a:xfrm>
              <a:off x="12391601" y="184287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121D3202-244A-4C16-B38A-3A204C26BA3B}"/>
                </a:ext>
              </a:extLst>
            </p:cNvPr>
            <p:cNvSpPr/>
            <p:nvPr userDrawn="1"/>
          </p:nvSpPr>
          <p:spPr>
            <a:xfrm>
              <a:off x="12757282" y="1908939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aan de linker kant van het venster het gewenste type en vervolgens het gewenste objecten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‘OK’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51B29E0A-5676-4160-99A9-7B081234086C}"/>
                </a:ext>
              </a:extLst>
            </p:cNvPr>
            <p:cNvGrpSpPr/>
            <p:nvPr userDrawn="1"/>
          </p:nvGrpSpPr>
          <p:grpSpPr>
            <a:xfrm>
              <a:off x="12757282" y="2471653"/>
              <a:ext cx="825500" cy="209550"/>
              <a:chOff x="13504624" y="2482850"/>
              <a:chExt cx="825500" cy="209550"/>
            </a:xfrm>
          </p:grpSpPr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159BCC7E-781C-4FBD-8572-9F9103A7B5BC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OK</a:t>
                </a:r>
              </a:p>
            </p:txBody>
          </p: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B2F692D8-D250-419D-A1D5-1F94566707FA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8" name="Gelijkbenige driehoek 37">
                <a:extLst>
                  <a:ext uri="{FF2B5EF4-FFF2-40B4-BE49-F238E27FC236}">
                    <a16:creationId xmlns:a16="http://schemas.microsoft.com/office/drawing/2014/main" id="{40B47272-E716-47D1-9CF3-DF2101223CF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B767B45C-98BC-429E-B45F-637DA9ACBC01}"/>
                </a:ext>
              </a:extLst>
            </p:cNvPr>
            <p:cNvSpPr/>
            <p:nvPr userDrawn="1"/>
          </p:nvSpPr>
          <p:spPr>
            <a:xfrm>
              <a:off x="12391601" y="2989099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5923D790-4639-41BA-B8B5-4285FD99F711}"/>
                </a:ext>
              </a:extLst>
            </p:cNvPr>
            <p:cNvSpPr/>
            <p:nvPr userDrawn="1"/>
          </p:nvSpPr>
          <p:spPr>
            <a:xfrm>
              <a:off x="12757283" y="3055162"/>
              <a:ext cx="2817996" cy="91633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</a:t>
              </a:r>
              <a:r>
                <a:rPr kumimoji="0" lang="nl-NL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SmartArt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kunnen opvulkleuren en lijnkleuren aangepast worden.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kan o.a. de tekstopmaak worden gewijzigd.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7A49BA3B-E758-43E8-8FAE-29A72F89CC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80142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E8B98009-13BB-4525-B700-2AE5C2399BC8}"/>
                </a:ext>
              </a:extLst>
            </p:cNvPr>
            <p:cNvGrpSpPr/>
            <p:nvPr userDrawn="1"/>
          </p:nvGrpSpPr>
          <p:grpSpPr>
            <a:xfrm>
              <a:off x="12762292" y="1283764"/>
              <a:ext cx="390792" cy="312040"/>
              <a:chOff x="7741071" y="1082154"/>
              <a:chExt cx="589013" cy="470317"/>
            </a:xfrm>
          </p:grpSpPr>
          <p:sp>
            <p:nvSpPr>
              <p:cNvPr id="25" name="Pijl: punthaak 24">
                <a:extLst>
                  <a:ext uri="{FF2B5EF4-FFF2-40B4-BE49-F238E27FC236}">
                    <a16:creationId xmlns:a16="http://schemas.microsoft.com/office/drawing/2014/main" id="{012EAF51-A760-45A1-843F-31FA83DB7BCB}"/>
                  </a:ext>
                </a:extLst>
              </p:cNvPr>
              <p:cNvSpPr/>
              <p:nvPr userDrawn="1"/>
            </p:nvSpPr>
            <p:spPr>
              <a:xfrm>
                <a:off x="7741071" y="1082154"/>
                <a:ext cx="504056" cy="336748"/>
              </a:xfrm>
              <a:prstGeom prst="chevron">
                <a:avLst>
                  <a:gd name="adj" fmla="val 33421"/>
                </a:avLst>
              </a:prstGeom>
              <a:solidFill>
                <a:srgbClr val="BAD2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10E7CD7D-5CCF-4078-B4A6-23FD9FBDDB64}"/>
                  </a:ext>
                </a:extLst>
              </p:cNvPr>
              <p:cNvSpPr/>
              <p:nvPr userDrawn="1"/>
            </p:nvSpPr>
            <p:spPr>
              <a:xfrm>
                <a:off x="7896789" y="1235205"/>
                <a:ext cx="433295" cy="31726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A3A3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7" name="Groep 26">
                <a:extLst>
                  <a:ext uri="{FF2B5EF4-FFF2-40B4-BE49-F238E27FC236}">
                    <a16:creationId xmlns:a16="http://schemas.microsoft.com/office/drawing/2014/main" id="{155B8C02-7170-4485-8302-B817EA200DA1}"/>
                  </a:ext>
                </a:extLst>
              </p:cNvPr>
              <p:cNvGrpSpPr/>
              <p:nvPr userDrawn="1"/>
            </p:nvGrpSpPr>
            <p:grpSpPr>
              <a:xfrm>
                <a:off x="7966294" y="1306401"/>
                <a:ext cx="308524" cy="31227"/>
                <a:chOff x="7966294" y="1306401"/>
                <a:chExt cx="308524" cy="31227"/>
              </a:xfrm>
            </p:grpSpPr>
            <p:sp>
              <p:nvSpPr>
                <p:cNvPr id="34" name="Ovaal 33">
                  <a:extLst>
                    <a:ext uri="{FF2B5EF4-FFF2-40B4-BE49-F238E27FC236}">
                      <a16:creationId xmlns:a16="http://schemas.microsoft.com/office/drawing/2014/main" id="{B200273B-D435-4543-843E-4A7D2032605D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5" name="Rechte verbindingslijn 34">
                  <a:extLst>
                    <a:ext uri="{FF2B5EF4-FFF2-40B4-BE49-F238E27FC236}">
                      <a16:creationId xmlns:a16="http://schemas.microsoft.com/office/drawing/2014/main" id="{3E2705C7-8E11-4F24-BD60-910FEB84049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  <p:grpSp>
            <p:nvGrpSpPr>
              <p:cNvPr id="28" name="Groep 27">
                <a:extLst>
                  <a:ext uri="{FF2B5EF4-FFF2-40B4-BE49-F238E27FC236}">
                    <a16:creationId xmlns:a16="http://schemas.microsoft.com/office/drawing/2014/main" id="{ABF7F489-9EE1-4049-BB55-051A1A05C7CF}"/>
                  </a:ext>
                </a:extLst>
              </p:cNvPr>
              <p:cNvGrpSpPr/>
              <p:nvPr userDrawn="1"/>
            </p:nvGrpSpPr>
            <p:grpSpPr>
              <a:xfrm>
                <a:off x="7966294" y="1381787"/>
                <a:ext cx="308524" cy="31227"/>
                <a:chOff x="7966294" y="1306401"/>
                <a:chExt cx="308524" cy="31227"/>
              </a:xfrm>
            </p:grpSpPr>
            <p:sp>
              <p:nvSpPr>
                <p:cNvPr id="32" name="Ovaal 31">
                  <a:extLst>
                    <a:ext uri="{FF2B5EF4-FFF2-40B4-BE49-F238E27FC236}">
                      <a16:creationId xmlns:a16="http://schemas.microsoft.com/office/drawing/2014/main" id="{0ACCE6FD-3F4F-449B-BDA2-316287693774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3" name="Rechte verbindingslijn 32">
                  <a:extLst>
                    <a:ext uri="{FF2B5EF4-FFF2-40B4-BE49-F238E27FC236}">
                      <a16:creationId xmlns:a16="http://schemas.microsoft.com/office/drawing/2014/main" id="{EB0EDD25-F0FD-4EE0-A160-B103118396D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  <p:grpSp>
            <p:nvGrpSpPr>
              <p:cNvPr id="29" name="Groep 28">
                <a:extLst>
                  <a:ext uri="{FF2B5EF4-FFF2-40B4-BE49-F238E27FC236}">
                    <a16:creationId xmlns:a16="http://schemas.microsoft.com/office/drawing/2014/main" id="{B779A8FF-7F9D-4A7F-813C-36261E7AC2D5}"/>
                  </a:ext>
                </a:extLst>
              </p:cNvPr>
              <p:cNvGrpSpPr/>
              <p:nvPr userDrawn="1"/>
            </p:nvGrpSpPr>
            <p:grpSpPr>
              <a:xfrm>
                <a:off x="7966294" y="1457173"/>
                <a:ext cx="308524" cy="31227"/>
                <a:chOff x="7966294" y="1306401"/>
                <a:chExt cx="308524" cy="31227"/>
              </a:xfrm>
            </p:grpSpPr>
            <p:sp>
              <p:nvSpPr>
                <p:cNvPr id="30" name="Ovaal 29">
                  <a:extLst>
                    <a:ext uri="{FF2B5EF4-FFF2-40B4-BE49-F238E27FC236}">
                      <a16:creationId xmlns:a16="http://schemas.microsoft.com/office/drawing/2014/main" id="{5435BD56-6689-4C5C-9B69-FD553B54E4F8}"/>
                    </a:ext>
                  </a:extLst>
                </p:cNvPr>
                <p:cNvSpPr/>
                <p:nvPr userDrawn="1"/>
              </p:nvSpPr>
              <p:spPr>
                <a:xfrm>
                  <a:off x="7966294" y="1306401"/>
                  <a:ext cx="31227" cy="31227"/>
                </a:xfrm>
                <a:prstGeom prst="ellipse">
                  <a:avLst/>
                </a:prstGeom>
                <a:solidFill>
                  <a:srgbClr val="A3A3A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1" name="Rechte verbindingslijn 30">
                  <a:extLst>
                    <a:ext uri="{FF2B5EF4-FFF2-40B4-BE49-F238E27FC236}">
                      <a16:creationId xmlns:a16="http://schemas.microsoft.com/office/drawing/2014/main" id="{ECA5F66D-8462-4A21-9B4D-B1A2E981285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8034023" y="1323204"/>
                  <a:ext cx="24079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A3A3A3"/>
                  </a:solidFill>
                  <a:prstDash val="solid"/>
                </a:ln>
                <a:effectLst/>
              </p:spPr>
            </p:cxnSp>
          </p:grpSp>
        </p:grpSp>
      </p:grpSp>
      <p:sp>
        <p:nvSpPr>
          <p:cNvPr id="40" name="Tijdelijke aanduiding voor voettekst 2">
            <a:extLst>
              <a:ext uri="{FF2B5EF4-FFF2-40B4-BE49-F238E27FC236}">
                <a16:creationId xmlns:a16="http://schemas.microsoft.com/office/drawing/2014/main" id="{93A031B6-C022-4C6B-8BEC-191DEB3E3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5" y="6138863"/>
            <a:ext cx="6907931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41" name="Tijdelijke aanduiding voor dianummer 3">
            <a:extLst>
              <a:ext uri="{FF2B5EF4-FFF2-40B4-BE49-F238E27FC236}">
                <a16:creationId xmlns:a16="http://schemas.microsoft.com/office/drawing/2014/main" id="{A88D4994-C4A6-432E-A775-AC445AC1E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45" name="Tijdelijke aanduiding voor titel 1">
            <a:extLst>
              <a:ext uri="{FF2B5EF4-FFF2-40B4-BE49-F238E27FC236}">
                <a16:creationId xmlns:a16="http://schemas.microsoft.com/office/drawing/2014/main" id="{AEC82219-35B1-4C82-8A42-F497C9717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43" name="Tijdelijke aanduiding voor tekst 3924">
            <a:extLst>
              <a:ext uri="{FF2B5EF4-FFF2-40B4-BE49-F238E27FC236}">
                <a16:creationId xmlns:a16="http://schemas.microsoft.com/office/drawing/2014/main" id="{9D557590-9668-4CDB-8898-6752DEDA92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44" name="Tijdelijke aanduiding voor tekst 3926">
            <a:extLst>
              <a:ext uri="{FF2B5EF4-FFF2-40B4-BE49-F238E27FC236}">
                <a16:creationId xmlns:a16="http://schemas.microsoft.com/office/drawing/2014/main" id="{8F2B2F42-1061-413C-9D41-95A31A412F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689303" cy="473459"/>
          </a:xfrm>
          <a:blipFill>
            <a:blip r:embed="rId2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8594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LOGO-SLIDE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698500" y="2018611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8" name="Rechthoek 7"/>
          <p:cNvSpPr/>
          <p:nvPr userDrawn="1"/>
        </p:nvSpPr>
        <p:spPr>
          <a:xfrm>
            <a:off x="3447702" y="2018611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9" name="Rechthoek 8"/>
          <p:cNvSpPr/>
          <p:nvPr userDrawn="1"/>
        </p:nvSpPr>
        <p:spPr>
          <a:xfrm>
            <a:off x="6196904" y="2018611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0" name="Rechthoek 9"/>
          <p:cNvSpPr/>
          <p:nvPr userDrawn="1"/>
        </p:nvSpPr>
        <p:spPr>
          <a:xfrm>
            <a:off x="8946106" y="2018611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2" name="Rechthoek 11"/>
          <p:cNvSpPr/>
          <p:nvPr userDrawn="1"/>
        </p:nvSpPr>
        <p:spPr>
          <a:xfrm>
            <a:off x="698500" y="3398910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3" name="Rechthoek 12"/>
          <p:cNvSpPr/>
          <p:nvPr userDrawn="1"/>
        </p:nvSpPr>
        <p:spPr>
          <a:xfrm>
            <a:off x="3447702" y="3398910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4" name="Rechthoek 13"/>
          <p:cNvSpPr/>
          <p:nvPr userDrawn="1"/>
        </p:nvSpPr>
        <p:spPr>
          <a:xfrm>
            <a:off x="6196904" y="3398910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5" name="Rechthoek 14"/>
          <p:cNvSpPr/>
          <p:nvPr userDrawn="1"/>
        </p:nvSpPr>
        <p:spPr>
          <a:xfrm>
            <a:off x="8946106" y="3398910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7" name="Rechthoek 16"/>
          <p:cNvSpPr/>
          <p:nvPr userDrawn="1"/>
        </p:nvSpPr>
        <p:spPr>
          <a:xfrm>
            <a:off x="698500" y="4804610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8" name="Rechthoek 17"/>
          <p:cNvSpPr/>
          <p:nvPr userDrawn="1"/>
        </p:nvSpPr>
        <p:spPr>
          <a:xfrm>
            <a:off x="3447702" y="4804610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19" name="Rechthoek 18"/>
          <p:cNvSpPr/>
          <p:nvPr userDrawn="1"/>
        </p:nvSpPr>
        <p:spPr>
          <a:xfrm>
            <a:off x="6196904" y="4804610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20" name="Rechthoek 19"/>
          <p:cNvSpPr/>
          <p:nvPr userDrawn="1"/>
        </p:nvSpPr>
        <p:spPr>
          <a:xfrm>
            <a:off x="8946106" y="4804610"/>
            <a:ext cx="2527464" cy="1188000"/>
          </a:xfrm>
          <a:prstGeom prst="rect">
            <a:avLst/>
          </a:prstGeom>
          <a:noFill/>
          <a:ln>
            <a:solidFill>
              <a:schemeClr val="tx1"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/>
          </a:p>
        </p:txBody>
      </p:sp>
      <p:sp>
        <p:nvSpPr>
          <p:cNvPr id="22" name="Tijdelijke aanduiding voor afbeelding 40"/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970670" y="2210232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3" name="Tijdelijke aanduiding voor afbeelding 40"/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3719872" y="2210232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4" name="Tijdelijke aanduiding voor afbeelding 40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6469074" y="2210232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5" name="Tijdelijke aanduiding voor afbeelding 40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9218276" y="2210232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7" name="Tijdelijke aanduiding voor afbeelding 40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970670" y="3590531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8" name="Tijdelijke aanduiding voor afbeelding 40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3719872" y="3590531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29" name="Tijdelijke aanduiding voor afbeelding 40"/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6469074" y="3590531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30" name="Tijdelijke aanduiding voor afbeelding 40"/>
          <p:cNvSpPr>
            <a:spLocks noGrp="1"/>
          </p:cNvSpPr>
          <p:nvPr userDrawn="1">
            <p:ph type="pic" sz="quarter" idx="22" hasCustomPrompt="1"/>
          </p:nvPr>
        </p:nvSpPr>
        <p:spPr>
          <a:xfrm>
            <a:off x="9218276" y="3590531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32" name="Tijdelijke aanduiding voor afbeelding 40"/>
          <p:cNvSpPr>
            <a:spLocks noGrp="1"/>
          </p:cNvSpPr>
          <p:nvPr userDrawn="1">
            <p:ph type="pic" sz="quarter" idx="24" hasCustomPrompt="1"/>
          </p:nvPr>
        </p:nvSpPr>
        <p:spPr>
          <a:xfrm>
            <a:off x="970670" y="4996231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33" name="Tijdelijke aanduiding voor afbeelding 40"/>
          <p:cNvSpPr>
            <a:spLocks noGrp="1"/>
          </p:cNvSpPr>
          <p:nvPr userDrawn="1">
            <p:ph type="pic" sz="quarter" idx="25" hasCustomPrompt="1"/>
          </p:nvPr>
        </p:nvSpPr>
        <p:spPr>
          <a:xfrm>
            <a:off x="3719872" y="4996231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34" name="Tijdelijke aanduiding voor afbeelding 40"/>
          <p:cNvSpPr>
            <a:spLocks noGrp="1"/>
          </p:cNvSpPr>
          <p:nvPr userDrawn="1">
            <p:ph type="pic" sz="quarter" idx="26" hasCustomPrompt="1"/>
          </p:nvPr>
        </p:nvSpPr>
        <p:spPr>
          <a:xfrm>
            <a:off x="6469074" y="4996231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sp>
        <p:nvSpPr>
          <p:cNvPr id="35" name="Tijdelijke aanduiding voor afbeelding 40"/>
          <p:cNvSpPr>
            <a:spLocks noGrp="1"/>
          </p:cNvSpPr>
          <p:nvPr userDrawn="1">
            <p:ph type="pic" sz="quarter" idx="27" hasCustomPrompt="1"/>
          </p:nvPr>
        </p:nvSpPr>
        <p:spPr>
          <a:xfrm>
            <a:off x="9218276" y="4996231"/>
            <a:ext cx="1983124" cy="804759"/>
          </a:xfrm>
          <a:ln>
            <a:noFill/>
          </a:ln>
        </p:spPr>
        <p:txBody>
          <a:bodyPr bIns="540000" anchor="ctr"/>
          <a:lstStyle>
            <a:lvl1pPr marL="0" indent="0" algn="ctr">
              <a:lnSpc>
                <a:spcPct val="75000"/>
              </a:lnSpc>
              <a:spcBef>
                <a:spcPts val="100"/>
              </a:spcBef>
              <a:spcAft>
                <a:spcPts val="100"/>
              </a:spcAft>
              <a:buNone/>
              <a:defRPr sz="8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logo in te voegen.</a:t>
            </a:r>
          </a:p>
        </p:txBody>
      </p:sp>
      <p:grpSp>
        <p:nvGrpSpPr>
          <p:cNvPr id="106" name="Groep 105">
            <a:extLst>
              <a:ext uri="{FF2B5EF4-FFF2-40B4-BE49-F238E27FC236}">
                <a16:creationId xmlns:a16="http://schemas.microsoft.com/office/drawing/2014/main" id="{AAD5DEA3-CB42-46AF-9DFB-B33038CDE1A5}"/>
              </a:ext>
            </a:extLst>
          </p:cNvPr>
          <p:cNvGrpSpPr/>
          <p:nvPr userDrawn="1"/>
        </p:nvGrpSpPr>
        <p:grpSpPr>
          <a:xfrm>
            <a:off x="12372236" y="0"/>
            <a:ext cx="3307554" cy="6847413"/>
            <a:chOff x="12372236" y="0"/>
            <a:chExt cx="3307554" cy="6847413"/>
          </a:xfrm>
        </p:grpSpPr>
        <p:cxnSp>
          <p:nvCxnSpPr>
            <p:cNvPr id="107" name="Rechte verbindingslijn 106">
              <a:extLst>
                <a:ext uri="{FF2B5EF4-FFF2-40B4-BE49-F238E27FC236}">
                  <a16:creationId xmlns:a16="http://schemas.microsoft.com/office/drawing/2014/main" id="{B7F436AF-8FC9-43E6-AF35-7E07BEF9E14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83368" y="44227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8" name="Ovaal 107">
              <a:extLst>
                <a:ext uri="{FF2B5EF4-FFF2-40B4-BE49-F238E27FC236}">
                  <a16:creationId xmlns:a16="http://schemas.microsoft.com/office/drawing/2014/main" id="{C1D8942D-6F04-4AAC-A209-4136B8F173D6}"/>
                </a:ext>
              </a:extLst>
            </p:cNvPr>
            <p:cNvSpPr/>
            <p:nvPr userDrawn="1"/>
          </p:nvSpPr>
          <p:spPr>
            <a:xfrm>
              <a:off x="12372236" y="454448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D8FC17CD-18C7-41FE-BBA0-A1C85CE4DE10}"/>
                </a:ext>
              </a:extLst>
            </p:cNvPr>
            <p:cNvSpPr/>
            <p:nvPr userDrawn="1"/>
          </p:nvSpPr>
          <p:spPr>
            <a:xfrm>
              <a:off x="12737918" y="4610548"/>
              <a:ext cx="2823467" cy="62591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het logo precies in het </a:t>
              </a:r>
              <a:r>
                <a:rPr kumimoji="0" lang="nl-NL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-kader te krijgen, klik op het pijltje onder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‘Aanpassen’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833D91C2-018B-4F29-B604-5E2529945381}"/>
                </a:ext>
              </a:extLst>
            </p:cNvPr>
            <p:cNvGrpSpPr/>
            <p:nvPr userDrawn="1"/>
          </p:nvGrpSpPr>
          <p:grpSpPr>
            <a:xfrm>
              <a:off x="12737916" y="5161495"/>
              <a:ext cx="1499406" cy="678267"/>
              <a:chOff x="12757283" y="5191603"/>
              <a:chExt cx="1499406" cy="678267"/>
            </a:xfrm>
          </p:grpSpPr>
          <p:sp>
            <p:nvSpPr>
              <p:cNvPr id="157" name="Rechthoek 156">
                <a:extLst>
                  <a:ext uri="{FF2B5EF4-FFF2-40B4-BE49-F238E27FC236}">
                    <a16:creationId xmlns:a16="http://schemas.microsoft.com/office/drawing/2014/main" id="{68D0A361-1899-47E9-BC2A-DE586622805F}"/>
                  </a:ext>
                </a:extLst>
              </p:cNvPr>
              <p:cNvSpPr/>
              <p:nvPr userDrawn="1"/>
            </p:nvSpPr>
            <p:spPr>
              <a:xfrm>
                <a:off x="12757283" y="5191603"/>
                <a:ext cx="1499406" cy="58094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Rechthoek 157">
                <a:extLst>
                  <a:ext uri="{FF2B5EF4-FFF2-40B4-BE49-F238E27FC236}">
                    <a16:creationId xmlns:a16="http://schemas.microsoft.com/office/drawing/2014/main" id="{AA23577B-EAB7-4FC0-85DA-D5C3223BA0D1}"/>
                  </a:ext>
                </a:extLst>
              </p:cNvPr>
              <p:cNvSpPr/>
              <p:nvPr userDrawn="1"/>
            </p:nvSpPr>
            <p:spPr>
              <a:xfrm>
                <a:off x="12768263" y="5502992"/>
                <a:ext cx="1481137" cy="262014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9" name="Tekstvak 158">
                <a:extLst>
                  <a:ext uri="{FF2B5EF4-FFF2-40B4-BE49-F238E27FC236}">
                    <a16:creationId xmlns:a16="http://schemas.microsoft.com/office/drawing/2014/main" id="{5002BFAA-13C2-4AC5-B5E5-6867C4DF270A}"/>
                  </a:ext>
                </a:extLst>
              </p:cNvPr>
              <p:cNvSpPr txBox="1"/>
              <p:nvPr userDrawn="1"/>
            </p:nvSpPr>
            <p:spPr>
              <a:xfrm>
                <a:off x="12997648" y="5230713"/>
                <a:ext cx="957818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Opvullen</a:t>
                </a:r>
              </a:p>
            </p:txBody>
          </p:sp>
          <p:sp>
            <p:nvSpPr>
              <p:cNvPr id="160" name="Tekstvak 159">
                <a:extLst>
                  <a:ext uri="{FF2B5EF4-FFF2-40B4-BE49-F238E27FC236}">
                    <a16:creationId xmlns:a16="http://schemas.microsoft.com/office/drawing/2014/main" id="{19705D2E-32B3-4CF8-9144-C55E822E91C4}"/>
                  </a:ext>
                </a:extLst>
              </p:cNvPr>
              <p:cNvSpPr txBox="1"/>
              <p:nvPr userDrawn="1"/>
            </p:nvSpPr>
            <p:spPr>
              <a:xfrm>
                <a:off x="12984219" y="5551839"/>
                <a:ext cx="1045804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Aanpassen</a:t>
                </a:r>
              </a:p>
            </p:txBody>
          </p:sp>
          <p:pic>
            <p:nvPicPr>
              <p:cNvPr id="161" name="Picture 3">
                <a:extLst>
                  <a:ext uri="{FF2B5EF4-FFF2-40B4-BE49-F238E27FC236}">
                    <a16:creationId xmlns:a16="http://schemas.microsoft.com/office/drawing/2014/main" id="{123AE866-1E27-4228-B51A-49F4B89FE4FD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38926" y="5638539"/>
                <a:ext cx="143086" cy="231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2" name="Gelijkbenige driehoek 161">
                <a:extLst>
                  <a:ext uri="{FF2B5EF4-FFF2-40B4-BE49-F238E27FC236}">
                    <a16:creationId xmlns:a16="http://schemas.microsoft.com/office/drawing/2014/main" id="{8B2D67E9-D6E1-4FD4-93FD-99EB3544F0EC}"/>
                  </a:ext>
                </a:extLst>
              </p:cNvPr>
              <p:cNvSpPr/>
              <p:nvPr userDrawn="1"/>
            </p:nvSpPr>
            <p:spPr>
              <a:xfrm rot="5400000">
                <a:off x="14094210" y="5619821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3" name="Groep 162">
                <a:extLst>
                  <a:ext uri="{FF2B5EF4-FFF2-40B4-BE49-F238E27FC236}">
                    <a16:creationId xmlns:a16="http://schemas.microsoft.com/office/drawing/2014/main" id="{5908CCEE-AE4F-4EC5-96AD-B84BBEF90AED}"/>
                  </a:ext>
                </a:extLst>
              </p:cNvPr>
              <p:cNvGrpSpPr/>
              <p:nvPr userDrawn="1"/>
            </p:nvGrpSpPr>
            <p:grpSpPr>
              <a:xfrm>
                <a:off x="12816093" y="5580077"/>
                <a:ext cx="194111" cy="107826"/>
                <a:chOff x="12834891" y="3555641"/>
                <a:chExt cx="431762" cy="239838"/>
              </a:xfrm>
            </p:grpSpPr>
            <p:sp>
              <p:nvSpPr>
                <p:cNvPr id="167" name="Rechthoek 166">
                  <a:extLst>
                    <a:ext uri="{FF2B5EF4-FFF2-40B4-BE49-F238E27FC236}">
                      <a16:creationId xmlns:a16="http://schemas.microsoft.com/office/drawing/2014/main" id="{A029D904-8DF3-4FAE-9724-D34569B1F7EA}"/>
                    </a:ext>
                  </a:extLst>
                </p:cNvPr>
                <p:cNvSpPr/>
                <p:nvPr userDrawn="1"/>
              </p:nvSpPr>
              <p:spPr>
                <a:xfrm>
                  <a:off x="12834891" y="3555641"/>
                  <a:ext cx="243392" cy="239838"/>
                </a:xfrm>
                <a:prstGeom prst="rect">
                  <a:avLst/>
                </a:prstGeom>
                <a:noFill/>
                <a:ln w="6350">
                  <a:solidFill>
                    <a:srgbClr val="585454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8" name="Rechthoek 167">
                  <a:extLst>
                    <a:ext uri="{FF2B5EF4-FFF2-40B4-BE49-F238E27FC236}">
                      <a16:creationId xmlns:a16="http://schemas.microsoft.com/office/drawing/2014/main" id="{55FB8522-6690-429A-B51B-852BDDE49261}"/>
                    </a:ext>
                  </a:extLst>
                </p:cNvPr>
                <p:cNvSpPr/>
                <p:nvPr userDrawn="1"/>
              </p:nvSpPr>
              <p:spPr>
                <a:xfrm>
                  <a:off x="13023258" y="3555641"/>
                  <a:ext cx="243395" cy="239838"/>
                </a:xfrm>
                <a:prstGeom prst="rect">
                  <a:avLst/>
                </a:prstGeom>
                <a:noFill/>
                <a:ln w="6350">
                  <a:solidFill>
                    <a:srgbClr val="585454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9" name="Rechthoek 168">
                  <a:extLst>
                    <a:ext uri="{FF2B5EF4-FFF2-40B4-BE49-F238E27FC236}">
                      <a16:creationId xmlns:a16="http://schemas.microsoft.com/office/drawing/2014/main" id="{FE1B7494-4F99-418C-8470-086F768CDC81}"/>
                    </a:ext>
                  </a:extLst>
                </p:cNvPr>
                <p:cNvSpPr/>
                <p:nvPr userDrawn="1"/>
              </p:nvSpPr>
              <p:spPr>
                <a:xfrm>
                  <a:off x="12923968" y="3555641"/>
                  <a:ext cx="243394" cy="239838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ABAB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0" name="Ovaal 169">
                  <a:extLst>
                    <a:ext uri="{FF2B5EF4-FFF2-40B4-BE49-F238E27FC236}">
                      <a16:creationId xmlns:a16="http://schemas.microsoft.com/office/drawing/2014/main" id="{E72E4578-607F-47D6-8EA5-C7CF86D81FFE}"/>
                    </a:ext>
                  </a:extLst>
                </p:cNvPr>
                <p:cNvSpPr/>
                <p:nvPr userDrawn="1"/>
              </p:nvSpPr>
              <p:spPr>
                <a:xfrm>
                  <a:off x="13072246" y="3585939"/>
                  <a:ext cx="67157" cy="67157"/>
                </a:xfrm>
                <a:prstGeom prst="ellipse">
                  <a:avLst/>
                </a:prstGeom>
                <a:solidFill>
                  <a:srgbClr val="ECC67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64" name="Groep 163">
                <a:extLst>
                  <a:ext uri="{FF2B5EF4-FFF2-40B4-BE49-F238E27FC236}">
                    <a16:creationId xmlns:a16="http://schemas.microsoft.com/office/drawing/2014/main" id="{89891C0A-F80F-4877-9A68-ECD40E1ECB18}"/>
                  </a:ext>
                </a:extLst>
              </p:cNvPr>
              <p:cNvGrpSpPr/>
              <p:nvPr userDrawn="1"/>
            </p:nvGrpSpPr>
            <p:grpSpPr>
              <a:xfrm>
                <a:off x="12830382" y="5279016"/>
                <a:ext cx="158395" cy="118609"/>
                <a:chOff x="12553949" y="5580076"/>
                <a:chExt cx="143995" cy="107826"/>
              </a:xfrm>
            </p:grpSpPr>
            <p:sp>
              <p:nvSpPr>
                <p:cNvPr id="165" name="Rechthoek 164">
                  <a:extLst>
                    <a:ext uri="{FF2B5EF4-FFF2-40B4-BE49-F238E27FC236}">
                      <a16:creationId xmlns:a16="http://schemas.microsoft.com/office/drawing/2014/main" id="{BC321198-24A7-4811-90E2-C09ED57FF79B}"/>
                    </a:ext>
                  </a:extLst>
                </p:cNvPr>
                <p:cNvSpPr/>
                <p:nvPr userDrawn="1"/>
              </p:nvSpPr>
              <p:spPr>
                <a:xfrm>
                  <a:off x="12553949" y="5580076"/>
                  <a:ext cx="143995" cy="107826"/>
                </a:xfrm>
                <a:prstGeom prst="rect">
                  <a:avLst/>
                </a:prstGeom>
                <a:noFill/>
                <a:ln w="6350">
                  <a:solidFill>
                    <a:srgbClr val="585454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6" name="Vrije vorm: vorm 165">
                  <a:extLst>
                    <a:ext uri="{FF2B5EF4-FFF2-40B4-BE49-F238E27FC236}">
                      <a16:creationId xmlns:a16="http://schemas.microsoft.com/office/drawing/2014/main" id="{8906D941-F2C9-4B72-AF24-9AC4B3439C76}"/>
                    </a:ext>
                  </a:extLst>
                </p:cNvPr>
                <p:cNvSpPr/>
                <p:nvPr userDrawn="1"/>
              </p:nvSpPr>
              <p:spPr>
                <a:xfrm>
                  <a:off x="12623393" y="5584031"/>
                  <a:ext cx="48592" cy="23094"/>
                </a:xfrm>
                <a:custGeom>
                  <a:avLst/>
                  <a:gdLst>
                    <a:gd name="connsiteX0" fmla="*/ 0 w 48592"/>
                    <a:gd name="connsiteY0" fmla="*/ 0 h 23094"/>
                    <a:gd name="connsiteX1" fmla="*/ 48592 w 48592"/>
                    <a:gd name="connsiteY1" fmla="*/ 0 h 23094"/>
                    <a:gd name="connsiteX2" fmla="*/ 42077 w 48592"/>
                    <a:gd name="connsiteY2" fmla="*/ 15729 h 23094"/>
                    <a:gd name="connsiteX3" fmla="*/ 24296 w 48592"/>
                    <a:gd name="connsiteY3" fmla="*/ 23094 h 23094"/>
                    <a:gd name="connsiteX4" fmla="*/ 6515 w 48592"/>
                    <a:gd name="connsiteY4" fmla="*/ 15729 h 23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592" h="23094">
                      <a:moveTo>
                        <a:pt x="0" y="0"/>
                      </a:moveTo>
                      <a:lnTo>
                        <a:pt x="48592" y="0"/>
                      </a:lnTo>
                      <a:lnTo>
                        <a:pt x="42077" y="15729"/>
                      </a:lnTo>
                      <a:cubicBezTo>
                        <a:pt x="37526" y="20280"/>
                        <a:pt x="31240" y="23094"/>
                        <a:pt x="24296" y="23094"/>
                      </a:cubicBezTo>
                      <a:cubicBezTo>
                        <a:pt x="17352" y="23094"/>
                        <a:pt x="11066" y="20280"/>
                        <a:pt x="6515" y="15729"/>
                      </a:cubicBezTo>
                      <a:close/>
                    </a:path>
                  </a:pathLst>
                </a:custGeom>
                <a:solidFill>
                  <a:srgbClr val="ECC67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207CEDA-0F4F-4E4E-A7E8-298D6C3307AE}"/>
                </a:ext>
              </a:extLst>
            </p:cNvPr>
            <p:cNvSpPr/>
            <p:nvPr userDrawn="1"/>
          </p:nvSpPr>
          <p:spPr>
            <a:xfrm>
              <a:off x="12383866" y="0"/>
              <a:ext cx="3295924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KLANTLOGO invoegen/veranderen</a:t>
              </a:r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9F12C1A9-6FB1-4325-A15E-59E581D928C6}"/>
                </a:ext>
              </a:extLst>
            </p:cNvPr>
            <p:cNvSpPr/>
            <p:nvPr userDrawn="1"/>
          </p:nvSpPr>
          <p:spPr>
            <a:xfrm>
              <a:off x="12378205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13" name="Rechte verbindingslijn 112">
              <a:extLst>
                <a:ext uri="{FF2B5EF4-FFF2-40B4-BE49-F238E27FC236}">
                  <a16:creationId xmlns:a16="http://schemas.microsoft.com/office/drawing/2014/main" id="{70024452-3E05-4D44-8E82-1F452E5A0A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83865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14" name="Rechte verbindingslijn 113">
              <a:extLst>
                <a:ext uri="{FF2B5EF4-FFF2-40B4-BE49-F238E27FC236}">
                  <a16:creationId xmlns:a16="http://schemas.microsoft.com/office/drawing/2014/main" id="{C8410A2A-9CCA-4A97-A655-00488AC91B6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83865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A7D3C671-873E-4FF4-A461-E6B43F2E3934}"/>
                </a:ext>
              </a:extLst>
            </p:cNvPr>
            <p:cNvSpPr/>
            <p:nvPr userDrawn="1"/>
          </p:nvSpPr>
          <p:spPr>
            <a:xfrm>
              <a:off x="12743886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het bestaande logo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 logo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DB85D4D3-293C-4058-834B-B2753FE4150C}"/>
                </a:ext>
              </a:extLst>
            </p:cNvPr>
            <p:cNvGrpSpPr/>
            <p:nvPr userDrawn="1"/>
          </p:nvGrpSpPr>
          <p:grpSpPr>
            <a:xfrm>
              <a:off x="12383368" y="5946257"/>
              <a:ext cx="3178515" cy="901156"/>
              <a:chOff x="12396764" y="4300582"/>
              <a:chExt cx="3178515" cy="901156"/>
            </a:xfrm>
          </p:grpSpPr>
          <p:grpSp>
            <p:nvGrpSpPr>
              <p:cNvPr id="152" name="Meer informatie">
                <a:extLst>
                  <a:ext uri="{FF2B5EF4-FFF2-40B4-BE49-F238E27FC236}">
                    <a16:creationId xmlns:a16="http://schemas.microsoft.com/office/drawing/2014/main" id="{0C1EC843-08C6-49EE-8197-AD26718EDE04}"/>
                  </a:ext>
                </a:extLst>
              </p:cNvPr>
              <p:cNvGrpSpPr/>
              <p:nvPr userDrawn="1"/>
            </p:nvGrpSpPr>
            <p:grpSpPr>
              <a:xfrm>
                <a:off x="12396764" y="4418465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154" name="Freeform 101">
                  <a:extLst>
                    <a:ext uri="{FF2B5EF4-FFF2-40B4-BE49-F238E27FC236}">
                      <a16:creationId xmlns:a16="http://schemas.microsoft.com/office/drawing/2014/main" id="{8350AE7D-360D-4AB1-867C-FE5CBBDE3B1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155" name="Rechthoek 154">
                  <a:extLst>
                    <a:ext uri="{FF2B5EF4-FFF2-40B4-BE49-F238E27FC236}">
                      <a16:creationId xmlns:a16="http://schemas.microsoft.com/office/drawing/2014/main" id="{614E8C60-A79B-4855-B3FC-F390E4A9AD25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‘Instructie dia: YouTube links’</a:t>
                  </a:r>
                  <a:r>
                    <a:rPr kumimoji="0" lang="nl-NL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156" name="Rechte verbindingslijn 155">
                  <a:extLst>
                    <a:ext uri="{FF2B5EF4-FFF2-40B4-BE49-F238E27FC236}">
                      <a16:creationId xmlns:a16="http://schemas.microsoft.com/office/drawing/2014/main" id="{7B1CF339-C13A-4264-9A55-48EE2B4AC6F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cxnSp>
            <p:nvCxnSpPr>
              <p:cNvPr id="153" name="Rechte verbindingslijn 152">
                <a:extLst>
                  <a:ext uri="{FF2B5EF4-FFF2-40B4-BE49-F238E27FC236}">
                    <a16:creationId xmlns:a16="http://schemas.microsoft.com/office/drawing/2014/main" id="{A3C9295C-15B1-431F-9589-8EF6A1D6AF3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00582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703AA250-41EF-4271-9907-3465CD1B729E}"/>
                </a:ext>
              </a:extLst>
            </p:cNvPr>
            <p:cNvSpPr/>
            <p:nvPr userDrawn="1"/>
          </p:nvSpPr>
          <p:spPr>
            <a:xfrm>
              <a:off x="12378205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17B91947-3902-45EB-ACA7-0F32B731BF82}"/>
                </a:ext>
              </a:extLst>
            </p:cNvPr>
            <p:cNvSpPr/>
            <p:nvPr userDrawn="1"/>
          </p:nvSpPr>
          <p:spPr>
            <a:xfrm>
              <a:off x="12743886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gewenste logo</a:t>
              </a:r>
              <a:b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9" name="Groep 118">
              <a:extLst>
                <a:ext uri="{FF2B5EF4-FFF2-40B4-BE49-F238E27FC236}">
                  <a16:creationId xmlns:a16="http://schemas.microsoft.com/office/drawing/2014/main" id="{E2DA181C-21E0-46D1-B491-1CD6DC3F1EED}"/>
                </a:ext>
              </a:extLst>
            </p:cNvPr>
            <p:cNvGrpSpPr/>
            <p:nvPr userDrawn="1"/>
          </p:nvGrpSpPr>
          <p:grpSpPr>
            <a:xfrm>
              <a:off x="12743886" y="2184550"/>
              <a:ext cx="825500" cy="209550"/>
              <a:chOff x="13504624" y="2482850"/>
              <a:chExt cx="825500" cy="209550"/>
            </a:xfrm>
          </p:grpSpPr>
          <p:sp>
            <p:nvSpPr>
              <p:cNvPr id="149" name="Rechthoek 148">
                <a:extLst>
                  <a:ext uri="{FF2B5EF4-FFF2-40B4-BE49-F238E27FC236}">
                    <a16:creationId xmlns:a16="http://schemas.microsoft.com/office/drawing/2014/main" id="{7CE239D3-C288-4939-BA0D-1EE9813162B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50" name="Rechte verbindingslijn 149">
                <a:extLst>
                  <a:ext uri="{FF2B5EF4-FFF2-40B4-BE49-F238E27FC236}">
                    <a16:creationId xmlns:a16="http://schemas.microsoft.com/office/drawing/2014/main" id="{F230BB6E-C92C-492B-9374-2B3B3AD85466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51" name="Gelijkbenige driehoek 150">
                <a:extLst>
                  <a:ext uri="{FF2B5EF4-FFF2-40B4-BE49-F238E27FC236}">
                    <a16:creationId xmlns:a16="http://schemas.microsoft.com/office/drawing/2014/main" id="{76B6D739-BF59-47E4-9069-1747404877E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A8DF06E2-32C7-4460-A541-690F0D97395C}"/>
                </a:ext>
              </a:extLst>
            </p:cNvPr>
            <p:cNvGrpSpPr/>
            <p:nvPr userDrawn="1"/>
          </p:nvGrpSpPr>
          <p:grpSpPr>
            <a:xfrm>
              <a:off x="12743886" y="1141626"/>
              <a:ext cx="294789" cy="318834"/>
              <a:chOff x="14466489" y="1001522"/>
              <a:chExt cx="290627" cy="314333"/>
            </a:xfrm>
          </p:grpSpPr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4EC78C39-077A-43D7-8781-9DF2C5985ECB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Ovaal 143">
                <a:extLst>
                  <a:ext uri="{FF2B5EF4-FFF2-40B4-BE49-F238E27FC236}">
                    <a16:creationId xmlns:a16="http://schemas.microsoft.com/office/drawing/2014/main" id="{D734611A-5586-4544-8792-E4565C0E8D44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5" name="Vrije vorm: vorm 144">
                <a:extLst>
                  <a:ext uri="{FF2B5EF4-FFF2-40B4-BE49-F238E27FC236}">
                    <a16:creationId xmlns:a16="http://schemas.microsoft.com/office/drawing/2014/main" id="{AEDF9E2E-007A-4952-BFD3-B07251D00625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6" name="Rechthoek: afgeronde hoeken 145">
                <a:extLst>
                  <a:ext uri="{FF2B5EF4-FFF2-40B4-BE49-F238E27FC236}">
                    <a16:creationId xmlns:a16="http://schemas.microsoft.com/office/drawing/2014/main" id="{3045D2AA-E1CB-4748-8C79-F8BBDB3388BD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47" name="Rechte verbindingslijn 146">
                <a:extLst>
                  <a:ext uri="{FF2B5EF4-FFF2-40B4-BE49-F238E27FC236}">
                    <a16:creationId xmlns:a16="http://schemas.microsoft.com/office/drawing/2014/main" id="{C1743198-72E4-4A45-8858-8BFD9738BFC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8" name="Rechte verbindingslijn 147">
                <a:extLst>
                  <a:ext uri="{FF2B5EF4-FFF2-40B4-BE49-F238E27FC236}">
                    <a16:creationId xmlns:a16="http://schemas.microsoft.com/office/drawing/2014/main" id="{FA6F503D-4D4D-499A-B3A3-32593C3C4148}"/>
                  </a:ext>
                </a:extLst>
              </p:cNvPr>
              <p:cNvCxnSpPr>
                <a:cxnSpLocks/>
                <a:stCxn id="14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71BB1E3F-2F47-49B9-BBBE-8607ADCB9C43}"/>
                </a:ext>
              </a:extLst>
            </p:cNvPr>
            <p:cNvSpPr/>
            <p:nvPr userDrawn="1"/>
          </p:nvSpPr>
          <p:spPr>
            <a:xfrm>
              <a:off x="12378205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05875747-BA8B-4408-8478-C440BCF9FD99}"/>
                </a:ext>
              </a:extLst>
            </p:cNvPr>
            <p:cNvSpPr/>
            <p:nvPr userDrawn="1"/>
          </p:nvSpPr>
          <p:spPr>
            <a:xfrm>
              <a:off x="12743886" y="2684014"/>
              <a:ext cx="2817499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het logo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het logo en met de hoekjes het logokader.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23" name="Rechte verbindingslijn 122">
              <a:extLst>
                <a:ext uri="{FF2B5EF4-FFF2-40B4-BE49-F238E27FC236}">
                  <a16:creationId xmlns:a16="http://schemas.microsoft.com/office/drawing/2014/main" id="{A9332B6C-AF95-43FE-AA4B-DE22658BF5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83865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24" name="Groep 123">
              <a:extLst>
                <a:ext uri="{FF2B5EF4-FFF2-40B4-BE49-F238E27FC236}">
                  <a16:creationId xmlns:a16="http://schemas.microsoft.com/office/drawing/2014/main" id="{2359F903-DAF0-4A2E-8C26-060AE37C8017}"/>
                </a:ext>
              </a:extLst>
            </p:cNvPr>
            <p:cNvGrpSpPr/>
            <p:nvPr userDrawn="1"/>
          </p:nvGrpSpPr>
          <p:grpSpPr>
            <a:xfrm>
              <a:off x="12683118" y="3695270"/>
              <a:ext cx="514284" cy="1958432"/>
              <a:chOff x="12683118" y="3566062"/>
              <a:chExt cx="514284" cy="1958432"/>
            </a:xfrm>
          </p:grpSpPr>
          <p:grpSp>
            <p:nvGrpSpPr>
              <p:cNvPr id="125" name="Groep 124">
                <a:extLst>
                  <a:ext uri="{FF2B5EF4-FFF2-40B4-BE49-F238E27FC236}">
                    <a16:creationId xmlns:a16="http://schemas.microsoft.com/office/drawing/2014/main" id="{DE85F23B-6AF1-4A26-BED2-741BC4379EEB}"/>
                  </a:ext>
                </a:extLst>
              </p:cNvPr>
              <p:cNvGrpSpPr/>
              <p:nvPr userDrawn="1"/>
            </p:nvGrpSpPr>
            <p:grpSpPr>
              <a:xfrm>
                <a:off x="13021883" y="3815672"/>
                <a:ext cx="120512" cy="121043"/>
                <a:chOff x="13096169" y="3602278"/>
                <a:chExt cx="145820" cy="146462"/>
              </a:xfrm>
            </p:grpSpPr>
            <p:sp>
              <p:nvSpPr>
                <p:cNvPr id="141" name="Rechthoek 140">
                  <a:extLst>
                    <a:ext uri="{FF2B5EF4-FFF2-40B4-BE49-F238E27FC236}">
                      <a16:creationId xmlns:a16="http://schemas.microsoft.com/office/drawing/2014/main" id="{3CFD8E87-4EA4-47E5-A050-58BF1DEE3C0A}"/>
                    </a:ext>
                  </a:extLst>
                </p:cNvPr>
                <p:cNvSpPr/>
                <p:nvPr userDrawn="1"/>
              </p:nvSpPr>
              <p:spPr>
                <a:xfrm>
                  <a:off x="13096169" y="3602278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2" name="Rechthoek 141">
                  <a:extLst>
                    <a:ext uri="{FF2B5EF4-FFF2-40B4-BE49-F238E27FC236}">
                      <a16:creationId xmlns:a16="http://schemas.microsoft.com/office/drawing/2014/main" id="{A19E861F-CC10-4AEA-8219-459FCAC95BEF}"/>
                    </a:ext>
                  </a:extLst>
                </p:cNvPr>
                <p:cNvSpPr/>
                <p:nvPr userDrawn="1"/>
              </p:nvSpPr>
              <p:spPr>
                <a:xfrm rot="5400000">
                  <a:off x="13037453" y="3661636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26" name="Groep 125">
                <a:extLst>
                  <a:ext uri="{FF2B5EF4-FFF2-40B4-BE49-F238E27FC236}">
                    <a16:creationId xmlns:a16="http://schemas.microsoft.com/office/drawing/2014/main" id="{B111461D-91F8-4DAB-BF52-2CCB5ED21124}"/>
                  </a:ext>
                </a:extLst>
              </p:cNvPr>
              <p:cNvGrpSpPr/>
              <p:nvPr userDrawn="1"/>
            </p:nvGrpSpPr>
            <p:grpSpPr>
              <a:xfrm rot="10800000">
                <a:off x="12987080" y="3782920"/>
                <a:ext cx="120512" cy="121043"/>
                <a:chOff x="13096169" y="3602278"/>
                <a:chExt cx="145820" cy="146462"/>
              </a:xfrm>
            </p:grpSpPr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B83B7AFC-E423-4647-A1BC-5C7978850C85}"/>
                    </a:ext>
                  </a:extLst>
                </p:cNvPr>
                <p:cNvSpPr/>
                <p:nvPr userDrawn="1"/>
              </p:nvSpPr>
              <p:spPr>
                <a:xfrm>
                  <a:off x="13096169" y="3602278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0" name="Rechthoek 139">
                  <a:extLst>
                    <a:ext uri="{FF2B5EF4-FFF2-40B4-BE49-F238E27FC236}">
                      <a16:creationId xmlns:a16="http://schemas.microsoft.com/office/drawing/2014/main" id="{594C8B0D-B733-4F11-A476-BA0AEC9DFA6B}"/>
                    </a:ext>
                  </a:extLst>
                </p:cNvPr>
                <p:cNvSpPr/>
                <p:nvPr userDrawn="1"/>
              </p:nvSpPr>
              <p:spPr>
                <a:xfrm rot="5400000">
                  <a:off x="13037453" y="3661636"/>
                  <a:ext cx="145820" cy="28388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A5B93147-33DB-4312-AA91-03B74AAB77F6}"/>
                  </a:ext>
                </a:extLst>
              </p:cNvPr>
              <p:cNvSpPr/>
              <p:nvPr userDrawn="1"/>
            </p:nvSpPr>
            <p:spPr>
              <a:xfrm>
                <a:off x="12683118" y="3968253"/>
                <a:ext cx="514284" cy="133198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28" name="Gelijkbenige driehoek 127">
                <a:extLst>
                  <a:ext uri="{FF2B5EF4-FFF2-40B4-BE49-F238E27FC236}">
                    <a16:creationId xmlns:a16="http://schemas.microsoft.com/office/drawing/2014/main" id="{420FA302-A949-4288-AFFE-4360FCF8C93B}"/>
                  </a:ext>
                </a:extLst>
              </p:cNvPr>
              <p:cNvSpPr/>
              <p:nvPr userDrawn="1"/>
            </p:nvSpPr>
            <p:spPr>
              <a:xfrm rot="10800000">
                <a:off x="12904364" y="4136712"/>
                <a:ext cx="71790" cy="42270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BC1E733B-96EF-4D32-B424-340F57BB6C12}"/>
                  </a:ext>
                </a:extLst>
              </p:cNvPr>
              <p:cNvGrpSpPr/>
              <p:nvPr userDrawn="1"/>
            </p:nvGrpSpPr>
            <p:grpSpPr>
              <a:xfrm>
                <a:off x="12756326" y="3566062"/>
                <a:ext cx="341295" cy="1958432"/>
                <a:chOff x="12756326" y="3566062"/>
                <a:chExt cx="341295" cy="1958432"/>
              </a:xfrm>
            </p:grpSpPr>
            <p:grpSp>
              <p:nvGrpSpPr>
                <p:cNvPr id="130" name="Groep 129">
                  <a:extLst>
                    <a:ext uri="{FF2B5EF4-FFF2-40B4-BE49-F238E27FC236}">
                      <a16:creationId xmlns:a16="http://schemas.microsoft.com/office/drawing/2014/main" id="{F1D8D5E4-B86B-4573-AFCB-DCBC65ADDB39}"/>
                    </a:ext>
                  </a:extLst>
                </p:cNvPr>
                <p:cNvGrpSpPr/>
                <p:nvPr userDrawn="1"/>
              </p:nvGrpSpPr>
              <p:grpSpPr>
                <a:xfrm>
                  <a:off x="12756326" y="3566062"/>
                  <a:ext cx="341295" cy="325542"/>
                  <a:chOff x="12909684" y="1276143"/>
                  <a:chExt cx="443906" cy="423419"/>
                </a:xfrm>
              </p:grpSpPr>
              <p:sp>
                <p:nvSpPr>
                  <p:cNvPr id="136" name="Rechthoek 135">
                    <a:extLst>
                      <a:ext uri="{FF2B5EF4-FFF2-40B4-BE49-F238E27FC236}">
                        <a16:creationId xmlns:a16="http://schemas.microsoft.com/office/drawing/2014/main" id="{27C039D8-4C11-43A4-A906-87149FDF20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18700" y="1285262"/>
                    <a:ext cx="434890" cy="414300"/>
                  </a:xfrm>
                  <a:prstGeom prst="rect">
                    <a:avLst/>
                  </a:prstGeom>
                  <a:noFill/>
                  <a:ln w="12700">
                    <a:solidFill>
                      <a:srgbClr val="81818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7" name="Rechthoek 136">
                    <a:extLst>
                      <a:ext uri="{FF2B5EF4-FFF2-40B4-BE49-F238E27FC236}">
                        <a16:creationId xmlns:a16="http://schemas.microsoft.com/office/drawing/2014/main" id="{3C55D480-7890-4B88-B1A3-A2B1D74D014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09684" y="1276143"/>
                    <a:ext cx="261629" cy="25780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8" name="Ovaal 137">
                    <a:extLst>
                      <a:ext uri="{FF2B5EF4-FFF2-40B4-BE49-F238E27FC236}">
                        <a16:creationId xmlns:a16="http://schemas.microsoft.com/office/drawing/2014/main" id="{1BF900C8-48F8-41E0-881E-485E21F716B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69071" y="1308711"/>
                    <a:ext cx="72188" cy="72188"/>
                  </a:xfrm>
                  <a:prstGeom prst="ellipse">
                    <a:avLst/>
                  </a:prstGeom>
                  <a:solidFill>
                    <a:srgbClr val="ECC67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31" name="Rechthoek 7">
                  <a:extLst>
                    <a:ext uri="{FF2B5EF4-FFF2-40B4-BE49-F238E27FC236}">
                      <a16:creationId xmlns:a16="http://schemas.microsoft.com/office/drawing/2014/main" id="{35A9AE27-B7A1-4311-8E1E-635BC194E645}"/>
                    </a:ext>
                  </a:extLst>
                </p:cNvPr>
                <p:cNvSpPr/>
                <p:nvPr userDrawn="1"/>
              </p:nvSpPr>
              <p:spPr>
                <a:xfrm>
                  <a:off x="12851095" y="3676650"/>
                  <a:ext cx="98143" cy="82863"/>
                </a:xfrm>
                <a:custGeom>
                  <a:avLst/>
                  <a:gdLst>
                    <a:gd name="connsiteX0" fmla="*/ 0 w 136553"/>
                    <a:gd name="connsiteY0" fmla="*/ 0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4" fmla="*/ 0 w 136553"/>
                    <a:gd name="connsiteY4" fmla="*/ 0 h 92389"/>
                    <a:gd name="connsiteX0" fmla="*/ 0 w 136553"/>
                    <a:gd name="connsiteY0" fmla="*/ 92389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4171"/>
                    <a:gd name="connsiteY0" fmla="*/ 90007 h 94770"/>
                    <a:gd name="connsiteX1" fmla="*/ 67496 w 134171"/>
                    <a:gd name="connsiteY1" fmla="*/ 0 h 94770"/>
                    <a:gd name="connsiteX2" fmla="*/ 134171 w 134171"/>
                    <a:gd name="connsiteY2" fmla="*/ 94770 h 94770"/>
                    <a:gd name="connsiteX3" fmla="*/ 0 w 134171"/>
                    <a:gd name="connsiteY3" fmla="*/ 90007 h 94770"/>
                    <a:gd name="connsiteX0" fmla="*/ 0 w 127027"/>
                    <a:gd name="connsiteY0" fmla="*/ 90007 h 90007"/>
                    <a:gd name="connsiteX1" fmla="*/ 67496 w 127027"/>
                    <a:gd name="connsiteY1" fmla="*/ 0 h 90007"/>
                    <a:gd name="connsiteX2" fmla="*/ 127027 w 127027"/>
                    <a:gd name="connsiteY2" fmla="*/ 90007 h 90007"/>
                    <a:gd name="connsiteX3" fmla="*/ 0 w 127027"/>
                    <a:gd name="connsiteY3" fmla="*/ 90007 h 90007"/>
                    <a:gd name="connsiteX0" fmla="*/ 1274 w 128301"/>
                    <a:gd name="connsiteY0" fmla="*/ 90845 h 90845"/>
                    <a:gd name="connsiteX1" fmla="*/ 68770 w 128301"/>
                    <a:gd name="connsiteY1" fmla="*/ 838 h 90845"/>
                    <a:gd name="connsiteX2" fmla="*/ 128301 w 128301"/>
                    <a:gd name="connsiteY2" fmla="*/ 90845 h 90845"/>
                    <a:gd name="connsiteX3" fmla="*/ 1274 w 128301"/>
                    <a:gd name="connsiteY3" fmla="*/ 90845 h 90845"/>
                    <a:gd name="connsiteX0" fmla="*/ 1274 w 128301"/>
                    <a:gd name="connsiteY0" fmla="*/ 90011 h 90011"/>
                    <a:gd name="connsiteX1" fmla="*/ 68770 w 128301"/>
                    <a:gd name="connsiteY1" fmla="*/ 4 h 90011"/>
                    <a:gd name="connsiteX2" fmla="*/ 128301 w 128301"/>
                    <a:gd name="connsiteY2" fmla="*/ 90011 h 90011"/>
                    <a:gd name="connsiteX3" fmla="*/ 1274 w 128301"/>
                    <a:gd name="connsiteY3" fmla="*/ 90011 h 90011"/>
                    <a:gd name="connsiteX0" fmla="*/ 1328 w 128355"/>
                    <a:gd name="connsiteY0" fmla="*/ 92391 h 92391"/>
                    <a:gd name="connsiteX1" fmla="*/ 66443 w 128355"/>
                    <a:gd name="connsiteY1" fmla="*/ 3 h 92391"/>
                    <a:gd name="connsiteX2" fmla="*/ 128355 w 128355"/>
                    <a:gd name="connsiteY2" fmla="*/ 92391 h 92391"/>
                    <a:gd name="connsiteX3" fmla="*/ 1328 w 128355"/>
                    <a:gd name="connsiteY3" fmla="*/ 92391 h 92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5" h="92391">
                      <a:moveTo>
                        <a:pt x="1328" y="92391"/>
                      </a:moveTo>
                      <a:cubicBezTo>
                        <a:pt x="-8594" y="77390"/>
                        <a:pt x="39456" y="-631"/>
                        <a:pt x="66443" y="3"/>
                      </a:cubicBezTo>
                      <a:cubicBezTo>
                        <a:pt x="93430" y="637"/>
                        <a:pt x="122798" y="56038"/>
                        <a:pt x="128355" y="92391"/>
                      </a:cubicBezTo>
                      <a:lnTo>
                        <a:pt x="1328" y="92391"/>
                      </a:lnTo>
                      <a:close/>
                    </a:path>
                  </a:pathLst>
                </a:custGeom>
                <a:solidFill>
                  <a:srgbClr val="7693B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2" name="Rechthoek 7">
                  <a:extLst>
                    <a:ext uri="{FF2B5EF4-FFF2-40B4-BE49-F238E27FC236}">
                      <a16:creationId xmlns:a16="http://schemas.microsoft.com/office/drawing/2014/main" id="{483597D8-FE93-4C76-A2E2-E9C8A28C0A9E}"/>
                    </a:ext>
                  </a:extLst>
                </p:cNvPr>
                <p:cNvSpPr/>
                <p:nvPr userDrawn="1"/>
              </p:nvSpPr>
              <p:spPr>
                <a:xfrm>
                  <a:off x="12763459" y="3647980"/>
                  <a:ext cx="128355" cy="111533"/>
                </a:xfrm>
                <a:custGeom>
                  <a:avLst/>
                  <a:gdLst>
                    <a:gd name="connsiteX0" fmla="*/ 0 w 136553"/>
                    <a:gd name="connsiteY0" fmla="*/ 0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4" fmla="*/ 0 w 136553"/>
                    <a:gd name="connsiteY4" fmla="*/ 0 h 92389"/>
                    <a:gd name="connsiteX0" fmla="*/ 0 w 136553"/>
                    <a:gd name="connsiteY0" fmla="*/ 92389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4171"/>
                    <a:gd name="connsiteY0" fmla="*/ 90007 h 94770"/>
                    <a:gd name="connsiteX1" fmla="*/ 67496 w 134171"/>
                    <a:gd name="connsiteY1" fmla="*/ 0 h 94770"/>
                    <a:gd name="connsiteX2" fmla="*/ 134171 w 134171"/>
                    <a:gd name="connsiteY2" fmla="*/ 94770 h 94770"/>
                    <a:gd name="connsiteX3" fmla="*/ 0 w 134171"/>
                    <a:gd name="connsiteY3" fmla="*/ 90007 h 94770"/>
                    <a:gd name="connsiteX0" fmla="*/ 0 w 127027"/>
                    <a:gd name="connsiteY0" fmla="*/ 90007 h 90007"/>
                    <a:gd name="connsiteX1" fmla="*/ 67496 w 127027"/>
                    <a:gd name="connsiteY1" fmla="*/ 0 h 90007"/>
                    <a:gd name="connsiteX2" fmla="*/ 127027 w 127027"/>
                    <a:gd name="connsiteY2" fmla="*/ 90007 h 90007"/>
                    <a:gd name="connsiteX3" fmla="*/ 0 w 127027"/>
                    <a:gd name="connsiteY3" fmla="*/ 90007 h 90007"/>
                    <a:gd name="connsiteX0" fmla="*/ 1274 w 128301"/>
                    <a:gd name="connsiteY0" fmla="*/ 90845 h 90845"/>
                    <a:gd name="connsiteX1" fmla="*/ 68770 w 128301"/>
                    <a:gd name="connsiteY1" fmla="*/ 838 h 90845"/>
                    <a:gd name="connsiteX2" fmla="*/ 128301 w 128301"/>
                    <a:gd name="connsiteY2" fmla="*/ 90845 h 90845"/>
                    <a:gd name="connsiteX3" fmla="*/ 1274 w 128301"/>
                    <a:gd name="connsiteY3" fmla="*/ 90845 h 90845"/>
                    <a:gd name="connsiteX0" fmla="*/ 1274 w 128301"/>
                    <a:gd name="connsiteY0" fmla="*/ 90011 h 90011"/>
                    <a:gd name="connsiteX1" fmla="*/ 68770 w 128301"/>
                    <a:gd name="connsiteY1" fmla="*/ 4 h 90011"/>
                    <a:gd name="connsiteX2" fmla="*/ 128301 w 128301"/>
                    <a:gd name="connsiteY2" fmla="*/ 90011 h 90011"/>
                    <a:gd name="connsiteX3" fmla="*/ 1274 w 128301"/>
                    <a:gd name="connsiteY3" fmla="*/ 90011 h 90011"/>
                    <a:gd name="connsiteX0" fmla="*/ 1328 w 128355"/>
                    <a:gd name="connsiteY0" fmla="*/ 92391 h 92391"/>
                    <a:gd name="connsiteX1" fmla="*/ 66443 w 128355"/>
                    <a:gd name="connsiteY1" fmla="*/ 3 h 92391"/>
                    <a:gd name="connsiteX2" fmla="*/ 128355 w 128355"/>
                    <a:gd name="connsiteY2" fmla="*/ 92391 h 92391"/>
                    <a:gd name="connsiteX3" fmla="*/ 1328 w 128355"/>
                    <a:gd name="connsiteY3" fmla="*/ 92391 h 92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5" h="92391">
                      <a:moveTo>
                        <a:pt x="1328" y="92391"/>
                      </a:moveTo>
                      <a:cubicBezTo>
                        <a:pt x="-8594" y="77390"/>
                        <a:pt x="39456" y="-631"/>
                        <a:pt x="66443" y="3"/>
                      </a:cubicBezTo>
                      <a:cubicBezTo>
                        <a:pt x="93430" y="637"/>
                        <a:pt x="122798" y="56038"/>
                        <a:pt x="128355" y="92391"/>
                      </a:cubicBezTo>
                      <a:lnTo>
                        <a:pt x="1328" y="92391"/>
                      </a:lnTo>
                      <a:close/>
                    </a:path>
                  </a:pathLst>
                </a:custGeom>
                <a:solidFill>
                  <a:srgbClr val="7693B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3" name="Rechthoek 7">
                  <a:extLst>
                    <a:ext uri="{FF2B5EF4-FFF2-40B4-BE49-F238E27FC236}">
                      <a16:creationId xmlns:a16="http://schemas.microsoft.com/office/drawing/2014/main" id="{C61B615F-89A5-447B-9261-ECE94DCF3B84}"/>
                    </a:ext>
                  </a:extLst>
                </p:cNvPr>
                <p:cNvSpPr/>
                <p:nvPr userDrawn="1"/>
              </p:nvSpPr>
              <p:spPr>
                <a:xfrm>
                  <a:off x="12892088" y="5170762"/>
                  <a:ext cx="71588" cy="60442"/>
                </a:xfrm>
                <a:custGeom>
                  <a:avLst/>
                  <a:gdLst>
                    <a:gd name="connsiteX0" fmla="*/ 0 w 136553"/>
                    <a:gd name="connsiteY0" fmla="*/ 0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4" fmla="*/ 0 w 136553"/>
                    <a:gd name="connsiteY4" fmla="*/ 0 h 92389"/>
                    <a:gd name="connsiteX0" fmla="*/ 0 w 136553"/>
                    <a:gd name="connsiteY0" fmla="*/ 92389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4171"/>
                    <a:gd name="connsiteY0" fmla="*/ 90007 h 94770"/>
                    <a:gd name="connsiteX1" fmla="*/ 67496 w 134171"/>
                    <a:gd name="connsiteY1" fmla="*/ 0 h 94770"/>
                    <a:gd name="connsiteX2" fmla="*/ 134171 w 134171"/>
                    <a:gd name="connsiteY2" fmla="*/ 94770 h 94770"/>
                    <a:gd name="connsiteX3" fmla="*/ 0 w 134171"/>
                    <a:gd name="connsiteY3" fmla="*/ 90007 h 94770"/>
                    <a:gd name="connsiteX0" fmla="*/ 0 w 127027"/>
                    <a:gd name="connsiteY0" fmla="*/ 90007 h 90007"/>
                    <a:gd name="connsiteX1" fmla="*/ 67496 w 127027"/>
                    <a:gd name="connsiteY1" fmla="*/ 0 h 90007"/>
                    <a:gd name="connsiteX2" fmla="*/ 127027 w 127027"/>
                    <a:gd name="connsiteY2" fmla="*/ 90007 h 90007"/>
                    <a:gd name="connsiteX3" fmla="*/ 0 w 127027"/>
                    <a:gd name="connsiteY3" fmla="*/ 90007 h 90007"/>
                    <a:gd name="connsiteX0" fmla="*/ 1274 w 128301"/>
                    <a:gd name="connsiteY0" fmla="*/ 90845 h 90845"/>
                    <a:gd name="connsiteX1" fmla="*/ 68770 w 128301"/>
                    <a:gd name="connsiteY1" fmla="*/ 838 h 90845"/>
                    <a:gd name="connsiteX2" fmla="*/ 128301 w 128301"/>
                    <a:gd name="connsiteY2" fmla="*/ 90845 h 90845"/>
                    <a:gd name="connsiteX3" fmla="*/ 1274 w 128301"/>
                    <a:gd name="connsiteY3" fmla="*/ 90845 h 90845"/>
                    <a:gd name="connsiteX0" fmla="*/ 1274 w 128301"/>
                    <a:gd name="connsiteY0" fmla="*/ 90011 h 90011"/>
                    <a:gd name="connsiteX1" fmla="*/ 68770 w 128301"/>
                    <a:gd name="connsiteY1" fmla="*/ 4 h 90011"/>
                    <a:gd name="connsiteX2" fmla="*/ 128301 w 128301"/>
                    <a:gd name="connsiteY2" fmla="*/ 90011 h 90011"/>
                    <a:gd name="connsiteX3" fmla="*/ 1274 w 128301"/>
                    <a:gd name="connsiteY3" fmla="*/ 90011 h 90011"/>
                    <a:gd name="connsiteX0" fmla="*/ 1328 w 128355"/>
                    <a:gd name="connsiteY0" fmla="*/ 92391 h 92391"/>
                    <a:gd name="connsiteX1" fmla="*/ 66443 w 128355"/>
                    <a:gd name="connsiteY1" fmla="*/ 3 h 92391"/>
                    <a:gd name="connsiteX2" fmla="*/ 128355 w 128355"/>
                    <a:gd name="connsiteY2" fmla="*/ 92391 h 92391"/>
                    <a:gd name="connsiteX3" fmla="*/ 1328 w 128355"/>
                    <a:gd name="connsiteY3" fmla="*/ 92391 h 92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5" h="92391">
                      <a:moveTo>
                        <a:pt x="1328" y="92391"/>
                      </a:moveTo>
                      <a:cubicBezTo>
                        <a:pt x="-8594" y="77390"/>
                        <a:pt x="39456" y="-631"/>
                        <a:pt x="66443" y="3"/>
                      </a:cubicBezTo>
                      <a:cubicBezTo>
                        <a:pt x="93430" y="637"/>
                        <a:pt x="122798" y="56038"/>
                        <a:pt x="128355" y="92391"/>
                      </a:cubicBezTo>
                      <a:lnTo>
                        <a:pt x="1328" y="92391"/>
                      </a:lnTo>
                      <a:close/>
                    </a:path>
                  </a:pathLst>
                </a:custGeom>
                <a:solidFill>
                  <a:srgbClr val="7693B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4" name="Rechthoek 7">
                  <a:extLst>
                    <a:ext uri="{FF2B5EF4-FFF2-40B4-BE49-F238E27FC236}">
                      <a16:creationId xmlns:a16="http://schemas.microsoft.com/office/drawing/2014/main" id="{012D1DEF-0381-49B9-B9DF-BA3615952480}"/>
                    </a:ext>
                  </a:extLst>
                </p:cNvPr>
                <p:cNvSpPr/>
                <p:nvPr userDrawn="1"/>
              </p:nvSpPr>
              <p:spPr>
                <a:xfrm>
                  <a:off x="12821049" y="5157167"/>
                  <a:ext cx="85203" cy="74036"/>
                </a:xfrm>
                <a:custGeom>
                  <a:avLst/>
                  <a:gdLst>
                    <a:gd name="connsiteX0" fmla="*/ 0 w 136553"/>
                    <a:gd name="connsiteY0" fmla="*/ 0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4" fmla="*/ 0 w 136553"/>
                    <a:gd name="connsiteY4" fmla="*/ 0 h 92389"/>
                    <a:gd name="connsiteX0" fmla="*/ 0 w 136553"/>
                    <a:gd name="connsiteY0" fmla="*/ 92389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4171"/>
                    <a:gd name="connsiteY0" fmla="*/ 90007 h 94770"/>
                    <a:gd name="connsiteX1" fmla="*/ 67496 w 134171"/>
                    <a:gd name="connsiteY1" fmla="*/ 0 h 94770"/>
                    <a:gd name="connsiteX2" fmla="*/ 134171 w 134171"/>
                    <a:gd name="connsiteY2" fmla="*/ 94770 h 94770"/>
                    <a:gd name="connsiteX3" fmla="*/ 0 w 134171"/>
                    <a:gd name="connsiteY3" fmla="*/ 90007 h 94770"/>
                    <a:gd name="connsiteX0" fmla="*/ 0 w 127027"/>
                    <a:gd name="connsiteY0" fmla="*/ 90007 h 90007"/>
                    <a:gd name="connsiteX1" fmla="*/ 67496 w 127027"/>
                    <a:gd name="connsiteY1" fmla="*/ 0 h 90007"/>
                    <a:gd name="connsiteX2" fmla="*/ 127027 w 127027"/>
                    <a:gd name="connsiteY2" fmla="*/ 90007 h 90007"/>
                    <a:gd name="connsiteX3" fmla="*/ 0 w 127027"/>
                    <a:gd name="connsiteY3" fmla="*/ 90007 h 90007"/>
                    <a:gd name="connsiteX0" fmla="*/ 1274 w 128301"/>
                    <a:gd name="connsiteY0" fmla="*/ 90845 h 90845"/>
                    <a:gd name="connsiteX1" fmla="*/ 68770 w 128301"/>
                    <a:gd name="connsiteY1" fmla="*/ 838 h 90845"/>
                    <a:gd name="connsiteX2" fmla="*/ 128301 w 128301"/>
                    <a:gd name="connsiteY2" fmla="*/ 90845 h 90845"/>
                    <a:gd name="connsiteX3" fmla="*/ 1274 w 128301"/>
                    <a:gd name="connsiteY3" fmla="*/ 90845 h 90845"/>
                    <a:gd name="connsiteX0" fmla="*/ 1274 w 128301"/>
                    <a:gd name="connsiteY0" fmla="*/ 90011 h 90011"/>
                    <a:gd name="connsiteX1" fmla="*/ 68770 w 128301"/>
                    <a:gd name="connsiteY1" fmla="*/ 4 h 90011"/>
                    <a:gd name="connsiteX2" fmla="*/ 128301 w 128301"/>
                    <a:gd name="connsiteY2" fmla="*/ 90011 h 90011"/>
                    <a:gd name="connsiteX3" fmla="*/ 1274 w 128301"/>
                    <a:gd name="connsiteY3" fmla="*/ 90011 h 90011"/>
                    <a:gd name="connsiteX0" fmla="*/ 1328 w 128355"/>
                    <a:gd name="connsiteY0" fmla="*/ 92391 h 92391"/>
                    <a:gd name="connsiteX1" fmla="*/ 66443 w 128355"/>
                    <a:gd name="connsiteY1" fmla="*/ 3 h 92391"/>
                    <a:gd name="connsiteX2" fmla="*/ 128355 w 128355"/>
                    <a:gd name="connsiteY2" fmla="*/ 92391 h 92391"/>
                    <a:gd name="connsiteX3" fmla="*/ 1328 w 128355"/>
                    <a:gd name="connsiteY3" fmla="*/ 92391 h 92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5" h="92391">
                      <a:moveTo>
                        <a:pt x="1328" y="92391"/>
                      </a:moveTo>
                      <a:cubicBezTo>
                        <a:pt x="-8594" y="77390"/>
                        <a:pt x="39456" y="-631"/>
                        <a:pt x="66443" y="3"/>
                      </a:cubicBezTo>
                      <a:cubicBezTo>
                        <a:pt x="93430" y="637"/>
                        <a:pt x="122798" y="56038"/>
                        <a:pt x="128355" y="92391"/>
                      </a:cubicBezTo>
                      <a:lnTo>
                        <a:pt x="1328" y="92391"/>
                      </a:lnTo>
                      <a:close/>
                    </a:path>
                  </a:pathLst>
                </a:custGeom>
                <a:solidFill>
                  <a:srgbClr val="7693B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5" name="Rechthoek 7">
                  <a:extLst>
                    <a:ext uri="{FF2B5EF4-FFF2-40B4-BE49-F238E27FC236}">
                      <a16:creationId xmlns:a16="http://schemas.microsoft.com/office/drawing/2014/main" id="{C974F9A2-56B4-44AA-A46F-2D7C1E7BE754}"/>
                    </a:ext>
                  </a:extLst>
                </p:cNvPr>
                <p:cNvSpPr/>
                <p:nvPr userDrawn="1"/>
              </p:nvSpPr>
              <p:spPr>
                <a:xfrm>
                  <a:off x="12842181" y="5457002"/>
                  <a:ext cx="77672" cy="67492"/>
                </a:xfrm>
                <a:custGeom>
                  <a:avLst/>
                  <a:gdLst>
                    <a:gd name="connsiteX0" fmla="*/ 0 w 136553"/>
                    <a:gd name="connsiteY0" fmla="*/ 0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4" fmla="*/ 0 w 136553"/>
                    <a:gd name="connsiteY4" fmla="*/ 0 h 92389"/>
                    <a:gd name="connsiteX0" fmla="*/ 0 w 136553"/>
                    <a:gd name="connsiteY0" fmla="*/ 92389 h 92389"/>
                    <a:gd name="connsiteX1" fmla="*/ 136553 w 136553"/>
                    <a:gd name="connsiteY1" fmla="*/ 0 h 92389"/>
                    <a:gd name="connsiteX2" fmla="*/ 136553 w 136553"/>
                    <a:gd name="connsiteY2" fmla="*/ 92389 h 92389"/>
                    <a:gd name="connsiteX3" fmla="*/ 0 w 136553"/>
                    <a:gd name="connsiteY3" fmla="*/ 92389 h 92389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6553"/>
                    <a:gd name="connsiteY0" fmla="*/ 94770 h 94770"/>
                    <a:gd name="connsiteX1" fmla="*/ 69878 w 136553"/>
                    <a:gd name="connsiteY1" fmla="*/ 0 h 94770"/>
                    <a:gd name="connsiteX2" fmla="*/ 136553 w 136553"/>
                    <a:gd name="connsiteY2" fmla="*/ 94770 h 94770"/>
                    <a:gd name="connsiteX3" fmla="*/ 0 w 136553"/>
                    <a:gd name="connsiteY3" fmla="*/ 94770 h 94770"/>
                    <a:gd name="connsiteX0" fmla="*/ 0 w 134171"/>
                    <a:gd name="connsiteY0" fmla="*/ 90007 h 94770"/>
                    <a:gd name="connsiteX1" fmla="*/ 67496 w 134171"/>
                    <a:gd name="connsiteY1" fmla="*/ 0 h 94770"/>
                    <a:gd name="connsiteX2" fmla="*/ 134171 w 134171"/>
                    <a:gd name="connsiteY2" fmla="*/ 94770 h 94770"/>
                    <a:gd name="connsiteX3" fmla="*/ 0 w 134171"/>
                    <a:gd name="connsiteY3" fmla="*/ 90007 h 94770"/>
                    <a:gd name="connsiteX0" fmla="*/ 0 w 127027"/>
                    <a:gd name="connsiteY0" fmla="*/ 90007 h 90007"/>
                    <a:gd name="connsiteX1" fmla="*/ 67496 w 127027"/>
                    <a:gd name="connsiteY1" fmla="*/ 0 h 90007"/>
                    <a:gd name="connsiteX2" fmla="*/ 127027 w 127027"/>
                    <a:gd name="connsiteY2" fmla="*/ 90007 h 90007"/>
                    <a:gd name="connsiteX3" fmla="*/ 0 w 127027"/>
                    <a:gd name="connsiteY3" fmla="*/ 90007 h 90007"/>
                    <a:gd name="connsiteX0" fmla="*/ 1274 w 128301"/>
                    <a:gd name="connsiteY0" fmla="*/ 90845 h 90845"/>
                    <a:gd name="connsiteX1" fmla="*/ 68770 w 128301"/>
                    <a:gd name="connsiteY1" fmla="*/ 838 h 90845"/>
                    <a:gd name="connsiteX2" fmla="*/ 128301 w 128301"/>
                    <a:gd name="connsiteY2" fmla="*/ 90845 h 90845"/>
                    <a:gd name="connsiteX3" fmla="*/ 1274 w 128301"/>
                    <a:gd name="connsiteY3" fmla="*/ 90845 h 90845"/>
                    <a:gd name="connsiteX0" fmla="*/ 1274 w 128301"/>
                    <a:gd name="connsiteY0" fmla="*/ 90011 h 90011"/>
                    <a:gd name="connsiteX1" fmla="*/ 68770 w 128301"/>
                    <a:gd name="connsiteY1" fmla="*/ 4 h 90011"/>
                    <a:gd name="connsiteX2" fmla="*/ 128301 w 128301"/>
                    <a:gd name="connsiteY2" fmla="*/ 90011 h 90011"/>
                    <a:gd name="connsiteX3" fmla="*/ 1274 w 128301"/>
                    <a:gd name="connsiteY3" fmla="*/ 90011 h 90011"/>
                    <a:gd name="connsiteX0" fmla="*/ 1328 w 128355"/>
                    <a:gd name="connsiteY0" fmla="*/ 92391 h 92391"/>
                    <a:gd name="connsiteX1" fmla="*/ 66443 w 128355"/>
                    <a:gd name="connsiteY1" fmla="*/ 3 h 92391"/>
                    <a:gd name="connsiteX2" fmla="*/ 128355 w 128355"/>
                    <a:gd name="connsiteY2" fmla="*/ 92391 h 92391"/>
                    <a:gd name="connsiteX3" fmla="*/ 1328 w 128355"/>
                    <a:gd name="connsiteY3" fmla="*/ 92391 h 92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8355" h="92391">
                      <a:moveTo>
                        <a:pt x="1328" y="92391"/>
                      </a:moveTo>
                      <a:cubicBezTo>
                        <a:pt x="-8594" y="77390"/>
                        <a:pt x="39456" y="-631"/>
                        <a:pt x="66443" y="3"/>
                      </a:cubicBezTo>
                      <a:cubicBezTo>
                        <a:pt x="93430" y="637"/>
                        <a:pt x="122798" y="56038"/>
                        <a:pt x="128355" y="92391"/>
                      </a:cubicBezTo>
                      <a:lnTo>
                        <a:pt x="1328" y="92391"/>
                      </a:lnTo>
                      <a:close/>
                    </a:path>
                  </a:pathLst>
                </a:custGeom>
                <a:solidFill>
                  <a:srgbClr val="7693B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</p:grpSp>
      </p:grpSp>
      <p:sp>
        <p:nvSpPr>
          <p:cNvPr id="96" name="Tijdelijke aanduiding voor voettekst 2">
            <a:extLst>
              <a:ext uri="{FF2B5EF4-FFF2-40B4-BE49-F238E27FC236}">
                <a16:creationId xmlns:a16="http://schemas.microsoft.com/office/drawing/2014/main" id="{D900A65F-7028-490D-9771-EBD31A3FA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6" y="6138863"/>
            <a:ext cx="6900496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</a:p>
        </p:txBody>
      </p:sp>
      <p:sp>
        <p:nvSpPr>
          <p:cNvPr id="97" name="Tijdelijke aanduiding voor dianummer 3">
            <a:extLst>
              <a:ext uri="{FF2B5EF4-FFF2-40B4-BE49-F238E27FC236}">
                <a16:creationId xmlns:a16="http://schemas.microsoft.com/office/drawing/2014/main" id="{F8E09C2B-1135-4C7F-8DC7-7D57BD9C9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101" name="Tijdelijke aanduiding voor titel 1">
            <a:extLst>
              <a:ext uri="{FF2B5EF4-FFF2-40B4-BE49-F238E27FC236}">
                <a16:creationId xmlns:a16="http://schemas.microsoft.com/office/drawing/2014/main" id="{2712BC4E-D818-4A7D-A4D5-53B43E0D3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99" name="Tijdelijke aanduiding voor tekst 3924">
            <a:extLst>
              <a:ext uri="{FF2B5EF4-FFF2-40B4-BE49-F238E27FC236}">
                <a16:creationId xmlns:a16="http://schemas.microsoft.com/office/drawing/2014/main" id="{2F46B6BF-F9DF-4EAF-8D4C-3F1D3396ED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00" name="Tijdelijke aanduiding voor tekst 3926">
            <a:extLst>
              <a:ext uri="{FF2B5EF4-FFF2-40B4-BE49-F238E27FC236}">
                <a16:creationId xmlns:a16="http://schemas.microsoft.com/office/drawing/2014/main" id="{7E7AA472-53AB-47CE-A838-3AD3208B08F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500" y="222776"/>
            <a:ext cx="1689303" cy="473459"/>
          </a:xfrm>
          <a:blipFill>
            <a:blip r:embed="rId3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036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mph" presetSubtype="0" accel="50000" decel="5000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11" dur="500" fill="hold"/>
                                        <p:tgtEl>
                                          <p:spTgt spid="34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mph" presetSubtype="0" accel="50000" decel="5000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21" dur="500" fill="hold"/>
                                        <p:tgtEl>
                                          <p:spTgt spid="35"/>
                                        </p:tgtEl>
                                      </p:cBhvr>
                                      <p:by x="102500" y="1025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END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AFSLUITENDE SLIDE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698500" y="1359790"/>
            <a:ext cx="10775070" cy="1202506"/>
          </a:xfrm>
        </p:spPr>
        <p:txBody>
          <a:bodyPr anchor="t" anchorCtr="0"/>
          <a:lstStyle>
            <a:lvl1pPr>
              <a:defRPr sz="5400" baseline="0"/>
            </a:lvl1pPr>
          </a:lstStyle>
          <a:p>
            <a:r>
              <a:rPr lang="nl-NL" dirty="0"/>
              <a:t>Afsluitende zin</a:t>
            </a:r>
            <a:br>
              <a:rPr lang="nl-NL" dirty="0"/>
            </a:br>
            <a:r>
              <a:rPr lang="nl-NL" dirty="0"/>
              <a:t>max 2 regels</a:t>
            </a:r>
          </a:p>
        </p:txBody>
      </p:sp>
      <p:sp>
        <p:nvSpPr>
          <p:cNvPr id="11" name="Tijdelijke aanduiding voor verticale tekst 2">
            <a:extLst>
              <a:ext uri="{FF2B5EF4-FFF2-40B4-BE49-F238E27FC236}">
                <a16:creationId xmlns:a16="http://schemas.microsoft.com/office/drawing/2014/main" id="{99AC6F3C-D75F-4D1B-BCE1-49A60D8442E0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8499" y="3236826"/>
            <a:ext cx="4860471" cy="2395766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/>
            </a:lvl4pPr>
            <a:lvl5pPr marL="0" indent="0">
              <a:buNone/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1351406" y="6138863"/>
            <a:ext cx="62738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grpSp>
        <p:nvGrpSpPr>
          <p:cNvPr id="13" name="Instructie">
            <a:extLst>
              <a:ext uri="{FF2B5EF4-FFF2-40B4-BE49-F238E27FC236}">
                <a16:creationId xmlns:a16="http://schemas.microsoft.com/office/drawing/2014/main" id="{F4494BF5-074B-45D4-9E22-968DFF4A18E4}"/>
              </a:ext>
            </a:extLst>
          </p:cNvPr>
          <p:cNvGrpSpPr/>
          <p:nvPr userDrawn="1"/>
        </p:nvGrpSpPr>
        <p:grpSpPr>
          <a:xfrm>
            <a:off x="12391601" y="0"/>
            <a:ext cx="3183678" cy="5340257"/>
            <a:chOff x="12391601" y="0"/>
            <a:chExt cx="3183678" cy="5340257"/>
          </a:xfrm>
        </p:grpSpPr>
        <p:grpSp>
          <p:nvGrpSpPr>
            <p:cNvPr id="14" name="Meer informatie">
              <a:extLst>
                <a:ext uri="{FF2B5EF4-FFF2-40B4-BE49-F238E27FC236}">
                  <a16:creationId xmlns:a16="http://schemas.microsoft.com/office/drawing/2014/main" id="{E1DA104D-F9B9-442D-BEF8-57C44D483E1F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55" name="Freeform 101">
                <a:extLst>
                  <a:ext uri="{FF2B5EF4-FFF2-40B4-BE49-F238E27FC236}">
                    <a16:creationId xmlns:a16="http://schemas.microsoft.com/office/drawing/2014/main" id="{485A1603-7CD3-421B-B475-7B81CFB274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D72E103B-C65F-401F-A86D-A8861B618EC6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57" name="Rechte verbindingslijn 56">
                <a:extLst>
                  <a:ext uri="{FF2B5EF4-FFF2-40B4-BE49-F238E27FC236}">
                    <a16:creationId xmlns:a16="http://schemas.microsoft.com/office/drawing/2014/main" id="{4F641698-6F6A-40ED-B8DF-1513BC11040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9B52522D-8AC4-45A4-B710-5324E6968711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A45B899D-7219-4A7F-A7BD-C59E645373CF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3E515F55-1397-48B9-BDD8-7A28705E6F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4DC23DB8-D2C1-4A4E-8D73-FC5B1542DA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CCE429A-E4DD-445C-9CFE-B0E4944B47E9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683BE592-D0C7-47B4-A325-0BE80014BFA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0233015E-A83B-47CA-89AB-0321D4206A71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CC4048E2-0561-4DAC-BFCD-288F9E89A35C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AF2B9C8B-885C-4727-AE96-EE68216F4C53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52" name="Rechthoek 51">
                <a:extLst>
                  <a:ext uri="{FF2B5EF4-FFF2-40B4-BE49-F238E27FC236}">
                    <a16:creationId xmlns:a16="http://schemas.microsoft.com/office/drawing/2014/main" id="{F648D398-61AF-4C87-9C89-653FFB17428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53" name="Rechte verbindingslijn 52">
                <a:extLst>
                  <a:ext uri="{FF2B5EF4-FFF2-40B4-BE49-F238E27FC236}">
                    <a16:creationId xmlns:a16="http://schemas.microsoft.com/office/drawing/2014/main" id="{E1494817-F144-456E-93F2-C4D087D97269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54" name="Gelijkbenige driehoek 53">
                <a:extLst>
                  <a:ext uri="{FF2B5EF4-FFF2-40B4-BE49-F238E27FC236}">
                    <a16:creationId xmlns:a16="http://schemas.microsoft.com/office/drawing/2014/main" id="{2EBFB805-89EB-4FC0-BC31-C5CA34604EDA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B7105236-9C04-4930-BE0C-475B44CB6464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B3F3AD1A-D20B-4685-B496-BD001591CE11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Ovaal 46">
                <a:extLst>
                  <a:ext uri="{FF2B5EF4-FFF2-40B4-BE49-F238E27FC236}">
                    <a16:creationId xmlns:a16="http://schemas.microsoft.com/office/drawing/2014/main" id="{21D74088-8F4F-4AA5-998A-D8426B4D1789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48" name="Vrije vorm: vorm 47">
                <a:extLst>
                  <a:ext uri="{FF2B5EF4-FFF2-40B4-BE49-F238E27FC236}">
                    <a16:creationId xmlns:a16="http://schemas.microsoft.com/office/drawing/2014/main" id="{A0688390-7AF1-4917-901C-A360BDBDCDB5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Rechthoek: afgeronde hoeken 48">
                <a:extLst>
                  <a:ext uri="{FF2B5EF4-FFF2-40B4-BE49-F238E27FC236}">
                    <a16:creationId xmlns:a16="http://schemas.microsoft.com/office/drawing/2014/main" id="{461F741A-61C1-4D4B-879A-BC250057FFF2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0" name="Rechte verbindingslijn 49">
                <a:extLst>
                  <a:ext uri="{FF2B5EF4-FFF2-40B4-BE49-F238E27FC236}">
                    <a16:creationId xmlns:a16="http://schemas.microsoft.com/office/drawing/2014/main" id="{CB278D65-06F4-458B-8BE3-45B5AF84BCA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1" name="Rechte verbindingslijn 50">
                <a:extLst>
                  <a:ext uri="{FF2B5EF4-FFF2-40B4-BE49-F238E27FC236}">
                    <a16:creationId xmlns:a16="http://schemas.microsoft.com/office/drawing/2014/main" id="{676BFF0D-2093-41AC-9702-691D5D608502}"/>
                  </a:ext>
                </a:extLst>
              </p:cNvPr>
              <p:cNvCxnSpPr>
                <a:cxnSpLocks/>
                <a:stCxn id="4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49486D05-FD42-4227-900C-EDC4B56066B7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8057D460-0ED5-4DA0-BB97-92BC4E60D7FC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7" name="Rechte verbindingslijn 26">
              <a:extLst>
                <a:ext uri="{FF2B5EF4-FFF2-40B4-BE49-F238E27FC236}">
                  <a16:creationId xmlns:a16="http://schemas.microsoft.com/office/drawing/2014/main" id="{8B0DE526-6E80-4441-A577-A6AA4FDCB74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950B0DFC-B0FB-4175-A28E-A97194A38268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29" name="Groep 28">
                <a:extLst>
                  <a:ext uri="{FF2B5EF4-FFF2-40B4-BE49-F238E27FC236}">
                    <a16:creationId xmlns:a16="http://schemas.microsoft.com/office/drawing/2014/main" id="{4812041A-83D0-4057-9FE5-0519AEC5A8DC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32" name="Groep 31">
                  <a:extLst>
                    <a:ext uri="{FF2B5EF4-FFF2-40B4-BE49-F238E27FC236}">
                      <a16:creationId xmlns:a16="http://schemas.microsoft.com/office/drawing/2014/main" id="{6C4B9797-F577-4FBF-98D0-F13D35619B0D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40" name="Groep 39">
                    <a:extLst>
                      <a:ext uri="{FF2B5EF4-FFF2-40B4-BE49-F238E27FC236}">
                        <a16:creationId xmlns:a16="http://schemas.microsoft.com/office/drawing/2014/main" id="{A49F3B87-0127-4BFA-A690-4EEE913AF15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43" name="Rechthoek 42">
                      <a:extLst>
                        <a:ext uri="{FF2B5EF4-FFF2-40B4-BE49-F238E27FC236}">
                          <a16:creationId xmlns:a16="http://schemas.microsoft.com/office/drawing/2014/main" id="{9696D794-5561-488F-AD02-50009DEBCD0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4" name="Rechthoek 43">
                      <a:extLst>
                        <a:ext uri="{FF2B5EF4-FFF2-40B4-BE49-F238E27FC236}">
                          <a16:creationId xmlns:a16="http://schemas.microsoft.com/office/drawing/2014/main" id="{1CF476F2-5D9B-4C58-A5B2-657C8AA3DF3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5" name="Ovaal 44">
                      <a:extLst>
                        <a:ext uri="{FF2B5EF4-FFF2-40B4-BE49-F238E27FC236}">
                          <a16:creationId xmlns:a16="http://schemas.microsoft.com/office/drawing/2014/main" id="{B5A1BF5A-A983-4796-9C1A-B29EE454113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41" name="Afbeelding 40">
                    <a:extLst>
                      <a:ext uri="{FF2B5EF4-FFF2-40B4-BE49-F238E27FC236}">
                        <a16:creationId xmlns:a16="http://schemas.microsoft.com/office/drawing/2014/main" id="{A3F09422-4954-4975-A121-6277B729A82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42" name="Afbeelding 41">
                    <a:extLst>
                      <a:ext uri="{FF2B5EF4-FFF2-40B4-BE49-F238E27FC236}">
                        <a16:creationId xmlns:a16="http://schemas.microsoft.com/office/drawing/2014/main" id="{595165B1-51A7-4321-9134-60AA3F8DDA5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3" name="Groep 32">
                  <a:extLst>
                    <a:ext uri="{FF2B5EF4-FFF2-40B4-BE49-F238E27FC236}">
                      <a16:creationId xmlns:a16="http://schemas.microsoft.com/office/drawing/2014/main" id="{ACF378C9-E730-4C34-A722-D4CFCDF39A91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8" name="Rechthoek 37">
                    <a:extLst>
                      <a:ext uri="{FF2B5EF4-FFF2-40B4-BE49-F238E27FC236}">
                        <a16:creationId xmlns:a16="http://schemas.microsoft.com/office/drawing/2014/main" id="{871BC99B-EF66-40B5-B68B-4585F73D54B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DB7D9275-19DE-4D76-A934-553D0DEC02D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34" name="Groep 33">
                  <a:extLst>
                    <a:ext uri="{FF2B5EF4-FFF2-40B4-BE49-F238E27FC236}">
                      <a16:creationId xmlns:a16="http://schemas.microsoft.com/office/drawing/2014/main" id="{9894B1CF-E014-427A-98AE-AA7E37383E3D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6" name="Rechthoek 35">
                    <a:extLst>
                      <a:ext uri="{FF2B5EF4-FFF2-40B4-BE49-F238E27FC236}">
                        <a16:creationId xmlns:a16="http://schemas.microsoft.com/office/drawing/2014/main" id="{8B6DF3BE-F30D-4FF9-8204-44670FA54E1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7" name="Rechthoek 36">
                    <a:extLst>
                      <a:ext uri="{FF2B5EF4-FFF2-40B4-BE49-F238E27FC236}">
                        <a16:creationId xmlns:a16="http://schemas.microsoft.com/office/drawing/2014/main" id="{EE188753-D01D-4BCC-9AF0-5958F72B32C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BC082884-E0CC-419E-A7B3-A49CA6A7D36F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31" name="Gelijkbenige driehoek 30">
                <a:extLst>
                  <a:ext uri="{FF2B5EF4-FFF2-40B4-BE49-F238E27FC236}">
                    <a16:creationId xmlns:a16="http://schemas.microsoft.com/office/drawing/2014/main" id="{D63FB6AD-B2D2-48F2-94D4-223419405F7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5CDD4868-AB4B-4208-BA5D-3C56B45463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694" y="1188800"/>
            <a:ext cx="4149470" cy="5537735"/>
          </a:xfrm>
          <a:prstGeom prst="rect">
            <a:avLst/>
          </a:prstGeom>
        </p:spPr>
      </p:pic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6C5456B8-5F66-4FD5-B893-547A2E0396C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52801" y="1669162"/>
            <a:ext cx="3130439" cy="4579238"/>
          </a:xfrm>
          <a:custGeom>
            <a:avLst/>
            <a:gdLst>
              <a:gd name="connsiteX0" fmla="*/ 0 w 2137279"/>
              <a:gd name="connsiteY0" fmla="*/ 0 h 3799037"/>
              <a:gd name="connsiteX1" fmla="*/ 2137279 w 2137279"/>
              <a:gd name="connsiteY1" fmla="*/ 0 h 3799037"/>
              <a:gd name="connsiteX2" fmla="*/ 2137279 w 2137279"/>
              <a:gd name="connsiteY2" fmla="*/ 3799037 h 3799037"/>
              <a:gd name="connsiteX3" fmla="*/ 0 w 2137279"/>
              <a:gd name="connsiteY3" fmla="*/ 3799037 h 3799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7279" h="3799037">
                <a:moveTo>
                  <a:pt x="0" y="0"/>
                </a:moveTo>
                <a:lnTo>
                  <a:pt x="2137279" y="0"/>
                </a:lnTo>
                <a:lnTo>
                  <a:pt x="2137279" y="3799037"/>
                </a:lnTo>
                <a:lnTo>
                  <a:pt x="0" y="37990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0" tIns="0" rIns="0" bIns="2700000" rtlCol="0" anchor="b" anchorCtr="0">
            <a:noAutofit/>
          </a:bodyPr>
          <a:lstStyle>
            <a:lvl1pPr marL="0" marR="0" indent="0" algn="ctr" defTabSz="7191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lang="en-US" sz="1100" i="1">
                <a:cs typeface="Raleway"/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grpSp>
        <p:nvGrpSpPr>
          <p:cNvPr id="59" name="Instructie">
            <a:extLst>
              <a:ext uri="{FF2B5EF4-FFF2-40B4-BE49-F238E27FC236}">
                <a16:creationId xmlns:a16="http://schemas.microsoft.com/office/drawing/2014/main" id="{A7B0FEB8-1032-4911-B096-DD1FD73A4E21}"/>
              </a:ext>
            </a:extLst>
          </p:cNvPr>
          <p:cNvGrpSpPr/>
          <p:nvPr userDrawn="1"/>
        </p:nvGrpSpPr>
        <p:grpSpPr>
          <a:xfrm>
            <a:off x="-3428327" y="6394635"/>
            <a:ext cx="3222791" cy="1938049"/>
            <a:chOff x="-3428327" y="4919951"/>
            <a:chExt cx="3222791" cy="1938049"/>
          </a:xfrm>
        </p:grpSpPr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9CA6FAD8-C4BE-4981-9B37-B4308B82C7F2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61" name="Rechte verbindingslijn 60">
              <a:extLst>
                <a:ext uri="{FF2B5EF4-FFF2-40B4-BE49-F238E27FC236}">
                  <a16:creationId xmlns:a16="http://schemas.microsoft.com/office/drawing/2014/main" id="{08A29A8F-3525-41FB-8A20-B6D7CCB8BC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2" name="Ovaal 61">
              <a:extLst>
                <a:ext uri="{FF2B5EF4-FFF2-40B4-BE49-F238E27FC236}">
                  <a16:creationId xmlns:a16="http://schemas.microsoft.com/office/drawing/2014/main" id="{45E7DA87-B77B-4002-AB83-96A7C49B4A36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0038D09D-8858-4D9A-B49B-53249B8F4BB1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64" name="Rechte verbindingslijn 63">
              <a:extLst>
                <a:ext uri="{FF2B5EF4-FFF2-40B4-BE49-F238E27FC236}">
                  <a16:creationId xmlns:a16="http://schemas.microsoft.com/office/drawing/2014/main" id="{773F4A3E-5466-480D-A98B-8AE549E9048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5" name="Ovaal 64">
              <a:extLst>
                <a:ext uri="{FF2B5EF4-FFF2-40B4-BE49-F238E27FC236}">
                  <a16:creationId xmlns:a16="http://schemas.microsoft.com/office/drawing/2014/main" id="{734F30BF-5DF0-4BA9-96EA-508E6B7D2E62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616FF036-B372-4FFD-A7C9-3D20F6BC93A7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67" name="Rechte verbindingslijn 66">
              <a:extLst>
                <a:ext uri="{FF2B5EF4-FFF2-40B4-BE49-F238E27FC236}">
                  <a16:creationId xmlns:a16="http://schemas.microsoft.com/office/drawing/2014/main" id="{90A43E69-4C03-42DA-83FE-CE8387B176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68" name="Groep 67">
              <a:extLst>
                <a:ext uri="{FF2B5EF4-FFF2-40B4-BE49-F238E27FC236}">
                  <a16:creationId xmlns:a16="http://schemas.microsoft.com/office/drawing/2014/main" id="{87274911-3FD4-44DA-869C-185E7AB9E3E5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69" name="Groep 68">
                <a:extLst>
                  <a:ext uri="{FF2B5EF4-FFF2-40B4-BE49-F238E27FC236}">
                    <a16:creationId xmlns:a16="http://schemas.microsoft.com/office/drawing/2014/main" id="{70B725C2-7563-4E40-8384-C9E6DAF70B50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71" name="Rechthoek met één afgeknipte en afgeronde hoek 47">
                  <a:extLst>
                    <a:ext uri="{FF2B5EF4-FFF2-40B4-BE49-F238E27FC236}">
                      <a16:creationId xmlns:a16="http://schemas.microsoft.com/office/drawing/2014/main" id="{F21F15BF-5FF9-4049-9C52-CCEDA5C943C9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Rechthoekige driehoek 71">
                  <a:extLst>
                    <a:ext uri="{FF2B5EF4-FFF2-40B4-BE49-F238E27FC236}">
                      <a16:creationId xmlns:a16="http://schemas.microsoft.com/office/drawing/2014/main" id="{2BDD1515-2726-4164-853D-89BD7BB8DEF5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Rechthoek 72">
                  <a:extLst>
                    <a:ext uri="{FF2B5EF4-FFF2-40B4-BE49-F238E27FC236}">
                      <a16:creationId xmlns:a16="http://schemas.microsoft.com/office/drawing/2014/main" id="{5BD77716-87E4-4666-AD9E-8B243EFF039C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hthoek 73">
                  <a:extLst>
                    <a:ext uri="{FF2B5EF4-FFF2-40B4-BE49-F238E27FC236}">
                      <a16:creationId xmlns:a16="http://schemas.microsoft.com/office/drawing/2014/main" id="{3601052C-907B-43D5-B8B2-093F07F62DC2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70" name="Rechthoek 69">
                <a:extLst>
                  <a:ext uri="{FF2B5EF4-FFF2-40B4-BE49-F238E27FC236}">
                    <a16:creationId xmlns:a16="http://schemas.microsoft.com/office/drawing/2014/main" id="{AC8765AB-3AD5-4857-9256-830954BDF74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75" name="Instructie">
            <a:extLst>
              <a:ext uri="{FF2B5EF4-FFF2-40B4-BE49-F238E27FC236}">
                <a16:creationId xmlns:a16="http://schemas.microsoft.com/office/drawing/2014/main" id="{F50C72CA-A260-4E60-9B9C-EA2D6954DD6D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76" name="Rechte verbindingslijn 75">
              <a:extLst>
                <a:ext uri="{FF2B5EF4-FFF2-40B4-BE49-F238E27FC236}">
                  <a16:creationId xmlns:a16="http://schemas.microsoft.com/office/drawing/2014/main" id="{AE5490AD-0D1B-46AC-BE0F-F81A7E5A25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7" name="Ovaal 76">
              <a:extLst>
                <a:ext uri="{FF2B5EF4-FFF2-40B4-BE49-F238E27FC236}">
                  <a16:creationId xmlns:a16="http://schemas.microsoft.com/office/drawing/2014/main" id="{736A9B50-E67C-471A-A7F0-5A8867F698A8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78" name="Ovaal 77">
              <a:extLst>
                <a:ext uri="{FF2B5EF4-FFF2-40B4-BE49-F238E27FC236}">
                  <a16:creationId xmlns:a16="http://schemas.microsoft.com/office/drawing/2014/main" id="{34002121-8661-440C-82FC-AD58969D44F1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79" name="Ovaal 78">
              <a:extLst>
                <a:ext uri="{FF2B5EF4-FFF2-40B4-BE49-F238E27FC236}">
                  <a16:creationId xmlns:a16="http://schemas.microsoft.com/office/drawing/2014/main" id="{C8266530-CFCD-4895-BC31-943F58457382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80" name="Ovaal 79">
              <a:extLst>
                <a:ext uri="{FF2B5EF4-FFF2-40B4-BE49-F238E27FC236}">
                  <a16:creationId xmlns:a16="http://schemas.microsoft.com/office/drawing/2014/main" id="{F0AB81E0-A4AB-4822-B631-ED255D550536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grpSp>
          <p:nvGrpSpPr>
            <p:cNvPr id="81" name="Meer informatie">
              <a:extLst>
                <a:ext uri="{FF2B5EF4-FFF2-40B4-BE49-F238E27FC236}">
                  <a16:creationId xmlns:a16="http://schemas.microsoft.com/office/drawing/2014/main" id="{70570019-611C-4F32-BEB0-105D658993AD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153" name="Freeform 101">
                <a:extLst>
                  <a:ext uri="{FF2B5EF4-FFF2-40B4-BE49-F238E27FC236}">
                    <a16:creationId xmlns:a16="http://schemas.microsoft.com/office/drawing/2014/main" id="{0FFFA349-EED5-4F17-84D3-363D2855FB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54" name="Rechthoek 153">
                <a:extLst>
                  <a:ext uri="{FF2B5EF4-FFF2-40B4-BE49-F238E27FC236}">
                    <a16:creationId xmlns:a16="http://schemas.microsoft.com/office/drawing/2014/main" id="{E924CB1B-A530-41FA-BFBB-22CFEC05CC1C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55" name="Rechte verbindingslijn 154">
                <a:extLst>
                  <a:ext uri="{FF2B5EF4-FFF2-40B4-BE49-F238E27FC236}">
                    <a16:creationId xmlns:a16="http://schemas.microsoft.com/office/drawing/2014/main" id="{E54F6D03-CFA5-4A9D-B52C-8DC55C8A6A6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49621935-0BDE-4404-A61D-0A636F5A20EA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24A702B3-4E55-4AE2-A3F9-AA48A81B594A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84" name="Rechte verbindingslijn 83">
              <a:extLst>
                <a:ext uri="{FF2B5EF4-FFF2-40B4-BE49-F238E27FC236}">
                  <a16:creationId xmlns:a16="http://schemas.microsoft.com/office/drawing/2014/main" id="{3CCD4DEC-CCBF-4BB0-BBAC-E092898807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85" name="Groep 84">
              <a:extLst>
                <a:ext uri="{FF2B5EF4-FFF2-40B4-BE49-F238E27FC236}">
                  <a16:creationId xmlns:a16="http://schemas.microsoft.com/office/drawing/2014/main" id="{23C6FA3F-DAB2-4361-A47F-9E46CF86C7F4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838EB879-BBB6-417C-A713-89FC2E70F9A2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102" name="Rechte verbindingslijn 101">
                <a:extLst>
                  <a:ext uri="{FF2B5EF4-FFF2-40B4-BE49-F238E27FC236}">
                    <a16:creationId xmlns:a16="http://schemas.microsoft.com/office/drawing/2014/main" id="{3502B327-69E4-4B92-B908-EBB4A9413AD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Rechte verbindingslijn 102">
                <a:extLst>
                  <a:ext uri="{FF2B5EF4-FFF2-40B4-BE49-F238E27FC236}">
                    <a16:creationId xmlns:a16="http://schemas.microsoft.com/office/drawing/2014/main" id="{BE910329-0E2E-4459-BB3E-E88A93C7BC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86828E8F-5E5A-43B5-AB64-6255FFF9D06D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05" name="Groep 104">
                <a:extLst>
                  <a:ext uri="{FF2B5EF4-FFF2-40B4-BE49-F238E27FC236}">
                    <a16:creationId xmlns:a16="http://schemas.microsoft.com/office/drawing/2014/main" id="{E2D69ABB-1A04-4AA6-8AFF-806F142401B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144" name="Groep 143">
                  <a:extLst>
                    <a:ext uri="{FF2B5EF4-FFF2-40B4-BE49-F238E27FC236}">
                      <a16:creationId xmlns:a16="http://schemas.microsoft.com/office/drawing/2014/main" id="{34D5DC7D-4199-43B0-BE31-000091BCACCE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56684441-D0A8-42B7-9FB7-1ABE85782D6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6A0A6470-50EC-4926-B930-5AD71877173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655E668F-8178-426C-A64A-0FBBE044F74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B8D2976D-1A0A-48BE-8CE5-F3D8E14E976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8410ACF8-1113-40FC-B209-75A882C3378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45" name="Groep 144">
                  <a:extLst>
                    <a:ext uri="{FF2B5EF4-FFF2-40B4-BE49-F238E27FC236}">
                      <a16:creationId xmlns:a16="http://schemas.microsoft.com/office/drawing/2014/main" id="{1CE3EE9B-26D6-4700-8C35-C8CFB68DACFF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46" name="Rechthoek 145">
                    <a:extLst>
                      <a:ext uri="{FF2B5EF4-FFF2-40B4-BE49-F238E27FC236}">
                        <a16:creationId xmlns:a16="http://schemas.microsoft.com/office/drawing/2014/main" id="{E707BB05-5A51-4B89-8A6C-989EC65E81B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7" name="Pijl: punthaak 146">
                    <a:extLst>
                      <a:ext uri="{FF2B5EF4-FFF2-40B4-BE49-F238E27FC236}">
                        <a16:creationId xmlns:a16="http://schemas.microsoft.com/office/drawing/2014/main" id="{A67815CC-2E7E-4B20-8C7B-4406218830A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06" name="Groep 105">
                <a:extLst>
                  <a:ext uri="{FF2B5EF4-FFF2-40B4-BE49-F238E27FC236}">
                    <a16:creationId xmlns:a16="http://schemas.microsoft.com/office/drawing/2014/main" id="{86F866A1-77DD-4ED9-A5A6-B74FD681F3E4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135" name="Groep 134">
                  <a:extLst>
                    <a:ext uri="{FF2B5EF4-FFF2-40B4-BE49-F238E27FC236}">
                      <a16:creationId xmlns:a16="http://schemas.microsoft.com/office/drawing/2014/main" id="{C25D9147-7E7D-4405-81AB-B3D36967E373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139" name="Rechte verbindingslijn 138">
                    <a:extLst>
                      <a:ext uri="{FF2B5EF4-FFF2-40B4-BE49-F238E27FC236}">
                        <a16:creationId xmlns:a16="http://schemas.microsoft.com/office/drawing/2014/main" id="{B22682CC-5048-4003-8D82-95A4592F5E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0" name="Rechte verbindingslijn 139">
                    <a:extLst>
                      <a:ext uri="{FF2B5EF4-FFF2-40B4-BE49-F238E27FC236}">
                        <a16:creationId xmlns:a16="http://schemas.microsoft.com/office/drawing/2014/main" id="{0581BEF4-8213-4CA7-9AEA-0A0D7B4514B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ECCB6826-4002-4C18-9B3F-1A43CA69EEF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BFE997D6-737C-4D3D-9A64-40842E2425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4D93C6EE-6A07-409C-9019-2F205204DC4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36" name="Groep 135">
                  <a:extLst>
                    <a:ext uri="{FF2B5EF4-FFF2-40B4-BE49-F238E27FC236}">
                      <a16:creationId xmlns:a16="http://schemas.microsoft.com/office/drawing/2014/main" id="{29E35945-E30C-4296-B40B-15EC48E4AB38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37" name="Rechthoek 136">
                    <a:extLst>
                      <a:ext uri="{FF2B5EF4-FFF2-40B4-BE49-F238E27FC236}">
                        <a16:creationId xmlns:a16="http://schemas.microsoft.com/office/drawing/2014/main" id="{2A0F7BCF-6A98-4FFA-A166-D776262C8CB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8" name="Pijl: punthaak 137">
                    <a:extLst>
                      <a:ext uri="{FF2B5EF4-FFF2-40B4-BE49-F238E27FC236}">
                        <a16:creationId xmlns:a16="http://schemas.microsoft.com/office/drawing/2014/main" id="{B3909834-0823-47D7-BEB2-2784D33BC633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107" name="Rechte verbindingslijn 106">
                <a:extLst>
                  <a:ext uri="{FF2B5EF4-FFF2-40B4-BE49-F238E27FC236}">
                    <a16:creationId xmlns:a16="http://schemas.microsoft.com/office/drawing/2014/main" id="{776C9168-3249-4AA1-A822-000582CE52C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08" name="Rechte verbindingslijn 107">
                <a:extLst>
                  <a:ext uri="{FF2B5EF4-FFF2-40B4-BE49-F238E27FC236}">
                    <a16:creationId xmlns:a16="http://schemas.microsoft.com/office/drawing/2014/main" id="{D45B6388-F618-4E6F-8AF2-2DB7F619E95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22B3E509-F937-438C-A308-CE8B630DE6EF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EFFA286D-A948-4C10-9895-865F977EA6D7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25" name="Groep 124">
                  <a:extLst>
                    <a:ext uri="{FF2B5EF4-FFF2-40B4-BE49-F238E27FC236}">
                      <a16:creationId xmlns:a16="http://schemas.microsoft.com/office/drawing/2014/main" id="{6CC7FB19-BFBD-4D15-8FF4-BCEA006F8EC8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126" name="Groep 125">
                    <a:extLst>
                      <a:ext uri="{FF2B5EF4-FFF2-40B4-BE49-F238E27FC236}">
                        <a16:creationId xmlns:a16="http://schemas.microsoft.com/office/drawing/2014/main" id="{270A1CE7-3E4D-440B-86B2-B341AEB1567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130" name="Rechte verbindingslijn 129">
                      <a:extLst>
                        <a:ext uri="{FF2B5EF4-FFF2-40B4-BE49-F238E27FC236}">
                          <a16:creationId xmlns:a16="http://schemas.microsoft.com/office/drawing/2014/main" id="{71186B4B-E3EB-4FA0-99D9-C5559309F33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31" name="Rechte verbindingslijn 130">
                      <a:extLst>
                        <a:ext uri="{FF2B5EF4-FFF2-40B4-BE49-F238E27FC236}">
                          <a16:creationId xmlns:a16="http://schemas.microsoft.com/office/drawing/2014/main" id="{4491F3F6-5D19-4FD2-9F21-A2B364B58EF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32" name="Rechte verbindingslijn 131">
                      <a:extLst>
                        <a:ext uri="{FF2B5EF4-FFF2-40B4-BE49-F238E27FC236}">
                          <a16:creationId xmlns:a16="http://schemas.microsoft.com/office/drawing/2014/main" id="{8BC31458-0504-4C8C-9875-5FD28996619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33" name="Rechte verbindingslijn 132">
                      <a:extLst>
                        <a:ext uri="{FF2B5EF4-FFF2-40B4-BE49-F238E27FC236}">
                          <a16:creationId xmlns:a16="http://schemas.microsoft.com/office/drawing/2014/main" id="{B0A9C474-5484-4A2D-B6B9-B1FDE096861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34" name="Rechte verbindingslijn 133">
                      <a:extLst>
                        <a:ext uri="{FF2B5EF4-FFF2-40B4-BE49-F238E27FC236}">
                          <a16:creationId xmlns:a16="http://schemas.microsoft.com/office/drawing/2014/main" id="{843B851B-A7D8-4743-8439-E990E34B548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7137F0CC-8B87-4491-BD00-370B716EC94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128" name="Rechthoek 127">
                      <a:extLst>
                        <a:ext uri="{FF2B5EF4-FFF2-40B4-BE49-F238E27FC236}">
                          <a16:creationId xmlns:a16="http://schemas.microsoft.com/office/drawing/2014/main" id="{C48FC3B6-6347-47D1-94EA-70CB3D56522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29" name="Pijl: punthaak 128">
                      <a:extLst>
                        <a:ext uri="{FF2B5EF4-FFF2-40B4-BE49-F238E27FC236}">
                          <a16:creationId xmlns:a16="http://schemas.microsoft.com/office/drawing/2014/main" id="{A456FCCB-B9C9-441A-944A-763AA44412D9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110" name="Groep 109">
                <a:extLst>
                  <a:ext uri="{FF2B5EF4-FFF2-40B4-BE49-F238E27FC236}">
                    <a16:creationId xmlns:a16="http://schemas.microsoft.com/office/drawing/2014/main" id="{3100154A-F891-4955-95F3-7A4A170E5020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BD70A94D-FCC4-49E1-A1F1-4B9A5066D37F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14" name="Groep 113">
                  <a:extLst>
                    <a:ext uri="{FF2B5EF4-FFF2-40B4-BE49-F238E27FC236}">
                      <a16:creationId xmlns:a16="http://schemas.microsoft.com/office/drawing/2014/main" id="{BB04F911-E615-4937-B73C-30814F7177C0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115" name="Groep 114">
                    <a:extLst>
                      <a:ext uri="{FF2B5EF4-FFF2-40B4-BE49-F238E27FC236}">
                        <a16:creationId xmlns:a16="http://schemas.microsoft.com/office/drawing/2014/main" id="{5F96115F-AF5B-49F8-BF5B-4BC2CFC7E0D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119" name="Rechte verbindingslijn 118">
                      <a:extLst>
                        <a:ext uri="{FF2B5EF4-FFF2-40B4-BE49-F238E27FC236}">
                          <a16:creationId xmlns:a16="http://schemas.microsoft.com/office/drawing/2014/main" id="{A3DF2E33-1C66-45BE-84AF-29BF15E75C1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20" name="Rechte verbindingslijn 119">
                      <a:extLst>
                        <a:ext uri="{FF2B5EF4-FFF2-40B4-BE49-F238E27FC236}">
                          <a16:creationId xmlns:a16="http://schemas.microsoft.com/office/drawing/2014/main" id="{D7E04CCB-7416-46CB-99E2-D38E276584B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21" name="Rechte verbindingslijn 120">
                      <a:extLst>
                        <a:ext uri="{FF2B5EF4-FFF2-40B4-BE49-F238E27FC236}">
                          <a16:creationId xmlns:a16="http://schemas.microsoft.com/office/drawing/2014/main" id="{4847F784-4244-4718-A95D-CCA98D7300D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22" name="Rechte verbindingslijn 121">
                      <a:extLst>
                        <a:ext uri="{FF2B5EF4-FFF2-40B4-BE49-F238E27FC236}">
                          <a16:creationId xmlns:a16="http://schemas.microsoft.com/office/drawing/2014/main" id="{4FE2CFBA-5C9A-402A-AF04-E4A37EE16C7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23" name="Rechte verbindingslijn 122">
                      <a:extLst>
                        <a:ext uri="{FF2B5EF4-FFF2-40B4-BE49-F238E27FC236}">
                          <a16:creationId xmlns:a16="http://schemas.microsoft.com/office/drawing/2014/main" id="{42FD24AD-B5DF-4AA6-A084-4D89117331C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116" name="Groep 115">
                    <a:extLst>
                      <a:ext uri="{FF2B5EF4-FFF2-40B4-BE49-F238E27FC236}">
                        <a16:creationId xmlns:a16="http://schemas.microsoft.com/office/drawing/2014/main" id="{AE698A4C-0DFC-41A9-BAF3-B4FE37D0C58A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117" name="Rechthoek 116">
                      <a:extLst>
                        <a:ext uri="{FF2B5EF4-FFF2-40B4-BE49-F238E27FC236}">
                          <a16:creationId xmlns:a16="http://schemas.microsoft.com/office/drawing/2014/main" id="{003F2975-EBA3-4783-85DE-3935263BC17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18" name="Pijl: punthaak 117">
                      <a:extLst>
                        <a:ext uri="{FF2B5EF4-FFF2-40B4-BE49-F238E27FC236}">
                          <a16:creationId xmlns:a16="http://schemas.microsoft.com/office/drawing/2014/main" id="{657D0713-8542-467C-8109-44EFE027CD4C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A4CE6692-3BE3-4F52-96EF-8B1E6C0E34C8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112" name="Rechthoek 111">
                <a:extLst>
                  <a:ext uri="{FF2B5EF4-FFF2-40B4-BE49-F238E27FC236}">
                    <a16:creationId xmlns:a16="http://schemas.microsoft.com/office/drawing/2014/main" id="{97C8D5C3-45D0-4DD0-8A73-10586918D06C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86" name="Rechte verbindingslijn 85">
              <a:extLst>
                <a:ext uri="{FF2B5EF4-FFF2-40B4-BE49-F238E27FC236}">
                  <a16:creationId xmlns:a16="http://schemas.microsoft.com/office/drawing/2014/main" id="{510DE2C5-2B1F-4377-A957-EB0FB07A65F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AB5174F3-5BE6-4A65-B8AF-A8F766F2CB60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9B840C7C-DE54-4004-A38B-3CDAEC60E05B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48E1D8AC-E4B8-450B-B2F6-7B5CB9C50041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66725" marR="0" lvl="0" indent="-2857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→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90" name="Ovaal 89">
              <a:extLst>
                <a:ext uri="{FF2B5EF4-FFF2-40B4-BE49-F238E27FC236}">
                  <a16:creationId xmlns:a16="http://schemas.microsoft.com/office/drawing/2014/main" id="{7C7A3964-61D1-4EAE-BFDC-589EF0F40C56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3F1ABAEA-CD18-40FC-AB45-883E1A7EA291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2F31CEB1-EC79-43E6-9A69-46E15F5FB7E1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93" name="Ovaal 92">
              <a:extLst>
                <a:ext uri="{FF2B5EF4-FFF2-40B4-BE49-F238E27FC236}">
                  <a16:creationId xmlns:a16="http://schemas.microsoft.com/office/drawing/2014/main" id="{C70D5CB0-024C-4793-87D6-FE129DA76B20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08DD5E80-226E-4E45-917B-72A986EB019F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4DD8803F-9303-40D4-8291-0223B1E0E0AC}"/>
                </a:ext>
              </a:extLst>
            </p:cNvPr>
            <p:cNvSpPr/>
            <p:nvPr userDrawn="1"/>
          </p:nvSpPr>
          <p:spPr>
            <a:xfrm>
              <a:off x="-3059324" y="246590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D60C799F-76D6-440A-8F27-38DEE0D93727}"/>
                </a:ext>
              </a:extLst>
            </p:cNvPr>
            <p:cNvSpPr/>
            <p:nvPr userDrawn="1"/>
          </p:nvSpPr>
          <p:spPr>
            <a:xfrm>
              <a:off x="-3059324" y="321758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E3DB237E-1881-4463-9348-F0C82BAAB97E}"/>
                </a:ext>
              </a:extLst>
            </p:cNvPr>
            <p:cNvSpPr/>
            <p:nvPr userDrawn="1"/>
          </p:nvSpPr>
          <p:spPr>
            <a:xfrm>
              <a:off x="-3059324" y="359447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7B559675-60D4-49F7-B010-216AC4FC7411}"/>
                </a:ext>
              </a:extLst>
            </p:cNvPr>
            <p:cNvSpPr/>
            <p:nvPr userDrawn="1"/>
          </p:nvSpPr>
          <p:spPr>
            <a:xfrm>
              <a:off x="-3059324" y="395709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352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Alfabetische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F5F9EF71-CDAF-47E7-B957-46FA0B5B934D}"/>
                </a:ext>
              </a:extLst>
            </p:cNvPr>
            <p:cNvSpPr/>
            <p:nvPr userDrawn="1"/>
          </p:nvSpPr>
          <p:spPr>
            <a:xfrm>
              <a:off x="-3059324" y="470456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Titel</a:t>
              </a:r>
            </a:p>
          </p:txBody>
        </p: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3B6F626D-AFB7-41FB-A114-C0957F113A40}"/>
                </a:ext>
              </a:extLst>
            </p:cNvPr>
            <p:cNvSpPr/>
            <p:nvPr userDrawn="1"/>
          </p:nvSpPr>
          <p:spPr>
            <a:xfrm>
              <a:off x="-3059324" y="433391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 cursief</a:t>
              </a:r>
            </a:p>
          </p:txBody>
        </p:sp>
      </p:grpSp>
      <p:sp>
        <p:nvSpPr>
          <p:cNvPr id="160" name="Tijdelijke aanduiding voor tekst 3924">
            <a:extLst>
              <a:ext uri="{FF2B5EF4-FFF2-40B4-BE49-F238E27FC236}">
                <a16:creationId xmlns:a16="http://schemas.microsoft.com/office/drawing/2014/main" id="{B8EEC824-2A4C-4394-9F30-59A518997E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61" name="Tijdelijke aanduiding voor tekst 3926">
            <a:extLst>
              <a:ext uri="{FF2B5EF4-FFF2-40B4-BE49-F238E27FC236}">
                <a16:creationId xmlns:a16="http://schemas.microsoft.com/office/drawing/2014/main" id="{7CD04376-2DF8-4A55-ADD2-5C1262455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689303" cy="473459"/>
          </a:xfrm>
          <a:blipFill>
            <a:blip r:embed="rId5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75054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(CUS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1351406" y="6138863"/>
            <a:ext cx="691477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LEEG (CUSTOM)</a:t>
            </a:r>
          </a:p>
        </p:txBody>
      </p:sp>
      <p:sp>
        <p:nvSpPr>
          <p:cNvPr id="8" name="Tijdelijke aanduiding voor titel 1">
            <a:extLst>
              <a:ext uri="{FF2B5EF4-FFF2-40B4-BE49-F238E27FC236}">
                <a16:creationId xmlns:a16="http://schemas.microsoft.com/office/drawing/2014/main" id="{D0B29888-E4F1-499F-88F4-D1C55570A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11" name="Tijdelijke aanduiding voor tekst 3924">
            <a:extLst>
              <a:ext uri="{FF2B5EF4-FFF2-40B4-BE49-F238E27FC236}">
                <a16:creationId xmlns:a16="http://schemas.microsoft.com/office/drawing/2014/main" id="{1C99AB01-46FC-48F9-829B-542DE9D5D5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2" name="Tijdelijke aanduiding voor tekst 3926">
            <a:extLst>
              <a:ext uri="{FF2B5EF4-FFF2-40B4-BE49-F238E27FC236}">
                <a16:creationId xmlns:a16="http://schemas.microsoft.com/office/drawing/2014/main" id="{8B0BCAC0-57EE-4441-9717-74A627C6D8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689303" cy="473459"/>
          </a:xfrm>
          <a:blipFill>
            <a:blip r:embed="rId2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6548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slide me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657600" y="1824000"/>
            <a:ext cx="11198400" cy="41232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3667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 dia: Feedback communice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3C71D7CF-9FA9-4507-A71E-FDCA80B275BA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1000" b="1" dirty="0">
              <a:solidFill>
                <a:schemeClr val="tx1"/>
              </a:solidFill>
            </a:endParaRPr>
          </a:p>
        </p:txBody>
      </p:sp>
      <p:sp>
        <p:nvSpPr>
          <p:cNvPr id="16" name="Rechthoek 15"/>
          <p:cNvSpPr/>
          <p:nvPr userDrawn="1"/>
        </p:nvSpPr>
        <p:spPr>
          <a:xfrm>
            <a:off x="701536" y="1438329"/>
            <a:ext cx="10800649" cy="4356494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Beste klant,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Bij PPT Solutions communiceren we feedback met opmerkingen in PowerPoint.</a:t>
            </a: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Wanneer u feedback heeft wat betrekking heeft op een dia in de presentatie, ga dan naar de desbetreffende dia en volg de volgende stappen: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Deze stappen kunt u uitvoeren door de gehele presentatie en eventueel ook antwoord geven op onze communicatie via opmerkingen.</a:t>
            </a: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De volgende stappen kunt u uitvoeren om antwoord te geven op evt. opmerkingen of om naar de vorige/volgende opmerking in de presentatie te gaan: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nl-NL" sz="1000" kern="1200" cap="none" baseline="0" dirty="0">
              <a:solidFill>
                <a:srgbClr val="303E48"/>
              </a:solidFill>
              <a:latin typeface="Open Sans" panose="020B060603050402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b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</a:br>
            <a:r>
              <a:rPr lang="nl-NL" sz="1000" kern="1200" cap="none" baseline="0" dirty="0">
                <a:solidFill>
                  <a:srgbClr val="303E48"/>
                </a:solidFill>
                <a:latin typeface="Open Sans" panose="020B060603050402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Vriendelijke groet,</a:t>
            </a:r>
          </a:p>
        </p:txBody>
      </p:sp>
      <p:sp>
        <p:nvSpPr>
          <p:cNvPr id="8" name="Tekstvak 7"/>
          <p:cNvSpPr txBox="1"/>
          <p:nvPr userDrawn="1"/>
        </p:nvSpPr>
        <p:spPr>
          <a:xfrm>
            <a:off x="8548743" y="-399456"/>
            <a:ext cx="3643257" cy="38167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400" dirty="0">
                <a:solidFill>
                  <a:srgbClr val="303E48">
                    <a:lumMod val="60000"/>
                    <a:lumOff val="40000"/>
                  </a:srgbClr>
                </a:solidFill>
              </a:rPr>
              <a:t>Instructie dia: Feedback communiceren</a:t>
            </a:r>
          </a:p>
        </p:txBody>
      </p:sp>
      <p:grpSp>
        <p:nvGrpSpPr>
          <p:cNvPr id="9" name="GRID" hidden="1"/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10" name="Rechthoek 9"/>
            <p:cNvSpPr/>
            <p:nvPr userDrawn="1"/>
          </p:nvSpPr>
          <p:spPr>
            <a:xfrm>
              <a:off x="0" y="6057304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0" y="0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2" name="Rechthoek 11"/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3" name="Rechthoek 12"/>
            <p:cNvSpPr/>
            <p:nvPr userDrawn="1"/>
          </p:nvSpPr>
          <p:spPr>
            <a:xfrm rot="5400000">
              <a:off x="8391004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4" name="Rechthoek 13"/>
            <p:cNvSpPr/>
            <p:nvPr userDrawn="1"/>
          </p:nvSpPr>
          <p:spPr>
            <a:xfrm>
              <a:off x="0" y="1124808"/>
              <a:ext cx="12169774" cy="313521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1" name="Rechthoek 30"/>
            <p:cNvSpPr/>
            <p:nvPr userDrawn="1"/>
          </p:nvSpPr>
          <p:spPr>
            <a:xfrm>
              <a:off x="0" y="2267220"/>
              <a:ext cx="12169774" cy="210548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2" name="Rechthoek 31"/>
            <p:cNvSpPr/>
            <p:nvPr userDrawn="1"/>
          </p:nvSpPr>
          <p:spPr>
            <a:xfrm>
              <a:off x="0" y="4838993"/>
              <a:ext cx="12169774" cy="210548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7" name="Rechthoek 36"/>
            <p:cNvSpPr/>
            <p:nvPr userDrawn="1"/>
          </p:nvSpPr>
          <p:spPr>
            <a:xfrm>
              <a:off x="0" y="2771581"/>
              <a:ext cx="12169774" cy="13354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8" name="Rechthoek 37"/>
            <p:cNvSpPr/>
            <p:nvPr userDrawn="1"/>
          </p:nvSpPr>
          <p:spPr>
            <a:xfrm>
              <a:off x="0" y="3200611"/>
              <a:ext cx="12169774" cy="13354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39" name="Rechthoek 38"/>
            <p:cNvSpPr/>
            <p:nvPr userDrawn="1"/>
          </p:nvSpPr>
          <p:spPr>
            <a:xfrm>
              <a:off x="0" y="3666199"/>
              <a:ext cx="12169774" cy="13354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48" name="Rechthoek 47"/>
            <p:cNvSpPr/>
            <p:nvPr userDrawn="1"/>
          </p:nvSpPr>
          <p:spPr>
            <a:xfrm>
              <a:off x="0" y="5380201"/>
              <a:ext cx="12169774" cy="133544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Tekstvak 6"/>
          <p:cNvSpPr txBox="1"/>
          <p:nvPr userDrawn="1"/>
        </p:nvSpPr>
        <p:spPr>
          <a:xfrm>
            <a:off x="693962" y="692697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1800" dirty="0">
                <a:solidFill>
                  <a:srgbClr val="0096A5"/>
                </a:solidFill>
                <a:latin typeface="Oswald" panose="02000503000000000000" pitchFamily="2" charset="0"/>
              </a:rPr>
              <a:t>Feedback communicatie</a:t>
            </a:r>
            <a:endParaRPr lang="en-US" sz="1800" dirty="0">
              <a:solidFill>
                <a:srgbClr val="0096A5"/>
              </a:solidFill>
              <a:latin typeface="Oswald" panose="02000503000000000000" pitchFamily="2" charset="0"/>
            </a:endParaRPr>
          </a:p>
        </p:txBody>
      </p:sp>
      <p:sp>
        <p:nvSpPr>
          <p:cNvPr id="43" name="Tijdelijke aanduiding voor tekst 58"/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 dirty="0"/>
          </a:p>
        </p:txBody>
      </p:sp>
      <p:cxnSp>
        <p:nvCxnSpPr>
          <p:cNvPr id="42" name="Rechte verbindingslijn 41"/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Vrije vorm 308"/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  <p:grpSp>
        <p:nvGrpSpPr>
          <p:cNvPr id="403" name="Groep 402">
            <a:extLst>
              <a:ext uri="{FF2B5EF4-FFF2-40B4-BE49-F238E27FC236}">
                <a16:creationId xmlns:a16="http://schemas.microsoft.com/office/drawing/2014/main" id="{69D30B7E-F73F-44B4-B12B-8E61FCE5BDDD}"/>
              </a:ext>
            </a:extLst>
          </p:cNvPr>
          <p:cNvGrpSpPr/>
          <p:nvPr userDrawn="1"/>
        </p:nvGrpSpPr>
        <p:grpSpPr>
          <a:xfrm>
            <a:off x="692161" y="5949305"/>
            <a:ext cx="1400543" cy="192945"/>
            <a:chOff x="1036646" y="2904284"/>
            <a:chExt cx="7490265" cy="1033776"/>
          </a:xfrm>
        </p:grpSpPr>
        <p:pic>
          <p:nvPicPr>
            <p:cNvPr id="402" name="Afbeelding 401">
              <a:extLst>
                <a:ext uri="{FF2B5EF4-FFF2-40B4-BE49-F238E27FC236}">
                  <a16:creationId xmlns:a16="http://schemas.microsoft.com/office/drawing/2014/main" id="{B497982B-EEF0-4EED-A600-D5A304482E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671"/>
            <a:stretch/>
          </p:blipFill>
          <p:spPr>
            <a:xfrm>
              <a:off x="2308088" y="2919940"/>
              <a:ext cx="6218823" cy="1018120"/>
            </a:xfrm>
            <a:prstGeom prst="rect">
              <a:avLst/>
            </a:prstGeom>
          </p:spPr>
        </p:pic>
        <p:pic>
          <p:nvPicPr>
            <p:cNvPr id="404" name="Afbeelding 403">
              <a:extLst>
                <a:ext uri="{FF2B5EF4-FFF2-40B4-BE49-F238E27FC236}">
                  <a16:creationId xmlns:a16="http://schemas.microsoft.com/office/drawing/2014/main" id="{27F841EA-6D3C-4742-A7A0-11E93086A0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52" r="-279"/>
            <a:stretch/>
          </p:blipFill>
          <p:spPr>
            <a:xfrm>
              <a:off x="1036646" y="2904284"/>
              <a:ext cx="1052931" cy="1033776"/>
            </a:xfrm>
            <a:prstGeom prst="rect">
              <a:avLst/>
            </a:prstGeom>
          </p:spPr>
        </p:pic>
      </p:grpSp>
      <p:grpSp>
        <p:nvGrpSpPr>
          <p:cNvPr id="18" name="Groep 17"/>
          <p:cNvGrpSpPr/>
          <p:nvPr/>
        </p:nvGrpSpPr>
        <p:grpSpPr>
          <a:xfrm>
            <a:off x="696791" y="2145262"/>
            <a:ext cx="9936052" cy="1643724"/>
            <a:chOff x="607174" y="2060848"/>
            <a:chExt cx="9917939" cy="1643724"/>
          </a:xfrm>
        </p:grpSpPr>
        <p:sp>
          <p:nvSpPr>
            <p:cNvPr id="23" name="Tekstvak 22"/>
            <p:cNvSpPr txBox="1"/>
            <p:nvPr/>
          </p:nvSpPr>
          <p:spPr>
            <a:xfrm>
              <a:off x="1020057" y="2060849"/>
              <a:ext cx="4824536" cy="2654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Ga naar de tab </a:t>
              </a:r>
              <a:r>
                <a:rPr lang="nl-NL" sz="1000" b="1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‘Invoegen’.</a:t>
              </a:r>
            </a:p>
          </p:txBody>
        </p:sp>
        <p:sp>
          <p:nvSpPr>
            <p:cNvPr id="24" name="Ovaal 23"/>
            <p:cNvSpPr/>
            <p:nvPr/>
          </p:nvSpPr>
          <p:spPr>
            <a:xfrm>
              <a:off x="607174" y="2060848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1020057" y="2483279"/>
              <a:ext cx="4824536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Klik op de knop </a:t>
              </a:r>
              <a:r>
                <a:rPr lang="nl-NL" sz="1000" b="1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‘Opmerking’.</a:t>
              </a:r>
            </a:p>
          </p:txBody>
        </p:sp>
        <p:sp>
          <p:nvSpPr>
            <p:cNvPr id="26" name="Ovaal 25"/>
            <p:cNvSpPr/>
            <p:nvPr/>
          </p:nvSpPr>
          <p:spPr>
            <a:xfrm>
              <a:off x="607174" y="2488475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1020057" y="2931615"/>
              <a:ext cx="9505056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Er verschijnt nu een klein spreekwolkje op de slide en het venster voor opmerkingen opent zich </a:t>
              </a:r>
              <a:b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</a:br>
              <a: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aan de zijkant. </a:t>
              </a:r>
              <a:r>
                <a:rPr lang="nl-NL" sz="1000" b="1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Typ uw feedback in het tekst vak in het venster voor opmerkingen.</a:t>
              </a:r>
            </a:p>
          </p:txBody>
        </p:sp>
        <p:sp>
          <p:nvSpPr>
            <p:cNvPr id="28" name="Ovaal 27"/>
            <p:cNvSpPr/>
            <p:nvPr/>
          </p:nvSpPr>
          <p:spPr>
            <a:xfrm>
              <a:off x="607174" y="2916080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9" name="Tekstvak 28"/>
            <p:cNvSpPr txBox="1"/>
            <p:nvPr/>
          </p:nvSpPr>
          <p:spPr>
            <a:xfrm>
              <a:off x="1020057" y="3416540"/>
              <a:ext cx="7293656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Wanneer u dit gedaan heeft, kunt u het spreekwolkje op de juiste plaats op de dia slepen. </a:t>
              </a:r>
              <a:b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</a:br>
              <a:r>
                <a:rPr lang="nl-NL" sz="1000" b="1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Zo is het voor ons duidelijk op welk deel van de content, op de dia, uw feedback betrekking heeft.</a:t>
              </a:r>
            </a:p>
          </p:txBody>
        </p:sp>
        <p:sp>
          <p:nvSpPr>
            <p:cNvPr id="30" name="Ovaal 29"/>
            <p:cNvSpPr/>
            <p:nvPr/>
          </p:nvSpPr>
          <p:spPr>
            <a:xfrm>
              <a:off x="607174" y="3416540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408" name="Groep 407">
            <a:extLst>
              <a:ext uri="{FF2B5EF4-FFF2-40B4-BE49-F238E27FC236}">
                <a16:creationId xmlns:a16="http://schemas.microsoft.com/office/drawing/2014/main" id="{2839EE6B-726A-4CD4-AD8B-4D2302501856}"/>
              </a:ext>
            </a:extLst>
          </p:cNvPr>
          <p:cNvGrpSpPr/>
          <p:nvPr userDrawn="1"/>
        </p:nvGrpSpPr>
        <p:grpSpPr>
          <a:xfrm>
            <a:off x="3298927" y="2129046"/>
            <a:ext cx="1851343" cy="271848"/>
            <a:chOff x="5322164" y="2129046"/>
            <a:chExt cx="1847968" cy="271848"/>
          </a:xfrm>
        </p:grpSpPr>
        <p:sp>
          <p:nvSpPr>
            <p:cNvPr id="405" name="Rechthoek 404">
              <a:extLst>
                <a:ext uri="{FF2B5EF4-FFF2-40B4-BE49-F238E27FC236}">
                  <a16:creationId xmlns:a16="http://schemas.microsoft.com/office/drawing/2014/main" id="{C926F105-177F-4015-BCA2-069B5D30A3D4}"/>
                </a:ext>
              </a:extLst>
            </p:cNvPr>
            <p:cNvSpPr/>
            <p:nvPr userDrawn="1"/>
          </p:nvSpPr>
          <p:spPr>
            <a:xfrm>
              <a:off x="5322164" y="2132856"/>
              <a:ext cx="1840407" cy="26653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  <p:sp>
          <p:nvSpPr>
            <p:cNvPr id="407" name="Rechthoek 406">
              <a:extLst>
                <a:ext uri="{FF2B5EF4-FFF2-40B4-BE49-F238E27FC236}">
                  <a16:creationId xmlns:a16="http://schemas.microsoft.com/office/drawing/2014/main" id="{5F5E6EC0-4DAE-4670-896E-36698E046AA5}"/>
                </a:ext>
              </a:extLst>
            </p:cNvPr>
            <p:cNvSpPr/>
            <p:nvPr userDrawn="1"/>
          </p:nvSpPr>
          <p:spPr>
            <a:xfrm>
              <a:off x="5806828" y="2129046"/>
              <a:ext cx="709557" cy="27184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  <p:sp>
          <p:nvSpPr>
            <p:cNvPr id="406" name="Tekstvak 405">
              <a:extLst>
                <a:ext uri="{FF2B5EF4-FFF2-40B4-BE49-F238E27FC236}">
                  <a16:creationId xmlns:a16="http://schemas.microsoft.com/office/drawing/2014/main" id="{A7748BFD-B338-4B2D-828A-990A1BB80D25}"/>
                </a:ext>
              </a:extLst>
            </p:cNvPr>
            <p:cNvSpPr txBox="1"/>
            <p:nvPr userDrawn="1"/>
          </p:nvSpPr>
          <p:spPr>
            <a:xfrm>
              <a:off x="5347987" y="2146063"/>
              <a:ext cx="43608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900" dirty="0">
                  <a:solidFill>
                    <a:srgbClr val="000000"/>
                  </a:solidFill>
                  <a:latin typeface="Open Sans" panose="020B0606030504020204"/>
                  <a:cs typeface="Calibri" panose="020F0502020204030204" pitchFamily="34" charset="0"/>
                </a:rPr>
                <a:t>Start</a:t>
              </a:r>
            </a:p>
          </p:txBody>
        </p:sp>
        <p:sp>
          <p:nvSpPr>
            <p:cNvPr id="409" name="Tekstvak 408">
              <a:extLst>
                <a:ext uri="{FF2B5EF4-FFF2-40B4-BE49-F238E27FC236}">
                  <a16:creationId xmlns:a16="http://schemas.microsoft.com/office/drawing/2014/main" id="{C45D582D-2410-48E2-88EE-56564B10102A}"/>
                </a:ext>
              </a:extLst>
            </p:cNvPr>
            <p:cNvSpPr txBox="1"/>
            <p:nvPr userDrawn="1"/>
          </p:nvSpPr>
          <p:spPr>
            <a:xfrm>
              <a:off x="6525314" y="2146063"/>
              <a:ext cx="644818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900" dirty="0">
                  <a:solidFill>
                    <a:srgbClr val="000000"/>
                  </a:solidFill>
                  <a:latin typeface="Open Sans" panose="020B0606030504020204"/>
                  <a:cs typeface="Calibri" panose="020F0502020204030204" pitchFamily="34" charset="0"/>
                </a:rPr>
                <a:t>Tekenen</a:t>
              </a:r>
            </a:p>
          </p:txBody>
        </p:sp>
        <p:sp>
          <p:nvSpPr>
            <p:cNvPr id="410" name="Tekstvak 409">
              <a:extLst>
                <a:ext uri="{FF2B5EF4-FFF2-40B4-BE49-F238E27FC236}">
                  <a16:creationId xmlns:a16="http://schemas.microsoft.com/office/drawing/2014/main" id="{3E79EEBF-6F5B-4A9E-83B2-3E525932BEB5}"/>
                </a:ext>
              </a:extLst>
            </p:cNvPr>
            <p:cNvSpPr txBox="1"/>
            <p:nvPr userDrawn="1"/>
          </p:nvSpPr>
          <p:spPr>
            <a:xfrm>
              <a:off x="5800972" y="2146063"/>
              <a:ext cx="709300" cy="2308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900" dirty="0">
                  <a:solidFill>
                    <a:srgbClr val="D1847A"/>
                  </a:solidFill>
                  <a:latin typeface="Open Sans" panose="020B0606030504020204"/>
                  <a:cs typeface="Calibri" panose="020F0502020204030204" pitchFamily="34" charset="0"/>
                </a:rPr>
                <a:t>Invoegen</a:t>
              </a:r>
            </a:p>
          </p:txBody>
        </p:sp>
      </p:grpSp>
      <p:grpSp>
        <p:nvGrpSpPr>
          <p:cNvPr id="418" name="Groep 417">
            <a:extLst>
              <a:ext uri="{FF2B5EF4-FFF2-40B4-BE49-F238E27FC236}">
                <a16:creationId xmlns:a16="http://schemas.microsoft.com/office/drawing/2014/main" id="{45C2F8DF-16BE-4660-B89E-12D7CD00FEC2}"/>
              </a:ext>
            </a:extLst>
          </p:cNvPr>
          <p:cNvGrpSpPr/>
          <p:nvPr userDrawn="1"/>
        </p:nvGrpSpPr>
        <p:grpSpPr>
          <a:xfrm>
            <a:off x="3249989" y="2514351"/>
            <a:ext cx="528621" cy="370723"/>
            <a:chOff x="3942023" y="2514350"/>
            <a:chExt cx="527657" cy="370723"/>
          </a:xfrm>
        </p:grpSpPr>
        <p:sp>
          <p:nvSpPr>
            <p:cNvPr id="413" name="Rechthoek 412">
              <a:extLst>
                <a:ext uri="{FF2B5EF4-FFF2-40B4-BE49-F238E27FC236}">
                  <a16:creationId xmlns:a16="http://schemas.microsoft.com/office/drawing/2014/main" id="{8D909782-BA50-44E4-8171-936CC5DDD620}"/>
                </a:ext>
              </a:extLst>
            </p:cNvPr>
            <p:cNvSpPr/>
            <p:nvPr userDrawn="1"/>
          </p:nvSpPr>
          <p:spPr>
            <a:xfrm>
              <a:off x="3989826" y="2514350"/>
              <a:ext cx="432050" cy="37072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  <p:grpSp>
          <p:nvGrpSpPr>
            <p:cNvPr id="415" name="Groep 414">
              <a:extLst>
                <a:ext uri="{FF2B5EF4-FFF2-40B4-BE49-F238E27FC236}">
                  <a16:creationId xmlns:a16="http://schemas.microsoft.com/office/drawing/2014/main" id="{893B14DA-DAEC-4B47-8C73-73FABB0854DE}"/>
                </a:ext>
              </a:extLst>
            </p:cNvPr>
            <p:cNvGrpSpPr/>
            <p:nvPr userDrawn="1"/>
          </p:nvGrpSpPr>
          <p:grpSpPr>
            <a:xfrm>
              <a:off x="4081684" y="2524728"/>
              <a:ext cx="192543" cy="141662"/>
              <a:chOff x="4081684" y="2524728"/>
              <a:chExt cx="192543" cy="141662"/>
            </a:xfrm>
          </p:grpSpPr>
          <p:sp>
            <p:nvSpPr>
              <p:cNvPr id="411" name="Tekstballon: rechthoek met afgeronde hoeken 410">
                <a:extLst>
                  <a:ext uri="{FF2B5EF4-FFF2-40B4-BE49-F238E27FC236}">
                    <a16:creationId xmlns:a16="http://schemas.microsoft.com/office/drawing/2014/main" id="{9C0852C4-5D20-4EFF-BF48-90716C56F420}"/>
                  </a:ext>
                </a:extLst>
              </p:cNvPr>
              <p:cNvSpPr/>
              <p:nvPr userDrawn="1"/>
            </p:nvSpPr>
            <p:spPr>
              <a:xfrm>
                <a:off x="4123044" y="2565570"/>
                <a:ext cx="151183" cy="100820"/>
              </a:xfrm>
              <a:prstGeom prst="wedgeRoundRectCallout">
                <a:avLst>
                  <a:gd name="adj1" fmla="val -26274"/>
                  <a:gd name="adj2" fmla="val 88043"/>
                  <a:gd name="adj3" fmla="val 16667"/>
                </a:avLst>
              </a:prstGeom>
              <a:solidFill>
                <a:srgbClr val="F0F0F0"/>
              </a:solidFill>
              <a:ln w="12700">
                <a:solidFill>
                  <a:srgbClr val="B7B4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sp>
            <p:nvSpPr>
              <p:cNvPr id="414" name="Plusteken 413">
                <a:extLst>
                  <a:ext uri="{FF2B5EF4-FFF2-40B4-BE49-F238E27FC236}">
                    <a16:creationId xmlns:a16="http://schemas.microsoft.com/office/drawing/2014/main" id="{B27E22FF-2B1F-4539-A56E-21753341E83E}"/>
                  </a:ext>
                </a:extLst>
              </p:cNvPr>
              <p:cNvSpPr/>
              <p:nvPr userDrawn="1"/>
            </p:nvSpPr>
            <p:spPr>
              <a:xfrm>
                <a:off x="4081684" y="2524728"/>
                <a:ext cx="95723" cy="95723"/>
              </a:xfrm>
              <a:prstGeom prst="mathPlus">
                <a:avLst>
                  <a:gd name="adj1" fmla="val 31038"/>
                </a:avLst>
              </a:prstGeom>
              <a:solidFill>
                <a:srgbClr val="6EA693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17" name="Tekstvak 416">
              <a:extLst>
                <a:ext uri="{FF2B5EF4-FFF2-40B4-BE49-F238E27FC236}">
                  <a16:creationId xmlns:a16="http://schemas.microsoft.com/office/drawing/2014/main" id="{916361CE-5BC4-41EC-B4AF-55785415B347}"/>
                </a:ext>
              </a:extLst>
            </p:cNvPr>
            <p:cNvSpPr txBox="1"/>
            <p:nvPr userDrawn="1"/>
          </p:nvSpPr>
          <p:spPr>
            <a:xfrm>
              <a:off x="3942023" y="2689333"/>
              <a:ext cx="527657" cy="1692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500" dirty="0">
                  <a:solidFill>
                    <a:srgbClr val="000000"/>
                  </a:solidFill>
                  <a:latin typeface="Open Sans" panose="020B0606030504020204"/>
                  <a:cs typeface="Calibri" panose="020F0502020204030204" pitchFamily="34" charset="0"/>
                </a:rPr>
                <a:t>Opmerking</a:t>
              </a:r>
            </a:p>
          </p:txBody>
        </p:sp>
      </p:grpSp>
      <p:grpSp>
        <p:nvGrpSpPr>
          <p:cNvPr id="1027" name="Groep 1026">
            <a:extLst>
              <a:ext uri="{FF2B5EF4-FFF2-40B4-BE49-F238E27FC236}">
                <a16:creationId xmlns:a16="http://schemas.microsoft.com/office/drawing/2014/main" id="{76480C60-38AA-44EB-A025-BB748A8B2350}"/>
              </a:ext>
            </a:extLst>
          </p:cNvPr>
          <p:cNvGrpSpPr/>
          <p:nvPr userDrawn="1"/>
        </p:nvGrpSpPr>
        <p:grpSpPr>
          <a:xfrm>
            <a:off x="7484154" y="2463166"/>
            <a:ext cx="2196132" cy="950850"/>
            <a:chOff x="8282157" y="2391028"/>
            <a:chExt cx="2192129" cy="950850"/>
          </a:xfrm>
        </p:grpSpPr>
        <p:sp>
          <p:nvSpPr>
            <p:cNvPr id="421" name="Rechthoek 420">
              <a:extLst>
                <a:ext uri="{FF2B5EF4-FFF2-40B4-BE49-F238E27FC236}">
                  <a16:creationId xmlns:a16="http://schemas.microsoft.com/office/drawing/2014/main" id="{0EFD3CCF-2629-4239-A200-686CB8069E68}"/>
                </a:ext>
              </a:extLst>
            </p:cNvPr>
            <p:cNvSpPr/>
            <p:nvPr userDrawn="1"/>
          </p:nvSpPr>
          <p:spPr>
            <a:xfrm>
              <a:off x="8329962" y="2457651"/>
              <a:ext cx="2144324" cy="88422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  <p:sp>
          <p:nvSpPr>
            <p:cNvPr id="422" name="Tekstvak 421">
              <a:extLst>
                <a:ext uri="{FF2B5EF4-FFF2-40B4-BE49-F238E27FC236}">
                  <a16:creationId xmlns:a16="http://schemas.microsoft.com/office/drawing/2014/main" id="{A059F493-0F36-460E-9A61-7F5D679A7A2C}"/>
                </a:ext>
              </a:extLst>
            </p:cNvPr>
            <p:cNvSpPr txBox="1"/>
            <p:nvPr userDrawn="1"/>
          </p:nvSpPr>
          <p:spPr>
            <a:xfrm>
              <a:off x="8282157" y="2391028"/>
              <a:ext cx="89907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900" dirty="0">
                  <a:solidFill>
                    <a:srgbClr val="D1847A"/>
                  </a:solidFill>
                  <a:latin typeface="Open Sans" panose="020B0606030504020204"/>
                  <a:cs typeface="Calibri" panose="020F0502020204030204" pitchFamily="34" charset="0"/>
                </a:rPr>
                <a:t>Opmerkingen</a:t>
              </a:r>
            </a:p>
          </p:txBody>
        </p:sp>
        <p:grpSp>
          <p:nvGrpSpPr>
            <p:cNvPr id="428" name="Groep 427">
              <a:extLst>
                <a:ext uri="{FF2B5EF4-FFF2-40B4-BE49-F238E27FC236}">
                  <a16:creationId xmlns:a16="http://schemas.microsoft.com/office/drawing/2014/main" id="{FDD7E08D-F99F-4C1D-BEB3-BD5647738B06}"/>
                </a:ext>
              </a:extLst>
            </p:cNvPr>
            <p:cNvGrpSpPr/>
            <p:nvPr userDrawn="1"/>
          </p:nvGrpSpPr>
          <p:grpSpPr>
            <a:xfrm>
              <a:off x="8481060" y="2709622"/>
              <a:ext cx="421935" cy="125018"/>
              <a:chOff x="8481060" y="2709622"/>
              <a:chExt cx="421935" cy="125018"/>
            </a:xfrm>
          </p:grpSpPr>
          <p:sp>
            <p:nvSpPr>
              <p:cNvPr id="424" name="Rechthoek 423">
                <a:extLst>
                  <a:ext uri="{FF2B5EF4-FFF2-40B4-BE49-F238E27FC236}">
                    <a16:creationId xmlns:a16="http://schemas.microsoft.com/office/drawing/2014/main" id="{6D5F115D-ED0D-4BCC-BEC6-ECA74E15A5CB}"/>
                  </a:ext>
                </a:extLst>
              </p:cNvPr>
              <p:cNvSpPr/>
              <p:nvPr userDrawn="1"/>
            </p:nvSpPr>
            <p:spPr>
              <a:xfrm>
                <a:off x="8481060" y="2710544"/>
                <a:ext cx="401683" cy="12409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D2D2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Tekstvak 424">
                <a:extLst>
                  <a:ext uri="{FF2B5EF4-FFF2-40B4-BE49-F238E27FC236}">
                    <a16:creationId xmlns:a16="http://schemas.microsoft.com/office/drawing/2014/main" id="{47E52E39-39E0-4403-8101-0093438ADC37}"/>
                  </a:ext>
                </a:extLst>
              </p:cNvPr>
              <p:cNvSpPr txBox="1"/>
              <p:nvPr userDrawn="1"/>
            </p:nvSpPr>
            <p:spPr>
              <a:xfrm>
                <a:off x="8623054" y="2709622"/>
                <a:ext cx="279941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l"/>
                <a:r>
                  <a:rPr lang="nl-NL" sz="500" dirty="0">
                    <a:solidFill>
                      <a:srgbClr val="000000"/>
                    </a:solidFill>
                    <a:latin typeface="Open Sans" panose="020B0606030504020204"/>
                    <a:cs typeface="Calibri" panose="020F0502020204030204" pitchFamily="34" charset="0"/>
                  </a:rPr>
                  <a:t>Nieuwe</a:t>
                </a:r>
              </a:p>
            </p:txBody>
          </p:sp>
          <p:grpSp>
            <p:nvGrpSpPr>
              <p:cNvPr id="419" name="Groep 418">
                <a:extLst>
                  <a:ext uri="{FF2B5EF4-FFF2-40B4-BE49-F238E27FC236}">
                    <a16:creationId xmlns:a16="http://schemas.microsoft.com/office/drawing/2014/main" id="{9B011FAE-7C52-4DB6-8B2A-A62882152C11}"/>
                  </a:ext>
                </a:extLst>
              </p:cNvPr>
              <p:cNvGrpSpPr/>
              <p:nvPr userDrawn="1"/>
            </p:nvGrpSpPr>
            <p:grpSpPr>
              <a:xfrm>
                <a:off x="8510490" y="2715400"/>
                <a:ext cx="90047" cy="66251"/>
                <a:chOff x="3536125" y="2677128"/>
                <a:chExt cx="192543" cy="141662"/>
              </a:xfrm>
            </p:grpSpPr>
            <p:sp>
              <p:nvSpPr>
                <p:cNvPr id="426" name="Tekstballon: rechthoek met afgeronde hoeken 425">
                  <a:extLst>
                    <a:ext uri="{FF2B5EF4-FFF2-40B4-BE49-F238E27FC236}">
                      <a16:creationId xmlns:a16="http://schemas.microsoft.com/office/drawing/2014/main" id="{ADF333BA-D4CA-4D79-9323-71AD4D50A107}"/>
                    </a:ext>
                  </a:extLst>
                </p:cNvPr>
                <p:cNvSpPr/>
                <p:nvPr userDrawn="1"/>
              </p:nvSpPr>
              <p:spPr>
                <a:xfrm>
                  <a:off x="3577485" y="2717970"/>
                  <a:ext cx="151183" cy="100820"/>
                </a:xfrm>
                <a:prstGeom prst="wedgeRoundRectCallout">
                  <a:avLst>
                    <a:gd name="adj1" fmla="val -26274"/>
                    <a:gd name="adj2" fmla="val 88043"/>
                    <a:gd name="adj3" fmla="val 16667"/>
                  </a:avLst>
                </a:prstGeom>
                <a:solidFill>
                  <a:srgbClr val="F0F0F0"/>
                </a:solidFill>
                <a:ln w="6350">
                  <a:solidFill>
                    <a:srgbClr val="B7B4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7" name="Plusteken 426">
                  <a:extLst>
                    <a:ext uri="{FF2B5EF4-FFF2-40B4-BE49-F238E27FC236}">
                      <a16:creationId xmlns:a16="http://schemas.microsoft.com/office/drawing/2014/main" id="{86DF4276-5C8C-45BF-8863-682C82915896}"/>
                    </a:ext>
                  </a:extLst>
                </p:cNvPr>
                <p:cNvSpPr/>
                <p:nvPr userDrawn="1"/>
              </p:nvSpPr>
              <p:spPr>
                <a:xfrm>
                  <a:off x="3536125" y="2677128"/>
                  <a:ext cx="95723" cy="95723"/>
                </a:xfrm>
                <a:prstGeom prst="mathPlus">
                  <a:avLst>
                    <a:gd name="adj1" fmla="val 31038"/>
                  </a:avLst>
                </a:prstGeom>
                <a:solidFill>
                  <a:srgbClr val="6EA693"/>
                </a:solidFill>
                <a:ln w="63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436" name="Groep 435">
              <a:extLst>
                <a:ext uri="{FF2B5EF4-FFF2-40B4-BE49-F238E27FC236}">
                  <a16:creationId xmlns:a16="http://schemas.microsoft.com/office/drawing/2014/main" id="{532D34EE-6458-4AE7-8A55-EC4543E84677}"/>
                </a:ext>
              </a:extLst>
            </p:cNvPr>
            <p:cNvGrpSpPr/>
            <p:nvPr userDrawn="1"/>
          </p:nvGrpSpPr>
          <p:grpSpPr>
            <a:xfrm>
              <a:off x="10041526" y="2710544"/>
              <a:ext cx="119100" cy="124096"/>
              <a:chOff x="9783265" y="2710544"/>
              <a:chExt cx="119100" cy="124096"/>
            </a:xfrm>
          </p:grpSpPr>
          <p:sp>
            <p:nvSpPr>
              <p:cNvPr id="431" name="Rechthoek 430">
                <a:extLst>
                  <a:ext uri="{FF2B5EF4-FFF2-40B4-BE49-F238E27FC236}">
                    <a16:creationId xmlns:a16="http://schemas.microsoft.com/office/drawing/2014/main" id="{06D396E0-7501-4FDF-9896-217E391E8E07}"/>
                  </a:ext>
                </a:extLst>
              </p:cNvPr>
              <p:cNvSpPr/>
              <p:nvPr userDrawn="1"/>
            </p:nvSpPr>
            <p:spPr>
              <a:xfrm>
                <a:off x="9783265" y="2710544"/>
                <a:ext cx="119100" cy="12409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D2D2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sp>
            <p:nvSpPr>
              <p:cNvPr id="433" name="Tekstballon: rechthoek met afgeronde hoeken 432">
                <a:extLst>
                  <a:ext uri="{FF2B5EF4-FFF2-40B4-BE49-F238E27FC236}">
                    <a16:creationId xmlns:a16="http://schemas.microsoft.com/office/drawing/2014/main" id="{41471A11-F294-45F2-8770-FBA31B910BE0}"/>
                  </a:ext>
                </a:extLst>
              </p:cNvPr>
              <p:cNvSpPr/>
              <p:nvPr userDrawn="1"/>
            </p:nvSpPr>
            <p:spPr>
              <a:xfrm>
                <a:off x="9811674" y="2744298"/>
                <a:ext cx="70704" cy="47150"/>
              </a:xfrm>
              <a:prstGeom prst="wedgeRoundRectCallout">
                <a:avLst>
                  <a:gd name="adj1" fmla="val -26274"/>
                  <a:gd name="adj2" fmla="val 88043"/>
                  <a:gd name="adj3" fmla="val 16667"/>
                </a:avLst>
              </a:prstGeom>
              <a:solidFill>
                <a:srgbClr val="F0F0F0"/>
              </a:solidFill>
              <a:ln w="6350">
                <a:solidFill>
                  <a:srgbClr val="B7B4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grpSp>
            <p:nvGrpSpPr>
              <p:cNvPr id="435" name="Groep 434">
                <a:extLst>
                  <a:ext uri="{FF2B5EF4-FFF2-40B4-BE49-F238E27FC236}">
                    <a16:creationId xmlns:a16="http://schemas.microsoft.com/office/drawing/2014/main" id="{EFAAC102-7EAF-467E-82EA-B512B856205A}"/>
                  </a:ext>
                </a:extLst>
              </p:cNvPr>
              <p:cNvGrpSpPr/>
              <p:nvPr userDrawn="1"/>
            </p:nvGrpSpPr>
            <p:grpSpPr>
              <a:xfrm>
                <a:off x="9794175" y="2730651"/>
                <a:ext cx="41516" cy="34350"/>
                <a:chOff x="9504227" y="2758508"/>
                <a:chExt cx="84214" cy="69676"/>
              </a:xfrm>
            </p:grpSpPr>
            <p:sp>
              <p:nvSpPr>
                <p:cNvPr id="429" name="Rechthoek 428">
                  <a:extLst>
                    <a:ext uri="{FF2B5EF4-FFF2-40B4-BE49-F238E27FC236}">
                      <a16:creationId xmlns:a16="http://schemas.microsoft.com/office/drawing/2014/main" id="{62FF70A5-4600-44D6-B2E1-2F6D57789093}"/>
                    </a:ext>
                  </a:extLst>
                </p:cNvPr>
                <p:cNvSpPr/>
                <p:nvPr userDrawn="1"/>
              </p:nvSpPr>
              <p:spPr>
                <a:xfrm>
                  <a:off x="9531075" y="2779152"/>
                  <a:ext cx="57366" cy="28388"/>
                </a:xfrm>
                <a:prstGeom prst="rect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4" name="Pijl: punthaak 433">
                  <a:extLst>
                    <a:ext uri="{FF2B5EF4-FFF2-40B4-BE49-F238E27FC236}">
                      <a16:creationId xmlns:a16="http://schemas.microsoft.com/office/drawing/2014/main" id="{CEC1B02C-F171-4935-9EED-BED5237F5A3E}"/>
                    </a:ext>
                  </a:extLst>
                </p:cNvPr>
                <p:cNvSpPr/>
                <p:nvPr userDrawn="1"/>
              </p:nvSpPr>
              <p:spPr>
                <a:xfrm rot="10800000">
                  <a:off x="9504227" y="2758508"/>
                  <a:ext cx="63343" cy="69676"/>
                </a:xfrm>
                <a:prstGeom prst="chevron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437" name="Groep 436">
              <a:extLst>
                <a:ext uri="{FF2B5EF4-FFF2-40B4-BE49-F238E27FC236}">
                  <a16:creationId xmlns:a16="http://schemas.microsoft.com/office/drawing/2014/main" id="{BD205791-AFA3-40E4-870E-42FBBDA7BE01}"/>
                </a:ext>
              </a:extLst>
            </p:cNvPr>
            <p:cNvGrpSpPr/>
            <p:nvPr userDrawn="1"/>
          </p:nvGrpSpPr>
          <p:grpSpPr>
            <a:xfrm>
              <a:off x="10216276" y="2710544"/>
              <a:ext cx="119100" cy="124096"/>
              <a:chOff x="9908109" y="2710544"/>
              <a:chExt cx="119100" cy="124096"/>
            </a:xfrm>
          </p:grpSpPr>
          <p:sp>
            <p:nvSpPr>
              <p:cNvPr id="439" name="Rechthoek 438">
                <a:extLst>
                  <a:ext uri="{FF2B5EF4-FFF2-40B4-BE49-F238E27FC236}">
                    <a16:creationId xmlns:a16="http://schemas.microsoft.com/office/drawing/2014/main" id="{D4B70273-950F-43A3-874C-2FD303E0F1EF}"/>
                  </a:ext>
                </a:extLst>
              </p:cNvPr>
              <p:cNvSpPr/>
              <p:nvPr userDrawn="1"/>
            </p:nvSpPr>
            <p:spPr>
              <a:xfrm>
                <a:off x="9908109" y="2710544"/>
                <a:ext cx="119100" cy="12409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D2D2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sp>
            <p:nvSpPr>
              <p:cNvPr id="440" name="Tekstballon: rechthoek met afgeronde hoeken 439">
                <a:extLst>
                  <a:ext uri="{FF2B5EF4-FFF2-40B4-BE49-F238E27FC236}">
                    <a16:creationId xmlns:a16="http://schemas.microsoft.com/office/drawing/2014/main" id="{B24A8C23-1E65-4C51-9553-5BD7849F2740}"/>
                  </a:ext>
                </a:extLst>
              </p:cNvPr>
              <p:cNvSpPr/>
              <p:nvPr userDrawn="1"/>
            </p:nvSpPr>
            <p:spPr>
              <a:xfrm>
                <a:off x="9936518" y="2744298"/>
                <a:ext cx="70704" cy="47150"/>
              </a:xfrm>
              <a:prstGeom prst="wedgeRoundRectCallout">
                <a:avLst>
                  <a:gd name="adj1" fmla="val -26274"/>
                  <a:gd name="adj2" fmla="val 88043"/>
                  <a:gd name="adj3" fmla="val 16667"/>
                </a:avLst>
              </a:prstGeom>
              <a:solidFill>
                <a:srgbClr val="F0F0F0"/>
              </a:solidFill>
              <a:ln w="6350">
                <a:solidFill>
                  <a:srgbClr val="B7B4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grpSp>
            <p:nvGrpSpPr>
              <p:cNvPr id="441" name="Groep 440">
                <a:extLst>
                  <a:ext uri="{FF2B5EF4-FFF2-40B4-BE49-F238E27FC236}">
                    <a16:creationId xmlns:a16="http://schemas.microsoft.com/office/drawing/2014/main" id="{5B94B85F-DC9D-431F-BC71-6E82AF32D738}"/>
                  </a:ext>
                </a:extLst>
              </p:cNvPr>
              <p:cNvGrpSpPr/>
              <p:nvPr userDrawn="1"/>
            </p:nvGrpSpPr>
            <p:grpSpPr>
              <a:xfrm flipH="1">
                <a:off x="9932083" y="2730651"/>
                <a:ext cx="41516" cy="34350"/>
                <a:chOff x="9504227" y="2758508"/>
                <a:chExt cx="84214" cy="69676"/>
              </a:xfrm>
            </p:grpSpPr>
            <p:sp>
              <p:nvSpPr>
                <p:cNvPr id="442" name="Rechthoek 441">
                  <a:extLst>
                    <a:ext uri="{FF2B5EF4-FFF2-40B4-BE49-F238E27FC236}">
                      <a16:creationId xmlns:a16="http://schemas.microsoft.com/office/drawing/2014/main" id="{7B4C363D-EF96-4BFC-9C6A-AB55640349BD}"/>
                    </a:ext>
                  </a:extLst>
                </p:cNvPr>
                <p:cNvSpPr/>
                <p:nvPr userDrawn="1"/>
              </p:nvSpPr>
              <p:spPr>
                <a:xfrm>
                  <a:off x="9531075" y="2779152"/>
                  <a:ext cx="57366" cy="28388"/>
                </a:xfrm>
                <a:prstGeom prst="rect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43" name="Pijl: punthaak 442">
                  <a:extLst>
                    <a:ext uri="{FF2B5EF4-FFF2-40B4-BE49-F238E27FC236}">
                      <a16:creationId xmlns:a16="http://schemas.microsoft.com/office/drawing/2014/main" id="{4A53E3A7-F1DB-4B0B-BD3A-EC7DA6B91F81}"/>
                    </a:ext>
                  </a:extLst>
                </p:cNvPr>
                <p:cNvSpPr/>
                <p:nvPr userDrawn="1"/>
              </p:nvSpPr>
              <p:spPr>
                <a:xfrm rot="10800000">
                  <a:off x="9504227" y="2758508"/>
                  <a:ext cx="63343" cy="69676"/>
                </a:xfrm>
                <a:prstGeom prst="chevron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445" name="Rechthoek 444">
              <a:extLst>
                <a:ext uri="{FF2B5EF4-FFF2-40B4-BE49-F238E27FC236}">
                  <a16:creationId xmlns:a16="http://schemas.microsoft.com/office/drawing/2014/main" id="{50CD411F-7D55-435B-AE88-C7CDC24B8140}"/>
                </a:ext>
              </a:extLst>
            </p:cNvPr>
            <p:cNvSpPr/>
            <p:nvPr userDrawn="1"/>
          </p:nvSpPr>
          <p:spPr>
            <a:xfrm>
              <a:off x="8382000" y="2895601"/>
              <a:ext cx="1973580" cy="389708"/>
            </a:xfrm>
            <a:prstGeom prst="rect">
              <a:avLst/>
            </a:prstGeom>
            <a:solidFill>
              <a:srgbClr val="F0F0F0"/>
            </a:solidFill>
            <a:ln w="6350">
              <a:solidFill>
                <a:srgbClr val="D184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  <p:sp>
          <p:nvSpPr>
            <p:cNvPr id="447" name="Rechthoek 446">
              <a:extLst>
                <a:ext uri="{FF2B5EF4-FFF2-40B4-BE49-F238E27FC236}">
                  <a16:creationId xmlns:a16="http://schemas.microsoft.com/office/drawing/2014/main" id="{F5F675E6-2F0B-4893-9BC7-44EB48781EED}"/>
                </a:ext>
              </a:extLst>
            </p:cNvPr>
            <p:cNvSpPr/>
            <p:nvPr userDrawn="1"/>
          </p:nvSpPr>
          <p:spPr>
            <a:xfrm>
              <a:off x="8608423" y="3050349"/>
              <a:ext cx="1675311" cy="15658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000" tIns="18000" rIns="18000" bIns="18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nl-NL" sz="400" b="0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rPr>
                <a:t>&lt;typ hier uw opmerking&gt;</a:t>
              </a:r>
            </a:p>
          </p:txBody>
        </p:sp>
        <p:sp>
          <p:nvSpPr>
            <p:cNvPr id="1024" name="Rechthoekige driehoek 1023">
              <a:extLst>
                <a:ext uri="{FF2B5EF4-FFF2-40B4-BE49-F238E27FC236}">
                  <a16:creationId xmlns:a16="http://schemas.microsoft.com/office/drawing/2014/main" id="{1496D3AD-54A3-4C3B-A930-67664DFF67C5}"/>
                </a:ext>
              </a:extLst>
            </p:cNvPr>
            <p:cNvSpPr/>
            <p:nvPr userDrawn="1"/>
          </p:nvSpPr>
          <p:spPr>
            <a:xfrm flipH="1">
              <a:off x="8417568" y="2944058"/>
              <a:ext cx="31227" cy="31227"/>
            </a:xfrm>
            <a:prstGeom prst="rt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  <p:sp>
          <p:nvSpPr>
            <p:cNvPr id="450" name="Tekstvak 449">
              <a:extLst>
                <a:ext uri="{FF2B5EF4-FFF2-40B4-BE49-F238E27FC236}">
                  <a16:creationId xmlns:a16="http://schemas.microsoft.com/office/drawing/2014/main" id="{7C7B881D-E4F3-400F-BBCB-077D1D295E83}"/>
                </a:ext>
              </a:extLst>
            </p:cNvPr>
            <p:cNvSpPr txBox="1"/>
            <p:nvPr userDrawn="1"/>
          </p:nvSpPr>
          <p:spPr>
            <a:xfrm>
              <a:off x="8476422" y="2906218"/>
              <a:ext cx="423957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nl-NL" sz="400" b="1" dirty="0">
                  <a:solidFill>
                    <a:srgbClr val="000000"/>
                  </a:solidFill>
                  <a:latin typeface="Open Sans" panose="020B0606030504020204"/>
                  <a:cs typeface="Calibri" panose="020F0502020204030204" pitchFamily="34" charset="0"/>
                </a:rPr>
                <a:t>Gebruiker 01</a:t>
              </a:r>
            </a:p>
          </p:txBody>
        </p:sp>
        <p:sp>
          <p:nvSpPr>
            <p:cNvPr id="451" name="Tekstvak 450">
              <a:extLst>
                <a:ext uri="{FF2B5EF4-FFF2-40B4-BE49-F238E27FC236}">
                  <a16:creationId xmlns:a16="http://schemas.microsoft.com/office/drawing/2014/main" id="{DB270F95-2C2C-484E-B68C-100C7496C6C5}"/>
                </a:ext>
              </a:extLst>
            </p:cNvPr>
            <p:cNvSpPr txBox="1"/>
            <p:nvPr userDrawn="1"/>
          </p:nvSpPr>
          <p:spPr>
            <a:xfrm>
              <a:off x="8861776" y="2902952"/>
              <a:ext cx="820245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nl-NL" sz="500" b="0" dirty="0">
                  <a:solidFill>
                    <a:srgbClr val="000000"/>
                  </a:solidFill>
                  <a:latin typeface="Open Sans" panose="020B0606030504020204"/>
                  <a:cs typeface="Calibri" panose="020F0502020204030204" pitchFamily="34" charset="0"/>
                </a:rPr>
                <a:t>Een paar seconden geleden</a:t>
              </a:r>
            </a:p>
          </p:txBody>
        </p:sp>
        <p:sp>
          <p:nvSpPr>
            <p:cNvPr id="1025" name="Ovaal 1024">
              <a:extLst>
                <a:ext uri="{FF2B5EF4-FFF2-40B4-BE49-F238E27FC236}">
                  <a16:creationId xmlns:a16="http://schemas.microsoft.com/office/drawing/2014/main" id="{577C28BC-C153-4642-89D5-00D4C5A97E71}"/>
                </a:ext>
              </a:extLst>
            </p:cNvPr>
            <p:cNvSpPr/>
            <p:nvPr userDrawn="1"/>
          </p:nvSpPr>
          <p:spPr>
            <a:xfrm>
              <a:off x="8448795" y="3036304"/>
              <a:ext cx="133681" cy="133681"/>
            </a:xfrm>
            <a:prstGeom prst="ellipse">
              <a:avLst/>
            </a:prstGeom>
            <a:solidFill>
              <a:srgbClr val="D4D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1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500" b="0" dirty="0">
                  <a:solidFill>
                    <a:srgbClr val="8C8F92"/>
                  </a:solidFill>
                  <a:latin typeface="Open Sans" panose="020B0606030504020204"/>
                  <a:cs typeface="Calibri" panose="020F0502020204030204" pitchFamily="34" charset="0"/>
                </a:rPr>
                <a:t>AA</a:t>
              </a:r>
            </a:p>
          </p:txBody>
        </p:sp>
      </p:grpSp>
      <p:grpSp>
        <p:nvGrpSpPr>
          <p:cNvPr id="1028" name="Groep 1027">
            <a:extLst>
              <a:ext uri="{FF2B5EF4-FFF2-40B4-BE49-F238E27FC236}">
                <a16:creationId xmlns:a16="http://schemas.microsoft.com/office/drawing/2014/main" id="{C8222C43-13D4-4037-9101-2AC94D87A6D3}"/>
              </a:ext>
            </a:extLst>
          </p:cNvPr>
          <p:cNvGrpSpPr/>
          <p:nvPr userDrawn="1"/>
        </p:nvGrpSpPr>
        <p:grpSpPr>
          <a:xfrm>
            <a:off x="7525558" y="3488644"/>
            <a:ext cx="332434" cy="310774"/>
            <a:chOff x="8323487" y="3433313"/>
            <a:chExt cx="423698" cy="396815"/>
          </a:xfrm>
        </p:grpSpPr>
        <p:sp>
          <p:nvSpPr>
            <p:cNvPr id="456" name="Rechthoek 455">
              <a:extLst>
                <a:ext uri="{FF2B5EF4-FFF2-40B4-BE49-F238E27FC236}">
                  <a16:creationId xmlns:a16="http://schemas.microsoft.com/office/drawing/2014/main" id="{99229F8A-1CF9-463A-9C3B-73835F42329E}"/>
                </a:ext>
              </a:extLst>
            </p:cNvPr>
            <p:cNvSpPr/>
            <p:nvPr userDrawn="1"/>
          </p:nvSpPr>
          <p:spPr>
            <a:xfrm>
              <a:off x="8323487" y="3433313"/>
              <a:ext cx="423698" cy="3968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  <p:sp>
          <p:nvSpPr>
            <p:cNvPr id="455" name="Tekstballon: rechthoek met afgeronde hoeken 454">
              <a:extLst>
                <a:ext uri="{FF2B5EF4-FFF2-40B4-BE49-F238E27FC236}">
                  <a16:creationId xmlns:a16="http://schemas.microsoft.com/office/drawing/2014/main" id="{12B3D5E0-7436-4BA5-8C9D-D4FCC838334C}"/>
                </a:ext>
              </a:extLst>
            </p:cNvPr>
            <p:cNvSpPr/>
            <p:nvPr userDrawn="1"/>
          </p:nvSpPr>
          <p:spPr>
            <a:xfrm>
              <a:off x="8423912" y="3542112"/>
              <a:ext cx="221366" cy="147623"/>
            </a:xfrm>
            <a:prstGeom prst="wedgeRoundRectCallout">
              <a:avLst>
                <a:gd name="adj1" fmla="val -26274"/>
                <a:gd name="adj2" fmla="val 88043"/>
                <a:gd name="adj3" fmla="val 16667"/>
              </a:avLst>
            </a:prstGeom>
            <a:solidFill>
              <a:srgbClr val="FFCDB2"/>
            </a:solidFill>
            <a:ln w="12700">
              <a:solidFill>
                <a:srgbClr val="D970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ep 40"/>
          <p:cNvGrpSpPr/>
          <p:nvPr/>
        </p:nvGrpSpPr>
        <p:grpSpPr>
          <a:xfrm>
            <a:off x="691994" y="4598343"/>
            <a:ext cx="8361726" cy="807860"/>
            <a:chOff x="612279" y="4917797"/>
            <a:chExt cx="8346483" cy="807860"/>
          </a:xfrm>
        </p:grpSpPr>
        <p:sp>
          <p:nvSpPr>
            <p:cNvPr id="44" name="Tekstvak 43"/>
            <p:cNvSpPr txBox="1"/>
            <p:nvPr/>
          </p:nvSpPr>
          <p:spPr>
            <a:xfrm>
              <a:off x="1020057" y="4933332"/>
              <a:ext cx="7938705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Wanneer het venster voor opmerkingen is geopend en u een opmerking van PPT Solutions ziet staan, Kunt u antwoorden door</a:t>
              </a:r>
              <a:b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</a:br>
              <a:r>
                <a:rPr lang="nl-NL" sz="1000" b="1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Onder de opmerking, waar een tekst vak staat met de beschrijving ‘Beantwoorden’, uw antwoord te typen.</a:t>
              </a:r>
            </a:p>
          </p:txBody>
        </p:sp>
        <p:sp>
          <p:nvSpPr>
            <p:cNvPr id="45" name="Ovaal 44"/>
            <p:cNvSpPr/>
            <p:nvPr/>
          </p:nvSpPr>
          <p:spPr>
            <a:xfrm>
              <a:off x="612279" y="4917797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46" name="Tekstvak 45"/>
            <p:cNvSpPr txBox="1"/>
            <p:nvPr/>
          </p:nvSpPr>
          <p:spPr>
            <a:xfrm>
              <a:off x="1020057" y="5437625"/>
              <a:ext cx="7938705" cy="2880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Wanneer het venster voor opmerkingen is geopend zijn in de rechter bovenhoek twee knopjes zichtbaar.</a:t>
              </a:r>
              <a:br>
                <a:rPr lang="nl-NL" sz="1000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</a:br>
              <a:r>
                <a:rPr lang="nl-NL" sz="1000" b="1" dirty="0">
                  <a:solidFill>
                    <a:srgbClr val="44546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Met het linker knopje gaat u naar de vorige opmerking in de presentatie en met het rechter knopje gaat u naar de volgende.</a:t>
              </a:r>
            </a:p>
          </p:txBody>
        </p:sp>
        <p:sp>
          <p:nvSpPr>
            <p:cNvPr id="47" name="Ovaal 46"/>
            <p:cNvSpPr/>
            <p:nvPr/>
          </p:nvSpPr>
          <p:spPr>
            <a:xfrm>
              <a:off x="612279" y="5422090"/>
              <a:ext cx="288032" cy="288032"/>
            </a:xfrm>
            <a:prstGeom prst="ellipse">
              <a:avLst/>
            </a:prstGeom>
            <a:solidFill>
              <a:srgbClr val="4454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1" cap="all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1029" name="Groep 1028">
            <a:extLst>
              <a:ext uri="{FF2B5EF4-FFF2-40B4-BE49-F238E27FC236}">
                <a16:creationId xmlns:a16="http://schemas.microsoft.com/office/drawing/2014/main" id="{12D04735-DC15-401B-89AE-C16969588B7A}"/>
              </a:ext>
            </a:extLst>
          </p:cNvPr>
          <p:cNvGrpSpPr/>
          <p:nvPr userDrawn="1"/>
        </p:nvGrpSpPr>
        <p:grpSpPr>
          <a:xfrm>
            <a:off x="9123047" y="4540316"/>
            <a:ext cx="1964952" cy="564112"/>
            <a:chOff x="9054736" y="3652765"/>
            <a:chExt cx="1604760" cy="461547"/>
          </a:xfrm>
        </p:grpSpPr>
        <p:sp>
          <p:nvSpPr>
            <p:cNvPr id="458" name="Rechthoek 457">
              <a:extLst>
                <a:ext uri="{FF2B5EF4-FFF2-40B4-BE49-F238E27FC236}">
                  <a16:creationId xmlns:a16="http://schemas.microsoft.com/office/drawing/2014/main" id="{2476C31D-0502-47A3-8317-80C9A243F4F8}"/>
                </a:ext>
              </a:extLst>
            </p:cNvPr>
            <p:cNvSpPr/>
            <p:nvPr userDrawn="1"/>
          </p:nvSpPr>
          <p:spPr>
            <a:xfrm>
              <a:off x="9054736" y="3652765"/>
              <a:ext cx="1604760" cy="461547"/>
            </a:xfrm>
            <a:prstGeom prst="rect">
              <a:avLst/>
            </a:prstGeom>
            <a:solidFill>
              <a:srgbClr val="F0F0F0"/>
            </a:solidFill>
            <a:ln w="6350">
              <a:solidFill>
                <a:srgbClr val="D184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5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  <p:sp>
          <p:nvSpPr>
            <p:cNvPr id="459" name="Rechthoek 458">
              <a:extLst>
                <a:ext uri="{FF2B5EF4-FFF2-40B4-BE49-F238E27FC236}">
                  <a16:creationId xmlns:a16="http://schemas.microsoft.com/office/drawing/2014/main" id="{F94C4EDD-658B-4D2A-86FD-594354B06825}"/>
                </a:ext>
              </a:extLst>
            </p:cNvPr>
            <p:cNvSpPr/>
            <p:nvPr userDrawn="1"/>
          </p:nvSpPr>
          <p:spPr>
            <a:xfrm>
              <a:off x="9281160" y="3807514"/>
              <a:ext cx="1332288" cy="99579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000" tIns="18000" rIns="18000" bIns="18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nl-NL" sz="500" b="0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rPr>
                <a:t>&lt;typ hier uw opmerking&gt;</a:t>
              </a:r>
            </a:p>
          </p:txBody>
        </p:sp>
        <p:sp>
          <p:nvSpPr>
            <p:cNvPr id="460" name="Rechthoekige driehoek 459">
              <a:extLst>
                <a:ext uri="{FF2B5EF4-FFF2-40B4-BE49-F238E27FC236}">
                  <a16:creationId xmlns:a16="http://schemas.microsoft.com/office/drawing/2014/main" id="{8E45FFB5-7A99-4880-B9EA-805A888C5D86}"/>
                </a:ext>
              </a:extLst>
            </p:cNvPr>
            <p:cNvSpPr/>
            <p:nvPr userDrawn="1"/>
          </p:nvSpPr>
          <p:spPr>
            <a:xfrm flipH="1">
              <a:off x="9090304" y="3701223"/>
              <a:ext cx="31227" cy="31227"/>
            </a:xfrm>
            <a:prstGeom prst="rt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50" b="1" dirty="0">
                <a:solidFill>
                  <a:schemeClr val="tx1"/>
                </a:solidFill>
                <a:latin typeface="Open Sans" panose="020B0606030504020204"/>
                <a:cs typeface="Calibri" panose="020F0502020204030204" pitchFamily="34" charset="0"/>
              </a:endParaRPr>
            </a:p>
          </p:txBody>
        </p:sp>
        <p:sp>
          <p:nvSpPr>
            <p:cNvPr id="461" name="Tekstvak 460">
              <a:extLst>
                <a:ext uri="{FF2B5EF4-FFF2-40B4-BE49-F238E27FC236}">
                  <a16:creationId xmlns:a16="http://schemas.microsoft.com/office/drawing/2014/main" id="{AE5A2FD3-C142-4E5E-9086-17722854AA2E}"/>
                </a:ext>
              </a:extLst>
            </p:cNvPr>
            <p:cNvSpPr txBox="1"/>
            <p:nvPr userDrawn="1"/>
          </p:nvSpPr>
          <p:spPr>
            <a:xfrm>
              <a:off x="9149158" y="3663383"/>
              <a:ext cx="423957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nl-NL" sz="500" b="1" dirty="0">
                  <a:solidFill>
                    <a:srgbClr val="000000"/>
                  </a:solidFill>
                  <a:latin typeface="Open Sans" panose="020B0606030504020204"/>
                  <a:cs typeface="Calibri" panose="020F0502020204030204" pitchFamily="34" charset="0"/>
                </a:rPr>
                <a:t>Gebruiker 01</a:t>
              </a:r>
            </a:p>
          </p:txBody>
        </p:sp>
        <p:sp>
          <p:nvSpPr>
            <p:cNvPr id="462" name="Tekstvak 461">
              <a:extLst>
                <a:ext uri="{FF2B5EF4-FFF2-40B4-BE49-F238E27FC236}">
                  <a16:creationId xmlns:a16="http://schemas.microsoft.com/office/drawing/2014/main" id="{7A49C05F-7518-481C-AF62-AE6693213EAA}"/>
                </a:ext>
              </a:extLst>
            </p:cNvPr>
            <p:cNvSpPr txBox="1"/>
            <p:nvPr userDrawn="1"/>
          </p:nvSpPr>
          <p:spPr>
            <a:xfrm>
              <a:off x="9534512" y="3660117"/>
              <a:ext cx="820245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l"/>
              <a:r>
                <a:rPr lang="nl-NL" sz="600" b="0" dirty="0">
                  <a:solidFill>
                    <a:srgbClr val="000000"/>
                  </a:solidFill>
                  <a:latin typeface="Open Sans" panose="020B0606030504020204"/>
                  <a:cs typeface="Calibri" panose="020F0502020204030204" pitchFamily="34" charset="0"/>
                </a:rPr>
                <a:t>2 minuten geleden</a:t>
              </a:r>
            </a:p>
          </p:txBody>
        </p:sp>
        <p:sp>
          <p:nvSpPr>
            <p:cNvPr id="463" name="Ovaal 462">
              <a:extLst>
                <a:ext uri="{FF2B5EF4-FFF2-40B4-BE49-F238E27FC236}">
                  <a16:creationId xmlns:a16="http://schemas.microsoft.com/office/drawing/2014/main" id="{57EDBC59-3286-480B-A85C-C1E3579C200F}"/>
                </a:ext>
              </a:extLst>
            </p:cNvPr>
            <p:cNvSpPr/>
            <p:nvPr userDrawn="1"/>
          </p:nvSpPr>
          <p:spPr>
            <a:xfrm>
              <a:off x="9121531" y="3793469"/>
              <a:ext cx="133681" cy="133681"/>
            </a:xfrm>
            <a:prstGeom prst="ellipse">
              <a:avLst/>
            </a:prstGeom>
            <a:solidFill>
              <a:srgbClr val="D4D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1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600" b="0" dirty="0">
                  <a:solidFill>
                    <a:srgbClr val="8C8F92"/>
                  </a:solidFill>
                  <a:latin typeface="Open Sans" panose="020B0606030504020204"/>
                  <a:cs typeface="Calibri" panose="020F0502020204030204" pitchFamily="34" charset="0"/>
                </a:rPr>
                <a:t>AA</a:t>
              </a:r>
            </a:p>
          </p:txBody>
        </p:sp>
        <p:sp>
          <p:nvSpPr>
            <p:cNvPr id="465" name="Rechthoek 464">
              <a:extLst>
                <a:ext uri="{FF2B5EF4-FFF2-40B4-BE49-F238E27FC236}">
                  <a16:creationId xmlns:a16="http://schemas.microsoft.com/office/drawing/2014/main" id="{CD76C635-B49A-4B2A-BE16-A8F1C6767026}"/>
                </a:ext>
              </a:extLst>
            </p:cNvPr>
            <p:cNvSpPr/>
            <p:nvPr userDrawn="1"/>
          </p:nvSpPr>
          <p:spPr>
            <a:xfrm>
              <a:off x="9281160" y="3942372"/>
              <a:ext cx="1332288" cy="13247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D2D2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8000" tIns="18000" rIns="18000" bIns="18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nl-NL" sz="500" b="0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rPr>
                <a:t>&lt;typ hier uw reactie&gt;</a:t>
              </a:r>
            </a:p>
          </p:txBody>
        </p:sp>
      </p:grpSp>
      <p:grpSp>
        <p:nvGrpSpPr>
          <p:cNvPr id="466" name="Groep 465">
            <a:extLst>
              <a:ext uri="{FF2B5EF4-FFF2-40B4-BE49-F238E27FC236}">
                <a16:creationId xmlns:a16="http://schemas.microsoft.com/office/drawing/2014/main" id="{239921A3-2B2B-4EC1-AD18-F0C2C981B0B5}"/>
              </a:ext>
            </a:extLst>
          </p:cNvPr>
          <p:cNvGrpSpPr/>
          <p:nvPr userDrawn="1"/>
        </p:nvGrpSpPr>
        <p:grpSpPr>
          <a:xfrm>
            <a:off x="9123046" y="5185166"/>
            <a:ext cx="716833" cy="302174"/>
            <a:chOff x="10041526" y="2710544"/>
            <a:chExt cx="293850" cy="124096"/>
          </a:xfrm>
        </p:grpSpPr>
        <p:grpSp>
          <p:nvGrpSpPr>
            <p:cNvPr id="470" name="Groep 469">
              <a:extLst>
                <a:ext uri="{FF2B5EF4-FFF2-40B4-BE49-F238E27FC236}">
                  <a16:creationId xmlns:a16="http://schemas.microsoft.com/office/drawing/2014/main" id="{C0608C31-6518-423B-AFF9-019C24D7AFB6}"/>
                </a:ext>
              </a:extLst>
            </p:cNvPr>
            <p:cNvGrpSpPr/>
            <p:nvPr userDrawn="1"/>
          </p:nvGrpSpPr>
          <p:grpSpPr>
            <a:xfrm>
              <a:off x="10041526" y="2710544"/>
              <a:ext cx="119100" cy="124096"/>
              <a:chOff x="9783265" y="2710544"/>
              <a:chExt cx="119100" cy="124096"/>
            </a:xfrm>
          </p:grpSpPr>
          <p:sp>
            <p:nvSpPr>
              <p:cNvPr id="483" name="Rechthoek 482">
                <a:extLst>
                  <a:ext uri="{FF2B5EF4-FFF2-40B4-BE49-F238E27FC236}">
                    <a16:creationId xmlns:a16="http://schemas.microsoft.com/office/drawing/2014/main" id="{A75AF568-54C9-46EA-A5E1-45D1B7DA5546}"/>
                  </a:ext>
                </a:extLst>
              </p:cNvPr>
              <p:cNvSpPr/>
              <p:nvPr userDrawn="1"/>
            </p:nvSpPr>
            <p:spPr>
              <a:xfrm>
                <a:off x="9783265" y="2710544"/>
                <a:ext cx="119100" cy="12409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D2D2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sp>
            <p:nvSpPr>
              <p:cNvPr id="484" name="Tekstballon: rechthoek met afgeronde hoeken 483">
                <a:extLst>
                  <a:ext uri="{FF2B5EF4-FFF2-40B4-BE49-F238E27FC236}">
                    <a16:creationId xmlns:a16="http://schemas.microsoft.com/office/drawing/2014/main" id="{1469E5FB-BB4E-4A00-8265-6D4F07D25BDD}"/>
                  </a:ext>
                </a:extLst>
              </p:cNvPr>
              <p:cNvSpPr/>
              <p:nvPr userDrawn="1"/>
            </p:nvSpPr>
            <p:spPr>
              <a:xfrm>
                <a:off x="9811674" y="2744298"/>
                <a:ext cx="70704" cy="47150"/>
              </a:xfrm>
              <a:prstGeom prst="wedgeRoundRectCallout">
                <a:avLst>
                  <a:gd name="adj1" fmla="val -26274"/>
                  <a:gd name="adj2" fmla="val 88043"/>
                  <a:gd name="adj3" fmla="val 16667"/>
                </a:avLst>
              </a:prstGeom>
              <a:solidFill>
                <a:srgbClr val="F0F0F0"/>
              </a:solidFill>
              <a:ln w="6350">
                <a:solidFill>
                  <a:srgbClr val="B7B4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grpSp>
            <p:nvGrpSpPr>
              <p:cNvPr id="485" name="Groep 484">
                <a:extLst>
                  <a:ext uri="{FF2B5EF4-FFF2-40B4-BE49-F238E27FC236}">
                    <a16:creationId xmlns:a16="http://schemas.microsoft.com/office/drawing/2014/main" id="{F9D4687C-499A-408E-8E5F-5A33E80A018B}"/>
                  </a:ext>
                </a:extLst>
              </p:cNvPr>
              <p:cNvGrpSpPr/>
              <p:nvPr userDrawn="1"/>
            </p:nvGrpSpPr>
            <p:grpSpPr>
              <a:xfrm>
                <a:off x="9794175" y="2730651"/>
                <a:ext cx="41516" cy="34350"/>
                <a:chOff x="9504227" y="2758508"/>
                <a:chExt cx="84214" cy="69676"/>
              </a:xfrm>
            </p:grpSpPr>
            <p:sp>
              <p:nvSpPr>
                <p:cNvPr id="486" name="Rechthoek 485">
                  <a:extLst>
                    <a:ext uri="{FF2B5EF4-FFF2-40B4-BE49-F238E27FC236}">
                      <a16:creationId xmlns:a16="http://schemas.microsoft.com/office/drawing/2014/main" id="{F11AECE9-2E8C-4758-BB23-A7C25D3E8A3D}"/>
                    </a:ext>
                  </a:extLst>
                </p:cNvPr>
                <p:cNvSpPr/>
                <p:nvPr userDrawn="1"/>
              </p:nvSpPr>
              <p:spPr>
                <a:xfrm>
                  <a:off x="9531075" y="2779152"/>
                  <a:ext cx="57366" cy="28388"/>
                </a:xfrm>
                <a:prstGeom prst="rect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7" name="Pijl: punthaak 486">
                  <a:extLst>
                    <a:ext uri="{FF2B5EF4-FFF2-40B4-BE49-F238E27FC236}">
                      <a16:creationId xmlns:a16="http://schemas.microsoft.com/office/drawing/2014/main" id="{04C695DC-9F1A-4D91-B7EF-EA5D6B9CC5BF}"/>
                    </a:ext>
                  </a:extLst>
                </p:cNvPr>
                <p:cNvSpPr/>
                <p:nvPr userDrawn="1"/>
              </p:nvSpPr>
              <p:spPr>
                <a:xfrm rot="10800000">
                  <a:off x="9504227" y="2758508"/>
                  <a:ext cx="63343" cy="69676"/>
                </a:xfrm>
                <a:prstGeom prst="chevron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471" name="Groep 470">
              <a:extLst>
                <a:ext uri="{FF2B5EF4-FFF2-40B4-BE49-F238E27FC236}">
                  <a16:creationId xmlns:a16="http://schemas.microsoft.com/office/drawing/2014/main" id="{172FD58B-8771-481A-A09C-C548DC9B176E}"/>
                </a:ext>
              </a:extLst>
            </p:cNvPr>
            <p:cNvGrpSpPr/>
            <p:nvPr userDrawn="1"/>
          </p:nvGrpSpPr>
          <p:grpSpPr>
            <a:xfrm>
              <a:off x="10216276" y="2710544"/>
              <a:ext cx="119100" cy="124096"/>
              <a:chOff x="9908109" y="2710544"/>
              <a:chExt cx="119100" cy="124096"/>
            </a:xfrm>
          </p:grpSpPr>
          <p:sp>
            <p:nvSpPr>
              <p:cNvPr id="478" name="Rechthoek 477">
                <a:extLst>
                  <a:ext uri="{FF2B5EF4-FFF2-40B4-BE49-F238E27FC236}">
                    <a16:creationId xmlns:a16="http://schemas.microsoft.com/office/drawing/2014/main" id="{59B10B91-6E64-4189-8AA3-FC63BD31A0CF}"/>
                  </a:ext>
                </a:extLst>
              </p:cNvPr>
              <p:cNvSpPr/>
              <p:nvPr userDrawn="1"/>
            </p:nvSpPr>
            <p:spPr>
              <a:xfrm>
                <a:off x="9908109" y="2710544"/>
                <a:ext cx="119100" cy="12409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D2D2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sp>
            <p:nvSpPr>
              <p:cNvPr id="479" name="Tekstballon: rechthoek met afgeronde hoeken 478">
                <a:extLst>
                  <a:ext uri="{FF2B5EF4-FFF2-40B4-BE49-F238E27FC236}">
                    <a16:creationId xmlns:a16="http://schemas.microsoft.com/office/drawing/2014/main" id="{1EB7D14A-1CB4-4E63-89DF-8334F7F77015}"/>
                  </a:ext>
                </a:extLst>
              </p:cNvPr>
              <p:cNvSpPr/>
              <p:nvPr userDrawn="1"/>
            </p:nvSpPr>
            <p:spPr>
              <a:xfrm>
                <a:off x="9936518" y="2744298"/>
                <a:ext cx="70704" cy="47150"/>
              </a:xfrm>
              <a:prstGeom prst="wedgeRoundRectCallout">
                <a:avLst>
                  <a:gd name="adj1" fmla="val -26274"/>
                  <a:gd name="adj2" fmla="val 88043"/>
                  <a:gd name="adj3" fmla="val 16667"/>
                </a:avLst>
              </a:prstGeom>
              <a:solidFill>
                <a:srgbClr val="F0F0F0"/>
              </a:solidFill>
              <a:ln w="6350">
                <a:solidFill>
                  <a:srgbClr val="B7B4B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dirty="0">
                  <a:solidFill>
                    <a:schemeClr val="tx1"/>
                  </a:solidFill>
                  <a:latin typeface="Open Sans" panose="020B0606030504020204"/>
                  <a:cs typeface="Calibri" panose="020F0502020204030204" pitchFamily="34" charset="0"/>
                </a:endParaRPr>
              </a:p>
            </p:txBody>
          </p:sp>
          <p:grpSp>
            <p:nvGrpSpPr>
              <p:cNvPr id="480" name="Groep 479">
                <a:extLst>
                  <a:ext uri="{FF2B5EF4-FFF2-40B4-BE49-F238E27FC236}">
                    <a16:creationId xmlns:a16="http://schemas.microsoft.com/office/drawing/2014/main" id="{814ED359-EB19-4D9E-BF47-C7379B603CCE}"/>
                  </a:ext>
                </a:extLst>
              </p:cNvPr>
              <p:cNvGrpSpPr/>
              <p:nvPr userDrawn="1"/>
            </p:nvGrpSpPr>
            <p:grpSpPr>
              <a:xfrm flipH="1">
                <a:off x="9932083" y="2730651"/>
                <a:ext cx="41516" cy="34350"/>
                <a:chOff x="9504227" y="2758508"/>
                <a:chExt cx="84214" cy="69676"/>
              </a:xfrm>
            </p:grpSpPr>
            <p:sp>
              <p:nvSpPr>
                <p:cNvPr id="481" name="Rechthoek 480">
                  <a:extLst>
                    <a:ext uri="{FF2B5EF4-FFF2-40B4-BE49-F238E27FC236}">
                      <a16:creationId xmlns:a16="http://schemas.microsoft.com/office/drawing/2014/main" id="{E4BC1D56-B6A5-4FB6-92DD-1CD5EFF5ACA2}"/>
                    </a:ext>
                  </a:extLst>
                </p:cNvPr>
                <p:cNvSpPr/>
                <p:nvPr userDrawn="1"/>
              </p:nvSpPr>
              <p:spPr>
                <a:xfrm>
                  <a:off x="9531075" y="2779152"/>
                  <a:ext cx="57366" cy="28388"/>
                </a:xfrm>
                <a:prstGeom prst="rect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2" name="Pijl: punthaak 481">
                  <a:extLst>
                    <a:ext uri="{FF2B5EF4-FFF2-40B4-BE49-F238E27FC236}">
                      <a16:creationId xmlns:a16="http://schemas.microsoft.com/office/drawing/2014/main" id="{459FCF02-9DE7-43EB-B28C-B703C6B232AE}"/>
                    </a:ext>
                  </a:extLst>
                </p:cNvPr>
                <p:cNvSpPr/>
                <p:nvPr userDrawn="1"/>
              </p:nvSpPr>
              <p:spPr>
                <a:xfrm rot="10800000">
                  <a:off x="9504227" y="2758508"/>
                  <a:ext cx="63343" cy="69676"/>
                </a:xfrm>
                <a:prstGeom prst="chevron">
                  <a:avLst/>
                </a:prstGeom>
                <a:solidFill>
                  <a:srgbClr val="5281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dirty="0">
                    <a:solidFill>
                      <a:schemeClr val="tx1"/>
                    </a:solidFill>
                    <a:latin typeface="Open Sans" panose="020B0606030504020204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79503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 dia: YouTube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hthoek 101">
            <a:extLst>
              <a:ext uri="{FF2B5EF4-FFF2-40B4-BE49-F238E27FC236}">
                <a16:creationId xmlns:a16="http://schemas.microsoft.com/office/drawing/2014/main" id="{C361101E-AB10-487D-87A1-F44D8DA812DE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1000" b="1" dirty="0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 userDrawn="1"/>
        </p:nvSpPr>
        <p:spPr>
          <a:xfrm>
            <a:off x="8548743" y="-399456"/>
            <a:ext cx="3643257" cy="38167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nl-NL" sz="1400" noProof="0" dirty="0">
                <a:solidFill>
                  <a:srgbClr val="303E48">
                    <a:lumMod val="60000"/>
                    <a:lumOff val="40000"/>
                  </a:srgbClr>
                </a:solidFill>
              </a:rPr>
              <a:t>Instructie dia: YouTube links</a:t>
            </a:r>
          </a:p>
        </p:txBody>
      </p:sp>
      <p:grpSp>
        <p:nvGrpSpPr>
          <p:cNvPr id="9" name="GRID" hidden="1"/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10" name="Rechthoek 9"/>
            <p:cNvSpPr/>
            <p:nvPr userDrawn="1"/>
          </p:nvSpPr>
          <p:spPr>
            <a:xfrm>
              <a:off x="0" y="6057304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0" y="0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2" name="Rechthoek 11"/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3" name="Rechthoek 12"/>
            <p:cNvSpPr/>
            <p:nvPr userDrawn="1"/>
          </p:nvSpPr>
          <p:spPr>
            <a:xfrm rot="5400000">
              <a:off x="8391004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14" name="Rechthoek 13"/>
            <p:cNvSpPr/>
            <p:nvPr userDrawn="1"/>
          </p:nvSpPr>
          <p:spPr>
            <a:xfrm>
              <a:off x="0" y="1124808"/>
              <a:ext cx="12169774" cy="57600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95" name="Rechthoek 94"/>
            <p:cNvSpPr/>
            <p:nvPr userDrawn="1"/>
          </p:nvSpPr>
          <p:spPr>
            <a:xfrm>
              <a:off x="0" y="2582251"/>
              <a:ext cx="12169774" cy="21352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96" name="Rechthoek 95"/>
            <p:cNvSpPr/>
            <p:nvPr userDrawn="1"/>
          </p:nvSpPr>
          <p:spPr>
            <a:xfrm>
              <a:off x="0" y="4795817"/>
              <a:ext cx="12169774" cy="21352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" name="Tekstvak 6"/>
          <p:cNvSpPr txBox="1"/>
          <p:nvPr userDrawn="1"/>
        </p:nvSpPr>
        <p:spPr>
          <a:xfrm>
            <a:off x="693962" y="692697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1800" noProof="0" dirty="0">
                <a:solidFill>
                  <a:srgbClr val="0096A5"/>
                </a:solidFill>
                <a:latin typeface="Oswald" panose="02000503000000000000" pitchFamily="2" charset="0"/>
              </a:rPr>
              <a:t>Video instructies – YouTube links</a:t>
            </a:r>
          </a:p>
        </p:txBody>
      </p:sp>
      <p:cxnSp>
        <p:nvCxnSpPr>
          <p:cNvPr id="49" name="Rechte verbindingslijn 48"/>
          <p:cNvCxnSpPr/>
          <p:nvPr userDrawn="1"/>
        </p:nvCxnSpPr>
        <p:spPr>
          <a:xfrm>
            <a:off x="3394123" y="1700810"/>
            <a:ext cx="0" cy="4356494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echte verbindingslijn 49"/>
          <p:cNvCxnSpPr/>
          <p:nvPr userDrawn="1"/>
        </p:nvCxnSpPr>
        <p:spPr>
          <a:xfrm>
            <a:off x="6094285" y="1700810"/>
            <a:ext cx="0" cy="4356494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58"/>
          <p:cNvCxnSpPr>
            <a:cxnSpLocks/>
          </p:cNvCxnSpPr>
          <p:nvPr userDrawn="1"/>
        </p:nvCxnSpPr>
        <p:spPr>
          <a:xfrm flipH="1">
            <a:off x="672268" y="3879057"/>
            <a:ext cx="8122180" cy="0"/>
          </a:xfrm>
          <a:prstGeom prst="line">
            <a:avLst/>
          </a:prstGeom>
          <a:ln w="317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H2">
            <a:hlinkClick r:id="" action="ppaction://noaction"/>
          </p:cNvPr>
          <p:cNvSpPr txBox="1"/>
          <p:nvPr userDrawn="1"/>
        </p:nvSpPr>
        <p:spPr>
          <a:xfrm>
            <a:off x="1031406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noProof="0" dirty="0">
                <a:solidFill>
                  <a:srgbClr val="44546A"/>
                </a:solidFill>
                <a:latin typeface="Oswald" panose="02000503000000000000" pitchFamily="2" charset="0"/>
              </a:rPr>
              <a:t>Werken met Tekst Niveaus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nl-NL" sz="10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https://youtu.be/hM16rifWsjU</a:t>
            </a:r>
          </a:p>
        </p:txBody>
      </p:sp>
      <p:sp>
        <p:nvSpPr>
          <p:cNvPr id="72" name="H2">
            <a:hlinkClick r:id="" action="ppaction://noaction"/>
          </p:cNvPr>
          <p:cNvSpPr txBox="1"/>
          <p:nvPr userDrawn="1"/>
        </p:nvSpPr>
        <p:spPr>
          <a:xfrm>
            <a:off x="3781120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Afbeeldingen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https://youtu.be/09yTK-OTEPA</a:t>
            </a:r>
          </a:p>
        </p:txBody>
      </p:sp>
      <p:sp>
        <p:nvSpPr>
          <p:cNvPr id="73" name="H2">
            <a:hlinkClick r:id="" action="ppaction://noaction"/>
          </p:cNvPr>
          <p:cNvSpPr txBox="1"/>
          <p:nvPr userDrawn="1"/>
        </p:nvSpPr>
        <p:spPr>
          <a:xfrm>
            <a:off x="6481282" y="2742907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Grafieken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https://youtu.be/fbByse1_RSY</a:t>
            </a:r>
          </a:p>
        </p:txBody>
      </p:sp>
      <p:grpSp>
        <p:nvGrpSpPr>
          <p:cNvPr id="79" name="Grafiek icoon"/>
          <p:cNvGrpSpPr/>
          <p:nvPr userDrawn="1"/>
        </p:nvGrpSpPr>
        <p:grpSpPr>
          <a:xfrm>
            <a:off x="7264959" y="2184002"/>
            <a:ext cx="358817" cy="389873"/>
            <a:chOff x="12468049" y="1754144"/>
            <a:chExt cx="339072" cy="369091"/>
          </a:xfrm>
        </p:grpSpPr>
        <p:sp>
          <p:nvSpPr>
            <p:cNvPr id="80" name="Rechthoek 79"/>
            <p:cNvSpPr/>
            <p:nvPr/>
          </p:nvSpPr>
          <p:spPr>
            <a:xfrm>
              <a:off x="12468049" y="1869625"/>
              <a:ext cx="92751" cy="253609"/>
            </a:xfrm>
            <a:prstGeom prst="rect">
              <a:avLst/>
            </a:prstGeom>
            <a:solidFill>
              <a:srgbClr val="4D82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81" name="Rechthoek 80"/>
            <p:cNvSpPr/>
            <p:nvPr/>
          </p:nvSpPr>
          <p:spPr>
            <a:xfrm>
              <a:off x="12590223" y="1754144"/>
              <a:ext cx="92751" cy="369091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82" name="Rechthoek 81"/>
            <p:cNvSpPr/>
            <p:nvPr/>
          </p:nvSpPr>
          <p:spPr>
            <a:xfrm>
              <a:off x="12714370" y="1836322"/>
              <a:ext cx="92751" cy="286913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</p:grpSp>
      <p:sp>
        <p:nvSpPr>
          <p:cNvPr id="83" name="H2">
            <a:hlinkClick r:id="" action="ppaction://noaction"/>
          </p:cNvPr>
          <p:cNvSpPr txBox="1"/>
          <p:nvPr userDrawn="1"/>
        </p:nvSpPr>
        <p:spPr>
          <a:xfrm>
            <a:off x="1066304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Tabellen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https://youtu.be/IIjbiKAotek</a:t>
            </a:r>
          </a:p>
        </p:txBody>
      </p:sp>
      <p:sp>
        <p:nvSpPr>
          <p:cNvPr id="84" name="H2">
            <a:hlinkClick r:id="" action="ppaction://noaction"/>
          </p:cNvPr>
          <p:cNvSpPr txBox="1"/>
          <p:nvPr userDrawn="1"/>
        </p:nvSpPr>
        <p:spPr>
          <a:xfrm>
            <a:off x="3816019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rgbClr val="0096A5"/>
                </a:solidFill>
                <a:latin typeface="Oswald" panose="02000503000000000000" pitchFamily="2" charset="0"/>
              </a:rPr>
              <a:t>Instructie:</a:t>
            </a:r>
            <a:br>
              <a:rPr lang="nl-NL" sz="1200" noProof="0" dirty="0">
                <a:solidFill>
                  <a:schemeClr val="tx2"/>
                </a:solidFill>
                <a:latin typeface="Oswald" panose="02000503000000000000" pitchFamily="2" charset="0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Werken met Video’s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https://youtu.be/H_4HH09zxC0</a:t>
            </a:r>
          </a:p>
        </p:txBody>
      </p:sp>
      <p:sp>
        <p:nvSpPr>
          <p:cNvPr id="85" name="H2">
            <a:hlinkClick r:id="" action="ppaction://noaction"/>
          </p:cNvPr>
          <p:cNvSpPr txBox="1"/>
          <p:nvPr userDrawn="1"/>
        </p:nvSpPr>
        <p:spPr>
          <a:xfrm>
            <a:off x="6516180" y="4962341"/>
            <a:ext cx="1970671" cy="71015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endParaRPr lang="nl-NL" sz="1200" noProof="0" dirty="0">
              <a:solidFill>
                <a:schemeClr val="tx2"/>
              </a:solidFill>
              <a:latin typeface="+mj-lt"/>
            </a:endParaRPr>
          </a:p>
          <a:p>
            <a:pPr algn="ctr" defTabSz="1217512">
              <a:spcBef>
                <a:spcPts val="600"/>
              </a:spcBef>
              <a:spcAft>
                <a:spcPts val="600"/>
              </a:spcAft>
            </a:pPr>
            <a:r>
              <a:rPr lang="nl-NL" sz="1200" noProof="0" dirty="0">
                <a:solidFill>
                  <a:schemeClr val="accent2"/>
                </a:solidFill>
                <a:latin typeface="+mj-lt"/>
              </a:rPr>
              <a:t> </a:t>
            </a:r>
            <a:br>
              <a:rPr lang="nl-NL" sz="1200" noProof="0" dirty="0">
                <a:solidFill>
                  <a:schemeClr val="tx2"/>
                </a:solidFill>
                <a:latin typeface="+mj-lt"/>
              </a:rPr>
            </a:br>
            <a:r>
              <a:rPr lang="nl-NL" sz="1200" kern="1200" noProof="0" dirty="0">
                <a:solidFill>
                  <a:srgbClr val="44546A"/>
                </a:solidFill>
                <a:latin typeface="Oswald" panose="02000503000000000000" pitchFamily="2" charset="0"/>
                <a:ea typeface="+mn-ea"/>
                <a:cs typeface="+mn-cs"/>
              </a:rPr>
              <a:t>Meer Tips &amp; Tricks</a:t>
            </a:r>
          </a:p>
          <a:p>
            <a:pPr marL="0" algn="ctr" defTabSz="1217512" rtl="0" eaLnBrk="1" latinLnBrk="0" hangingPunct="1">
              <a:spcBef>
                <a:spcPts val="600"/>
              </a:spcBef>
              <a:spcAft>
                <a:spcPts val="600"/>
              </a:spcAft>
            </a:pPr>
            <a:r>
              <a:rPr lang="nl-NL" sz="1000" kern="1200" noProof="0" dirty="0">
                <a:solidFill>
                  <a:srgbClr val="4454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www.pptsolutions.nl</a:t>
            </a:r>
          </a:p>
        </p:txBody>
      </p:sp>
      <p:grpSp>
        <p:nvGrpSpPr>
          <p:cNvPr id="86" name="Tabel icoon"/>
          <p:cNvGrpSpPr/>
          <p:nvPr userDrawn="1"/>
        </p:nvGrpSpPr>
        <p:grpSpPr>
          <a:xfrm>
            <a:off x="1808088" y="4385924"/>
            <a:ext cx="447825" cy="403759"/>
            <a:chOff x="6072040" y="3376043"/>
            <a:chExt cx="1227920" cy="1109109"/>
          </a:xfrm>
        </p:grpSpPr>
        <p:sp>
          <p:nvSpPr>
            <p:cNvPr id="87" name="Rechthoek 86"/>
            <p:cNvSpPr/>
            <p:nvPr userDrawn="1"/>
          </p:nvSpPr>
          <p:spPr>
            <a:xfrm>
              <a:off x="6072040" y="3376043"/>
              <a:ext cx="1227920" cy="1109109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88" name="Rechthoek 87"/>
            <p:cNvSpPr/>
            <p:nvPr userDrawn="1"/>
          </p:nvSpPr>
          <p:spPr>
            <a:xfrm>
              <a:off x="6090829" y="3393962"/>
              <a:ext cx="1209131" cy="218971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cxnSp>
          <p:nvCxnSpPr>
            <p:cNvPr id="89" name="Rechte verbindingslijn 88"/>
            <p:cNvCxnSpPr/>
            <p:nvPr userDrawn="1"/>
          </p:nvCxnSpPr>
          <p:spPr>
            <a:xfrm>
              <a:off x="6493304" y="3605313"/>
              <a:ext cx="0" cy="872219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Rechte verbindingslijn 89"/>
            <p:cNvCxnSpPr/>
            <p:nvPr userDrawn="1"/>
          </p:nvCxnSpPr>
          <p:spPr>
            <a:xfrm>
              <a:off x="6883025" y="3605313"/>
              <a:ext cx="0" cy="872219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Rechte verbindingslijn 90"/>
            <p:cNvCxnSpPr/>
            <p:nvPr userDrawn="1"/>
          </p:nvCxnSpPr>
          <p:spPr>
            <a:xfrm flipH="1">
              <a:off x="6090561" y="382710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Rechte verbindingslijn 91"/>
            <p:cNvCxnSpPr/>
            <p:nvPr userDrawn="1"/>
          </p:nvCxnSpPr>
          <p:spPr>
            <a:xfrm flipH="1">
              <a:off x="6090561" y="405570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Rechte verbindingslijn 92"/>
            <p:cNvCxnSpPr/>
            <p:nvPr userDrawn="1"/>
          </p:nvCxnSpPr>
          <p:spPr>
            <a:xfrm flipH="1">
              <a:off x="6090561" y="4276688"/>
              <a:ext cx="1209399" cy="0"/>
            </a:xfrm>
            <a:prstGeom prst="line">
              <a:avLst/>
            </a:prstGeom>
            <a:ln w="12700">
              <a:solidFill>
                <a:srgbClr val="B5B5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hthoek 93"/>
            <p:cNvSpPr/>
            <p:nvPr userDrawn="1"/>
          </p:nvSpPr>
          <p:spPr>
            <a:xfrm>
              <a:off x="6072040" y="3376043"/>
              <a:ext cx="1227920" cy="1109109"/>
            </a:xfrm>
            <a:prstGeom prst="rect">
              <a:avLst/>
            </a:prstGeom>
            <a:noFill/>
            <a:ln w="12700">
              <a:solidFill>
                <a:srgbClr val="6C6C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</p:grpSp>
      <p:grpSp>
        <p:nvGrpSpPr>
          <p:cNvPr id="97" name="Video icoon"/>
          <p:cNvGrpSpPr/>
          <p:nvPr userDrawn="1"/>
        </p:nvGrpSpPr>
        <p:grpSpPr>
          <a:xfrm>
            <a:off x="4603376" y="4392447"/>
            <a:ext cx="401285" cy="403079"/>
            <a:chOff x="8066315" y="1676399"/>
            <a:chExt cx="1371600" cy="1380253"/>
          </a:xfrm>
        </p:grpSpPr>
        <p:sp>
          <p:nvSpPr>
            <p:cNvPr id="98" name="Rechthoek 97"/>
            <p:cNvSpPr/>
            <p:nvPr userDrawn="1"/>
          </p:nvSpPr>
          <p:spPr>
            <a:xfrm>
              <a:off x="8066315" y="1687286"/>
              <a:ext cx="1360714" cy="136071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6C6C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99" name="Vrije vorm 112"/>
            <p:cNvSpPr/>
            <p:nvPr userDrawn="1"/>
          </p:nvSpPr>
          <p:spPr>
            <a:xfrm>
              <a:off x="8077201" y="1676399"/>
              <a:ext cx="1360714" cy="206829"/>
            </a:xfrm>
            <a:custGeom>
              <a:avLst/>
              <a:gdLst>
                <a:gd name="connsiteX0" fmla="*/ 1186901 w 1360714"/>
                <a:gd name="connsiteY0" fmla="*/ 41746 h 206829"/>
                <a:gd name="connsiteX1" fmla="*/ 1186901 w 1360714"/>
                <a:gd name="connsiteY1" fmla="*/ 175847 h 206829"/>
                <a:gd name="connsiteX2" fmla="*/ 1315854 w 1360714"/>
                <a:gd name="connsiteY2" fmla="*/ 175847 h 206829"/>
                <a:gd name="connsiteX3" fmla="*/ 1315854 w 1360714"/>
                <a:gd name="connsiteY3" fmla="*/ 41746 h 206829"/>
                <a:gd name="connsiteX4" fmla="*/ 958249 w 1360714"/>
                <a:gd name="connsiteY4" fmla="*/ 41746 h 206829"/>
                <a:gd name="connsiteX5" fmla="*/ 958249 w 1360714"/>
                <a:gd name="connsiteY5" fmla="*/ 175847 h 206829"/>
                <a:gd name="connsiteX6" fmla="*/ 1087202 w 1360714"/>
                <a:gd name="connsiteY6" fmla="*/ 175847 h 206829"/>
                <a:gd name="connsiteX7" fmla="*/ 1087202 w 1360714"/>
                <a:gd name="connsiteY7" fmla="*/ 41746 h 206829"/>
                <a:gd name="connsiteX8" fmla="*/ 729440 w 1360714"/>
                <a:gd name="connsiteY8" fmla="*/ 41746 h 206829"/>
                <a:gd name="connsiteX9" fmla="*/ 729440 w 1360714"/>
                <a:gd name="connsiteY9" fmla="*/ 175847 h 206829"/>
                <a:gd name="connsiteX10" fmla="*/ 858393 w 1360714"/>
                <a:gd name="connsiteY10" fmla="*/ 175847 h 206829"/>
                <a:gd name="connsiteX11" fmla="*/ 858393 w 1360714"/>
                <a:gd name="connsiteY11" fmla="*/ 41746 h 206829"/>
                <a:gd name="connsiteX12" fmla="*/ 493889 w 1360714"/>
                <a:gd name="connsiteY12" fmla="*/ 41746 h 206829"/>
                <a:gd name="connsiteX13" fmla="*/ 493889 w 1360714"/>
                <a:gd name="connsiteY13" fmla="*/ 175847 h 206829"/>
                <a:gd name="connsiteX14" fmla="*/ 622842 w 1360714"/>
                <a:gd name="connsiteY14" fmla="*/ 175847 h 206829"/>
                <a:gd name="connsiteX15" fmla="*/ 622842 w 1360714"/>
                <a:gd name="connsiteY15" fmla="*/ 41746 h 206829"/>
                <a:gd name="connsiteX16" fmla="*/ 260368 w 1360714"/>
                <a:gd name="connsiteY16" fmla="*/ 41746 h 206829"/>
                <a:gd name="connsiteX17" fmla="*/ 260368 w 1360714"/>
                <a:gd name="connsiteY17" fmla="*/ 175847 h 206829"/>
                <a:gd name="connsiteX18" fmla="*/ 389321 w 1360714"/>
                <a:gd name="connsiteY18" fmla="*/ 175847 h 206829"/>
                <a:gd name="connsiteX19" fmla="*/ 389321 w 1360714"/>
                <a:gd name="connsiteY19" fmla="*/ 41746 h 206829"/>
                <a:gd name="connsiteX20" fmla="*/ 35169 w 1360714"/>
                <a:gd name="connsiteY20" fmla="*/ 41746 h 206829"/>
                <a:gd name="connsiteX21" fmla="*/ 35169 w 1360714"/>
                <a:gd name="connsiteY21" fmla="*/ 175847 h 206829"/>
                <a:gd name="connsiteX22" fmla="*/ 164122 w 1360714"/>
                <a:gd name="connsiteY22" fmla="*/ 175847 h 206829"/>
                <a:gd name="connsiteX23" fmla="*/ 164122 w 1360714"/>
                <a:gd name="connsiteY23" fmla="*/ 41746 h 206829"/>
                <a:gd name="connsiteX24" fmla="*/ 0 w 1360714"/>
                <a:gd name="connsiteY24" fmla="*/ 0 h 206829"/>
                <a:gd name="connsiteX25" fmla="*/ 1360714 w 1360714"/>
                <a:gd name="connsiteY25" fmla="*/ 0 h 206829"/>
                <a:gd name="connsiteX26" fmla="*/ 1360714 w 1360714"/>
                <a:gd name="connsiteY26" fmla="*/ 206829 h 206829"/>
                <a:gd name="connsiteX27" fmla="*/ 0 w 1360714"/>
                <a:gd name="connsiteY27" fmla="*/ 206829 h 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0714" h="206829">
                  <a:moveTo>
                    <a:pt x="1186901" y="41746"/>
                  </a:moveTo>
                  <a:lnTo>
                    <a:pt x="1186901" y="175847"/>
                  </a:lnTo>
                  <a:lnTo>
                    <a:pt x="1315854" y="175847"/>
                  </a:lnTo>
                  <a:lnTo>
                    <a:pt x="1315854" y="41746"/>
                  </a:lnTo>
                  <a:close/>
                  <a:moveTo>
                    <a:pt x="958249" y="41746"/>
                  </a:moveTo>
                  <a:lnTo>
                    <a:pt x="958249" y="175847"/>
                  </a:lnTo>
                  <a:lnTo>
                    <a:pt x="1087202" y="175847"/>
                  </a:lnTo>
                  <a:lnTo>
                    <a:pt x="1087202" y="41746"/>
                  </a:lnTo>
                  <a:close/>
                  <a:moveTo>
                    <a:pt x="729440" y="41746"/>
                  </a:moveTo>
                  <a:lnTo>
                    <a:pt x="729440" y="175847"/>
                  </a:lnTo>
                  <a:lnTo>
                    <a:pt x="858393" y="175847"/>
                  </a:lnTo>
                  <a:lnTo>
                    <a:pt x="858393" y="41746"/>
                  </a:lnTo>
                  <a:close/>
                  <a:moveTo>
                    <a:pt x="493889" y="41746"/>
                  </a:moveTo>
                  <a:lnTo>
                    <a:pt x="493889" y="175847"/>
                  </a:lnTo>
                  <a:lnTo>
                    <a:pt x="622842" y="175847"/>
                  </a:lnTo>
                  <a:lnTo>
                    <a:pt x="622842" y="41746"/>
                  </a:lnTo>
                  <a:close/>
                  <a:moveTo>
                    <a:pt x="260368" y="41746"/>
                  </a:moveTo>
                  <a:lnTo>
                    <a:pt x="260368" y="175847"/>
                  </a:lnTo>
                  <a:lnTo>
                    <a:pt x="389321" y="175847"/>
                  </a:lnTo>
                  <a:lnTo>
                    <a:pt x="389321" y="41746"/>
                  </a:lnTo>
                  <a:close/>
                  <a:moveTo>
                    <a:pt x="35169" y="41746"/>
                  </a:moveTo>
                  <a:lnTo>
                    <a:pt x="35169" y="175847"/>
                  </a:lnTo>
                  <a:lnTo>
                    <a:pt x="164122" y="175847"/>
                  </a:lnTo>
                  <a:lnTo>
                    <a:pt x="164122" y="41746"/>
                  </a:lnTo>
                  <a:close/>
                  <a:moveTo>
                    <a:pt x="0" y="0"/>
                  </a:moveTo>
                  <a:lnTo>
                    <a:pt x="1360714" y="0"/>
                  </a:lnTo>
                  <a:lnTo>
                    <a:pt x="1360714" y="206829"/>
                  </a:lnTo>
                  <a:lnTo>
                    <a:pt x="0" y="206829"/>
                  </a:lnTo>
                  <a:close/>
                </a:path>
              </a:pathLst>
            </a:cu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  <p:sp>
          <p:nvSpPr>
            <p:cNvPr id="100" name="Vrije vorm 113"/>
            <p:cNvSpPr/>
            <p:nvPr userDrawn="1"/>
          </p:nvSpPr>
          <p:spPr>
            <a:xfrm>
              <a:off x="8071339" y="2849823"/>
              <a:ext cx="1360714" cy="206829"/>
            </a:xfrm>
            <a:custGeom>
              <a:avLst/>
              <a:gdLst>
                <a:gd name="connsiteX0" fmla="*/ 1186901 w 1360714"/>
                <a:gd name="connsiteY0" fmla="*/ 41746 h 206829"/>
                <a:gd name="connsiteX1" fmla="*/ 1186901 w 1360714"/>
                <a:gd name="connsiteY1" fmla="*/ 175847 h 206829"/>
                <a:gd name="connsiteX2" fmla="*/ 1315854 w 1360714"/>
                <a:gd name="connsiteY2" fmla="*/ 175847 h 206829"/>
                <a:gd name="connsiteX3" fmla="*/ 1315854 w 1360714"/>
                <a:gd name="connsiteY3" fmla="*/ 41746 h 206829"/>
                <a:gd name="connsiteX4" fmla="*/ 958249 w 1360714"/>
                <a:gd name="connsiteY4" fmla="*/ 41746 h 206829"/>
                <a:gd name="connsiteX5" fmla="*/ 958249 w 1360714"/>
                <a:gd name="connsiteY5" fmla="*/ 175847 h 206829"/>
                <a:gd name="connsiteX6" fmla="*/ 1087202 w 1360714"/>
                <a:gd name="connsiteY6" fmla="*/ 175847 h 206829"/>
                <a:gd name="connsiteX7" fmla="*/ 1087202 w 1360714"/>
                <a:gd name="connsiteY7" fmla="*/ 41746 h 206829"/>
                <a:gd name="connsiteX8" fmla="*/ 729440 w 1360714"/>
                <a:gd name="connsiteY8" fmla="*/ 41746 h 206829"/>
                <a:gd name="connsiteX9" fmla="*/ 729440 w 1360714"/>
                <a:gd name="connsiteY9" fmla="*/ 175847 h 206829"/>
                <a:gd name="connsiteX10" fmla="*/ 858393 w 1360714"/>
                <a:gd name="connsiteY10" fmla="*/ 175847 h 206829"/>
                <a:gd name="connsiteX11" fmla="*/ 858393 w 1360714"/>
                <a:gd name="connsiteY11" fmla="*/ 41746 h 206829"/>
                <a:gd name="connsiteX12" fmla="*/ 493889 w 1360714"/>
                <a:gd name="connsiteY12" fmla="*/ 41746 h 206829"/>
                <a:gd name="connsiteX13" fmla="*/ 493889 w 1360714"/>
                <a:gd name="connsiteY13" fmla="*/ 175847 h 206829"/>
                <a:gd name="connsiteX14" fmla="*/ 622842 w 1360714"/>
                <a:gd name="connsiteY14" fmla="*/ 175847 h 206829"/>
                <a:gd name="connsiteX15" fmla="*/ 622842 w 1360714"/>
                <a:gd name="connsiteY15" fmla="*/ 41746 h 206829"/>
                <a:gd name="connsiteX16" fmla="*/ 260368 w 1360714"/>
                <a:gd name="connsiteY16" fmla="*/ 41746 h 206829"/>
                <a:gd name="connsiteX17" fmla="*/ 260368 w 1360714"/>
                <a:gd name="connsiteY17" fmla="*/ 175847 h 206829"/>
                <a:gd name="connsiteX18" fmla="*/ 389321 w 1360714"/>
                <a:gd name="connsiteY18" fmla="*/ 175847 h 206829"/>
                <a:gd name="connsiteX19" fmla="*/ 389321 w 1360714"/>
                <a:gd name="connsiteY19" fmla="*/ 41746 h 206829"/>
                <a:gd name="connsiteX20" fmla="*/ 35169 w 1360714"/>
                <a:gd name="connsiteY20" fmla="*/ 41746 h 206829"/>
                <a:gd name="connsiteX21" fmla="*/ 35169 w 1360714"/>
                <a:gd name="connsiteY21" fmla="*/ 175847 h 206829"/>
                <a:gd name="connsiteX22" fmla="*/ 164122 w 1360714"/>
                <a:gd name="connsiteY22" fmla="*/ 175847 h 206829"/>
                <a:gd name="connsiteX23" fmla="*/ 164122 w 1360714"/>
                <a:gd name="connsiteY23" fmla="*/ 41746 h 206829"/>
                <a:gd name="connsiteX24" fmla="*/ 0 w 1360714"/>
                <a:gd name="connsiteY24" fmla="*/ 0 h 206829"/>
                <a:gd name="connsiteX25" fmla="*/ 1360714 w 1360714"/>
                <a:gd name="connsiteY25" fmla="*/ 0 h 206829"/>
                <a:gd name="connsiteX26" fmla="*/ 1360714 w 1360714"/>
                <a:gd name="connsiteY26" fmla="*/ 206829 h 206829"/>
                <a:gd name="connsiteX27" fmla="*/ 0 w 1360714"/>
                <a:gd name="connsiteY27" fmla="*/ 206829 h 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0714" h="206829">
                  <a:moveTo>
                    <a:pt x="1186901" y="41746"/>
                  </a:moveTo>
                  <a:lnTo>
                    <a:pt x="1186901" y="175847"/>
                  </a:lnTo>
                  <a:lnTo>
                    <a:pt x="1315854" y="175847"/>
                  </a:lnTo>
                  <a:lnTo>
                    <a:pt x="1315854" y="41746"/>
                  </a:lnTo>
                  <a:close/>
                  <a:moveTo>
                    <a:pt x="958249" y="41746"/>
                  </a:moveTo>
                  <a:lnTo>
                    <a:pt x="958249" y="175847"/>
                  </a:lnTo>
                  <a:lnTo>
                    <a:pt x="1087202" y="175847"/>
                  </a:lnTo>
                  <a:lnTo>
                    <a:pt x="1087202" y="41746"/>
                  </a:lnTo>
                  <a:close/>
                  <a:moveTo>
                    <a:pt x="729440" y="41746"/>
                  </a:moveTo>
                  <a:lnTo>
                    <a:pt x="729440" y="175847"/>
                  </a:lnTo>
                  <a:lnTo>
                    <a:pt x="858393" y="175847"/>
                  </a:lnTo>
                  <a:lnTo>
                    <a:pt x="858393" y="41746"/>
                  </a:lnTo>
                  <a:close/>
                  <a:moveTo>
                    <a:pt x="493889" y="41746"/>
                  </a:moveTo>
                  <a:lnTo>
                    <a:pt x="493889" y="175847"/>
                  </a:lnTo>
                  <a:lnTo>
                    <a:pt x="622842" y="175847"/>
                  </a:lnTo>
                  <a:lnTo>
                    <a:pt x="622842" y="41746"/>
                  </a:lnTo>
                  <a:close/>
                  <a:moveTo>
                    <a:pt x="260368" y="41746"/>
                  </a:moveTo>
                  <a:lnTo>
                    <a:pt x="260368" y="175847"/>
                  </a:lnTo>
                  <a:lnTo>
                    <a:pt x="389321" y="175847"/>
                  </a:lnTo>
                  <a:lnTo>
                    <a:pt x="389321" y="41746"/>
                  </a:lnTo>
                  <a:close/>
                  <a:moveTo>
                    <a:pt x="35169" y="41746"/>
                  </a:moveTo>
                  <a:lnTo>
                    <a:pt x="35169" y="175847"/>
                  </a:lnTo>
                  <a:lnTo>
                    <a:pt x="164122" y="175847"/>
                  </a:lnTo>
                  <a:lnTo>
                    <a:pt x="164122" y="41746"/>
                  </a:lnTo>
                  <a:close/>
                  <a:moveTo>
                    <a:pt x="0" y="0"/>
                  </a:moveTo>
                  <a:lnTo>
                    <a:pt x="1360714" y="0"/>
                  </a:lnTo>
                  <a:lnTo>
                    <a:pt x="1360714" y="206829"/>
                  </a:lnTo>
                  <a:lnTo>
                    <a:pt x="0" y="206829"/>
                  </a:lnTo>
                  <a:close/>
                </a:path>
              </a:pathLst>
            </a:cu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800" noProof="0" dirty="0"/>
            </a:p>
          </p:txBody>
        </p:sp>
      </p:grpSp>
      <p:sp>
        <p:nvSpPr>
          <p:cNvPr id="101" name="Freeform 17"/>
          <p:cNvSpPr>
            <a:spLocks noEditPoints="1"/>
          </p:cNvSpPr>
          <p:nvPr userDrawn="1"/>
        </p:nvSpPr>
        <p:spPr bwMode="auto">
          <a:xfrm>
            <a:off x="7294860" y="4392446"/>
            <a:ext cx="409961" cy="409214"/>
          </a:xfrm>
          <a:custGeom>
            <a:avLst/>
            <a:gdLst>
              <a:gd name="T0" fmla="*/ 281 w 445"/>
              <a:gd name="T1" fmla="*/ 374 h 445"/>
              <a:gd name="T2" fmla="*/ 320 w 445"/>
              <a:gd name="T3" fmla="*/ 366 h 445"/>
              <a:gd name="T4" fmla="*/ 297 w 445"/>
              <a:gd name="T5" fmla="*/ 330 h 445"/>
              <a:gd name="T6" fmla="*/ 98 w 445"/>
              <a:gd name="T7" fmla="*/ 344 h 445"/>
              <a:gd name="T8" fmla="*/ 175 w 445"/>
              <a:gd name="T9" fmla="*/ 390 h 445"/>
              <a:gd name="T10" fmla="*/ 147 w 445"/>
              <a:gd name="T11" fmla="*/ 329 h 445"/>
              <a:gd name="T12" fmla="*/ 171 w 445"/>
              <a:gd name="T13" fmla="*/ 324 h 445"/>
              <a:gd name="T14" fmla="*/ 200 w 445"/>
              <a:gd name="T15" fmla="*/ 384 h 445"/>
              <a:gd name="T16" fmla="*/ 234 w 445"/>
              <a:gd name="T17" fmla="*/ 392 h 445"/>
              <a:gd name="T18" fmla="*/ 265 w 445"/>
              <a:gd name="T19" fmla="*/ 349 h 445"/>
              <a:gd name="T20" fmla="*/ 310 w 445"/>
              <a:gd name="T21" fmla="*/ 232 h 445"/>
              <a:gd name="T22" fmla="*/ 306 w 445"/>
              <a:gd name="T23" fmla="*/ 290 h 445"/>
              <a:gd name="T24" fmla="*/ 358 w 445"/>
              <a:gd name="T25" fmla="*/ 330 h 445"/>
              <a:gd name="T26" fmla="*/ 393 w 445"/>
              <a:gd name="T27" fmla="*/ 260 h 445"/>
              <a:gd name="T28" fmla="*/ 159 w 445"/>
              <a:gd name="T29" fmla="*/ 232 h 445"/>
              <a:gd name="T30" fmla="*/ 201 w 445"/>
              <a:gd name="T31" fmla="*/ 295 h 445"/>
              <a:gd name="T32" fmla="*/ 284 w 445"/>
              <a:gd name="T33" fmla="*/ 268 h 445"/>
              <a:gd name="T34" fmla="*/ 48 w 445"/>
              <a:gd name="T35" fmla="*/ 232 h 445"/>
              <a:gd name="T36" fmla="*/ 62 w 445"/>
              <a:gd name="T37" fmla="*/ 292 h 445"/>
              <a:gd name="T38" fmla="*/ 98 w 445"/>
              <a:gd name="T39" fmla="*/ 317 h 445"/>
              <a:gd name="T40" fmla="*/ 139 w 445"/>
              <a:gd name="T41" fmla="*/ 281 h 445"/>
              <a:gd name="T42" fmla="*/ 48 w 445"/>
              <a:gd name="T43" fmla="*/ 232 h 445"/>
              <a:gd name="T44" fmla="*/ 223 w 445"/>
              <a:gd name="T45" fmla="*/ 148 h 445"/>
              <a:gd name="T46" fmla="*/ 162 w 445"/>
              <a:gd name="T47" fmla="*/ 173 h 445"/>
              <a:gd name="T48" fmla="*/ 284 w 445"/>
              <a:gd name="T49" fmla="*/ 173 h 445"/>
              <a:gd name="T50" fmla="*/ 69 w 445"/>
              <a:gd name="T51" fmla="*/ 138 h 445"/>
              <a:gd name="T52" fmla="*/ 48 w 445"/>
              <a:gd name="T53" fmla="*/ 208 h 445"/>
              <a:gd name="T54" fmla="*/ 143 w 445"/>
              <a:gd name="T55" fmla="*/ 137 h 445"/>
              <a:gd name="T56" fmla="*/ 82 w 445"/>
              <a:gd name="T57" fmla="*/ 117 h 445"/>
              <a:gd name="T58" fmla="*/ 302 w 445"/>
              <a:gd name="T59" fmla="*/ 136 h 445"/>
              <a:gd name="T60" fmla="*/ 396 w 445"/>
              <a:gd name="T61" fmla="*/ 208 h 445"/>
              <a:gd name="T62" fmla="*/ 373 w 445"/>
              <a:gd name="T63" fmla="*/ 133 h 445"/>
              <a:gd name="T64" fmla="*/ 281 w 445"/>
              <a:gd name="T65" fmla="*/ 71 h 445"/>
              <a:gd name="T66" fmla="*/ 319 w 445"/>
              <a:gd name="T67" fmla="*/ 105 h 445"/>
              <a:gd name="T68" fmla="*/ 296 w 445"/>
              <a:gd name="T69" fmla="*/ 64 h 445"/>
              <a:gd name="T70" fmla="*/ 146 w 445"/>
              <a:gd name="T71" fmla="*/ 65 h 445"/>
              <a:gd name="T72" fmla="*/ 121 w 445"/>
              <a:gd name="T73" fmla="*/ 108 h 445"/>
              <a:gd name="T74" fmla="*/ 165 w 445"/>
              <a:gd name="T75" fmla="*/ 72 h 445"/>
              <a:gd name="T76" fmla="*/ 212 w 445"/>
              <a:gd name="T77" fmla="*/ 52 h 445"/>
              <a:gd name="T78" fmla="*/ 180 w 445"/>
              <a:gd name="T79" fmla="*/ 96 h 445"/>
              <a:gd name="T80" fmla="*/ 238 w 445"/>
              <a:gd name="T81" fmla="*/ 124 h 445"/>
              <a:gd name="T82" fmla="*/ 255 w 445"/>
              <a:gd name="T83" fmla="*/ 75 h 445"/>
              <a:gd name="T84" fmla="*/ 223 w 445"/>
              <a:gd name="T85" fmla="*/ 49 h 445"/>
              <a:gd name="T86" fmla="*/ 293 w 445"/>
              <a:gd name="T87" fmla="*/ 11 h 445"/>
              <a:gd name="T88" fmla="*/ 380 w 445"/>
              <a:gd name="T89" fmla="*/ 65 h 445"/>
              <a:gd name="T90" fmla="*/ 433 w 445"/>
              <a:gd name="T91" fmla="*/ 151 h 445"/>
              <a:gd name="T92" fmla="*/ 442 w 445"/>
              <a:gd name="T93" fmla="*/ 258 h 445"/>
              <a:gd name="T94" fmla="*/ 402 w 445"/>
              <a:gd name="T95" fmla="*/ 353 h 445"/>
              <a:gd name="T96" fmla="*/ 325 w 445"/>
              <a:gd name="T97" fmla="*/ 420 h 445"/>
              <a:gd name="T98" fmla="*/ 223 w 445"/>
              <a:gd name="T99" fmla="*/ 445 h 445"/>
              <a:gd name="T100" fmla="*/ 120 w 445"/>
              <a:gd name="T101" fmla="*/ 420 h 445"/>
              <a:gd name="T102" fmla="*/ 43 w 445"/>
              <a:gd name="T103" fmla="*/ 353 h 445"/>
              <a:gd name="T104" fmla="*/ 2 w 445"/>
              <a:gd name="T105" fmla="*/ 258 h 445"/>
              <a:gd name="T106" fmla="*/ 11 w 445"/>
              <a:gd name="T107" fmla="*/ 151 h 445"/>
              <a:gd name="T108" fmla="*/ 66 w 445"/>
              <a:gd name="T109" fmla="*/ 65 h 445"/>
              <a:gd name="T110" fmla="*/ 152 w 445"/>
              <a:gd name="T111" fmla="*/ 11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45" h="445">
                <a:moveTo>
                  <a:pt x="297" y="330"/>
                </a:moveTo>
                <a:lnTo>
                  <a:pt x="289" y="353"/>
                </a:lnTo>
                <a:lnTo>
                  <a:pt x="281" y="374"/>
                </a:lnTo>
                <a:lnTo>
                  <a:pt x="270" y="390"/>
                </a:lnTo>
                <a:lnTo>
                  <a:pt x="296" y="380"/>
                </a:lnTo>
                <a:lnTo>
                  <a:pt x="320" y="366"/>
                </a:lnTo>
                <a:lnTo>
                  <a:pt x="342" y="350"/>
                </a:lnTo>
                <a:lnTo>
                  <a:pt x="319" y="339"/>
                </a:lnTo>
                <a:lnTo>
                  <a:pt x="297" y="330"/>
                </a:lnTo>
                <a:close/>
                <a:moveTo>
                  <a:pt x="147" y="329"/>
                </a:moveTo>
                <a:lnTo>
                  <a:pt x="120" y="337"/>
                </a:lnTo>
                <a:lnTo>
                  <a:pt x="98" y="344"/>
                </a:lnTo>
                <a:lnTo>
                  <a:pt x="121" y="364"/>
                </a:lnTo>
                <a:lnTo>
                  <a:pt x="146" y="379"/>
                </a:lnTo>
                <a:lnTo>
                  <a:pt x="175" y="390"/>
                </a:lnTo>
                <a:lnTo>
                  <a:pt x="165" y="373"/>
                </a:lnTo>
                <a:lnTo>
                  <a:pt x="155" y="352"/>
                </a:lnTo>
                <a:lnTo>
                  <a:pt x="147" y="329"/>
                </a:lnTo>
                <a:close/>
                <a:moveTo>
                  <a:pt x="238" y="320"/>
                </a:moveTo>
                <a:lnTo>
                  <a:pt x="203" y="320"/>
                </a:lnTo>
                <a:lnTo>
                  <a:pt x="171" y="324"/>
                </a:lnTo>
                <a:lnTo>
                  <a:pt x="180" y="349"/>
                </a:lnTo>
                <a:lnTo>
                  <a:pt x="190" y="368"/>
                </a:lnTo>
                <a:lnTo>
                  <a:pt x="200" y="384"/>
                </a:lnTo>
                <a:lnTo>
                  <a:pt x="212" y="392"/>
                </a:lnTo>
                <a:lnTo>
                  <a:pt x="223" y="396"/>
                </a:lnTo>
                <a:lnTo>
                  <a:pt x="234" y="392"/>
                </a:lnTo>
                <a:lnTo>
                  <a:pt x="245" y="384"/>
                </a:lnTo>
                <a:lnTo>
                  <a:pt x="255" y="368"/>
                </a:lnTo>
                <a:lnTo>
                  <a:pt x="265" y="349"/>
                </a:lnTo>
                <a:lnTo>
                  <a:pt x="273" y="325"/>
                </a:lnTo>
                <a:lnTo>
                  <a:pt x="238" y="320"/>
                </a:lnTo>
                <a:close/>
                <a:moveTo>
                  <a:pt x="310" y="232"/>
                </a:moveTo>
                <a:lnTo>
                  <a:pt x="309" y="254"/>
                </a:lnTo>
                <a:lnTo>
                  <a:pt x="308" y="272"/>
                </a:lnTo>
                <a:lnTo>
                  <a:pt x="306" y="290"/>
                </a:lnTo>
                <a:lnTo>
                  <a:pt x="302" y="306"/>
                </a:lnTo>
                <a:lnTo>
                  <a:pt x="331" y="316"/>
                </a:lnTo>
                <a:lnTo>
                  <a:pt x="358" y="330"/>
                </a:lnTo>
                <a:lnTo>
                  <a:pt x="373" y="308"/>
                </a:lnTo>
                <a:lnTo>
                  <a:pt x="385" y="285"/>
                </a:lnTo>
                <a:lnTo>
                  <a:pt x="393" y="260"/>
                </a:lnTo>
                <a:lnTo>
                  <a:pt x="396" y="232"/>
                </a:lnTo>
                <a:lnTo>
                  <a:pt x="310" y="232"/>
                </a:lnTo>
                <a:close/>
                <a:moveTo>
                  <a:pt x="159" y="232"/>
                </a:moveTo>
                <a:lnTo>
                  <a:pt x="162" y="267"/>
                </a:lnTo>
                <a:lnTo>
                  <a:pt x="166" y="299"/>
                </a:lnTo>
                <a:lnTo>
                  <a:pt x="201" y="295"/>
                </a:lnTo>
                <a:lnTo>
                  <a:pt x="239" y="295"/>
                </a:lnTo>
                <a:lnTo>
                  <a:pt x="278" y="301"/>
                </a:lnTo>
                <a:lnTo>
                  <a:pt x="284" y="268"/>
                </a:lnTo>
                <a:lnTo>
                  <a:pt x="286" y="232"/>
                </a:lnTo>
                <a:lnTo>
                  <a:pt x="159" y="232"/>
                </a:lnTo>
                <a:close/>
                <a:moveTo>
                  <a:pt x="48" y="232"/>
                </a:moveTo>
                <a:lnTo>
                  <a:pt x="50" y="255"/>
                </a:lnTo>
                <a:lnTo>
                  <a:pt x="56" y="275"/>
                </a:lnTo>
                <a:lnTo>
                  <a:pt x="62" y="292"/>
                </a:lnTo>
                <a:lnTo>
                  <a:pt x="71" y="308"/>
                </a:lnTo>
                <a:lnTo>
                  <a:pt x="82" y="324"/>
                </a:lnTo>
                <a:lnTo>
                  <a:pt x="98" y="317"/>
                </a:lnTo>
                <a:lnTo>
                  <a:pt x="119" y="311"/>
                </a:lnTo>
                <a:lnTo>
                  <a:pt x="142" y="304"/>
                </a:lnTo>
                <a:lnTo>
                  <a:pt x="139" y="281"/>
                </a:lnTo>
                <a:lnTo>
                  <a:pt x="137" y="257"/>
                </a:lnTo>
                <a:lnTo>
                  <a:pt x="135" y="232"/>
                </a:lnTo>
                <a:lnTo>
                  <a:pt x="48" y="232"/>
                </a:lnTo>
                <a:close/>
                <a:moveTo>
                  <a:pt x="278" y="141"/>
                </a:moveTo>
                <a:lnTo>
                  <a:pt x="250" y="146"/>
                </a:lnTo>
                <a:lnTo>
                  <a:pt x="223" y="148"/>
                </a:lnTo>
                <a:lnTo>
                  <a:pt x="193" y="146"/>
                </a:lnTo>
                <a:lnTo>
                  <a:pt x="166" y="143"/>
                </a:lnTo>
                <a:lnTo>
                  <a:pt x="162" y="173"/>
                </a:lnTo>
                <a:lnTo>
                  <a:pt x="159" y="208"/>
                </a:lnTo>
                <a:lnTo>
                  <a:pt x="286" y="208"/>
                </a:lnTo>
                <a:lnTo>
                  <a:pt x="284" y="173"/>
                </a:lnTo>
                <a:lnTo>
                  <a:pt x="278" y="141"/>
                </a:lnTo>
                <a:close/>
                <a:moveTo>
                  <a:pt x="82" y="117"/>
                </a:moveTo>
                <a:lnTo>
                  <a:pt x="69" y="138"/>
                </a:lnTo>
                <a:lnTo>
                  <a:pt x="59" y="160"/>
                </a:lnTo>
                <a:lnTo>
                  <a:pt x="51" y="184"/>
                </a:lnTo>
                <a:lnTo>
                  <a:pt x="48" y="208"/>
                </a:lnTo>
                <a:lnTo>
                  <a:pt x="135" y="208"/>
                </a:lnTo>
                <a:lnTo>
                  <a:pt x="138" y="172"/>
                </a:lnTo>
                <a:lnTo>
                  <a:pt x="143" y="137"/>
                </a:lnTo>
                <a:lnTo>
                  <a:pt x="119" y="131"/>
                </a:lnTo>
                <a:lnTo>
                  <a:pt x="99" y="124"/>
                </a:lnTo>
                <a:lnTo>
                  <a:pt x="82" y="117"/>
                </a:lnTo>
                <a:close/>
                <a:moveTo>
                  <a:pt x="358" y="111"/>
                </a:moveTo>
                <a:lnTo>
                  <a:pt x="331" y="125"/>
                </a:lnTo>
                <a:lnTo>
                  <a:pt x="302" y="136"/>
                </a:lnTo>
                <a:lnTo>
                  <a:pt x="308" y="171"/>
                </a:lnTo>
                <a:lnTo>
                  <a:pt x="310" y="208"/>
                </a:lnTo>
                <a:lnTo>
                  <a:pt x="396" y="208"/>
                </a:lnTo>
                <a:lnTo>
                  <a:pt x="393" y="183"/>
                </a:lnTo>
                <a:lnTo>
                  <a:pt x="385" y="158"/>
                </a:lnTo>
                <a:lnTo>
                  <a:pt x="373" y="133"/>
                </a:lnTo>
                <a:lnTo>
                  <a:pt x="358" y="111"/>
                </a:lnTo>
                <a:close/>
                <a:moveTo>
                  <a:pt x="270" y="54"/>
                </a:moveTo>
                <a:lnTo>
                  <a:pt x="281" y="71"/>
                </a:lnTo>
                <a:lnTo>
                  <a:pt x="289" y="90"/>
                </a:lnTo>
                <a:lnTo>
                  <a:pt x="297" y="113"/>
                </a:lnTo>
                <a:lnTo>
                  <a:pt x="319" y="105"/>
                </a:lnTo>
                <a:lnTo>
                  <a:pt x="342" y="95"/>
                </a:lnTo>
                <a:lnTo>
                  <a:pt x="320" y="77"/>
                </a:lnTo>
                <a:lnTo>
                  <a:pt x="296" y="64"/>
                </a:lnTo>
                <a:lnTo>
                  <a:pt x="270" y="54"/>
                </a:lnTo>
                <a:close/>
                <a:moveTo>
                  <a:pt x="175" y="54"/>
                </a:moveTo>
                <a:lnTo>
                  <a:pt x="146" y="65"/>
                </a:lnTo>
                <a:lnTo>
                  <a:pt x="121" y="80"/>
                </a:lnTo>
                <a:lnTo>
                  <a:pt x="98" y="99"/>
                </a:lnTo>
                <a:lnTo>
                  <a:pt x="121" y="108"/>
                </a:lnTo>
                <a:lnTo>
                  <a:pt x="149" y="115"/>
                </a:lnTo>
                <a:lnTo>
                  <a:pt x="155" y="91"/>
                </a:lnTo>
                <a:lnTo>
                  <a:pt x="165" y="72"/>
                </a:lnTo>
                <a:lnTo>
                  <a:pt x="175" y="54"/>
                </a:lnTo>
                <a:close/>
                <a:moveTo>
                  <a:pt x="223" y="49"/>
                </a:moveTo>
                <a:lnTo>
                  <a:pt x="212" y="52"/>
                </a:lnTo>
                <a:lnTo>
                  <a:pt x="200" y="61"/>
                </a:lnTo>
                <a:lnTo>
                  <a:pt x="190" y="75"/>
                </a:lnTo>
                <a:lnTo>
                  <a:pt x="180" y="96"/>
                </a:lnTo>
                <a:lnTo>
                  <a:pt x="171" y="120"/>
                </a:lnTo>
                <a:lnTo>
                  <a:pt x="203" y="124"/>
                </a:lnTo>
                <a:lnTo>
                  <a:pt x="238" y="124"/>
                </a:lnTo>
                <a:lnTo>
                  <a:pt x="273" y="120"/>
                </a:lnTo>
                <a:lnTo>
                  <a:pt x="265" y="95"/>
                </a:lnTo>
                <a:lnTo>
                  <a:pt x="255" y="75"/>
                </a:lnTo>
                <a:lnTo>
                  <a:pt x="245" y="61"/>
                </a:lnTo>
                <a:lnTo>
                  <a:pt x="234" y="52"/>
                </a:lnTo>
                <a:lnTo>
                  <a:pt x="223" y="49"/>
                </a:lnTo>
                <a:close/>
                <a:moveTo>
                  <a:pt x="223" y="0"/>
                </a:moveTo>
                <a:lnTo>
                  <a:pt x="259" y="3"/>
                </a:lnTo>
                <a:lnTo>
                  <a:pt x="293" y="11"/>
                </a:lnTo>
                <a:lnTo>
                  <a:pt x="325" y="25"/>
                </a:lnTo>
                <a:lnTo>
                  <a:pt x="354" y="42"/>
                </a:lnTo>
                <a:lnTo>
                  <a:pt x="380" y="65"/>
                </a:lnTo>
                <a:lnTo>
                  <a:pt x="402" y="90"/>
                </a:lnTo>
                <a:lnTo>
                  <a:pt x="420" y="120"/>
                </a:lnTo>
                <a:lnTo>
                  <a:pt x="433" y="151"/>
                </a:lnTo>
                <a:lnTo>
                  <a:pt x="442" y="186"/>
                </a:lnTo>
                <a:lnTo>
                  <a:pt x="445" y="222"/>
                </a:lnTo>
                <a:lnTo>
                  <a:pt x="442" y="258"/>
                </a:lnTo>
                <a:lnTo>
                  <a:pt x="433" y="292"/>
                </a:lnTo>
                <a:lnTo>
                  <a:pt x="420" y="325"/>
                </a:lnTo>
                <a:lnTo>
                  <a:pt x="402" y="353"/>
                </a:lnTo>
                <a:lnTo>
                  <a:pt x="380" y="379"/>
                </a:lnTo>
                <a:lnTo>
                  <a:pt x="354" y="402"/>
                </a:lnTo>
                <a:lnTo>
                  <a:pt x="325" y="420"/>
                </a:lnTo>
                <a:lnTo>
                  <a:pt x="293" y="434"/>
                </a:lnTo>
                <a:lnTo>
                  <a:pt x="259" y="441"/>
                </a:lnTo>
                <a:lnTo>
                  <a:pt x="223" y="445"/>
                </a:lnTo>
                <a:lnTo>
                  <a:pt x="187" y="441"/>
                </a:lnTo>
                <a:lnTo>
                  <a:pt x="152" y="434"/>
                </a:lnTo>
                <a:lnTo>
                  <a:pt x="120" y="420"/>
                </a:lnTo>
                <a:lnTo>
                  <a:pt x="91" y="402"/>
                </a:lnTo>
                <a:lnTo>
                  <a:pt x="66" y="379"/>
                </a:lnTo>
                <a:lnTo>
                  <a:pt x="43" y="353"/>
                </a:lnTo>
                <a:lnTo>
                  <a:pt x="25" y="325"/>
                </a:lnTo>
                <a:lnTo>
                  <a:pt x="11" y="292"/>
                </a:lnTo>
                <a:lnTo>
                  <a:pt x="2" y="258"/>
                </a:lnTo>
                <a:lnTo>
                  <a:pt x="0" y="222"/>
                </a:lnTo>
                <a:lnTo>
                  <a:pt x="2" y="186"/>
                </a:lnTo>
                <a:lnTo>
                  <a:pt x="11" y="151"/>
                </a:lnTo>
                <a:lnTo>
                  <a:pt x="25" y="120"/>
                </a:lnTo>
                <a:lnTo>
                  <a:pt x="43" y="90"/>
                </a:lnTo>
                <a:lnTo>
                  <a:pt x="66" y="65"/>
                </a:lnTo>
                <a:lnTo>
                  <a:pt x="91" y="42"/>
                </a:lnTo>
                <a:lnTo>
                  <a:pt x="120" y="25"/>
                </a:lnTo>
                <a:lnTo>
                  <a:pt x="152" y="11"/>
                </a:lnTo>
                <a:lnTo>
                  <a:pt x="187" y="3"/>
                </a:lnTo>
                <a:lnTo>
                  <a:pt x="223" y="0"/>
                </a:ln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sz="1800" noProof="0" dirty="0"/>
          </a:p>
        </p:txBody>
      </p:sp>
      <p:grpSp>
        <p:nvGrpSpPr>
          <p:cNvPr id="120" name="Knop uitleg"/>
          <p:cNvGrpSpPr/>
          <p:nvPr userDrawn="1"/>
        </p:nvGrpSpPr>
        <p:grpSpPr>
          <a:xfrm>
            <a:off x="9508901" y="2860359"/>
            <a:ext cx="1947767" cy="2037397"/>
            <a:chOff x="9275416" y="2755352"/>
            <a:chExt cx="1944216" cy="2037397"/>
          </a:xfrm>
        </p:grpSpPr>
        <p:sp>
          <p:nvSpPr>
            <p:cNvPr id="43" name="Rechthoek: afgeronde hoeken 42"/>
            <p:cNvSpPr/>
            <p:nvPr userDrawn="1"/>
          </p:nvSpPr>
          <p:spPr>
            <a:xfrm>
              <a:off x="9275416" y="2755352"/>
              <a:ext cx="1944216" cy="2037397"/>
            </a:xfrm>
            <a:prstGeom prst="roundRect">
              <a:avLst>
                <a:gd name="adj" fmla="val 3052"/>
              </a:avLst>
            </a:prstGeom>
            <a:solidFill>
              <a:srgbClr val="FF7800"/>
            </a:solidFill>
            <a:ln>
              <a:noFill/>
            </a:ln>
            <a:effectLst>
              <a:outerShdw dist="50800" dir="2700000" algn="tl" rotWithShape="0">
                <a:srgbClr val="76717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chemeClr val="tx1"/>
                </a:solidFill>
              </a:endParaRPr>
            </a:p>
          </p:txBody>
        </p:sp>
        <p:grpSp>
          <p:nvGrpSpPr>
            <p:cNvPr id="42" name="Groep 41"/>
            <p:cNvGrpSpPr/>
            <p:nvPr userDrawn="1"/>
          </p:nvGrpSpPr>
          <p:grpSpPr>
            <a:xfrm>
              <a:off x="9434682" y="3006335"/>
              <a:ext cx="1625685" cy="1701927"/>
              <a:chOff x="9434682" y="3006335"/>
              <a:chExt cx="1625685" cy="1701927"/>
            </a:xfrm>
          </p:grpSpPr>
          <p:sp>
            <p:nvSpPr>
              <p:cNvPr id="36" name="Ovaal 35"/>
              <p:cNvSpPr/>
              <p:nvPr userDrawn="1"/>
            </p:nvSpPr>
            <p:spPr>
              <a:xfrm>
                <a:off x="9815476" y="3006335"/>
                <a:ext cx="864096" cy="86409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H2">
                <a:hlinkClick r:id="" action="ppaction://noaction"/>
              </p:cNvPr>
              <p:cNvSpPr txBox="1"/>
              <p:nvPr userDrawn="1"/>
            </p:nvSpPr>
            <p:spPr>
              <a:xfrm>
                <a:off x="9434682" y="3998106"/>
                <a:ext cx="1625685" cy="71015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 defTabSz="1217512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1200" kern="1200" noProof="0" dirty="0">
                    <a:solidFill>
                      <a:srgbClr val="FFFFFF"/>
                    </a:solidFill>
                    <a:latin typeface="Oswald" panose="02000503000000000000" pitchFamily="2" charset="0"/>
                    <a:ea typeface="+mn-ea"/>
                    <a:cs typeface="+mn-cs"/>
                  </a:rPr>
                  <a:t>Open deze dia in de diavoorstelling en klik</a:t>
                </a:r>
                <a:br>
                  <a:rPr lang="nl-NL" sz="1200" kern="1200" noProof="0" dirty="0">
                    <a:solidFill>
                      <a:srgbClr val="FFFFFF"/>
                    </a:solidFill>
                    <a:latin typeface="Oswald" panose="02000503000000000000" pitchFamily="2" charset="0"/>
                    <a:ea typeface="+mn-ea"/>
                    <a:cs typeface="+mn-cs"/>
                  </a:rPr>
                </a:br>
                <a:r>
                  <a:rPr lang="nl-NL" sz="1200" kern="1200" noProof="0" dirty="0">
                    <a:solidFill>
                      <a:srgbClr val="FFFFFF"/>
                    </a:solidFill>
                    <a:latin typeface="Oswald" panose="02000503000000000000" pitchFamily="2" charset="0"/>
                    <a:ea typeface="+mn-ea"/>
                    <a:cs typeface="+mn-cs"/>
                  </a:rPr>
                  <a:t>op de YouTube-link</a:t>
                </a:r>
                <a:endParaRPr lang="nl-NL" sz="1000" kern="1200" noProof="0" dirty="0">
                  <a:solidFill>
                    <a:srgbClr val="FFFFFF"/>
                  </a:solidFill>
                  <a:latin typeface="Oswald" panose="02000503000000000000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7" name="Groep 116"/>
              <p:cNvGrpSpPr>
                <a:grpSpLocks noChangeAspect="1"/>
              </p:cNvGrpSpPr>
              <p:nvPr userDrawn="1"/>
            </p:nvGrpSpPr>
            <p:grpSpPr>
              <a:xfrm>
                <a:off x="10139574" y="3193941"/>
                <a:ext cx="215900" cy="464820"/>
                <a:chOff x="9836152" y="1052862"/>
                <a:chExt cx="269875" cy="581025"/>
              </a:xfrm>
              <a:solidFill>
                <a:schemeClr val="bg1"/>
              </a:solidFill>
            </p:grpSpPr>
            <p:sp>
              <p:nvSpPr>
                <p:cNvPr id="118" name="Freeform 300"/>
                <p:cNvSpPr>
                  <a:spLocks/>
                </p:cNvSpPr>
                <p:nvPr/>
              </p:nvSpPr>
              <p:spPr bwMode="auto">
                <a:xfrm>
                  <a:off x="9836152" y="1219549"/>
                  <a:ext cx="269875" cy="414338"/>
                </a:xfrm>
                <a:custGeom>
                  <a:avLst/>
                  <a:gdLst>
                    <a:gd name="T0" fmla="*/ 54 w 170"/>
                    <a:gd name="T1" fmla="*/ 0 h 261"/>
                    <a:gd name="T2" fmla="*/ 77 w 170"/>
                    <a:gd name="T3" fmla="*/ 0 h 261"/>
                    <a:gd name="T4" fmla="*/ 77 w 170"/>
                    <a:gd name="T5" fmla="*/ 67 h 261"/>
                    <a:gd name="T6" fmla="*/ 77 w 170"/>
                    <a:gd name="T7" fmla="*/ 73 h 261"/>
                    <a:gd name="T8" fmla="*/ 79 w 170"/>
                    <a:gd name="T9" fmla="*/ 75 h 261"/>
                    <a:gd name="T10" fmla="*/ 85 w 170"/>
                    <a:gd name="T11" fmla="*/ 75 h 261"/>
                    <a:gd name="T12" fmla="*/ 87 w 170"/>
                    <a:gd name="T13" fmla="*/ 75 h 261"/>
                    <a:gd name="T14" fmla="*/ 92 w 170"/>
                    <a:gd name="T15" fmla="*/ 73 h 261"/>
                    <a:gd name="T16" fmla="*/ 92 w 170"/>
                    <a:gd name="T17" fmla="*/ 67 h 261"/>
                    <a:gd name="T18" fmla="*/ 92 w 170"/>
                    <a:gd name="T19" fmla="*/ 0 h 261"/>
                    <a:gd name="T20" fmla="*/ 116 w 170"/>
                    <a:gd name="T21" fmla="*/ 0 h 261"/>
                    <a:gd name="T22" fmla="*/ 136 w 170"/>
                    <a:gd name="T23" fmla="*/ 8 h 261"/>
                    <a:gd name="T24" fmla="*/ 154 w 170"/>
                    <a:gd name="T25" fmla="*/ 21 h 261"/>
                    <a:gd name="T26" fmla="*/ 165 w 170"/>
                    <a:gd name="T27" fmla="*/ 42 h 261"/>
                    <a:gd name="T28" fmla="*/ 170 w 170"/>
                    <a:gd name="T29" fmla="*/ 65 h 261"/>
                    <a:gd name="T30" fmla="*/ 170 w 170"/>
                    <a:gd name="T31" fmla="*/ 160 h 261"/>
                    <a:gd name="T32" fmla="*/ 167 w 170"/>
                    <a:gd name="T33" fmla="*/ 181 h 261"/>
                    <a:gd name="T34" fmla="*/ 159 w 170"/>
                    <a:gd name="T35" fmla="*/ 204 h 261"/>
                    <a:gd name="T36" fmla="*/ 149 w 170"/>
                    <a:gd name="T37" fmla="*/ 225 h 261"/>
                    <a:gd name="T38" fmla="*/ 134 w 170"/>
                    <a:gd name="T39" fmla="*/ 245 h 261"/>
                    <a:gd name="T40" fmla="*/ 110 w 170"/>
                    <a:gd name="T41" fmla="*/ 258 h 261"/>
                    <a:gd name="T42" fmla="*/ 85 w 170"/>
                    <a:gd name="T43" fmla="*/ 261 h 261"/>
                    <a:gd name="T44" fmla="*/ 59 w 170"/>
                    <a:gd name="T45" fmla="*/ 258 h 261"/>
                    <a:gd name="T46" fmla="*/ 36 w 170"/>
                    <a:gd name="T47" fmla="*/ 245 h 261"/>
                    <a:gd name="T48" fmla="*/ 20 w 170"/>
                    <a:gd name="T49" fmla="*/ 225 h 261"/>
                    <a:gd name="T50" fmla="*/ 7 w 170"/>
                    <a:gd name="T51" fmla="*/ 204 h 261"/>
                    <a:gd name="T52" fmla="*/ 2 w 170"/>
                    <a:gd name="T53" fmla="*/ 181 h 261"/>
                    <a:gd name="T54" fmla="*/ 0 w 170"/>
                    <a:gd name="T55" fmla="*/ 160 h 261"/>
                    <a:gd name="T56" fmla="*/ 0 w 170"/>
                    <a:gd name="T57" fmla="*/ 65 h 261"/>
                    <a:gd name="T58" fmla="*/ 5 w 170"/>
                    <a:gd name="T59" fmla="*/ 42 h 261"/>
                    <a:gd name="T60" fmla="*/ 15 w 170"/>
                    <a:gd name="T61" fmla="*/ 21 h 261"/>
                    <a:gd name="T62" fmla="*/ 33 w 170"/>
                    <a:gd name="T63" fmla="*/ 8 h 261"/>
                    <a:gd name="T64" fmla="*/ 54 w 170"/>
                    <a:gd name="T65" fmla="*/ 0 h 2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70" h="261">
                      <a:moveTo>
                        <a:pt x="54" y="0"/>
                      </a:moveTo>
                      <a:lnTo>
                        <a:pt x="77" y="0"/>
                      </a:lnTo>
                      <a:lnTo>
                        <a:pt x="77" y="67"/>
                      </a:lnTo>
                      <a:lnTo>
                        <a:pt x="77" y="73"/>
                      </a:lnTo>
                      <a:lnTo>
                        <a:pt x="79" y="75"/>
                      </a:lnTo>
                      <a:lnTo>
                        <a:pt x="85" y="75"/>
                      </a:lnTo>
                      <a:lnTo>
                        <a:pt x="87" y="75"/>
                      </a:lnTo>
                      <a:lnTo>
                        <a:pt x="92" y="73"/>
                      </a:lnTo>
                      <a:lnTo>
                        <a:pt x="92" y="67"/>
                      </a:lnTo>
                      <a:lnTo>
                        <a:pt x="92" y="0"/>
                      </a:lnTo>
                      <a:lnTo>
                        <a:pt x="116" y="0"/>
                      </a:lnTo>
                      <a:lnTo>
                        <a:pt x="136" y="8"/>
                      </a:lnTo>
                      <a:lnTo>
                        <a:pt x="154" y="21"/>
                      </a:lnTo>
                      <a:lnTo>
                        <a:pt x="165" y="42"/>
                      </a:lnTo>
                      <a:lnTo>
                        <a:pt x="170" y="65"/>
                      </a:lnTo>
                      <a:lnTo>
                        <a:pt x="170" y="160"/>
                      </a:lnTo>
                      <a:lnTo>
                        <a:pt x="167" y="181"/>
                      </a:lnTo>
                      <a:lnTo>
                        <a:pt x="159" y="204"/>
                      </a:lnTo>
                      <a:lnTo>
                        <a:pt x="149" y="225"/>
                      </a:lnTo>
                      <a:lnTo>
                        <a:pt x="134" y="245"/>
                      </a:lnTo>
                      <a:lnTo>
                        <a:pt x="110" y="258"/>
                      </a:lnTo>
                      <a:lnTo>
                        <a:pt x="85" y="261"/>
                      </a:lnTo>
                      <a:lnTo>
                        <a:pt x="59" y="258"/>
                      </a:lnTo>
                      <a:lnTo>
                        <a:pt x="36" y="245"/>
                      </a:lnTo>
                      <a:lnTo>
                        <a:pt x="20" y="225"/>
                      </a:lnTo>
                      <a:lnTo>
                        <a:pt x="7" y="204"/>
                      </a:lnTo>
                      <a:lnTo>
                        <a:pt x="2" y="181"/>
                      </a:lnTo>
                      <a:lnTo>
                        <a:pt x="0" y="160"/>
                      </a:lnTo>
                      <a:lnTo>
                        <a:pt x="0" y="65"/>
                      </a:lnTo>
                      <a:lnTo>
                        <a:pt x="5" y="42"/>
                      </a:lnTo>
                      <a:lnTo>
                        <a:pt x="15" y="21"/>
                      </a:lnTo>
                      <a:lnTo>
                        <a:pt x="33" y="8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noProof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Freeform 301"/>
                <p:cNvSpPr>
                  <a:spLocks/>
                </p:cNvSpPr>
                <p:nvPr/>
              </p:nvSpPr>
              <p:spPr bwMode="auto">
                <a:xfrm>
                  <a:off x="9864727" y="1052862"/>
                  <a:ext cx="122238" cy="163513"/>
                </a:xfrm>
                <a:custGeom>
                  <a:avLst/>
                  <a:gdLst>
                    <a:gd name="T0" fmla="*/ 15 w 77"/>
                    <a:gd name="T1" fmla="*/ 0 h 103"/>
                    <a:gd name="T2" fmla="*/ 18 w 77"/>
                    <a:gd name="T3" fmla="*/ 0 h 103"/>
                    <a:gd name="T4" fmla="*/ 23 w 77"/>
                    <a:gd name="T5" fmla="*/ 5 h 103"/>
                    <a:gd name="T6" fmla="*/ 23 w 77"/>
                    <a:gd name="T7" fmla="*/ 10 h 103"/>
                    <a:gd name="T8" fmla="*/ 23 w 77"/>
                    <a:gd name="T9" fmla="*/ 13 h 103"/>
                    <a:gd name="T10" fmla="*/ 23 w 77"/>
                    <a:gd name="T11" fmla="*/ 13 h 103"/>
                    <a:gd name="T12" fmla="*/ 23 w 77"/>
                    <a:gd name="T13" fmla="*/ 15 h 103"/>
                    <a:gd name="T14" fmla="*/ 23 w 77"/>
                    <a:gd name="T15" fmla="*/ 15 h 103"/>
                    <a:gd name="T16" fmla="*/ 20 w 77"/>
                    <a:gd name="T17" fmla="*/ 18 h 103"/>
                    <a:gd name="T18" fmla="*/ 20 w 77"/>
                    <a:gd name="T19" fmla="*/ 23 h 103"/>
                    <a:gd name="T20" fmla="*/ 18 w 77"/>
                    <a:gd name="T21" fmla="*/ 28 h 103"/>
                    <a:gd name="T22" fmla="*/ 20 w 77"/>
                    <a:gd name="T23" fmla="*/ 36 h 103"/>
                    <a:gd name="T24" fmla="*/ 23 w 77"/>
                    <a:gd name="T25" fmla="*/ 44 h 103"/>
                    <a:gd name="T26" fmla="*/ 28 w 77"/>
                    <a:gd name="T27" fmla="*/ 49 h 103"/>
                    <a:gd name="T28" fmla="*/ 33 w 77"/>
                    <a:gd name="T29" fmla="*/ 51 h 103"/>
                    <a:gd name="T30" fmla="*/ 43 w 77"/>
                    <a:gd name="T31" fmla="*/ 56 h 103"/>
                    <a:gd name="T32" fmla="*/ 54 w 77"/>
                    <a:gd name="T33" fmla="*/ 62 h 103"/>
                    <a:gd name="T34" fmla="*/ 61 w 77"/>
                    <a:gd name="T35" fmla="*/ 69 h 103"/>
                    <a:gd name="T36" fmla="*/ 67 w 77"/>
                    <a:gd name="T37" fmla="*/ 74 h 103"/>
                    <a:gd name="T38" fmla="*/ 72 w 77"/>
                    <a:gd name="T39" fmla="*/ 82 h 103"/>
                    <a:gd name="T40" fmla="*/ 74 w 77"/>
                    <a:gd name="T41" fmla="*/ 93 h 103"/>
                    <a:gd name="T42" fmla="*/ 77 w 77"/>
                    <a:gd name="T43" fmla="*/ 103 h 103"/>
                    <a:gd name="T44" fmla="*/ 56 w 77"/>
                    <a:gd name="T45" fmla="*/ 103 h 103"/>
                    <a:gd name="T46" fmla="*/ 54 w 77"/>
                    <a:gd name="T47" fmla="*/ 98 h 103"/>
                    <a:gd name="T48" fmla="*/ 51 w 77"/>
                    <a:gd name="T49" fmla="*/ 87 h 103"/>
                    <a:gd name="T50" fmla="*/ 46 w 77"/>
                    <a:gd name="T51" fmla="*/ 82 h 103"/>
                    <a:gd name="T52" fmla="*/ 43 w 77"/>
                    <a:gd name="T53" fmla="*/ 77 h 103"/>
                    <a:gd name="T54" fmla="*/ 36 w 77"/>
                    <a:gd name="T55" fmla="*/ 74 h 103"/>
                    <a:gd name="T56" fmla="*/ 23 w 77"/>
                    <a:gd name="T57" fmla="*/ 69 h 103"/>
                    <a:gd name="T58" fmla="*/ 15 w 77"/>
                    <a:gd name="T59" fmla="*/ 62 h 103"/>
                    <a:gd name="T60" fmla="*/ 7 w 77"/>
                    <a:gd name="T61" fmla="*/ 54 h 103"/>
                    <a:gd name="T62" fmla="*/ 2 w 77"/>
                    <a:gd name="T63" fmla="*/ 46 h 103"/>
                    <a:gd name="T64" fmla="*/ 0 w 77"/>
                    <a:gd name="T65" fmla="*/ 38 h 103"/>
                    <a:gd name="T66" fmla="*/ 0 w 77"/>
                    <a:gd name="T67" fmla="*/ 28 h 103"/>
                    <a:gd name="T68" fmla="*/ 0 w 77"/>
                    <a:gd name="T69" fmla="*/ 20 h 103"/>
                    <a:gd name="T70" fmla="*/ 2 w 77"/>
                    <a:gd name="T71" fmla="*/ 13 h 103"/>
                    <a:gd name="T72" fmla="*/ 5 w 77"/>
                    <a:gd name="T73" fmla="*/ 7 h 103"/>
                    <a:gd name="T74" fmla="*/ 5 w 77"/>
                    <a:gd name="T75" fmla="*/ 5 h 103"/>
                    <a:gd name="T76" fmla="*/ 5 w 77"/>
                    <a:gd name="T77" fmla="*/ 5 h 103"/>
                    <a:gd name="T78" fmla="*/ 10 w 77"/>
                    <a:gd name="T79" fmla="*/ 0 h 103"/>
                    <a:gd name="T80" fmla="*/ 15 w 77"/>
                    <a:gd name="T81" fmla="*/ 0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7" h="103">
                      <a:moveTo>
                        <a:pt x="15" y="0"/>
                      </a:moveTo>
                      <a:lnTo>
                        <a:pt x="18" y="0"/>
                      </a:lnTo>
                      <a:lnTo>
                        <a:pt x="23" y="5"/>
                      </a:lnTo>
                      <a:lnTo>
                        <a:pt x="23" y="10"/>
                      </a:lnTo>
                      <a:lnTo>
                        <a:pt x="23" y="13"/>
                      </a:lnTo>
                      <a:lnTo>
                        <a:pt x="23" y="13"/>
                      </a:lnTo>
                      <a:lnTo>
                        <a:pt x="23" y="15"/>
                      </a:lnTo>
                      <a:lnTo>
                        <a:pt x="23" y="15"/>
                      </a:lnTo>
                      <a:lnTo>
                        <a:pt x="20" y="18"/>
                      </a:lnTo>
                      <a:lnTo>
                        <a:pt x="20" y="23"/>
                      </a:lnTo>
                      <a:lnTo>
                        <a:pt x="18" y="28"/>
                      </a:lnTo>
                      <a:lnTo>
                        <a:pt x="20" y="36"/>
                      </a:lnTo>
                      <a:lnTo>
                        <a:pt x="23" y="44"/>
                      </a:lnTo>
                      <a:lnTo>
                        <a:pt x="28" y="49"/>
                      </a:lnTo>
                      <a:lnTo>
                        <a:pt x="33" y="51"/>
                      </a:lnTo>
                      <a:lnTo>
                        <a:pt x="43" y="56"/>
                      </a:lnTo>
                      <a:lnTo>
                        <a:pt x="54" y="62"/>
                      </a:lnTo>
                      <a:lnTo>
                        <a:pt x="61" y="69"/>
                      </a:lnTo>
                      <a:lnTo>
                        <a:pt x="67" y="74"/>
                      </a:lnTo>
                      <a:lnTo>
                        <a:pt x="72" y="82"/>
                      </a:lnTo>
                      <a:lnTo>
                        <a:pt x="74" y="93"/>
                      </a:lnTo>
                      <a:lnTo>
                        <a:pt x="77" y="103"/>
                      </a:lnTo>
                      <a:lnTo>
                        <a:pt x="56" y="103"/>
                      </a:lnTo>
                      <a:lnTo>
                        <a:pt x="54" y="98"/>
                      </a:lnTo>
                      <a:lnTo>
                        <a:pt x="51" y="87"/>
                      </a:lnTo>
                      <a:lnTo>
                        <a:pt x="46" y="82"/>
                      </a:lnTo>
                      <a:lnTo>
                        <a:pt x="43" y="77"/>
                      </a:lnTo>
                      <a:lnTo>
                        <a:pt x="36" y="74"/>
                      </a:lnTo>
                      <a:lnTo>
                        <a:pt x="23" y="69"/>
                      </a:lnTo>
                      <a:lnTo>
                        <a:pt x="15" y="62"/>
                      </a:lnTo>
                      <a:lnTo>
                        <a:pt x="7" y="54"/>
                      </a:lnTo>
                      <a:lnTo>
                        <a:pt x="2" y="46"/>
                      </a:lnTo>
                      <a:lnTo>
                        <a:pt x="0" y="38"/>
                      </a:lnTo>
                      <a:lnTo>
                        <a:pt x="0" y="28"/>
                      </a:lnTo>
                      <a:lnTo>
                        <a:pt x="0" y="20"/>
                      </a:lnTo>
                      <a:lnTo>
                        <a:pt x="2" y="13"/>
                      </a:lnTo>
                      <a:lnTo>
                        <a:pt x="5" y="7"/>
                      </a:lnTo>
                      <a:lnTo>
                        <a:pt x="5" y="5"/>
                      </a:ln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800" noProof="0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8" name="Tijdelijke aanduiding voor tekst 58"/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 noProof="0" dirty="0"/>
          </a:p>
        </p:txBody>
      </p:sp>
      <p:cxnSp>
        <p:nvCxnSpPr>
          <p:cNvPr id="60" name="Rechte verbindingslijn 59"/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Vrije vorm 308"/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 noProof="0" dirty="0">
              <a:solidFill>
                <a:prstClr val="black"/>
              </a:solidFill>
            </a:endParaRPr>
          </a:p>
        </p:txBody>
      </p:sp>
      <p:grpSp>
        <p:nvGrpSpPr>
          <p:cNvPr id="4" name="Groep 3"/>
          <p:cNvGrpSpPr/>
          <p:nvPr userDrawn="1"/>
        </p:nvGrpSpPr>
        <p:grpSpPr>
          <a:xfrm>
            <a:off x="1630522" y="2276771"/>
            <a:ext cx="758666" cy="226154"/>
            <a:chOff x="1607118" y="2276771"/>
            <a:chExt cx="757283" cy="226154"/>
          </a:xfrm>
        </p:grpSpPr>
        <p:grpSp>
          <p:nvGrpSpPr>
            <p:cNvPr id="71" name="Groep 70"/>
            <p:cNvGrpSpPr/>
            <p:nvPr userDrawn="1"/>
          </p:nvGrpSpPr>
          <p:grpSpPr>
            <a:xfrm>
              <a:off x="2077148" y="2276771"/>
              <a:ext cx="287253" cy="226154"/>
              <a:chOff x="-3310843" y="700986"/>
              <a:chExt cx="182598" cy="143759"/>
            </a:xfrm>
          </p:grpSpPr>
          <p:grpSp>
            <p:nvGrpSpPr>
              <p:cNvPr id="160" name="Groep 159"/>
              <p:cNvGrpSpPr/>
              <p:nvPr userDrawn="1"/>
            </p:nvGrpSpPr>
            <p:grpSpPr>
              <a:xfrm>
                <a:off x="-3310843" y="700986"/>
                <a:ext cx="182598" cy="143759"/>
                <a:chOff x="-3310843" y="700986"/>
                <a:chExt cx="182598" cy="143759"/>
              </a:xfrm>
            </p:grpSpPr>
            <p:cxnSp>
              <p:nvCxnSpPr>
                <p:cNvPr id="164" name="Rechte verbindingslijn 163"/>
                <p:cNvCxnSpPr/>
                <p:nvPr userDrawn="1"/>
              </p:nvCxnSpPr>
              <p:spPr>
                <a:xfrm>
                  <a:off x="-3310843" y="700986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5" name="Rechte verbindingslijn 164"/>
                <p:cNvCxnSpPr/>
                <p:nvPr userDrawn="1"/>
              </p:nvCxnSpPr>
              <p:spPr>
                <a:xfrm>
                  <a:off x="-3310843" y="844745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6" name="Rechte verbindingslijn 165"/>
                <p:cNvCxnSpPr/>
                <p:nvPr userDrawn="1"/>
              </p:nvCxnSpPr>
              <p:spPr>
                <a:xfrm>
                  <a:off x="-3213196" y="80880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7" name="Rechte verbindingslijn 166"/>
                <p:cNvCxnSpPr/>
                <p:nvPr userDrawn="1"/>
              </p:nvCxnSpPr>
              <p:spPr>
                <a:xfrm>
                  <a:off x="-3213196" y="77286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68" name="Rechte verbindingslijn 167"/>
                <p:cNvCxnSpPr/>
                <p:nvPr userDrawn="1"/>
              </p:nvCxnSpPr>
              <p:spPr>
                <a:xfrm>
                  <a:off x="-3213196" y="73692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</p:grpSp>
          <p:grpSp>
            <p:nvGrpSpPr>
              <p:cNvPr id="161" name="Groep 160"/>
              <p:cNvGrpSpPr/>
              <p:nvPr userDrawn="1"/>
            </p:nvGrpSpPr>
            <p:grpSpPr>
              <a:xfrm flipH="1">
                <a:off x="-3310774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162" name="Rechthoek 161"/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3" name="Pijl: punthaak 162"/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74" name="Groep 73"/>
            <p:cNvGrpSpPr/>
            <p:nvPr userDrawn="1"/>
          </p:nvGrpSpPr>
          <p:grpSpPr>
            <a:xfrm>
              <a:off x="1607118" y="2276771"/>
              <a:ext cx="287253" cy="226154"/>
              <a:chOff x="-3634116" y="700986"/>
              <a:chExt cx="182598" cy="143759"/>
            </a:xfrm>
          </p:grpSpPr>
          <p:grpSp>
            <p:nvGrpSpPr>
              <p:cNvPr id="151" name="Groep 150"/>
              <p:cNvGrpSpPr/>
              <p:nvPr userDrawn="1"/>
            </p:nvGrpSpPr>
            <p:grpSpPr>
              <a:xfrm>
                <a:off x="-3634116" y="700986"/>
                <a:ext cx="182598" cy="143759"/>
                <a:chOff x="-3634116" y="700986"/>
                <a:chExt cx="182598" cy="143759"/>
              </a:xfrm>
            </p:grpSpPr>
            <p:cxnSp>
              <p:nvCxnSpPr>
                <p:cNvPr id="155" name="Rechte verbindingslijn 154"/>
                <p:cNvCxnSpPr/>
                <p:nvPr userDrawn="1"/>
              </p:nvCxnSpPr>
              <p:spPr>
                <a:xfrm>
                  <a:off x="-3634116" y="700986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6" name="Rechte verbindingslijn 155"/>
                <p:cNvCxnSpPr/>
                <p:nvPr userDrawn="1"/>
              </p:nvCxnSpPr>
              <p:spPr>
                <a:xfrm>
                  <a:off x="-3634116" y="844745"/>
                  <a:ext cx="182598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7" name="Rechte verbindingslijn 156"/>
                <p:cNvCxnSpPr/>
                <p:nvPr userDrawn="1"/>
              </p:nvCxnSpPr>
              <p:spPr>
                <a:xfrm>
                  <a:off x="-3536469" y="80880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8" name="Rechte verbindingslijn 157"/>
                <p:cNvCxnSpPr/>
                <p:nvPr userDrawn="1"/>
              </p:nvCxnSpPr>
              <p:spPr>
                <a:xfrm>
                  <a:off x="-3536469" y="77286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  <p:cxnSp>
              <p:nvCxnSpPr>
                <p:cNvPr id="159" name="Rechte verbindingslijn 158"/>
                <p:cNvCxnSpPr/>
                <p:nvPr userDrawn="1"/>
              </p:nvCxnSpPr>
              <p:spPr>
                <a:xfrm>
                  <a:off x="-3536469" y="736926"/>
                  <a:ext cx="8220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67171"/>
                  </a:solidFill>
                  <a:prstDash val="solid"/>
                </a:ln>
                <a:effectLst/>
              </p:spPr>
            </p:cxnSp>
          </p:grpSp>
          <p:grpSp>
            <p:nvGrpSpPr>
              <p:cNvPr id="152" name="Groep 151"/>
              <p:cNvGrpSpPr/>
              <p:nvPr userDrawn="1"/>
            </p:nvGrpSpPr>
            <p:grpSpPr>
              <a:xfrm>
                <a:off x="-3634047" y="735854"/>
                <a:ext cx="88801" cy="72568"/>
                <a:chOff x="-2091059" y="1395403"/>
                <a:chExt cx="157316" cy="128558"/>
              </a:xfrm>
            </p:grpSpPr>
            <p:sp>
              <p:nvSpPr>
                <p:cNvPr id="153" name="Rechthoek 152"/>
                <p:cNvSpPr/>
                <p:nvPr userDrawn="1"/>
              </p:nvSpPr>
              <p:spPr>
                <a:xfrm>
                  <a:off x="-2051585" y="1436824"/>
                  <a:ext cx="117842" cy="45718"/>
                </a:xfrm>
                <a:prstGeom prst="rect">
                  <a:avLst/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" name="Pijl: punthaak 153"/>
                <p:cNvSpPr/>
                <p:nvPr userDrawn="1"/>
              </p:nvSpPr>
              <p:spPr>
                <a:xfrm flipH="1">
                  <a:off x="-2091059" y="1395403"/>
                  <a:ext cx="128558" cy="128558"/>
                </a:xfrm>
                <a:prstGeom prst="chevron">
                  <a:avLst>
                    <a:gd name="adj" fmla="val 47962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179" name="Groep 178"/>
          <p:cNvGrpSpPr/>
          <p:nvPr userDrawn="1"/>
        </p:nvGrpSpPr>
        <p:grpSpPr>
          <a:xfrm>
            <a:off x="4573974" y="2179391"/>
            <a:ext cx="369155" cy="398538"/>
            <a:chOff x="14466489" y="1001522"/>
            <a:chExt cx="290627" cy="314333"/>
          </a:xfrm>
        </p:grpSpPr>
        <p:sp>
          <p:nvSpPr>
            <p:cNvPr id="200" name="Rechthoek 199"/>
            <p:cNvSpPr/>
            <p:nvPr userDrawn="1"/>
          </p:nvSpPr>
          <p:spPr>
            <a:xfrm>
              <a:off x="14466489" y="1001522"/>
              <a:ext cx="257935" cy="25416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Ovaal 200"/>
            <p:cNvSpPr/>
            <p:nvPr userDrawn="1"/>
          </p:nvSpPr>
          <p:spPr>
            <a:xfrm>
              <a:off x="14623626" y="1033630"/>
              <a:ext cx="71169" cy="71169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chemeClr val="tx1"/>
                </a:solidFill>
              </a:endParaRPr>
            </a:p>
          </p:txBody>
        </p:sp>
        <p:sp>
          <p:nvSpPr>
            <p:cNvPr id="202" name="Vrije vorm: vorm 201"/>
            <p:cNvSpPr/>
            <p:nvPr userDrawn="1"/>
          </p:nvSpPr>
          <p:spPr>
            <a:xfrm rot="2700000">
              <a:off x="14498877" y="1157846"/>
              <a:ext cx="168558" cy="147459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chemeClr val="tx1"/>
                </a:solidFill>
              </a:endParaRPr>
            </a:p>
          </p:txBody>
        </p:sp>
        <p:sp>
          <p:nvSpPr>
            <p:cNvPr id="203" name="Rechthoek: afgeronde hoeken 202"/>
            <p:cNvSpPr/>
            <p:nvPr userDrawn="1"/>
          </p:nvSpPr>
          <p:spPr>
            <a:xfrm>
              <a:off x="14601150" y="1145314"/>
              <a:ext cx="155966" cy="1168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4" name="Rechte verbindingslijn 203"/>
            <p:cNvCxnSpPr>
              <a:cxnSpLocks/>
            </p:cNvCxnSpPr>
            <p:nvPr userDrawn="1"/>
          </p:nvCxnSpPr>
          <p:spPr>
            <a:xfrm>
              <a:off x="14637490" y="1308665"/>
              <a:ext cx="83286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5" name="Rechte verbindingslijn 204"/>
            <p:cNvCxnSpPr>
              <a:cxnSpLocks/>
              <a:stCxn id="203" idx="2"/>
            </p:cNvCxnSpPr>
            <p:nvPr userDrawn="1"/>
          </p:nvCxnSpPr>
          <p:spPr>
            <a:xfrm flipH="1">
              <a:off x="14678717" y="1262130"/>
              <a:ext cx="416" cy="43573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8" name="HYPERLINKS"/>
          <p:cNvGrpSpPr/>
          <p:nvPr userDrawn="1"/>
        </p:nvGrpSpPr>
        <p:grpSpPr>
          <a:xfrm>
            <a:off x="674999" y="1599166"/>
            <a:ext cx="8081505" cy="4559785"/>
            <a:chOff x="673768" y="1599165"/>
            <a:chExt cx="8066773" cy="4559785"/>
          </a:xfrm>
        </p:grpSpPr>
        <p:sp>
          <p:nvSpPr>
            <p:cNvPr id="121" name="HYPERLINK">
              <a:hlinkClick r:id="rId2"/>
            </p:cNvPr>
            <p:cNvSpPr/>
            <p:nvPr userDrawn="1"/>
          </p:nvSpPr>
          <p:spPr>
            <a:xfrm>
              <a:off x="673768" y="1599165"/>
              <a:ext cx="2676295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3" name="HYPERLINK">
              <a:hlinkClick r:id="rId3"/>
            </p:cNvPr>
            <p:cNvSpPr/>
            <p:nvPr userDrawn="1"/>
          </p:nvSpPr>
          <p:spPr>
            <a:xfrm>
              <a:off x="3465094" y="1599165"/>
              <a:ext cx="257475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4" name="HYPERLINK">
              <a:hlinkClick r:id="rId4"/>
            </p:cNvPr>
            <p:cNvSpPr/>
            <p:nvPr userDrawn="1"/>
          </p:nvSpPr>
          <p:spPr>
            <a:xfrm>
              <a:off x="6148301" y="1599165"/>
              <a:ext cx="257475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5" name="HYPERLINK">
              <a:hlinkClick r:id="rId5"/>
            </p:cNvPr>
            <p:cNvSpPr/>
            <p:nvPr userDrawn="1"/>
          </p:nvSpPr>
          <p:spPr>
            <a:xfrm>
              <a:off x="673768" y="3932073"/>
              <a:ext cx="2676295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6" name="HYPERLINK">
              <a:hlinkClick r:id="rId6"/>
            </p:cNvPr>
            <p:cNvSpPr/>
            <p:nvPr userDrawn="1"/>
          </p:nvSpPr>
          <p:spPr>
            <a:xfrm>
              <a:off x="3454453" y="3932073"/>
              <a:ext cx="259084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27" name="HYPERLINK">
              <a:hlinkClick r:id="rId7"/>
            </p:cNvPr>
            <p:cNvSpPr/>
            <p:nvPr userDrawn="1"/>
          </p:nvSpPr>
          <p:spPr>
            <a:xfrm>
              <a:off x="6149692" y="3932073"/>
              <a:ext cx="2590849" cy="2226877"/>
            </a:xfrm>
            <a:prstGeom prst="rect">
              <a:avLst/>
            </a:prstGeom>
            <a:solidFill>
              <a:srgbClr val="F0F0F0">
                <a:alpha val="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10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8716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e dia: Dia pla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hthoek 59">
            <a:extLst>
              <a:ext uri="{FF2B5EF4-FFF2-40B4-BE49-F238E27FC236}">
                <a16:creationId xmlns:a16="http://schemas.microsoft.com/office/drawing/2014/main" id="{2002B798-B617-4321-9A8F-A888B0867382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nl-NL" sz="1000" b="1" dirty="0">
              <a:solidFill>
                <a:schemeClr val="tx1"/>
              </a:solidFill>
            </a:endParaRPr>
          </a:p>
        </p:txBody>
      </p:sp>
      <p:sp>
        <p:nvSpPr>
          <p:cNvPr id="8" name="Tekstvak 7"/>
          <p:cNvSpPr txBox="1"/>
          <p:nvPr userDrawn="1"/>
        </p:nvSpPr>
        <p:spPr>
          <a:xfrm>
            <a:off x="8548743" y="-399456"/>
            <a:ext cx="3643257" cy="38167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pt-BR" sz="1400" noProof="0" dirty="0">
                <a:solidFill>
                  <a:srgbClr val="303E48">
                    <a:lumMod val="60000"/>
                    <a:lumOff val="40000"/>
                  </a:srgbClr>
                </a:solidFill>
              </a:rPr>
              <a:t>Instructie dia: Dia plakken</a:t>
            </a:r>
            <a:endParaRPr lang="nl-NL" sz="1400" noProof="0" dirty="0">
              <a:solidFill>
                <a:srgbClr val="303E48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693962" y="692697"/>
            <a:ext cx="9946827" cy="461665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Autofit/>
          </a:bodyPr>
          <a:lstStyle>
            <a:lvl1pPr defTabSz="9144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sz="1800" noProof="0" dirty="0">
                <a:solidFill>
                  <a:srgbClr val="0096A5"/>
                </a:solidFill>
                <a:latin typeface="Oswald" panose="02000503000000000000" pitchFamily="2" charset="0"/>
              </a:rPr>
              <a:t>Voordat je begint…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AECC605F-1D7D-44DC-ACA6-7D0A7E2B238F}"/>
              </a:ext>
            </a:extLst>
          </p:cNvPr>
          <p:cNvGrpSpPr/>
          <p:nvPr userDrawn="1"/>
        </p:nvGrpSpPr>
        <p:grpSpPr>
          <a:xfrm>
            <a:off x="692151" y="1979427"/>
            <a:ext cx="10807637" cy="3437453"/>
            <a:chOff x="690889" y="1979426"/>
            <a:chExt cx="10787936" cy="3437453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D247FBA0-6236-4D93-A681-2816EDF52E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381984" y="2928312"/>
              <a:ext cx="2757115" cy="1443177"/>
            </a:xfrm>
            <a:prstGeom prst="rect">
              <a:avLst/>
            </a:prstGeom>
            <a:ln>
              <a:solidFill>
                <a:srgbClr val="8C8F92"/>
              </a:solidFill>
            </a:ln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FAABE902-541F-43CD-B0AB-BAE7064CE4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28720" y="2922054"/>
              <a:ext cx="2760606" cy="1443633"/>
            </a:xfrm>
            <a:prstGeom prst="rect">
              <a:avLst/>
            </a:prstGeom>
            <a:ln>
              <a:solidFill>
                <a:srgbClr val="8C8F92"/>
              </a:solidFill>
            </a:ln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15E11FFE-88B5-4A5D-8FE3-E92B473F34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90889" y="2942759"/>
              <a:ext cx="2735216" cy="1429545"/>
            </a:xfrm>
            <a:prstGeom prst="rect">
              <a:avLst/>
            </a:prstGeom>
            <a:ln>
              <a:solidFill>
                <a:srgbClr val="8C8F92"/>
              </a:solidFill>
            </a:ln>
          </p:spPr>
        </p:pic>
        <p:grpSp>
          <p:nvGrpSpPr>
            <p:cNvPr id="35" name="Groep 34"/>
            <p:cNvGrpSpPr/>
            <p:nvPr userDrawn="1"/>
          </p:nvGrpSpPr>
          <p:grpSpPr>
            <a:xfrm>
              <a:off x="691258" y="1979426"/>
              <a:ext cx="10787567" cy="3437453"/>
              <a:chOff x="435100" y="2165458"/>
              <a:chExt cx="10787567" cy="3437453"/>
            </a:xfrm>
          </p:grpSpPr>
          <p:grpSp>
            <p:nvGrpSpPr>
              <p:cNvPr id="42" name="Groep 41"/>
              <p:cNvGrpSpPr/>
              <p:nvPr/>
            </p:nvGrpSpPr>
            <p:grpSpPr>
              <a:xfrm>
                <a:off x="689183" y="2317897"/>
                <a:ext cx="1819124" cy="1488559"/>
                <a:chOff x="1576217" y="1539637"/>
                <a:chExt cx="2497599" cy="2043743"/>
              </a:xfrm>
            </p:grpSpPr>
            <p:sp>
              <p:nvSpPr>
                <p:cNvPr id="70" name="Ovaal 69"/>
                <p:cNvSpPr/>
                <p:nvPr/>
              </p:nvSpPr>
              <p:spPr>
                <a:xfrm>
                  <a:off x="1576217" y="2624542"/>
                  <a:ext cx="268099" cy="268101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 w="19050">
                  <a:solidFill>
                    <a:srgbClr val="0096A5"/>
                  </a:solidFill>
                </a:ln>
                <a:effectLst>
                  <a:outerShdw dir="8100000" sx="105000" sy="105000" algn="tr" rotWithShape="0">
                    <a:srgbClr val="000000">
                      <a:alpha val="6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 algn="ctr"/>
                  <a:endParaRPr lang="nl-NL" sz="1800">
                    <a:latin typeface="+mn-lt"/>
                  </a:endParaRPr>
                </a:p>
              </p:txBody>
            </p:sp>
            <p:cxnSp>
              <p:nvCxnSpPr>
                <p:cNvPr id="72" name="Rechte verbindingslijn 71"/>
                <p:cNvCxnSpPr>
                  <a:cxnSpLocks/>
                </p:cNvCxnSpPr>
                <p:nvPr/>
              </p:nvCxnSpPr>
              <p:spPr>
                <a:xfrm flipH="1">
                  <a:off x="1710267" y="1539637"/>
                  <a:ext cx="2013194" cy="1093496"/>
                </a:xfrm>
                <a:prstGeom prst="line">
                  <a:avLst/>
                </a:prstGeom>
                <a:ln w="28575">
                  <a:solidFill>
                    <a:srgbClr val="0096A5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Rechte verbindingslijn 72"/>
                <p:cNvCxnSpPr>
                  <a:cxnSpLocks/>
                </p:cNvCxnSpPr>
                <p:nvPr/>
              </p:nvCxnSpPr>
              <p:spPr>
                <a:xfrm flipH="1" flipV="1">
                  <a:off x="1693333" y="2878667"/>
                  <a:ext cx="2380483" cy="704713"/>
                </a:xfrm>
                <a:prstGeom prst="line">
                  <a:avLst/>
                </a:prstGeom>
                <a:ln w="28575">
                  <a:solidFill>
                    <a:srgbClr val="0096A5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ep 42"/>
              <p:cNvGrpSpPr/>
              <p:nvPr/>
            </p:nvGrpSpPr>
            <p:grpSpPr>
              <a:xfrm>
                <a:off x="4524700" y="3531339"/>
                <a:ext cx="135750" cy="135750"/>
                <a:chOff x="6569918" y="3240107"/>
                <a:chExt cx="430310" cy="430310"/>
              </a:xfrm>
            </p:grpSpPr>
            <p:sp>
              <p:nvSpPr>
                <p:cNvPr id="59" name="Ovaal 58"/>
                <p:cNvSpPr/>
                <p:nvPr/>
              </p:nvSpPr>
              <p:spPr>
                <a:xfrm>
                  <a:off x="6569918" y="3240107"/>
                  <a:ext cx="430310" cy="4303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>
                    <a:latin typeface="+mn-lt"/>
                  </a:endParaRPr>
                </a:p>
              </p:txBody>
            </p:sp>
            <p:sp>
              <p:nvSpPr>
                <p:cNvPr id="61" name="Vermenigvuldigen 49"/>
                <p:cNvSpPr/>
                <p:nvPr/>
              </p:nvSpPr>
              <p:spPr>
                <a:xfrm>
                  <a:off x="6579279" y="3259665"/>
                  <a:ext cx="403927" cy="403927"/>
                </a:xfrm>
                <a:prstGeom prst="mathMultiply">
                  <a:avLst>
                    <a:gd name="adj1" fmla="val 538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>
                    <a:latin typeface="+mn-lt"/>
                  </a:endParaRPr>
                </a:p>
              </p:txBody>
            </p:sp>
          </p:grpSp>
          <p:sp>
            <p:nvSpPr>
              <p:cNvPr id="44" name="Ovaal 43"/>
              <p:cNvSpPr/>
              <p:nvPr/>
            </p:nvSpPr>
            <p:spPr>
              <a:xfrm>
                <a:off x="4498329" y="3511480"/>
                <a:ext cx="195270" cy="19527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19050">
                <a:solidFill>
                  <a:srgbClr val="0096A5"/>
                </a:solidFill>
              </a:ln>
              <a:effectLst>
                <a:outerShdw dir="8100000" sx="105000" sy="105000" algn="tr" rotWithShape="0">
                  <a:srgbClr val="000000">
                    <a:alpha val="6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nl-NL" sz="1800">
                  <a:latin typeface="+mn-lt"/>
                </a:endParaRPr>
              </a:p>
            </p:txBody>
          </p:sp>
          <p:cxnSp>
            <p:nvCxnSpPr>
              <p:cNvPr id="45" name="Rechte verbindingslijn 44"/>
              <p:cNvCxnSpPr>
                <a:cxnSpLocks/>
                <a:stCxn id="40" idx="1"/>
              </p:cNvCxnSpPr>
              <p:nvPr/>
            </p:nvCxnSpPr>
            <p:spPr>
              <a:xfrm flipH="1">
                <a:off x="4592067" y="2411559"/>
                <a:ext cx="1394690" cy="997615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Rechte verbindingslijn 46"/>
              <p:cNvCxnSpPr>
                <a:cxnSpLocks/>
              </p:cNvCxnSpPr>
              <p:nvPr/>
            </p:nvCxnSpPr>
            <p:spPr>
              <a:xfrm flipH="1" flipV="1">
                <a:off x="4611117" y="3714750"/>
                <a:ext cx="1962150" cy="133350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Ovaal 47"/>
              <p:cNvSpPr/>
              <p:nvPr/>
            </p:nvSpPr>
            <p:spPr>
              <a:xfrm>
                <a:off x="435100" y="4744072"/>
                <a:ext cx="313200" cy="313200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000" b="1" cap="all" dirty="0">
                    <a:solidFill>
                      <a:schemeClr val="bg1"/>
                    </a:solidFill>
                    <a:latin typeface="+mn-lt"/>
                  </a:rPr>
                  <a:t>A</a:t>
                </a:r>
                <a:endParaRPr lang="nl-NL" sz="1000" b="1" cap="all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49" name="Ovaal 48"/>
              <p:cNvSpPr/>
              <p:nvPr/>
            </p:nvSpPr>
            <p:spPr>
              <a:xfrm>
                <a:off x="4273589" y="4744072"/>
                <a:ext cx="313200" cy="313200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000" b="1" cap="all" dirty="0">
                    <a:solidFill>
                      <a:schemeClr val="bg1"/>
                    </a:solidFill>
                    <a:latin typeface="+mn-lt"/>
                  </a:rPr>
                  <a:t>B</a:t>
                </a:r>
                <a:endParaRPr lang="nl-NL" sz="1000" b="1" cap="all" dirty="0">
                  <a:solidFill>
                    <a:schemeClr val="bg1"/>
                  </a:solidFill>
                  <a:latin typeface="+mn-lt"/>
                </a:endParaRPr>
              </a:p>
            </p:txBody>
          </p:sp>
          <p:grpSp>
            <p:nvGrpSpPr>
              <p:cNvPr id="50" name="Groep 49"/>
              <p:cNvGrpSpPr/>
              <p:nvPr/>
            </p:nvGrpSpPr>
            <p:grpSpPr>
              <a:xfrm>
                <a:off x="6610285" y="2756643"/>
                <a:ext cx="433398" cy="433398"/>
                <a:chOff x="7376403" y="3240107"/>
                <a:chExt cx="430310" cy="430310"/>
              </a:xfrm>
            </p:grpSpPr>
            <p:sp>
              <p:nvSpPr>
                <p:cNvPr id="57" name="Ovaal 56"/>
                <p:cNvSpPr/>
                <p:nvPr/>
              </p:nvSpPr>
              <p:spPr>
                <a:xfrm>
                  <a:off x="7376403" y="3240107"/>
                  <a:ext cx="430310" cy="4303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>
                    <a:latin typeface="+mn-lt"/>
                  </a:endParaRPr>
                </a:p>
              </p:txBody>
            </p:sp>
            <p:sp>
              <p:nvSpPr>
                <p:cNvPr id="58" name="Vermenigvuldigen 40"/>
                <p:cNvSpPr/>
                <p:nvPr/>
              </p:nvSpPr>
              <p:spPr>
                <a:xfrm>
                  <a:off x="7389594" y="3259666"/>
                  <a:ext cx="403928" cy="403928"/>
                </a:xfrm>
                <a:prstGeom prst="mathMultiply">
                  <a:avLst>
                    <a:gd name="adj1" fmla="val 538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273" tIns="45637" rIns="91273" bIns="45637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2396">
                    <a:latin typeface="+mn-lt"/>
                  </a:endParaRPr>
                </a:p>
              </p:txBody>
            </p:sp>
          </p:grpSp>
          <p:sp>
            <p:nvSpPr>
              <p:cNvPr id="51" name="Tekstvak 50"/>
              <p:cNvSpPr txBox="1"/>
              <p:nvPr/>
            </p:nvSpPr>
            <p:spPr>
              <a:xfrm>
                <a:off x="8516760" y="4854881"/>
                <a:ext cx="2697316" cy="7480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>
                <a:defPPr>
                  <a:defRPr lang="nl-NL"/>
                </a:defPPr>
                <a:lvl1pPr>
                  <a:lnSpc>
                    <a:spcPct val="90000"/>
                  </a:lnSpc>
                  <a:defRPr sz="1000">
                    <a:solidFill>
                      <a:srgbClr val="44546A"/>
                    </a:solidFill>
                  </a:defRPr>
                </a:lvl1pPr>
              </a:lstStyle>
              <a:p>
                <a:pPr lvl="0"/>
                <a:r>
                  <a:rPr lang="nl-NL" sz="1000" dirty="0">
                    <a:solidFill>
                      <a:srgbClr val="44546A"/>
                    </a:solidFill>
                    <a:latin typeface="+mn-lt"/>
                  </a:rPr>
                  <a:t>Klik met je rechter muisknop op de miniatuur weergave van de dia, aan de linker kant van het scherm. Kies </a:t>
                </a:r>
                <a:r>
                  <a:rPr lang="nl-NL" sz="1000" b="1" dirty="0">
                    <a:solidFill>
                      <a:srgbClr val="44546A"/>
                    </a:solidFill>
                    <a:latin typeface="+mn-lt"/>
                  </a:rPr>
                  <a:t>‘Dia herstellen’</a:t>
                </a:r>
                <a:r>
                  <a:rPr lang="nl-NL" sz="1000" dirty="0">
                    <a:solidFill>
                      <a:srgbClr val="44546A"/>
                    </a:solidFill>
                    <a:latin typeface="+mn-lt"/>
                  </a:rPr>
                  <a:t> om de opmaak van de dia weer te herstellen, volgens template instellingen.</a:t>
                </a:r>
              </a:p>
            </p:txBody>
          </p:sp>
          <p:sp>
            <p:nvSpPr>
              <p:cNvPr id="52" name="Ovaal 51"/>
              <p:cNvSpPr/>
              <p:nvPr/>
            </p:nvSpPr>
            <p:spPr>
              <a:xfrm>
                <a:off x="8465635" y="3979522"/>
                <a:ext cx="195270" cy="195270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 w="19050">
                <a:solidFill>
                  <a:srgbClr val="0096A5"/>
                </a:solidFill>
              </a:ln>
              <a:effectLst>
                <a:outerShdw dir="8100000" sx="105000" sy="105000" algn="tr" rotWithShape="0">
                  <a:srgbClr val="000000">
                    <a:alpha val="6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nl-NL" sz="1800">
                  <a:latin typeface="+mn-lt"/>
                </a:endParaRPr>
              </a:p>
            </p:txBody>
          </p:sp>
          <p:cxnSp>
            <p:nvCxnSpPr>
              <p:cNvPr id="53" name="Rechte verbindingslijn 52"/>
              <p:cNvCxnSpPr>
                <a:cxnSpLocks/>
              </p:cNvCxnSpPr>
              <p:nvPr/>
            </p:nvCxnSpPr>
            <p:spPr>
              <a:xfrm flipH="1">
                <a:off x="8497317" y="2392326"/>
                <a:ext cx="1315559" cy="1608174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Rechte verbindingslijn 53"/>
              <p:cNvCxnSpPr>
                <a:cxnSpLocks/>
                <a:endCxn id="52" idx="5"/>
              </p:cNvCxnSpPr>
              <p:nvPr/>
            </p:nvCxnSpPr>
            <p:spPr>
              <a:xfrm flipH="1">
                <a:off x="8632308" y="3819525"/>
                <a:ext cx="1989084" cy="326670"/>
              </a:xfrm>
              <a:prstGeom prst="line">
                <a:avLst/>
              </a:prstGeom>
              <a:ln w="28575">
                <a:solidFill>
                  <a:srgbClr val="0096A5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Ovaal 55"/>
              <p:cNvSpPr/>
              <p:nvPr/>
            </p:nvSpPr>
            <p:spPr>
              <a:xfrm>
                <a:off x="8117980" y="4744072"/>
                <a:ext cx="313200" cy="313200"/>
              </a:xfrm>
              <a:prstGeom prst="ellipse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lvl="0"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1000" b="1" cap="all" dirty="0">
                    <a:solidFill>
                      <a:schemeClr val="bg1"/>
                    </a:solidFill>
                    <a:latin typeface="+mn-lt"/>
                  </a:rPr>
                  <a:t>C</a:t>
                </a:r>
                <a:endParaRPr lang="nl-NL" sz="1000" b="1" cap="all" dirty="0">
                  <a:solidFill>
                    <a:schemeClr val="bg1"/>
                  </a:solidFill>
                  <a:latin typeface="+mn-lt"/>
                </a:endParaRPr>
              </a:p>
            </p:txBody>
          </p:sp>
          <p:pic>
            <p:nvPicPr>
              <p:cNvPr id="40" name="Afbeelding 39"/>
              <p:cNvPicPr>
                <a:picLocks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40" t="11465" r="18322" b="3765"/>
              <a:stretch/>
            </p:blipFill>
            <p:spPr>
              <a:xfrm>
                <a:off x="5741291" y="2165880"/>
                <a:ext cx="1676146" cy="1677600"/>
              </a:xfrm>
              <a:prstGeom prst="ellipse">
                <a:avLst/>
              </a:prstGeom>
              <a:ln w="3175">
                <a:solidFill>
                  <a:srgbClr val="0096A5"/>
                </a:solidFill>
              </a:ln>
              <a:effectLst>
                <a:outerShdw dir="8100000" sx="102000" sy="102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5" name="Afbeelding 54"/>
              <p:cNvPicPr>
                <a:picLocks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496" t="19126" r="20496" b="14606"/>
              <a:stretch/>
            </p:blipFill>
            <p:spPr>
              <a:xfrm>
                <a:off x="9545067" y="2165458"/>
                <a:ext cx="1677600" cy="1676147"/>
              </a:xfrm>
              <a:prstGeom prst="ellipse">
                <a:avLst/>
              </a:prstGeom>
              <a:ln w="3175">
                <a:solidFill>
                  <a:srgbClr val="0096A5"/>
                </a:solidFill>
              </a:ln>
              <a:effectLst>
                <a:outerShdw dir="8100000" sx="102000" sy="102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Afbeelding 37"/>
              <p:cNvPicPr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60" t="12733" r="25216" b="22321"/>
              <a:stretch/>
            </p:blipFill>
            <p:spPr>
              <a:xfrm>
                <a:off x="1902822" y="2165458"/>
                <a:ext cx="1676146" cy="1677600"/>
              </a:xfrm>
              <a:prstGeom prst="ellipse">
                <a:avLst/>
              </a:prstGeom>
              <a:ln w="3175">
                <a:solidFill>
                  <a:srgbClr val="0096A5"/>
                </a:solidFill>
              </a:ln>
              <a:effectLst>
                <a:outerShdw dir="8100000" sx="102000" sy="102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63" name="GRID" hidden="1"/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64" name="Rechthoek 63"/>
            <p:cNvSpPr/>
            <p:nvPr userDrawn="1"/>
          </p:nvSpPr>
          <p:spPr>
            <a:xfrm>
              <a:off x="0" y="6057304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5" name="Rechthoek 64"/>
            <p:cNvSpPr/>
            <p:nvPr userDrawn="1"/>
          </p:nvSpPr>
          <p:spPr>
            <a:xfrm>
              <a:off x="0" y="0"/>
              <a:ext cx="12169774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6" name="Rechthoek 65"/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7" name="Rechthoek 66"/>
            <p:cNvSpPr/>
            <p:nvPr userDrawn="1"/>
          </p:nvSpPr>
          <p:spPr>
            <a:xfrm rot="5400000">
              <a:off x="8391004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68" name="Rechthoek 67"/>
            <p:cNvSpPr/>
            <p:nvPr userDrawn="1"/>
          </p:nvSpPr>
          <p:spPr>
            <a:xfrm>
              <a:off x="0" y="1124808"/>
              <a:ext cx="12169774" cy="57600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69" name="Rechthoek 68"/>
            <p:cNvSpPr/>
            <p:nvPr userDrawn="1"/>
          </p:nvSpPr>
          <p:spPr>
            <a:xfrm rot="5400000">
              <a:off x="760320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71" name="Rechthoek 70"/>
            <p:cNvSpPr/>
            <p:nvPr userDrawn="1"/>
          </p:nvSpPr>
          <p:spPr>
            <a:xfrm>
              <a:off x="0" y="4558336"/>
              <a:ext cx="12169774" cy="180239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4" name="Rechthoek 73"/>
            <p:cNvSpPr/>
            <p:nvPr userDrawn="1"/>
          </p:nvSpPr>
          <p:spPr>
            <a:xfrm rot="5400000">
              <a:off x="288408" y="5406273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5" name="Rechthoek 74"/>
            <p:cNvSpPr/>
            <p:nvPr userDrawn="1"/>
          </p:nvSpPr>
          <p:spPr>
            <a:xfrm rot="5400000">
              <a:off x="4146704" y="5320345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76" name="Rechthoek 75"/>
            <p:cNvSpPr/>
            <p:nvPr userDrawn="1"/>
          </p:nvSpPr>
          <p:spPr>
            <a:xfrm rot="5400000">
              <a:off x="4598789" y="3082652"/>
              <a:ext cx="6858000" cy="692696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80" name="Rechthoek 79"/>
            <p:cNvSpPr/>
            <p:nvPr userDrawn="1"/>
          </p:nvSpPr>
          <p:spPr>
            <a:xfrm rot="5400000">
              <a:off x="7990288" y="5320345"/>
              <a:ext cx="1495007" cy="70253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78" name="Tekstvak 77"/>
          <p:cNvSpPr txBox="1"/>
          <p:nvPr userDrawn="1"/>
        </p:nvSpPr>
        <p:spPr>
          <a:xfrm>
            <a:off x="1072994" y="4667649"/>
            <a:ext cx="2773568" cy="8078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nl-NL" sz="1000" dirty="0">
                <a:solidFill>
                  <a:srgbClr val="44546A"/>
                </a:solidFill>
                <a:latin typeface="+mn-lt"/>
              </a:rPr>
              <a:t>Klik op de knop </a:t>
            </a:r>
            <a:r>
              <a:rPr lang="nl-NL" sz="1000" b="1" dirty="0">
                <a:solidFill>
                  <a:srgbClr val="44546A"/>
                </a:solidFill>
                <a:latin typeface="+mn-lt"/>
              </a:rPr>
              <a:t>‘Nieuwe dia’</a:t>
            </a:r>
            <a:br>
              <a:rPr lang="nl-NL" sz="1000" b="1" dirty="0">
                <a:solidFill>
                  <a:srgbClr val="44546A"/>
                </a:solidFill>
                <a:latin typeface="+mn-lt"/>
              </a:rPr>
            </a:br>
            <a:r>
              <a:rPr lang="nl-NL" sz="1000" dirty="0">
                <a:solidFill>
                  <a:srgbClr val="44546A"/>
                </a:solidFill>
                <a:latin typeface="+mn-lt"/>
              </a:rPr>
              <a:t>om een </a:t>
            </a:r>
            <a:r>
              <a:rPr lang="nl-NL" sz="1000" b="1" dirty="0">
                <a:solidFill>
                  <a:srgbClr val="44546A"/>
                </a:solidFill>
                <a:latin typeface="+mn-lt"/>
              </a:rPr>
              <a:t>template</a:t>
            </a:r>
            <a:r>
              <a:rPr lang="nl-NL" sz="1000" dirty="0">
                <a:solidFill>
                  <a:srgbClr val="44546A"/>
                </a:solidFill>
                <a:latin typeface="+mn-lt"/>
              </a:rPr>
              <a:t> indeling toe te voegen.</a:t>
            </a:r>
            <a:endParaRPr lang="en-GB" sz="1000" dirty="0">
              <a:solidFill>
                <a:srgbClr val="44546A"/>
              </a:solidFill>
              <a:latin typeface="+mn-lt"/>
            </a:endParaRPr>
          </a:p>
        </p:txBody>
      </p:sp>
      <p:sp>
        <p:nvSpPr>
          <p:cNvPr id="79" name="Tekstvak 78"/>
          <p:cNvSpPr txBox="1"/>
          <p:nvPr userDrawn="1"/>
        </p:nvSpPr>
        <p:spPr>
          <a:xfrm>
            <a:off x="4935951" y="4667649"/>
            <a:ext cx="2748843" cy="7504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nl-NL"/>
            </a:defPPr>
            <a:lvl1pPr>
              <a:lnSpc>
                <a:spcPct val="90000"/>
              </a:lnSpc>
              <a:defRPr sz="1050">
                <a:solidFill>
                  <a:srgbClr val="44546A"/>
                </a:solidFill>
              </a:defRPr>
            </a:lvl1pPr>
          </a:lstStyle>
          <a:p>
            <a:pPr lvl="0"/>
            <a:r>
              <a:rPr lang="nl-NL" sz="1000" b="1" dirty="0">
                <a:solidFill>
                  <a:srgbClr val="FF7800"/>
                </a:solidFill>
                <a:latin typeface="+mn-lt"/>
              </a:rPr>
              <a:t>Let op: </a:t>
            </a:r>
            <a:br>
              <a:rPr lang="nl-NL" sz="1000" dirty="0">
                <a:latin typeface="+mn-lt"/>
              </a:rPr>
            </a:br>
            <a:r>
              <a:rPr lang="nl-NL" sz="1000" dirty="0">
                <a:solidFill>
                  <a:srgbClr val="44546A"/>
                </a:solidFill>
                <a:latin typeface="+mn-lt"/>
              </a:rPr>
              <a:t>Het is </a:t>
            </a:r>
            <a:r>
              <a:rPr lang="nl-NL" sz="1000" b="1" u="sng" dirty="0">
                <a:solidFill>
                  <a:srgbClr val="44546A"/>
                </a:solidFill>
                <a:latin typeface="+mn-lt"/>
              </a:rPr>
              <a:t>niet</a:t>
            </a:r>
            <a:r>
              <a:rPr lang="nl-NL" sz="1000" dirty="0">
                <a:solidFill>
                  <a:srgbClr val="44546A"/>
                </a:solidFill>
                <a:latin typeface="+mn-lt"/>
              </a:rPr>
              <a:t> mogelijk een slide te kopiëren </a:t>
            </a:r>
            <a:br>
              <a:rPr lang="nl-NL" sz="1000" dirty="0">
                <a:solidFill>
                  <a:srgbClr val="44546A"/>
                </a:solidFill>
                <a:latin typeface="+mn-lt"/>
              </a:rPr>
            </a:br>
            <a:r>
              <a:rPr lang="nl-NL" sz="1000" dirty="0">
                <a:solidFill>
                  <a:srgbClr val="44546A"/>
                </a:solidFill>
                <a:latin typeface="+mn-lt"/>
              </a:rPr>
              <a:t>met een </a:t>
            </a:r>
            <a:r>
              <a:rPr lang="nl-NL" sz="1000" b="1" dirty="0">
                <a:solidFill>
                  <a:srgbClr val="44546A"/>
                </a:solidFill>
                <a:latin typeface="+mn-lt"/>
              </a:rPr>
              <a:t>andere</a:t>
            </a:r>
            <a:r>
              <a:rPr lang="nl-NL" sz="1000" dirty="0">
                <a:solidFill>
                  <a:srgbClr val="44546A"/>
                </a:solidFill>
                <a:latin typeface="+mn-lt"/>
              </a:rPr>
              <a:t> opmaak. Teksten en andere objecten dienen </a:t>
            </a:r>
            <a:r>
              <a:rPr lang="nl-NL" sz="1000" b="1" dirty="0">
                <a:solidFill>
                  <a:srgbClr val="FF7800"/>
                </a:solidFill>
                <a:latin typeface="+mn-lt"/>
              </a:rPr>
              <a:t>één-voor-één</a:t>
            </a:r>
            <a:r>
              <a:rPr lang="nl-NL" sz="1000" dirty="0">
                <a:solidFill>
                  <a:srgbClr val="44546A"/>
                </a:solidFill>
                <a:latin typeface="+mn-lt"/>
              </a:rPr>
              <a:t> te worden over gekopieerd, van de originele dia naar de nieuwe.</a:t>
            </a:r>
          </a:p>
        </p:txBody>
      </p:sp>
      <p:sp>
        <p:nvSpPr>
          <p:cNvPr id="77" name="Tijdelijke aanduiding voor tekst 58"/>
          <p:cNvSpPr txBox="1">
            <a:spLocks/>
          </p:cNvSpPr>
          <p:nvPr userDrawn="1"/>
        </p:nvSpPr>
        <p:spPr>
          <a:xfrm>
            <a:off x="1" y="6750000"/>
            <a:ext cx="12192000" cy="108000"/>
          </a:xfrm>
          <a:prstGeom prst="rect">
            <a:avLst/>
          </a:prstGeom>
          <a:solidFill>
            <a:srgbClr val="0096A5"/>
          </a:solidFill>
          <a:effectLst>
            <a:innerShdw blurRad="114300" dist="38100" dir="16200000">
              <a:prstClr val="black">
                <a:alpha val="20000"/>
              </a:prstClr>
            </a:innerShdw>
          </a:effectLst>
        </p:spPr>
        <p:txBody>
          <a:bodyPr vert="horz" lIns="72000" tIns="108000" rIns="72000" bIns="36000" rtlCol="0" anchor="ctr">
            <a:noAutofit/>
          </a:bodyPr>
          <a:lstStyle>
            <a:lvl1pPr marL="180975" indent="-180975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lang="nl-NL" sz="2000" kern="1200" cap="all" baseline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lang="nl-NL" sz="160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lang="nl-NL" sz="1600" kern="120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nl-NL" sz="1600" b="0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400" b="0" i="0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0975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360363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541338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-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2000" dirty="0"/>
          </a:p>
        </p:txBody>
      </p:sp>
      <p:cxnSp>
        <p:nvCxnSpPr>
          <p:cNvPr id="62" name="Rechte verbindingslijn 61"/>
          <p:cNvCxnSpPr>
            <a:cxnSpLocks/>
          </p:cNvCxnSpPr>
          <p:nvPr userDrawn="1"/>
        </p:nvCxnSpPr>
        <p:spPr>
          <a:xfrm>
            <a:off x="693962" y="1124808"/>
            <a:ext cx="9946827" cy="0"/>
          </a:xfrm>
          <a:prstGeom prst="line">
            <a:avLst/>
          </a:prstGeom>
          <a:ln w="12700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Vrije vorm 308"/>
          <p:cNvSpPr/>
          <p:nvPr userDrawn="1"/>
        </p:nvSpPr>
        <p:spPr>
          <a:xfrm>
            <a:off x="11056395" y="692697"/>
            <a:ext cx="434787" cy="433993"/>
          </a:xfrm>
          <a:custGeom>
            <a:avLst/>
            <a:gdLst>
              <a:gd name="connsiteX0" fmla="*/ 3160837 w 6321674"/>
              <a:gd name="connsiteY0" fmla="*/ 0 h 6321674"/>
              <a:gd name="connsiteX1" fmla="*/ 6321674 w 6321674"/>
              <a:gd name="connsiteY1" fmla="*/ 3160837 h 6321674"/>
              <a:gd name="connsiteX2" fmla="*/ 6073280 w 6321674"/>
              <a:gd name="connsiteY2" fmla="*/ 4391178 h 6321674"/>
              <a:gd name="connsiteX3" fmla="*/ 6050767 w 6321674"/>
              <a:gd name="connsiteY3" fmla="*/ 4437912 h 6321674"/>
              <a:gd name="connsiteX4" fmla="*/ 5808464 w 6321674"/>
              <a:gd name="connsiteY4" fmla="*/ 4437912 h 6321674"/>
              <a:gd name="connsiteX5" fmla="*/ 4886641 w 6321674"/>
              <a:gd name="connsiteY5" fmla="*/ 3516089 h 6321674"/>
              <a:gd name="connsiteX6" fmla="*/ 4886641 w 6321674"/>
              <a:gd name="connsiteY6" fmla="*/ 2976234 h 6321674"/>
              <a:gd name="connsiteX7" fmla="*/ 4861424 w 6321674"/>
              <a:gd name="connsiteY7" fmla="*/ 2811002 h 6321674"/>
              <a:gd name="connsiteX8" fmla="*/ 3160837 w 6321674"/>
              <a:gd name="connsiteY8" fmla="*/ 1424984 h 6321674"/>
              <a:gd name="connsiteX9" fmla="*/ 1759746 w 6321674"/>
              <a:gd name="connsiteY9" fmla="*/ 1424984 h 6321674"/>
              <a:gd name="connsiteX10" fmla="*/ 2750811 w 6321674"/>
              <a:gd name="connsiteY10" fmla="*/ 2416049 h 6321674"/>
              <a:gd name="connsiteX11" fmla="*/ 2828413 w 6321674"/>
              <a:gd name="connsiteY11" fmla="*/ 2373928 h 6321674"/>
              <a:gd name="connsiteX12" fmla="*/ 3160836 w 6321674"/>
              <a:gd name="connsiteY12" fmla="*/ 2306815 h 6321674"/>
              <a:gd name="connsiteX13" fmla="*/ 4014858 w 6321674"/>
              <a:gd name="connsiteY13" fmla="*/ 3160837 h 6321674"/>
              <a:gd name="connsiteX14" fmla="*/ 3947745 w 6321674"/>
              <a:gd name="connsiteY14" fmla="*/ 3493261 h 6321674"/>
              <a:gd name="connsiteX15" fmla="*/ 3905624 w 6321674"/>
              <a:gd name="connsiteY15" fmla="*/ 3570862 h 6321674"/>
              <a:gd name="connsiteX16" fmla="*/ 4978204 w 6321674"/>
              <a:gd name="connsiteY16" fmla="*/ 4651491 h 6321674"/>
              <a:gd name="connsiteX17" fmla="*/ 5564528 w 6321674"/>
              <a:gd name="connsiteY17" fmla="*/ 4886642 h 6321674"/>
              <a:gd name="connsiteX18" fmla="*/ 5807033 w 6321674"/>
              <a:gd name="connsiteY18" fmla="*/ 4886642 h 6321674"/>
              <a:gd name="connsiteX19" fmla="*/ 5781853 w 6321674"/>
              <a:gd name="connsiteY19" fmla="*/ 4928091 h 6321674"/>
              <a:gd name="connsiteX20" fmla="*/ 3160837 w 6321674"/>
              <a:gd name="connsiteY20" fmla="*/ 6321674 h 6321674"/>
              <a:gd name="connsiteX21" fmla="*/ 0 w 6321674"/>
              <a:gd name="connsiteY21" fmla="*/ 3160837 h 6321674"/>
              <a:gd name="connsiteX22" fmla="*/ 248395 w 6321674"/>
              <a:gd name="connsiteY22" fmla="*/ 1930497 h 6321674"/>
              <a:gd name="connsiteX23" fmla="*/ 278958 w 6321674"/>
              <a:gd name="connsiteY23" fmla="*/ 1867050 h 6321674"/>
              <a:gd name="connsiteX24" fmla="*/ 523257 w 6321674"/>
              <a:gd name="connsiteY24" fmla="*/ 1867050 h 6321674"/>
              <a:gd name="connsiteX25" fmla="*/ 1445080 w 6321674"/>
              <a:gd name="connsiteY25" fmla="*/ 2788873 h 6321674"/>
              <a:gd name="connsiteX26" fmla="*/ 1445080 w 6321674"/>
              <a:gd name="connsiteY26" fmla="*/ 3411271 h 6321674"/>
              <a:gd name="connsiteX27" fmla="*/ 1460251 w 6321674"/>
              <a:gd name="connsiteY27" fmla="*/ 3510672 h 6321674"/>
              <a:gd name="connsiteX28" fmla="*/ 3160837 w 6321674"/>
              <a:gd name="connsiteY28" fmla="*/ 4896690 h 6321674"/>
              <a:gd name="connsiteX29" fmla="*/ 4561928 w 6321674"/>
              <a:gd name="connsiteY29" fmla="*/ 4896690 h 6321674"/>
              <a:gd name="connsiteX30" fmla="*/ 3570862 w 6321674"/>
              <a:gd name="connsiteY30" fmla="*/ 3905624 h 6321674"/>
              <a:gd name="connsiteX31" fmla="*/ 3493260 w 6321674"/>
              <a:gd name="connsiteY31" fmla="*/ 3947745 h 6321674"/>
              <a:gd name="connsiteX32" fmla="*/ 3160836 w 6321674"/>
              <a:gd name="connsiteY32" fmla="*/ 4014859 h 6321674"/>
              <a:gd name="connsiteX33" fmla="*/ 2306814 w 6321674"/>
              <a:gd name="connsiteY33" fmla="*/ 3160837 h 6321674"/>
              <a:gd name="connsiteX34" fmla="*/ 2373928 w 6321674"/>
              <a:gd name="connsiteY34" fmla="*/ 2828413 h 6321674"/>
              <a:gd name="connsiteX35" fmla="*/ 2416050 w 6321674"/>
              <a:gd name="connsiteY35" fmla="*/ 2750811 h 6321674"/>
              <a:gd name="connsiteX36" fmla="*/ 1433758 w 6321674"/>
              <a:gd name="connsiteY36" fmla="*/ 1759384 h 6321674"/>
              <a:gd name="connsiteX37" fmla="*/ 731545 w 6321674"/>
              <a:gd name="connsiteY37" fmla="*/ 1403612 h 6321674"/>
              <a:gd name="connsiteX38" fmla="*/ 533729 w 6321674"/>
              <a:gd name="connsiteY38" fmla="*/ 1403612 h 6321674"/>
              <a:gd name="connsiteX39" fmla="*/ 539822 w 6321674"/>
              <a:gd name="connsiteY39" fmla="*/ 1393583 h 6321674"/>
              <a:gd name="connsiteX40" fmla="*/ 3160837 w 6321674"/>
              <a:gd name="connsiteY40" fmla="*/ 0 h 632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321674" h="6321674">
                <a:moveTo>
                  <a:pt x="3160837" y="0"/>
                </a:moveTo>
                <a:cubicBezTo>
                  <a:pt x="4906519" y="0"/>
                  <a:pt x="6321674" y="1415155"/>
                  <a:pt x="6321674" y="3160837"/>
                </a:cubicBezTo>
                <a:cubicBezTo>
                  <a:pt x="6321674" y="3597258"/>
                  <a:pt x="6233227" y="4013020"/>
                  <a:pt x="6073280" y="4391178"/>
                </a:cubicBezTo>
                <a:lnTo>
                  <a:pt x="6050767" y="4437912"/>
                </a:lnTo>
                <a:lnTo>
                  <a:pt x="5808464" y="4437912"/>
                </a:lnTo>
                <a:cubicBezTo>
                  <a:pt x="5299355" y="4437912"/>
                  <a:pt x="4886641" y="4025198"/>
                  <a:pt x="4886641" y="3516089"/>
                </a:cubicBezTo>
                <a:lnTo>
                  <a:pt x="4886641" y="2976234"/>
                </a:lnTo>
                <a:lnTo>
                  <a:pt x="4861424" y="2811002"/>
                </a:lnTo>
                <a:cubicBezTo>
                  <a:pt x="4699562" y="2020003"/>
                  <a:pt x="3999687" y="1424984"/>
                  <a:pt x="3160837" y="1424984"/>
                </a:cubicBezTo>
                <a:lnTo>
                  <a:pt x="1759746" y="1424984"/>
                </a:lnTo>
                <a:lnTo>
                  <a:pt x="2750811" y="2416049"/>
                </a:lnTo>
                <a:lnTo>
                  <a:pt x="2828413" y="2373928"/>
                </a:lnTo>
                <a:cubicBezTo>
                  <a:pt x="2930586" y="2330712"/>
                  <a:pt x="3042921" y="2306815"/>
                  <a:pt x="3160836" y="2306815"/>
                </a:cubicBezTo>
                <a:cubicBezTo>
                  <a:pt x="3632499" y="2306815"/>
                  <a:pt x="4014858" y="2689174"/>
                  <a:pt x="4014858" y="3160837"/>
                </a:cubicBezTo>
                <a:cubicBezTo>
                  <a:pt x="4014858" y="3278753"/>
                  <a:pt x="3990961" y="3391087"/>
                  <a:pt x="3947745" y="3493261"/>
                </a:cubicBezTo>
                <a:lnTo>
                  <a:pt x="3905624" y="3570862"/>
                </a:lnTo>
                <a:lnTo>
                  <a:pt x="4978204" y="4651491"/>
                </a:lnTo>
                <a:cubicBezTo>
                  <a:pt x="5125286" y="4798573"/>
                  <a:pt x="5340089" y="4886642"/>
                  <a:pt x="5564528" y="4886642"/>
                </a:cubicBezTo>
                <a:lnTo>
                  <a:pt x="5807033" y="4886642"/>
                </a:lnTo>
                <a:lnTo>
                  <a:pt x="5781853" y="4928091"/>
                </a:lnTo>
                <a:cubicBezTo>
                  <a:pt x="5213828" y="5768879"/>
                  <a:pt x="4251889" y="6321674"/>
                  <a:pt x="3160837" y="6321674"/>
                </a:cubicBezTo>
                <a:cubicBezTo>
                  <a:pt x="1415155" y="6321674"/>
                  <a:pt x="0" y="4906519"/>
                  <a:pt x="0" y="3160837"/>
                </a:cubicBezTo>
                <a:cubicBezTo>
                  <a:pt x="0" y="2724417"/>
                  <a:pt x="88448" y="2308654"/>
                  <a:pt x="248395" y="1930497"/>
                </a:cubicBezTo>
                <a:lnTo>
                  <a:pt x="278958" y="1867050"/>
                </a:lnTo>
                <a:lnTo>
                  <a:pt x="523257" y="1867050"/>
                </a:lnTo>
                <a:cubicBezTo>
                  <a:pt x="1032366" y="1867050"/>
                  <a:pt x="1445080" y="2279764"/>
                  <a:pt x="1445080" y="2788873"/>
                </a:cubicBezTo>
                <a:lnTo>
                  <a:pt x="1445080" y="3411271"/>
                </a:lnTo>
                <a:lnTo>
                  <a:pt x="1460251" y="3510672"/>
                </a:lnTo>
                <a:cubicBezTo>
                  <a:pt x="1622113" y="4301671"/>
                  <a:pt x="2321988" y="4896690"/>
                  <a:pt x="3160837" y="4896690"/>
                </a:cubicBezTo>
                <a:lnTo>
                  <a:pt x="4561928" y="4896690"/>
                </a:lnTo>
                <a:lnTo>
                  <a:pt x="3570862" y="3905624"/>
                </a:lnTo>
                <a:lnTo>
                  <a:pt x="3493260" y="3947745"/>
                </a:lnTo>
                <a:cubicBezTo>
                  <a:pt x="3391086" y="3990961"/>
                  <a:pt x="3278752" y="4014859"/>
                  <a:pt x="3160836" y="4014859"/>
                </a:cubicBezTo>
                <a:cubicBezTo>
                  <a:pt x="2689173" y="4014859"/>
                  <a:pt x="2306814" y="3632500"/>
                  <a:pt x="2306814" y="3160837"/>
                </a:cubicBezTo>
                <a:cubicBezTo>
                  <a:pt x="2306814" y="3042921"/>
                  <a:pt x="2330712" y="2930587"/>
                  <a:pt x="2373928" y="2828413"/>
                </a:cubicBezTo>
                <a:lnTo>
                  <a:pt x="2416050" y="2750811"/>
                </a:lnTo>
                <a:lnTo>
                  <a:pt x="1433758" y="1759384"/>
                </a:lnTo>
                <a:cubicBezTo>
                  <a:pt x="1244033" y="1545756"/>
                  <a:pt x="1012094" y="1403612"/>
                  <a:pt x="731545" y="1403612"/>
                </a:cubicBezTo>
                <a:lnTo>
                  <a:pt x="533729" y="1403612"/>
                </a:lnTo>
                <a:lnTo>
                  <a:pt x="539822" y="1393583"/>
                </a:lnTo>
                <a:cubicBezTo>
                  <a:pt x="1107847" y="552795"/>
                  <a:pt x="2069786" y="0"/>
                  <a:pt x="3160837" y="0"/>
                </a:cubicBezTo>
                <a:close/>
              </a:path>
            </a:pathLst>
          </a:custGeom>
          <a:solidFill>
            <a:srgbClr val="0096A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nl-NL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443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48B07300-C75A-4859-A292-7E33BFD27FA0}"/>
              </a:ext>
            </a:extLst>
          </p:cNvPr>
          <p:cNvSpPr/>
          <p:nvPr userDrawn="1"/>
        </p:nvSpPr>
        <p:spPr>
          <a:xfrm>
            <a:off x="-11113" y="0"/>
            <a:ext cx="5120142" cy="1480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jdelijke aanduiding voor afbeelding 8">
            <a:extLst>
              <a:ext uri="{FF2B5EF4-FFF2-40B4-BE49-F238E27FC236}">
                <a16:creationId xmlns:a16="http://schemas.microsoft.com/office/drawing/2014/main" id="{D402EFC2-4C5D-4518-A272-43F7A51EF7A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363" y="1434"/>
            <a:ext cx="12192363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08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TITEL SLIDE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A1A33526-C1E5-4D83-A1C8-78215899B3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flipV="1">
            <a:off x="-11113" y="3936232"/>
            <a:ext cx="12201525" cy="3474218"/>
          </a:xfrm>
          <a:custGeom>
            <a:avLst/>
            <a:gdLst>
              <a:gd name="connsiteX0" fmla="*/ 12201525 w 12201525"/>
              <a:gd name="connsiteY0" fmla="*/ 3474218 h 3474218"/>
              <a:gd name="connsiteX1" fmla="*/ 12201525 w 12201525"/>
              <a:gd name="connsiteY1" fmla="*/ 2271712 h 3474218"/>
              <a:gd name="connsiteX2" fmla="*/ 12192001 w 12201525"/>
              <a:gd name="connsiteY2" fmla="*/ 2271712 h 3474218"/>
              <a:gd name="connsiteX3" fmla="*/ 12192001 w 12201525"/>
              <a:gd name="connsiteY3" fmla="*/ 1202506 h 3474218"/>
              <a:gd name="connsiteX4" fmla="*/ 12201525 w 12201525"/>
              <a:gd name="connsiteY4" fmla="*/ 1202506 h 3474218"/>
              <a:gd name="connsiteX5" fmla="*/ 12201525 w 12201525"/>
              <a:gd name="connsiteY5" fmla="*/ 0 h 3474218"/>
              <a:gd name="connsiteX6" fmla="*/ 689378 w 12201525"/>
              <a:gd name="connsiteY6" fmla="*/ 315577 h 3474218"/>
              <a:gd name="connsiteX7" fmla="*/ 9524 w 12201525"/>
              <a:gd name="connsiteY7" fmla="*/ 87410 h 3474218"/>
              <a:gd name="connsiteX8" fmla="*/ 9524 w 12201525"/>
              <a:gd name="connsiteY8" fmla="*/ 552450 h 3474218"/>
              <a:gd name="connsiteX9" fmla="*/ 0 w 12201525"/>
              <a:gd name="connsiteY9" fmla="*/ 552450 h 3474218"/>
              <a:gd name="connsiteX10" fmla="*/ 0 w 12201525"/>
              <a:gd name="connsiteY10" fmla="*/ 1194568 h 3474218"/>
              <a:gd name="connsiteX11" fmla="*/ 0 w 12201525"/>
              <a:gd name="connsiteY11" fmla="*/ 2279650 h 3474218"/>
              <a:gd name="connsiteX12" fmla="*/ 0 w 12201525"/>
              <a:gd name="connsiteY12" fmla="*/ 2921768 h 3474218"/>
              <a:gd name="connsiteX13" fmla="*/ 9524 w 12201525"/>
              <a:gd name="connsiteY13" fmla="*/ 2921768 h 3474218"/>
              <a:gd name="connsiteX14" fmla="*/ 9524 w 12201525"/>
              <a:gd name="connsiteY14" fmla="*/ 3386808 h 3474218"/>
              <a:gd name="connsiteX15" fmla="*/ 689378 w 12201525"/>
              <a:gd name="connsiteY15" fmla="*/ 3158641 h 3474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201525" h="3474218">
                <a:moveTo>
                  <a:pt x="12201525" y="3474218"/>
                </a:moveTo>
                <a:lnTo>
                  <a:pt x="12201525" y="2271712"/>
                </a:lnTo>
                <a:lnTo>
                  <a:pt x="12192001" y="2271712"/>
                </a:lnTo>
                <a:lnTo>
                  <a:pt x="12192001" y="1202506"/>
                </a:lnTo>
                <a:lnTo>
                  <a:pt x="12201525" y="1202506"/>
                </a:lnTo>
                <a:lnTo>
                  <a:pt x="12201525" y="0"/>
                </a:lnTo>
                <a:lnTo>
                  <a:pt x="689378" y="315577"/>
                </a:lnTo>
                <a:lnTo>
                  <a:pt x="9524" y="87410"/>
                </a:lnTo>
                <a:lnTo>
                  <a:pt x="9524" y="552450"/>
                </a:lnTo>
                <a:lnTo>
                  <a:pt x="0" y="552450"/>
                </a:lnTo>
                <a:lnTo>
                  <a:pt x="0" y="1194568"/>
                </a:lnTo>
                <a:lnTo>
                  <a:pt x="0" y="2279650"/>
                </a:lnTo>
                <a:lnTo>
                  <a:pt x="0" y="2921768"/>
                </a:lnTo>
                <a:lnTo>
                  <a:pt x="9524" y="2921768"/>
                </a:lnTo>
                <a:lnTo>
                  <a:pt x="9524" y="3386808"/>
                </a:lnTo>
                <a:lnTo>
                  <a:pt x="689378" y="3158641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698500" y="4754248"/>
            <a:ext cx="10775070" cy="490400"/>
          </a:xfrm>
        </p:spPr>
        <p:txBody>
          <a:bodyPr/>
          <a:lstStyle>
            <a:lvl1pPr>
              <a:defRPr sz="4400"/>
            </a:lvl1pPr>
          </a:lstStyle>
          <a:p>
            <a:r>
              <a:rPr lang="nl-NL" dirty="0"/>
              <a:t>Plaats hier de titel van de presentatie</a:t>
            </a:r>
          </a:p>
        </p:txBody>
      </p:sp>
      <p:sp>
        <p:nvSpPr>
          <p:cNvPr id="3927" name="Tijdelijke aanduiding voor tekst 3926">
            <a:extLst>
              <a:ext uri="{FF2B5EF4-FFF2-40B4-BE49-F238E27FC236}">
                <a16:creationId xmlns:a16="http://schemas.microsoft.com/office/drawing/2014/main" id="{76570FAB-FA05-423A-97CF-0E4BF12258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84267" y="6100763"/>
            <a:ext cx="1689303" cy="473459"/>
          </a:xfrm>
          <a:blipFill>
            <a:blip r:embed="rId2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  <p:sp>
        <p:nvSpPr>
          <p:cNvPr id="11" name="Tijdelijke aanduiding voor verticale tekst 2">
            <a:extLst>
              <a:ext uri="{FF2B5EF4-FFF2-40B4-BE49-F238E27FC236}">
                <a16:creationId xmlns:a16="http://schemas.microsoft.com/office/drawing/2014/main" id="{66CBF784-02C5-4FA0-ACDC-E113BBBB30BB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5419726"/>
            <a:ext cx="10773500" cy="365125"/>
          </a:xfrm>
        </p:spPr>
        <p:txBody>
          <a:bodyPr vert="horz" lIns="0" tIns="0" rIns="0" bIns="0" anchor="ctr" anchorCtr="0"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3"/>
            <a:r>
              <a:rPr lang="nl-NL" dirty="0"/>
              <a:t>Naam van de spreker of subtitel</a:t>
            </a:r>
          </a:p>
        </p:txBody>
      </p:sp>
      <p:sp>
        <p:nvSpPr>
          <p:cNvPr id="10" name="Tijdelijke aanduiding voor verticale tekst 2">
            <a:extLst>
              <a:ext uri="{FF2B5EF4-FFF2-40B4-BE49-F238E27FC236}">
                <a16:creationId xmlns:a16="http://schemas.microsoft.com/office/drawing/2014/main" id="{5355D78C-391F-4E7E-AB73-92547894D680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698500" y="5804353"/>
            <a:ext cx="10773500" cy="258311"/>
          </a:xfrm>
        </p:spPr>
        <p:txBody>
          <a:bodyPr vert="horz" lIns="0" tIns="0" rIns="0" bIns="0" anchor="ctr" anchorCtr="0"/>
          <a:lstStyle>
            <a:lvl1pPr marL="0" indent="0">
              <a:buNone/>
              <a:defRPr/>
            </a:lvl1pPr>
            <a:lvl2pPr>
              <a:defRPr/>
            </a:lvl2pPr>
            <a:lvl3pPr>
              <a:defRPr/>
            </a:lvl3pPr>
            <a:lvl4pPr>
              <a:defRPr sz="1400" b="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3"/>
            <a:r>
              <a:rPr lang="nl-NL" dirty="0"/>
              <a:t>Naam van de spreker of subtitel</a:t>
            </a:r>
          </a:p>
        </p:txBody>
      </p:sp>
    </p:spTree>
    <p:extLst>
      <p:ext uri="{BB962C8B-B14F-4D97-AF65-F5344CB8AC3E}">
        <p14:creationId xmlns:p14="http://schemas.microsoft.com/office/powerpoint/2010/main" val="386793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392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9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4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4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presetID="59" presetClass="entr"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oofdstuk 2: Tekstveld">
            <a:extLst>
              <a:ext uri="{FF2B5EF4-FFF2-40B4-BE49-F238E27FC236}">
                <a16:creationId xmlns:a16="http://schemas.microsoft.com/office/drawing/2014/main" id="{E7EFF89E-69D3-4DF1-8604-9AF867B7E7F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005803" y="1900618"/>
            <a:ext cx="1674000" cy="2133531"/>
          </a:xfrm>
          <a:solidFill>
            <a:schemeClr val="tx2"/>
          </a:solidFill>
        </p:spPr>
        <p:txBody>
          <a:bodyPr lIns="180000" tIns="0" rIns="0" bIns="180000"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Hoofdstuk 7</a:t>
            </a:r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Calibri" panose="020F0502020204030204" pitchFamily="34" charset="0"/>
              </a:rPr>
              <a:t>MENU</a:t>
            </a:r>
          </a:p>
        </p:txBody>
      </p:sp>
      <p:sp>
        <p:nvSpPr>
          <p:cNvPr id="8" name="Hoofdstuk 6: Tekstveld">
            <a:extLst>
              <a:ext uri="{FF2B5EF4-FFF2-40B4-BE49-F238E27FC236}">
                <a16:creationId xmlns:a16="http://schemas.microsoft.com/office/drawing/2014/main" id="{181807B2-DAA9-4125-9505-5119EE4351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8500" y="1896092"/>
            <a:ext cx="1656000" cy="4336716"/>
          </a:xfrm>
          <a:solidFill>
            <a:schemeClr val="accent3"/>
          </a:solidFill>
        </p:spPr>
        <p:txBody>
          <a:bodyPr lIns="180000" tIns="0" rIns="0" bIns="180000"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Hoofdstuk 1</a:t>
            </a:r>
          </a:p>
        </p:txBody>
      </p:sp>
      <p:sp>
        <p:nvSpPr>
          <p:cNvPr id="9" name="Hoofdstuk 3: Fotoveld">
            <a:extLst>
              <a:ext uri="{FF2B5EF4-FFF2-40B4-BE49-F238E27FC236}">
                <a16:creationId xmlns:a16="http://schemas.microsoft.com/office/drawing/2014/main" id="{072B39EF-68C9-4EB0-8091-CFC77220707C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2510268" y="4176076"/>
            <a:ext cx="1656000" cy="2056731"/>
          </a:xfrm>
          <a:solidFill>
            <a:schemeClr val="tx2">
              <a:lumMod val="50000"/>
              <a:lumOff val="50000"/>
            </a:schemeClr>
          </a:solidFill>
        </p:spPr>
        <p:txBody>
          <a:bodyPr lIns="180000" rIns="0" bIns="180000" anchor="b"/>
          <a:lstStyle>
            <a:lvl1pPr marL="0" indent="0" algn="l">
              <a:buNone/>
              <a:defRPr sz="1200" b="1">
                <a:solidFill>
                  <a:schemeClr val="bg1">
                    <a:alpha val="0"/>
                  </a:schemeClr>
                </a:solidFill>
                <a:effectLst>
                  <a:outerShdw blurRad="190500" dist="25400" dir="2700000" algn="tl" rotWithShape="0">
                    <a:prstClr val="black">
                      <a:alpha val="35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nl-NL" dirty="0"/>
              <a:t>Hoofdstuk 5</a:t>
            </a:r>
            <a:endParaRPr lang="en-US" dirty="0"/>
          </a:p>
        </p:txBody>
      </p:sp>
      <p:sp>
        <p:nvSpPr>
          <p:cNvPr id="10" name="Hoofdstuk 3: Tekstveld">
            <a:extLst>
              <a:ext uri="{FF2B5EF4-FFF2-40B4-BE49-F238E27FC236}">
                <a16:creationId xmlns:a16="http://schemas.microsoft.com/office/drawing/2014/main" id="{8D295945-8345-49D9-ABBD-991246A7FCD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510268" y="5505478"/>
            <a:ext cx="1649768" cy="727329"/>
          </a:xfrm>
          <a:gradFill>
            <a:gsLst>
              <a:gs pos="0">
                <a:schemeClr val="tx1">
                  <a:alpha val="0"/>
                </a:schemeClr>
              </a:gs>
              <a:gs pos="33000">
                <a:schemeClr val="tx1">
                  <a:alpha val="14000"/>
                </a:schemeClr>
              </a:gs>
              <a:gs pos="100000">
                <a:schemeClr val="tx1">
                  <a:alpha val="56000"/>
                </a:schemeClr>
              </a:gs>
            </a:gsLst>
            <a:lin ang="5400000" scaled="1"/>
          </a:gradFill>
        </p:spPr>
        <p:txBody>
          <a:bodyPr lIns="180000" rIns="0" bIns="180000" anchor="b"/>
          <a:lstStyle>
            <a:lvl1pPr marL="0" indent="0">
              <a:buNone/>
              <a:defRPr sz="1600" b="1">
                <a:solidFill>
                  <a:schemeClr val="bg1"/>
                </a:solidFill>
                <a:effectLst>
                  <a:outerShdw blurRad="1270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defRPr>
            </a:lvl1pPr>
          </a:lstStyle>
          <a:p>
            <a:pPr lvl="0"/>
            <a:r>
              <a:rPr lang="nl-NL" dirty="0"/>
              <a:t>Hoofdstuk 4</a:t>
            </a:r>
            <a:endParaRPr lang="en-US" dirty="0"/>
          </a:p>
        </p:txBody>
      </p:sp>
      <p:sp>
        <p:nvSpPr>
          <p:cNvPr id="11" name="Hoofdstuk 2: Tekstveld">
            <a:extLst>
              <a:ext uri="{FF2B5EF4-FFF2-40B4-BE49-F238E27FC236}">
                <a16:creationId xmlns:a16="http://schemas.microsoft.com/office/drawing/2014/main" id="{667D4491-8885-4316-9CB6-F34E84DE0A1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510268" y="1900618"/>
            <a:ext cx="1656000" cy="2133533"/>
          </a:xfrm>
          <a:solidFill>
            <a:schemeClr val="accent5"/>
          </a:solidFill>
        </p:spPr>
        <p:txBody>
          <a:bodyPr lIns="180000" tIns="0" rIns="0" bIns="180000"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Hoofdstuk 2</a:t>
            </a:r>
          </a:p>
        </p:txBody>
      </p:sp>
      <p:sp>
        <p:nvSpPr>
          <p:cNvPr id="12" name="Hoofdstuk 3: Fotoveld">
            <a:extLst>
              <a:ext uri="{FF2B5EF4-FFF2-40B4-BE49-F238E27FC236}">
                <a16:creationId xmlns:a16="http://schemas.microsoft.com/office/drawing/2014/main" id="{F2A9CE28-7BFE-4AE8-A67E-7B6F869626F4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322036" y="1900619"/>
            <a:ext cx="3528000" cy="2133532"/>
          </a:xfrm>
          <a:solidFill>
            <a:schemeClr val="bg2">
              <a:lumMod val="50000"/>
            </a:schemeClr>
          </a:solidFill>
        </p:spPr>
        <p:txBody>
          <a:bodyPr lIns="180000" rIns="0" bIns="180000" anchor="b"/>
          <a:lstStyle>
            <a:lvl1pPr marL="0" indent="0" algn="l">
              <a:buNone/>
              <a:defRPr sz="1200" b="1">
                <a:solidFill>
                  <a:schemeClr val="bg1">
                    <a:alpha val="0"/>
                  </a:schemeClr>
                </a:solidFill>
                <a:effectLst>
                  <a:outerShdw blurRad="190500" dist="25400" dir="2700000" algn="tl" rotWithShape="0">
                    <a:prstClr val="black">
                      <a:alpha val="35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nl-NL" dirty="0"/>
              <a:t>Hoofdstuk 5</a:t>
            </a:r>
            <a:endParaRPr lang="en-US" dirty="0"/>
          </a:p>
        </p:txBody>
      </p:sp>
      <p:sp>
        <p:nvSpPr>
          <p:cNvPr id="13" name="Hoofdstuk 3: Tekstveld">
            <a:extLst>
              <a:ext uri="{FF2B5EF4-FFF2-40B4-BE49-F238E27FC236}">
                <a16:creationId xmlns:a16="http://schemas.microsoft.com/office/drawing/2014/main" id="{B7CE41B5-D270-4C27-BA2B-353986D3EC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22036" y="3388299"/>
            <a:ext cx="3528000" cy="645852"/>
          </a:xfrm>
          <a:gradFill>
            <a:gsLst>
              <a:gs pos="0">
                <a:schemeClr val="tx1">
                  <a:alpha val="0"/>
                </a:schemeClr>
              </a:gs>
              <a:gs pos="33000">
                <a:schemeClr val="tx1">
                  <a:alpha val="14000"/>
                </a:schemeClr>
              </a:gs>
              <a:gs pos="100000">
                <a:schemeClr val="tx1">
                  <a:alpha val="56000"/>
                </a:schemeClr>
              </a:gs>
            </a:gsLst>
            <a:lin ang="5400000" scaled="1"/>
          </a:gradFill>
        </p:spPr>
        <p:txBody>
          <a:bodyPr lIns="180000" rIns="0" bIns="180000" anchor="b"/>
          <a:lstStyle>
            <a:lvl1pPr marL="0" indent="0">
              <a:buNone/>
              <a:defRPr sz="1600" b="1">
                <a:solidFill>
                  <a:schemeClr val="bg1"/>
                </a:solidFill>
                <a:effectLst>
                  <a:outerShdw blurRad="1270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defRPr>
            </a:lvl1pPr>
          </a:lstStyle>
          <a:p>
            <a:pPr lvl="0"/>
            <a:r>
              <a:rPr lang="nl-NL" dirty="0"/>
              <a:t>Hoofdstuk 3</a:t>
            </a:r>
            <a:endParaRPr lang="en-US" dirty="0"/>
          </a:p>
        </p:txBody>
      </p:sp>
      <p:sp>
        <p:nvSpPr>
          <p:cNvPr id="16" name="Hoofdstuk 3: Fotoveld">
            <a:extLst>
              <a:ext uri="{FF2B5EF4-FFF2-40B4-BE49-F238E27FC236}">
                <a16:creationId xmlns:a16="http://schemas.microsoft.com/office/drawing/2014/main" id="{47B3C8F8-5CD8-4905-886B-44BB8B3BE77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158036" y="4176077"/>
            <a:ext cx="1692000" cy="2056730"/>
          </a:xfrm>
          <a:solidFill>
            <a:schemeClr val="tx1"/>
          </a:solidFill>
        </p:spPr>
        <p:txBody>
          <a:bodyPr lIns="180000" rIns="0" bIns="180000" anchor="b"/>
          <a:lstStyle>
            <a:lvl1pPr marL="0" indent="0" algn="l">
              <a:buNone/>
              <a:defRPr sz="1200" b="1">
                <a:solidFill>
                  <a:schemeClr val="bg1">
                    <a:alpha val="0"/>
                  </a:schemeClr>
                </a:solidFill>
                <a:effectLst>
                  <a:outerShdw blurRad="190500" dist="25400" dir="2700000" algn="tl" rotWithShape="0">
                    <a:prstClr val="black">
                      <a:alpha val="35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nl-NL" dirty="0"/>
              <a:t>Hoofdstuk 5</a:t>
            </a:r>
            <a:endParaRPr lang="en-US" dirty="0"/>
          </a:p>
        </p:txBody>
      </p:sp>
      <p:sp>
        <p:nvSpPr>
          <p:cNvPr id="17" name="Hoofdstuk 3: Tekstveld">
            <a:extLst>
              <a:ext uri="{FF2B5EF4-FFF2-40B4-BE49-F238E27FC236}">
                <a16:creationId xmlns:a16="http://schemas.microsoft.com/office/drawing/2014/main" id="{AE7099CE-4C59-45E3-B76B-89CCE92EC86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58036" y="5586955"/>
            <a:ext cx="1692000" cy="645852"/>
          </a:xfrm>
          <a:gradFill>
            <a:gsLst>
              <a:gs pos="0">
                <a:schemeClr val="tx1">
                  <a:alpha val="0"/>
                </a:schemeClr>
              </a:gs>
              <a:gs pos="33000">
                <a:schemeClr val="tx1">
                  <a:alpha val="14000"/>
                </a:schemeClr>
              </a:gs>
              <a:gs pos="100000">
                <a:schemeClr val="tx1">
                  <a:alpha val="56000"/>
                </a:schemeClr>
              </a:gs>
            </a:gsLst>
            <a:lin ang="5400000" scaled="1"/>
          </a:gradFill>
        </p:spPr>
        <p:txBody>
          <a:bodyPr lIns="180000" rIns="0" bIns="180000" anchor="b"/>
          <a:lstStyle>
            <a:lvl1pPr marL="0" indent="0">
              <a:buNone/>
              <a:defRPr sz="1600" b="1">
                <a:solidFill>
                  <a:schemeClr val="bg1"/>
                </a:solidFill>
                <a:effectLst>
                  <a:outerShdw blurRad="1270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defRPr>
            </a:lvl1pPr>
          </a:lstStyle>
          <a:p>
            <a:pPr lvl="0"/>
            <a:r>
              <a:rPr lang="nl-NL" dirty="0"/>
              <a:t>Hoofdstuk 6</a:t>
            </a:r>
            <a:endParaRPr lang="en-US" dirty="0"/>
          </a:p>
        </p:txBody>
      </p:sp>
      <p:sp>
        <p:nvSpPr>
          <p:cNvPr id="18" name="Hoofdstuk 2: Tekstveld">
            <a:extLst>
              <a:ext uri="{FF2B5EF4-FFF2-40B4-BE49-F238E27FC236}">
                <a16:creationId xmlns:a16="http://schemas.microsoft.com/office/drawing/2014/main" id="{3DC30979-F438-46E5-84D1-6DF87E8DBA6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322036" y="4176077"/>
            <a:ext cx="1674000" cy="2056730"/>
          </a:xfrm>
          <a:solidFill>
            <a:schemeClr val="accent1"/>
          </a:solidFill>
        </p:spPr>
        <p:txBody>
          <a:bodyPr lIns="180000" tIns="0" rIns="0" bIns="180000"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Hoofdstuk 5</a:t>
            </a:r>
          </a:p>
        </p:txBody>
      </p:sp>
      <p:sp>
        <p:nvSpPr>
          <p:cNvPr id="19" name="Hoofdstuk 3: Fotoveld">
            <a:extLst>
              <a:ext uri="{FF2B5EF4-FFF2-40B4-BE49-F238E27FC236}">
                <a16:creationId xmlns:a16="http://schemas.microsoft.com/office/drawing/2014/main" id="{6840ECA0-50C9-451E-A37F-7208DE11EAE2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817570" y="1896092"/>
            <a:ext cx="1656000" cy="2138057"/>
          </a:xfrm>
          <a:solidFill>
            <a:schemeClr val="tx2">
              <a:lumMod val="50000"/>
              <a:lumOff val="50000"/>
            </a:schemeClr>
          </a:solidFill>
        </p:spPr>
        <p:txBody>
          <a:bodyPr lIns="180000" rIns="0" bIns="180000" anchor="b"/>
          <a:lstStyle>
            <a:lvl1pPr marL="0" indent="0" algn="l">
              <a:buNone/>
              <a:defRPr sz="1200" b="1">
                <a:solidFill>
                  <a:schemeClr val="bg1">
                    <a:alpha val="0"/>
                  </a:schemeClr>
                </a:solidFill>
                <a:effectLst>
                  <a:outerShdw blurRad="190500" dist="25400" dir="2700000" algn="tl" rotWithShape="0">
                    <a:prstClr val="black">
                      <a:alpha val="35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nl-NL" dirty="0"/>
              <a:t>Hoofdstuk 5</a:t>
            </a:r>
            <a:endParaRPr lang="en-US" dirty="0"/>
          </a:p>
        </p:txBody>
      </p:sp>
      <p:sp>
        <p:nvSpPr>
          <p:cNvPr id="20" name="Hoofdstuk 3: Tekstveld">
            <a:extLst>
              <a:ext uri="{FF2B5EF4-FFF2-40B4-BE49-F238E27FC236}">
                <a16:creationId xmlns:a16="http://schemas.microsoft.com/office/drawing/2014/main" id="{5A47032C-A5A3-47C4-B67B-369E2F5D521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17569" y="3388297"/>
            <a:ext cx="1656000" cy="645852"/>
          </a:xfrm>
          <a:gradFill>
            <a:gsLst>
              <a:gs pos="0">
                <a:schemeClr val="tx1">
                  <a:alpha val="0"/>
                </a:schemeClr>
              </a:gs>
              <a:gs pos="33000">
                <a:schemeClr val="tx1">
                  <a:alpha val="14000"/>
                </a:schemeClr>
              </a:gs>
              <a:gs pos="100000">
                <a:schemeClr val="tx1">
                  <a:alpha val="56000"/>
                </a:schemeClr>
              </a:gs>
            </a:gsLst>
            <a:lin ang="5400000" scaled="1"/>
          </a:gradFill>
        </p:spPr>
        <p:txBody>
          <a:bodyPr lIns="180000" rIns="0" bIns="180000" anchor="b"/>
          <a:lstStyle>
            <a:lvl1pPr marL="0" indent="0">
              <a:buNone/>
              <a:defRPr sz="1600" b="1">
                <a:solidFill>
                  <a:schemeClr val="bg1"/>
                </a:solidFill>
                <a:effectLst>
                  <a:outerShdw blurRad="127000" dist="25400" dir="27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</a:defRPr>
            </a:lvl1pPr>
          </a:lstStyle>
          <a:p>
            <a:pPr lvl="0"/>
            <a:r>
              <a:rPr lang="nl-NL" dirty="0"/>
              <a:t>Hoofdstuk 9</a:t>
            </a:r>
          </a:p>
        </p:txBody>
      </p:sp>
      <p:sp>
        <p:nvSpPr>
          <p:cNvPr id="21" name="Hoofdstuk 8: Tekstveld">
            <a:extLst>
              <a:ext uri="{FF2B5EF4-FFF2-40B4-BE49-F238E27FC236}">
                <a16:creationId xmlns:a16="http://schemas.microsoft.com/office/drawing/2014/main" id="{BD0DF3A9-05E6-4541-9324-CDD20451D08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005803" y="4176077"/>
            <a:ext cx="3467767" cy="2056731"/>
          </a:xfrm>
          <a:solidFill>
            <a:schemeClr val="accent6"/>
          </a:solidFill>
        </p:spPr>
        <p:txBody>
          <a:bodyPr lIns="180000" tIns="0" rIns="0" bIns="180000"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Hoofdstuk 8</a:t>
            </a:r>
          </a:p>
        </p:txBody>
      </p:sp>
      <p:sp>
        <p:nvSpPr>
          <p:cNvPr id="27" name="Tijdelijke aanduiding voor titel 1">
            <a:extLst>
              <a:ext uri="{FF2B5EF4-FFF2-40B4-BE49-F238E27FC236}">
                <a16:creationId xmlns:a16="http://schemas.microsoft.com/office/drawing/2014/main" id="{40F22B31-EC4F-4683-A88E-2039C01BB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grpSp>
        <p:nvGrpSpPr>
          <p:cNvPr id="22" name="Instructie">
            <a:extLst>
              <a:ext uri="{FF2B5EF4-FFF2-40B4-BE49-F238E27FC236}">
                <a16:creationId xmlns:a16="http://schemas.microsoft.com/office/drawing/2014/main" id="{0BA371F3-1F8F-4D65-B0F3-8FEC0F53222A}"/>
              </a:ext>
            </a:extLst>
          </p:cNvPr>
          <p:cNvGrpSpPr/>
          <p:nvPr userDrawn="1"/>
        </p:nvGrpSpPr>
        <p:grpSpPr>
          <a:xfrm>
            <a:off x="12391601" y="0"/>
            <a:ext cx="3320839" cy="5340257"/>
            <a:chOff x="12391601" y="0"/>
            <a:chExt cx="3320839" cy="5340257"/>
          </a:xfrm>
        </p:grpSpPr>
        <p:grpSp>
          <p:nvGrpSpPr>
            <p:cNvPr id="23" name="Meer informatie">
              <a:extLst>
                <a:ext uri="{FF2B5EF4-FFF2-40B4-BE49-F238E27FC236}">
                  <a16:creationId xmlns:a16="http://schemas.microsoft.com/office/drawing/2014/main" id="{78FD9EE2-2AA9-4EA0-AEAE-66D00B5935D6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67" name="Freeform 101">
                <a:extLst>
                  <a:ext uri="{FF2B5EF4-FFF2-40B4-BE49-F238E27FC236}">
                    <a16:creationId xmlns:a16="http://schemas.microsoft.com/office/drawing/2014/main" id="{FCA44A39-F97F-4B48-90A3-0BFD7E9981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68" name="Rechthoek 67">
                <a:extLst>
                  <a:ext uri="{FF2B5EF4-FFF2-40B4-BE49-F238E27FC236}">
                    <a16:creationId xmlns:a16="http://schemas.microsoft.com/office/drawing/2014/main" id="{167E0612-E53F-483E-9190-2FEBEBCEE185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69" name="Rechte verbindingslijn 68">
                <a:extLst>
                  <a:ext uri="{FF2B5EF4-FFF2-40B4-BE49-F238E27FC236}">
                    <a16:creationId xmlns:a16="http://schemas.microsoft.com/office/drawing/2014/main" id="{D8294AB3-124C-4D8A-B4BF-C1E63335EA6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97B8ADD7-CA2B-4F22-992F-1263830CD1D6}"/>
                </a:ext>
              </a:extLst>
            </p:cNvPr>
            <p:cNvSpPr/>
            <p:nvPr userDrawn="1"/>
          </p:nvSpPr>
          <p:spPr>
            <a:xfrm>
              <a:off x="12397262" y="0"/>
              <a:ext cx="3315178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83AF6024-B632-4451-B1AD-3E4AAC8DE5D6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0" name="Rechte verbindingslijn 29">
              <a:extLst>
                <a:ext uri="{FF2B5EF4-FFF2-40B4-BE49-F238E27FC236}">
                  <a16:creationId xmlns:a16="http://schemas.microsoft.com/office/drawing/2014/main" id="{55165C30-A57C-4F01-A088-9F9170B6FF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31" name="Rechte verbindingslijn 30">
              <a:extLst>
                <a:ext uri="{FF2B5EF4-FFF2-40B4-BE49-F238E27FC236}">
                  <a16:creationId xmlns:a16="http://schemas.microsoft.com/office/drawing/2014/main" id="{FF8AF6D6-1510-44B1-BDAE-857EDAC0BC9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E56660E4-18BE-47A4-8FD3-9BE25B74C970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33" name="Rechte verbindingslijn 32">
              <a:extLst>
                <a:ext uri="{FF2B5EF4-FFF2-40B4-BE49-F238E27FC236}">
                  <a16:creationId xmlns:a16="http://schemas.microsoft.com/office/drawing/2014/main" id="{EE95B4B2-FC61-438E-ACC5-BF9D129202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17D863FB-2AF6-4296-BAEC-3ED26FDC2C0B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FD48B91D-4650-4D89-94C4-FC7A6F0D1C33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36" name="Groep 35">
              <a:extLst>
                <a:ext uri="{FF2B5EF4-FFF2-40B4-BE49-F238E27FC236}">
                  <a16:creationId xmlns:a16="http://schemas.microsoft.com/office/drawing/2014/main" id="{06D9DAF1-6E3F-4E38-934E-0B62B094AD5A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64" name="Rechthoek 63">
                <a:extLst>
                  <a:ext uri="{FF2B5EF4-FFF2-40B4-BE49-F238E27FC236}">
                    <a16:creationId xmlns:a16="http://schemas.microsoft.com/office/drawing/2014/main" id="{B57A5845-4BAE-4445-9F93-586128E4F11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65" name="Rechte verbindingslijn 64">
                <a:extLst>
                  <a:ext uri="{FF2B5EF4-FFF2-40B4-BE49-F238E27FC236}">
                    <a16:creationId xmlns:a16="http://schemas.microsoft.com/office/drawing/2014/main" id="{E9004EE6-58E4-4FAA-8EC6-7C37C775D62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6" name="Gelijkbenige driehoek 65">
                <a:extLst>
                  <a:ext uri="{FF2B5EF4-FFF2-40B4-BE49-F238E27FC236}">
                    <a16:creationId xmlns:a16="http://schemas.microsoft.com/office/drawing/2014/main" id="{443D1793-CAC8-4D2D-BB8C-03F94B63285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7" name="Groep 36">
              <a:extLst>
                <a:ext uri="{FF2B5EF4-FFF2-40B4-BE49-F238E27FC236}">
                  <a16:creationId xmlns:a16="http://schemas.microsoft.com/office/drawing/2014/main" id="{D15E168A-BE78-433B-BFDB-69DC41D645E4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C7BB1E92-ACEF-43C7-AFF0-F3FEFF99503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Ovaal 58">
                <a:extLst>
                  <a:ext uri="{FF2B5EF4-FFF2-40B4-BE49-F238E27FC236}">
                    <a16:creationId xmlns:a16="http://schemas.microsoft.com/office/drawing/2014/main" id="{C448988E-1AC7-4C0A-8CFE-506674143CAD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Vrije vorm: vorm 59">
                <a:extLst>
                  <a:ext uri="{FF2B5EF4-FFF2-40B4-BE49-F238E27FC236}">
                    <a16:creationId xmlns:a16="http://schemas.microsoft.com/office/drawing/2014/main" id="{756C4B5A-59AB-4363-B4A7-EF774CBCB1BF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Rechthoek: afgeronde hoeken 60">
                <a:extLst>
                  <a:ext uri="{FF2B5EF4-FFF2-40B4-BE49-F238E27FC236}">
                    <a16:creationId xmlns:a16="http://schemas.microsoft.com/office/drawing/2014/main" id="{41FD5824-6FC9-4921-A26E-E120D45B4B54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2" name="Rechte verbindingslijn 61">
                <a:extLst>
                  <a:ext uri="{FF2B5EF4-FFF2-40B4-BE49-F238E27FC236}">
                    <a16:creationId xmlns:a16="http://schemas.microsoft.com/office/drawing/2014/main" id="{DB631EAA-200B-4788-AC6F-AD567EFE556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3" name="Rechte verbindingslijn 62">
                <a:extLst>
                  <a:ext uri="{FF2B5EF4-FFF2-40B4-BE49-F238E27FC236}">
                    <a16:creationId xmlns:a16="http://schemas.microsoft.com/office/drawing/2014/main" id="{70EE5558-3BD0-44EC-8F7E-BF66FB655EBC}"/>
                  </a:ext>
                </a:extLst>
              </p:cNvPr>
              <p:cNvCxnSpPr>
                <a:cxnSpLocks/>
                <a:stCxn id="61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E7581A99-4ADA-4EA2-87FF-AA73B12A8876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41F3AA3-600F-4E44-A979-9E9111576202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40" name="Rechte verbindingslijn 39">
              <a:extLst>
                <a:ext uri="{FF2B5EF4-FFF2-40B4-BE49-F238E27FC236}">
                  <a16:creationId xmlns:a16="http://schemas.microsoft.com/office/drawing/2014/main" id="{4AB4A3B7-7739-4366-BAD5-DE0980C700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1" name="Groep 40">
              <a:extLst>
                <a:ext uri="{FF2B5EF4-FFF2-40B4-BE49-F238E27FC236}">
                  <a16:creationId xmlns:a16="http://schemas.microsoft.com/office/drawing/2014/main" id="{32784B1B-AAB5-4B8D-B6B9-5D30266A097C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8A584C80-021A-4BF4-94F0-B8C6AE48CC65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45" name="Groep 44">
                  <a:extLst>
                    <a:ext uri="{FF2B5EF4-FFF2-40B4-BE49-F238E27FC236}">
                      <a16:creationId xmlns:a16="http://schemas.microsoft.com/office/drawing/2014/main" id="{1E8B3BBA-A5FF-449A-99F5-90E16EBD757A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52" name="Groep 51">
                    <a:extLst>
                      <a:ext uri="{FF2B5EF4-FFF2-40B4-BE49-F238E27FC236}">
                        <a16:creationId xmlns:a16="http://schemas.microsoft.com/office/drawing/2014/main" id="{5061BBA9-3DBF-4630-BBBB-AE59C385155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55" name="Rechthoek 54">
                      <a:extLst>
                        <a:ext uri="{FF2B5EF4-FFF2-40B4-BE49-F238E27FC236}">
                          <a16:creationId xmlns:a16="http://schemas.microsoft.com/office/drawing/2014/main" id="{8F61EC03-744D-4811-A435-73AD6170513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6" name="Rechthoek 55">
                      <a:extLst>
                        <a:ext uri="{FF2B5EF4-FFF2-40B4-BE49-F238E27FC236}">
                          <a16:creationId xmlns:a16="http://schemas.microsoft.com/office/drawing/2014/main" id="{A8DCA590-8863-4A63-9CD8-065E3EEA89E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7" name="Ovaal 56">
                      <a:extLst>
                        <a:ext uri="{FF2B5EF4-FFF2-40B4-BE49-F238E27FC236}">
                          <a16:creationId xmlns:a16="http://schemas.microsoft.com/office/drawing/2014/main" id="{2991BECD-EDD2-4788-8CA5-44DF889E9B1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53" name="Afbeelding 52">
                    <a:extLst>
                      <a:ext uri="{FF2B5EF4-FFF2-40B4-BE49-F238E27FC236}">
                        <a16:creationId xmlns:a16="http://schemas.microsoft.com/office/drawing/2014/main" id="{1E2BD988-9762-495C-BB32-5FC4C62A217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54" name="Afbeelding 53">
                    <a:extLst>
                      <a:ext uri="{FF2B5EF4-FFF2-40B4-BE49-F238E27FC236}">
                        <a16:creationId xmlns:a16="http://schemas.microsoft.com/office/drawing/2014/main" id="{57EF8CFD-DAC5-4084-8857-71054FE9531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5115CA12-39A8-4DD3-86C0-9D0F482220CA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0" name="Rechthoek 49">
                    <a:extLst>
                      <a:ext uri="{FF2B5EF4-FFF2-40B4-BE49-F238E27FC236}">
                        <a16:creationId xmlns:a16="http://schemas.microsoft.com/office/drawing/2014/main" id="{6F6C2D13-F1E1-4A71-A36D-26407B6262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1" name="Rechthoek 50">
                    <a:extLst>
                      <a:ext uri="{FF2B5EF4-FFF2-40B4-BE49-F238E27FC236}">
                        <a16:creationId xmlns:a16="http://schemas.microsoft.com/office/drawing/2014/main" id="{8C8762DD-E901-4501-9AD8-D86F7432183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47" name="Groep 46">
                  <a:extLst>
                    <a:ext uri="{FF2B5EF4-FFF2-40B4-BE49-F238E27FC236}">
                      <a16:creationId xmlns:a16="http://schemas.microsoft.com/office/drawing/2014/main" id="{6BCDA581-DC67-48B9-AE46-D11B839D352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8" name="Rechthoek 47">
                    <a:extLst>
                      <a:ext uri="{FF2B5EF4-FFF2-40B4-BE49-F238E27FC236}">
                        <a16:creationId xmlns:a16="http://schemas.microsoft.com/office/drawing/2014/main" id="{55AE89B0-5AB9-4512-BDC2-B5F62B32799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9" name="Rechthoek 48">
                    <a:extLst>
                      <a:ext uri="{FF2B5EF4-FFF2-40B4-BE49-F238E27FC236}">
                        <a16:creationId xmlns:a16="http://schemas.microsoft.com/office/drawing/2014/main" id="{3455D1EA-5F84-4B56-95E1-1FA12FCEF04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43" name="Rechthoek 42">
                <a:extLst>
                  <a:ext uri="{FF2B5EF4-FFF2-40B4-BE49-F238E27FC236}">
                    <a16:creationId xmlns:a16="http://schemas.microsoft.com/office/drawing/2014/main" id="{72D88211-54AB-40BB-B427-79183366C407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44" name="Gelijkbenige driehoek 43">
                <a:extLst>
                  <a:ext uri="{FF2B5EF4-FFF2-40B4-BE49-F238E27FC236}">
                    <a16:creationId xmlns:a16="http://schemas.microsoft.com/office/drawing/2014/main" id="{B07F4524-3E04-49DF-BF85-239F98FB407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2" name="Tijdelijke aanduiding voor tekst 3924">
            <a:extLst>
              <a:ext uri="{FF2B5EF4-FFF2-40B4-BE49-F238E27FC236}">
                <a16:creationId xmlns:a16="http://schemas.microsoft.com/office/drawing/2014/main" id="{65E9012C-639E-4315-8BF3-CD0E1E9A35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73" name="Tijdelijke aanduiding voor tekst 3926">
            <a:extLst>
              <a:ext uri="{FF2B5EF4-FFF2-40B4-BE49-F238E27FC236}">
                <a16:creationId xmlns:a16="http://schemas.microsoft.com/office/drawing/2014/main" id="{C49C3A7D-FC4A-4049-8CC0-3EB7999C1B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689303" cy="473459"/>
          </a:xfrm>
          <a:blipFill>
            <a:blip r:embed="rId4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4820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2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 lIns="0" tIns="0" rIns="0" bIns="0"/>
          <a:lstStyle>
            <a:lvl1pPr marL="217488" indent="-217488">
              <a:buFont typeface="Arial" panose="020B0604020202020204" pitchFamily="34" charset="0"/>
              <a:buChar char="‒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Numerieke 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6"/>
            <a:r>
              <a:rPr lang="nl-NL" dirty="0"/>
              <a:t>Alfabetische 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7"/>
            <a:r>
              <a:rPr lang="nl-NL" dirty="0"/>
              <a:t>Leestekst cursief</a:t>
            </a:r>
          </a:p>
          <a:p>
            <a:pPr lvl="8"/>
            <a:r>
              <a:rPr lang="nl-NL" dirty="0"/>
              <a:t>Titel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100% TEKST</a:t>
            </a:r>
          </a:p>
        </p:txBody>
      </p:sp>
      <p:grpSp>
        <p:nvGrpSpPr>
          <p:cNvPr id="81" name="Instructie">
            <a:extLst>
              <a:ext uri="{FF2B5EF4-FFF2-40B4-BE49-F238E27FC236}">
                <a16:creationId xmlns:a16="http://schemas.microsoft.com/office/drawing/2014/main" id="{E21D1E59-E629-41A0-8176-192E4868387C}"/>
              </a:ext>
            </a:extLst>
          </p:cNvPr>
          <p:cNvGrpSpPr/>
          <p:nvPr userDrawn="1"/>
        </p:nvGrpSpPr>
        <p:grpSpPr>
          <a:xfrm>
            <a:off x="-3428327" y="6394635"/>
            <a:ext cx="3222791" cy="1938049"/>
            <a:chOff x="-3428327" y="4919951"/>
            <a:chExt cx="3222791" cy="1938049"/>
          </a:xfrm>
        </p:grpSpPr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D75F9E56-D95E-4FCF-8AC1-97DFBE4AA4BF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83" name="Rechte verbindingslijn 82">
              <a:extLst>
                <a:ext uri="{FF2B5EF4-FFF2-40B4-BE49-F238E27FC236}">
                  <a16:creationId xmlns:a16="http://schemas.microsoft.com/office/drawing/2014/main" id="{295D38E8-8623-4B00-9B72-32580A76CC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BE635885-657D-4C9F-B1A5-D0A700212D3F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E1119AC4-93D7-47A1-ADA7-CB6652BCA5C0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86" name="Rechte verbindingslijn 85">
              <a:extLst>
                <a:ext uri="{FF2B5EF4-FFF2-40B4-BE49-F238E27FC236}">
                  <a16:creationId xmlns:a16="http://schemas.microsoft.com/office/drawing/2014/main" id="{4B62DA55-2B31-4803-BD8B-D2671FD81D3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7" name="Ovaal 86">
              <a:extLst>
                <a:ext uri="{FF2B5EF4-FFF2-40B4-BE49-F238E27FC236}">
                  <a16:creationId xmlns:a16="http://schemas.microsoft.com/office/drawing/2014/main" id="{FA0919E7-A21E-4CE2-9D7A-78251CE75867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61F161FF-F525-4C2D-8260-DF4464EC522A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89" name="Rechte verbindingslijn 88">
              <a:extLst>
                <a:ext uri="{FF2B5EF4-FFF2-40B4-BE49-F238E27FC236}">
                  <a16:creationId xmlns:a16="http://schemas.microsoft.com/office/drawing/2014/main" id="{8E3ECF20-6EFC-4B73-8D5C-D07EA4085F9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F6D0923D-FE7F-4D76-A3B8-C9E447A10039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91" name="Groep 90">
                <a:extLst>
                  <a:ext uri="{FF2B5EF4-FFF2-40B4-BE49-F238E27FC236}">
                    <a16:creationId xmlns:a16="http://schemas.microsoft.com/office/drawing/2014/main" id="{214E9859-6A44-416D-B6CB-3040837848DC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93" name="Rechthoek met één afgeknipte en afgeronde hoek 47">
                  <a:extLst>
                    <a:ext uri="{FF2B5EF4-FFF2-40B4-BE49-F238E27FC236}">
                      <a16:creationId xmlns:a16="http://schemas.microsoft.com/office/drawing/2014/main" id="{D1F4D2C7-82D5-4B24-9C35-20F7CFE55F43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Rechthoekige driehoek 93">
                  <a:extLst>
                    <a:ext uri="{FF2B5EF4-FFF2-40B4-BE49-F238E27FC236}">
                      <a16:creationId xmlns:a16="http://schemas.microsoft.com/office/drawing/2014/main" id="{AC523085-D4DC-4EA4-AF67-963C6CFDB8E9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Rechthoek 94">
                  <a:extLst>
                    <a:ext uri="{FF2B5EF4-FFF2-40B4-BE49-F238E27FC236}">
                      <a16:creationId xmlns:a16="http://schemas.microsoft.com/office/drawing/2014/main" id="{E5196B84-A1B4-4AE1-9BF3-0FA1CBA776B5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Rechthoek 95">
                  <a:extLst>
                    <a:ext uri="{FF2B5EF4-FFF2-40B4-BE49-F238E27FC236}">
                      <a16:creationId xmlns:a16="http://schemas.microsoft.com/office/drawing/2014/main" id="{3A773D63-11DC-4E51-8C2B-052DFB0519DC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92" name="Rechthoek 91">
                <a:extLst>
                  <a:ext uri="{FF2B5EF4-FFF2-40B4-BE49-F238E27FC236}">
                    <a16:creationId xmlns:a16="http://schemas.microsoft.com/office/drawing/2014/main" id="{98D797E1-F79B-4AED-9DFD-08014A6ED3D5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97" name="Instructie">
            <a:extLst>
              <a:ext uri="{FF2B5EF4-FFF2-40B4-BE49-F238E27FC236}">
                <a16:creationId xmlns:a16="http://schemas.microsoft.com/office/drawing/2014/main" id="{C764C57A-F8D4-4BAA-97E6-CB6051B0D7A2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98" name="Rechte verbindingslijn 97">
              <a:extLst>
                <a:ext uri="{FF2B5EF4-FFF2-40B4-BE49-F238E27FC236}">
                  <a16:creationId xmlns:a16="http://schemas.microsoft.com/office/drawing/2014/main" id="{29B20505-46CB-4437-8D39-3164A60302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B6EEFF6B-F1C0-4627-BDD2-C4E785256859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0CF452C4-C91C-4408-9ED3-0DDC7F19BA25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206C0744-6C26-4D31-9EE7-A7CAB2D2FA0A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3D157440-EABE-4C75-AF7C-B32DEC0FD21B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grpSp>
          <p:nvGrpSpPr>
            <p:cNvPr id="103" name="Meer informatie">
              <a:extLst>
                <a:ext uri="{FF2B5EF4-FFF2-40B4-BE49-F238E27FC236}">
                  <a16:creationId xmlns:a16="http://schemas.microsoft.com/office/drawing/2014/main" id="{5F2D6109-D452-4D7C-A032-0EB85C4E9269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175" name="Freeform 101">
                <a:extLst>
                  <a:ext uri="{FF2B5EF4-FFF2-40B4-BE49-F238E27FC236}">
                    <a16:creationId xmlns:a16="http://schemas.microsoft.com/office/drawing/2014/main" id="{1F55E9E5-F0CE-4F3F-A80F-EDE496D72C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176" name="Rechthoek 175">
                <a:extLst>
                  <a:ext uri="{FF2B5EF4-FFF2-40B4-BE49-F238E27FC236}">
                    <a16:creationId xmlns:a16="http://schemas.microsoft.com/office/drawing/2014/main" id="{C1BF4FD0-BA3E-4F8F-9102-93CF6AD631B2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177" name="Rechte verbindingslijn 176">
                <a:extLst>
                  <a:ext uri="{FF2B5EF4-FFF2-40B4-BE49-F238E27FC236}">
                    <a16:creationId xmlns:a16="http://schemas.microsoft.com/office/drawing/2014/main" id="{7630DFF2-F79C-4F0A-9BC3-345F5A64363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04" name="Rechthoek 103">
              <a:extLst>
                <a:ext uri="{FF2B5EF4-FFF2-40B4-BE49-F238E27FC236}">
                  <a16:creationId xmlns:a16="http://schemas.microsoft.com/office/drawing/2014/main" id="{9B01CAC7-1BDA-45FD-83FA-5411A7EB55F4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E439996F-4866-4882-B309-241C88DE249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6" name="Rechte verbindingslijn 105">
              <a:extLst>
                <a:ext uri="{FF2B5EF4-FFF2-40B4-BE49-F238E27FC236}">
                  <a16:creationId xmlns:a16="http://schemas.microsoft.com/office/drawing/2014/main" id="{7E25E797-6D8A-486A-BE14-B4ED1E2622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1EFC76CE-5EEA-45D3-87C7-5905D3EAC253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123" name="Rechthoek 122">
                <a:extLst>
                  <a:ext uri="{FF2B5EF4-FFF2-40B4-BE49-F238E27FC236}">
                    <a16:creationId xmlns:a16="http://schemas.microsoft.com/office/drawing/2014/main" id="{2DDD07D3-FC26-48E9-AA78-622C06DC9EF0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D41C4446-6D48-4715-93A8-09414F181DA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0F9B9BB2-F04D-4DB7-8A0C-DC5BBF4B409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A049B5CC-1C0F-4DC2-9F05-B9DD6F7782F6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27" name="Groep 126">
                <a:extLst>
                  <a:ext uri="{FF2B5EF4-FFF2-40B4-BE49-F238E27FC236}">
                    <a16:creationId xmlns:a16="http://schemas.microsoft.com/office/drawing/2014/main" id="{535CB627-90EC-4805-9057-235FAC29B699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166" name="Groep 165">
                  <a:extLst>
                    <a:ext uri="{FF2B5EF4-FFF2-40B4-BE49-F238E27FC236}">
                      <a16:creationId xmlns:a16="http://schemas.microsoft.com/office/drawing/2014/main" id="{B620BFAB-97A2-40C8-9717-8786540C414A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70" name="Rechte verbindingslijn 169">
                    <a:extLst>
                      <a:ext uri="{FF2B5EF4-FFF2-40B4-BE49-F238E27FC236}">
                        <a16:creationId xmlns:a16="http://schemas.microsoft.com/office/drawing/2014/main" id="{B5E096C0-7279-4A8C-99E1-DBD1B85A18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1" name="Rechte verbindingslijn 170">
                    <a:extLst>
                      <a:ext uri="{FF2B5EF4-FFF2-40B4-BE49-F238E27FC236}">
                        <a16:creationId xmlns:a16="http://schemas.microsoft.com/office/drawing/2014/main" id="{1CC2728D-4482-4FD7-98D3-058D5EF5F3B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2" name="Rechte verbindingslijn 171">
                    <a:extLst>
                      <a:ext uri="{FF2B5EF4-FFF2-40B4-BE49-F238E27FC236}">
                        <a16:creationId xmlns:a16="http://schemas.microsoft.com/office/drawing/2014/main" id="{4410BDE3-11D4-4303-A2FC-9CFD696E145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3" name="Rechte verbindingslijn 172">
                    <a:extLst>
                      <a:ext uri="{FF2B5EF4-FFF2-40B4-BE49-F238E27FC236}">
                        <a16:creationId xmlns:a16="http://schemas.microsoft.com/office/drawing/2014/main" id="{283FF9C9-8741-4007-97D8-65D9E657C7B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4" name="Rechte verbindingslijn 173">
                    <a:extLst>
                      <a:ext uri="{FF2B5EF4-FFF2-40B4-BE49-F238E27FC236}">
                        <a16:creationId xmlns:a16="http://schemas.microsoft.com/office/drawing/2014/main" id="{5EA866F3-6B80-4005-B43D-830E0907BA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67" name="Groep 166">
                  <a:extLst>
                    <a:ext uri="{FF2B5EF4-FFF2-40B4-BE49-F238E27FC236}">
                      <a16:creationId xmlns:a16="http://schemas.microsoft.com/office/drawing/2014/main" id="{9EA20C08-2E63-45E0-A2F7-4F3B169DAD58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3CE8D544-FF80-4C25-86D4-45F3302FAEE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9" name="Pijl: punthaak 168">
                    <a:extLst>
                      <a:ext uri="{FF2B5EF4-FFF2-40B4-BE49-F238E27FC236}">
                        <a16:creationId xmlns:a16="http://schemas.microsoft.com/office/drawing/2014/main" id="{906CF7B0-C621-4F7D-9743-7250A312D092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792FEF85-E261-47BD-98C2-4ADC0ADD9BB6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157" name="Groep 156">
                  <a:extLst>
                    <a:ext uri="{FF2B5EF4-FFF2-40B4-BE49-F238E27FC236}">
                      <a16:creationId xmlns:a16="http://schemas.microsoft.com/office/drawing/2014/main" id="{7D4DE677-6E15-4F7D-A0DC-353D7928CB61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161" name="Rechte verbindingslijn 160">
                    <a:extLst>
                      <a:ext uri="{FF2B5EF4-FFF2-40B4-BE49-F238E27FC236}">
                        <a16:creationId xmlns:a16="http://schemas.microsoft.com/office/drawing/2014/main" id="{D93D82A0-2E80-4D06-8734-A9E5137B21D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6F521F2D-F7F0-42BD-A1CB-A72672BB0A7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3" name="Rechte verbindingslijn 162">
                    <a:extLst>
                      <a:ext uri="{FF2B5EF4-FFF2-40B4-BE49-F238E27FC236}">
                        <a16:creationId xmlns:a16="http://schemas.microsoft.com/office/drawing/2014/main" id="{CA0FE669-1699-4B32-996B-A9E40FCA62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EEED0A99-36A1-49F7-816F-DCA2A49568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EB021D1F-6430-4643-8EDB-0541016B16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58" name="Groep 157">
                  <a:extLst>
                    <a:ext uri="{FF2B5EF4-FFF2-40B4-BE49-F238E27FC236}">
                      <a16:creationId xmlns:a16="http://schemas.microsoft.com/office/drawing/2014/main" id="{5DDA1AA6-0D91-40A9-B8D3-ACE225D09C33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59" name="Rechthoek 158">
                    <a:extLst>
                      <a:ext uri="{FF2B5EF4-FFF2-40B4-BE49-F238E27FC236}">
                        <a16:creationId xmlns:a16="http://schemas.microsoft.com/office/drawing/2014/main" id="{20FDAD47-3DFF-4C8D-A338-0C9BBE6C9BE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0" name="Pijl: punthaak 159">
                    <a:extLst>
                      <a:ext uri="{FF2B5EF4-FFF2-40B4-BE49-F238E27FC236}">
                        <a16:creationId xmlns:a16="http://schemas.microsoft.com/office/drawing/2014/main" id="{58FC7373-8258-42DB-B499-183C289394BE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129" name="Rechte verbindingslijn 128">
                <a:extLst>
                  <a:ext uri="{FF2B5EF4-FFF2-40B4-BE49-F238E27FC236}">
                    <a16:creationId xmlns:a16="http://schemas.microsoft.com/office/drawing/2014/main" id="{315B7861-5F44-43F4-9C20-27D4E1C628B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30" name="Rechte verbindingslijn 129">
                <a:extLst>
                  <a:ext uri="{FF2B5EF4-FFF2-40B4-BE49-F238E27FC236}">
                    <a16:creationId xmlns:a16="http://schemas.microsoft.com/office/drawing/2014/main" id="{DE78CD9E-D771-4254-A534-29698DC8D4F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131" name="Groep 130">
                <a:extLst>
                  <a:ext uri="{FF2B5EF4-FFF2-40B4-BE49-F238E27FC236}">
                    <a16:creationId xmlns:a16="http://schemas.microsoft.com/office/drawing/2014/main" id="{97087B30-9502-4D2F-A2FE-607ECB38BD91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9313E8BD-90E0-4B1D-AC46-51AEA368C087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47" name="Groep 146">
                  <a:extLst>
                    <a:ext uri="{FF2B5EF4-FFF2-40B4-BE49-F238E27FC236}">
                      <a16:creationId xmlns:a16="http://schemas.microsoft.com/office/drawing/2014/main" id="{67237C8B-2F77-4729-AC71-821B93667A8D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148" name="Groep 147">
                    <a:extLst>
                      <a:ext uri="{FF2B5EF4-FFF2-40B4-BE49-F238E27FC236}">
                        <a16:creationId xmlns:a16="http://schemas.microsoft.com/office/drawing/2014/main" id="{97EC96B3-0D48-41ED-94A3-DFE70622F07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152" name="Rechte verbindingslijn 151">
                      <a:extLst>
                        <a:ext uri="{FF2B5EF4-FFF2-40B4-BE49-F238E27FC236}">
                          <a16:creationId xmlns:a16="http://schemas.microsoft.com/office/drawing/2014/main" id="{FA37AEF4-9901-4379-8E85-5FD89DAD8A1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53" name="Rechte verbindingslijn 152">
                      <a:extLst>
                        <a:ext uri="{FF2B5EF4-FFF2-40B4-BE49-F238E27FC236}">
                          <a16:creationId xmlns:a16="http://schemas.microsoft.com/office/drawing/2014/main" id="{3D811AE7-6CC7-40C1-A642-7CDDEC3776E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54" name="Rechte verbindingslijn 153">
                      <a:extLst>
                        <a:ext uri="{FF2B5EF4-FFF2-40B4-BE49-F238E27FC236}">
                          <a16:creationId xmlns:a16="http://schemas.microsoft.com/office/drawing/2014/main" id="{C64D8C71-862D-4868-9ED2-D5C0FB5BCB5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55" name="Rechte verbindingslijn 154">
                      <a:extLst>
                        <a:ext uri="{FF2B5EF4-FFF2-40B4-BE49-F238E27FC236}">
                          <a16:creationId xmlns:a16="http://schemas.microsoft.com/office/drawing/2014/main" id="{CEEADB60-1CED-4F1F-93D3-9ACC6985EA0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56" name="Rechte verbindingslijn 155">
                      <a:extLst>
                        <a:ext uri="{FF2B5EF4-FFF2-40B4-BE49-F238E27FC236}">
                          <a16:creationId xmlns:a16="http://schemas.microsoft.com/office/drawing/2014/main" id="{5D4C7BE8-62AD-4BB0-9223-963E27F4760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149" name="Groep 148">
                    <a:extLst>
                      <a:ext uri="{FF2B5EF4-FFF2-40B4-BE49-F238E27FC236}">
                        <a16:creationId xmlns:a16="http://schemas.microsoft.com/office/drawing/2014/main" id="{BE9211BB-BBD5-4307-ACB4-C6D17C2C424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150" name="Rechthoek 149">
                      <a:extLst>
                        <a:ext uri="{FF2B5EF4-FFF2-40B4-BE49-F238E27FC236}">
                          <a16:creationId xmlns:a16="http://schemas.microsoft.com/office/drawing/2014/main" id="{42553A7E-34CE-4D9A-97FE-D015283FB89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1" name="Pijl: punthaak 150">
                      <a:extLst>
                        <a:ext uri="{FF2B5EF4-FFF2-40B4-BE49-F238E27FC236}">
                          <a16:creationId xmlns:a16="http://schemas.microsoft.com/office/drawing/2014/main" id="{DAA23B29-2FE3-4071-BD6F-D9775BE4D1CA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132" name="Groep 131">
                <a:extLst>
                  <a:ext uri="{FF2B5EF4-FFF2-40B4-BE49-F238E27FC236}">
                    <a16:creationId xmlns:a16="http://schemas.microsoft.com/office/drawing/2014/main" id="{BFE86FBB-4A3A-4819-87AF-38D79E61629C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135" name="Rechthoek 134">
                  <a:extLst>
                    <a:ext uri="{FF2B5EF4-FFF2-40B4-BE49-F238E27FC236}">
                      <a16:creationId xmlns:a16="http://schemas.microsoft.com/office/drawing/2014/main" id="{F74098AE-16DB-4411-A108-BE8ED2C5E90A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36" name="Groep 135">
                  <a:extLst>
                    <a:ext uri="{FF2B5EF4-FFF2-40B4-BE49-F238E27FC236}">
                      <a16:creationId xmlns:a16="http://schemas.microsoft.com/office/drawing/2014/main" id="{38DEC628-F08D-47B9-8D6A-FDFEB8ADABD6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137" name="Groep 136">
                    <a:extLst>
                      <a:ext uri="{FF2B5EF4-FFF2-40B4-BE49-F238E27FC236}">
                        <a16:creationId xmlns:a16="http://schemas.microsoft.com/office/drawing/2014/main" id="{91513C39-B7AE-4438-8BB6-A6EE1BB362C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141" name="Rechte verbindingslijn 140">
                      <a:extLst>
                        <a:ext uri="{FF2B5EF4-FFF2-40B4-BE49-F238E27FC236}">
                          <a16:creationId xmlns:a16="http://schemas.microsoft.com/office/drawing/2014/main" id="{1D769B4F-AEC4-4D01-9497-2A74137520D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42" name="Rechte verbindingslijn 141">
                      <a:extLst>
                        <a:ext uri="{FF2B5EF4-FFF2-40B4-BE49-F238E27FC236}">
                          <a16:creationId xmlns:a16="http://schemas.microsoft.com/office/drawing/2014/main" id="{9E172394-5F68-41FE-B524-A7D0556077A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43" name="Rechte verbindingslijn 142">
                      <a:extLst>
                        <a:ext uri="{FF2B5EF4-FFF2-40B4-BE49-F238E27FC236}">
                          <a16:creationId xmlns:a16="http://schemas.microsoft.com/office/drawing/2014/main" id="{DFF66B3E-37FC-475D-AF2E-46E5D1A3FEA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44" name="Rechte verbindingslijn 143">
                      <a:extLst>
                        <a:ext uri="{FF2B5EF4-FFF2-40B4-BE49-F238E27FC236}">
                          <a16:creationId xmlns:a16="http://schemas.microsoft.com/office/drawing/2014/main" id="{0C9FCBA2-CEDD-420C-A04E-F35A4D63B51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45" name="Rechte verbindingslijn 144">
                      <a:extLst>
                        <a:ext uri="{FF2B5EF4-FFF2-40B4-BE49-F238E27FC236}">
                          <a16:creationId xmlns:a16="http://schemas.microsoft.com/office/drawing/2014/main" id="{FCAC1A35-8C29-4633-ADB7-8098BAC80D0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138" name="Groep 137">
                    <a:extLst>
                      <a:ext uri="{FF2B5EF4-FFF2-40B4-BE49-F238E27FC236}">
                        <a16:creationId xmlns:a16="http://schemas.microsoft.com/office/drawing/2014/main" id="{BAAED654-F6FC-4249-8293-8DE1EC361A7B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139" name="Rechthoek 138">
                      <a:extLst>
                        <a:ext uri="{FF2B5EF4-FFF2-40B4-BE49-F238E27FC236}">
                          <a16:creationId xmlns:a16="http://schemas.microsoft.com/office/drawing/2014/main" id="{5C75CBE5-CFEE-45C1-A4DA-AD4BB7D882B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40" name="Pijl: punthaak 139">
                      <a:extLst>
                        <a:ext uri="{FF2B5EF4-FFF2-40B4-BE49-F238E27FC236}">
                          <a16:creationId xmlns:a16="http://schemas.microsoft.com/office/drawing/2014/main" id="{2D42D35B-4B17-44E9-8F58-22E53C4BB6F0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B4184BED-6AA0-4287-A067-765EDC26A3C6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527AF349-CE4C-4FC8-8BA0-6435E5D4E797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108" name="Rechte verbindingslijn 107">
              <a:extLst>
                <a:ext uri="{FF2B5EF4-FFF2-40B4-BE49-F238E27FC236}">
                  <a16:creationId xmlns:a16="http://schemas.microsoft.com/office/drawing/2014/main" id="{783CE9EA-E629-4BA3-9880-C904EA3D9CA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252F9BDA-1D5C-4082-AF8D-548C88EFD9E3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10" name="Ovaal 109">
              <a:extLst>
                <a:ext uri="{FF2B5EF4-FFF2-40B4-BE49-F238E27FC236}">
                  <a16:creationId xmlns:a16="http://schemas.microsoft.com/office/drawing/2014/main" id="{37304962-1DFE-4D0A-8D44-2F51F81D0533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4986DB37-0670-4EE4-88DC-371A82BDBF73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66725" marR="0" lvl="0" indent="-2857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→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96545B8A-C0D6-42D6-8D2A-8D501B662FF9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3DB6F6B0-E980-426A-A1BF-1425E58D06FE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0A66424F-4C98-42D5-B463-B84390DC041C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115" name="Ovaal 114">
              <a:extLst>
                <a:ext uri="{FF2B5EF4-FFF2-40B4-BE49-F238E27FC236}">
                  <a16:creationId xmlns:a16="http://schemas.microsoft.com/office/drawing/2014/main" id="{4EB8CA2C-2BB8-4357-804B-F19D284CA147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FFF2F6A9-8B4E-4037-81B1-847A61359DA3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0D61EFEE-8D1C-44EE-B6B0-22FFC5EA45F0}"/>
                </a:ext>
              </a:extLst>
            </p:cNvPr>
            <p:cNvSpPr/>
            <p:nvPr userDrawn="1"/>
          </p:nvSpPr>
          <p:spPr>
            <a:xfrm>
              <a:off x="-3059324" y="246590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D95D64F4-364F-4C11-9F7B-EC5132913DFC}"/>
                </a:ext>
              </a:extLst>
            </p:cNvPr>
            <p:cNvSpPr/>
            <p:nvPr userDrawn="1"/>
          </p:nvSpPr>
          <p:spPr>
            <a:xfrm>
              <a:off x="-3059324" y="321758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304C2F86-E195-4B3F-8AD7-3DFFF3A1838B}"/>
                </a:ext>
              </a:extLst>
            </p:cNvPr>
            <p:cNvSpPr/>
            <p:nvPr userDrawn="1"/>
          </p:nvSpPr>
          <p:spPr>
            <a:xfrm>
              <a:off x="-3059324" y="359447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BFFCFE4E-DC32-4374-925F-A0B8C98BB218}"/>
                </a:ext>
              </a:extLst>
            </p:cNvPr>
            <p:cNvSpPr/>
            <p:nvPr userDrawn="1"/>
          </p:nvSpPr>
          <p:spPr>
            <a:xfrm>
              <a:off x="-3059324" y="395709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352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Alfabetische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EC39FCC1-CFC8-498F-A918-8B6291BB92AB}"/>
                </a:ext>
              </a:extLst>
            </p:cNvPr>
            <p:cNvSpPr/>
            <p:nvPr userDrawn="1"/>
          </p:nvSpPr>
          <p:spPr>
            <a:xfrm>
              <a:off x="-3059324" y="470456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Titel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A0945D08-9588-4AD1-A77E-5F791ADC3C0F}"/>
                </a:ext>
              </a:extLst>
            </p:cNvPr>
            <p:cNvSpPr/>
            <p:nvPr userDrawn="1"/>
          </p:nvSpPr>
          <p:spPr>
            <a:xfrm>
              <a:off x="-3059324" y="433391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 cursief</a:t>
              </a:r>
            </a:p>
          </p:txBody>
        </p:sp>
      </p:grpSp>
      <p:sp>
        <p:nvSpPr>
          <p:cNvPr id="179" name="Tijdelijke aanduiding voor voettekst 2">
            <a:extLst>
              <a:ext uri="{FF2B5EF4-FFF2-40B4-BE49-F238E27FC236}">
                <a16:creationId xmlns:a16="http://schemas.microsoft.com/office/drawing/2014/main" id="{B88B7921-79CB-41A8-ACBD-8279CFC5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5" y="6138863"/>
            <a:ext cx="6930233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180" name="Tijdelijke aanduiding voor dianummer 3">
            <a:extLst>
              <a:ext uri="{FF2B5EF4-FFF2-40B4-BE49-F238E27FC236}">
                <a16:creationId xmlns:a16="http://schemas.microsoft.com/office/drawing/2014/main" id="{12F1577B-E56D-41AA-A2A8-7F79CDBC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186" name="Tijdelijke aanduiding voor titel 1">
            <a:extLst>
              <a:ext uri="{FF2B5EF4-FFF2-40B4-BE49-F238E27FC236}">
                <a16:creationId xmlns:a16="http://schemas.microsoft.com/office/drawing/2014/main" id="{5068186C-1059-4F26-8EBB-596ECB28C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182" name="Tijdelijke aanduiding voor tekst 3924">
            <a:extLst>
              <a:ext uri="{FF2B5EF4-FFF2-40B4-BE49-F238E27FC236}">
                <a16:creationId xmlns:a16="http://schemas.microsoft.com/office/drawing/2014/main" id="{AD731025-3BA2-4B4A-A03A-B640FEC15C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83" name="Tijdelijke aanduiding voor tekst 3926">
            <a:extLst>
              <a:ext uri="{FF2B5EF4-FFF2-40B4-BE49-F238E27FC236}">
                <a16:creationId xmlns:a16="http://schemas.microsoft.com/office/drawing/2014/main" id="{4505CBFC-D10C-4E08-9530-9E4337EA54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689303" cy="473459"/>
          </a:xfrm>
          <a:blipFill>
            <a:blip r:embed="rId2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9283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% FOTO, 75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C12881FE-5A59-48E7-9152-3AA0E861C3A4}"/>
              </a:ext>
            </a:extLst>
          </p:cNvPr>
          <p:cNvSpPr/>
          <p:nvPr userDrawn="1"/>
        </p:nvSpPr>
        <p:spPr>
          <a:xfrm>
            <a:off x="7767056" y="-1"/>
            <a:ext cx="4424944" cy="6891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25% FOTO, 75% TEKST</a:t>
            </a:r>
          </a:p>
        </p:txBody>
      </p:sp>
      <p:sp>
        <p:nvSpPr>
          <p:cNvPr id="87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7756787" y="0"/>
            <a:ext cx="4435213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08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grpSp>
        <p:nvGrpSpPr>
          <p:cNvPr id="181" name="Instructie">
            <a:extLst>
              <a:ext uri="{FF2B5EF4-FFF2-40B4-BE49-F238E27FC236}">
                <a16:creationId xmlns:a16="http://schemas.microsoft.com/office/drawing/2014/main" id="{918B05C4-3B5E-4919-94D8-BC3FD3808BC0}"/>
              </a:ext>
            </a:extLst>
          </p:cNvPr>
          <p:cNvGrpSpPr/>
          <p:nvPr userDrawn="1"/>
        </p:nvGrpSpPr>
        <p:grpSpPr>
          <a:xfrm>
            <a:off x="12391601" y="0"/>
            <a:ext cx="3320839" cy="5340257"/>
            <a:chOff x="12391601" y="0"/>
            <a:chExt cx="3320839" cy="5340257"/>
          </a:xfrm>
        </p:grpSpPr>
        <p:grpSp>
          <p:nvGrpSpPr>
            <p:cNvPr id="182" name="Meer informatie">
              <a:extLst>
                <a:ext uri="{FF2B5EF4-FFF2-40B4-BE49-F238E27FC236}">
                  <a16:creationId xmlns:a16="http://schemas.microsoft.com/office/drawing/2014/main" id="{859CF21C-F5DD-4BEA-AEDF-F078B4996031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222" name="Freeform 101">
                <a:extLst>
                  <a:ext uri="{FF2B5EF4-FFF2-40B4-BE49-F238E27FC236}">
                    <a16:creationId xmlns:a16="http://schemas.microsoft.com/office/drawing/2014/main" id="{0E7FB08E-98D3-4AC5-9E31-C1FEB18F95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223" name="Rechthoek 222">
                <a:extLst>
                  <a:ext uri="{FF2B5EF4-FFF2-40B4-BE49-F238E27FC236}">
                    <a16:creationId xmlns:a16="http://schemas.microsoft.com/office/drawing/2014/main" id="{23E2D7FC-3E7B-42D1-AE4C-998352DF3DDC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224" name="Rechte verbindingslijn 223">
                <a:extLst>
                  <a:ext uri="{FF2B5EF4-FFF2-40B4-BE49-F238E27FC236}">
                    <a16:creationId xmlns:a16="http://schemas.microsoft.com/office/drawing/2014/main" id="{2C1EC70F-12AB-4844-A619-07E8DCA03BA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83" name="Rechthoek 182">
              <a:extLst>
                <a:ext uri="{FF2B5EF4-FFF2-40B4-BE49-F238E27FC236}">
                  <a16:creationId xmlns:a16="http://schemas.microsoft.com/office/drawing/2014/main" id="{E7AB2FC1-D716-49B3-A5B9-282D7A74EDB6}"/>
                </a:ext>
              </a:extLst>
            </p:cNvPr>
            <p:cNvSpPr/>
            <p:nvPr userDrawn="1"/>
          </p:nvSpPr>
          <p:spPr>
            <a:xfrm>
              <a:off x="12397262" y="0"/>
              <a:ext cx="3315178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795ABFB2-6A0D-410B-BF50-AB2F8D06DA7B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85" name="Rechte verbindingslijn 184">
              <a:extLst>
                <a:ext uri="{FF2B5EF4-FFF2-40B4-BE49-F238E27FC236}">
                  <a16:creationId xmlns:a16="http://schemas.microsoft.com/office/drawing/2014/main" id="{3C7D0C21-AC63-4506-8B55-E389278041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86" name="Rechte verbindingslijn 185">
              <a:extLst>
                <a:ext uri="{FF2B5EF4-FFF2-40B4-BE49-F238E27FC236}">
                  <a16:creationId xmlns:a16="http://schemas.microsoft.com/office/drawing/2014/main" id="{BFA47C28-587A-4CB5-8DE1-602EEDC241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EDC6262A-8259-4F93-9934-D96C45905953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88" name="Rechte verbindingslijn 187">
              <a:extLst>
                <a:ext uri="{FF2B5EF4-FFF2-40B4-BE49-F238E27FC236}">
                  <a16:creationId xmlns:a16="http://schemas.microsoft.com/office/drawing/2014/main" id="{DCC34E3E-853D-4E26-A748-8B6666C2B7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9" name="Ovaal 188">
              <a:extLst>
                <a:ext uri="{FF2B5EF4-FFF2-40B4-BE49-F238E27FC236}">
                  <a16:creationId xmlns:a16="http://schemas.microsoft.com/office/drawing/2014/main" id="{A01E29F3-5D76-45E0-9CC2-3BC2C07FF662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90" name="Rechthoek 189">
              <a:extLst>
                <a:ext uri="{FF2B5EF4-FFF2-40B4-BE49-F238E27FC236}">
                  <a16:creationId xmlns:a16="http://schemas.microsoft.com/office/drawing/2014/main" id="{0A19C806-5A95-4858-9BC1-2FBA66C0425B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91" name="Groep 190">
              <a:extLst>
                <a:ext uri="{FF2B5EF4-FFF2-40B4-BE49-F238E27FC236}">
                  <a16:creationId xmlns:a16="http://schemas.microsoft.com/office/drawing/2014/main" id="{1345006C-B986-41F1-957B-DF788E1A9B59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219" name="Rechthoek 218">
                <a:extLst>
                  <a:ext uri="{FF2B5EF4-FFF2-40B4-BE49-F238E27FC236}">
                    <a16:creationId xmlns:a16="http://schemas.microsoft.com/office/drawing/2014/main" id="{73732B44-F1D8-4501-A19D-4645C4B6E12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220" name="Rechte verbindingslijn 219">
                <a:extLst>
                  <a:ext uri="{FF2B5EF4-FFF2-40B4-BE49-F238E27FC236}">
                    <a16:creationId xmlns:a16="http://schemas.microsoft.com/office/drawing/2014/main" id="{AA212A2A-B01B-4049-9049-ED09F47ABA51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21" name="Gelijkbenige driehoek 220">
                <a:extLst>
                  <a:ext uri="{FF2B5EF4-FFF2-40B4-BE49-F238E27FC236}">
                    <a16:creationId xmlns:a16="http://schemas.microsoft.com/office/drawing/2014/main" id="{00FCD339-EE76-4B92-ADFA-1622CB932DC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2" name="Groep 191">
              <a:extLst>
                <a:ext uri="{FF2B5EF4-FFF2-40B4-BE49-F238E27FC236}">
                  <a16:creationId xmlns:a16="http://schemas.microsoft.com/office/drawing/2014/main" id="{CE35247E-CEC9-4B60-83E1-05FECCB5BCB2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213" name="Rechthoek 212">
                <a:extLst>
                  <a:ext uri="{FF2B5EF4-FFF2-40B4-BE49-F238E27FC236}">
                    <a16:creationId xmlns:a16="http://schemas.microsoft.com/office/drawing/2014/main" id="{D4BDC84C-9AB4-42FD-9DD1-184C49655CDD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Ovaal 213">
                <a:extLst>
                  <a:ext uri="{FF2B5EF4-FFF2-40B4-BE49-F238E27FC236}">
                    <a16:creationId xmlns:a16="http://schemas.microsoft.com/office/drawing/2014/main" id="{62A26030-886C-45A7-834C-10630A38401B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Vrije vorm: vorm 214">
                <a:extLst>
                  <a:ext uri="{FF2B5EF4-FFF2-40B4-BE49-F238E27FC236}">
                    <a16:creationId xmlns:a16="http://schemas.microsoft.com/office/drawing/2014/main" id="{B453B4D5-7382-4AF9-B3A6-7A1F4C371C29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6" name="Rechthoek: afgeronde hoeken 215">
                <a:extLst>
                  <a:ext uri="{FF2B5EF4-FFF2-40B4-BE49-F238E27FC236}">
                    <a16:creationId xmlns:a16="http://schemas.microsoft.com/office/drawing/2014/main" id="{6F968410-DFD3-4927-960F-1B4DD7A604FC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17" name="Rechte verbindingslijn 216">
                <a:extLst>
                  <a:ext uri="{FF2B5EF4-FFF2-40B4-BE49-F238E27FC236}">
                    <a16:creationId xmlns:a16="http://schemas.microsoft.com/office/drawing/2014/main" id="{B42B789A-1FBA-4FE6-B137-4F61B341052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18" name="Rechte verbindingslijn 217">
                <a:extLst>
                  <a:ext uri="{FF2B5EF4-FFF2-40B4-BE49-F238E27FC236}">
                    <a16:creationId xmlns:a16="http://schemas.microsoft.com/office/drawing/2014/main" id="{8FEE0AF7-0FDB-4C2D-B676-901DF2714635}"/>
                  </a:ext>
                </a:extLst>
              </p:cNvPr>
              <p:cNvCxnSpPr>
                <a:cxnSpLocks/>
                <a:stCxn id="21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93" name="Ovaal 192">
              <a:extLst>
                <a:ext uri="{FF2B5EF4-FFF2-40B4-BE49-F238E27FC236}">
                  <a16:creationId xmlns:a16="http://schemas.microsoft.com/office/drawing/2014/main" id="{C7521257-856A-43B1-BC0E-3CE3E31A04D1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BBCB641F-658A-401B-B1D5-F2543AFB3522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95" name="Rechte verbindingslijn 194">
              <a:extLst>
                <a:ext uri="{FF2B5EF4-FFF2-40B4-BE49-F238E27FC236}">
                  <a16:creationId xmlns:a16="http://schemas.microsoft.com/office/drawing/2014/main" id="{31EB5C3C-D21C-44D9-BCFD-A3617AECC3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96" name="Groep 195">
              <a:extLst>
                <a:ext uri="{FF2B5EF4-FFF2-40B4-BE49-F238E27FC236}">
                  <a16:creationId xmlns:a16="http://schemas.microsoft.com/office/drawing/2014/main" id="{4608E7EE-DF43-4A48-83BC-633366E59BB4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97" name="Groep 196">
                <a:extLst>
                  <a:ext uri="{FF2B5EF4-FFF2-40B4-BE49-F238E27FC236}">
                    <a16:creationId xmlns:a16="http://schemas.microsoft.com/office/drawing/2014/main" id="{77707D87-2047-4658-9CE5-65114B5696E2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200" name="Groep 199">
                  <a:extLst>
                    <a:ext uri="{FF2B5EF4-FFF2-40B4-BE49-F238E27FC236}">
                      <a16:creationId xmlns:a16="http://schemas.microsoft.com/office/drawing/2014/main" id="{EDBCA16F-EE8E-46EB-A572-8F21F1A53F0B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207" name="Groep 206">
                    <a:extLst>
                      <a:ext uri="{FF2B5EF4-FFF2-40B4-BE49-F238E27FC236}">
                        <a16:creationId xmlns:a16="http://schemas.microsoft.com/office/drawing/2014/main" id="{6B005E03-EE38-43E2-A20C-2F01ED30296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210" name="Rechthoek 209">
                      <a:extLst>
                        <a:ext uri="{FF2B5EF4-FFF2-40B4-BE49-F238E27FC236}">
                          <a16:creationId xmlns:a16="http://schemas.microsoft.com/office/drawing/2014/main" id="{B11AE86E-86EB-44E4-BB1D-341DD62014C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1" name="Rechthoek 210">
                      <a:extLst>
                        <a:ext uri="{FF2B5EF4-FFF2-40B4-BE49-F238E27FC236}">
                          <a16:creationId xmlns:a16="http://schemas.microsoft.com/office/drawing/2014/main" id="{F830F647-9BCC-4560-8728-F5F38D80054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2" name="Ovaal 211">
                      <a:extLst>
                        <a:ext uri="{FF2B5EF4-FFF2-40B4-BE49-F238E27FC236}">
                          <a16:creationId xmlns:a16="http://schemas.microsoft.com/office/drawing/2014/main" id="{448FC08D-4874-48DA-B8BA-2E760CC447C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208" name="Afbeelding 207">
                    <a:extLst>
                      <a:ext uri="{FF2B5EF4-FFF2-40B4-BE49-F238E27FC236}">
                        <a16:creationId xmlns:a16="http://schemas.microsoft.com/office/drawing/2014/main" id="{7CCDAF4B-97D5-4B04-B1D7-EE0E446E8B9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09" name="Afbeelding 208">
                    <a:extLst>
                      <a:ext uri="{FF2B5EF4-FFF2-40B4-BE49-F238E27FC236}">
                        <a16:creationId xmlns:a16="http://schemas.microsoft.com/office/drawing/2014/main" id="{BA9C6F68-85CD-497A-BCAD-F39821124C1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1" name="Groep 200">
                  <a:extLst>
                    <a:ext uri="{FF2B5EF4-FFF2-40B4-BE49-F238E27FC236}">
                      <a16:creationId xmlns:a16="http://schemas.microsoft.com/office/drawing/2014/main" id="{554CC36B-78D7-4629-B2E5-1F6B7100F83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5" name="Rechthoek 204">
                    <a:extLst>
                      <a:ext uri="{FF2B5EF4-FFF2-40B4-BE49-F238E27FC236}">
                        <a16:creationId xmlns:a16="http://schemas.microsoft.com/office/drawing/2014/main" id="{C00CAE28-5543-49FB-A161-C4206AAD175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6" name="Rechthoek 205">
                    <a:extLst>
                      <a:ext uri="{FF2B5EF4-FFF2-40B4-BE49-F238E27FC236}">
                        <a16:creationId xmlns:a16="http://schemas.microsoft.com/office/drawing/2014/main" id="{13BEB5FE-757D-4A1B-A7F6-80891EA47DB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02" name="Groep 201">
                  <a:extLst>
                    <a:ext uri="{FF2B5EF4-FFF2-40B4-BE49-F238E27FC236}">
                      <a16:creationId xmlns:a16="http://schemas.microsoft.com/office/drawing/2014/main" id="{0317E96B-219F-4D30-9855-5895C8656587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3" name="Rechthoek 202">
                    <a:extLst>
                      <a:ext uri="{FF2B5EF4-FFF2-40B4-BE49-F238E27FC236}">
                        <a16:creationId xmlns:a16="http://schemas.microsoft.com/office/drawing/2014/main" id="{0A857B2A-3D2E-42C4-9203-E136DE6BA3C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4" name="Rechthoek 203">
                    <a:extLst>
                      <a:ext uri="{FF2B5EF4-FFF2-40B4-BE49-F238E27FC236}">
                        <a16:creationId xmlns:a16="http://schemas.microsoft.com/office/drawing/2014/main" id="{8C4690C8-6B64-4701-BB19-B530CDD59E4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98" name="Rechthoek 197">
                <a:extLst>
                  <a:ext uri="{FF2B5EF4-FFF2-40B4-BE49-F238E27FC236}">
                    <a16:creationId xmlns:a16="http://schemas.microsoft.com/office/drawing/2014/main" id="{511F1409-D112-4A49-882F-E50B42936B71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99" name="Gelijkbenige driehoek 198">
                <a:extLst>
                  <a:ext uri="{FF2B5EF4-FFF2-40B4-BE49-F238E27FC236}">
                    <a16:creationId xmlns:a16="http://schemas.microsoft.com/office/drawing/2014/main" id="{34E38CBA-3CA0-416C-94B7-5150DDA66B0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02" name="Instructie">
            <a:extLst>
              <a:ext uri="{FF2B5EF4-FFF2-40B4-BE49-F238E27FC236}">
                <a16:creationId xmlns:a16="http://schemas.microsoft.com/office/drawing/2014/main" id="{86C9DAF6-0C73-4D5B-A2C4-4AF84236CB42}"/>
              </a:ext>
            </a:extLst>
          </p:cNvPr>
          <p:cNvGrpSpPr/>
          <p:nvPr userDrawn="1"/>
        </p:nvGrpSpPr>
        <p:grpSpPr>
          <a:xfrm>
            <a:off x="-3428327" y="6394635"/>
            <a:ext cx="3222791" cy="1938049"/>
            <a:chOff x="-3428327" y="4919951"/>
            <a:chExt cx="3222791" cy="1938049"/>
          </a:xfrm>
        </p:grpSpPr>
        <p:sp>
          <p:nvSpPr>
            <p:cNvPr id="303" name="Rechthoek 302">
              <a:extLst>
                <a:ext uri="{FF2B5EF4-FFF2-40B4-BE49-F238E27FC236}">
                  <a16:creationId xmlns:a16="http://schemas.microsoft.com/office/drawing/2014/main" id="{BDF59B46-C52A-44BE-AF31-36FA8CC09401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304" name="Rechte verbindingslijn 303">
              <a:extLst>
                <a:ext uri="{FF2B5EF4-FFF2-40B4-BE49-F238E27FC236}">
                  <a16:creationId xmlns:a16="http://schemas.microsoft.com/office/drawing/2014/main" id="{D14286D4-CC7E-4CCA-8424-F513C4C6EA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05" name="Ovaal 304">
              <a:extLst>
                <a:ext uri="{FF2B5EF4-FFF2-40B4-BE49-F238E27FC236}">
                  <a16:creationId xmlns:a16="http://schemas.microsoft.com/office/drawing/2014/main" id="{BA460E31-D6B1-421A-B338-FAC46897F412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306" name="Rechthoek 305">
              <a:extLst>
                <a:ext uri="{FF2B5EF4-FFF2-40B4-BE49-F238E27FC236}">
                  <a16:creationId xmlns:a16="http://schemas.microsoft.com/office/drawing/2014/main" id="{97564892-2FC1-4A62-A118-08278F3BC89A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307" name="Rechte verbindingslijn 306">
              <a:extLst>
                <a:ext uri="{FF2B5EF4-FFF2-40B4-BE49-F238E27FC236}">
                  <a16:creationId xmlns:a16="http://schemas.microsoft.com/office/drawing/2014/main" id="{89A12F2A-44D1-4DDF-BFC8-CA20BC27FA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08" name="Ovaal 307">
              <a:extLst>
                <a:ext uri="{FF2B5EF4-FFF2-40B4-BE49-F238E27FC236}">
                  <a16:creationId xmlns:a16="http://schemas.microsoft.com/office/drawing/2014/main" id="{2C9ED67F-6F27-4FCF-9A01-57178D2A9CFB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09" name="Rechthoek 308">
              <a:extLst>
                <a:ext uri="{FF2B5EF4-FFF2-40B4-BE49-F238E27FC236}">
                  <a16:creationId xmlns:a16="http://schemas.microsoft.com/office/drawing/2014/main" id="{4EC1A184-E5C9-4B30-8A95-92B94306C766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310" name="Rechte verbindingslijn 309">
              <a:extLst>
                <a:ext uri="{FF2B5EF4-FFF2-40B4-BE49-F238E27FC236}">
                  <a16:creationId xmlns:a16="http://schemas.microsoft.com/office/drawing/2014/main" id="{B51FF8C6-11B0-4F34-8B6C-A5E936C478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11" name="Groep 310">
              <a:extLst>
                <a:ext uri="{FF2B5EF4-FFF2-40B4-BE49-F238E27FC236}">
                  <a16:creationId xmlns:a16="http://schemas.microsoft.com/office/drawing/2014/main" id="{4C0EFF1D-76BF-429F-A247-96B7AE2C7EAA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312" name="Groep 311">
                <a:extLst>
                  <a:ext uri="{FF2B5EF4-FFF2-40B4-BE49-F238E27FC236}">
                    <a16:creationId xmlns:a16="http://schemas.microsoft.com/office/drawing/2014/main" id="{AB000B48-1581-4681-B7DE-F10E1FE09B4A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314" name="Rechthoek met één afgeknipte en afgeronde hoek 47">
                  <a:extLst>
                    <a:ext uri="{FF2B5EF4-FFF2-40B4-BE49-F238E27FC236}">
                      <a16:creationId xmlns:a16="http://schemas.microsoft.com/office/drawing/2014/main" id="{4A4B5471-0427-46B6-9029-7A3BFFDE3C3A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Rechthoekige driehoek 314">
                  <a:extLst>
                    <a:ext uri="{FF2B5EF4-FFF2-40B4-BE49-F238E27FC236}">
                      <a16:creationId xmlns:a16="http://schemas.microsoft.com/office/drawing/2014/main" id="{80653355-BAB8-485F-9F4C-2C373A34B0E7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Rechthoek 315">
                  <a:extLst>
                    <a:ext uri="{FF2B5EF4-FFF2-40B4-BE49-F238E27FC236}">
                      <a16:creationId xmlns:a16="http://schemas.microsoft.com/office/drawing/2014/main" id="{A172E1A7-28C9-49AA-ADC9-2C209BEFE0AB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17" name="Rechthoek 316">
                  <a:extLst>
                    <a:ext uri="{FF2B5EF4-FFF2-40B4-BE49-F238E27FC236}">
                      <a16:creationId xmlns:a16="http://schemas.microsoft.com/office/drawing/2014/main" id="{9CE27E9A-93DA-4910-AECB-017417C1DA59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13" name="Rechthoek 312">
                <a:extLst>
                  <a:ext uri="{FF2B5EF4-FFF2-40B4-BE49-F238E27FC236}">
                    <a16:creationId xmlns:a16="http://schemas.microsoft.com/office/drawing/2014/main" id="{4F5F66CE-1812-4561-9C9C-B1CEF6B3F24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318" name="Instructie">
            <a:extLst>
              <a:ext uri="{FF2B5EF4-FFF2-40B4-BE49-F238E27FC236}">
                <a16:creationId xmlns:a16="http://schemas.microsoft.com/office/drawing/2014/main" id="{E430C42C-B711-4743-83E8-37CEE72DBC6C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319" name="Rechte verbindingslijn 318">
              <a:extLst>
                <a:ext uri="{FF2B5EF4-FFF2-40B4-BE49-F238E27FC236}">
                  <a16:creationId xmlns:a16="http://schemas.microsoft.com/office/drawing/2014/main" id="{9DD4E94F-A022-4295-8FBD-E7AD2355E1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20" name="Ovaal 319">
              <a:extLst>
                <a:ext uri="{FF2B5EF4-FFF2-40B4-BE49-F238E27FC236}">
                  <a16:creationId xmlns:a16="http://schemas.microsoft.com/office/drawing/2014/main" id="{AACC9A62-668C-445F-AC10-0DFC1F77BF38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21" name="Ovaal 320">
              <a:extLst>
                <a:ext uri="{FF2B5EF4-FFF2-40B4-BE49-F238E27FC236}">
                  <a16:creationId xmlns:a16="http://schemas.microsoft.com/office/drawing/2014/main" id="{1B3BC023-95AD-4C82-945A-340F9A022174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22" name="Ovaal 321">
              <a:extLst>
                <a:ext uri="{FF2B5EF4-FFF2-40B4-BE49-F238E27FC236}">
                  <a16:creationId xmlns:a16="http://schemas.microsoft.com/office/drawing/2014/main" id="{F5BCF25D-DBB7-41EA-AC6F-5A3CCF44DAA7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23" name="Ovaal 322">
              <a:extLst>
                <a:ext uri="{FF2B5EF4-FFF2-40B4-BE49-F238E27FC236}">
                  <a16:creationId xmlns:a16="http://schemas.microsoft.com/office/drawing/2014/main" id="{F367F355-6EF2-4FBA-A9E9-001F72433FD3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grpSp>
          <p:nvGrpSpPr>
            <p:cNvPr id="324" name="Meer informatie">
              <a:extLst>
                <a:ext uri="{FF2B5EF4-FFF2-40B4-BE49-F238E27FC236}">
                  <a16:creationId xmlns:a16="http://schemas.microsoft.com/office/drawing/2014/main" id="{4E5BDFBA-0BF5-4E3D-AB33-85906614BB52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396" name="Freeform 101">
                <a:extLst>
                  <a:ext uri="{FF2B5EF4-FFF2-40B4-BE49-F238E27FC236}">
                    <a16:creationId xmlns:a16="http://schemas.microsoft.com/office/drawing/2014/main" id="{A8B87A34-745F-4F22-AB57-6475119D6C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397" name="Rechthoek 396">
                <a:extLst>
                  <a:ext uri="{FF2B5EF4-FFF2-40B4-BE49-F238E27FC236}">
                    <a16:creationId xmlns:a16="http://schemas.microsoft.com/office/drawing/2014/main" id="{05420CFB-80B3-4608-A39F-8B4A2DCD2764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398" name="Rechte verbindingslijn 397">
                <a:extLst>
                  <a:ext uri="{FF2B5EF4-FFF2-40B4-BE49-F238E27FC236}">
                    <a16:creationId xmlns:a16="http://schemas.microsoft.com/office/drawing/2014/main" id="{678B174E-E84B-4674-BD82-47A64BBAEA9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325" name="Rechthoek 324">
              <a:extLst>
                <a:ext uri="{FF2B5EF4-FFF2-40B4-BE49-F238E27FC236}">
                  <a16:creationId xmlns:a16="http://schemas.microsoft.com/office/drawing/2014/main" id="{01FC706E-177F-4242-BEF3-112D4A3B41EC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326" name="Ovaal 325">
              <a:extLst>
                <a:ext uri="{FF2B5EF4-FFF2-40B4-BE49-F238E27FC236}">
                  <a16:creationId xmlns:a16="http://schemas.microsoft.com/office/drawing/2014/main" id="{514FAFAA-831C-4E7B-B5C8-15263A1D26C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27" name="Rechte verbindingslijn 326">
              <a:extLst>
                <a:ext uri="{FF2B5EF4-FFF2-40B4-BE49-F238E27FC236}">
                  <a16:creationId xmlns:a16="http://schemas.microsoft.com/office/drawing/2014/main" id="{4FAF31F3-7FAD-4D66-A400-9B022711968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28" name="Groep 327">
              <a:extLst>
                <a:ext uri="{FF2B5EF4-FFF2-40B4-BE49-F238E27FC236}">
                  <a16:creationId xmlns:a16="http://schemas.microsoft.com/office/drawing/2014/main" id="{B1FD5D9B-C0B4-43C2-8985-FC2444D9D4EA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344" name="Rechthoek 343">
                <a:extLst>
                  <a:ext uri="{FF2B5EF4-FFF2-40B4-BE49-F238E27FC236}">
                    <a16:creationId xmlns:a16="http://schemas.microsoft.com/office/drawing/2014/main" id="{0993EB99-5BCA-4C62-A905-D37AB3CC4874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345" name="Rechte verbindingslijn 344">
                <a:extLst>
                  <a:ext uri="{FF2B5EF4-FFF2-40B4-BE49-F238E27FC236}">
                    <a16:creationId xmlns:a16="http://schemas.microsoft.com/office/drawing/2014/main" id="{09EE079B-10AE-4464-8352-054CA24F8D5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Rechte verbindingslijn 345">
                <a:extLst>
                  <a:ext uri="{FF2B5EF4-FFF2-40B4-BE49-F238E27FC236}">
                    <a16:creationId xmlns:a16="http://schemas.microsoft.com/office/drawing/2014/main" id="{2823E627-7949-4C46-A9B4-640A22398DB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7" name="Rechthoek 346">
                <a:extLst>
                  <a:ext uri="{FF2B5EF4-FFF2-40B4-BE49-F238E27FC236}">
                    <a16:creationId xmlns:a16="http://schemas.microsoft.com/office/drawing/2014/main" id="{F8A91D0A-178D-49AF-83AE-A48DCA565F86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48" name="Groep 347">
                <a:extLst>
                  <a:ext uri="{FF2B5EF4-FFF2-40B4-BE49-F238E27FC236}">
                    <a16:creationId xmlns:a16="http://schemas.microsoft.com/office/drawing/2014/main" id="{5A800A97-7305-4342-84F6-1D24F67640B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387" name="Groep 386">
                  <a:extLst>
                    <a:ext uri="{FF2B5EF4-FFF2-40B4-BE49-F238E27FC236}">
                      <a16:creationId xmlns:a16="http://schemas.microsoft.com/office/drawing/2014/main" id="{FB33AF09-9832-41C4-AC9B-195B603FB4CF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391" name="Rechte verbindingslijn 390">
                    <a:extLst>
                      <a:ext uri="{FF2B5EF4-FFF2-40B4-BE49-F238E27FC236}">
                        <a16:creationId xmlns:a16="http://schemas.microsoft.com/office/drawing/2014/main" id="{064B6BCF-15C1-4EE7-BB62-1DD5E0D23B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2" name="Rechte verbindingslijn 391">
                    <a:extLst>
                      <a:ext uri="{FF2B5EF4-FFF2-40B4-BE49-F238E27FC236}">
                        <a16:creationId xmlns:a16="http://schemas.microsoft.com/office/drawing/2014/main" id="{5EF30EB0-CF29-478F-8AD0-2A166449924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3" name="Rechte verbindingslijn 392">
                    <a:extLst>
                      <a:ext uri="{FF2B5EF4-FFF2-40B4-BE49-F238E27FC236}">
                        <a16:creationId xmlns:a16="http://schemas.microsoft.com/office/drawing/2014/main" id="{E193BDFB-4970-423E-930B-7EB3A0C5F0F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4" name="Rechte verbindingslijn 393">
                    <a:extLst>
                      <a:ext uri="{FF2B5EF4-FFF2-40B4-BE49-F238E27FC236}">
                        <a16:creationId xmlns:a16="http://schemas.microsoft.com/office/drawing/2014/main" id="{022E2BBC-F613-418E-A3C0-711D3553630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5" name="Rechte verbindingslijn 394">
                    <a:extLst>
                      <a:ext uri="{FF2B5EF4-FFF2-40B4-BE49-F238E27FC236}">
                        <a16:creationId xmlns:a16="http://schemas.microsoft.com/office/drawing/2014/main" id="{99B6A05A-53B2-4C9C-A603-1C062686E5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88" name="Groep 387">
                  <a:extLst>
                    <a:ext uri="{FF2B5EF4-FFF2-40B4-BE49-F238E27FC236}">
                      <a16:creationId xmlns:a16="http://schemas.microsoft.com/office/drawing/2014/main" id="{8D9FD28A-6835-4BB9-8976-0EC1A42E0B45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89" name="Rechthoek 388">
                    <a:extLst>
                      <a:ext uri="{FF2B5EF4-FFF2-40B4-BE49-F238E27FC236}">
                        <a16:creationId xmlns:a16="http://schemas.microsoft.com/office/drawing/2014/main" id="{02C9065B-8874-42C1-8C36-D444DB8168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90" name="Pijl: punthaak 389">
                    <a:extLst>
                      <a:ext uri="{FF2B5EF4-FFF2-40B4-BE49-F238E27FC236}">
                        <a16:creationId xmlns:a16="http://schemas.microsoft.com/office/drawing/2014/main" id="{0B3BFC58-F34D-471D-995D-0D45E3F04A3E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49" name="Groep 348">
                <a:extLst>
                  <a:ext uri="{FF2B5EF4-FFF2-40B4-BE49-F238E27FC236}">
                    <a16:creationId xmlns:a16="http://schemas.microsoft.com/office/drawing/2014/main" id="{0EF7DEB3-7EBF-4587-A12F-E1BFC69D1FBA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378" name="Groep 377">
                  <a:extLst>
                    <a:ext uri="{FF2B5EF4-FFF2-40B4-BE49-F238E27FC236}">
                      <a16:creationId xmlns:a16="http://schemas.microsoft.com/office/drawing/2014/main" id="{62772295-0651-4641-85EE-AE59F46032D9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382" name="Rechte verbindingslijn 381">
                    <a:extLst>
                      <a:ext uri="{FF2B5EF4-FFF2-40B4-BE49-F238E27FC236}">
                        <a16:creationId xmlns:a16="http://schemas.microsoft.com/office/drawing/2014/main" id="{79583650-91D1-4AD7-A75F-E48391BFF4B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3" name="Rechte verbindingslijn 382">
                    <a:extLst>
                      <a:ext uri="{FF2B5EF4-FFF2-40B4-BE49-F238E27FC236}">
                        <a16:creationId xmlns:a16="http://schemas.microsoft.com/office/drawing/2014/main" id="{29BF1E18-4BA2-4BC3-9EB6-890F4FCA910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4" name="Rechte verbindingslijn 383">
                    <a:extLst>
                      <a:ext uri="{FF2B5EF4-FFF2-40B4-BE49-F238E27FC236}">
                        <a16:creationId xmlns:a16="http://schemas.microsoft.com/office/drawing/2014/main" id="{6D3E484B-5084-4E92-A8C0-9223A463DBE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5" name="Rechte verbindingslijn 384">
                    <a:extLst>
                      <a:ext uri="{FF2B5EF4-FFF2-40B4-BE49-F238E27FC236}">
                        <a16:creationId xmlns:a16="http://schemas.microsoft.com/office/drawing/2014/main" id="{CEFCCB12-838B-4022-A289-B9BE1492C48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6" name="Rechte verbindingslijn 385">
                    <a:extLst>
                      <a:ext uri="{FF2B5EF4-FFF2-40B4-BE49-F238E27FC236}">
                        <a16:creationId xmlns:a16="http://schemas.microsoft.com/office/drawing/2014/main" id="{496718EF-C1E0-4113-875C-D66D25A3219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79" name="Groep 378">
                  <a:extLst>
                    <a:ext uri="{FF2B5EF4-FFF2-40B4-BE49-F238E27FC236}">
                      <a16:creationId xmlns:a16="http://schemas.microsoft.com/office/drawing/2014/main" id="{71AAD515-4FB2-4D68-A40F-A6E92FB79237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80" name="Rechthoek 379">
                    <a:extLst>
                      <a:ext uri="{FF2B5EF4-FFF2-40B4-BE49-F238E27FC236}">
                        <a16:creationId xmlns:a16="http://schemas.microsoft.com/office/drawing/2014/main" id="{C609F5A4-2A47-4C4B-AA01-9539E25E17F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81" name="Pijl: punthaak 380">
                    <a:extLst>
                      <a:ext uri="{FF2B5EF4-FFF2-40B4-BE49-F238E27FC236}">
                        <a16:creationId xmlns:a16="http://schemas.microsoft.com/office/drawing/2014/main" id="{DFA4AE3B-EBFF-4813-8EAC-480D7208A8E0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350" name="Rechte verbindingslijn 349">
                <a:extLst>
                  <a:ext uri="{FF2B5EF4-FFF2-40B4-BE49-F238E27FC236}">
                    <a16:creationId xmlns:a16="http://schemas.microsoft.com/office/drawing/2014/main" id="{981E26F9-4440-486F-9785-D4B98F3C204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51" name="Rechte verbindingslijn 350">
                <a:extLst>
                  <a:ext uri="{FF2B5EF4-FFF2-40B4-BE49-F238E27FC236}">
                    <a16:creationId xmlns:a16="http://schemas.microsoft.com/office/drawing/2014/main" id="{1A7A5DA3-7EF7-4983-88A4-8BA748867D0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352" name="Groep 351">
                <a:extLst>
                  <a:ext uri="{FF2B5EF4-FFF2-40B4-BE49-F238E27FC236}">
                    <a16:creationId xmlns:a16="http://schemas.microsoft.com/office/drawing/2014/main" id="{F286C15C-38CF-4BCB-AEED-F26CDF93F010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367" name="Rechthoek 366">
                  <a:extLst>
                    <a:ext uri="{FF2B5EF4-FFF2-40B4-BE49-F238E27FC236}">
                      <a16:creationId xmlns:a16="http://schemas.microsoft.com/office/drawing/2014/main" id="{2C8AEF9B-D369-4738-80EE-0522801DF101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68" name="Groep 367">
                  <a:extLst>
                    <a:ext uri="{FF2B5EF4-FFF2-40B4-BE49-F238E27FC236}">
                      <a16:creationId xmlns:a16="http://schemas.microsoft.com/office/drawing/2014/main" id="{E65809D3-2A79-4345-8321-593BF510D9D1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369" name="Groep 368">
                    <a:extLst>
                      <a:ext uri="{FF2B5EF4-FFF2-40B4-BE49-F238E27FC236}">
                        <a16:creationId xmlns:a16="http://schemas.microsoft.com/office/drawing/2014/main" id="{244F517D-E502-4FCD-ADBA-F9BEAC72593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373" name="Rechte verbindingslijn 372">
                      <a:extLst>
                        <a:ext uri="{FF2B5EF4-FFF2-40B4-BE49-F238E27FC236}">
                          <a16:creationId xmlns:a16="http://schemas.microsoft.com/office/drawing/2014/main" id="{9F2CC509-F628-4E2B-9D2F-D10222163EF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74" name="Rechte verbindingslijn 373">
                      <a:extLst>
                        <a:ext uri="{FF2B5EF4-FFF2-40B4-BE49-F238E27FC236}">
                          <a16:creationId xmlns:a16="http://schemas.microsoft.com/office/drawing/2014/main" id="{DF9E3B80-483C-4895-A7DB-63C4070C019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75" name="Rechte verbindingslijn 374">
                      <a:extLst>
                        <a:ext uri="{FF2B5EF4-FFF2-40B4-BE49-F238E27FC236}">
                          <a16:creationId xmlns:a16="http://schemas.microsoft.com/office/drawing/2014/main" id="{EDD82D6D-B26A-4301-866A-45F781E98F4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76" name="Rechte verbindingslijn 375">
                      <a:extLst>
                        <a:ext uri="{FF2B5EF4-FFF2-40B4-BE49-F238E27FC236}">
                          <a16:creationId xmlns:a16="http://schemas.microsoft.com/office/drawing/2014/main" id="{B43CCBCF-2C63-44C4-AA51-0C9CA0A14B3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77" name="Rechte verbindingslijn 376">
                      <a:extLst>
                        <a:ext uri="{FF2B5EF4-FFF2-40B4-BE49-F238E27FC236}">
                          <a16:creationId xmlns:a16="http://schemas.microsoft.com/office/drawing/2014/main" id="{D91D1071-54C4-4D46-BCFC-E7708CC252A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370" name="Groep 369">
                    <a:extLst>
                      <a:ext uri="{FF2B5EF4-FFF2-40B4-BE49-F238E27FC236}">
                        <a16:creationId xmlns:a16="http://schemas.microsoft.com/office/drawing/2014/main" id="{BBE9388F-C370-45A9-9FB5-518A901B065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371" name="Rechthoek 370">
                      <a:extLst>
                        <a:ext uri="{FF2B5EF4-FFF2-40B4-BE49-F238E27FC236}">
                          <a16:creationId xmlns:a16="http://schemas.microsoft.com/office/drawing/2014/main" id="{0E05A03B-A2EA-4635-989B-0609F64975A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72" name="Pijl: punthaak 371">
                      <a:extLst>
                        <a:ext uri="{FF2B5EF4-FFF2-40B4-BE49-F238E27FC236}">
                          <a16:creationId xmlns:a16="http://schemas.microsoft.com/office/drawing/2014/main" id="{20FBE9FF-B6FF-423A-801D-C663B9BBC88E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353" name="Groep 352">
                <a:extLst>
                  <a:ext uri="{FF2B5EF4-FFF2-40B4-BE49-F238E27FC236}">
                    <a16:creationId xmlns:a16="http://schemas.microsoft.com/office/drawing/2014/main" id="{ADC7000D-3370-4449-AF19-9DA958E7D406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356" name="Rechthoek 355">
                  <a:extLst>
                    <a:ext uri="{FF2B5EF4-FFF2-40B4-BE49-F238E27FC236}">
                      <a16:creationId xmlns:a16="http://schemas.microsoft.com/office/drawing/2014/main" id="{1106869F-D68C-4E18-B0B8-799732158913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57" name="Groep 356">
                  <a:extLst>
                    <a:ext uri="{FF2B5EF4-FFF2-40B4-BE49-F238E27FC236}">
                      <a16:creationId xmlns:a16="http://schemas.microsoft.com/office/drawing/2014/main" id="{3903C1CE-1E6A-4502-9EBD-E4422BE54F3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358" name="Groep 357">
                    <a:extLst>
                      <a:ext uri="{FF2B5EF4-FFF2-40B4-BE49-F238E27FC236}">
                        <a16:creationId xmlns:a16="http://schemas.microsoft.com/office/drawing/2014/main" id="{B7455AE8-0AA6-41D2-9B5F-FE16FDFF253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362" name="Rechte verbindingslijn 361">
                      <a:extLst>
                        <a:ext uri="{FF2B5EF4-FFF2-40B4-BE49-F238E27FC236}">
                          <a16:creationId xmlns:a16="http://schemas.microsoft.com/office/drawing/2014/main" id="{118DBD22-7ACB-4EA9-A0D4-90FEFE7642D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63" name="Rechte verbindingslijn 362">
                      <a:extLst>
                        <a:ext uri="{FF2B5EF4-FFF2-40B4-BE49-F238E27FC236}">
                          <a16:creationId xmlns:a16="http://schemas.microsoft.com/office/drawing/2014/main" id="{7843C6A2-0A69-4C29-8794-39438B94953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64" name="Rechte verbindingslijn 363">
                      <a:extLst>
                        <a:ext uri="{FF2B5EF4-FFF2-40B4-BE49-F238E27FC236}">
                          <a16:creationId xmlns:a16="http://schemas.microsoft.com/office/drawing/2014/main" id="{901D09A0-F5FA-4DDF-8A78-3A4C8B81382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65" name="Rechte verbindingslijn 364">
                      <a:extLst>
                        <a:ext uri="{FF2B5EF4-FFF2-40B4-BE49-F238E27FC236}">
                          <a16:creationId xmlns:a16="http://schemas.microsoft.com/office/drawing/2014/main" id="{5D5C0BF5-4539-4DE7-9CB9-4C8438B5D5E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66" name="Rechte verbindingslijn 365">
                      <a:extLst>
                        <a:ext uri="{FF2B5EF4-FFF2-40B4-BE49-F238E27FC236}">
                          <a16:creationId xmlns:a16="http://schemas.microsoft.com/office/drawing/2014/main" id="{BFC757D1-DC92-43C1-8F0A-20A6541F7C5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359" name="Groep 358">
                    <a:extLst>
                      <a:ext uri="{FF2B5EF4-FFF2-40B4-BE49-F238E27FC236}">
                        <a16:creationId xmlns:a16="http://schemas.microsoft.com/office/drawing/2014/main" id="{6F823272-C1C5-46D3-B916-F656EE2AC72F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360" name="Rechthoek 359">
                      <a:extLst>
                        <a:ext uri="{FF2B5EF4-FFF2-40B4-BE49-F238E27FC236}">
                          <a16:creationId xmlns:a16="http://schemas.microsoft.com/office/drawing/2014/main" id="{2A58C3C9-1EE5-4E66-BA73-2CAB3B0EC2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61" name="Pijl: punthaak 360">
                      <a:extLst>
                        <a:ext uri="{FF2B5EF4-FFF2-40B4-BE49-F238E27FC236}">
                          <a16:creationId xmlns:a16="http://schemas.microsoft.com/office/drawing/2014/main" id="{88E7E4B9-A85C-460F-84F1-A962BF992D0E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354" name="Rechthoek 353">
                <a:extLst>
                  <a:ext uri="{FF2B5EF4-FFF2-40B4-BE49-F238E27FC236}">
                    <a16:creationId xmlns:a16="http://schemas.microsoft.com/office/drawing/2014/main" id="{71F1E7AC-2B43-41B6-825A-5F48C8EB091B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355" name="Rechthoek 354">
                <a:extLst>
                  <a:ext uri="{FF2B5EF4-FFF2-40B4-BE49-F238E27FC236}">
                    <a16:creationId xmlns:a16="http://schemas.microsoft.com/office/drawing/2014/main" id="{32BD2853-E34C-41DB-8914-0690F27B31A5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29" name="Rechte verbindingslijn 328">
              <a:extLst>
                <a:ext uri="{FF2B5EF4-FFF2-40B4-BE49-F238E27FC236}">
                  <a16:creationId xmlns:a16="http://schemas.microsoft.com/office/drawing/2014/main" id="{1ED312F2-F5C1-4246-B641-8530E6E2AA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30" name="Rechthoek 329">
              <a:extLst>
                <a:ext uri="{FF2B5EF4-FFF2-40B4-BE49-F238E27FC236}">
                  <a16:creationId xmlns:a16="http://schemas.microsoft.com/office/drawing/2014/main" id="{5FD55E76-F33A-4271-90A9-B119FDD5C089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331" name="Ovaal 330">
              <a:extLst>
                <a:ext uri="{FF2B5EF4-FFF2-40B4-BE49-F238E27FC236}">
                  <a16:creationId xmlns:a16="http://schemas.microsoft.com/office/drawing/2014/main" id="{04A0892E-C13C-4375-918D-21CCD39649E7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32" name="Rechthoek 331">
              <a:extLst>
                <a:ext uri="{FF2B5EF4-FFF2-40B4-BE49-F238E27FC236}">
                  <a16:creationId xmlns:a16="http://schemas.microsoft.com/office/drawing/2014/main" id="{D41D5419-949C-47FB-8CBE-5FC9AA9DB2EA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66725" marR="0" lvl="0" indent="-2857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→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333" name="Ovaal 332">
              <a:extLst>
                <a:ext uri="{FF2B5EF4-FFF2-40B4-BE49-F238E27FC236}">
                  <a16:creationId xmlns:a16="http://schemas.microsoft.com/office/drawing/2014/main" id="{E34469B0-82FB-4444-8D04-885DB47B8017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34" name="Ovaal 333">
              <a:extLst>
                <a:ext uri="{FF2B5EF4-FFF2-40B4-BE49-F238E27FC236}">
                  <a16:creationId xmlns:a16="http://schemas.microsoft.com/office/drawing/2014/main" id="{15F867D7-484D-4927-8174-F3E0BCDE5346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335" name="Rechthoek 334">
              <a:extLst>
                <a:ext uri="{FF2B5EF4-FFF2-40B4-BE49-F238E27FC236}">
                  <a16:creationId xmlns:a16="http://schemas.microsoft.com/office/drawing/2014/main" id="{6D3E4142-5282-4FB4-AF14-91C2F399277C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336" name="Ovaal 335">
              <a:extLst>
                <a:ext uri="{FF2B5EF4-FFF2-40B4-BE49-F238E27FC236}">
                  <a16:creationId xmlns:a16="http://schemas.microsoft.com/office/drawing/2014/main" id="{207BAD4D-8D2A-4B06-A051-3A5A83CC0203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37" name="Rechthoek 336">
              <a:extLst>
                <a:ext uri="{FF2B5EF4-FFF2-40B4-BE49-F238E27FC236}">
                  <a16:creationId xmlns:a16="http://schemas.microsoft.com/office/drawing/2014/main" id="{EA90EEB9-D243-43BD-8F91-5312E2CCC8F0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  <p:sp>
          <p:nvSpPr>
            <p:cNvPr id="338" name="Rechthoek 337">
              <a:extLst>
                <a:ext uri="{FF2B5EF4-FFF2-40B4-BE49-F238E27FC236}">
                  <a16:creationId xmlns:a16="http://schemas.microsoft.com/office/drawing/2014/main" id="{68531BE0-C786-41A1-ABC1-D902830DE02B}"/>
                </a:ext>
              </a:extLst>
            </p:cNvPr>
            <p:cNvSpPr/>
            <p:nvPr userDrawn="1"/>
          </p:nvSpPr>
          <p:spPr>
            <a:xfrm>
              <a:off x="-3059324" y="246590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339" name="Rechthoek 338">
              <a:extLst>
                <a:ext uri="{FF2B5EF4-FFF2-40B4-BE49-F238E27FC236}">
                  <a16:creationId xmlns:a16="http://schemas.microsoft.com/office/drawing/2014/main" id="{4B4768A3-A278-4FFA-878B-34BF0855535F}"/>
                </a:ext>
              </a:extLst>
            </p:cNvPr>
            <p:cNvSpPr/>
            <p:nvPr userDrawn="1"/>
          </p:nvSpPr>
          <p:spPr>
            <a:xfrm>
              <a:off x="-3059324" y="321758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340" name="Rechthoek 339">
              <a:extLst>
                <a:ext uri="{FF2B5EF4-FFF2-40B4-BE49-F238E27FC236}">
                  <a16:creationId xmlns:a16="http://schemas.microsoft.com/office/drawing/2014/main" id="{4CF5DC64-DEC2-4191-887D-6747566AD730}"/>
                </a:ext>
              </a:extLst>
            </p:cNvPr>
            <p:cNvSpPr/>
            <p:nvPr userDrawn="1"/>
          </p:nvSpPr>
          <p:spPr>
            <a:xfrm>
              <a:off x="-3059324" y="359447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341" name="Rechthoek 340">
              <a:extLst>
                <a:ext uri="{FF2B5EF4-FFF2-40B4-BE49-F238E27FC236}">
                  <a16:creationId xmlns:a16="http://schemas.microsoft.com/office/drawing/2014/main" id="{11370F0D-B398-495F-BFAE-85BE19777AAB}"/>
                </a:ext>
              </a:extLst>
            </p:cNvPr>
            <p:cNvSpPr/>
            <p:nvPr userDrawn="1"/>
          </p:nvSpPr>
          <p:spPr>
            <a:xfrm>
              <a:off x="-3059324" y="395709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352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Alfabetische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342" name="Rechthoek 341">
              <a:extLst>
                <a:ext uri="{FF2B5EF4-FFF2-40B4-BE49-F238E27FC236}">
                  <a16:creationId xmlns:a16="http://schemas.microsoft.com/office/drawing/2014/main" id="{D111E5B3-4FA9-49F3-AC33-74FC8A90DD2C}"/>
                </a:ext>
              </a:extLst>
            </p:cNvPr>
            <p:cNvSpPr/>
            <p:nvPr userDrawn="1"/>
          </p:nvSpPr>
          <p:spPr>
            <a:xfrm>
              <a:off x="-3059324" y="470456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Titel</a:t>
              </a:r>
            </a:p>
          </p:txBody>
        </p:sp>
        <p:sp>
          <p:nvSpPr>
            <p:cNvPr id="343" name="Rechthoek 342">
              <a:extLst>
                <a:ext uri="{FF2B5EF4-FFF2-40B4-BE49-F238E27FC236}">
                  <a16:creationId xmlns:a16="http://schemas.microsoft.com/office/drawing/2014/main" id="{0AEEDC7E-775A-4681-93DF-446D70A04239}"/>
                </a:ext>
              </a:extLst>
            </p:cNvPr>
            <p:cNvSpPr/>
            <p:nvPr userDrawn="1"/>
          </p:nvSpPr>
          <p:spPr>
            <a:xfrm>
              <a:off x="-3059324" y="433391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 cursief</a:t>
              </a:r>
            </a:p>
          </p:txBody>
        </p:sp>
      </p:grpSp>
      <p:sp>
        <p:nvSpPr>
          <p:cNvPr id="400" name="Tijdelijke aanduiding voor voettekst 2">
            <a:extLst>
              <a:ext uri="{FF2B5EF4-FFF2-40B4-BE49-F238E27FC236}">
                <a16:creationId xmlns:a16="http://schemas.microsoft.com/office/drawing/2014/main" id="{EE1EC552-02D3-4550-917F-B7B55998B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6" y="6138863"/>
            <a:ext cx="62738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</a:p>
        </p:txBody>
      </p:sp>
      <p:sp>
        <p:nvSpPr>
          <p:cNvPr id="401" name="Tijdelijke aanduiding voor dianummer 3">
            <a:extLst>
              <a:ext uri="{FF2B5EF4-FFF2-40B4-BE49-F238E27FC236}">
                <a16:creationId xmlns:a16="http://schemas.microsoft.com/office/drawing/2014/main" id="{212B0FCF-A82E-4F3D-9E84-FFB11E326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156" name="Tijdelijke aanduiding voor titel 1">
            <a:extLst>
              <a:ext uri="{FF2B5EF4-FFF2-40B4-BE49-F238E27FC236}">
                <a16:creationId xmlns:a16="http://schemas.microsoft.com/office/drawing/2014/main" id="{90AAD839-E595-40DE-9246-7740225C0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6712922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157" name="Tijdelijke aanduiding voor verticale tekst 2">
            <a:extLst>
              <a:ext uri="{FF2B5EF4-FFF2-40B4-BE49-F238E27FC236}">
                <a16:creationId xmlns:a16="http://schemas.microsoft.com/office/drawing/2014/main" id="{6E73C065-4D74-46A9-B29A-86AB8350F95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944006"/>
            <a:ext cx="6712922" cy="4096931"/>
          </a:xfrm>
        </p:spPr>
        <p:txBody>
          <a:bodyPr vert="horz" lIns="0" tIns="0" rIns="0" bIns="0"/>
          <a:lstStyle>
            <a:lvl1pPr marL="217488" indent="-217488">
              <a:buFont typeface="Arial" panose="020B0604020202020204" pitchFamily="34" charset="0"/>
              <a:buChar char="‒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Numerieke 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6"/>
            <a:r>
              <a:rPr lang="nl-NL" dirty="0"/>
              <a:t>Alfabetische 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7"/>
            <a:r>
              <a:rPr lang="nl-NL" dirty="0"/>
              <a:t>Leestekst cursief</a:t>
            </a:r>
          </a:p>
          <a:p>
            <a:pPr lvl="8"/>
            <a:r>
              <a:rPr lang="nl-NL" dirty="0"/>
              <a:t>Titel</a:t>
            </a:r>
          </a:p>
        </p:txBody>
      </p:sp>
      <p:sp>
        <p:nvSpPr>
          <p:cNvPr id="154" name="Tijdelijke aanduiding voor tekst 3924">
            <a:extLst>
              <a:ext uri="{FF2B5EF4-FFF2-40B4-BE49-F238E27FC236}">
                <a16:creationId xmlns:a16="http://schemas.microsoft.com/office/drawing/2014/main" id="{A63E0357-3F1C-4672-A532-3797C2832F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55" name="Tijdelijke aanduiding voor tekst 3926">
            <a:extLst>
              <a:ext uri="{FF2B5EF4-FFF2-40B4-BE49-F238E27FC236}">
                <a16:creationId xmlns:a16="http://schemas.microsoft.com/office/drawing/2014/main" id="{B7DB891E-C462-439A-9BF4-0E23832DB5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222776"/>
            <a:ext cx="1689303" cy="473459"/>
          </a:xfrm>
          <a:blipFill>
            <a:blip r:embed="rId4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83662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% TEKST – 2X 15% FOTO – 2X 15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>
            <a:extLst>
              <a:ext uri="{FF2B5EF4-FFF2-40B4-BE49-F238E27FC236}">
                <a16:creationId xmlns:a16="http://schemas.microsoft.com/office/drawing/2014/main" id="{48B1558D-5182-49A5-92E4-8543D5FC39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6DE5EA5-27BD-42F3-BD1D-C1E35D802DEE}"/>
              </a:ext>
            </a:extLst>
          </p:cNvPr>
          <p:cNvSpPr txBox="1"/>
          <p:nvPr userDrawn="1"/>
        </p:nvSpPr>
        <p:spPr>
          <a:xfrm>
            <a:off x="3977928" y="-885712"/>
            <a:ext cx="4236197" cy="548182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80000" rIns="360000" bIns="180000" rtlCol="0">
            <a:spAutoFit/>
          </a:bodyPr>
          <a:lstStyle/>
          <a:p>
            <a:pPr algn="ctr"/>
            <a:r>
              <a:rPr lang="nl-NL" sz="1200" b="0" spc="50" baseline="0" dirty="0">
                <a:solidFill>
                  <a:srgbClr val="212121"/>
                </a:solidFill>
                <a:latin typeface="+mn-lt"/>
                <a:cs typeface="Calibri" panose="020F0502020204030204" pitchFamily="34" charset="0"/>
              </a:rPr>
              <a:t>25% TEKST – 2X 15% FOTO – 2X 15% TEKST</a:t>
            </a:r>
          </a:p>
        </p:txBody>
      </p:sp>
      <p:grpSp>
        <p:nvGrpSpPr>
          <p:cNvPr id="9" name="GRID" hidden="1">
            <a:extLst>
              <a:ext uri="{FF2B5EF4-FFF2-40B4-BE49-F238E27FC236}">
                <a16:creationId xmlns:a16="http://schemas.microsoft.com/office/drawing/2014/main" id="{28C48F0D-CE3C-4EC4-8705-C2D1566D14D0}"/>
              </a:ext>
            </a:extLst>
          </p:cNvPr>
          <p:cNvGrpSpPr/>
          <p:nvPr userDrawn="1"/>
        </p:nvGrpSpPr>
        <p:grpSpPr>
          <a:xfrm>
            <a:off x="0" y="0"/>
            <a:ext cx="12192001" cy="6858000"/>
            <a:chOff x="0" y="0"/>
            <a:chExt cx="12192001" cy="6858000"/>
          </a:xfrm>
          <a:solidFill>
            <a:schemeClr val="accent1">
              <a:alpha val="49000"/>
            </a:schemeClr>
          </a:solidFill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CF5DFC06-86E5-4E64-B5A7-2C658710644A}"/>
                </a:ext>
              </a:extLst>
            </p:cNvPr>
            <p:cNvSpPr/>
            <p:nvPr userDrawn="1"/>
          </p:nvSpPr>
          <p:spPr>
            <a:xfrm>
              <a:off x="0" y="0"/>
              <a:ext cx="12192000" cy="7077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E6BAF6E3-53F6-4298-8D77-9DC81D155A64}"/>
                </a:ext>
              </a:extLst>
            </p:cNvPr>
            <p:cNvSpPr/>
            <p:nvPr userDrawn="1"/>
          </p:nvSpPr>
          <p:spPr>
            <a:xfrm>
              <a:off x="0" y="1308447"/>
              <a:ext cx="12192000" cy="1565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978AF09B-ABCB-497F-92A1-A63D4518B74B}"/>
                </a:ext>
              </a:extLst>
            </p:cNvPr>
            <p:cNvSpPr/>
            <p:nvPr userDrawn="1"/>
          </p:nvSpPr>
          <p:spPr>
            <a:xfrm>
              <a:off x="0" y="5934343"/>
              <a:ext cx="12192000" cy="2509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1791929-7DF9-4187-B92D-3857759DADB4}"/>
                </a:ext>
              </a:extLst>
            </p:cNvPr>
            <p:cNvSpPr/>
            <p:nvPr userDrawn="1"/>
          </p:nvSpPr>
          <p:spPr>
            <a:xfrm>
              <a:off x="0" y="6402152"/>
              <a:ext cx="12192000" cy="4558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7E75255E-5D2A-484F-A8CD-840984B64731}"/>
                </a:ext>
              </a:extLst>
            </p:cNvPr>
            <p:cNvSpPr/>
            <p:nvPr userDrawn="1"/>
          </p:nvSpPr>
          <p:spPr>
            <a:xfrm>
              <a:off x="0" y="0"/>
              <a:ext cx="444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C771562-A3CD-47DF-B98D-FCAC0D0DC9D7}"/>
                </a:ext>
              </a:extLst>
            </p:cNvPr>
            <p:cNvSpPr/>
            <p:nvPr userDrawn="1"/>
          </p:nvSpPr>
          <p:spPr>
            <a:xfrm>
              <a:off x="11738415" y="0"/>
              <a:ext cx="453586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6F0B8AC3-E1A3-4412-86D4-3994698687AE}"/>
                </a:ext>
              </a:extLst>
            </p:cNvPr>
            <p:cNvSpPr/>
            <p:nvPr userDrawn="1"/>
          </p:nvSpPr>
          <p:spPr>
            <a:xfrm>
              <a:off x="7558369" y="0"/>
              <a:ext cx="453586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19" name="Tijdelijke aanduiding voor afbeelding 12">
            <a:extLst>
              <a:ext uri="{FF2B5EF4-FFF2-40B4-BE49-F238E27FC236}">
                <a16:creationId xmlns:a16="http://schemas.microsoft.com/office/drawing/2014/main" id="{C3D25BE8-AC0C-4D35-97CE-338C2EA48A7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477845" y="538107"/>
            <a:ext cx="3714155" cy="3138294"/>
          </a:xfrm>
          <a:solidFill>
            <a:schemeClr val="bg1">
              <a:lumMod val="95000"/>
            </a:schemeClr>
          </a:solidFill>
        </p:spPr>
        <p:txBody>
          <a:bodyPr tIns="0" bIns="1980000" anchor="b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i="1" baseline="0"/>
            </a:lvl1pPr>
          </a:lstStyle>
          <a:p>
            <a:r>
              <a:rPr lang="nl-NL" dirty="0"/>
              <a:t>Klik op onderstaand icoon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20" name="Tijdelijke aanduiding voor afbeelding 12">
            <a:extLst>
              <a:ext uri="{FF2B5EF4-FFF2-40B4-BE49-F238E27FC236}">
                <a16:creationId xmlns:a16="http://schemas.microsoft.com/office/drawing/2014/main" id="{CF5CEB3F-F5CE-4291-B01F-F4E79243BA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67464" y="3676403"/>
            <a:ext cx="3708000" cy="3181598"/>
          </a:xfrm>
          <a:solidFill>
            <a:schemeClr val="bg1">
              <a:lumMod val="95000"/>
            </a:schemeClr>
          </a:solidFill>
        </p:spPr>
        <p:txBody>
          <a:bodyPr tIns="0" bIns="1980000" anchor="b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i="1" baseline="0"/>
            </a:lvl1pPr>
          </a:lstStyle>
          <a:p>
            <a:r>
              <a:rPr lang="nl-NL" dirty="0"/>
              <a:t>Klik op onderstaand icoon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C3A7077D-5A4B-4862-8717-11C994FA92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4764088" cy="6858000"/>
          </a:xfrm>
          <a:solidFill>
            <a:schemeClr val="bg1">
              <a:alpha val="85000"/>
            </a:schemeClr>
          </a:solid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    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15C3F967-1254-4BFC-8AFD-66627AC2C6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30800" y="2130007"/>
            <a:ext cx="2989263" cy="1504595"/>
          </a:xfrm>
        </p:spPr>
        <p:txBody>
          <a:bodyPr/>
          <a:lstStyle>
            <a:lvl1pPr marL="217488" indent="-217488">
              <a:buFont typeface="Arial" panose="020B0604020202020204" pitchFamily="34" charset="0"/>
              <a:buChar char="‒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</p:txBody>
      </p:sp>
      <p:sp>
        <p:nvSpPr>
          <p:cNvPr id="30" name="Tijdelijke aanduiding voor tekst 28">
            <a:extLst>
              <a:ext uri="{FF2B5EF4-FFF2-40B4-BE49-F238E27FC236}">
                <a16:creationId xmlns:a16="http://schemas.microsoft.com/office/drawing/2014/main" id="{25DDA742-682F-4E3D-A2D0-5075CE76BD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43368" y="4930719"/>
            <a:ext cx="2989263" cy="1746250"/>
          </a:xfrm>
        </p:spPr>
        <p:txBody>
          <a:bodyPr/>
          <a:lstStyle>
            <a:lvl1pPr marL="217488" indent="-217488">
              <a:buFont typeface="Arial" panose="020B0604020202020204" pitchFamily="34" charset="0"/>
              <a:buChar char="‒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</p:txBody>
      </p:sp>
      <p:sp>
        <p:nvSpPr>
          <p:cNvPr id="35" name="Tijdelijke aanduiding voor voettekst 2">
            <a:extLst>
              <a:ext uri="{FF2B5EF4-FFF2-40B4-BE49-F238E27FC236}">
                <a16:creationId xmlns:a16="http://schemas.microsoft.com/office/drawing/2014/main" id="{4BFA94E9-0BED-4F8F-9BAF-3A2F26E86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6" y="6138863"/>
            <a:ext cx="6907304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36" name="Tijdelijke aanduiding voor dianummer 3">
            <a:extLst>
              <a:ext uri="{FF2B5EF4-FFF2-40B4-BE49-F238E27FC236}">
                <a16:creationId xmlns:a16="http://schemas.microsoft.com/office/drawing/2014/main" id="{3EA8F073-E7BC-4728-8481-A9C40B471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33" name="Tijdelijke aanduiding voor titel 1">
            <a:extLst>
              <a:ext uri="{FF2B5EF4-FFF2-40B4-BE49-F238E27FC236}">
                <a16:creationId xmlns:a16="http://schemas.microsoft.com/office/drawing/2014/main" id="{7553D38E-B418-486D-9E7B-EA0B239D6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3358654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38" name="Tijdelijke aanduiding voor verticale tekst 2">
            <a:extLst>
              <a:ext uri="{FF2B5EF4-FFF2-40B4-BE49-F238E27FC236}">
                <a16:creationId xmlns:a16="http://schemas.microsoft.com/office/drawing/2014/main" id="{2ED85725-899F-4AFA-89BA-478D8A9E900C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944006"/>
            <a:ext cx="3358654" cy="4096931"/>
          </a:xfrm>
        </p:spPr>
        <p:txBody>
          <a:bodyPr vert="horz" lIns="0" tIns="0" rIns="0" bIns="0"/>
          <a:lstStyle>
            <a:lvl1pPr marL="217488" indent="-217488">
              <a:buFont typeface="Arial" panose="020B0604020202020204" pitchFamily="34" charset="0"/>
              <a:buChar char="‒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Numerieke 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6"/>
            <a:r>
              <a:rPr lang="nl-NL" dirty="0"/>
              <a:t>Alfabetische 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7"/>
            <a:r>
              <a:rPr lang="nl-NL" dirty="0"/>
              <a:t>Leestekst cursief</a:t>
            </a:r>
          </a:p>
          <a:p>
            <a:pPr lvl="8"/>
            <a:r>
              <a:rPr lang="nl-NL" dirty="0"/>
              <a:t>Titel</a:t>
            </a:r>
          </a:p>
        </p:txBody>
      </p:sp>
      <p:grpSp>
        <p:nvGrpSpPr>
          <p:cNvPr id="23" name="Instructie">
            <a:extLst>
              <a:ext uri="{FF2B5EF4-FFF2-40B4-BE49-F238E27FC236}">
                <a16:creationId xmlns:a16="http://schemas.microsoft.com/office/drawing/2014/main" id="{D8E3B3B4-843F-4DF2-AE6A-A863D77294A5}"/>
              </a:ext>
            </a:extLst>
          </p:cNvPr>
          <p:cNvGrpSpPr/>
          <p:nvPr userDrawn="1"/>
        </p:nvGrpSpPr>
        <p:grpSpPr>
          <a:xfrm>
            <a:off x="12391601" y="0"/>
            <a:ext cx="3320839" cy="5340257"/>
            <a:chOff x="12391601" y="0"/>
            <a:chExt cx="3320839" cy="5340257"/>
          </a:xfrm>
        </p:grpSpPr>
        <p:grpSp>
          <p:nvGrpSpPr>
            <p:cNvPr id="25" name="Meer informatie">
              <a:extLst>
                <a:ext uri="{FF2B5EF4-FFF2-40B4-BE49-F238E27FC236}">
                  <a16:creationId xmlns:a16="http://schemas.microsoft.com/office/drawing/2014/main" id="{B31DB5C8-451D-4566-8B75-72DF2B7A64DB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73" name="Freeform 101">
                <a:extLst>
                  <a:ext uri="{FF2B5EF4-FFF2-40B4-BE49-F238E27FC236}">
                    <a16:creationId xmlns:a16="http://schemas.microsoft.com/office/drawing/2014/main" id="{024C1D72-0E09-482A-9061-F789DA19ED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74" name="Rechthoek 73">
                <a:extLst>
                  <a:ext uri="{FF2B5EF4-FFF2-40B4-BE49-F238E27FC236}">
                    <a16:creationId xmlns:a16="http://schemas.microsoft.com/office/drawing/2014/main" id="{041FE78A-224D-4DBB-8D94-2D8A595A41FB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75" name="Rechte verbindingslijn 74">
                <a:extLst>
                  <a:ext uri="{FF2B5EF4-FFF2-40B4-BE49-F238E27FC236}">
                    <a16:creationId xmlns:a16="http://schemas.microsoft.com/office/drawing/2014/main" id="{65347FFF-62E0-4410-9ED6-79847E48E4F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BF9EF01A-7EB0-47BC-8C67-D4B1EA4822FD}"/>
                </a:ext>
              </a:extLst>
            </p:cNvPr>
            <p:cNvSpPr/>
            <p:nvPr userDrawn="1"/>
          </p:nvSpPr>
          <p:spPr>
            <a:xfrm>
              <a:off x="12397262" y="0"/>
              <a:ext cx="3315178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457A4C02-6F93-41CF-8E0C-0A8B2D48DFA3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2" name="Rechte verbindingslijn 31">
              <a:extLst>
                <a:ext uri="{FF2B5EF4-FFF2-40B4-BE49-F238E27FC236}">
                  <a16:creationId xmlns:a16="http://schemas.microsoft.com/office/drawing/2014/main" id="{386514EB-1BA2-43FA-ADC0-95856D7BF8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34" name="Rechte verbindingslijn 33">
              <a:extLst>
                <a:ext uri="{FF2B5EF4-FFF2-40B4-BE49-F238E27FC236}">
                  <a16:creationId xmlns:a16="http://schemas.microsoft.com/office/drawing/2014/main" id="{9F3D4DBA-2801-4D63-89F6-407F0C0752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8410A61-24EE-489C-9A19-65DB6216B492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D95B69A9-E807-4A47-958F-982D172861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3FE2B2E1-FD8A-448C-AD00-EA63B0824DF3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D1850410-1F6E-4954-AF0B-D16BC5C972E9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42" name="Groep 41">
              <a:extLst>
                <a:ext uri="{FF2B5EF4-FFF2-40B4-BE49-F238E27FC236}">
                  <a16:creationId xmlns:a16="http://schemas.microsoft.com/office/drawing/2014/main" id="{4534ABFE-6A4F-4ACF-8A0A-8D0456866EB3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70" name="Rechthoek 69">
                <a:extLst>
                  <a:ext uri="{FF2B5EF4-FFF2-40B4-BE49-F238E27FC236}">
                    <a16:creationId xmlns:a16="http://schemas.microsoft.com/office/drawing/2014/main" id="{2DA2BD7D-DB74-4DFF-9303-B68CB4235C57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71" name="Rechte verbindingslijn 70">
                <a:extLst>
                  <a:ext uri="{FF2B5EF4-FFF2-40B4-BE49-F238E27FC236}">
                    <a16:creationId xmlns:a16="http://schemas.microsoft.com/office/drawing/2014/main" id="{9DAFE354-821A-45D7-9ED7-5BC6B63D13F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2" name="Gelijkbenige driehoek 71">
                <a:extLst>
                  <a:ext uri="{FF2B5EF4-FFF2-40B4-BE49-F238E27FC236}">
                    <a16:creationId xmlns:a16="http://schemas.microsoft.com/office/drawing/2014/main" id="{17760BF4-827B-4A1C-9F92-69082EABCCE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668E79CE-BF7A-4A6F-94D2-6888AB688850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64" name="Rechthoek 63">
                <a:extLst>
                  <a:ext uri="{FF2B5EF4-FFF2-40B4-BE49-F238E27FC236}">
                    <a16:creationId xmlns:a16="http://schemas.microsoft.com/office/drawing/2014/main" id="{3D6CA134-AF5F-4784-B3D4-D9E680CCB2F2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Ovaal 64">
                <a:extLst>
                  <a:ext uri="{FF2B5EF4-FFF2-40B4-BE49-F238E27FC236}">
                    <a16:creationId xmlns:a16="http://schemas.microsoft.com/office/drawing/2014/main" id="{FF8B8FB1-3AFC-4EA6-A400-93513D68EB8C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Vrije vorm: vorm 65">
                <a:extLst>
                  <a:ext uri="{FF2B5EF4-FFF2-40B4-BE49-F238E27FC236}">
                    <a16:creationId xmlns:a16="http://schemas.microsoft.com/office/drawing/2014/main" id="{6604B011-D4BF-4407-936F-0F74AE381B86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Rechthoek: afgeronde hoeken 66">
                <a:extLst>
                  <a:ext uri="{FF2B5EF4-FFF2-40B4-BE49-F238E27FC236}">
                    <a16:creationId xmlns:a16="http://schemas.microsoft.com/office/drawing/2014/main" id="{FD4A7310-96B3-4C63-9259-ED07DADCD957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8" name="Rechte verbindingslijn 67">
                <a:extLst>
                  <a:ext uri="{FF2B5EF4-FFF2-40B4-BE49-F238E27FC236}">
                    <a16:creationId xmlns:a16="http://schemas.microsoft.com/office/drawing/2014/main" id="{BF5250AB-0EAA-458D-8B86-47A1A6E67AB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9" name="Rechte verbindingslijn 68">
                <a:extLst>
                  <a:ext uri="{FF2B5EF4-FFF2-40B4-BE49-F238E27FC236}">
                    <a16:creationId xmlns:a16="http://schemas.microsoft.com/office/drawing/2014/main" id="{17F3BE55-5181-4DAE-B21E-58189F7D760B}"/>
                  </a:ext>
                </a:extLst>
              </p:cNvPr>
              <p:cNvCxnSpPr>
                <a:cxnSpLocks/>
                <a:stCxn id="67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4" name="Ovaal 43">
              <a:extLst>
                <a:ext uri="{FF2B5EF4-FFF2-40B4-BE49-F238E27FC236}">
                  <a16:creationId xmlns:a16="http://schemas.microsoft.com/office/drawing/2014/main" id="{34757241-9B7D-4A99-8D06-46D09FECF36D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F61D5177-EF5A-47E6-B76F-6C444685693E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46" name="Rechte verbindingslijn 45">
              <a:extLst>
                <a:ext uri="{FF2B5EF4-FFF2-40B4-BE49-F238E27FC236}">
                  <a16:creationId xmlns:a16="http://schemas.microsoft.com/office/drawing/2014/main" id="{6BCB48E7-2D9A-4B54-B3A6-C92964A7489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7" name="Groep 46">
              <a:extLst>
                <a:ext uri="{FF2B5EF4-FFF2-40B4-BE49-F238E27FC236}">
                  <a16:creationId xmlns:a16="http://schemas.microsoft.com/office/drawing/2014/main" id="{BDE172B4-25E1-4671-A444-B9364195E240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73203EDF-F64E-423C-9DE9-0585045A157B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51" name="Groep 50">
                  <a:extLst>
                    <a:ext uri="{FF2B5EF4-FFF2-40B4-BE49-F238E27FC236}">
                      <a16:creationId xmlns:a16="http://schemas.microsoft.com/office/drawing/2014/main" id="{8B14FCB9-A0BA-4FF4-B4AC-0CD4E7E47793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58" name="Groep 57">
                    <a:extLst>
                      <a:ext uri="{FF2B5EF4-FFF2-40B4-BE49-F238E27FC236}">
                        <a16:creationId xmlns:a16="http://schemas.microsoft.com/office/drawing/2014/main" id="{F0058631-FEBB-40F6-AC43-53651C134F2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61" name="Rechthoek 60">
                      <a:extLst>
                        <a:ext uri="{FF2B5EF4-FFF2-40B4-BE49-F238E27FC236}">
                          <a16:creationId xmlns:a16="http://schemas.microsoft.com/office/drawing/2014/main" id="{71F17513-70C6-4383-827D-565C66FC3C2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2" name="Rechthoek 61">
                      <a:extLst>
                        <a:ext uri="{FF2B5EF4-FFF2-40B4-BE49-F238E27FC236}">
                          <a16:creationId xmlns:a16="http://schemas.microsoft.com/office/drawing/2014/main" id="{02C0643A-E26A-4885-8086-C638F737C11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3" name="Ovaal 62">
                      <a:extLst>
                        <a:ext uri="{FF2B5EF4-FFF2-40B4-BE49-F238E27FC236}">
                          <a16:creationId xmlns:a16="http://schemas.microsoft.com/office/drawing/2014/main" id="{A29A9232-8F70-4DBD-B106-ACFD8B5BCE9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59" name="Afbeelding 58">
                    <a:extLst>
                      <a:ext uri="{FF2B5EF4-FFF2-40B4-BE49-F238E27FC236}">
                        <a16:creationId xmlns:a16="http://schemas.microsoft.com/office/drawing/2014/main" id="{C26D9EEE-2EA8-4B40-8935-87724431809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0" name="Afbeelding 59">
                    <a:extLst>
                      <a:ext uri="{FF2B5EF4-FFF2-40B4-BE49-F238E27FC236}">
                        <a16:creationId xmlns:a16="http://schemas.microsoft.com/office/drawing/2014/main" id="{DD122C20-F2B4-4FFC-98B4-D3765FA7737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2" name="Groep 51">
                  <a:extLst>
                    <a:ext uri="{FF2B5EF4-FFF2-40B4-BE49-F238E27FC236}">
                      <a16:creationId xmlns:a16="http://schemas.microsoft.com/office/drawing/2014/main" id="{5D6B28BA-02D4-4397-85EE-D119C7E1F204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D4221D3C-AD55-4322-A55A-C952B6EE7BF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D45F2350-C4C6-4C9D-9769-417E42E2AF5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06DCEF67-8152-42A1-8E1D-3C064AB96006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4" name="Rechthoek 53">
                    <a:extLst>
                      <a:ext uri="{FF2B5EF4-FFF2-40B4-BE49-F238E27FC236}">
                        <a16:creationId xmlns:a16="http://schemas.microsoft.com/office/drawing/2014/main" id="{6D42B920-61E9-4EA2-A621-CC5CB572E68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5" name="Rechthoek 54">
                    <a:extLst>
                      <a:ext uri="{FF2B5EF4-FFF2-40B4-BE49-F238E27FC236}">
                        <a16:creationId xmlns:a16="http://schemas.microsoft.com/office/drawing/2014/main" id="{DE2642D2-9FFE-475F-92C8-BFDBB72EC5B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B3146765-5AAC-4CA4-B0A1-C89B56FB14BA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50" name="Gelijkbenige driehoek 49">
                <a:extLst>
                  <a:ext uri="{FF2B5EF4-FFF2-40B4-BE49-F238E27FC236}">
                    <a16:creationId xmlns:a16="http://schemas.microsoft.com/office/drawing/2014/main" id="{EC5107B2-EC88-4F7B-9602-0A7D9DE3346F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8" name="Tijdelijke aanduiding voor tekst 3924">
            <a:extLst>
              <a:ext uri="{FF2B5EF4-FFF2-40B4-BE49-F238E27FC236}">
                <a16:creationId xmlns:a16="http://schemas.microsoft.com/office/drawing/2014/main" id="{254FEA84-FE2A-4CD3-8309-7B0B1CFADD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79" name="Tijdelijke aanduiding voor tekst 3926">
            <a:extLst>
              <a:ext uri="{FF2B5EF4-FFF2-40B4-BE49-F238E27FC236}">
                <a16:creationId xmlns:a16="http://schemas.microsoft.com/office/drawing/2014/main" id="{74D8DB99-9233-4C02-89A2-DC48D77978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689303" cy="473459"/>
          </a:xfrm>
          <a:blipFill>
            <a:blip r:embed="rId4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6234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% FOTO, 50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hthoek 151">
            <a:extLst>
              <a:ext uri="{FF2B5EF4-FFF2-40B4-BE49-F238E27FC236}">
                <a16:creationId xmlns:a16="http://schemas.microsoft.com/office/drawing/2014/main" id="{54397E52-7E58-4CD9-9F2F-CE0FC694B318}"/>
              </a:ext>
            </a:extLst>
          </p:cNvPr>
          <p:cNvSpPr/>
          <p:nvPr userDrawn="1"/>
        </p:nvSpPr>
        <p:spPr>
          <a:xfrm>
            <a:off x="6093936" y="-1"/>
            <a:ext cx="6098064" cy="68913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50% FOTO, 50% TEKST</a:t>
            </a:r>
          </a:p>
        </p:txBody>
      </p:sp>
      <p:grpSp>
        <p:nvGrpSpPr>
          <p:cNvPr id="179" name="Instructie">
            <a:extLst>
              <a:ext uri="{FF2B5EF4-FFF2-40B4-BE49-F238E27FC236}">
                <a16:creationId xmlns:a16="http://schemas.microsoft.com/office/drawing/2014/main" id="{E4F1F2BB-4186-4E0B-8D82-D837AA1FF7B6}"/>
              </a:ext>
            </a:extLst>
          </p:cNvPr>
          <p:cNvGrpSpPr/>
          <p:nvPr userDrawn="1"/>
        </p:nvGrpSpPr>
        <p:grpSpPr>
          <a:xfrm>
            <a:off x="12391601" y="0"/>
            <a:ext cx="3320839" cy="5340257"/>
            <a:chOff x="12391601" y="0"/>
            <a:chExt cx="3320839" cy="5340257"/>
          </a:xfrm>
        </p:grpSpPr>
        <p:grpSp>
          <p:nvGrpSpPr>
            <p:cNvPr id="180" name="Meer informatie">
              <a:extLst>
                <a:ext uri="{FF2B5EF4-FFF2-40B4-BE49-F238E27FC236}">
                  <a16:creationId xmlns:a16="http://schemas.microsoft.com/office/drawing/2014/main" id="{6C1FB6A4-1CF4-463D-92A8-0B07C4A5C8C6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220" name="Freeform 101">
                <a:extLst>
                  <a:ext uri="{FF2B5EF4-FFF2-40B4-BE49-F238E27FC236}">
                    <a16:creationId xmlns:a16="http://schemas.microsoft.com/office/drawing/2014/main" id="{733C25FC-006E-42C9-A213-E330153052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221" name="Rechthoek 220">
                <a:extLst>
                  <a:ext uri="{FF2B5EF4-FFF2-40B4-BE49-F238E27FC236}">
                    <a16:creationId xmlns:a16="http://schemas.microsoft.com/office/drawing/2014/main" id="{4C3E02DB-6086-4C9D-BA9D-E9715B114255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222" name="Rechte verbindingslijn 221">
                <a:extLst>
                  <a:ext uri="{FF2B5EF4-FFF2-40B4-BE49-F238E27FC236}">
                    <a16:creationId xmlns:a16="http://schemas.microsoft.com/office/drawing/2014/main" id="{3F9DB337-655F-4D0C-91D8-BCB44C4218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81" name="Rechthoek 180">
              <a:extLst>
                <a:ext uri="{FF2B5EF4-FFF2-40B4-BE49-F238E27FC236}">
                  <a16:creationId xmlns:a16="http://schemas.microsoft.com/office/drawing/2014/main" id="{6CD3669D-431D-46CB-899E-6128AEFA0939}"/>
                </a:ext>
              </a:extLst>
            </p:cNvPr>
            <p:cNvSpPr/>
            <p:nvPr userDrawn="1"/>
          </p:nvSpPr>
          <p:spPr>
            <a:xfrm>
              <a:off x="12397262" y="0"/>
              <a:ext cx="3315178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id="{B1C3CB2A-F874-4F49-B3D9-7DD81EFCE467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83" name="Rechte verbindingslijn 182">
              <a:extLst>
                <a:ext uri="{FF2B5EF4-FFF2-40B4-BE49-F238E27FC236}">
                  <a16:creationId xmlns:a16="http://schemas.microsoft.com/office/drawing/2014/main" id="{BFBD60CF-7F6F-456B-A1A8-47EA73E269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84" name="Rechte verbindingslijn 183">
              <a:extLst>
                <a:ext uri="{FF2B5EF4-FFF2-40B4-BE49-F238E27FC236}">
                  <a16:creationId xmlns:a16="http://schemas.microsoft.com/office/drawing/2014/main" id="{AA349139-69A7-4408-B685-B7CEA47761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5" name="Rechthoek 184">
              <a:extLst>
                <a:ext uri="{FF2B5EF4-FFF2-40B4-BE49-F238E27FC236}">
                  <a16:creationId xmlns:a16="http://schemas.microsoft.com/office/drawing/2014/main" id="{7D5985E9-D39A-4473-BFC0-E7A7D1897E77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86" name="Rechte verbindingslijn 185">
              <a:extLst>
                <a:ext uri="{FF2B5EF4-FFF2-40B4-BE49-F238E27FC236}">
                  <a16:creationId xmlns:a16="http://schemas.microsoft.com/office/drawing/2014/main" id="{E46D4C40-8306-4B69-BDF0-B9C1F1F719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7" name="Ovaal 186">
              <a:extLst>
                <a:ext uri="{FF2B5EF4-FFF2-40B4-BE49-F238E27FC236}">
                  <a16:creationId xmlns:a16="http://schemas.microsoft.com/office/drawing/2014/main" id="{089B986A-6E86-423A-954F-A26468E9450D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7FFADAD9-8766-464B-BD5D-87FFA46EE722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89" name="Groep 188">
              <a:extLst>
                <a:ext uri="{FF2B5EF4-FFF2-40B4-BE49-F238E27FC236}">
                  <a16:creationId xmlns:a16="http://schemas.microsoft.com/office/drawing/2014/main" id="{9A69302D-0F58-450B-BBBE-2E48AD486DA7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217" name="Rechthoek 216">
                <a:extLst>
                  <a:ext uri="{FF2B5EF4-FFF2-40B4-BE49-F238E27FC236}">
                    <a16:creationId xmlns:a16="http://schemas.microsoft.com/office/drawing/2014/main" id="{099F5EF6-B166-460F-9237-2EBF2D69BD7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218" name="Rechte verbindingslijn 217">
                <a:extLst>
                  <a:ext uri="{FF2B5EF4-FFF2-40B4-BE49-F238E27FC236}">
                    <a16:creationId xmlns:a16="http://schemas.microsoft.com/office/drawing/2014/main" id="{1E31DB8D-D4A7-4EDA-8E6A-0C55193708B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19" name="Gelijkbenige driehoek 218">
                <a:extLst>
                  <a:ext uri="{FF2B5EF4-FFF2-40B4-BE49-F238E27FC236}">
                    <a16:creationId xmlns:a16="http://schemas.microsoft.com/office/drawing/2014/main" id="{39D606D3-966D-4757-8C2F-70C4632834F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0" name="Groep 189">
              <a:extLst>
                <a:ext uri="{FF2B5EF4-FFF2-40B4-BE49-F238E27FC236}">
                  <a16:creationId xmlns:a16="http://schemas.microsoft.com/office/drawing/2014/main" id="{396B0A11-0B1E-4852-AF12-6193A6043199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211" name="Rechthoek 210">
                <a:extLst>
                  <a:ext uri="{FF2B5EF4-FFF2-40B4-BE49-F238E27FC236}">
                    <a16:creationId xmlns:a16="http://schemas.microsoft.com/office/drawing/2014/main" id="{A2321A34-D884-45C2-B8C1-1C953D6113B8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Ovaal 211">
                <a:extLst>
                  <a:ext uri="{FF2B5EF4-FFF2-40B4-BE49-F238E27FC236}">
                    <a16:creationId xmlns:a16="http://schemas.microsoft.com/office/drawing/2014/main" id="{35B7C71F-F410-454C-AEA2-7599E6C30EB5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3" name="Vrije vorm: vorm 212">
                <a:extLst>
                  <a:ext uri="{FF2B5EF4-FFF2-40B4-BE49-F238E27FC236}">
                    <a16:creationId xmlns:a16="http://schemas.microsoft.com/office/drawing/2014/main" id="{C01D345F-C8F1-4C63-8661-184CA88D9101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4" name="Rechthoek: afgeronde hoeken 213">
                <a:extLst>
                  <a:ext uri="{FF2B5EF4-FFF2-40B4-BE49-F238E27FC236}">
                    <a16:creationId xmlns:a16="http://schemas.microsoft.com/office/drawing/2014/main" id="{1924D098-79F2-4D91-A789-968057480151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15" name="Rechte verbindingslijn 214">
                <a:extLst>
                  <a:ext uri="{FF2B5EF4-FFF2-40B4-BE49-F238E27FC236}">
                    <a16:creationId xmlns:a16="http://schemas.microsoft.com/office/drawing/2014/main" id="{F584FDCA-4974-4BB4-91F2-01C7DF17A93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16" name="Rechte verbindingslijn 215">
                <a:extLst>
                  <a:ext uri="{FF2B5EF4-FFF2-40B4-BE49-F238E27FC236}">
                    <a16:creationId xmlns:a16="http://schemas.microsoft.com/office/drawing/2014/main" id="{C6750495-D2B6-4E74-97DD-B7EC23D8CF9B}"/>
                  </a:ext>
                </a:extLst>
              </p:cNvPr>
              <p:cNvCxnSpPr>
                <a:cxnSpLocks/>
                <a:stCxn id="21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91" name="Ovaal 190">
              <a:extLst>
                <a:ext uri="{FF2B5EF4-FFF2-40B4-BE49-F238E27FC236}">
                  <a16:creationId xmlns:a16="http://schemas.microsoft.com/office/drawing/2014/main" id="{F7C50E48-8036-4F7B-9E24-FB326E9CE53C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92" name="Rechthoek 191">
              <a:extLst>
                <a:ext uri="{FF2B5EF4-FFF2-40B4-BE49-F238E27FC236}">
                  <a16:creationId xmlns:a16="http://schemas.microsoft.com/office/drawing/2014/main" id="{C02587AF-DE60-4C34-B3FC-4BB3C905DDD5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93" name="Rechte verbindingslijn 192">
              <a:extLst>
                <a:ext uri="{FF2B5EF4-FFF2-40B4-BE49-F238E27FC236}">
                  <a16:creationId xmlns:a16="http://schemas.microsoft.com/office/drawing/2014/main" id="{879B8C27-A5A7-4BE8-BDC8-7AA6D4B46D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94" name="Groep 193">
              <a:extLst>
                <a:ext uri="{FF2B5EF4-FFF2-40B4-BE49-F238E27FC236}">
                  <a16:creationId xmlns:a16="http://schemas.microsoft.com/office/drawing/2014/main" id="{53D6196E-056D-4560-AA42-818C9AA45739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95" name="Groep 194">
                <a:extLst>
                  <a:ext uri="{FF2B5EF4-FFF2-40B4-BE49-F238E27FC236}">
                    <a16:creationId xmlns:a16="http://schemas.microsoft.com/office/drawing/2014/main" id="{366872EA-C004-4AFA-A287-D8570DB55C96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98" name="Groep 197">
                  <a:extLst>
                    <a:ext uri="{FF2B5EF4-FFF2-40B4-BE49-F238E27FC236}">
                      <a16:creationId xmlns:a16="http://schemas.microsoft.com/office/drawing/2014/main" id="{F8F58DAE-7733-4622-B18B-218140BE1ABC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205" name="Groep 204">
                    <a:extLst>
                      <a:ext uri="{FF2B5EF4-FFF2-40B4-BE49-F238E27FC236}">
                        <a16:creationId xmlns:a16="http://schemas.microsoft.com/office/drawing/2014/main" id="{3B3BC935-E3AD-40FB-B1A4-A3644E5DB1C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208" name="Rechthoek 207">
                      <a:extLst>
                        <a:ext uri="{FF2B5EF4-FFF2-40B4-BE49-F238E27FC236}">
                          <a16:creationId xmlns:a16="http://schemas.microsoft.com/office/drawing/2014/main" id="{ADDE1D37-BF02-4C27-9479-0900AF892C4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9" name="Rechthoek 208">
                      <a:extLst>
                        <a:ext uri="{FF2B5EF4-FFF2-40B4-BE49-F238E27FC236}">
                          <a16:creationId xmlns:a16="http://schemas.microsoft.com/office/drawing/2014/main" id="{F8A3F7D1-D58C-4870-B1FD-D868105F026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0" name="Ovaal 209">
                      <a:extLst>
                        <a:ext uri="{FF2B5EF4-FFF2-40B4-BE49-F238E27FC236}">
                          <a16:creationId xmlns:a16="http://schemas.microsoft.com/office/drawing/2014/main" id="{9DAEEC75-D915-4ACD-8B83-DDBE19DF8EF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206" name="Afbeelding 205">
                    <a:extLst>
                      <a:ext uri="{FF2B5EF4-FFF2-40B4-BE49-F238E27FC236}">
                        <a16:creationId xmlns:a16="http://schemas.microsoft.com/office/drawing/2014/main" id="{9FBD4871-713C-4ECE-949A-7D244095C42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07" name="Afbeelding 206">
                    <a:extLst>
                      <a:ext uri="{FF2B5EF4-FFF2-40B4-BE49-F238E27FC236}">
                        <a16:creationId xmlns:a16="http://schemas.microsoft.com/office/drawing/2014/main" id="{479EFD1C-A6B0-429D-A6CA-6F8B2FED76D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99" name="Groep 198">
                  <a:extLst>
                    <a:ext uri="{FF2B5EF4-FFF2-40B4-BE49-F238E27FC236}">
                      <a16:creationId xmlns:a16="http://schemas.microsoft.com/office/drawing/2014/main" id="{1172FCAC-758F-49BD-8EE1-29B949FCA7C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3" name="Rechthoek 202">
                    <a:extLst>
                      <a:ext uri="{FF2B5EF4-FFF2-40B4-BE49-F238E27FC236}">
                        <a16:creationId xmlns:a16="http://schemas.microsoft.com/office/drawing/2014/main" id="{E14D7F84-E540-44F2-BAD3-9096A696294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4" name="Rechthoek 203">
                    <a:extLst>
                      <a:ext uri="{FF2B5EF4-FFF2-40B4-BE49-F238E27FC236}">
                        <a16:creationId xmlns:a16="http://schemas.microsoft.com/office/drawing/2014/main" id="{B5D00D6B-CB54-4B43-9C6F-840B1E61DB0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00" name="Groep 199">
                  <a:extLst>
                    <a:ext uri="{FF2B5EF4-FFF2-40B4-BE49-F238E27FC236}">
                      <a16:creationId xmlns:a16="http://schemas.microsoft.com/office/drawing/2014/main" id="{CB4AA802-908C-4F8D-9192-BCADE31C564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1" name="Rechthoek 200">
                    <a:extLst>
                      <a:ext uri="{FF2B5EF4-FFF2-40B4-BE49-F238E27FC236}">
                        <a16:creationId xmlns:a16="http://schemas.microsoft.com/office/drawing/2014/main" id="{6DC56024-1116-44C9-A748-500A242283E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2" name="Rechthoek 201">
                    <a:extLst>
                      <a:ext uri="{FF2B5EF4-FFF2-40B4-BE49-F238E27FC236}">
                        <a16:creationId xmlns:a16="http://schemas.microsoft.com/office/drawing/2014/main" id="{C057CE83-7D48-412B-B8F4-444BAEB6A38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96" name="Rechthoek 195">
                <a:extLst>
                  <a:ext uri="{FF2B5EF4-FFF2-40B4-BE49-F238E27FC236}">
                    <a16:creationId xmlns:a16="http://schemas.microsoft.com/office/drawing/2014/main" id="{01AF4B7F-D3BE-4F24-98FB-38098BF8FDD4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97" name="Gelijkbenige driehoek 196">
                <a:extLst>
                  <a:ext uri="{FF2B5EF4-FFF2-40B4-BE49-F238E27FC236}">
                    <a16:creationId xmlns:a16="http://schemas.microsoft.com/office/drawing/2014/main" id="{17CDB8B4-03A0-4990-B259-20FC638CE536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23" name="Instructie">
            <a:extLst>
              <a:ext uri="{FF2B5EF4-FFF2-40B4-BE49-F238E27FC236}">
                <a16:creationId xmlns:a16="http://schemas.microsoft.com/office/drawing/2014/main" id="{D4431A68-5CF5-44B8-B3DD-96FE0AFC1B54}"/>
              </a:ext>
            </a:extLst>
          </p:cNvPr>
          <p:cNvGrpSpPr/>
          <p:nvPr userDrawn="1"/>
        </p:nvGrpSpPr>
        <p:grpSpPr>
          <a:xfrm>
            <a:off x="-3428327" y="6394635"/>
            <a:ext cx="3222791" cy="1938049"/>
            <a:chOff x="-3428327" y="4919951"/>
            <a:chExt cx="3222791" cy="1938049"/>
          </a:xfrm>
        </p:grpSpPr>
        <p:sp>
          <p:nvSpPr>
            <p:cNvPr id="224" name="Rechthoek 223">
              <a:extLst>
                <a:ext uri="{FF2B5EF4-FFF2-40B4-BE49-F238E27FC236}">
                  <a16:creationId xmlns:a16="http://schemas.microsoft.com/office/drawing/2014/main" id="{3C5B9AA4-4BA2-4B69-8956-40C775C0854D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225" name="Rechte verbindingslijn 224">
              <a:extLst>
                <a:ext uri="{FF2B5EF4-FFF2-40B4-BE49-F238E27FC236}">
                  <a16:creationId xmlns:a16="http://schemas.microsoft.com/office/drawing/2014/main" id="{1357C499-FC49-4B78-BDE2-1E78D90977A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26" name="Ovaal 225">
              <a:extLst>
                <a:ext uri="{FF2B5EF4-FFF2-40B4-BE49-F238E27FC236}">
                  <a16:creationId xmlns:a16="http://schemas.microsoft.com/office/drawing/2014/main" id="{259997A5-DFF2-4744-940B-4CCD3A2223E3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7" name="Rechthoek 226">
              <a:extLst>
                <a:ext uri="{FF2B5EF4-FFF2-40B4-BE49-F238E27FC236}">
                  <a16:creationId xmlns:a16="http://schemas.microsoft.com/office/drawing/2014/main" id="{78B771B1-7450-4F03-B999-617E60A0A24E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228" name="Rechte verbindingslijn 227">
              <a:extLst>
                <a:ext uri="{FF2B5EF4-FFF2-40B4-BE49-F238E27FC236}">
                  <a16:creationId xmlns:a16="http://schemas.microsoft.com/office/drawing/2014/main" id="{2CB70151-C380-4230-8943-CA03225A68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29" name="Ovaal 228">
              <a:extLst>
                <a:ext uri="{FF2B5EF4-FFF2-40B4-BE49-F238E27FC236}">
                  <a16:creationId xmlns:a16="http://schemas.microsoft.com/office/drawing/2014/main" id="{AD9A157F-51D3-4312-954B-66EBCACFB016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30" name="Rechthoek 229">
              <a:extLst>
                <a:ext uri="{FF2B5EF4-FFF2-40B4-BE49-F238E27FC236}">
                  <a16:creationId xmlns:a16="http://schemas.microsoft.com/office/drawing/2014/main" id="{89784A7A-CA40-47E1-9AE9-7EA7C7C5EE36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231" name="Rechte verbindingslijn 230">
              <a:extLst>
                <a:ext uri="{FF2B5EF4-FFF2-40B4-BE49-F238E27FC236}">
                  <a16:creationId xmlns:a16="http://schemas.microsoft.com/office/drawing/2014/main" id="{F06E8A65-4E6C-4BA6-837C-A20AC6BFD01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32" name="Groep 231">
              <a:extLst>
                <a:ext uri="{FF2B5EF4-FFF2-40B4-BE49-F238E27FC236}">
                  <a16:creationId xmlns:a16="http://schemas.microsoft.com/office/drawing/2014/main" id="{73FD82AE-634F-40EF-A60B-8F72E1419AD7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233" name="Groep 232">
                <a:extLst>
                  <a:ext uri="{FF2B5EF4-FFF2-40B4-BE49-F238E27FC236}">
                    <a16:creationId xmlns:a16="http://schemas.microsoft.com/office/drawing/2014/main" id="{571548E6-7DF5-4D38-9FA6-17FB95FC4173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235" name="Rechthoek met één afgeknipte en afgeronde hoek 47">
                  <a:extLst>
                    <a:ext uri="{FF2B5EF4-FFF2-40B4-BE49-F238E27FC236}">
                      <a16:creationId xmlns:a16="http://schemas.microsoft.com/office/drawing/2014/main" id="{B4A12C6F-2658-484F-93F1-3AA0691E06BD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Rechthoekige driehoek 235">
                  <a:extLst>
                    <a:ext uri="{FF2B5EF4-FFF2-40B4-BE49-F238E27FC236}">
                      <a16:creationId xmlns:a16="http://schemas.microsoft.com/office/drawing/2014/main" id="{84223D09-DF81-4D58-9B16-419A6B90A2D9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C2642E58-0E9B-4DA0-B6C9-BE991EE6F9E6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0E035D58-4947-462E-8D4F-9787C4B0DB2E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34" name="Rechthoek 233">
                <a:extLst>
                  <a:ext uri="{FF2B5EF4-FFF2-40B4-BE49-F238E27FC236}">
                    <a16:creationId xmlns:a16="http://schemas.microsoft.com/office/drawing/2014/main" id="{FC80AFFF-5483-45FA-8596-F72E2BFEB16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239" name="Instructie">
            <a:extLst>
              <a:ext uri="{FF2B5EF4-FFF2-40B4-BE49-F238E27FC236}">
                <a16:creationId xmlns:a16="http://schemas.microsoft.com/office/drawing/2014/main" id="{1492A8BB-37E2-4F9B-8EBA-A73FE67BA27F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240" name="Rechte verbindingslijn 239">
              <a:extLst>
                <a:ext uri="{FF2B5EF4-FFF2-40B4-BE49-F238E27FC236}">
                  <a16:creationId xmlns:a16="http://schemas.microsoft.com/office/drawing/2014/main" id="{CB3C4849-DDAA-4619-808C-0D158B1211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41" name="Ovaal 240">
              <a:extLst>
                <a:ext uri="{FF2B5EF4-FFF2-40B4-BE49-F238E27FC236}">
                  <a16:creationId xmlns:a16="http://schemas.microsoft.com/office/drawing/2014/main" id="{CFF21C06-70D2-488B-80A4-54E067C4990B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242" name="Ovaal 241">
              <a:extLst>
                <a:ext uri="{FF2B5EF4-FFF2-40B4-BE49-F238E27FC236}">
                  <a16:creationId xmlns:a16="http://schemas.microsoft.com/office/drawing/2014/main" id="{00939700-F7B8-4DAF-B06C-F635E2FA2088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243" name="Ovaal 242">
              <a:extLst>
                <a:ext uri="{FF2B5EF4-FFF2-40B4-BE49-F238E27FC236}">
                  <a16:creationId xmlns:a16="http://schemas.microsoft.com/office/drawing/2014/main" id="{A7362490-8E9F-439C-AA00-9304A602A98B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244" name="Ovaal 243">
              <a:extLst>
                <a:ext uri="{FF2B5EF4-FFF2-40B4-BE49-F238E27FC236}">
                  <a16:creationId xmlns:a16="http://schemas.microsoft.com/office/drawing/2014/main" id="{E167FCE7-653B-49AA-B3A5-0545191C1BDB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grpSp>
          <p:nvGrpSpPr>
            <p:cNvPr id="245" name="Meer informatie">
              <a:extLst>
                <a:ext uri="{FF2B5EF4-FFF2-40B4-BE49-F238E27FC236}">
                  <a16:creationId xmlns:a16="http://schemas.microsoft.com/office/drawing/2014/main" id="{7656B97C-0481-46B8-9FD6-5C6E7642CA31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317" name="Freeform 101">
                <a:extLst>
                  <a:ext uri="{FF2B5EF4-FFF2-40B4-BE49-F238E27FC236}">
                    <a16:creationId xmlns:a16="http://schemas.microsoft.com/office/drawing/2014/main" id="{2B3389DD-2490-4CEA-8E3C-FE05727CC3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318" name="Rechthoek 317">
                <a:extLst>
                  <a:ext uri="{FF2B5EF4-FFF2-40B4-BE49-F238E27FC236}">
                    <a16:creationId xmlns:a16="http://schemas.microsoft.com/office/drawing/2014/main" id="{8C135118-394E-4655-8E87-CAF63559D80D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319" name="Rechte verbindingslijn 318">
                <a:extLst>
                  <a:ext uri="{FF2B5EF4-FFF2-40B4-BE49-F238E27FC236}">
                    <a16:creationId xmlns:a16="http://schemas.microsoft.com/office/drawing/2014/main" id="{13932D89-9097-441F-988C-EF2CB38ABEF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46" name="Rechthoek 245">
              <a:extLst>
                <a:ext uri="{FF2B5EF4-FFF2-40B4-BE49-F238E27FC236}">
                  <a16:creationId xmlns:a16="http://schemas.microsoft.com/office/drawing/2014/main" id="{261E6BFB-2D60-4DC6-BF9F-5E2546BA0E92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47" name="Ovaal 246">
              <a:extLst>
                <a:ext uri="{FF2B5EF4-FFF2-40B4-BE49-F238E27FC236}">
                  <a16:creationId xmlns:a16="http://schemas.microsoft.com/office/drawing/2014/main" id="{492D9FF3-1B0A-4FB7-A5C4-8014F922D9C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8" name="Rechte verbindingslijn 247">
              <a:extLst>
                <a:ext uri="{FF2B5EF4-FFF2-40B4-BE49-F238E27FC236}">
                  <a16:creationId xmlns:a16="http://schemas.microsoft.com/office/drawing/2014/main" id="{7E17783C-B82D-433A-A3DA-F41280C884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49" name="Groep 248">
              <a:extLst>
                <a:ext uri="{FF2B5EF4-FFF2-40B4-BE49-F238E27FC236}">
                  <a16:creationId xmlns:a16="http://schemas.microsoft.com/office/drawing/2014/main" id="{B60CEBF5-1897-4005-8ACD-5988394F1C62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265" name="Rechthoek 264">
                <a:extLst>
                  <a:ext uri="{FF2B5EF4-FFF2-40B4-BE49-F238E27FC236}">
                    <a16:creationId xmlns:a16="http://schemas.microsoft.com/office/drawing/2014/main" id="{0970BD60-43AE-4C7F-831F-6BBDB4C7A9E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266" name="Rechte verbindingslijn 265">
                <a:extLst>
                  <a:ext uri="{FF2B5EF4-FFF2-40B4-BE49-F238E27FC236}">
                    <a16:creationId xmlns:a16="http://schemas.microsoft.com/office/drawing/2014/main" id="{B0E94971-51D5-4938-BE77-E3BC36C19EE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Rechte verbindingslijn 266">
                <a:extLst>
                  <a:ext uri="{FF2B5EF4-FFF2-40B4-BE49-F238E27FC236}">
                    <a16:creationId xmlns:a16="http://schemas.microsoft.com/office/drawing/2014/main" id="{E6DF2C13-3814-42B9-89E5-D2AF2B22EA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8" name="Rechthoek 267">
                <a:extLst>
                  <a:ext uri="{FF2B5EF4-FFF2-40B4-BE49-F238E27FC236}">
                    <a16:creationId xmlns:a16="http://schemas.microsoft.com/office/drawing/2014/main" id="{C69AF764-74C1-4E9A-8527-72E4F7D8C3D7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9" name="Groep 268">
                <a:extLst>
                  <a:ext uri="{FF2B5EF4-FFF2-40B4-BE49-F238E27FC236}">
                    <a16:creationId xmlns:a16="http://schemas.microsoft.com/office/drawing/2014/main" id="{31A2E8CF-5386-4B11-83BA-CC3E6CAB08A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308" name="Groep 307">
                  <a:extLst>
                    <a:ext uri="{FF2B5EF4-FFF2-40B4-BE49-F238E27FC236}">
                      <a16:creationId xmlns:a16="http://schemas.microsoft.com/office/drawing/2014/main" id="{5B1EC23A-5274-4CA3-8C27-D211DEC7C90E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312" name="Rechte verbindingslijn 311">
                    <a:extLst>
                      <a:ext uri="{FF2B5EF4-FFF2-40B4-BE49-F238E27FC236}">
                        <a16:creationId xmlns:a16="http://schemas.microsoft.com/office/drawing/2014/main" id="{524BE706-AC40-47AC-BBE1-17CF11A7BE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3" name="Rechte verbindingslijn 312">
                    <a:extLst>
                      <a:ext uri="{FF2B5EF4-FFF2-40B4-BE49-F238E27FC236}">
                        <a16:creationId xmlns:a16="http://schemas.microsoft.com/office/drawing/2014/main" id="{8F3880A1-3127-4A65-B62E-06414D989D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4" name="Rechte verbindingslijn 313">
                    <a:extLst>
                      <a:ext uri="{FF2B5EF4-FFF2-40B4-BE49-F238E27FC236}">
                        <a16:creationId xmlns:a16="http://schemas.microsoft.com/office/drawing/2014/main" id="{F86406FF-047C-45B2-B48A-DCAAB44E08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5" name="Rechte verbindingslijn 314">
                    <a:extLst>
                      <a:ext uri="{FF2B5EF4-FFF2-40B4-BE49-F238E27FC236}">
                        <a16:creationId xmlns:a16="http://schemas.microsoft.com/office/drawing/2014/main" id="{0CFC6090-3A39-4A20-AC65-00B33E68659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6" name="Rechte verbindingslijn 315">
                    <a:extLst>
                      <a:ext uri="{FF2B5EF4-FFF2-40B4-BE49-F238E27FC236}">
                        <a16:creationId xmlns:a16="http://schemas.microsoft.com/office/drawing/2014/main" id="{650D07B9-BEFE-490D-9A90-59443D313F5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09" name="Groep 308">
                  <a:extLst>
                    <a:ext uri="{FF2B5EF4-FFF2-40B4-BE49-F238E27FC236}">
                      <a16:creationId xmlns:a16="http://schemas.microsoft.com/office/drawing/2014/main" id="{32036042-59DF-48E7-A808-575DCC299D92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10" name="Rechthoek 309">
                    <a:extLst>
                      <a:ext uri="{FF2B5EF4-FFF2-40B4-BE49-F238E27FC236}">
                        <a16:creationId xmlns:a16="http://schemas.microsoft.com/office/drawing/2014/main" id="{D1D9850C-19DA-494A-A5E5-C47F1D6D84D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11" name="Pijl: punthaak 310">
                    <a:extLst>
                      <a:ext uri="{FF2B5EF4-FFF2-40B4-BE49-F238E27FC236}">
                        <a16:creationId xmlns:a16="http://schemas.microsoft.com/office/drawing/2014/main" id="{25646772-1255-4B64-94AC-4611DA660A4D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70" name="Groep 269">
                <a:extLst>
                  <a:ext uri="{FF2B5EF4-FFF2-40B4-BE49-F238E27FC236}">
                    <a16:creationId xmlns:a16="http://schemas.microsoft.com/office/drawing/2014/main" id="{554AAA18-3796-4803-A06A-B0BCAF9B2C0A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299" name="Groep 298">
                  <a:extLst>
                    <a:ext uri="{FF2B5EF4-FFF2-40B4-BE49-F238E27FC236}">
                      <a16:creationId xmlns:a16="http://schemas.microsoft.com/office/drawing/2014/main" id="{E226B31A-CD9F-4395-BD02-0090F0BA950A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303" name="Rechte verbindingslijn 302">
                    <a:extLst>
                      <a:ext uri="{FF2B5EF4-FFF2-40B4-BE49-F238E27FC236}">
                        <a16:creationId xmlns:a16="http://schemas.microsoft.com/office/drawing/2014/main" id="{861ECB34-7164-4647-82B1-C9ADEF647DD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4" name="Rechte verbindingslijn 303">
                    <a:extLst>
                      <a:ext uri="{FF2B5EF4-FFF2-40B4-BE49-F238E27FC236}">
                        <a16:creationId xmlns:a16="http://schemas.microsoft.com/office/drawing/2014/main" id="{1E2E2BC7-7381-4082-A87F-0F9A9916367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5" name="Rechte verbindingslijn 304">
                    <a:extLst>
                      <a:ext uri="{FF2B5EF4-FFF2-40B4-BE49-F238E27FC236}">
                        <a16:creationId xmlns:a16="http://schemas.microsoft.com/office/drawing/2014/main" id="{84FEAC90-E06D-40B5-AD8F-4DC3EF1B1B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6" name="Rechte verbindingslijn 305">
                    <a:extLst>
                      <a:ext uri="{FF2B5EF4-FFF2-40B4-BE49-F238E27FC236}">
                        <a16:creationId xmlns:a16="http://schemas.microsoft.com/office/drawing/2014/main" id="{A8E51A42-F72B-4BA2-9698-F13958877A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7" name="Rechte verbindingslijn 306">
                    <a:extLst>
                      <a:ext uri="{FF2B5EF4-FFF2-40B4-BE49-F238E27FC236}">
                        <a16:creationId xmlns:a16="http://schemas.microsoft.com/office/drawing/2014/main" id="{68EC47EA-6AE6-4E48-B881-43797D5DD9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00" name="Groep 299">
                  <a:extLst>
                    <a:ext uri="{FF2B5EF4-FFF2-40B4-BE49-F238E27FC236}">
                      <a16:creationId xmlns:a16="http://schemas.microsoft.com/office/drawing/2014/main" id="{7EF28D21-904A-4BAB-815C-0DBBEA5AF2AA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01" name="Rechthoek 300">
                    <a:extLst>
                      <a:ext uri="{FF2B5EF4-FFF2-40B4-BE49-F238E27FC236}">
                        <a16:creationId xmlns:a16="http://schemas.microsoft.com/office/drawing/2014/main" id="{0FC56588-D0F4-4F76-A35E-41B4D0A4B0A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02" name="Pijl: punthaak 301">
                    <a:extLst>
                      <a:ext uri="{FF2B5EF4-FFF2-40B4-BE49-F238E27FC236}">
                        <a16:creationId xmlns:a16="http://schemas.microsoft.com/office/drawing/2014/main" id="{2E01DA79-486A-45EB-95F8-FB102243713D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271" name="Rechte verbindingslijn 270">
                <a:extLst>
                  <a:ext uri="{FF2B5EF4-FFF2-40B4-BE49-F238E27FC236}">
                    <a16:creationId xmlns:a16="http://schemas.microsoft.com/office/drawing/2014/main" id="{93A5E691-CBD9-476E-8075-6A4165291C2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72" name="Rechte verbindingslijn 271">
                <a:extLst>
                  <a:ext uri="{FF2B5EF4-FFF2-40B4-BE49-F238E27FC236}">
                    <a16:creationId xmlns:a16="http://schemas.microsoft.com/office/drawing/2014/main" id="{E4648EA4-1DD7-43B3-982A-BDA11995B18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273" name="Groep 272">
                <a:extLst>
                  <a:ext uri="{FF2B5EF4-FFF2-40B4-BE49-F238E27FC236}">
                    <a16:creationId xmlns:a16="http://schemas.microsoft.com/office/drawing/2014/main" id="{F56BE2C7-E197-4129-9127-AF9A5FD6EBE6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288" name="Rechthoek 287">
                  <a:extLst>
                    <a:ext uri="{FF2B5EF4-FFF2-40B4-BE49-F238E27FC236}">
                      <a16:creationId xmlns:a16="http://schemas.microsoft.com/office/drawing/2014/main" id="{DF00A21C-FB84-47CF-8DCA-669E17D13DCF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89" name="Groep 288">
                  <a:extLst>
                    <a:ext uri="{FF2B5EF4-FFF2-40B4-BE49-F238E27FC236}">
                      <a16:creationId xmlns:a16="http://schemas.microsoft.com/office/drawing/2014/main" id="{4C11564A-4F46-495E-995B-8360CEB7ED50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290" name="Groep 289">
                    <a:extLst>
                      <a:ext uri="{FF2B5EF4-FFF2-40B4-BE49-F238E27FC236}">
                        <a16:creationId xmlns:a16="http://schemas.microsoft.com/office/drawing/2014/main" id="{E4C81386-1DD7-4ABA-A5D4-AF7FB9965EA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294" name="Rechte verbindingslijn 293">
                      <a:extLst>
                        <a:ext uri="{FF2B5EF4-FFF2-40B4-BE49-F238E27FC236}">
                          <a16:creationId xmlns:a16="http://schemas.microsoft.com/office/drawing/2014/main" id="{34D44FD6-AA20-4A2A-9AE0-0B2028A14F2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5" name="Rechte verbindingslijn 294">
                      <a:extLst>
                        <a:ext uri="{FF2B5EF4-FFF2-40B4-BE49-F238E27FC236}">
                          <a16:creationId xmlns:a16="http://schemas.microsoft.com/office/drawing/2014/main" id="{BABAD441-372F-4553-9C24-003768DF449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6" name="Rechte verbindingslijn 295">
                      <a:extLst>
                        <a:ext uri="{FF2B5EF4-FFF2-40B4-BE49-F238E27FC236}">
                          <a16:creationId xmlns:a16="http://schemas.microsoft.com/office/drawing/2014/main" id="{BFE40EA9-3462-40D7-9CD8-35C9FD934E7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7" name="Rechte verbindingslijn 296">
                      <a:extLst>
                        <a:ext uri="{FF2B5EF4-FFF2-40B4-BE49-F238E27FC236}">
                          <a16:creationId xmlns:a16="http://schemas.microsoft.com/office/drawing/2014/main" id="{058165A0-F59C-4BC7-B0FD-7D6958E2838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8" name="Rechte verbindingslijn 297">
                      <a:extLst>
                        <a:ext uri="{FF2B5EF4-FFF2-40B4-BE49-F238E27FC236}">
                          <a16:creationId xmlns:a16="http://schemas.microsoft.com/office/drawing/2014/main" id="{869DA51C-0FA8-49C4-948A-D44003E2A73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91" name="Groep 290">
                    <a:extLst>
                      <a:ext uri="{FF2B5EF4-FFF2-40B4-BE49-F238E27FC236}">
                        <a16:creationId xmlns:a16="http://schemas.microsoft.com/office/drawing/2014/main" id="{397A9A9A-1BE9-422A-92B0-AE4B81EA502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92" name="Rechthoek 291">
                      <a:extLst>
                        <a:ext uri="{FF2B5EF4-FFF2-40B4-BE49-F238E27FC236}">
                          <a16:creationId xmlns:a16="http://schemas.microsoft.com/office/drawing/2014/main" id="{A7B318F8-0759-4D77-A04A-C1471A06C5B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93" name="Pijl: punthaak 292">
                      <a:extLst>
                        <a:ext uri="{FF2B5EF4-FFF2-40B4-BE49-F238E27FC236}">
                          <a16:creationId xmlns:a16="http://schemas.microsoft.com/office/drawing/2014/main" id="{F5952D8B-1DC0-4E80-8BC4-FBD10D9B3C21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74" name="Groep 273">
                <a:extLst>
                  <a:ext uri="{FF2B5EF4-FFF2-40B4-BE49-F238E27FC236}">
                    <a16:creationId xmlns:a16="http://schemas.microsoft.com/office/drawing/2014/main" id="{0F105233-5614-4D66-B40A-977156040388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277" name="Rechthoek 276">
                  <a:extLst>
                    <a:ext uri="{FF2B5EF4-FFF2-40B4-BE49-F238E27FC236}">
                      <a16:creationId xmlns:a16="http://schemas.microsoft.com/office/drawing/2014/main" id="{D77CE2FD-500C-4470-BD3C-3E42A8BEE2A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78" name="Groep 277">
                  <a:extLst>
                    <a:ext uri="{FF2B5EF4-FFF2-40B4-BE49-F238E27FC236}">
                      <a16:creationId xmlns:a16="http://schemas.microsoft.com/office/drawing/2014/main" id="{484A00CB-0536-495C-A738-41F4C16F9865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279" name="Groep 278">
                    <a:extLst>
                      <a:ext uri="{FF2B5EF4-FFF2-40B4-BE49-F238E27FC236}">
                        <a16:creationId xmlns:a16="http://schemas.microsoft.com/office/drawing/2014/main" id="{9B0E72FA-ABC6-41DB-BF1E-12098ED112F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283" name="Rechte verbindingslijn 282">
                      <a:extLst>
                        <a:ext uri="{FF2B5EF4-FFF2-40B4-BE49-F238E27FC236}">
                          <a16:creationId xmlns:a16="http://schemas.microsoft.com/office/drawing/2014/main" id="{444F70A5-8274-4AD5-94B0-E63270FEFB9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4" name="Rechte verbindingslijn 283">
                      <a:extLst>
                        <a:ext uri="{FF2B5EF4-FFF2-40B4-BE49-F238E27FC236}">
                          <a16:creationId xmlns:a16="http://schemas.microsoft.com/office/drawing/2014/main" id="{CFAA5D82-385F-402C-988D-2D827275997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5" name="Rechte verbindingslijn 284">
                      <a:extLst>
                        <a:ext uri="{FF2B5EF4-FFF2-40B4-BE49-F238E27FC236}">
                          <a16:creationId xmlns:a16="http://schemas.microsoft.com/office/drawing/2014/main" id="{1ACA0F5E-DA5B-4600-92A1-2808C0DFBF8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6" name="Rechte verbindingslijn 285">
                      <a:extLst>
                        <a:ext uri="{FF2B5EF4-FFF2-40B4-BE49-F238E27FC236}">
                          <a16:creationId xmlns:a16="http://schemas.microsoft.com/office/drawing/2014/main" id="{C144CBA1-65FF-43D5-950C-1F8D119E89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7" name="Rechte verbindingslijn 286">
                      <a:extLst>
                        <a:ext uri="{FF2B5EF4-FFF2-40B4-BE49-F238E27FC236}">
                          <a16:creationId xmlns:a16="http://schemas.microsoft.com/office/drawing/2014/main" id="{ABCD63C3-C162-4DAB-9F0C-0694D81CAF9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80" name="Groep 279">
                    <a:extLst>
                      <a:ext uri="{FF2B5EF4-FFF2-40B4-BE49-F238E27FC236}">
                        <a16:creationId xmlns:a16="http://schemas.microsoft.com/office/drawing/2014/main" id="{8712E97C-2BB2-4401-B5A6-64B156EAEC7F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81" name="Rechthoek 280">
                      <a:extLst>
                        <a:ext uri="{FF2B5EF4-FFF2-40B4-BE49-F238E27FC236}">
                          <a16:creationId xmlns:a16="http://schemas.microsoft.com/office/drawing/2014/main" id="{463A01F6-E322-4FF8-9FE7-A7B3A963E3B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2" name="Pijl: punthaak 281">
                      <a:extLst>
                        <a:ext uri="{FF2B5EF4-FFF2-40B4-BE49-F238E27FC236}">
                          <a16:creationId xmlns:a16="http://schemas.microsoft.com/office/drawing/2014/main" id="{AFCB7987-8E50-4211-8A8F-89F38EF5302D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75" name="Rechthoek 274">
                <a:extLst>
                  <a:ext uri="{FF2B5EF4-FFF2-40B4-BE49-F238E27FC236}">
                    <a16:creationId xmlns:a16="http://schemas.microsoft.com/office/drawing/2014/main" id="{96B96222-175D-4AE3-A35D-DD3D6FE64E5A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276" name="Rechthoek 275">
                <a:extLst>
                  <a:ext uri="{FF2B5EF4-FFF2-40B4-BE49-F238E27FC236}">
                    <a16:creationId xmlns:a16="http://schemas.microsoft.com/office/drawing/2014/main" id="{16292215-7144-40C2-BDDB-E30E069B32A0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50" name="Rechte verbindingslijn 249">
              <a:extLst>
                <a:ext uri="{FF2B5EF4-FFF2-40B4-BE49-F238E27FC236}">
                  <a16:creationId xmlns:a16="http://schemas.microsoft.com/office/drawing/2014/main" id="{E0B589D5-8E81-4726-8755-6B9929713EC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51" name="Rechthoek 250">
              <a:extLst>
                <a:ext uri="{FF2B5EF4-FFF2-40B4-BE49-F238E27FC236}">
                  <a16:creationId xmlns:a16="http://schemas.microsoft.com/office/drawing/2014/main" id="{71DF523B-935C-4904-8D0A-00AB1F489732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52" name="Ovaal 251">
              <a:extLst>
                <a:ext uri="{FF2B5EF4-FFF2-40B4-BE49-F238E27FC236}">
                  <a16:creationId xmlns:a16="http://schemas.microsoft.com/office/drawing/2014/main" id="{79637BF5-4248-4156-9748-C11C460536FC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53" name="Rechthoek 252">
              <a:extLst>
                <a:ext uri="{FF2B5EF4-FFF2-40B4-BE49-F238E27FC236}">
                  <a16:creationId xmlns:a16="http://schemas.microsoft.com/office/drawing/2014/main" id="{667F1D79-5052-4E83-86F8-26731AFDC4A7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66725" marR="0" lvl="0" indent="-2857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→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254" name="Ovaal 253">
              <a:extLst>
                <a:ext uri="{FF2B5EF4-FFF2-40B4-BE49-F238E27FC236}">
                  <a16:creationId xmlns:a16="http://schemas.microsoft.com/office/drawing/2014/main" id="{E0E1697B-5F89-42FF-BFAB-1DE511419CD4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55" name="Ovaal 254">
              <a:extLst>
                <a:ext uri="{FF2B5EF4-FFF2-40B4-BE49-F238E27FC236}">
                  <a16:creationId xmlns:a16="http://schemas.microsoft.com/office/drawing/2014/main" id="{4EFF9B58-1641-42B5-9872-E040F5C38BB0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56" name="Rechthoek 255">
              <a:extLst>
                <a:ext uri="{FF2B5EF4-FFF2-40B4-BE49-F238E27FC236}">
                  <a16:creationId xmlns:a16="http://schemas.microsoft.com/office/drawing/2014/main" id="{41C57F03-C4FD-4697-BF52-692F968FC161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257" name="Ovaal 256">
              <a:extLst>
                <a:ext uri="{FF2B5EF4-FFF2-40B4-BE49-F238E27FC236}">
                  <a16:creationId xmlns:a16="http://schemas.microsoft.com/office/drawing/2014/main" id="{76461CA0-3527-4FA3-9AD3-FB01CB320353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258" name="Rechthoek 257">
              <a:extLst>
                <a:ext uri="{FF2B5EF4-FFF2-40B4-BE49-F238E27FC236}">
                  <a16:creationId xmlns:a16="http://schemas.microsoft.com/office/drawing/2014/main" id="{E5F7A663-DEE1-4389-9396-714A81C68F26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  <p:sp>
          <p:nvSpPr>
            <p:cNvPr id="259" name="Rechthoek 258">
              <a:extLst>
                <a:ext uri="{FF2B5EF4-FFF2-40B4-BE49-F238E27FC236}">
                  <a16:creationId xmlns:a16="http://schemas.microsoft.com/office/drawing/2014/main" id="{7DA333AB-81A9-4C26-9396-0DCA84D3CD00}"/>
                </a:ext>
              </a:extLst>
            </p:cNvPr>
            <p:cNvSpPr/>
            <p:nvPr userDrawn="1"/>
          </p:nvSpPr>
          <p:spPr>
            <a:xfrm>
              <a:off x="-3059324" y="246590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260" name="Rechthoek 259">
              <a:extLst>
                <a:ext uri="{FF2B5EF4-FFF2-40B4-BE49-F238E27FC236}">
                  <a16:creationId xmlns:a16="http://schemas.microsoft.com/office/drawing/2014/main" id="{C6C49EAB-9BC3-4AF3-8D46-9FC10B5BF95E}"/>
                </a:ext>
              </a:extLst>
            </p:cNvPr>
            <p:cNvSpPr/>
            <p:nvPr userDrawn="1"/>
          </p:nvSpPr>
          <p:spPr>
            <a:xfrm>
              <a:off x="-3059324" y="321758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61" name="Rechthoek 260">
              <a:extLst>
                <a:ext uri="{FF2B5EF4-FFF2-40B4-BE49-F238E27FC236}">
                  <a16:creationId xmlns:a16="http://schemas.microsoft.com/office/drawing/2014/main" id="{2BA900D6-30A7-4EF1-B3F0-0B3F4E46BAF0}"/>
                </a:ext>
              </a:extLst>
            </p:cNvPr>
            <p:cNvSpPr/>
            <p:nvPr userDrawn="1"/>
          </p:nvSpPr>
          <p:spPr>
            <a:xfrm>
              <a:off x="-3059324" y="359447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262" name="Rechthoek 261">
              <a:extLst>
                <a:ext uri="{FF2B5EF4-FFF2-40B4-BE49-F238E27FC236}">
                  <a16:creationId xmlns:a16="http://schemas.microsoft.com/office/drawing/2014/main" id="{B20398AF-2CAF-40F0-AD4D-582BE71500C7}"/>
                </a:ext>
              </a:extLst>
            </p:cNvPr>
            <p:cNvSpPr/>
            <p:nvPr userDrawn="1"/>
          </p:nvSpPr>
          <p:spPr>
            <a:xfrm>
              <a:off x="-3059324" y="395709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352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Alfabetische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263" name="Rechthoek 262">
              <a:extLst>
                <a:ext uri="{FF2B5EF4-FFF2-40B4-BE49-F238E27FC236}">
                  <a16:creationId xmlns:a16="http://schemas.microsoft.com/office/drawing/2014/main" id="{9442C897-D434-4534-8C93-B81D3FDA478E}"/>
                </a:ext>
              </a:extLst>
            </p:cNvPr>
            <p:cNvSpPr/>
            <p:nvPr userDrawn="1"/>
          </p:nvSpPr>
          <p:spPr>
            <a:xfrm>
              <a:off x="-3059324" y="470456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Titel</a:t>
              </a:r>
            </a:p>
          </p:txBody>
        </p:sp>
        <p:sp>
          <p:nvSpPr>
            <p:cNvPr id="264" name="Rechthoek 263">
              <a:extLst>
                <a:ext uri="{FF2B5EF4-FFF2-40B4-BE49-F238E27FC236}">
                  <a16:creationId xmlns:a16="http://schemas.microsoft.com/office/drawing/2014/main" id="{29B2F30D-84F1-4EE3-9E65-A9A15B63D59E}"/>
                </a:ext>
              </a:extLst>
            </p:cNvPr>
            <p:cNvSpPr/>
            <p:nvPr userDrawn="1"/>
          </p:nvSpPr>
          <p:spPr>
            <a:xfrm>
              <a:off x="-3059324" y="433391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 cursief</a:t>
              </a:r>
            </a:p>
          </p:txBody>
        </p:sp>
      </p:grpSp>
      <p:sp>
        <p:nvSpPr>
          <p:cNvPr id="324" name="Tijdelijke aanduiding voor afbeelding 8">
            <a:extLst>
              <a:ext uri="{FF2B5EF4-FFF2-40B4-BE49-F238E27FC236}">
                <a16:creationId xmlns:a16="http://schemas.microsoft.com/office/drawing/2014/main" id="{ED22F832-CB8C-4C5B-847D-F57899D819A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3936" y="0"/>
            <a:ext cx="6098064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08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326" name="Tijdelijke aanduiding voor voettekst 2">
            <a:extLst>
              <a:ext uri="{FF2B5EF4-FFF2-40B4-BE49-F238E27FC236}">
                <a16:creationId xmlns:a16="http://schemas.microsoft.com/office/drawing/2014/main" id="{53E2FB1B-E3A8-48AE-ACD0-A4F32CA55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5" y="6138863"/>
            <a:ext cx="6920967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327" name="Tijdelijke aanduiding voor dianummer 3">
            <a:extLst>
              <a:ext uri="{FF2B5EF4-FFF2-40B4-BE49-F238E27FC236}">
                <a16:creationId xmlns:a16="http://schemas.microsoft.com/office/drawing/2014/main" id="{3F4FC970-F313-4E8C-9368-10F2ECDB7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155" name="Tijdelijke aanduiding voor titel 1">
            <a:extLst>
              <a:ext uri="{FF2B5EF4-FFF2-40B4-BE49-F238E27FC236}">
                <a16:creationId xmlns:a16="http://schemas.microsoft.com/office/drawing/2014/main" id="{B3CD75A6-3167-4732-A2E0-C17D2869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50272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156" name="Tijdelijke aanduiding voor verticale tekst 2">
            <a:extLst>
              <a:ext uri="{FF2B5EF4-FFF2-40B4-BE49-F238E27FC236}">
                <a16:creationId xmlns:a16="http://schemas.microsoft.com/office/drawing/2014/main" id="{46306E72-2D77-42DA-865E-DBAF7BF031E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944006"/>
            <a:ext cx="5027270" cy="4096931"/>
          </a:xfrm>
        </p:spPr>
        <p:txBody>
          <a:bodyPr vert="horz" lIns="0" tIns="0" rIns="0" bIns="0"/>
          <a:lstStyle>
            <a:lvl1pPr marL="217488" indent="-217488">
              <a:buFont typeface="Arial" panose="020B0604020202020204" pitchFamily="34" charset="0"/>
              <a:buChar char="‒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Numerieke 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6"/>
            <a:r>
              <a:rPr lang="nl-NL" dirty="0"/>
              <a:t>Alfabetische 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7"/>
            <a:r>
              <a:rPr lang="nl-NL" dirty="0"/>
              <a:t>Leestekst cursief</a:t>
            </a:r>
          </a:p>
          <a:p>
            <a:pPr lvl="8"/>
            <a:r>
              <a:rPr lang="nl-NL" dirty="0"/>
              <a:t>Titel</a:t>
            </a:r>
          </a:p>
        </p:txBody>
      </p:sp>
      <p:sp>
        <p:nvSpPr>
          <p:cNvPr id="153" name="Tijdelijke aanduiding voor tekst 3924">
            <a:extLst>
              <a:ext uri="{FF2B5EF4-FFF2-40B4-BE49-F238E27FC236}">
                <a16:creationId xmlns:a16="http://schemas.microsoft.com/office/drawing/2014/main" id="{BAC27B06-3844-4FFB-8DD7-E834289BD2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54" name="Tijdelijke aanduiding voor tekst 3926">
            <a:extLst>
              <a:ext uri="{FF2B5EF4-FFF2-40B4-BE49-F238E27FC236}">
                <a16:creationId xmlns:a16="http://schemas.microsoft.com/office/drawing/2014/main" id="{FE7F8154-5456-4B48-B8F4-F39C184D9E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222776"/>
            <a:ext cx="1689303" cy="473459"/>
          </a:xfrm>
          <a:blipFill>
            <a:blip r:embed="rId4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35580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324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% FOTO, 25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Rechthoek 152">
            <a:extLst>
              <a:ext uri="{FF2B5EF4-FFF2-40B4-BE49-F238E27FC236}">
                <a16:creationId xmlns:a16="http://schemas.microsoft.com/office/drawing/2014/main" id="{A3DBBDEA-AE28-4555-86F6-98DD9A344ECC}"/>
              </a:ext>
            </a:extLst>
          </p:cNvPr>
          <p:cNvSpPr/>
          <p:nvPr userDrawn="1"/>
        </p:nvSpPr>
        <p:spPr>
          <a:xfrm>
            <a:off x="4468336" y="-1"/>
            <a:ext cx="7723664" cy="68913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1" name="Tijdelijke aanduiding voor afbeelding 8">
            <a:extLst>
              <a:ext uri="{FF2B5EF4-FFF2-40B4-BE49-F238E27FC236}">
                <a16:creationId xmlns:a16="http://schemas.microsoft.com/office/drawing/2014/main" id="{5CFE7F97-2109-4DE1-997E-438DDA5BA4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70400" y="0"/>
            <a:ext cx="771085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08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75% FOTO, 25% TEKST</a:t>
            </a:r>
          </a:p>
        </p:txBody>
      </p:sp>
      <p:grpSp>
        <p:nvGrpSpPr>
          <p:cNvPr id="181" name="Instructie">
            <a:extLst>
              <a:ext uri="{FF2B5EF4-FFF2-40B4-BE49-F238E27FC236}">
                <a16:creationId xmlns:a16="http://schemas.microsoft.com/office/drawing/2014/main" id="{3DCF5638-3E1F-4598-BDE1-E522E64B8482}"/>
              </a:ext>
            </a:extLst>
          </p:cNvPr>
          <p:cNvGrpSpPr/>
          <p:nvPr userDrawn="1"/>
        </p:nvGrpSpPr>
        <p:grpSpPr>
          <a:xfrm>
            <a:off x="12391601" y="0"/>
            <a:ext cx="3320839" cy="5340257"/>
            <a:chOff x="12391601" y="0"/>
            <a:chExt cx="3320839" cy="5340257"/>
          </a:xfrm>
        </p:grpSpPr>
        <p:grpSp>
          <p:nvGrpSpPr>
            <p:cNvPr id="182" name="Meer informatie">
              <a:extLst>
                <a:ext uri="{FF2B5EF4-FFF2-40B4-BE49-F238E27FC236}">
                  <a16:creationId xmlns:a16="http://schemas.microsoft.com/office/drawing/2014/main" id="{8BDE30B3-9CA4-4BB6-8A8E-5CCD00BA3604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222" name="Freeform 101">
                <a:extLst>
                  <a:ext uri="{FF2B5EF4-FFF2-40B4-BE49-F238E27FC236}">
                    <a16:creationId xmlns:a16="http://schemas.microsoft.com/office/drawing/2014/main" id="{0156300D-50C9-4BD0-A925-7358736E17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223" name="Rechthoek 222">
                <a:extLst>
                  <a:ext uri="{FF2B5EF4-FFF2-40B4-BE49-F238E27FC236}">
                    <a16:creationId xmlns:a16="http://schemas.microsoft.com/office/drawing/2014/main" id="{F353F7FB-355F-43F5-B93A-3520A4BB8805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224" name="Rechte verbindingslijn 223">
                <a:extLst>
                  <a:ext uri="{FF2B5EF4-FFF2-40B4-BE49-F238E27FC236}">
                    <a16:creationId xmlns:a16="http://schemas.microsoft.com/office/drawing/2014/main" id="{80E2ECF9-9F38-4E62-B864-1ED98877AE3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83" name="Rechthoek 182">
              <a:extLst>
                <a:ext uri="{FF2B5EF4-FFF2-40B4-BE49-F238E27FC236}">
                  <a16:creationId xmlns:a16="http://schemas.microsoft.com/office/drawing/2014/main" id="{00337175-82CD-4660-90F7-999E622E4749}"/>
                </a:ext>
              </a:extLst>
            </p:cNvPr>
            <p:cNvSpPr/>
            <p:nvPr userDrawn="1"/>
          </p:nvSpPr>
          <p:spPr>
            <a:xfrm>
              <a:off x="12397262" y="0"/>
              <a:ext cx="3315178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10637E59-E0FD-4F80-9BE6-FD0027B2BAF4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85" name="Rechte verbindingslijn 184">
              <a:extLst>
                <a:ext uri="{FF2B5EF4-FFF2-40B4-BE49-F238E27FC236}">
                  <a16:creationId xmlns:a16="http://schemas.microsoft.com/office/drawing/2014/main" id="{BC129F36-4569-470C-BBC0-4F69F4BC4C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86" name="Rechte verbindingslijn 185">
              <a:extLst>
                <a:ext uri="{FF2B5EF4-FFF2-40B4-BE49-F238E27FC236}">
                  <a16:creationId xmlns:a16="http://schemas.microsoft.com/office/drawing/2014/main" id="{49106698-E080-4BFF-BB63-6CBFA406F0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D07E7E71-54F9-494F-9735-AD3A4F7BF67D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88" name="Rechte verbindingslijn 187">
              <a:extLst>
                <a:ext uri="{FF2B5EF4-FFF2-40B4-BE49-F238E27FC236}">
                  <a16:creationId xmlns:a16="http://schemas.microsoft.com/office/drawing/2014/main" id="{B0BDA682-CEC0-4A22-9B6F-CAE87CC657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9" name="Ovaal 188">
              <a:extLst>
                <a:ext uri="{FF2B5EF4-FFF2-40B4-BE49-F238E27FC236}">
                  <a16:creationId xmlns:a16="http://schemas.microsoft.com/office/drawing/2014/main" id="{7C1AB7B3-5542-4802-BB19-6D82E371448D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90" name="Rechthoek 189">
              <a:extLst>
                <a:ext uri="{FF2B5EF4-FFF2-40B4-BE49-F238E27FC236}">
                  <a16:creationId xmlns:a16="http://schemas.microsoft.com/office/drawing/2014/main" id="{1978FD2B-E681-4E29-B867-5350F48A9350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91" name="Groep 190">
              <a:extLst>
                <a:ext uri="{FF2B5EF4-FFF2-40B4-BE49-F238E27FC236}">
                  <a16:creationId xmlns:a16="http://schemas.microsoft.com/office/drawing/2014/main" id="{67E304B4-4DCA-4C61-8DA2-07D9373D488D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219" name="Rechthoek 218">
                <a:extLst>
                  <a:ext uri="{FF2B5EF4-FFF2-40B4-BE49-F238E27FC236}">
                    <a16:creationId xmlns:a16="http://schemas.microsoft.com/office/drawing/2014/main" id="{DABB6DFF-A11E-423E-BA70-7C99EC04148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220" name="Rechte verbindingslijn 219">
                <a:extLst>
                  <a:ext uri="{FF2B5EF4-FFF2-40B4-BE49-F238E27FC236}">
                    <a16:creationId xmlns:a16="http://schemas.microsoft.com/office/drawing/2014/main" id="{8B8EDAD7-C9C3-426A-86B0-CB05DBD85CA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21" name="Gelijkbenige driehoek 220">
                <a:extLst>
                  <a:ext uri="{FF2B5EF4-FFF2-40B4-BE49-F238E27FC236}">
                    <a16:creationId xmlns:a16="http://schemas.microsoft.com/office/drawing/2014/main" id="{6603DA73-4505-4916-8474-EEFE6DD0BEAD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2" name="Groep 191">
              <a:extLst>
                <a:ext uri="{FF2B5EF4-FFF2-40B4-BE49-F238E27FC236}">
                  <a16:creationId xmlns:a16="http://schemas.microsoft.com/office/drawing/2014/main" id="{A1167613-B69D-4B78-8895-A48CD23A8B74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213" name="Rechthoek 212">
                <a:extLst>
                  <a:ext uri="{FF2B5EF4-FFF2-40B4-BE49-F238E27FC236}">
                    <a16:creationId xmlns:a16="http://schemas.microsoft.com/office/drawing/2014/main" id="{EA1ECE4F-F494-4B67-9112-EABE746DBC1B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Ovaal 213">
                <a:extLst>
                  <a:ext uri="{FF2B5EF4-FFF2-40B4-BE49-F238E27FC236}">
                    <a16:creationId xmlns:a16="http://schemas.microsoft.com/office/drawing/2014/main" id="{2D76AF88-4D8A-4A9F-AC6C-9D0BA99300C9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Vrije vorm: vorm 214">
                <a:extLst>
                  <a:ext uri="{FF2B5EF4-FFF2-40B4-BE49-F238E27FC236}">
                    <a16:creationId xmlns:a16="http://schemas.microsoft.com/office/drawing/2014/main" id="{E782CBA8-2588-4F97-B961-5D6D7A760399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6" name="Rechthoek: afgeronde hoeken 215">
                <a:extLst>
                  <a:ext uri="{FF2B5EF4-FFF2-40B4-BE49-F238E27FC236}">
                    <a16:creationId xmlns:a16="http://schemas.microsoft.com/office/drawing/2014/main" id="{ECD723D2-3DA0-4E1E-A1D2-0B5B410F64BB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17" name="Rechte verbindingslijn 216">
                <a:extLst>
                  <a:ext uri="{FF2B5EF4-FFF2-40B4-BE49-F238E27FC236}">
                    <a16:creationId xmlns:a16="http://schemas.microsoft.com/office/drawing/2014/main" id="{66602F34-5658-496F-B5B4-8BA14908CC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18" name="Rechte verbindingslijn 217">
                <a:extLst>
                  <a:ext uri="{FF2B5EF4-FFF2-40B4-BE49-F238E27FC236}">
                    <a16:creationId xmlns:a16="http://schemas.microsoft.com/office/drawing/2014/main" id="{DA33004D-EBE0-4848-B814-3F800635251D}"/>
                  </a:ext>
                </a:extLst>
              </p:cNvPr>
              <p:cNvCxnSpPr>
                <a:cxnSpLocks/>
                <a:stCxn id="21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93" name="Ovaal 192">
              <a:extLst>
                <a:ext uri="{FF2B5EF4-FFF2-40B4-BE49-F238E27FC236}">
                  <a16:creationId xmlns:a16="http://schemas.microsoft.com/office/drawing/2014/main" id="{6885A425-BF45-40F7-9391-F6D0A2170956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898884E6-6058-485B-B07D-7FA855A46B8B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95" name="Rechte verbindingslijn 194">
              <a:extLst>
                <a:ext uri="{FF2B5EF4-FFF2-40B4-BE49-F238E27FC236}">
                  <a16:creationId xmlns:a16="http://schemas.microsoft.com/office/drawing/2014/main" id="{9B5FCEF7-B897-40C1-851C-24765219975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96" name="Groep 195">
              <a:extLst>
                <a:ext uri="{FF2B5EF4-FFF2-40B4-BE49-F238E27FC236}">
                  <a16:creationId xmlns:a16="http://schemas.microsoft.com/office/drawing/2014/main" id="{CCB41CA2-0032-4EEA-BE76-BE7FF5E7FD2D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97" name="Groep 196">
                <a:extLst>
                  <a:ext uri="{FF2B5EF4-FFF2-40B4-BE49-F238E27FC236}">
                    <a16:creationId xmlns:a16="http://schemas.microsoft.com/office/drawing/2014/main" id="{26FF0BE3-F239-4B6F-A72E-7E2D4B4EBE04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200" name="Groep 199">
                  <a:extLst>
                    <a:ext uri="{FF2B5EF4-FFF2-40B4-BE49-F238E27FC236}">
                      <a16:creationId xmlns:a16="http://schemas.microsoft.com/office/drawing/2014/main" id="{7B5DEE8A-DF45-45DA-8A2D-C1763CAA0B40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207" name="Groep 206">
                    <a:extLst>
                      <a:ext uri="{FF2B5EF4-FFF2-40B4-BE49-F238E27FC236}">
                        <a16:creationId xmlns:a16="http://schemas.microsoft.com/office/drawing/2014/main" id="{53AE7A69-4F06-4975-BC5B-B29DF9118CF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210" name="Rechthoek 209">
                      <a:extLst>
                        <a:ext uri="{FF2B5EF4-FFF2-40B4-BE49-F238E27FC236}">
                          <a16:creationId xmlns:a16="http://schemas.microsoft.com/office/drawing/2014/main" id="{3D725AC4-38D5-4094-BB82-B249E5413D6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1" name="Rechthoek 210">
                      <a:extLst>
                        <a:ext uri="{FF2B5EF4-FFF2-40B4-BE49-F238E27FC236}">
                          <a16:creationId xmlns:a16="http://schemas.microsoft.com/office/drawing/2014/main" id="{929D8023-291B-4B9F-91D0-15B1ABC4DB7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2" name="Ovaal 211">
                      <a:extLst>
                        <a:ext uri="{FF2B5EF4-FFF2-40B4-BE49-F238E27FC236}">
                          <a16:creationId xmlns:a16="http://schemas.microsoft.com/office/drawing/2014/main" id="{30F49A98-B51A-48F1-AC83-09341380CB1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208" name="Afbeelding 207">
                    <a:extLst>
                      <a:ext uri="{FF2B5EF4-FFF2-40B4-BE49-F238E27FC236}">
                        <a16:creationId xmlns:a16="http://schemas.microsoft.com/office/drawing/2014/main" id="{C6838D23-186A-442C-8A3D-C1439B1E539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09" name="Afbeelding 208">
                    <a:extLst>
                      <a:ext uri="{FF2B5EF4-FFF2-40B4-BE49-F238E27FC236}">
                        <a16:creationId xmlns:a16="http://schemas.microsoft.com/office/drawing/2014/main" id="{5B4D2F20-BC2E-4F41-BF42-291D8FE1D1C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1" name="Groep 200">
                  <a:extLst>
                    <a:ext uri="{FF2B5EF4-FFF2-40B4-BE49-F238E27FC236}">
                      <a16:creationId xmlns:a16="http://schemas.microsoft.com/office/drawing/2014/main" id="{C295A4CE-1DC5-4EBD-84C7-392BA1B77B9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5" name="Rechthoek 204">
                    <a:extLst>
                      <a:ext uri="{FF2B5EF4-FFF2-40B4-BE49-F238E27FC236}">
                        <a16:creationId xmlns:a16="http://schemas.microsoft.com/office/drawing/2014/main" id="{ED96D699-EEB5-41E8-8B4A-2CBC894744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6" name="Rechthoek 205">
                    <a:extLst>
                      <a:ext uri="{FF2B5EF4-FFF2-40B4-BE49-F238E27FC236}">
                        <a16:creationId xmlns:a16="http://schemas.microsoft.com/office/drawing/2014/main" id="{533FAC2B-225C-4D18-BB83-4CD163AD82B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02" name="Groep 201">
                  <a:extLst>
                    <a:ext uri="{FF2B5EF4-FFF2-40B4-BE49-F238E27FC236}">
                      <a16:creationId xmlns:a16="http://schemas.microsoft.com/office/drawing/2014/main" id="{B62966BC-605B-47A5-9125-3F981726B2B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3" name="Rechthoek 202">
                    <a:extLst>
                      <a:ext uri="{FF2B5EF4-FFF2-40B4-BE49-F238E27FC236}">
                        <a16:creationId xmlns:a16="http://schemas.microsoft.com/office/drawing/2014/main" id="{A79EB694-90B9-4827-86D2-089C7CA127A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4" name="Rechthoek 203">
                    <a:extLst>
                      <a:ext uri="{FF2B5EF4-FFF2-40B4-BE49-F238E27FC236}">
                        <a16:creationId xmlns:a16="http://schemas.microsoft.com/office/drawing/2014/main" id="{ED8F3D59-547C-48B9-9EBE-7104B2AF953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98" name="Rechthoek 197">
                <a:extLst>
                  <a:ext uri="{FF2B5EF4-FFF2-40B4-BE49-F238E27FC236}">
                    <a16:creationId xmlns:a16="http://schemas.microsoft.com/office/drawing/2014/main" id="{ED6867D5-7A43-426E-9FDA-A87D61658F8E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99" name="Gelijkbenige driehoek 198">
                <a:extLst>
                  <a:ext uri="{FF2B5EF4-FFF2-40B4-BE49-F238E27FC236}">
                    <a16:creationId xmlns:a16="http://schemas.microsoft.com/office/drawing/2014/main" id="{0A72FBFB-3BCC-4A7C-A14A-07B34C449BF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50" name="Instructie">
            <a:extLst>
              <a:ext uri="{FF2B5EF4-FFF2-40B4-BE49-F238E27FC236}">
                <a16:creationId xmlns:a16="http://schemas.microsoft.com/office/drawing/2014/main" id="{0066A061-4974-4D81-B433-AC64F906A51B}"/>
              </a:ext>
            </a:extLst>
          </p:cNvPr>
          <p:cNvGrpSpPr/>
          <p:nvPr userDrawn="1"/>
        </p:nvGrpSpPr>
        <p:grpSpPr>
          <a:xfrm>
            <a:off x="-3428327" y="6394635"/>
            <a:ext cx="3222791" cy="1938049"/>
            <a:chOff x="-3428327" y="4919951"/>
            <a:chExt cx="3222791" cy="1938049"/>
          </a:xfrm>
        </p:grpSpPr>
        <p:sp>
          <p:nvSpPr>
            <p:cNvPr id="152" name="Rechthoek 151">
              <a:extLst>
                <a:ext uri="{FF2B5EF4-FFF2-40B4-BE49-F238E27FC236}">
                  <a16:creationId xmlns:a16="http://schemas.microsoft.com/office/drawing/2014/main" id="{AE99414D-6FA0-4E9C-B334-D8183657B0C7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225" name="Rechte verbindingslijn 224">
              <a:extLst>
                <a:ext uri="{FF2B5EF4-FFF2-40B4-BE49-F238E27FC236}">
                  <a16:creationId xmlns:a16="http://schemas.microsoft.com/office/drawing/2014/main" id="{47F7503B-980A-4413-A6F0-8DF21EAA0A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26" name="Ovaal 225">
              <a:extLst>
                <a:ext uri="{FF2B5EF4-FFF2-40B4-BE49-F238E27FC236}">
                  <a16:creationId xmlns:a16="http://schemas.microsoft.com/office/drawing/2014/main" id="{4F3BB6E8-D20B-45F2-BC1C-5326ACA72EA4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7" name="Rechthoek 226">
              <a:extLst>
                <a:ext uri="{FF2B5EF4-FFF2-40B4-BE49-F238E27FC236}">
                  <a16:creationId xmlns:a16="http://schemas.microsoft.com/office/drawing/2014/main" id="{17B970A9-1444-4A26-87CB-4C3F096A05C5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228" name="Rechte verbindingslijn 227">
              <a:extLst>
                <a:ext uri="{FF2B5EF4-FFF2-40B4-BE49-F238E27FC236}">
                  <a16:creationId xmlns:a16="http://schemas.microsoft.com/office/drawing/2014/main" id="{DCFBA7A7-9369-4F95-BBD1-27D383CCD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29" name="Ovaal 228">
              <a:extLst>
                <a:ext uri="{FF2B5EF4-FFF2-40B4-BE49-F238E27FC236}">
                  <a16:creationId xmlns:a16="http://schemas.microsoft.com/office/drawing/2014/main" id="{08826CF1-9115-4D56-8895-5E33D5C97561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30" name="Rechthoek 229">
              <a:extLst>
                <a:ext uri="{FF2B5EF4-FFF2-40B4-BE49-F238E27FC236}">
                  <a16:creationId xmlns:a16="http://schemas.microsoft.com/office/drawing/2014/main" id="{6BFD9BB4-5D91-4591-854F-72894A15D030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231" name="Rechte verbindingslijn 230">
              <a:extLst>
                <a:ext uri="{FF2B5EF4-FFF2-40B4-BE49-F238E27FC236}">
                  <a16:creationId xmlns:a16="http://schemas.microsoft.com/office/drawing/2014/main" id="{D5793514-BB14-46AB-9114-947BEBA6D1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32" name="Groep 231">
              <a:extLst>
                <a:ext uri="{FF2B5EF4-FFF2-40B4-BE49-F238E27FC236}">
                  <a16:creationId xmlns:a16="http://schemas.microsoft.com/office/drawing/2014/main" id="{C76FA155-D07E-47F2-9C92-C6F3A7B58F48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233" name="Groep 232">
                <a:extLst>
                  <a:ext uri="{FF2B5EF4-FFF2-40B4-BE49-F238E27FC236}">
                    <a16:creationId xmlns:a16="http://schemas.microsoft.com/office/drawing/2014/main" id="{91CE5247-6523-412C-920D-31E8D4683E40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235" name="Rechthoek met één afgeknipte en afgeronde hoek 47">
                  <a:extLst>
                    <a:ext uri="{FF2B5EF4-FFF2-40B4-BE49-F238E27FC236}">
                      <a16:creationId xmlns:a16="http://schemas.microsoft.com/office/drawing/2014/main" id="{1875E36B-A919-40C6-8100-896E9AD39ECD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Rechthoekige driehoek 235">
                  <a:extLst>
                    <a:ext uri="{FF2B5EF4-FFF2-40B4-BE49-F238E27FC236}">
                      <a16:creationId xmlns:a16="http://schemas.microsoft.com/office/drawing/2014/main" id="{509FCB03-0197-49EA-ACC6-3882A5BD2485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1243DA0F-DE26-45DE-836A-F09A8E8742F4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F9DA1855-4D03-4830-B8B4-C1441C82A95D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234" name="Rechthoek 233">
                <a:extLst>
                  <a:ext uri="{FF2B5EF4-FFF2-40B4-BE49-F238E27FC236}">
                    <a16:creationId xmlns:a16="http://schemas.microsoft.com/office/drawing/2014/main" id="{54E80C36-0A50-4258-98EE-4225BE1D120F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239" name="Instructie">
            <a:extLst>
              <a:ext uri="{FF2B5EF4-FFF2-40B4-BE49-F238E27FC236}">
                <a16:creationId xmlns:a16="http://schemas.microsoft.com/office/drawing/2014/main" id="{3C3001E4-4D80-4BE8-8E56-2956BB974F12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240" name="Rechte verbindingslijn 239">
              <a:extLst>
                <a:ext uri="{FF2B5EF4-FFF2-40B4-BE49-F238E27FC236}">
                  <a16:creationId xmlns:a16="http://schemas.microsoft.com/office/drawing/2014/main" id="{380A9D76-B838-4CF5-B0D6-59F5C7896B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41" name="Ovaal 240">
              <a:extLst>
                <a:ext uri="{FF2B5EF4-FFF2-40B4-BE49-F238E27FC236}">
                  <a16:creationId xmlns:a16="http://schemas.microsoft.com/office/drawing/2014/main" id="{85DF3434-2831-45E7-961B-FA09AA25263D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242" name="Ovaal 241">
              <a:extLst>
                <a:ext uri="{FF2B5EF4-FFF2-40B4-BE49-F238E27FC236}">
                  <a16:creationId xmlns:a16="http://schemas.microsoft.com/office/drawing/2014/main" id="{1DD0C96C-48FD-4D57-8403-9BB95E600CD5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243" name="Ovaal 242">
              <a:extLst>
                <a:ext uri="{FF2B5EF4-FFF2-40B4-BE49-F238E27FC236}">
                  <a16:creationId xmlns:a16="http://schemas.microsoft.com/office/drawing/2014/main" id="{C7E49AB4-77E6-4DC5-8292-D831152C7650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244" name="Ovaal 243">
              <a:extLst>
                <a:ext uri="{FF2B5EF4-FFF2-40B4-BE49-F238E27FC236}">
                  <a16:creationId xmlns:a16="http://schemas.microsoft.com/office/drawing/2014/main" id="{651A8A5E-41C7-4B75-9C74-39D823113FD0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grpSp>
          <p:nvGrpSpPr>
            <p:cNvPr id="245" name="Meer informatie">
              <a:extLst>
                <a:ext uri="{FF2B5EF4-FFF2-40B4-BE49-F238E27FC236}">
                  <a16:creationId xmlns:a16="http://schemas.microsoft.com/office/drawing/2014/main" id="{31D08BD2-0D31-4CF5-8DF3-51A15DF75181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317" name="Freeform 101">
                <a:extLst>
                  <a:ext uri="{FF2B5EF4-FFF2-40B4-BE49-F238E27FC236}">
                    <a16:creationId xmlns:a16="http://schemas.microsoft.com/office/drawing/2014/main" id="{B2F92E9A-1982-4E7A-999A-BAECEC7497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318" name="Rechthoek 317">
                <a:extLst>
                  <a:ext uri="{FF2B5EF4-FFF2-40B4-BE49-F238E27FC236}">
                    <a16:creationId xmlns:a16="http://schemas.microsoft.com/office/drawing/2014/main" id="{AD333EC0-F22E-4B6F-939D-723C8E44876C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319" name="Rechte verbindingslijn 318">
                <a:extLst>
                  <a:ext uri="{FF2B5EF4-FFF2-40B4-BE49-F238E27FC236}">
                    <a16:creationId xmlns:a16="http://schemas.microsoft.com/office/drawing/2014/main" id="{B424B79F-65D0-4D49-9505-CE39BBB820C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246" name="Rechthoek 245">
              <a:extLst>
                <a:ext uri="{FF2B5EF4-FFF2-40B4-BE49-F238E27FC236}">
                  <a16:creationId xmlns:a16="http://schemas.microsoft.com/office/drawing/2014/main" id="{FF8777A0-F0F6-4211-B09D-AC3240F1C271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247" name="Ovaal 246">
              <a:extLst>
                <a:ext uri="{FF2B5EF4-FFF2-40B4-BE49-F238E27FC236}">
                  <a16:creationId xmlns:a16="http://schemas.microsoft.com/office/drawing/2014/main" id="{592A2C11-9844-4443-824F-45CB7F62594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48" name="Rechte verbindingslijn 247">
              <a:extLst>
                <a:ext uri="{FF2B5EF4-FFF2-40B4-BE49-F238E27FC236}">
                  <a16:creationId xmlns:a16="http://schemas.microsoft.com/office/drawing/2014/main" id="{5E343C77-D055-4415-BD48-EC43F645FB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249" name="Groep 248">
              <a:extLst>
                <a:ext uri="{FF2B5EF4-FFF2-40B4-BE49-F238E27FC236}">
                  <a16:creationId xmlns:a16="http://schemas.microsoft.com/office/drawing/2014/main" id="{4C8C9E5C-23A8-4EA6-94BC-3DADD17CF5C1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265" name="Rechthoek 264">
                <a:extLst>
                  <a:ext uri="{FF2B5EF4-FFF2-40B4-BE49-F238E27FC236}">
                    <a16:creationId xmlns:a16="http://schemas.microsoft.com/office/drawing/2014/main" id="{43B0F132-FFB3-4661-B4D8-536D59B1D5C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266" name="Rechte verbindingslijn 265">
                <a:extLst>
                  <a:ext uri="{FF2B5EF4-FFF2-40B4-BE49-F238E27FC236}">
                    <a16:creationId xmlns:a16="http://schemas.microsoft.com/office/drawing/2014/main" id="{64679BFF-6A5A-4D95-9417-99A5D93C5B1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Rechte verbindingslijn 266">
                <a:extLst>
                  <a:ext uri="{FF2B5EF4-FFF2-40B4-BE49-F238E27FC236}">
                    <a16:creationId xmlns:a16="http://schemas.microsoft.com/office/drawing/2014/main" id="{355C7018-2911-4063-B764-36FBE76550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8" name="Rechthoek 267">
                <a:extLst>
                  <a:ext uri="{FF2B5EF4-FFF2-40B4-BE49-F238E27FC236}">
                    <a16:creationId xmlns:a16="http://schemas.microsoft.com/office/drawing/2014/main" id="{EC59F761-EECD-4C88-8F8E-B92E2982DEC5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69" name="Groep 268">
                <a:extLst>
                  <a:ext uri="{FF2B5EF4-FFF2-40B4-BE49-F238E27FC236}">
                    <a16:creationId xmlns:a16="http://schemas.microsoft.com/office/drawing/2014/main" id="{055851B2-371A-44D7-93B5-CE67D6509A74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308" name="Groep 307">
                  <a:extLst>
                    <a:ext uri="{FF2B5EF4-FFF2-40B4-BE49-F238E27FC236}">
                      <a16:creationId xmlns:a16="http://schemas.microsoft.com/office/drawing/2014/main" id="{4620B3DB-DBE9-49D6-B4AF-E3187A50DD20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312" name="Rechte verbindingslijn 311">
                    <a:extLst>
                      <a:ext uri="{FF2B5EF4-FFF2-40B4-BE49-F238E27FC236}">
                        <a16:creationId xmlns:a16="http://schemas.microsoft.com/office/drawing/2014/main" id="{297CF46D-4490-4BF9-98DC-CC7B359EEC8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3" name="Rechte verbindingslijn 312">
                    <a:extLst>
                      <a:ext uri="{FF2B5EF4-FFF2-40B4-BE49-F238E27FC236}">
                        <a16:creationId xmlns:a16="http://schemas.microsoft.com/office/drawing/2014/main" id="{808C0156-1D68-4ADF-9BAF-58AE48E4528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4" name="Rechte verbindingslijn 313">
                    <a:extLst>
                      <a:ext uri="{FF2B5EF4-FFF2-40B4-BE49-F238E27FC236}">
                        <a16:creationId xmlns:a16="http://schemas.microsoft.com/office/drawing/2014/main" id="{8BAD22EE-8008-497B-AAEE-8029208F9A1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5" name="Rechte verbindingslijn 314">
                    <a:extLst>
                      <a:ext uri="{FF2B5EF4-FFF2-40B4-BE49-F238E27FC236}">
                        <a16:creationId xmlns:a16="http://schemas.microsoft.com/office/drawing/2014/main" id="{E8CC0463-8F8F-4A01-8F64-4D2A559C39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6" name="Rechte verbindingslijn 315">
                    <a:extLst>
                      <a:ext uri="{FF2B5EF4-FFF2-40B4-BE49-F238E27FC236}">
                        <a16:creationId xmlns:a16="http://schemas.microsoft.com/office/drawing/2014/main" id="{EFAE7479-C5BF-4DA9-B314-026D27291D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09" name="Groep 308">
                  <a:extLst>
                    <a:ext uri="{FF2B5EF4-FFF2-40B4-BE49-F238E27FC236}">
                      <a16:creationId xmlns:a16="http://schemas.microsoft.com/office/drawing/2014/main" id="{36512FAD-234E-411F-92DB-F3644A18DAE8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10" name="Rechthoek 309">
                    <a:extLst>
                      <a:ext uri="{FF2B5EF4-FFF2-40B4-BE49-F238E27FC236}">
                        <a16:creationId xmlns:a16="http://schemas.microsoft.com/office/drawing/2014/main" id="{320E042D-BCF1-476E-B46F-FD5A62721BD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11" name="Pijl: punthaak 310">
                    <a:extLst>
                      <a:ext uri="{FF2B5EF4-FFF2-40B4-BE49-F238E27FC236}">
                        <a16:creationId xmlns:a16="http://schemas.microsoft.com/office/drawing/2014/main" id="{8B18BF1D-0EB8-42FC-ACCF-C903DD2FDF04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70" name="Groep 269">
                <a:extLst>
                  <a:ext uri="{FF2B5EF4-FFF2-40B4-BE49-F238E27FC236}">
                    <a16:creationId xmlns:a16="http://schemas.microsoft.com/office/drawing/2014/main" id="{616FEB98-4E7B-4B63-8489-85680B84F320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299" name="Groep 298">
                  <a:extLst>
                    <a:ext uri="{FF2B5EF4-FFF2-40B4-BE49-F238E27FC236}">
                      <a16:creationId xmlns:a16="http://schemas.microsoft.com/office/drawing/2014/main" id="{C5E7119E-3E98-40F0-9C94-FC28BA318D37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303" name="Rechte verbindingslijn 302">
                    <a:extLst>
                      <a:ext uri="{FF2B5EF4-FFF2-40B4-BE49-F238E27FC236}">
                        <a16:creationId xmlns:a16="http://schemas.microsoft.com/office/drawing/2014/main" id="{983A6159-5FED-406D-9495-2279356C560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4" name="Rechte verbindingslijn 303">
                    <a:extLst>
                      <a:ext uri="{FF2B5EF4-FFF2-40B4-BE49-F238E27FC236}">
                        <a16:creationId xmlns:a16="http://schemas.microsoft.com/office/drawing/2014/main" id="{23F58461-BF53-4E00-8FF2-8C84B52092F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5" name="Rechte verbindingslijn 304">
                    <a:extLst>
                      <a:ext uri="{FF2B5EF4-FFF2-40B4-BE49-F238E27FC236}">
                        <a16:creationId xmlns:a16="http://schemas.microsoft.com/office/drawing/2014/main" id="{D45B58C9-ED36-4C56-A824-747970292E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6" name="Rechte verbindingslijn 305">
                    <a:extLst>
                      <a:ext uri="{FF2B5EF4-FFF2-40B4-BE49-F238E27FC236}">
                        <a16:creationId xmlns:a16="http://schemas.microsoft.com/office/drawing/2014/main" id="{C4E20145-7F37-4E0F-A589-9F2A4C9CB1F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7" name="Rechte verbindingslijn 306">
                    <a:extLst>
                      <a:ext uri="{FF2B5EF4-FFF2-40B4-BE49-F238E27FC236}">
                        <a16:creationId xmlns:a16="http://schemas.microsoft.com/office/drawing/2014/main" id="{67C5888D-3D9F-4FBC-83D5-92C1FCC03B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00" name="Groep 299">
                  <a:extLst>
                    <a:ext uri="{FF2B5EF4-FFF2-40B4-BE49-F238E27FC236}">
                      <a16:creationId xmlns:a16="http://schemas.microsoft.com/office/drawing/2014/main" id="{27A47369-7CD5-4B86-AA2E-D086808FC34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01" name="Rechthoek 300">
                    <a:extLst>
                      <a:ext uri="{FF2B5EF4-FFF2-40B4-BE49-F238E27FC236}">
                        <a16:creationId xmlns:a16="http://schemas.microsoft.com/office/drawing/2014/main" id="{755C8320-FDC9-4D47-AB2E-2A7B3E6B370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02" name="Pijl: punthaak 301">
                    <a:extLst>
                      <a:ext uri="{FF2B5EF4-FFF2-40B4-BE49-F238E27FC236}">
                        <a16:creationId xmlns:a16="http://schemas.microsoft.com/office/drawing/2014/main" id="{694F49C7-7FDB-44A1-83A6-8197896E5697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271" name="Rechte verbindingslijn 270">
                <a:extLst>
                  <a:ext uri="{FF2B5EF4-FFF2-40B4-BE49-F238E27FC236}">
                    <a16:creationId xmlns:a16="http://schemas.microsoft.com/office/drawing/2014/main" id="{22001CFA-10F2-4E5B-BD6D-1F1CFE75DCD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72" name="Rechte verbindingslijn 271">
                <a:extLst>
                  <a:ext uri="{FF2B5EF4-FFF2-40B4-BE49-F238E27FC236}">
                    <a16:creationId xmlns:a16="http://schemas.microsoft.com/office/drawing/2014/main" id="{B6580FCE-0FF3-4A73-8EE2-C09DB61622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273" name="Groep 272">
                <a:extLst>
                  <a:ext uri="{FF2B5EF4-FFF2-40B4-BE49-F238E27FC236}">
                    <a16:creationId xmlns:a16="http://schemas.microsoft.com/office/drawing/2014/main" id="{F47F6638-8550-4AF8-8072-D0803EF10299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288" name="Rechthoek 287">
                  <a:extLst>
                    <a:ext uri="{FF2B5EF4-FFF2-40B4-BE49-F238E27FC236}">
                      <a16:creationId xmlns:a16="http://schemas.microsoft.com/office/drawing/2014/main" id="{E529F70C-CA24-4633-909D-A9730199A9A6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89" name="Groep 288">
                  <a:extLst>
                    <a:ext uri="{FF2B5EF4-FFF2-40B4-BE49-F238E27FC236}">
                      <a16:creationId xmlns:a16="http://schemas.microsoft.com/office/drawing/2014/main" id="{80EBA0D0-3AD7-46A0-AC6D-D93826C6A63E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290" name="Groep 289">
                    <a:extLst>
                      <a:ext uri="{FF2B5EF4-FFF2-40B4-BE49-F238E27FC236}">
                        <a16:creationId xmlns:a16="http://schemas.microsoft.com/office/drawing/2014/main" id="{80CEF604-1E8A-47C8-9961-1179BAEC628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294" name="Rechte verbindingslijn 293">
                      <a:extLst>
                        <a:ext uri="{FF2B5EF4-FFF2-40B4-BE49-F238E27FC236}">
                          <a16:creationId xmlns:a16="http://schemas.microsoft.com/office/drawing/2014/main" id="{EEF29D4A-FD89-49BC-A580-91F6F8E7D82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5" name="Rechte verbindingslijn 294">
                      <a:extLst>
                        <a:ext uri="{FF2B5EF4-FFF2-40B4-BE49-F238E27FC236}">
                          <a16:creationId xmlns:a16="http://schemas.microsoft.com/office/drawing/2014/main" id="{80B6986C-709C-4E3E-B226-FC8246AA585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6" name="Rechte verbindingslijn 295">
                      <a:extLst>
                        <a:ext uri="{FF2B5EF4-FFF2-40B4-BE49-F238E27FC236}">
                          <a16:creationId xmlns:a16="http://schemas.microsoft.com/office/drawing/2014/main" id="{E9907DE0-D868-4630-BCD0-66631DA069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7" name="Rechte verbindingslijn 296">
                      <a:extLst>
                        <a:ext uri="{FF2B5EF4-FFF2-40B4-BE49-F238E27FC236}">
                          <a16:creationId xmlns:a16="http://schemas.microsoft.com/office/drawing/2014/main" id="{7AE1F5F3-C34E-4966-8C53-FCCBF5326A2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98" name="Rechte verbindingslijn 297">
                      <a:extLst>
                        <a:ext uri="{FF2B5EF4-FFF2-40B4-BE49-F238E27FC236}">
                          <a16:creationId xmlns:a16="http://schemas.microsoft.com/office/drawing/2014/main" id="{9AD42C74-34D0-47F4-9ADB-7FF4D818CB8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91" name="Groep 290">
                    <a:extLst>
                      <a:ext uri="{FF2B5EF4-FFF2-40B4-BE49-F238E27FC236}">
                        <a16:creationId xmlns:a16="http://schemas.microsoft.com/office/drawing/2014/main" id="{2402ABB9-E6E4-42DB-88A5-73A89CB586F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92" name="Rechthoek 291">
                      <a:extLst>
                        <a:ext uri="{FF2B5EF4-FFF2-40B4-BE49-F238E27FC236}">
                          <a16:creationId xmlns:a16="http://schemas.microsoft.com/office/drawing/2014/main" id="{94CD5AEA-0672-4366-9637-D1D52244D92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93" name="Pijl: punthaak 292">
                      <a:extLst>
                        <a:ext uri="{FF2B5EF4-FFF2-40B4-BE49-F238E27FC236}">
                          <a16:creationId xmlns:a16="http://schemas.microsoft.com/office/drawing/2014/main" id="{F9D99D91-17BE-4C80-9A7D-0717F902109E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74" name="Groep 273">
                <a:extLst>
                  <a:ext uri="{FF2B5EF4-FFF2-40B4-BE49-F238E27FC236}">
                    <a16:creationId xmlns:a16="http://schemas.microsoft.com/office/drawing/2014/main" id="{453F528C-085F-4C42-A9D3-3881AA4C13D3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277" name="Rechthoek 276">
                  <a:extLst>
                    <a:ext uri="{FF2B5EF4-FFF2-40B4-BE49-F238E27FC236}">
                      <a16:creationId xmlns:a16="http://schemas.microsoft.com/office/drawing/2014/main" id="{D625C789-A0BB-4E93-ABC7-1EC9B7F1BC76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78" name="Groep 277">
                  <a:extLst>
                    <a:ext uri="{FF2B5EF4-FFF2-40B4-BE49-F238E27FC236}">
                      <a16:creationId xmlns:a16="http://schemas.microsoft.com/office/drawing/2014/main" id="{4B47BC86-2EC7-4E71-A056-D48D458B81FF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279" name="Groep 278">
                    <a:extLst>
                      <a:ext uri="{FF2B5EF4-FFF2-40B4-BE49-F238E27FC236}">
                        <a16:creationId xmlns:a16="http://schemas.microsoft.com/office/drawing/2014/main" id="{C8F3C7DE-7803-4E45-ACBD-77880A5E82B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283" name="Rechte verbindingslijn 282">
                      <a:extLst>
                        <a:ext uri="{FF2B5EF4-FFF2-40B4-BE49-F238E27FC236}">
                          <a16:creationId xmlns:a16="http://schemas.microsoft.com/office/drawing/2014/main" id="{1F1AA1A1-CC24-49A5-A7F0-3880CCD679F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4" name="Rechte verbindingslijn 283">
                      <a:extLst>
                        <a:ext uri="{FF2B5EF4-FFF2-40B4-BE49-F238E27FC236}">
                          <a16:creationId xmlns:a16="http://schemas.microsoft.com/office/drawing/2014/main" id="{CACD0BC4-1FC1-4B4A-B9FA-EEF456CDF5A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5" name="Rechte verbindingslijn 284">
                      <a:extLst>
                        <a:ext uri="{FF2B5EF4-FFF2-40B4-BE49-F238E27FC236}">
                          <a16:creationId xmlns:a16="http://schemas.microsoft.com/office/drawing/2014/main" id="{02B7FD35-7D55-4867-A950-D070D1724A0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6" name="Rechte verbindingslijn 285">
                      <a:extLst>
                        <a:ext uri="{FF2B5EF4-FFF2-40B4-BE49-F238E27FC236}">
                          <a16:creationId xmlns:a16="http://schemas.microsoft.com/office/drawing/2014/main" id="{B3FB4148-366A-46D9-80C5-5A69F261031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87" name="Rechte verbindingslijn 286">
                      <a:extLst>
                        <a:ext uri="{FF2B5EF4-FFF2-40B4-BE49-F238E27FC236}">
                          <a16:creationId xmlns:a16="http://schemas.microsoft.com/office/drawing/2014/main" id="{D630B013-C91C-4487-9CBD-7C4D569F712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80" name="Groep 279">
                    <a:extLst>
                      <a:ext uri="{FF2B5EF4-FFF2-40B4-BE49-F238E27FC236}">
                        <a16:creationId xmlns:a16="http://schemas.microsoft.com/office/drawing/2014/main" id="{9B660C98-9E35-46D6-803C-B8C39FD5489A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81" name="Rechthoek 280">
                      <a:extLst>
                        <a:ext uri="{FF2B5EF4-FFF2-40B4-BE49-F238E27FC236}">
                          <a16:creationId xmlns:a16="http://schemas.microsoft.com/office/drawing/2014/main" id="{CCD00DAF-A586-4384-8138-F4AA3CC90C1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2" name="Pijl: punthaak 281">
                      <a:extLst>
                        <a:ext uri="{FF2B5EF4-FFF2-40B4-BE49-F238E27FC236}">
                          <a16:creationId xmlns:a16="http://schemas.microsoft.com/office/drawing/2014/main" id="{E62AAD34-F58F-4BEF-815E-2807A3A0B8F2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75" name="Rechthoek 274">
                <a:extLst>
                  <a:ext uri="{FF2B5EF4-FFF2-40B4-BE49-F238E27FC236}">
                    <a16:creationId xmlns:a16="http://schemas.microsoft.com/office/drawing/2014/main" id="{6A8FBF72-D94C-45E9-BE6D-D0031972A683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276" name="Rechthoek 275">
                <a:extLst>
                  <a:ext uri="{FF2B5EF4-FFF2-40B4-BE49-F238E27FC236}">
                    <a16:creationId xmlns:a16="http://schemas.microsoft.com/office/drawing/2014/main" id="{855DF562-A4D3-49F3-A85F-E913E1A86A64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250" name="Rechte verbindingslijn 249">
              <a:extLst>
                <a:ext uri="{FF2B5EF4-FFF2-40B4-BE49-F238E27FC236}">
                  <a16:creationId xmlns:a16="http://schemas.microsoft.com/office/drawing/2014/main" id="{D05094E3-082D-4EBB-8301-8FB6E23131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51" name="Rechthoek 250">
              <a:extLst>
                <a:ext uri="{FF2B5EF4-FFF2-40B4-BE49-F238E27FC236}">
                  <a16:creationId xmlns:a16="http://schemas.microsoft.com/office/drawing/2014/main" id="{AA6D504D-12EA-4C65-81BC-463F1F662451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52" name="Ovaal 251">
              <a:extLst>
                <a:ext uri="{FF2B5EF4-FFF2-40B4-BE49-F238E27FC236}">
                  <a16:creationId xmlns:a16="http://schemas.microsoft.com/office/drawing/2014/main" id="{69F31143-8329-4E88-9A43-34A530DA73E7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53" name="Rechthoek 252">
              <a:extLst>
                <a:ext uri="{FF2B5EF4-FFF2-40B4-BE49-F238E27FC236}">
                  <a16:creationId xmlns:a16="http://schemas.microsoft.com/office/drawing/2014/main" id="{AAE632D7-7F34-49FF-B9F4-A42F7F0B4EAA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66725" marR="0" lvl="0" indent="-2857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→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254" name="Ovaal 253">
              <a:extLst>
                <a:ext uri="{FF2B5EF4-FFF2-40B4-BE49-F238E27FC236}">
                  <a16:creationId xmlns:a16="http://schemas.microsoft.com/office/drawing/2014/main" id="{D906FBD6-605B-4911-A1C9-75861548AA44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55" name="Ovaal 254">
              <a:extLst>
                <a:ext uri="{FF2B5EF4-FFF2-40B4-BE49-F238E27FC236}">
                  <a16:creationId xmlns:a16="http://schemas.microsoft.com/office/drawing/2014/main" id="{58A7F84D-5DA1-4047-8F44-4079520AB7D7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56" name="Rechthoek 255">
              <a:extLst>
                <a:ext uri="{FF2B5EF4-FFF2-40B4-BE49-F238E27FC236}">
                  <a16:creationId xmlns:a16="http://schemas.microsoft.com/office/drawing/2014/main" id="{814CB6D0-BF71-4C28-A693-76FC00C5AE72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257" name="Ovaal 256">
              <a:extLst>
                <a:ext uri="{FF2B5EF4-FFF2-40B4-BE49-F238E27FC236}">
                  <a16:creationId xmlns:a16="http://schemas.microsoft.com/office/drawing/2014/main" id="{DBC8CAB4-A2EF-4334-BE1A-20E51C14E2B3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258" name="Rechthoek 257">
              <a:extLst>
                <a:ext uri="{FF2B5EF4-FFF2-40B4-BE49-F238E27FC236}">
                  <a16:creationId xmlns:a16="http://schemas.microsoft.com/office/drawing/2014/main" id="{5A7152D6-334A-4F1E-BC3D-28CDF2EE123B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  <p:sp>
          <p:nvSpPr>
            <p:cNvPr id="259" name="Rechthoek 258">
              <a:extLst>
                <a:ext uri="{FF2B5EF4-FFF2-40B4-BE49-F238E27FC236}">
                  <a16:creationId xmlns:a16="http://schemas.microsoft.com/office/drawing/2014/main" id="{0A92F4DE-9A76-42E0-9C6F-994C7DA58512}"/>
                </a:ext>
              </a:extLst>
            </p:cNvPr>
            <p:cNvSpPr/>
            <p:nvPr userDrawn="1"/>
          </p:nvSpPr>
          <p:spPr>
            <a:xfrm>
              <a:off x="-3059324" y="246590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260" name="Rechthoek 259">
              <a:extLst>
                <a:ext uri="{FF2B5EF4-FFF2-40B4-BE49-F238E27FC236}">
                  <a16:creationId xmlns:a16="http://schemas.microsoft.com/office/drawing/2014/main" id="{30DB8BE3-2673-409C-A255-4C90312662D2}"/>
                </a:ext>
              </a:extLst>
            </p:cNvPr>
            <p:cNvSpPr/>
            <p:nvPr userDrawn="1"/>
          </p:nvSpPr>
          <p:spPr>
            <a:xfrm>
              <a:off x="-3059324" y="321758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261" name="Rechthoek 260">
              <a:extLst>
                <a:ext uri="{FF2B5EF4-FFF2-40B4-BE49-F238E27FC236}">
                  <a16:creationId xmlns:a16="http://schemas.microsoft.com/office/drawing/2014/main" id="{5A6A52E0-A68C-4027-9985-32B1A870BE14}"/>
                </a:ext>
              </a:extLst>
            </p:cNvPr>
            <p:cNvSpPr/>
            <p:nvPr userDrawn="1"/>
          </p:nvSpPr>
          <p:spPr>
            <a:xfrm>
              <a:off x="-3059324" y="359447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262" name="Rechthoek 261">
              <a:extLst>
                <a:ext uri="{FF2B5EF4-FFF2-40B4-BE49-F238E27FC236}">
                  <a16:creationId xmlns:a16="http://schemas.microsoft.com/office/drawing/2014/main" id="{5D3C5D2D-ADDB-4AFB-81B9-01E4EA1B91D0}"/>
                </a:ext>
              </a:extLst>
            </p:cNvPr>
            <p:cNvSpPr/>
            <p:nvPr userDrawn="1"/>
          </p:nvSpPr>
          <p:spPr>
            <a:xfrm>
              <a:off x="-3059324" y="395709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352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Alfabetische sub-</a:t>
              </a:r>
              <a:r>
                <a:rPr kumimoji="0" lang="nl-NL" sz="14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263" name="Rechthoek 262">
              <a:extLst>
                <a:ext uri="{FF2B5EF4-FFF2-40B4-BE49-F238E27FC236}">
                  <a16:creationId xmlns:a16="http://schemas.microsoft.com/office/drawing/2014/main" id="{BFA1135A-FDD4-44E5-B157-4E5C72B77F98}"/>
                </a:ext>
              </a:extLst>
            </p:cNvPr>
            <p:cNvSpPr/>
            <p:nvPr userDrawn="1"/>
          </p:nvSpPr>
          <p:spPr>
            <a:xfrm>
              <a:off x="-3059324" y="470456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Titel</a:t>
              </a:r>
            </a:p>
          </p:txBody>
        </p:sp>
        <p:sp>
          <p:nvSpPr>
            <p:cNvPr id="264" name="Rechthoek 263">
              <a:extLst>
                <a:ext uri="{FF2B5EF4-FFF2-40B4-BE49-F238E27FC236}">
                  <a16:creationId xmlns:a16="http://schemas.microsoft.com/office/drawing/2014/main" id="{41ABD1E0-6968-4609-A082-750002AAEC3E}"/>
                </a:ext>
              </a:extLst>
            </p:cNvPr>
            <p:cNvSpPr/>
            <p:nvPr userDrawn="1"/>
          </p:nvSpPr>
          <p:spPr>
            <a:xfrm>
              <a:off x="-3059324" y="433391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 cursief</a:t>
              </a:r>
            </a:p>
          </p:txBody>
        </p:sp>
      </p:grpSp>
      <p:sp>
        <p:nvSpPr>
          <p:cNvPr id="321" name="Tijdelijke aanduiding voor voettekst 2">
            <a:extLst>
              <a:ext uri="{FF2B5EF4-FFF2-40B4-BE49-F238E27FC236}">
                <a16:creationId xmlns:a16="http://schemas.microsoft.com/office/drawing/2014/main" id="{52D1E8B6-5776-470A-9BD5-D41A555CA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5" y="6138863"/>
            <a:ext cx="6945101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322" name="Tijdelijke aanduiding voor dianummer 3">
            <a:extLst>
              <a:ext uri="{FF2B5EF4-FFF2-40B4-BE49-F238E27FC236}">
                <a16:creationId xmlns:a16="http://schemas.microsoft.com/office/drawing/2014/main" id="{59062BBE-266A-4C49-BD02-E433FA4E8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156" name="Tijdelijke aanduiding voor titel 1">
            <a:extLst>
              <a:ext uri="{FF2B5EF4-FFF2-40B4-BE49-F238E27FC236}">
                <a16:creationId xmlns:a16="http://schemas.microsoft.com/office/drawing/2014/main" id="{CFE0D328-34A2-4989-BEB1-F0795FB4B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3358654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157" name="Tijdelijke aanduiding voor verticale tekst 2">
            <a:extLst>
              <a:ext uri="{FF2B5EF4-FFF2-40B4-BE49-F238E27FC236}">
                <a16:creationId xmlns:a16="http://schemas.microsoft.com/office/drawing/2014/main" id="{E0398A27-ACC2-440E-9E9D-E1E37339FA45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944006"/>
            <a:ext cx="3358654" cy="4096931"/>
          </a:xfrm>
        </p:spPr>
        <p:txBody>
          <a:bodyPr vert="horz" lIns="0" tIns="0" rIns="0" bIns="0"/>
          <a:lstStyle>
            <a:lvl1pPr marL="217488" indent="-217488">
              <a:buFont typeface="Arial" panose="020B0604020202020204" pitchFamily="34" charset="0"/>
              <a:buChar char="‒"/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Numerieke 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6"/>
            <a:r>
              <a:rPr lang="nl-NL" dirty="0"/>
              <a:t>Alfabetische 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7"/>
            <a:r>
              <a:rPr lang="nl-NL" dirty="0"/>
              <a:t>Leestekst cursief</a:t>
            </a:r>
          </a:p>
          <a:p>
            <a:pPr lvl="8"/>
            <a:r>
              <a:rPr lang="nl-NL" dirty="0"/>
              <a:t>Titel</a:t>
            </a:r>
          </a:p>
        </p:txBody>
      </p:sp>
      <p:sp>
        <p:nvSpPr>
          <p:cNvPr id="154" name="Tijdelijke aanduiding voor tekst 3924">
            <a:extLst>
              <a:ext uri="{FF2B5EF4-FFF2-40B4-BE49-F238E27FC236}">
                <a16:creationId xmlns:a16="http://schemas.microsoft.com/office/drawing/2014/main" id="{7DFF5E0B-4112-42A6-BC41-9C03402799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55" name="Tijdelijke aanduiding voor tekst 3926">
            <a:extLst>
              <a:ext uri="{FF2B5EF4-FFF2-40B4-BE49-F238E27FC236}">
                <a16:creationId xmlns:a16="http://schemas.microsoft.com/office/drawing/2014/main" id="{B7F2E185-D73E-48DA-BE75-8851947542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222776"/>
            <a:ext cx="1689303" cy="473459"/>
          </a:xfrm>
          <a:blipFill>
            <a:blip r:embed="rId4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24370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51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VLAK" hidden="1">
            <a:extLst>
              <a:ext uri="{FF2B5EF4-FFF2-40B4-BE49-F238E27FC236}">
                <a16:creationId xmlns:a16="http://schemas.microsoft.com/office/drawing/2014/main" id="{471384A0-47E0-4284-B6E1-EEA6ECE62D42}"/>
              </a:ext>
            </a:extLst>
          </p:cNvPr>
          <p:cNvSpPr txBox="1">
            <a:spLocks/>
          </p:cNvSpPr>
          <p:nvPr userDrawn="1"/>
        </p:nvSpPr>
        <p:spPr>
          <a:xfrm>
            <a:off x="-1589" y="5688832"/>
            <a:ext cx="12192001" cy="1202506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0888" h="1202506">
                <a:moveTo>
                  <a:pt x="12180888" y="0"/>
                </a:moveTo>
                <a:lnTo>
                  <a:pt x="12180888" y="1202506"/>
                </a:lnTo>
                <a:lnTo>
                  <a:pt x="0" y="1202506"/>
                </a:lnTo>
                <a:lnTo>
                  <a:pt x="0" y="87410"/>
                </a:lnTo>
                <a:lnTo>
                  <a:pt x="679234" y="315577"/>
                </a:ln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egoe UI Light" panose="020B0502040204020203" pitchFamily="34" charset="0"/>
              <a:buNone/>
              <a:defRPr sz="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1488" indent="-2540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alibri Light" panose="020F0302020204030204" pitchFamily="34" charset="0"/>
              <a:buChar char="→"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none" spc="3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604837" indent="-3429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25475" indent="-3540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nl-NL"/>
              <a:t>     </a:t>
            </a:r>
            <a:endParaRPr lang="nl-NL" dirty="0"/>
          </a:p>
        </p:txBody>
      </p:sp>
      <p:sp>
        <p:nvSpPr>
          <p:cNvPr id="107" name="LOGO" hidden="1">
            <a:extLst>
              <a:ext uri="{FF2B5EF4-FFF2-40B4-BE49-F238E27FC236}">
                <a16:creationId xmlns:a16="http://schemas.microsoft.com/office/drawing/2014/main" id="{83D09D2D-D6EA-4FE4-BA59-88289DDBA2E4}"/>
              </a:ext>
            </a:extLst>
          </p:cNvPr>
          <p:cNvSpPr txBox="1">
            <a:spLocks/>
          </p:cNvSpPr>
          <p:nvPr userDrawn="1"/>
        </p:nvSpPr>
        <p:spPr>
          <a:xfrm>
            <a:off x="9784267" y="6100763"/>
            <a:ext cx="1689303" cy="473459"/>
          </a:xfrm>
          <a:prstGeom prst="rect">
            <a:avLst/>
          </a:prstGeom>
          <a:blipFill>
            <a:blip r:embed="rId22"/>
            <a:srcRect/>
            <a:stretch>
              <a:fillRect l="451" r="451"/>
            </a:stretch>
          </a:blipFill>
        </p:spPr>
        <p:txBody>
          <a:bodyPr/>
          <a:lstStyle>
            <a:lvl1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egoe UI Light" panose="020B0502040204020203" pitchFamily="34" charset="0"/>
              <a:buNone/>
              <a:defRPr sz="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1488" indent="-2540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alibri Light" panose="020F0302020204030204" pitchFamily="34" charset="0"/>
              <a:buChar char="→"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none" spc="3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604837" indent="-3429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25475" indent="-3540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nl-NL"/>
              <a:t>    </a:t>
            </a:r>
            <a:endParaRPr lang="nl-NL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 dirty="0"/>
              <a:t>Plaats hier je titel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98500" y="1944006"/>
            <a:ext cx="10773500" cy="40969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/>
              <a:t>Numerieke 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6"/>
            <a:r>
              <a:rPr lang="nl-NL" dirty="0"/>
              <a:t>Alfabetische 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7"/>
            <a:r>
              <a:rPr lang="nl-NL" dirty="0"/>
              <a:t>Leestekst cursief</a:t>
            </a:r>
          </a:p>
          <a:p>
            <a:pPr lvl="8"/>
            <a:r>
              <a:rPr lang="nl-NL" dirty="0"/>
              <a:t>Titel</a:t>
            </a:r>
          </a:p>
        </p:txBody>
      </p:sp>
      <p:grpSp>
        <p:nvGrpSpPr>
          <p:cNvPr id="8" name="GRID" hidden="1">
            <a:extLst>
              <a:ext uri="{FF2B5EF4-FFF2-40B4-BE49-F238E27FC236}">
                <a16:creationId xmlns:a16="http://schemas.microsoft.com/office/drawing/2014/main" id="{5411A5D9-E028-4D06-9C98-7FF92BC3E1C9}"/>
              </a:ext>
            </a:extLst>
          </p:cNvPr>
          <p:cNvGrpSpPr/>
          <p:nvPr userDrawn="1"/>
        </p:nvGrpSpPr>
        <p:grpSpPr>
          <a:xfrm>
            <a:off x="0" y="0"/>
            <a:ext cx="12191999" cy="6858000"/>
            <a:chOff x="0" y="0"/>
            <a:chExt cx="12169774" cy="6858000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3C0D51EA-2C0B-423F-808A-D7E320607645}"/>
                </a:ext>
              </a:extLst>
            </p:cNvPr>
            <p:cNvSpPr/>
            <p:nvPr userDrawn="1"/>
          </p:nvSpPr>
          <p:spPr>
            <a:xfrm>
              <a:off x="0" y="5688831"/>
              <a:ext cx="12169774" cy="1169169"/>
            </a:xfrm>
            <a:prstGeom prst="rect">
              <a:avLst/>
            </a:prstGeom>
            <a:solidFill>
              <a:srgbClr val="00B0F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E19B9C6E-D591-4B5A-88EC-0D456E9EEA77}"/>
                </a:ext>
              </a:extLst>
            </p:cNvPr>
            <p:cNvSpPr/>
            <p:nvPr userDrawn="1"/>
          </p:nvSpPr>
          <p:spPr>
            <a:xfrm>
              <a:off x="0" y="0"/>
              <a:ext cx="12169774" cy="741500"/>
            </a:xfrm>
            <a:prstGeom prst="rect">
              <a:avLst/>
            </a:prstGeom>
            <a:solidFill>
              <a:srgbClr val="00B0F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C5969C4B-FE96-4B5E-AC7E-F03D13C17B67}"/>
                </a:ext>
              </a:extLst>
            </p:cNvPr>
            <p:cNvSpPr/>
            <p:nvPr userDrawn="1"/>
          </p:nvSpPr>
          <p:spPr>
            <a:xfrm rot="5400000">
              <a:off x="-3082652" y="3082652"/>
              <a:ext cx="6858000" cy="692696"/>
            </a:xfrm>
            <a:prstGeom prst="rect">
              <a:avLst/>
            </a:prstGeom>
            <a:solidFill>
              <a:srgbClr val="00B0F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AAE7E668-C2A5-4854-9DA1-0B4C4EAB09BF}"/>
                </a:ext>
              </a:extLst>
            </p:cNvPr>
            <p:cNvSpPr/>
            <p:nvPr userDrawn="1"/>
          </p:nvSpPr>
          <p:spPr>
            <a:xfrm rot="5400000">
              <a:off x="8379719" y="3071367"/>
              <a:ext cx="6858000" cy="715265"/>
            </a:xfrm>
            <a:prstGeom prst="rect">
              <a:avLst/>
            </a:prstGeom>
            <a:solidFill>
              <a:srgbClr val="00B0F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 dirty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3DB02457-A563-4894-84F5-CDE73B5FDF1D}"/>
                </a:ext>
              </a:extLst>
            </p:cNvPr>
            <p:cNvSpPr/>
            <p:nvPr userDrawn="1"/>
          </p:nvSpPr>
          <p:spPr>
            <a:xfrm>
              <a:off x="0" y="1231900"/>
              <a:ext cx="12169774" cy="359999"/>
            </a:xfrm>
            <a:prstGeom prst="rect">
              <a:avLst/>
            </a:prstGeom>
            <a:solidFill>
              <a:srgbClr val="00B0F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800"/>
            </a:p>
          </p:txBody>
        </p:sp>
      </p:grpSp>
      <p:sp>
        <p:nvSpPr>
          <p:cNvPr id="16" name="Tijdelijke aanduiding voor tekst 3926">
            <a:extLst>
              <a:ext uri="{FF2B5EF4-FFF2-40B4-BE49-F238E27FC236}">
                <a16:creationId xmlns:a16="http://schemas.microsoft.com/office/drawing/2014/main" id="{535A5918-252C-4A30-BD50-F26B65389173}"/>
              </a:ext>
            </a:extLst>
          </p:cNvPr>
          <p:cNvSpPr txBox="1">
            <a:spLocks/>
          </p:cNvSpPr>
          <p:nvPr userDrawn="1"/>
        </p:nvSpPr>
        <p:spPr>
          <a:xfrm>
            <a:off x="698500" y="222776"/>
            <a:ext cx="1689303" cy="473459"/>
          </a:xfrm>
          <a:prstGeom prst="rect">
            <a:avLst/>
          </a:prstGeom>
          <a:blipFill>
            <a:blip r:embed="rId22"/>
            <a:srcRect/>
            <a:stretch>
              <a:fillRect l="451" r="451"/>
            </a:stretch>
          </a:blipFill>
        </p:spPr>
        <p:txBody>
          <a:bodyPr/>
          <a:lstStyle>
            <a:lvl1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Segoe UI Light" panose="020B0502040204020203" pitchFamily="34" charset="0"/>
              <a:buNone/>
              <a:defRPr sz="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1488" indent="-2540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alibri Light" panose="020F0302020204030204" pitchFamily="34" charset="0"/>
              <a:buChar char="→"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none" spc="3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604837" indent="-3429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25475" indent="-3540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nl-NL"/>
              <a:t>    </a:t>
            </a:r>
            <a:endParaRPr lang="nl-NL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F5EA79AE-D835-4637-B631-F4C136274615}"/>
              </a:ext>
            </a:extLst>
          </p:cNvPr>
          <p:cNvSpPr txBox="1"/>
          <p:nvPr userDrawn="1"/>
        </p:nvSpPr>
        <p:spPr>
          <a:xfrm>
            <a:off x="0" y="-976144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rgbClr val="E3027F"/>
                </a:solidFill>
                <a:latin typeface="+mj-lt"/>
                <a:cs typeface="Calibri" panose="020F0502020204030204" pitchFamily="34" charset="0"/>
              </a:rPr>
              <a:t>Inholland</a:t>
            </a:r>
            <a:r>
              <a:rPr lang="nl-NL" sz="1600" b="1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 (AFL)</a:t>
            </a:r>
          </a:p>
        </p:txBody>
      </p:sp>
      <p:sp>
        <p:nvSpPr>
          <p:cNvPr id="18" name="Tijdelijke aanduiding voor voettekst 4">
            <a:extLst>
              <a:ext uri="{FF2B5EF4-FFF2-40B4-BE49-F238E27FC236}">
                <a16:creationId xmlns:a16="http://schemas.microsoft.com/office/drawing/2014/main" id="{441EB110-2BE9-410D-B3A4-A597DF734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51405" y="6138863"/>
            <a:ext cx="700255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19" name="Tijdelijke aanduiding voor dianummer 5">
            <a:extLst>
              <a:ext uri="{FF2B5EF4-FFF2-40B4-BE49-F238E27FC236}">
                <a16:creationId xmlns:a16="http://schemas.microsoft.com/office/drawing/2014/main" id="{9A609009-8102-4494-8187-5059D8633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fld id="{B502C9A5-716F-45E6-800B-D4D02CE26F90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009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2" r:id="rId19"/>
    <p:sldLayoutId id="2147483713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tabLst>
          <a:tab pos="1255713" algn="l"/>
        </a:tabLst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7488" indent="-217488" algn="l" defTabSz="719138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1"/>
        </a:buClr>
        <a:buSzPct val="100000"/>
        <a:buFont typeface="Arial" panose="020B0604020202020204" pitchFamily="34" charset="0"/>
        <a:buChar char="‒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71488" indent="-254000" algn="l" defTabSz="719138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1"/>
        </a:buClr>
        <a:buSzPct val="100000"/>
        <a:buFont typeface="Calibri Light" panose="020F0302020204030204" pitchFamily="34" charset="0"/>
        <a:buChar char="→"/>
        <a:defRPr sz="16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0" indent="0" algn="l" defTabSz="719138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rgbClr val="0070C0"/>
        </a:buClr>
        <a:buSzPct val="85000"/>
        <a:buFont typeface="Arial" panose="020B0604020202020204" pitchFamily="34" charset="0"/>
        <a:buNone/>
        <a:defRPr sz="16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0" indent="0" algn="l" defTabSz="719138" rtl="0" eaLnBrk="1" latinLnBrk="0" hangingPunct="1">
        <a:lnSpc>
          <a:spcPct val="100000"/>
        </a:lnSpc>
        <a:spcBef>
          <a:spcPts val="300"/>
        </a:spcBef>
        <a:spcAft>
          <a:spcPts val="1200"/>
        </a:spcAft>
        <a:buFont typeface="Arial" panose="020B0604020202020204" pitchFamily="34" charset="0"/>
        <a:buNone/>
        <a:defRPr sz="2000" b="1" kern="1200" cap="none" spc="30" baseline="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Calibri" panose="020F0502020204030204" pitchFamily="34" charset="0"/>
        </a:defRPr>
      </a:lvl4pPr>
      <a:lvl5pPr marL="271463" indent="-271463" algn="l" defTabSz="719138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1"/>
        </a:buClr>
        <a:buFont typeface="+mj-lt"/>
        <a:buAutoNum type="arabicPeriod"/>
        <a:defRPr sz="16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604837" indent="-3429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1"/>
        </a:buClr>
        <a:buFont typeface="+mj-lt"/>
        <a:buAutoNum type="arabicPeriod"/>
        <a:defRPr sz="16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625475" indent="-354013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1"/>
        </a:buClr>
        <a:buFont typeface="+mj-lt"/>
        <a:buAutoNum type="alphaLcPeriod"/>
        <a:defRPr sz="1600" b="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Font typeface="Arial" panose="020B0604020202020204" pitchFamily="34" charset="0"/>
        <a:buNone/>
        <a:defRPr sz="1600" b="0" i="1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1200"/>
        </a:spcAft>
        <a:buFont typeface="Arial" panose="020B0604020202020204" pitchFamily="34" charset="0"/>
        <a:buNone/>
        <a:defRPr sz="3000" b="1" kern="1200">
          <a:solidFill>
            <a:schemeClr val="accent1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776">
          <p15:clr>
            <a:srgbClr val="F26B43"/>
          </p15:clr>
        </p15:guide>
        <p15:guide id="3" orient="horz" pos="1002">
          <p15:clr>
            <a:srgbClr val="F26B43"/>
          </p15:clr>
        </p15:guide>
        <p15:guide id="5" orient="horz" pos="386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57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lysa.overdijk@inholland.nl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hyperlink" Target="https://www.google.nl/url?sa=i&amp;rct=j&amp;q=&amp;esrc=s&amp;source=images&amp;cd=&amp;cad=rja&amp;uact=8&amp;ved=0ahUKEwjK66yep_3YAhUEb1AKHfM_CuQQjRwIBw&amp;url=https://www.flickr.com/photos/hearts_and_stars/21757543&amp;psig=AOvVaw0Vio7vsd8r6GZo0rkVNH8I&amp;ust=1517319891726985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afbeelding 4">
            <a:extLst>
              <a:ext uri="{FF2B5EF4-FFF2-40B4-BE49-F238E27FC236}">
                <a16:creationId xmlns:a16="http://schemas.microsoft.com/office/drawing/2014/main" id="{9438AD90-EFD8-4411-BD68-296315BF75B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b="7598"/>
          <a:stretch/>
        </p:blipFill>
        <p:spPr>
          <a:xfrm>
            <a:off x="-12502" y="-776617"/>
            <a:ext cx="12192363" cy="6365605"/>
          </a:xfrm>
        </p:spPr>
      </p:pic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5E52A346-DBC1-42D7-89C8-2CF20D7A3D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flipV="1">
            <a:off x="-11113" y="4492868"/>
            <a:ext cx="12201525" cy="2917581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B135AE3-5B71-498A-8140-45A1ECCED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30" y="5135948"/>
            <a:ext cx="10775070" cy="490400"/>
          </a:xfrm>
        </p:spPr>
        <p:txBody>
          <a:bodyPr/>
          <a:lstStyle/>
          <a:p>
            <a:r>
              <a:rPr lang="nl-NL" dirty="0"/>
              <a:t>Workshop Microscopische bodemgeheimen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FE80CDA1-E1B7-4186-B74C-CD26809483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erticale tekst 7">
            <a:extLst>
              <a:ext uri="{FF2B5EF4-FFF2-40B4-BE49-F238E27FC236}">
                <a16:creationId xmlns:a16="http://schemas.microsoft.com/office/drawing/2014/main" id="{D18B170D-636F-4DD7-ACF6-C1EC07533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6929" y="6107735"/>
            <a:ext cx="10773500" cy="365125"/>
          </a:xfrm>
        </p:spPr>
        <p:txBody>
          <a:bodyPr/>
          <a:lstStyle/>
          <a:p>
            <a:pPr lvl="3"/>
            <a:r>
              <a:rPr lang="nl-NL" dirty="0"/>
              <a:t>Elysa Overdijk, docent Biotechnologie </a:t>
            </a:r>
            <a:r>
              <a:rPr lang="nl-NL" sz="1600" dirty="0">
                <a:hlinkClick r:id="rId3"/>
              </a:rPr>
              <a:t>elysa.overdijk@inholland.nl</a:t>
            </a:r>
            <a:r>
              <a:rPr lang="nl-NL" sz="1600" dirty="0"/>
              <a:t> 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61598D2-DB3F-4276-A93E-980B2FD72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929" y="6479832"/>
            <a:ext cx="4610347" cy="365125"/>
          </a:xfrm>
        </p:spPr>
        <p:txBody>
          <a:bodyPr/>
          <a:lstStyle/>
          <a:p>
            <a:r>
              <a:rPr lang="nl-NL" dirty="0"/>
              <a:t>2 juni 2023, 9</a:t>
            </a:r>
            <a:r>
              <a:rPr lang="nl-NL" baseline="30000" dirty="0"/>
              <a:t>e</a:t>
            </a:r>
            <a:r>
              <a:rPr lang="nl-NL" dirty="0"/>
              <a:t> NIBI conferentie ‘Aard van het beestje’</a:t>
            </a:r>
          </a:p>
        </p:txBody>
      </p:sp>
    </p:spTree>
    <p:extLst>
      <p:ext uri="{BB962C8B-B14F-4D97-AF65-F5344CB8AC3E}">
        <p14:creationId xmlns:p14="http://schemas.microsoft.com/office/powerpoint/2010/main" val="80096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50672BD6-F6A0-4C6A-A3A2-50DFBD5C2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3D172-5467-46E9-B3EF-1B934F3DF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10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BEE5F0-717E-41A3-A746-9B52029C5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Vorming van een wortelknol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AE03B7-0ED8-46E5-B6E3-224E6F04D8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2ADBD8-73A0-4768-8AB3-6387D585D1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Tijdelijke aanduiding voor inhoud 3">
            <a:extLst>
              <a:ext uri="{FF2B5EF4-FFF2-40B4-BE49-F238E27FC236}">
                <a16:creationId xmlns:a16="http://schemas.microsoft.com/office/drawing/2014/main" id="{AB51C06E-B2C2-4611-91A5-E5A92F59CE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255" y="1944006"/>
            <a:ext cx="8735989" cy="491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2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765D65C6-71FC-4E1A-AC3E-7E1027298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nl-NL" dirty="0"/>
              <a:t>Leggen ook stikstof vast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EA8C96-C3A6-43BF-B8F3-B417C4953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89B20-918F-46BB-A02F-7B2C1B8B5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11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61F440-32DC-4D9F-BCF0-3DE542E80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Cyanobacteriën in het kroosvaren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533DA3-BF7E-46DF-B56C-39E6E94B7B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E176CF-C7CE-42E3-942C-5C5A0E69F4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9EF6C4-6BAD-414C-9073-C7BA8468D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716" y="2413155"/>
            <a:ext cx="4837043" cy="3627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CC0E45-EDB7-4E24-A8AC-CB9788662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760" y="2874025"/>
            <a:ext cx="4357760" cy="291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1F55872C-A7AC-4CDF-A928-44EB98B21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Vormt koloniën</a:t>
            </a:r>
          </a:p>
          <a:p>
            <a:r>
              <a:rPr lang="nl-NL" dirty="0"/>
              <a:t>Differentiatie</a:t>
            </a:r>
          </a:p>
          <a:p>
            <a:pPr lvl="1"/>
            <a:r>
              <a:rPr lang="nl-NL" dirty="0" err="1"/>
              <a:t>Stikstofbinden</a:t>
            </a:r>
            <a:r>
              <a:rPr lang="nl-NL" dirty="0"/>
              <a:t> (heterocysten)</a:t>
            </a:r>
          </a:p>
          <a:p>
            <a:pPr lvl="1"/>
            <a:r>
              <a:rPr lang="nl-NL" dirty="0"/>
              <a:t>Fotosynthese </a:t>
            </a:r>
          </a:p>
          <a:p>
            <a:pPr lvl="1"/>
            <a:endParaRPr lang="nl-NL" dirty="0"/>
          </a:p>
          <a:p>
            <a:r>
              <a:rPr lang="nl-NL" dirty="0"/>
              <a:t>‘Haksel’ preparaat maken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DD8C75-EE4F-4E74-B8D0-1769AD317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F0DFB-62B1-43E1-8A24-6D057B487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DB6F5BF-58C8-4089-970A-22FCE25AF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Bacterie </a:t>
            </a:r>
            <a:r>
              <a:rPr lang="nl-NL" i="1" dirty="0" err="1"/>
              <a:t>Anabeana</a:t>
            </a:r>
            <a:r>
              <a:rPr lang="nl-NL" i="1" dirty="0"/>
              <a:t> </a:t>
            </a:r>
            <a:r>
              <a:rPr lang="nl-NL" i="1" dirty="0" err="1"/>
              <a:t>azolla</a:t>
            </a:r>
            <a:endParaRPr lang="nl-NL" i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A5664B-7F49-4B6B-8AB7-2072E1BD49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0B5BD3-0013-4168-AB64-BBDC547F74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9CBE59-84CA-4CD5-AABC-57B2C0BEF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482" y="1846080"/>
            <a:ext cx="6806317" cy="383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7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CF86B4-74DF-4412-B66C-1FBD4C7B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C78A0-7BD5-463D-AC3E-F93991722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13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5259145-5A4F-40B8-B44A-6EB73CDE1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9936" y="2290975"/>
            <a:ext cx="7011298" cy="490400"/>
          </a:xfrm>
        </p:spPr>
        <p:txBody>
          <a:bodyPr/>
          <a:lstStyle/>
          <a:p>
            <a:r>
              <a:rPr lang="nl-NL" sz="4400" dirty="0"/>
              <a:t>Aan de slag!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86446D-1512-4094-91E8-44E26D3CEA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9C23A1-1D64-4E5E-B618-786DB846D7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Vertical Text Placeholder 1">
            <a:extLst>
              <a:ext uri="{FF2B5EF4-FFF2-40B4-BE49-F238E27FC236}">
                <a16:creationId xmlns:a16="http://schemas.microsoft.com/office/drawing/2014/main" id="{B23EB433-3A4E-4E48-847D-20418F1CF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3720010"/>
            <a:ext cx="10773500" cy="713232"/>
          </a:xfrm>
        </p:spPr>
        <p:txBody>
          <a:bodyPr/>
          <a:lstStyle/>
          <a:p>
            <a:r>
              <a:rPr lang="nl-NL" dirty="0"/>
              <a:t>Werk samen in 2-tallen</a:t>
            </a:r>
          </a:p>
          <a:p>
            <a:r>
              <a:rPr lang="nl-NL" dirty="0"/>
              <a:t>Pak per 2-tal een microscoop</a:t>
            </a:r>
          </a:p>
        </p:txBody>
      </p:sp>
    </p:spTree>
    <p:extLst>
      <p:ext uri="{BB962C8B-B14F-4D97-AF65-F5344CB8AC3E}">
        <p14:creationId xmlns:p14="http://schemas.microsoft.com/office/powerpoint/2010/main" val="334435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EC1F20-804E-4DC2-8F53-2A7942D81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54C23-BE59-4A73-9172-C3502E62F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14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8F20A9-70C6-4131-A016-B3DF063E6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Nabespreken wortelknolletjes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E5D3A6-E9EB-4077-A651-4078726FE3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FD0B75-2448-42E7-987A-4258B6BB3F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CBDF28-CB7F-4F30-B06E-9AF7E9AFF1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28"/>
          <a:stretch/>
        </p:blipFill>
        <p:spPr>
          <a:xfrm>
            <a:off x="8281638" y="1036213"/>
            <a:ext cx="3585137" cy="5467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A7AFF4-82E6-4F00-B9E5-DED26F43FA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1872060"/>
            <a:ext cx="6270169" cy="416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3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E62E5-FA96-4267-B689-817F677F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15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7B5A97-517A-4965-AD3A-CE810BD74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Nabespreken kroosvaren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A37525-235A-4416-9EDE-AAE23AE2AD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F43C9D-43A6-48C6-8DE2-A62A921AAA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9E64A7F-992B-483D-8152-91B5AC4CB224}"/>
              </a:ext>
            </a:extLst>
          </p:cNvPr>
          <p:cNvSpPr txBox="1">
            <a:spLocks/>
          </p:cNvSpPr>
          <p:nvPr/>
        </p:nvSpPr>
        <p:spPr>
          <a:xfrm>
            <a:off x="363854" y="2053106"/>
            <a:ext cx="8398800" cy="3092400"/>
          </a:xfrm>
          <a:prstGeom prst="rect">
            <a:avLst/>
          </a:prstGeom>
        </p:spPr>
        <p:txBody>
          <a:bodyPr/>
          <a:lstStyle>
            <a:lvl1pPr marL="217488" indent="-217488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‒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1488" indent="-2540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alibri Light" panose="020F0302020204030204" pitchFamily="34" charset="0"/>
              <a:buChar char="→"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none" spc="3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604837" indent="-3429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25475" indent="-3540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Blauwalg / cyanobacterie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i="1" dirty="0" err="1"/>
              <a:t>Anabeana</a:t>
            </a:r>
            <a:r>
              <a:rPr lang="nl-NL" i="1" dirty="0"/>
              <a:t> </a:t>
            </a:r>
            <a:r>
              <a:rPr lang="nl-NL" i="1" dirty="0" err="1"/>
              <a:t>azolla</a:t>
            </a:r>
            <a:endParaRPr lang="nl-NL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4C4D6E-4B12-4318-8C5F-63E300362B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3"/>
          <a:stretch/>
        </p:blipFill>
        <p:spPr>
          <a:xfrm>
            <a:off x="2364334" y="2485412"/>
            <a:ext cx="5832710" cy="39268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885A35-DB8F-427D-8777-302C91C3EF7A}"/>
              </a:ext>
            </a:extLst>
          </p:cNvPr>
          <p:cNvSpPr txBox="1"/>
          <p:nvPr/>
        </p:nvSpPr>
        <p:spPr>
          <a:xfrm>
            <a:off x="-1588" y="3880256"/>
            <a:ext cx="1374094" cy="302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l-NL" sz="1400" dirty="0">
                <a:latin typeface="Verdana" pitchFamily="34" charset="0"/>
              </a:rPr>
              <a:t>Heterocysten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7D5931-2E6C-4B08-9102-8D5D2CA53074}"/>
              </a:ext>
            </a:extLst>
          </p:cNvPr>
          <p:cNvCxnSpPr/>
          <p:nvPr/>
        </p:nvCxnSpPr>
        <p:spPr>
          <a:xfrm flipV="1">
            <a:off x="1430484" y="3557592"/>
            <a:ext cx="3753016" cy="47823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220856-70C5-41D0-A1F2-14AE943F61EC}"/>
              </a:ext>
            </a:extLst>
          </p:cNvPr>
          <p:cNvCxnSpPr/>
          <p:nvPr/>
        </p:nvCxnSpPr>
        <p:spPr>
          <a:xfrm>
            <a:off x="1372506" y="4182968"/>
            <a:ext cx="2896594" cy="92503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green, square, fresh&#10;&#10;Description automatically generated">
            <a:extLst>
              <a:ext uri="{FF2B5EF4-FFF2-40B4-BE49-F238E27FC236}">
                <a16:creationId xmlns:a16="http://schemas.microsoft.com/office/drawing/2014/main" id="{BB586648-E4C0-461B-9EC1-CFC7A0D6E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717" y="2485412"/>
            <a:ext cx="3653418" cy="27400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1E1B6A8-6954-48BC-88BD-AD651A71A42D}"/>
              </a:ext>
            </a:extLst>
          </p:cNvPr>
          <p:cNvSpPr txBox="1"/>
          <p:nvPr/>
        </p:nvSpPr>
        <p:spPr>
          <a:xfrm>
            <a:off x="8453572" y="5229523"/>
            <a:ext cx="2393604" cy="525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l-NL" sz="1100" dirty="0">
                <a:latin typeface="Verdana" pitchFamily="34" charset="0"/>
              </a:rPr>
              <a:t>Makkelijk zelf te kweken</a:t>
            </a:r>
          </a:p>
          <a:p>
            <a:pPr>
              <a:lnSpc>
                <a:spcPts val="1800"/>
              </a:lnSpc>
            </a:pPr>
            <a:r>
              <a:rPr lang="nl-NL" sz="1100" dirty="0">
                <a:latin typeface="Verdana" pitchFamily="34" charset="0"/>
              </a:rPr>
              <a:t>In de zomer online te bestellen</a:t>
            </a:r>
          </a:p>
        </p:txBody>
      </p:sp>
    </p:spTree>
    <p:extLst>
      <p:ext uri="{BB962C8B-B14F-4D97-AF65-F5344CB8AC3E}">
        <p14:creationId xmlns:p14="http://schemas.microsoft.com/office/powerpoint/2010/main" val="252745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48" y="2601124"/>
            <a:ext cx="5658665" cy="412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57600" y="1812524"/>
            <a:ext cx="11198400" cy="4134677"/>
          </a:xfrm>
        </p:spPr>
        <p:txBody>
          <a:bodyPr/>
          <a:lstStyle/>
          <a:p>
            <a:r>
              <a:rPr lang="nl-NL" dirty="0"/>
              <a:t>Aseksuele schimmelsporen (</a:t>
            </a:r>
            <a:r>
              <a:rPr lang="nl-NL" dirty="0" err="1"/>
              <a:t>Conidia</a:t>
            </a:r>
            <a:r>
              <a:rPr lang="nl-NL" dirty="0"/>
              <a:t>)</a:t>
            </a:r>
          </a:p>
          <a:p>
            <a:r>
              <a:rPr lang="nl-NL" dirty="0"/>
              <a:t>Op sporendragers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8500" y="858849"/>
            <a:ext cx="11107200" cy="762013"/>
          </a:xfrm>
        </p:spPr>
        <p:txBody>
          <a:bodyPr/>
          <a:lstStyle/>
          <a:p>
            <a:r>
              <a:rPr lang="nl-NL" sz="3200" dirty="0"/>
              <a:t>Extra opdracht: plakbandpreparaat </a:t>
            </a:r>
            <a:br>
              <a:rPr lang="nl-NL" sz="3200" dirty="0"/>
            </a:br>
            <a:r>
              <a:rPr lang="nl-NL" sz="3200" dirty="0"/>
              <a:t>bladinfecties - meeldauwschimmel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F25965E0-7062-474C-8671-DB3A3CE669B0}" type="slidenum">
              <a:rPr lang="nl-NL" smtClean="0"/>
              <a:pPr algn="r"/>
              <a:t>16</a:t>
            </a:fld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22" y="2601124"/>
            <a:ext cx="4134677" cy="4134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49F7B4-0363-48A4-8140-372AF2951D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137" y="178530"/>
            <a:ext cx="4357315" cy="32679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A0CFB1-3EF3-54DB-BB0A-E5DE0E300029}"/>
              </a:ext>
            </a:extLst>
          </p:cNvPr>
          <p:cNvSpPr txBox="1"/>
          <p:nvPr/>
        </p:nvSpPr>
        <p:spPr>
          <a:xfrm>
            <a:off x="9029738" y="4316135"/>
            <a:ext cx="3162262" cy="76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l-NL" sz="1400" dirty="0">
                <a:latin typeface="Verdana" pitchFamily="34" charset="0"/>
              </a:rPr>
              <a:t>Wil je hier een les over geven?</a:t>
            </a:r>
          </a:p>
          <a:p>
            <a:pPr>
              <a:lnSpc>
                <a:spcPts val="1800"/>
              </a:lnSpc>
            </a:pPr>
            <a:endParaRPr lang="nl-NL" sz="1400" dirty="0">
              <a:latin typeface="Verdana" pitchFamily="34" charset="0"/>
            </a:endParaRPr>
          </a:p>
          <a:p>
            <a:pPr>
              <a:lnSpc>
                <a:spcPts val="1800"/>
              </a:lnSpc>
            </a:pPr>
            <a:r>
              <a:rPr lang="nl-NL" sz="1400" dirty="0">
                <a:latin typeface="Verdana" pitchFamily="34" charset="0"/>
              </a:rPr>
              <a:t>E-mail me dan voor lesmateriaal</a:t>
            </a:r>
          </a:p>
        </p:txBody>
      </p:sp>
    </p:spTree>
    <p:extLst>
      <p:ext uri="{BB962C8B-B14F-4D97-AF65-F5344CB8AC3E}">
        <p14:creationId xmlns:p14="http://schemas.microsoft.com/office/powerpoint/2010/main" val="242032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15368C6A-8D9B-4686-8E22-ABAEB3FA7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nl-NL" dirty="0"/>
              <a:t>Verwonderen over complexiteit van interacties tussen organismen (plant en bacterie werken samen)</a:t>
            </a:r>
          </a:p>
          <a:p>
            <a:r>
              <a:rPr lang="nl-NL" dirty="0"/>
              <a:t>Onderdelen van een plant (wortel(knol), stengel, blad)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Werken met de microscoop</a:t>
            </a:r>
          </a:p>
          <a:p>
            <a:r>
              <a:rPr lang="nl-NL" dirty="0"/>
              <a:t>Tekenen volgens de regels van de biologie</a:t>
            </a:r>
          </a:p>
          <a:p>
            <a:r>
              <a:rPr lang="nl-NL" dirty="0"/>
              <a:t>Bestuderen van cellen</a:t>
            </a:r>
          </a:p>
          <a:p>
            <a:pPr lvl="1"/>
            <a:r>
              <a:rPr lang="nl-NL" dirty="0"/>
              <a:t>Plantencellen van het kroosvaren</a:t>
            </a:r>
          </a:p>
          <a:p>
            <a:pPr lvl="1"/>
            <a:r>
              <a:rPr lang="nl-NL" dirty="0"/>
              <a:t>Plantencellen van het wortelknolletje</a:t>
            </a:r>
          </a:p>
          <a:p>
            <a:pPr lvl="1"/>
            <a:r>
              <a:rPr lang="nl-NL" dirty="0"/>
              <a:t>Bacteriecellen </a:t>
            </a:r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06938-2240-4260-BAEB-B69B35751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17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5DA5F7-FEA6-4644-9A99-708B00A13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Mogelijke leerdoelen voor studenten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661606-019A-4DDE-A9BE-C0DEB89DB1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D1BB01-C2CE-4FAA-B3B9-B21C008E1F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197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CEE50A9A-6BE4-450D-8647-5BA067086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3142784"/>
            <a:ext cx="11000163" cy="2996079"/>
          </a:xfrm>
        </p:spPr>
        <p:txBody>
          <a:bodyPr/>
          <a:lstStyle/>
          <a:p>
            <a:pPr marL="0" indent="0" algn="ctr">
              <a:buNone/>
            </a:pPr>
            <a:r>
              <a:rPr lang="nl-NL" sz="2400" dirty="0"/>
              <a:t>Hoe kunnen we de kennis van vandaag gebruiken voor een duurzamere wereld?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316DF-6256-40E5-A40C-23E4E575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18</a:t>
            </a:fld>
            <a:endParaRPr lang="nl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8F13DE-16E8-4E34-8DAC-3A420C752A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469680-5541-4AE2-9B0B-B35D90BC06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49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C92CD5-BC97-F42E-4F9E-1F940852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19</a:t>
            </a:fld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06971C-5A79-C246-38F6-4F1F06753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Groenbemesters en Plantenverdeling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6EC9EE-5ECF-BB7E-3220-920AC3DDB3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8DB6A8-73A5-D739-8E10-7C82FD2EFC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Picture 4" descr="Luzerne zaaien in voorjaar - Poldergraan">
            <a:extLst>
              <a:ext uri="{FF2B5EF4-FFF2-40B4-BE49-F238E27FC236}">
                <a16:creationId xmlns:a16="http://schemas.microsoft.com/office/drawing/2014/main" id="{13BA857E-2CCC-4938-71E0-5AF482A26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91" y="2390486"/>
            <a:ext cx="5343525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reakthrough in global data exchange on plant breeding - WUR">
            <a:extLst>
              <a:ext uri="{FF2B5EF4-FFF2-40B4-BE49-F238E27FC236}">
                <a16:creationId xmlns:a16="http://schemas.microsoft.com/office/drawing/2014/main" id="{53FEA389-2B51-B223-1FAA-D70D0E60A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284" y="2390485"/>
            <a:ext cx="5343524" cy="356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0F971CD-2485-4A4C-BB0D-1263E8A54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F29066C-D1A3-4E4B-BAE6-E9D0AB53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Programma</a:t>
            </a:r>
          </a:p>
        </p:txBody>
      </p:sp>
      <p:sp>
        <p:nvSpPr>
          <p:cNvPr id="8" name="Tijdelijke aanduiding voor verticale tekst 7">
            <a:extLst>
              <a:ext uri="{FF2B5EF4-FFF2-40B4-BE49-F238E27FC236}">
                <a16:creationId xmlns:a16="http://schemas.microsoft.com/office/drawing/2014/main" id="{CA836A9D-A626-41E3-AB4B-1E8C35790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3"/>
            <a:r>
              <a:rPr lang="nl-NL" dirty="0"/>
              <a:t>Wat gaan we doen?</a:t>
            </a:r>
          </a:p>
          <a:p>
            <a:pPr marL="285750" lvl="2" indent="-285750">
              <a:buFont typeface="Wingdings" panose="05000000000000000000" pitchFamily="2" charset="2"/>
              <a:buChar char="q"/>
            </a:pPr>
            <a:r>
              <a:rPr lang="nl-NL" dirty="0"/>
              <a:t>Introductie en achtergrond informatie</a:t>
            </a:r>
          </a:p>
          <a:p>
            <a:pPr marL="285750" lvl="2" indent="-285750">
              <a:buFont typeface="Wingdings" panose="05000000000000000000" pitchFamily="2" charset="2"/>
              <a:buChar char="q"/>
            </a:pPr>
            <a:r>
              <a:rPr lang="nl-NL" dirty="0"/>
              <a:t>Aan de slag met opdrachten</a:t>
            </a:r>
          </a:p>
          <a:p>
            <a:pPr marL="285750" lvl="2" indent="-285750">
              <a:buFont typeface="Wingdings" panose="05000000000000000000" pitchFamily="2" charset="2"/>
              <a:buChar char="q"/>
            </a:pPr>
            <a:r>
              <a:rPr lang="nl-NL" dirty="0"/>
              <a:t>Nabespreken</a:t>
            </a:r>
          </a:p>
          <a:p>
            <a:pPr lvl="2"/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4C65CF72-FDF5-472C-8992-AD6E32EE3F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0A5F18B3-D0ED-4E37-80C4-20DC455249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001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3263C3BA-ECBF-4034-BF2E-54EE444FB8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nl-NL" dirty="0"/>
              <a:t>Micro-organismen</a:t>
            </a:r>
          </a:p>
          <a:p>
            <a:r>
              <a:rPr lang="nl-NL" dirty="0"/>
              <a:t>Gezonde bodem</a:t>
            </a:r>
          </a:p>
          <a:p>
            <a:r>
              <a:rPr lang="nl-NL" dirty="0"/>
              <a:t>Biodiversiteit</a:t>
            </a:r>
          </a:p>
          <a:p>
            <a:r>
              <a:rPr lang="nl-NL" dirty="0"/>
              <a:t>Landbouw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A99EF-057A-4779-A849-3D76CA4C6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3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DDAF7D3-2E7C-4E75-B8D3-F2D235130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Bodembiologie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0E5282-F24D-4ABD-BB52-054BB62732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173562-E5F5-4E59-8588-5C953B2BBE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FC2463D-9A5A-6C47-FA97-00E820716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880" y="868086"/>
            <a:ext cx="7899515" cy="591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n Ouden">
            <a:extLst>
              <a:ext uri="{FF2B5EF4-FFF2-40B4-BE49-F238E27FC236}">
                <a16:creationId xmlns:a16="http://schemas.microsoft.com/office/drawing/2014/main" id="{1891A339-EE4B-235D-323A-437E3CBEC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60"/>
          <a:stretch/>
        </p:blipFill>
        <p:spPr bwMode="auto">
          <a:xfrm>
            <a:off x="926840" y="3506771"/>
            <a:ext cx="2625524" cy="327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03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C95F6D62-46ED-538F-856E-478B125B1B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74BC9-5A7A-65D1-4643-D5554CA55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4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ED9FB7B-2D61-C73E-0F54-D6DD9334A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Mycorrhiza</a:t>
            </a:r>
            <a:r>
              <a:rPr lang="nl-NL" dirty="0"/>
              <a:t> schimmels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182B0B-C4A8-84E3-37C2-8E363670CE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0B236F-2C50-6111-A7DE-ECD51039F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Mycorrhizal Network: The Earth's Natural Internet | Science Amino">
            <a:extLst>
              <a:ext uri="{FF2B5EF4-FFF2-40B4-BE49-F238E27FC236}">
                <a16:creationId xmlns:a16="http://schemas.microsoft.com/office/drawing/2014/main" id="{C4F95D03-5B1C-A6E9-E507-966BCD927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63001"/>
            <a:ext cx="6923313" cy="489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68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67EA856E-5431-88C1-9777-53ABA21931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63DB3F-F7D0-E929-7698-4C16A5960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5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CBFC383-C332-69E2-C1DA-4FA24E475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Wortelknolletjes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462A6D-1C1C-E5D0-EC4A-8BE5009A5A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216EE8-C281-46BA-5A2B-719D38040C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2" name="Picture 4" descr="Topbodem › Stikstofbehoefte te realiseren met vlinderbloemigen en  (misschien) mensenmest | Akkerwijzer.nl - Nieuws en kennis voor de  akkerbouwers">
            <a:extLst>
              <a:ext uri="{FF2B5EF4-FFF2-40B4-BE49-F238E27FC236}">
                <a16:creationId xmlns:a16="http://schemas.microsoft.com/office/drawing/2014/main" id="{3065F006-7DE3-DAFA-0D32-DB6861CD7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7"/>
          <a:stretch/>
        </p:blipFill>
        <p:spPr bwMode="auto">
          <a:xfrm>
            <a:off x="746879" y="1902508"/>
            <a:ext cx="5338371" cy="417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aadselachtige verspreiding van de symbiose van de wortelknolletjes - Logos  Instituut">
            <a:extLst>
              <a:ext uri="{FF2B5EF4-FFF2-40B4-BE49-F238E27FC236}">
                <a16:creationId xmlns:a16="http://schemas.microsoft.com/office/drawing/2014/main" id="{745FCDC2-3EEA-7A1D-8879-66501DF97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382" y="1902508"/>
            <a:ext cx="4777058" cy="417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88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8DFFB777-7DA5-47FB-94FA-A0BD4025EB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2351936"/>
            <a:ext cx="10773500" cy="3689001"/>
          </a:xfrm>
        </p:spPr>
        <p:txBody>
          <a:bodyPr/>
          <a:lstStyle/>
          <a:p>
            <a:r>
              <a:rPr lang="nl-NL" dirty="0"/>
              <a:t>Speciaal orgaan geoptimaliseerd voor de symbiose</a:t>
            </a:r>
          </a:p>
          <a:p>
            <a:r>
              <a:rPr lang="nl-NL" dirty="0"/>
              <a:t>Zuurstofarm milieu omdat zuurstof fixatie van stikstof belemmert</a:t>
            </a:r>
          </a:p>
          <a:p>
            <a:pPr lvl="1"/>
            <a:r>
              <a:rPr lang="nl-NL" dirty="0"/>
              <a:t>Door aanwezigheid van </a:t>
            </a:r>
            <a:r>
              <a:rPr lang="nl-NL" dirty="0" err="1"/>
              <a:t>leghemoglobines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Plant levert suikers aan de bacterie</a:t>
            </a:r>
          </a:p>
          <a:p>
            <a:r>
              <a:rPr lang="nl-NL" dirty="0"/>
              <a:t>Bacterie levert ammonium waar plant eiwitten van kan maken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F33445-248E-4520-B701-BA2969C33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6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CD17590-F9D8-4EE1-9BB7-9A94348C5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Symbiose met </a:t>
            </a:r>
            <a:r>
              <a:rPr lang="nl-NL" i="1" dirty="0" err="1"/>
              <a:t>Rhizobium</a:t>
            </a:r>
            <a:r>
              <a:rPr lang="nl-NL" i="1" dirty="0"/>
              <a:t> </a:t>
            </a:r>
            <a:r>
              <a:rPr lang="nl-NL" dirty="0"/>
              <a:t>bacteriën in wortelknolletjes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E270F9-92DB-4956-B9CD-D67F85D119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42CBC5-EFB1-4B54-BBDE-643263D5B3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3C061355-6C13-4634-889D-99C33AD8BD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07"/>
          <a:stretch/>
        </p:blipFill>
        <p:spPr>
          <a:xfrm rot="16200000">
            <a:off x="8683329" y="1264095"/>
            <a:ext cx="1831517" cy="3745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7749B7-D0C5-4205-B6B7-A6C2992060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1" r="30250"/>
          <a:stretch/>
        </p:blipFill>
        <p:spPr>
          <a:xfrm rot="16200000">
            <a:off x="8574762" y="4015368"/>
            <a:ext cx="1511691" cy="2754455"/>
          </a:xfrm>
          <a:prstGeom prst="rect">
            <a:avLst/>
          </a:prstGeom>
        </p:spPr>
      </p:pic>
      <p:pic>
        <p:nvPicPr>
          <p:cNvPr id="10" name="Picture 2" descr="Image result for beyond beef&quot;">
            <a:extLst>
              <a:ext uri="{FF2B5EF4-FFF2-40B4-BE49-F238E27FC236}">
                <a16:creationId xmlns:a16="http://schemas.microsoft.com/office/drawing/2014/main" id="{1924F0F6-4CEE-4A8A-97CE-7AE72B887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0970">
            <a:off x="4584319" y="4704724"/>
            <a:ext cx="2171000" cy="19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89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D26CA295-0440-4D12-8B64-A446B3F94D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1"/>
            <a:r>
              <a:rPr lang="nl-NL" dirty="0"/>
              <a:t>Soja</a:t>
            </a:r>
          </a:p>
          <a:p>
            <a:pPr lvl="1"/>
            <a:r>
              <a:rPr lang="nl-NL" dirty="0"/>
              <a:t>Bonen</a:t>
            </a:r>
          </a:p>
          <a:p>
            <a:pPr lvl="1"/>
            <a:r>
              <a:rPr lang="nl-NL" dirty="0"/>
              <a:t>Linzen</a:t>
            </a:r>
          </a:p>
          <a:p>
            <a:pPr lvl="1"/>
            <a:r>
              <a:rPr lang="nl-NL" dirty="0"/>
              <a:t>Klaver</a:t>
            </a:r>
          </a:p>
          <a:p>
            <a:pPr lvl="1"/>
            <a:endParaRPr lang="nl-NL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nl-NL" dirty="0"/>
              <a:t>Eiwitrijke vruchten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B94BFB-F3D1-4955-8F6F-B394429A5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EA6706-AFB1-4F9E-B981-DBF033F7E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7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6550FCE-BA7B-47D8-910F-DE788B32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Vlinderbloemige familie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84C660-6E8A-43D6-AC8A-3DBFC24FFD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1B40F2-2119-4599-B5DE-0A1DB65439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2" descr="Bijzonder Brabants | Vergeten groente, (h)eerlijk in Brabant">
            <a:extLst>
              <a:ext uri="{FF2B5EF4-FFF2-40B4-BE49-F238E27FC236}">
                <a16:creationId xmlns:a16="http://schemas.microsoft.com/office/drawing/2014/main" id="{96D8A28D-F0E4-4321-B1C0-D5D4CBB02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946" y="862783"/>
            <a:ext cx="4364789" cy="327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gumes - Haleo">
            <a:extLst>
              <a:ext uri="{FF2B5EF4-FFF2-40B4-BE49-F238E27FC236}">
                <a16:creationId xmlns:a16="http://schemas.microsoft.com/office/drawing/2014/main" id="{23488B75-AF54-46F3-BD8A-453ADB96C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791" y="1767953"/>
            <a:ext cx="2847975" cy="283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Related image">
            <a:hlinkClick r:id="rId4"/>
            <a:extLst>
              <a:ext uri="{FF2B5EF4-FFF2-40B4-BE49-F238E27FC236}">
                <a16:creationId xmlns:a16="http://schemas.microsoft.com/office/drawing/2014/main" id="{FDFFC01D-0836-4BCB-A7D8-872CD82C9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861" y="4312428"/>
            <a:ext cx="3198957" cy="239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eiwit-aminozuur-3sixty5 - 3SIXTY5">
            <a:extLst>
              <a:ext uri="{FF2B5EF4-FFF2-40B4-BE49-F238E27FC236}">
                <a16:creationId xmlns:a16="http://schemas.microsoft.com/office/drawing/2014/main" id="{2C2DC447-3D01-BCA3-C1D4-CCD2122AC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71" y="4660832"/>
            <a:ext cx="5083130" cy="219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27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AB8C4C-8631-4E9C-B8CF-62D433079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Studiekeuzecheck LSC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EBBB6-6F6B-4C23-A0DE-5247324BA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8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734FDA-9434-47CA-AB0F-45CC61D88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dirty="0"/>
              <a:t>Stikstofbindende bacteriën zijn grootste vastlegger van stikstof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8B7606-293F-4192-A152-1CA183F750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4B4CEB-5B8B-48F5-B954-17B1E54B60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7" descr="PPD6e-Fig-13.01-0.jpg">
            <a:extLst>
              <a:ext uri="{FF2B5EF4-FFF2-40B4-BE49-F238E27FC236}">
                <a16:creationId xmlns:a16="http://schemas.microsoft.com/office/drawing/2014/main" id="{905EC245-0E04-4AE2-964D-A6171FE14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537" y="1944006"/>
            <a:ext cx="8495528" cy="485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9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39ADF314-0764-43D4-8613-76564E0BD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Meristeem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stamcellen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Infection zone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Fixation zone met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bacteriods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bacteriën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blaasje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70201-2DC9-4B9A-BE29-014545278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t>9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8CF477-433B-4B10-A3DB-1B74DBD92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Onderdelen</a:t>
            </a:r>
            <a:r>
              <a:rPr lang="en-US" dirty="0">
                <a:solidFill>
                  <a:schemeClr val="accent1"/>
                </a:solidFill>
              </a:rPr>
              <a:t> van </a:t>
            </a:r>
            <a:r>
              <a:rPr lang="en-US" dirty="0" err="1">
                <a:solidFill>
                  <a:schemeClr val="accent1"/>
                </a:solidFill>
              </a:rPr>
              <a:t>een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wortelknol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F03917-8086-49D4-B5EB-4ED4FC2AD1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3D65D80-6D0A-4606-B9F6-04159E97BF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B3E8C4D-BDC8-4BBF-B688-8EB71BDF3B2A}"/>
              </a:ext>
            </a:extLst>
          </p:cNvPr>
          <p:cNvGrpSpPr/>
          <p:nvPr/>
        </p:nvGrpSpPr>
        <p:grpSpPr>
          <a:xfrm>
            <a:off x="8417244" y="1638881"/>
            <a:ext cx="3511383" cy="4724825"/>
            <a:chOff x="7636881" y="918982"/>
            <a:chExt cx="4352381" cy="5856450"/>
          </a:xfrm>
        </p:grpSpPr>
        <p:pic>
          <p:nvPicPr>
            <p:cNvPr id="9" name="Afbeelding 3">
              <a:extLst>
                <a:ext uri="{FF2B5EF4-FFF2-40B4-BE49-F238E27FC236}">
                  <a16:creationId xmlns:a16="http://schemas.microsoft.com/office/drawing/2014/main" id="{3B52972A-722C-4B85-A499-577D2F2E75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869" t="16401" r="62182" b="8701"/>
            <a:stretch/>
          </p:blipFill>
          <p:spPr>
            <a:xfrm>
              <a:off x="7636881" y="918982"/>
              <a:ext cx="4352381" cy="4592042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2404ED2-BDB4-4E6F-9901-3D6781E1A016}"/>
                </a:ext>
              </a:extLst>
            </p:cNvPr>
            <p:cNvGrpSpPr/>
            <p:nvPr/>
          </p:nvGrpSpPr>
          <p:grpSpPr>
            <a:xfrm>
              <a:off x="7636881" y="5578493"/>
              <a:ext cx="4352381" cy="1196939"/>
              <a:chOff x="7636881" y="5578493"/>
              <a:chExt cx="4352381" cy="1196939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72CA8B2-BBE1-46BF-8856-EC4EC92C00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4954"/>
              <a:stretch/>
            </p:blipFill>
            <p:spPr>
              <a:xfrm>
                <a:off x="7636881" y="5578493"/>
                <a:ext cx="4352381" cy="1196939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C22B169-0E9F-4929-83E5-950A0DC38BA3}"/>
                  </a:ext>
                </a:extLst>
              </p:cNvPr>
              <p:cNvSpPr/>
              <p:nvPr/>
            </p:nvSpPr>
            <p:spPr>
              <a:xfrm>
                <a:off x="7715892" y="5578493"/>
                <a:ext cx="1489753" cy="1955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A237D3C-C544-4CAF-8E9C-CD9A0FFF8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658" y="3035492"/>
            <a:ext cx="5237228" cy="365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0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nholland - AFL">
  <a:themeElements>
    <a:clrScheme name="Inholland - AFL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67AE3E"/>
      </a:accent1>
      <a:accent2>
        <a:srgbClr val="EBEBEB"/>
      </a:accent2>
      <a:accent3>
        <a:srgbClr val="E1E1E1"/>
      </a:accent3>
      <a:accent4>
        <a:srgbClr val="929292"/>
      </a:accent4>
      <a:accent5>
        <a:srgbClr val="5C5C5C"/>
      </a:accent5>
      <a:accent6>
        <a:srgbClr val="3B3B3B"/>
      </a:accent6>
      <a:hlink>
        <a:srgbClr val="67AE3E"/>
      </a:hlink>
      <a:folHlink>
        <a:srgbClr val="E3027F"/>
      </a:folHlink>
    </a:clrScheme>
    <a:fontScheme name="Inholl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STRUCTI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131DA19220304DB50B3DFC912CB335" ma:contentTypeVersion="12" ma:contentTypeDescription="Een nieuw document maken." ma:contentTypeScope="" ma:versionID="60eaebd9b8a140a786154693e083b6a4">
  <xsd:schema xmlns:xsd="http://www.w3.org/2001/XMLSchema" xmlns:xs="http://www.w3.org/2001/XMLSchema" xmlns:p="http://schemas.microsoft.com/office/2006/metadata/properties" xmlns:ns2="0c5bb2be-23d9-4635-8112-0386290630c4" xmlns:ns3="671d9aae-ee6a-4b05-b35c-35ab694d231d" targetNamespace="http://schemas.microsoft.com/office/2006/metadata/properties" ma:root="true" ma:fieldsID="e7efeea24ddde8de5a0697eb3487629f" ns2:_="" ns3:_="">
    <xsd:import namespace="0c5bb2be-23d9-4635-8112-0386290630c4"/>
    <xsd:import namespace="671d9aae-ee6a-4b05-b35c-35ab694d23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5bb2be-23d9-4635-8112-0386290630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1d9aae-ee6a-4b05-b35c-35ab694d231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41AC0F4-F38F-4EE5-9709-D1B19F0263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0AD92F-5B0A-456B-9195-80D589A9DE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5bb2be-23d9-4635-8112-0386290630c4"/>
    <ds:schemaRef ds:uri="671d9aae-ee6a-4b05-b35c-35ab694d23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120BCF3-60CB-4A3E-A4D5-FA1122D99C4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2301</TotalTime>
  <Words>307</Words>
  <Application>Microsoft Office PowerPoint</Application>
  <PresentationFormat>Widescreen</PresentationFormat>
  <Paragraphs>96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Courier New</vt:lpstr>
      <vt:lpstr>Open Sans</vt:lpstr>
      <vt:lpstr>Oswald</vt:lpstr>
      <vt:lpstr>Segoe UI Light</vt:lpstr>
      <vt:lpstr>Verdana</vt:lpstr>
      <vt:lpstr>Wingdings</vt:lpstr>
      <vt:lpstr>Inholland - AFL</vt:lpstr>
      <vt:lpstr>INSTRUCTIES</vt:lpstr>
      <vt:lpstr>Workshop Microscopische bodemgeheimen</vt:lpstr>
      <vt:lpstr>Programma</vt:lpstr>
      <vt:lpstr>Bodembiologie</vt:lpstr>
      <vt:lpstr>Mycorrhiza schimmels</vt:lpstr>
      <vt:lpstr>Wortelknolletjes</vt:lpstr>
      <vt:lpstr>Symbiose met Rhizobium bacteriën in wortelknolletjes</vt:lpstr>
      <vt:lpstr>Vlinderbloemige familie</vt:lpstr>
      <vt:lpstr>Stikstofbindende bacteriën zijn grootste vastlegger van stikstof </vt:lpstr>
      <vt:lpstr>Onderdelen van een wortelknol</vt:lpstr>
      <vt:lpstr>Vorming van een wortelknol</vt:lpstr>
      <vt:lpstr>Cyanobacteriën in het kroosvaren</vt:lpstr>
      <vt:lpstr>Bacterie Anabeana azolla</vt:lpstr>
      <vt:lpstr>Aan de slag!</vt:lpstr>
      <vt:lpstr>Nabespreken wortelknolletjes</vt:lpstr>
      <vt:lpstr>Nabespreken kroosvaren</vt:lpstr>
      <vt:lpstr>Extra opdracht: plakbandpreparaat  bladinfecties - meeldauwschimmel</vt:lpstr>
      <vt:lpstr>Mogelijke leerdoelen voor studenten</vt:lpstr>
      <vt:lpstr>PowerPoint Presentation</vt:lpstr>
      <vt:lpstr>Groenbemesters en Plantenverdeling</vt:lpstr>
    </vt:vector>
  </TitlesOfParts>
  <Manager>MADE BY PPTSOLUTIONS.NL</Manager>
  <Company>PPTSOLUTIONS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MADE BY PPTSOLUTIONS.NL</dc:title>
  <dc:subject>MADE BY PPTSOLUTIONS.NL</dc:subject>
  <dc:creator>Kelly@pptsolutions.nl</dc:creator>
  <cp:keywords>MADE BY PPTSOLUTIONS.NL</cp:keywords>
  <cp:lastModifiedBy>Overdijk, Elysa</cp:lastModifiedBy>
  <cp:revision>134</cp:revision>
  <dcterms:created xsi:type="dcterms:W3CDTF">2017-01-18T13:00:15Z</dcterms:created>
  <dcterms:modified xsi:type="dcterms:W3CDTF">2023-06-02T07:40:25Z</dcterms:modified>
  <cp:category>POWERPOINT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0x01010008131DA19220304DB50B3DFC912CB335</vt:lpwstr>
  </property>
</Properties>
</file>