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9" r:id="rId3"/>
    <p:sldId id="277" r:id="rId4"/>
    <p:sldId id="258" r:id="rId5"/>
    <p:sldId id="270" r:id="rId6"/>
    <p:sldId id="259" r:id="rId7"/>
    <p:sldId id="265" r:id="rId8"/>
    <p:sldId id="271" r:id="rId9"/>
    <p:sldId id="272" r:id="rId10"/>
    <p:sldId id="274" r:id="rId11"/>
    <p:sldId id="276" r:id="rId12"/>
    <p:sldId id="275" r:id="rId13"/>
    <p:sldId id="278" r:id="rId14"/>
    <p:sldId id="280" r:id="rId15"/>
    <p:sldId id="27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79D46-93C7-44F3-87A0-665F037C645B}" v="370" dt="2024-05-25T08:10:05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86" autoAdjust="0"/>
  </p:normalViewPr>
  <p:slideViewPr>
    <p:cSldViewPr snapToGrid="0">
      <p:cViewPr varScale="1">
        <p:scale>
          <a:sx n="58" d="100"/>
          <a:sy n="58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2E9CC-41E6-402D-8005-97D09A68229E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B6644-10C1-4CF9-93EF-45B440FC4C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3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56BA-B7E3-4233-9125-3F163179DE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14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56BA-B7E3-4233-9125-3F163179DE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7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B6644-10C1-4CF9-93EF-45B440FC4C6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37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5148" lvl="1" indent="0">
              <a:buFont typeface="Arial" panose="020B0604020202020204" pitchFamily="34" charset="0"/>
              <a:buNone/>
            </a:pPr>
            <a:r>
              <a:rPr lang="en-US" baseline="0" dirty="0">
                <a:sym typeface="Wingdings" panose="05000000000000000000" pitchFamily="2" charset="2"/>
              </a:rPr>
              <a:t>In </a:t>
            </a:r>
            <a:r>
              <a:rPr lang="en-US" baseline="0" dirty="0" err="1">
                <a:sym typeface="Wingdings" panose="05000000000000000000" pitchFamily="2" charset="2"/>
              </a:rPr>
              <a:t>onze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samenleving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wordt</a:t>
            </a:r>
            <a:r>
              <a:rPr lang="en-US" baseline="0" dirty="0">
                <a:sym typeface="Wingdings" panose="05000000000000000000" pitchFamily="2" charset="2"/>
              </a:rPr>
              <a:t> van burgers </a:t>
            </a:r>
            <a:r>
              <a:rPr lang="en-US" baseline="0" dirty="0" err="1">
                <a:sym typeface="Wingdings" panose="05000000000000000000" pitchFamily="2" charset="2"/>
              </a:rPr>
              <a:t>gevraagd</a:t>
            </a:r>
            <a:r>
              <a:rPr lang="en-US" baseline="0" dirty="0">
                <a:sym typeface="Wingdings" panose="05000000000000000000" pitchFamily="2" charset="2"/>
              </a:rPr>
              <a:t> om </a:t>
            </a:r>
            <a:r>
              <a:rPr lang="en-US" baseline="0" dirty="0" err="1">
                <a:sym typeface="Wingdings" panose="05000000000000000000" pitchFamily="2" charset="2"/>
              </a:rPr>
              <a:t>na</a:t>
            </a:r>
            <a:r>
              <a:rPr lang="en-US" baseline="0" dirty="0">
                <a:sym typeface="Wingdings" panose="05000000000000000000" pitchFamily="2" charset="2"/>
              </a:rPr>
              <a:t> te </a:t>
            </a:r>
            <a:r>
              <a:rPr lang="en-US" baseline="0" dirty="0" err="1">
                <a:sym typeface="Wingdings" panose="05000000000000000000" pitchFamily="2" charset="2"/>
              </a:rPr>
              <a:t>denken</a:t>
            </a:r>
            <a:r>
              <a:rPr lang="en-US" baseline="0" dirty="0">
                <a:sym typeface="Wingdings" panose="05000000000000000000" pitchFamily="2" charset="2"/>
              </a:rPr>
              <a:t> en </a:t>
            </a:r>
            <a:r>
              <a:rPr lang="en-US" baseline="0" dirty="0" err="1">
                <a:sym typeface="Wingdings" panose="05000000000000000000" pitchFamily="2" charset="2"/>
              </a:rPr>
              <a:t>besluiten</a:t>
            </a:r>
            <a:r>
              <a:rPr lang="en-US" baseline="0" dirty="0">
                <a:sym typeface="Wingdings" panose="05000000000000000000" pitchFamily="2" charset="2"/>
              </a:rPr>
              <a:t> te </a:t>
            </a:r>
            <a:r>
              <a:rPr lang="en-US" baseline="0" dirty="0" err="1">
                <a:sym typeface="Wingdings" panose="05000000000000000000" pitchFamily="2" charset="2"/>
              </a:rPr>
              <a:t>nemen</a:t>
            </a:r>
            <a:r>
              <a:rPr lang="en-US" baseline="0" dirty="0">
                <a:sym typeface="Wingdings" panose="05000000000000000000" pitchFamily="2" charset="2"/>
              </a:rPr>
              <a:t> over </a:t>
            </a:r>
            <a:r>
              <a:rPr lang="en-US" baseline="0" dirty="0" err="1">
                <a:sym typeface="Wingdings" panose="05000000000000000000" pitchFamily="2" charset="2"/>
              </a:rPr>
              <a:t>kwesties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gebaseerd</a:t>
            </a:r>
            <a:r>
              <a:rPr lang="en-US" baseline="0" dirty="0">
                <a:sym typeface="Wingdings" panose="05000000000000000000" pitchFamily="2" charset="2"/>
              </a:rPr>
              <a:t> op </a:t>
            </a:r>
            <a:r>
              <a:rPr lang="en-US" baseline="0" dirty="0" err="1">
                <a:sym typeface="Wingdings" panose="05000000000000000000" pitchFamily="2" charset="2"/>
              </a:rPr>
              <a:t>natuurwetenschappelijke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kennis</a:t>
            </a:r>
            <a:r>
              <a:rPr lang="en-US" baseline="0" dirty="0">
                <a:sym typeface="Wingdings" panose="05000000000000000000" pitchFamily="2" charset="2"/>
              </a:rPr>
              <a:t> die van </a:t>
            </a:r>
            <a:r>
              <a:rPr lang="en-US" baseline="0" dirty="0" err="1">
                <a:sym typeface="Wingdings" panose="05000000000000000000" pitchFamily="2" charset="2"/>
              </a:rPr>
              <a:t>grote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invloed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zijn</a:t>
            </a:r>
            <a:r>
              <a:rPr lang="en-US" baseline="0" dirty="0">
                <a:sym typeface="Wingdings" panose="05000000000000000000" pitchFamily="2" charset="2"/>
              </a:rPr>
              <a:t> op </a:t>
            </a:r>
            <a:r>
              <a:rPr lang="en-US" baseline="0" dirty="0" err="1">
                <a:sym typeface="Wingdings" panose="05000000000000000000" pitchFamily="2" charset="2"/>
              </a:rPr>
              <a:t>hun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gezondheid</a:t>
            </a:r>
            <a:r>
              <a:rPr lang="en-US" baseline="0" dirty="0">
                <a:sym typeface="Wingdings" panose="05000000000000000000" pitchFamily="2" charset="2"/>
              </a:rPr>
              <a:t> en </a:t>
            </a:r>
            <a:r>
              <a:rPr lang="en-US" baseline="0" dirty="0" err="1">
                <a:sym typeface="Wingdings" panose="05000000000000000000" pitchFamily="2" charset="2"/>
              </a:rPr>
              <a:t>hun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omgeving</a:t>
            </a:r>
            <a:r>
              <a:rPr lang="en-US" baseline="0" dirty="0">
                <a:sym typeface="Wingdings" panose="05000000000000000000" pitchFamily="2" charset="2"/>
              </a:rPr>
              <a:t>. </a:t>
            </a:r>
          </a:p>
          <a:p>
            <a:pPr marL="315148" lvl="1" indent="0">
              <a:buFont typeface="Arial" panose="020B0604020202020204" pitchFamily="34" charset="0"/>
              <a:buNone/>
            </a:pPr>
            <a:endParaRPr lang="en-US" baseline="0" dirty="0">
              <a:sym typeface="Wingdings" panose="05000000000000000000" pitchFamily="2" charset="2"/>
            </a:endParaRPr>
          </a:p>
          <a:p>
            <a:pPr marL="31514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err="1">
                <a:sym typeface="Wingdings" panose="05000000000000000000" pitchFamily="2" charset="2"/>
              </a:rPr>
              <a:t>Dit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vraagt</a:t>
            </a:r>
            <a:r>
              <a:rPr lang="en-US" baseline="0" dirty="0">
                <a:sym typeface="Wingdings" panose="05000000000000000000" pitchFamily="2" charset="2"/>
              </a:rPr>
              <a:t> van </a:t>
            </a:r>
            <a:r>
              <a:rPr lang="en-US" baseline="0" dirty="0" err="1">
                <a:sym typeface="Wingdings" panose="05000000000000000000" pitchFamily="2" charset="2"/>
              </a:rPr>
              <a:t>mensen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</a:t>
            </a:r>
            <a:r>
              <a:rPr lang="en-US" baseline="0" dirty="0">
                <a:sym typeface="Wingdings" panose="05000000000000000000" pitchFamily="2" charset="2"/>
              </a:rPr>
              <a:t> in </a:t>
            </a:r>
            <a:r>
              <a:rPr lang="en-US" baseline="0" dirty="0" err="1">
                <a:sym typeface="Wingdings" panose="05000000000000000000" pitchFamily="2" charset="2"/>
              </a:rPr>
              <a:t>staat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zijn</a:t>
            </a:r>
            <a:r>
              <a:rPr lang="en-US" baseline="0" dirty="0">
                <a:sym typeface="Wingdings" panose="05000000000000000000" pitchFamily="2" charset="2"/>
              </a:rPr>
              <a:t> om </a:t>
            </a:r>
            <a:r>
              <a:rPr lang="en-US" baseline="0" dirty="0" err="1">
                <a:sym typeface="Wingdings" panose="05000000000000000000" pitchFamily="2" charset="2"/>
              </a:rPr>
              <a:t>een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mening</a:t>
            </a:r>
            <a:r>
              <a:rPr lang="en-US" baseline="0" dirty="0">
                <a:sym typeface="Wingdings" panose="05000000000000000000" pitchFamily="2" charset="2"/>
              </a:rPr>
              <a:t> te </a:t>
            </a:r>
            <a:r>
              <a:rPr lang="en-US" baseline="0" dirty="0" err="1">
                <a:sym typeface="Wingdings" panose="05000000000000000000" pitchFamily="2" charset="2"/>
              </a:rPr>
              <a:t>vormen</a:t>
            </a:r>
            <a:r>
              <a:rPr lang="en-US" baseline="0" dirty="0">
                <a:sym typeface="Wingdings" panose="05000000000000000000" pitchFamily="2" charset="2"/>
              </a:rPr>
              <a:t> op basis van </a:t>
            </a:r>
            <a:r>
              <a:rPr lang="en-US" baseline="0" dirty="0" err="1">
                <a:sym typeface="Wingdings" panose="05000000000000000000" pitchFamily="2" charset="2"/>
              </a:rPr>
              <a:t>valide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argumenten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gebaseerd</a:t>
            </a:r>
            <a:r>
              <a:rPr lang="en-US" baseline="0" dirty="0">
                <a:sym typeface="Wingdings" panose="05000000000000000000" pitchFamily="2" charset="2"/>
              </a:rPr>
              <a:t> op </a:t>
            </a:r>
            <a:r>
              <a:rPr lang="en-US" baseline="0" dirty="0" err="1">
                <a:sym typeface="Wingdings" panose="05000000000000000000" pitchFamily="2" charset="2"/>
              </a:rPr>
              <a:t>wetenschappelijk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onderzoek</a:t>
            </a:r>
            <a:r>
              <a:rPr lang="en-US" baseline="0" dirty="0">
                <a:sym typeface="Wingdings" panose="05000000000000000000" pitchFamily="2" charset="2"/>
              </a:rPr>
              <a:t>, </a:t>
            </a:r>
            <a:r>
              <a:rPr lang="en-US" baseline="0" dirty="0" err="1">
                <a:sym typeface="Wingdings" panose="05000000000000000000" pitchFamily="2" charset="2"/>
              </a:rPr>
              <a:t>dat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</a:t>
            </a:r>
            <a:r>
              <a:rPr lang="en-US" baseline="0" dirty="0">
                <a:sym typeface="Wingdings" panose="05000000000000000000" pitchFamily="2" charset="2"/>
              </a:rPr>
              <a:t> in </a:t>
            </a:r>
            <a:r>
              <a:rPr lang="en-US" baseline="0" dirty="0" err="1">
                <a:sym typeface="Wingdings" panose="05000000000000000000" pitchFamily="2" charset="2"/>
              </a:rPr>
              <a:t>staat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zijn</a:t>
            </a:r>
            <a:r>
              <a:rPr lang="en-US" baseline="0" dirty="0">
                <a:sym typeface="Wingdings" panose="05000000000000000000" pitchFamily="2" charset="2"/>
              </a:rPr>
              <a:t> om </a:t>
            </a:r>
            <a:r>
              <a:rPr lang="en-US" baseline="0" dirty="0" err="1">
                <a:sym typeface="Wingdings" panose="05000000000000000000" pitchFamily="2" charset="2"/>
              </a:rPr>
              <a:t>alle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beschikbare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informatie</a:t>
            </a:r>
            <a:r>
              <a:rPr lang="en-US" baseline="0" dirty="0">
                <a:sym typeface="Wingdings" panose="05000000000000000000" pitchFamily="2" charset="2"/>
              </a:rPr>
              <a:t> te </a:t>
            </a:r>
            <a:r>
              <a:rPr lang="en-US" baseline="0" dirty="0" err="1">
                <a:sym typeface="Wingdings" panose="05000000000000000000" pitchFamily="2" charset="2"/>
              </a:rPr>
              <a:t>beschouwen</a:t>
            </a:r>
            <a:r>
              <a:rPr lang="en-US" baseline="0" dirty="0">
                <a:sym typeface="Wingdings" panose="05000000000000000000" pitchFamily="2" charset="2"/>
              </a:rPr>
              <a:t>, </a:t>
            </a:r>
            <a:r>
              <a:rPr lang="en-US" baseline="0" dirty="0" err="1">
                <a:sym typeface="Wingdings" panose="05000000000000000000" pitchFamily="2" charset="2"/>
              </a:rPr>
              <a:t>dat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</a:t>
            </a:r>
            <a:r>
              <a:rPr lang="en-US" baseline="0" dirty="0">
                <a:sym typeface="Wingdings" panose="05000000000000000000" pitchFamily="2" charset="2"/>
              </a:rPr>
              <a:t> in </a:t>
            </a:r>
            <a:r>
              <a:rPr lang="en-US" baseline="0" dirty="0" err="1">
                <a:sym typeface="Wingdings" panose="05000000000000000000" pitchFamily="2" charset="2"/>
              </a:rPr>
              <a:t>staat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zijn</a:t>
            </a:r>
            <a:r>
              <a:rPr lang="en-US" baseline="0" dirty="0">
                <a:sym typeface="Wingdings" panose="05000000000000000000" pitchFamily="2" charset="2"/>
              </a:rPr>
              <a:t> om </a:t>
            </a:r>
            <a:r>
              <a:rPr lang="en-US" baseline="0" dirty="0" err="1">
                <a:sym typeface="Wingdings" panose="05000000000000000000" pitchFamily="2" charset="2"/>
              </a:rPr>
              <a:t>daarbij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morele</a:t>
            </a:r>
            <a:r>
              <a:rPr lang="en-US" baseline="0" dirty="0">
                <a:sym typeface="Wingdings" panose="05000000000000000000" pitchFamily="2" charset="2"/>
              </a:rPr>
              <a:t> en </a:t>
            </a:r>
            <a:r>
              <a:rPr lang="en-US" baseline="0" dirty="0" err="1">
                <a:sym typeface="Wingdings" panose="05000000000000000000" pitchFamily="2" charset="2"/>
              </a:rPr>
              <a:t>ethische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afwegingen</a:t>
            </a:r>
            <a:r>
              <a:rPr lang="en-US" baseline="0" dirty="0">
                <a:sym typeface="Wingdings" panose="05000000000000000000" pitchFamily="2" charset="2"/>
              </a:rPr>
              <a:t> te </a:t>
            </a:r>
            <a:r>
              <a:rPr lang="en-US" baseline="0" dirty="0" err="1">
                <a:sym typeface="Wingdings" panose="05000000000000000000" pitchFamily="2" charset="2"/>
              </a:rPr>
              <a:t>maken</a:t>
            </a:r>
            <a:r>
              <a:rPr lang="en-US" baseline="0" dirty="0">
                <a:sym typeface="Wingdings" panose="05000000000000000000" pitchFamily="2" charset="2"/>
              </a:rPr>
              <a:t> en </a:t>
            </a:r>
            <a:r>
              <a:rPr lang="en-US" baseline="0" dirty="0" err="1">
                <a:sym typeface="Wingdings" panose="05000000000000000000" pitchFamily="2" charset="2"/>
              </a:rPr>
              <a:t>dat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</a:t>
            </a:r>
            <a:r>
              <a:rPr lang="en-US" baseline="0" dirty="0">
                <a:sym typeface="Wingdings" panose="05000000000000000000" pitchFamily="2" charset="2"/>
              </a:rPr>
              <a:t> in </a:t>
            </a:r>
            <a:r>
              <a:rPr lang="en-US" baseline="0" dirty="0" err="1">
                <a:sym typeface="Wingdings" panose="05000000000000000000" pitchFamily="2" charset="2"/>
              </a:rPr>
              <a:t>staat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zijn</a:t>
            </a:r>
            <a:r>
              <a:rPr lang="en-US" baseline="0" dirty="0">
                <a:sym typeface="Wingdings" panose="05000000000000000000" pitchFamily="2" charset="2"/>
              </a:rPr>
              <a:t> om </a:t>
            </a:r>
            <a:r>
              <a:rPr lang="en-US" baseline="0" dirty="0" err="1">
                <a:sym typeface="Wingdings" panose="05000000000000000000" pitchFamily="2" charset="2"/>
              </a:rPr>
              <a:t>andere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perspectieven</a:t>
            </a:r>
            <a:r>
              <a:rPr lang="en-US" baseline="0" dirty="0">
                <a:sym typeface="Wingdings" panose="05000000000000000000" pitchFamily="2" charset="2"/>
              </a:rPr>
              <a:t> te </a:t>
            </a:r>
            <a:r>
              <a:rPr lang="en-US" baseline="0" dirty="0" err="1">
                <a:sym typeface="Wingdings" panose="05000000000000000000" pitchFamily="2" charset="2"/>
              </a:rPr>
              <a:t>begrijpen</a:t>
            </a:r>
            <a:r>
              <a:rPr lang="en-US" baseline="0" dirty="0">
                <a:sym typeface="Wingdings" panose="05000000000000000000" pitchFamily="2" charset="2"/>
              </a:rPr>
              <a:t> en </a:t>
            </a:r>
            <a:r>
              <a:rPr lang="en-US" baseline="0" dirty="0" err="1">
                <a:sym typeface="Wingdings" panose="05000000000000000000" pitchFamily="2" charset="2"/>
              </a:rPr>
              <a:t>daarover</a:t>
            </a:r>
            <a:r>
              <a:rPr lang="en-US" baseline="0" dirty="0">
                <a:sym typeface="Wingdings" panose="05000000000000000000" pitchFamily="2" charset="2"/>
              </a:rPr>
              <a:t> met </a:t>
            </a:r>
            <a:r>
              <a:rPr lang="en-US" baseline="0" dirty="0" err="1">
                <a:sym typeface="Wingdings" panose="05000000000000000000" pitchFamily="2" charset="2"/>
              </a:rPr>
              <a:t>elkaar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kunnen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praten</a:t>
            </a:r>
            <a:r>
              <a:rPr lang="en-US" baseline="0" dirty="0">
                <a:sym typeface="Wingdings" panose="05000000000000000000" pitchFamily="2" charset="2"/>
              </a:rPr>
              <a:t>.</a:t>
            </a:r>
          </a:p>
          <a:p>
            <a:pPr marL="315148" lvl="1" indent="0">
              <a:buFont typeface="Arial" panose="020B0604020202020204" pitchFamily="34" charset="0"/>
              <a:buNone/>
            </a:pPr>
            <a:endParaRPr lang="en-US" baseline="0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B6644-10C1-4CF9-93EF-45B440FC4C6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53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sym typeface="Wingdings" panose="05000000000000000000" pitchFamily="2" charset="2"/>
              </a:rPr>
              <a:t>Echter</a:t>
            </a:r>
            <a:r>
              <a:rPr lang="en-US" baseline="0" dirty="0">
                <a:sym typeface="Wingdings" panose="05000000000000000000" pitchFamily="2" charset="2"/>
              </a:rPr>
              <a:t>, </a:t>
            </a:r>
            <a:r>
              <a:rPr lang="en-US" baseline="0" dirty="0" err="1">
                <a:sym typeface="Wingdings" panose="05000000000000000000" pitchFamily="2" charset="2"/>
              </a:rPr>
              <a:t>veel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mensen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blijken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daar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niet</a:t>
            </a:r>
            <a:r>
              <a:rPr lang="en-US" baseline="0" dirty="0">
                <a:sym typeface="Wingdings" panose="05000000000000000000" pitchFamily="2" charset="2"/>
              </a:rPr>
              <a:t> toe in </a:t>
            </a:r>
            <a:r>
              <a:rPr lang="en-US" baseline="0" dirty="0" err="1">
                <a:sym typeface="Wingdings" panose="05000000000000000000" pitchFamily="2" charset="2"/>
              </a:rPr>
              <a:t>staat</a:t>
            </a:r>
            <a:r>
              <a:rPr lang="en-US" baseline="0" dirty="0">
                <a:sym typeface="Wingdings" panose="05000000000000000000" pitchFamily="2" charset="2"/>
              </a:rPr>
              <a:t> en </a:t>
            </a:r>
            <a:r>
              <a:rPr lang="en-US" baseline="0" dirty="0" err="1">
                <a:sym typeface="Wingdings" panose="05000000000000000000" pitchFamily="2" charset="2"/>
              </a:rPr>
              <a:t>laten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zich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leiden</a:t>
            </a:r>
            <a:r>
              <a:rPr lang="en-US" baseline="0" dirty="0">
                <a:sym typeface="Wingdings" panose="05000000000000000000" pitchFamily="2" charset="2"/>
              </a:rPr>
              <a:t> door </a:t>
            </a:r>
            <a:r>
              <a:rPr lang="en-US" baseline="0" dirty="0" err="1">
                <a:sym typeface="Wingdings" panose="05000000000000000000" pitchFamily="2" charset="2"/>
              </a:rPr>
              <a:t>onderbuikgevoelens</a:t>
            </a:r>
            <a:r>
              <a:rPr lang="en-US" baseline="0" dirty="0">
                <a:sym typeface="Wingdings" panose="05000000000000000000" pitchFamily="2" charset="2"/>
              </a:rPr>
              <a:t>, </a:t>
            </a:r>
            <a:r>
              <a:rPr lang="en-US" baseline="0" dirty="0" err="1">
                <a:sym typeface="Wingdings" panose="05000000000000000000" pitchFamily="2" charset="2"/>
              </a:rPr>
              <a:t>zijn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sceptisch</a:t>
            </a:r>
            <a:r>
              <a:rPr lang="en-US" baseline="0" dirty="0">
                <a:sym typeface="Wingdings" panose="05000000000000000000" pitchFamily="2" charset="2"/>
              </a:rPr>
              <a:t> over </a:t>
            </a:r>
            <a:r>
              <a:rPr lang="en-US" baseline="0" dirty="0" err="1">
                <a:sym typeface="Wingdings" panose="05000000000000000000" pitchFamily="2" charset="2"/>
              </a:rPr>
              <a:t>wetenschap</a:t>
            </a:r>
            <a:r>
              <a:rPr lang="en-US" baseline="0" dirty="0">
                <a:sym typeface="Wingdings" panose="05000000000000000000" pitchFamily="2" charset="2"/>
              </a:rPr>
              <a:t> en </a:t>
            </a:r>
            <a:r>
              <a:rPr lang="en-US" baseline="0" dirty="0" err="1">
                <a:sym typeface="Wingdings" panose="05000000000000000000" pitchFamily="2" charset="2"/>
              </a:rPr>
              <a:t>misinformatie</a:t>
            </a:r>
            <a:r>
              <a:rPr lang="en-US" baseline="0" dirty="0">
                <a:sym typeface="Wingdings" panose="05000000000000000000" pitchFamily="2" charset="2"/>
              </a:rPr>
              <a:t> wat </a:t>
            </a:r>
            <a:r>
              <a:rPr lang="en-US" baseline="0" dirty="0" err="1">
                <a:sym typeface="Wingdings" panose="05000000000000000000" pitchFamily="2" charset="2"/>
              </a:rPr>
              <a:t>nog</a:t>
            </a:r>
            <a:r>
              <a:rPr lang="en-US" baseline="0" dirty="0">
                <a:sym typeface="Wingdings" panose="05000000000000000000" pitchFamily="2" charset="2"/>
              </a:rPr>
              <a:t> extra </a:t>
            </a:r>
            <a:r>
              <a:rPr lang="en-US" baseline="0" dirty="0" err="1">
                <a:sym typeface="Wingdings" panose="05000000000000000000" pitchFamily="2" charset="2"/>
              </a:rPr>
              <a:t>versterkt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wordt</a:t>
            </a:r>
            <a:r>
              <a:rPr lang="en-US" baseline="0" dirty="0">
                <a:sym typeface="Wingdings" panose="05000000000000000000" pitchFamily="2" charset="2"/>
              </a:rPr>
              <a:t> door </a:t>
            </a:r>
            <a:r>
              <a:rPr lang="en-US" baseline="0" dirty="0" err="1">
                <a:sym typeface="Wingdings" panose="05000000000000000000" pitchFamily="2" charset="2"/>
              </a:rPr>
              <a:t>sociale</a:t>
            </a:r>
            <a:r>
              <a:rPr lang="en-US" baseline="0" dirty="0">
                <a:sym typeface="Wingdings" panose="05000000000000000000" pitchFamily="2" charset="2"/>
              </a:rPr>
              <a:t> media.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B6644-10C1-4CF9-93EF-45B440FC4C6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48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56BA-B7E3-4233-9125-3F163179DE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0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56BA-B7E3-4233-9125-3F163179DE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5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>
                <a:solidFill>
                  <a:schemeClr val="bg1"/>
                </a:solidFill>
              </a:rPr>
              <a:t>Bedenk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vraagstukken</a:t>
            </a:r>
            <a:r>
              <a:rPr lang="en-US" dirty="0">
                <a:solidFill>
                  <a:schemeClr val="bg1"/>
                </a:solidFill>
              </a:rPr>
              <a:t> die relevant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jullie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onderwijs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Formuleer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enkele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stellingen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daarbij</a:t>
            </a:r>
            <a:r>
              <a:rPr lang="en-US" dirty="0">
                <a:solidFill>
                  <a:schemeClr val="bg1"/>
                </a:solidFill>
              </a:rPr>
              <a:t> 3 </a:t>
            </a:r>
            <a:r>
              <a:rPr lang="en-US" dirty="0" err="1">
                <a:solidFill>
                  <a:schemeClr val="bg1"/>
                </a:solidFill>
              </a:rPr>
              <a:t>argumenten</a:t>
            </a:r>
            <a:r>
              <a:rPr lang="en-US" dirty="0">
                <a:solidFill>
                  <a:schemeClr val="bg1"/>
                </a:solidFill>
              </a:rPr>
              <a:t> die </a:t>
            </a:r>
            <a:r>
              <a:rPr lang="en-US" dirty="0" err="1">
                <a:solidFill>
                  <a:schemeClr val="bg1"/>
                </a:solidFill>
              </a:rPr>
              <a:t>discussie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kunnen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genereren</a:t>
            </a:r>
            <a:endParaRPr lang="en-US" dirty="0">
              <a:solidFill>
                <a:schemeClr val="bg1"/>
              </a:solidFill>
            </a:endParaRPr>
          </a:p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56BA-B7E3-4233-9125-3F163179DE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2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56BA-B7E3-4233-9125-3F163179DE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2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>
                <a:solidFill>
                  <a:schemeClr val="bg1"/>
                </a:solidFill>
              </a:rPr>
              <a:t>Bedenk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vraagstukken</a:t>
            </a:r>
            <a:r>
              <a:rPr lang="en-US" dirty="0">
                <a:solidFill>
                  <a:schemeClr val="bg1"/>
                </a:solidFill>
              </a:rPr>
              <a:t> die relevant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jullie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onderwijs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Formuleer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enkele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stellingen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daarbij</a:t>
            </a:r>
            <a:r>
              <a:rPr lang="en-US" dirty="0">
                <a:solidFill>
                  <a:schemeClr val="bg1"/>
                </a:solidFill>
              </a:rPr>
              <a:t> 3 </a:t>
            </a:r>
            <a:r>
              <a:rPr lang="en-US" dirty="0" err="1">
                <a:solidFill>
                  <a:schemeClr val="bg1"/>
                </a:solidFill>
              </a:rPr>
              <a:t>argumenten</a:t>
            </a:r>
            <a:r>
              <a:rPr lang="en-US" dirty="0">
                <a:solidFill>
                  <a:schemeClr val="bg1"/>
                </a:solidFill>
              </a:rPr>
              <a:t> die </a:t>
            </a:r>
            <a:r>
              <a:rPr lang="en-US" dirty="0" err="1">
                <a:solidFill>
                  <a:schemeClr val="bg1"/>
                </a:solidFill>
              </a:rPr>
              <a:t>discussie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kunnen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genereren</a:t>
            </a:r>
            <a:endParaRPr lang="en-US" dirty="0">
              <a:solidFill>
                <a:schemeClr val="bg1"/>
              </a:solidFill>
            </a:endParaRPr>
          </a:p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56BA-B7E3-4233-9125-3F163179DE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18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5338-DB8A-4140-8D1D-A72C092FB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FE4D-EFA4-45C2-8C05-A85968C45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DFF0-90F0-410B-A531-97695211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97B9-4CD5-4384-8BE7-353146A0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3D33-8FD9-4497-B4FB-1A282307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57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35D8-A79E-4CAA-B960-2C383B5C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7DFF4-47D4-4502-8D0C-C8BD71D0E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FABE0-2034-4660-9C21-7178BB8C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D595D-0493-41AD-A347-2845C5E4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73A7-3841-415C-983D-7BC4699B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87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C7A83-06B3-4503-BF68-9EBA51048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FB8D7-DCAA-4D12-9B63-6C40FA366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A4D5E-F6D4-49CB-9E93-B7D7EA05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948A9-7612-46A3-A351-A1967F93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572D-0DD5-462D-A5B2-21F84587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33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12CA-B2F7-44E3-A56E-20C751434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DF149-7B5B-4EAF-98C5-072F9744A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857A1-A3C1-4F34-94B2-31A14BA4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6B8BB-CDC9-4E28-96EC-9E1960D4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02AF8-DFC4-4ED8-B141-C7C22F52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90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840A-43E6-458B-8C41-13F0AFDD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5A9F-6B3C-4943-97C4-8A1878B75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9E9F1-D2FB-499F-9914-CF06899D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D2ECF-EA63-4986-9A78-8E360245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5BC6B-B5CC-44F8-B238-C8487531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51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FDB8-C555-45FB-B271-116EAA73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D3F1B-F1F5-4206-BF69-20B670292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4B82-4F3C-4F53-8CE9-54485C8C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D6CAC-7362-424D-BDA4-6F6B0DFF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3C1B-1582-47FE-BE6E-E8667907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760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0E72-8796-4CE2-9144-7CBCB1D5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C89F7-05EB-4832-B01B-A8FB0F3C0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8D054-5479-4C2C-84EF-19096BC22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0E8C1-3D3B-4DC9-8677-72157A6D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C382B-690C-4507-8D78-1FBABD77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7A962-CB44-441F-9636-04B6BED3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47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E2FC-B72D-4AEA-87C8-FF0B00707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B3476-90A8-47BF-9D2E-ED8859ADA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56CFF-D5A9-4A33-A0BE-6D4D70A04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8BCDF-68BF-4391-A7CF-FBDA99C22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7BA0F-8A30-412D-B7E2-125045648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FF0569-9AAC-4234-BF17-B3E6BC35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4DB5F-9F21-4FBF-9CAA-5E09E13E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4F144-2E44-4187-8349-E97CCE6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39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097D-6DA9-4742-A6B7-589A1677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FA0D4-FCEE-478C-98F6-7A4D2E04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3A9E-0E12-467F-8EB3-D19900B2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C9BC-0285-46F2-A7FC-3539C663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603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DC2FE-F77D-42F7-BFAB-E85063D8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D6CDC-1E3C-42AD-8234-9434F5A9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5C43-2189-441E-9FF2-27A58BC5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9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670E-FCC5-4819-B5C5-BE9BA881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FBCE-BA98-4FC3-B09E-C1923D341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2762C-FE8E-47D7-BE5B-0812DB706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223F0-5AE2-49E5-B5C4-F5979FBC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6F617-63DC-4467-8013-8B933AC8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2554B-9D65-4B9D-B502-74B39B7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9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67C2-C193-4C23-B6F8-D91FC56D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AB8AD-DC2C-40AA-B58E-F1635A2F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2050F-216B-4A4E-8A41-C0AE0D07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30BB-8D2E-4624-882D-7BEAA117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56DDC-E286-407A-BD1A-E17EFDDE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6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0B62-8A02-4206-A180-0350E88B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07BFC-F071-42E4-AD2A-8C5265503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50D1F-694E-4499-A785-1E9642C38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B1A6C-7184-49B7-A7F0-94738F3A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FB137-257F-472D-BC3F-D3BAF1E7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28CA0-D3BB-4213-8DE2-3D01F555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421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E765-29BD-4948-B57A-37AC9A18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1ACFF-06C2-4A52-BE86-4A32F20AF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82BF2-48AF-46E4-847F-3FF7A94C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F7316-B1FA-4127-821B-86B8DDBB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C708A-02E6-4061-B52C-3E384751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87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583BA-9F96-4F57-9678-21B24AFA7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25055-2509-43E2-99DD-73521CC25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A96F4-8CED-499D-B051-15EFC9D8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38AEA-8F44-4B8D-93DD-FB50309F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DBF68-56DF-426D-8CCC-2405CF7F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39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39E6-784C-469C-B808-E3E633F5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3C1C2-5D89-485E-B686-4FEECE045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E476C-F0E6-45E1-A410-1F3B7EE4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8ED27-DA9B-457F-86E0-1B3F1BE0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584AE-B156-4D78-AF5E-03FC5C8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32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2716-3094-49A1-B213-8E3E5D5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A933-EB4A-47C6-BC47-C2FB95C67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442A0-279D-4D31-BECC-74A01A3E2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1D937-6169-481A-96FD-2754B878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40CAB-E1AE-4671-9185-72EBDBBA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99713-CD19-4149-88A4-31D6ACDC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37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858D-C038-4A18-96EC-05842B28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CC19F-8DB3-45B3-94F4-D99F02885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BAFC4-F427-46A1-9716-ED93985AA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64AE9-CA1E-44D7-B8A9-FDFEC0543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EC9E3-2FCD-4D5F-9492-CF5C39704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A78FE-5554-4A02-AFDA-1616FCF3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B2BFA-780F-4E94-BDAA-6023AD14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C637B-0246-4CC1-8B9F-28A6AB60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15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4EE2-DF1A-4F7A-BE86-F6695C2E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8A63D-2463-4BCB-B2AD-B741CDB3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F26C6-7EE7-43D0-A08A-10C28558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2F28A-1380-43B5-9503-DED96FD3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0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795A3-E1F7-4FE9-9607-8F95696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01D5E-EDAE-4E8A-BD26-98A43937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97ADE-13A3-4632-88C6-5F6217C1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7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5071-E74C-4E13-A46C-EDB34186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13C9-ED4A-40C2-B876-D0B1E804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9021D-E56D-4709-B302-B0ACBEAEF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50FB5-0129-4175-B82E-9C8FAEB2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A5AC1-6F03-4C90-8FD6-2AF7B471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8C15-8643-49C9-BB2F-96D3FDB3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01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0F45-109F-45E7-BE44-57ADD719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49D9C-1FAE-4F3B-9ABE-DEBBC9CD3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109A-2C19-4559-A8D3-048E4B46B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0F216-EA6E-47FB-A1A5-A9451CD7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4299C-FEB9-42EE-880A-399C26A8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81CD9-DD33-49F8-B5C4-E1B8A27F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0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7398C-9922-43DA-A198-872B8308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88FD7-1324-40CB-A073-8EFBF3BAA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B5FA-B15C-415F-93FE-D930FC2B8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F9CF-7E7E-403A-9309-753B459E2067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C8A12-82EF-425E-8949-B20CD7887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F6895-3880-4221-8FDC-5FE1AE31D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50CA-C79B-468A-AE40-B8578212F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1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837F8-4FFE-4D6C-85ED-6095AC00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A1581-7AC7-44B8-9852-D33CF8FF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11C0-811F-4DC7-8FB5-9BD7ED5FB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1821-212D-4039-91EC-62B9713F00A0}" type="datetimeFigureOut">
              <a:rPr lang="nl-NL" smtClean="0"/>
              <a:t>25-5-2024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0C79-4455-483E-8004-C1486B583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2C154-0DEC-4B55-8561-600643511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4947-0475-4E11-824D-D7302A6601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8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7B503-FC72-4E1A-9A72-00F6E345C5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5141232" y="833323"/>
            <a:ext cx="6697191" cy="5191354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D0078CBC-399C-4B43-AA42-95FEEACF8DA0}"/>
              </a:ext>
            </a:extLst>
          </p:cNvPr>
          <p:cNvSpPr txBox="1">
            <a:spLocks/>
          </p:cNvSpPr>
          <p:nvPr/>
        </p:nvSpPr>
        <p:spPr>
          <a:xfrm>
            <a:off x="353576" y="1127559"/>
            <a:ext cx="6697191" cy="282310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100" b="1" dirty="0">
                <a:solidFill>
                  <a:srgbClr val="FFFFFF"/>
                </a:solidFill>
                <a:latin typeface="Calibri Light" panose="020F0302020204030204"/>
              </a:rPr>
              <a:t>WELKOM OP DE W</a:t>
            </a:r>
            <a:r>
              <a:rPr kumimoji="0" lang="nl-NL" sz="5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ORKSHOP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5100" b="1" dirty="0">
              <a:solidFill>
                <a:srgbClr val="FFFFFF"/>
              </a:solidFill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Complexe vraagstukken en conceptcartoons inzetten </a:t>
            </a:r>
          </a:p>
        </p:txBody>
      </p:sp>
    </p:spTree>
    <p:extLst>
      <p:ext uri="{BB962C8B-B14F-4D97-AF65-F5344CB8AC3E}">
        <p14:creationId xmlns:p14="http://schemas.microsoft.com/office/powerpoint/2010/main" val="386979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412C-EB6F-9302-64B5-321B5E11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7676-A525-7D80-5F86-99410F45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8AA4E-3B1E-5B56-2459-3583FC01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6F5FC-AA56-F39E-BC0C-21A9E2531626}"/>
              </a:ext>
            </a:extLst>
          </p:cNvPr>
          <p:cNvSpPr txBox="1"/>
          <p:nvPr/>
        </p:nvSpPr>
        <p:spPr>
          <a:xfrm>
            <a:off x="275422" y="5540474"/>
            <a:ext cx="1894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Vaccinatie</a:t>
            </a:r>
            <a:r>
              <a:rPr lang="en-US" b="1" dirty="0">
                <a:solidFill>
                  <a:schemeClr val="accent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achter de </a:t>
            </a:r>
            <a:r>
              <a:rPr lang="en-US" b="1" dirty="0" err="1">
                <a:solidFill>
                  <a:schemeClr val="accent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schermen</a:t>
            </a:r>
            <a:endParaRPr lang="nl-NL" b="1" dirty="0">
              <a:solidFill>
                <a:schemeClr val="accent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4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94C7D-FF9E-DC8F-5C49-00FE7CA72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197" y="643466"/>
            <a:ext cx="108176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5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DC970-3A2E-6AA8-7762-2761FAC2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Maar leren de leerlingen er wel wat van?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F3EBCE-810F-79E1-400C-374D1977343E}"/>
              </a:ext>
            </a:extLst>
          </p:cNvPr>
          <p:cNvSpPr txBox="1">
            <a:spLocks/>
          </p:cNvSpPr>
          <p:nvPr/>
        </p:nvSpPr>
        <p:spPr>
          <a:xfrm>
            <a:off x="326349" y="2222324"/>
            <a:ext cx="4864875" cy="3850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700" dirty="0" err="1"/>
              <a:t>effectstudie</a:t>
            </a:r>
            <a:r>
              <a:rPr lang="en-US" sz="1700" dirty="0"/>
              <a:t> (VO)</a:t>
            </a:r>
          </a:p>
          <a:p>
            <a:r>
              <a:rPr lang="en-US" sz="1700" dirty="0"/>
              <a:t>Wat is het effect van het </a:t>
            </a:r>
            <a:r>
              <a:rPr lang="en-US" sz="1700" dirty="0" err="1"/>
              <a:t>gebruik</a:t>
            </a:r>
            <a:r>
              <a:rPr lang="en-US" sz="1700" dirty="0"/>
              <a:t>  van het </a:t>
            </a:r>
            <a:r>
              <a:rPr lang="en-US" sz="1700" dirty="0" err="1"/>
              <a:t>educatieve</a:t>
            </a:r>
            <a:r>
              <a:rPr lang="en-US" sz="1700" dirty="0"/>
              <a:t> instrument op de </a:t>
            </a:r>
            <a:r>
              <a:rPr lang="en-US" sz="1700" dirty="0" err="1"/>
              <a:t>samenhangende</a:t>
            </a:r>
            <a:r>
              <a:rPr lang="en-US" sz="1700" dirty="0"/>
              <a:t> </a:t>
            </a:r>
            <a:r>
              <a:rPr lang="en-US" sz="1700" dirty="0" err="1"/>
              <a:t>ontwikkeling</a:t>
            </a:r>
            <a:r>
              <a:rPr lang="en-US" sz="1700" dirty="0"/>
              <a:t> van </a:t>
            </a:r>
            <a:r>
              <a:rPr lang="en-US" sz="1700" dirty="0" err="1"/>
              <a:t>argumentatievaardigheden</a:t>
            </a:r>
            <a:r>
              <a:rPr lang="en-US" sz="1700" dirty="0"/>
              <a:t> , de </a:t>
            </a:r>
            <a:r>
              <a:rPr lang="en-US" sz="1700" dirty="0" err="1"/>
              <a:t>verwerving</a:t>
            </a:r>
            <a:r>
              <a:rPr lang="en-US" sz="1700" dirty="0"/>
              <a:t> van </a:t>
            </a:r>
            <a:r>
              <a:rPr lang="en-US" sz="1700" dirty="0" err="1"/>
              <a:t>inhoudelijke</a:t>
            </a:r>
            <a:r>
              <a:rPr lang="en-US" sz="1700" dirty="0"/>
              <a:t> </a:t>
            </a:r>
            <a:r>
              <a:rPr lang="en-US" sz="1700" dirty="0" err="1"/>
              <a:t>kennis</a:t>
            </a:r>
            <a:r>
              <a:rPr lang="en-US" sz="1700" dirty="0"/>
              <a:t> en het begrip van </a:t>
            </a:r>
            <a:r>
              <a:rPr lang="en-US" sz="1700" i="1" dirty="0"/>
              <a:t>Nature of Science </a:t>
            </a:r>
            <a:r>
              <a:rPr lang="en-US" sz="1700" dirty="0"/>
              <a:t>in de context van </a:t>
            </a:r>
            <a:r>
              <a:rPr lang="en-US" sz="1700" dirty="0" err="1"/>
              <a:t>sociaal-natuurwetenschappelijke</a:t>
            </a:r>
            <a:r>
              <a:rPr lang="en-US" sz="1700" dirty="0"/>
              <a:t> </a:t>
            </a:r>
            <a:r>
              <a:rPr lang="en-US" sz="1700" dirty="0" err="1"/>
              <a:t>vraagstukken</a:t>
            </a:r>
            <a:r>
              <a:rPr lang="en-US" sz="1700" dirty="0"/>
              <a:t>?</a:t>
            </a:r>
          </a:p>
          <a:p>
            <a:r>
              <a:rPr lang="en-US" sz="1700" dirty="0"/>
              <a:t>pre-posttest (met </a:t>
            </a:r>
            <a:r>
              <a:rPr lang="en-US" sz="1700" dirty="0" err="1"/>
              <a:t>controlegroep</a:t>
            </a:r>
            <a:r>
              <a:rPr lang="en-US" sz="1700" dirty="0"/>
              <a:t>), </a:t>
            </a:r>
            <a:r>
              <a:rPr lang="en-US" sz="1700" dirty="0" err="1"/>
              <a:t>lespleziervragenlijst</a:t>
            </a:r>
            <a:r>
              <a:rPr lang="en-US" sz="1700" dirty="0"/>
              <a:t>, </a:t>
            </a:r>
            <a:r>
              <a:rPr lang="en-US" sz="1700" dirty="0" err="1"/>
              <a:t>implementatie</a:t>
            </a:r>
            <a:r>
              <a:rPr lang="en-US" sz="1700" dirty="0"/>
              <a:t> checklist</a:t>
            </a:r>
          </a:p>
          <a:p>
            <a:r>
              <a:rPr lang="en-US" sz="1700" dirty="0"/>
              <a:t>423 </a:t>
            </a:r>
            <a:r>
              <a:rPr lang="en-US" sz="1700" dirty="0" err="1"/>
              <a:t>leerlingen</a:t>
            </a:r>
            <a:endParaRPr lang="en-US" sz="1700" dirty="0"/>
          </a:p>
          <a:p>
            <a:r>
              <a:rPr lang="en-US" sz="1700" dirty="0"/>
              <a:t>10 </a:t>
            </a:r>
            <a:r>
              <a:rPr lang="en-US" sz="1700" dirty="0" err="1"/>
              <a:t>docenten</a:t>
            </a:r>
            <a:r>
              <a:rPr lang="en-US" sz="1700" dirty="0"/>
              <a:t> in </a:t>
            </a:r>
            <a:r>
              <a:rPr lang="en-US" sz="1700" dirty="0" err="1"/>
              <a:t>opleiding</a:t>
            </a:r>
            <a:r>
              <a:rPr lang="en-US" sz="1700" dirty="0"/>
              <a:t> </a:t>
            </a:r>
            <a:r>
              <a:rPr lang="en-US" sz="1700" dirty="0" err="1"/>
              <a:t>biologie</a:t>
            </a:r>
            <a:r>
              <a:rPr lang="en-US" sz="1700" dirty="0"/>
              <a:t> en </a:t>
            </a:r>
            <a:r>
              <a:rPr lang="en-US" sz="1700" dirty="0" err="1"/>
              <a:t>natuur</a:t>
            </a:r>
            <a:r>
              <a:rPr lang="en-US" sz="1700" dirty="0"/>
              <a:t>-en </a:t>
            </a:r>
            <a:r>
              <a:rPr lang="en-US" sz="1700" dirty="0" err="1"/>
              <a:t>scheikunde</a:t>
            </a:r>
            <a:endParaRPr lang="en-US" sz="1700" dirty="0"/>
          </a:p>
          <a:p>
            <a:endParaRPr lang="en-US" sz="17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FC4A0-6724-D665-DB78-001F8B5C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677" y="2771717"/>
            <a:ext cx="6238974" cy="2495589"/>
          </a:xfrm>
          <a:prstGeom prst="rect">
            <a:avLst/>
          </a:prstGeom>
        </p:spPr>
      </p:pic>
      <p:sp>
        <p:nvSpPr>
          <p:cNvPr id="10" name="Freeform 501">
            <a:extLst>
              <a:ext uri="{FF2B5EF4-FFF2-40B4-BE49-F238E27FC236}">
                <a16:creationId xmlns:a16="http://schemas.microsoft.com/office/drawing/2014/main" id="{13D6A9C8-6940-738B-B567-E58E9FF962E7}"/>
              </a:ext>
            </a:extLst>
          </p:cNvPr>
          <p:cNvSpPr>
            <a:spLocks noEditPoints="1"/>
          </p:cNvSpPr>
          <p:nvPr/>
        </p:nvSpPr>
        <p:spPr bwMode="auto">
          <a:xfrm>
            <a:off x="11027884" y="4545539"/>
            <a:ext cx="1085421" cy="900595"/>
          </a:xfrm>
          <a:custGeom>
            <a:avLst/>
            <a:gdLst>
              <a:gd name="T0" fmla="*/ 450 w 500"/>
              <a:gd name="T1" fmla="*/ 71 h 305"/>
              <a:gd name="T2" fmla="*/ 422 w 500"/>
              <a:gd name="T3" fmla="*/ 60 h 305"/>
              <a:gd name="T4" fmla="*/ 366 w 500"/>
              <a:gd name="T5" fmla="*/ 54 h 305"/>
              <a:gd name="T6" fmla="*/ 299 w 500"/>
              <a:gd name="T7" fmla="*/ 46 h 305"/>
              <a:gd name="T8" fmla="*/ 265 w 500"/>
              <a:gd name="T9" fmla="*/ 53 h 305"/>
              <a:gd name="T10" fmla="*/ 264 w 500"/>
              <a:gd name="T11" fmla="*/ 53 h 305"/>
              <a:gd name="T12" fmla="*/ 265 w 500"/>
              <a:gd name="T13" fmla="*/ 51 h 305"/>
              <a:gd name="T14" fmla="*/ 265 w 500"/>
              <a:gd name="T15" fmla="*/ 51 h 305"/>
              <a:gd name="T16" fmla="*/ 264 w 500"/>
              <a:gd name="T17" fmla="*/ 51 h 305"/>
              <a:gd name="T18" fmla="*/ 265 w 500"/>
              <a:gd name="T19" fmla="*/ 58 h 305"/>
              <a:gd name="T20" fmla="*/ 263 w 500"/>
              <a:gd name="T21" fmla="*/ 51 h 305"/>
              <a:gd name="T22" fmla="*/ 262 w 500"/>
              <a:gd name="T23" fmla="*/ 53 h 305"/>
              <a:gd name="T24" fmla="*/ 262 w 500"/>
              <a:gd name="T25" fmla="*/ 56 h 305"/>
              <a:gd name="T26" fmla="*/ 262 w 500"/>
              <a:gd name="T27" fmla="*/ 58 h 305"/>
              <a:gd name="T28" fmla="*/ 339 w 500"/>
              <a:gd name="T29" fmla="*/ 54 h 305"/>
              <a:gd name="T30" fmla="*/ 264 w 500"/>
              <a:gd name="T31" fmla="*/ 56 h 305"/>
              <a:gd name="T32" fmla="*/ 263 w 500"/>
              <a:gd name="T33" fmla="*/ 56 h 305"/>
              <a:gd name="T34" fmla="*/ 260 w 500"/>
              <a:gd name="T35" fmla="*/ 52 h 305"/>
              <a:gd name="T36" fmla="*/ 263 w 500"/>
              <a:gd name="T37" fmla="*/ 52 h 305"/>
              <a:gd name="T38" fmla="*/ 494 w 500"/>
              <a:gd name="T39" fmla="*/ 169 h 305"/>
              <a:gd name="T40" fmla="*/ 465 w 500"/>
              <a:gd name="T41" fmla="*/ 217 h 305"/>
              <a:gd name="T42" fmla="*/ 167 w 500"/>
              <a:gd name="T43" fmla="*/ 304 h 305"/>
              <a:gd name="T44" fmla="*/ 2 w 500"/>
              <a:gd name="T45" fmla="*/ 232 h 305"/>
              <a:gd name="T46" fmla="*/ 61 w 500"/>
              <a:gd name="T47" fmla="*/ 102 h 305"/>
              <a:gd name="T48" fmla="*/ 180 w 500"/>
              <a:gd name="T49" fmla="*/ 28 h 305"/>
              <a:gd name="T50" fmla="*/ 304 w 500"/>
              <a:gd name="T51" fmla="*/ 1 h 305"/>
              <a:gd name="T52" fmla="*/ 398 w 500"/>
              <a:gd name="T53" fmla="*/ 6 h 305"/>
              <a:gd name="T54" fmla="*/ 416 w 500"/>
              <a:gd name="T55" fmla="*/ 12 h 305"/>
              <a:gd name="T56" fmla="*/ 424 w 500"/>
              <a:gd name="T57" fmla="*/ 14 h 305"/>
              <a:gd name="T58" fmla="*/ 431 w 500"/>
              <a:gd name="T59" fmla="*/ 19 h 305"/>
              <a:gd name="T60" fmla="*/ 431 w 500"/>
              <a:gd name="T61" fmla="*/ 26 h 305"/>
              <a:gd name="T62" fmla="*/ 423 w 500"/>
              <a:gd name="T63" fmla="*/ 32 h 305"/>
              <a:gd name="T64" fmla="*/ 416 w 500"/>
              <a:gd name="T65" fmla="*/ 31 h 305"/>
              <a:gd name="T66" fmla="*/ 411 w 500"/>
              <a:gd name="T67" fmla="*/ 27 h 305"/>
              <a:gd name="T68" fmla="*/ 383 w 500"/>
              <a:gd name="T69" fmla="*/ 20 h 305"/>
              <a:gd name="T70" fmla="*/ 196 w 500"/>
              <a:gd name="T71" fmla="*/ 38 h 305"/>
              <a:gd name="T72" fmla="*/ 59 w 500"/>
              <a:gd name="T73" fmla="*/ 125 h 305"/>
              <a:gd name="T74" fmla="*/ 51 w 500"/>
              <a:gd name="T75" fmla="*/ 267 h 305"/>
              <a:gd name="T76" fmla="*/ 251 w 500"/>
              <a:gd name="T77" fmla="*/ 289 h 305"/>
              <a:gd name="T78" fmla="*/ 456 w 500"/>
              <a:gd name="T79" fmla="*/ 207 h 305"/>
              <a:gd name="T80" fmla="*/ 487 w 500"/>
              <a:gd name="T81" fmla="*/ 146 h 305"/>
              <a:gd name="T82" fmla="*/ 462 w 500"/>
              <a:gd name="T83" fmla="*/ 91 h 305"/>
              <a:gd name="T84" fmla="*/ 402 w 500"/>
              <a:gd name="T85" fmla="*/ 64 h 305"/>
              <a:gd name="T86" fmla="*/ 367 w 500"/>
              <a:gd name="T87" fmla="*/ 55 h 305"/>
              <a:gd name="T88" fmla="*/ 262 w 500"/>
              <a:gd name="T89" fmla="*/ 58 h 305"/>
              <a:gd name="T90" fmla="*/ 330 w 500"/>
              <a:gd name="T91" fmla="*/ 51 h 305"/>
              <a:gd name="T92" fmla="*/ 418 w 500"/>
              <a:gd name="T93" fmla="*/ 66 h 305"/>
              <a:gd name="T94" fmla="*/ 338 w 500"/>
              <a:gd name="T95" fmla="*/ 47 h 305"/>
              <a:gd name="T96" fmla="*/ 375 w 500"/>
              <a:gd name="T97" fmla="*/ 51 h 305"/>
              <a:gd name="T98" fmla="*/ 369 w 500"/>
              <a:gd name="T99" fmla="*/ 49 h 305"/>
              <a:gd name="T100" fmla="*/ 320 w 500"/>
              <a:gd name="T101" fmla="*/ 45 h 305"/>
              <a:gd name="T102" fmla="*/ 321 w 500"/>
              <a:gd name="T103" fmla="*/ 44 h 305"/>
              <a:gd name="T104" fmla="*/ 307 w 500"/>
              <a:gd name="T105" fmla="*/ 44 h 305"/>
              <a:gd name="T106" fmla="*/ 360 w 500"/>
              <a:gd name="T107" fmla="*/ 45 h 305"/>
              <a:gd name="T108" fmla="*/ 424 w 500"/>
              <a:gd name="T109" fmla="*/ 61 h 305"/>
              <a:gd name="T110" fmla="*/ 480 w 500"/>
              <a:gd name="T111" fmla="*/ 91 h 305"/>
              <a:gd name="T112" fmla="*/ 500 w 500"/>
              <a:gd name="T113" fmla="*/ 148 h 305"/>
              <a:gd name="T114" fmla="*/ 366 w 500"/>
              <a:gd name="T115" fmla="*/ 47 h 305"/>
              <a:gd name="T116" fmla="*/ 391 w 500"/>
              <a:gd name="T117" fmla="*/ 61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0" h="305">
                <a:moveTo>
                  <a:pt x="484" y="124"/>
                </a:moveTo>
                <a:cubicBezTo>
                  <a:pt x="485" y="125"/>
                  <a:pt x="485" y="127"/>
                  <a:pt x="485" y="128"/>
                </a:cubicBezTo>
                <a:lnTo>
                  <a:pt x="484" y="124"/>
                </a:lnTo>
                <a:close/>
                <a:moveTo>
                  <a:pt x="450" y="71"/>
                </a:moveTo>
                <a:cubicBezTo>
                  <a:pt x="449" y="70"/>
                  <a:pt x="448" y="69"/>
                  <a:pt x="445" y="68"/>
                </a:cubicBezTo>
                <a:cubicBezTo>
                  <a:pt x="445" y="68"/>
                  <a:pt x="449" y="70"/>
                  <a:pt x="450" y="71"/>
                </a:cubicBezTo>
                <a:close/>
                <a:moveTo>
                  <a:pt x="438" y="65"/>
                </a:moveTo>
                <a:cubicBezTo>
                  <a:pt x="440" y="66"/>
                  <a:pt x="443" y="67"/>
                  <a:pt x="443" y="67"/>
                </a:cubicBezTo>
                <a:cubicBezTo>
                  <a:pt x="442" y="67"/>
                  <a:pt x="438" y="65"/>
                  <a:pt x="438" y="65"/>
                </a:cubicBezTo>
                <a:close/>
                <a:moveTo>
                  <a:pt x="422" y="60"/>
                </a:moveTo>
                <a:cubicBezTo>
                  <a:pt x="420" y="60"/>
                  <a:pt x="417" y="58"/>
                  <a:pt x="417" y="58"/>
                </a:cubicBezTo>
                <a:cubicBezTo>
                  <a:pt x="418" y="59"/>
                  <a:pt x="421" y="60"/>
                  <a:pt x="422" y="60"/>
                </a:cubicBezTo>
                <a:close/>
                <a:moveTo>
                  <a:pt x="413" y="55"/>
                </a:moveTo>
                <a:cubicBezTo>
                  <a:pt x="410" y="54"/>
                  <a:pt x="405" y="52"/>
                  <a:pt x="404" y="52"/>
                </a:cubicBezTo>
                <a:cubicBezTo>
                  <a:pt x="408" y="53"/>
                  <a:pt x="411" y="54"/>
                  <a:pt x="413" y="55"/>
                </a:cubicBezTo>
                <a:close/>
                <a:moveTo>
                  <a:pt x="366" y="54"/>
                </a:moveTo>
                <a:cubicBezTo>
                  <a:pt x="370" y="55"/>
                  <a:pt x="379" y="56"/>
                  <a:pt x="384" y="57"/>
                </a:cubicBezTo>
                <a:cubicBezTo>
                  <a:pt x="379" y="56"/>
                  <a:pt x="372" y="55"/>
                  <a:pt x="366" y="54"/>
                </a:cubicBezTo>
                <a:close/>
                <a:moveTo>
                  <a:pt x="366" y="49"/>
                </a:moveTo>
                <a:cubicBezTo>
                  <a:pt x="361" y="48"/>
                  <a:pt x="361" y="48"/>
                  <a:pt x="361" y="48"/>
                </a:cubicBezTo>
                <a:cubicBezTo>
                  <a:pt x="359" y="48"/>
                  <a:pt x="347" y="47"/>
                  <a:pt x="348" y="47"/>
                </a:cubicBezTo>
                <a:cubicBezTo>
                  <a:pt x="356" y="47"/>
                  <a:pt x="366" y="49"/>
                  <a:pt x="372" y="50"/>
                </a:cubicBezTo>
                <a:cubicBezTo>
                  <a:pt x="370" y="50"/>
                  <a:pt x="368" y="50"/>
                  <a:pt x="366" y="49"/>
                </a:cubicBezTo>
                <a:close/>
                <a:moveTo>
                  <a:pt x="299" y="46"/>
                </a:moveTo>
                <a:cubicBezTo>
                  <a:pt x="296" y="46"/>
                  <a:pt x="296" y="46"/>
                  <a:pt x="296" y="46"/>
                </a:cubicBezTo>
                <a:cubicBezTo>
                  <a:pt x="296" y="47"/>
                  <a:pt x="296" y="47"/>
                  <a:pt x="297" y="47"/>
                </a:cubicBezTo>
                <a:cubicBezTo>
                  <a:pt x="299" y="46"/>
                  <a:pt x="299" y="46"/>
                  <a:pt x="299" y="46"/>
                </a:cubicBezTo>
                <a:close/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9" y="52"/>
                  <a:pt x="269" y="52"/>
                  <a:pt x="269" y="52"/>
                </a:cubicBezTo>
                <a:lnTo>
                  <a:pt x="264" y="53"/>
                </a:lnTo>
                <a:close/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3" y="53"/>
                  <a:pt x="264" y="53"/>
                  <a:pt x="264" y="53"/>
                </a:cubicBezTo>
                <a:close/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lose/>
                <a:moveTo>
                  <a:pt x="265" y="51"/>
                </a:moveTo>
                <a:cubicBezTo>
                  <a:pt x="264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4" y="51"/>
                  <a:pt x="264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0"/>
                </a:cubicBezTo>
                <a:cubicBezTo>
                  <a:pt x="265" y="51"/>
                  <a:pt x="265" y="51"/>
                  <a:pt x="265" y="51"/>
                </a:cubicBezTo>
                <a:close/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7"/>
                  <a:pt x="265" y="57"/>
                </a:cubicBezTo>
                <a:close/>
                <a:moveTo>
                  <a:pt x="264" y="51"/>
                </a:moveTo>
                <a:cubicBezTo>
                  <a:pt x="264" y="51"/>
                  <a:pt x="264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lose/>
                <a:moveTo>
                  <a:pt x="264" y="51"/>
                </a:moveTo>
                <a:cubicBezTo>
                  <a:pt x="264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lose/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lose/>
                <a:moveTo>
                  <a:pt x="265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5" y="57"/>
                  <a:pt x="265" y="57"/>
                </a:cubicBezTo>
                <a:close/>
                <a:moveTo>
                  <a:pt x="263" y="51"/>
                </a:moveTo>
                <a:cubicBezTo>
                  <a:pt x="263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lose/>
                <a:moveTo>
                  <a:pt x="263" y="54"/>
                </a:moveTo>
                <a:cubicBezTo>
                  <a:pt x="263" y="54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lose/>
                <a:moveTo>
                  <a:pt x="262" y="53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lose/>
                <a:moveTo>
                  <a:pt x="262" y="53"/>
                </a:moveTo>
                <a:cubicBezTo>
                  <a:pt x="262" y="52"/>
                  <a:pt x="262" y="53"/>
                  <a:pt x="262" y="53"/>
                </a:cubicBezTo>
                <a:cubicBezTo>
                  <a:pt x="262" y="53"/>
                  <a:pt x="262" y="52"/>
                  <a:pt x="262" y="52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6"/>
                </a:moveTo>
                <a:cubicBezTo>
                  <a:pt x="263" y="56"/>
                  <a:pt x="262" y="56"/>
                  <a:pt x="262" y="56"/>
                </a:cubicBezTo>
                <a:close/>
                <a:moveTo>
                  <a:pt x="261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1" y="58"/>
                  <a:pt x="261" y="58"/>
                </a:cubicBezTo>
                <a:close/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9"/>
                  <a:pt x="262" y="59"/>
                  <a:pt x="262" y="58"/>
                </a:cubicBezTo>
                <a:close/>
                <a:moveTo>
                  <a:pt x="262" y="61"/>
                </a:move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lose/>
                <a:moveTo>
                  <a:pt x="261" y="61"/>
                </a:moveTo>
                <a:cubicBezTo>
                  <a:pt x="260" y="61"/>
                  <a:pt x="260" y="61"/>
                  <a:pt x="261" y="61"/>
                </a:cubicBezTo>
                <a:close/>
                <a:moveTo>
                  <a:pt x="339" y="54"/>
                </a:moveTo>
                <a:cubicBezTo>
                  <a:pt x="334" y="54"/>
                  <a:pt x="330" y="54"/>
                  <a:pt x="326" y="54"/>
                </a:cubicBezTo>
                <a:cubicBezTo>
                  <a:pt x="329" y="54"/>
                  <a:pt x="333" y="54"/>
                  <a:pt x="336" y="54"/>
                </a:cubicBezTo>
                <a:cubicBezTo>
                  <a:pt x="336" y="54"/>
                  <a:pt x="338" y="54"/>
                  <a:pt x="339" y="54"/>
                </a:cubicBezTo>
                <a:close/>
                <a:moveTo>
                  <a:pt x="263" y="56"/>
                </a:move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5" y="56"/>
                  <a:pt x="265" y="56"/>
                </a:cubicBezTo>
                <a:cubicBezTo>
                  <a:pt x="265" y="56"/>
                  <a:pt x="265" y="56"/>
                  <a:pt x="265" y="56"/>
                </a:cubicBezTo>
                <a:cubicBezTo>
                  <a:pt x="265" y="56"/>
                  <a:pt x="265" y="56"/>
                  <a:pt x="265" y="56"/>
                </a:cubicBezTo>
                <a:cubicBezTo>
                  <a:pt x="265" y="56"/>
                  <a:pt x="265" y="56"/>
                  <a:pt x="265" y="56"/>
                </a:cubicBezTo>
                <a:cubicBezTo>
                  <a:pt x="265" y="56"/>
                  <a:pt x="265" y="56"/>
                  <a:pt x="265" y="55"/>
                </a:cubicBezTo>
                <a:cubicBezTo>
                  <a:pt x="265" y="56"/>
                  <a:pt x="264" y="56"/>
                  <a:pt x="263" y="56"/>
                </a:cubicBezTo>
                <a:close/>
                <a:moveTo>
                  <a:pt x="264" y="52"/>
                </a:move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4" y="52"/>
                  <a:pt x="264" y="52"/>
                </a:cubicBezTo>
                <a:close/>
                <a:moveTo>
                  <a:pt x="261" y="53"/>
                </a:moveTo>
                <a:cubicBezTo>
                  <a:pt x="261" y="52"/>
                  <a:pt x="261" y="52"/>
                  <a:pt x="260" y="52"/>
                </a:cubicBezTo>
                <a:cubicBezTo>
                  <a:pt x="260" y="53"/>
                  <a:pt x="259" y="53"/>
                  <a:pt x="259" y="53"/>
                </a:cubicBezTo>
                <a:cubicBezTo>
                  <a:pt x="259" y="53"/>
                  <a:pt x="260" y="53"/>
                  <a:pt x="260" y="5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61" y="53"/>
                  <a:pt x="261" y="53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3" y="52"/>
                  <a:pt x="263" y="52"/>
                </a:cubicBezTo>
                <a:cubicBezTo>
                  <a:pt x="262" y="52"/>
                  <a:pt x="262" y="52"/>
                  <a:pt x="261" y="53"/>
                </a:cubicBezTo>
                <a:close/>
                <a:moveTo>
                  <a:pt x="262" y="59"/>
                </a:moveTo>
                <a:cubicBezTo>
                  <a:pt x="262" y="59"/>
                  <a:pt x="262" y="59"/>
                  <a:pt x="262" y="59"/>
                </a:cubicBezTo>
                <a:cubicBezTo>
                  <a:pt x="262" y="59"/>
                  <a:pt x="262" y="59"/>
                  <a:pt x="262" y="59"/>
                </a:cubicBezTo>
                <a:close/>
                <a:moveTo>
                  <a:pt x="500" y="148"/>
                </a:moveTo>
                <a:cubicBezTo>
                  <a:pt x="498" y="158"/>
                  <a:pt x="496" y="166"/>
                  <a:pt x="494" y="169"/>
                </a:cubicBezTo>
                <a:cubicBezTo>
                  <a:pt x="493" y="172"/>
                  <a:pt x="495" y="168"/>
                  <a:pt x="494" y="170"/>
                </a:cubicBezTo>
                <a:cubicBezTo>
                  <a:pt x="493" y="174"/>
                  <a:pt x="490" y="181"/>
                  <a:pt x="488" y="184"/>
                </a:cubicBezTo>
                <a:cubicBezTo>
                  <a:pt x="486" y="189"/>
                  <a:pt x="483" y="194"/>
                  <a:pt x="480" y="199"/>
                </a:cubicBezTo>
                <a:cubicBezTo>
                  <a:pt x="478" y="202"/>
                  <a:pt x="477" y="204"/>
                  <a:pt x="475" y="206"/>
                </a:cubicBezTo>
                <a:cubicBezTo>
                  <a:pt x="470" y="212"/>
                  <a:pt x="470" y="212"/>
                  <a:pt x="470" y="212"/>
                </a:cubicBezTo>
                <a:cubicBezTo>
                  <a:pt x="469" y="214"/>
                  <a:pt x="466" y="216"/>
                  <a:pt x="465" y="217"/>
                </a:cubicBezTo>
                <a:cubicBezTo>
                  <a:pt x="462" y="221"/>
                  <a:pt x="456" y="228"/>
                  <a:pt x="452" y="232"/>
                </a:cubicBezTo>
                <a:cubicBezTo>
                  <a:pt x="438" y="245"/>
                  <a:pt x="422" y="256"/>
                  <a:pt x="405" y="264"/>
                </a:cubicBezTo>
                <a:cubicBezTo>
                  <a:pt x="387" y="272"/>
                  <a:pt x="369" y="278"/>
                  <a:pt x="351" y="284"/>
                </a:cubicBezTo>
                <a:cubicBezTo>
                  <a:pt x="314" y="295"/>
                  <a:pt x="277" y="301"/>
                  <a:pt x="239" y="304"/>
                </a:cubicBezTo>
                <a:cubicBezTo>
                  <a:pt x="221" y="305"/>
                  <a:pt x="200" y="305"/>
                  <a:pt x="183" y="305"/>
                </a:cubicBezTo>
                <a:cubicBezTo>
                  <a:pt x="177" y="304"/>
                  <a:pt x="172" y="304"/>
                  <a:pt x="167" y="304"/>
                </a:cubicBezTo>
                <a:cubicBezTo>
                  <a:pt x="155" y="303"/>
                  <a:pt x="142" y="302"/>
                  <a:pt x="129" y="301"/>
                </a:cubicBezTo>
                <a:cubicBezTo>
                  <a:pt x="116" y="299"/>
                  <a:pt x="103" y="298"/>
                  <a:pt x="93" y="296"/>
                </a:cubicBezTo>
                <a:cubicBezTo>
                  <a:pt x="77" y="292"/>
                  <a:pt x="61" y="288"/>
                  <a:pt x="45" y="280"/>
                </a:cubicBezTo>
                <a:cubicBezTo>
                  <a:pt x="38" y="277"/>
                  <a:pt x="32" y="273"/>
                  <a:pt x="27" y="269"/>
                </a:cubicBezTo>
                <a:cubicBezTo>
                  <a:pt x="24" y="268"/>
                  <a:pt x="22" y="266"/>
                  <a:pt x="20" y="264"/>
                </a:cubicBezTo>
                <a:cubicBezTo>
                  <a:pt x="11" y="256"/>
                  <a:pt x="4" y="244"/>
                  <a:pt x="2" y="232"/>
                </a:cubicBezTo>
                <a:cubicBezTo>
                  <a:pt x="1" y="225"/>
                  <a:pt x="0" y="219"/>
                  <a:pt x="0" y="213"/>
                </a:cubicBezTo>
                <a:cubicBezTo>
                  <a:pt x="0" y="203"/>
                  <a:pt x="2" y="191"/>
                  <a:pt x="6" y="180"/>
                </a:cubicBezTo>
                <a:cubicBezTo>
                  <a:pt x="10" y="169"/>
                  <a:pt x="16" y="158"/>
                  <a:pt x="22" y="148"/>
                </a:cubicBezTo>
                <a:cubicBezTo>
                  <a:pt x="25" y="143"/>
                  <a:pt x="29" y="139"/>
                  <a:pt x="32" y="134"/>
                </a:cubicBezTo>
                <a:cubicBezTo>
                  <a:pt x="34" y="132"/>
                  <a:pt x="36" y="130"/>
                  <a:pt x="38" y="127"/>
                </a:cubicBezTo>
                <a:cubicBezTo>
                  <a:pt x="44" y="119"/>
                  <a:pt x="54" y="109"/>
                  <a:pt x="61" y="102"/>
                </a:cubicBezTo>
                <a:cubicBezTo>
                  <a:pt x="65" y="98"/>
                  <a:pt x="69" y="95"/>
                  <a:pt x="74" y="91"/>
                </a:cubicBezTo>
                <a:cubicBezTo>
                  <a:pt x="83" y="83"/>
                  <a:pt x="92" y="76"/>
                  <a:pt x="100" y="70"/>
                </a:cubicBezTo>
                <a:cubicBezTo>
                  <a:pt x="111" y="62"/>
                  <a:pt x="128" y="52"/>
                  <a:pt x="143" y="45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55" y="39"/>
                  <a:pt x="166" y="33"/>
                  <a:pt x="177" y="29"/>
                </a:cubicBezTo>
                <a:cubicBezTo>
                  <a:pt x="179" y="29"/>
                  <a:pt x="179" y="29"/>
                  <a:pt x="180" y="28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215" y="16"/>
                  <a:pt x="231" y="12"/>
                  <a:pt x="249" y="9"/>
                </a:cubicBezTo>
                <a:cubicBezTo>
                  <a:pt x="259" y="6"/>
                  <a:pt x="271" y="5"/>
                  <a:pt x="281" y="3"/>
                </a:cubicBezTo>
                <a:cubicBezTo>
                  <a:pt x="284" y="3"/>
                  <a:pt x="287" y="2"/>
                  <a:pt x="290" y="2"/>
                </a:cubicBezTo>
                <a:cubicBezTo>
                  <a:pt x="293" y="2"/>
                  <a:pt x="295" y="2"/>
                  <a:pt x="297" y="1"/>
                </a:cubicBezTo>
                <a:cubicBezTo>
                  <a:pt x="304" y="1"/>
                  <a:pt x="304" y="1"/>
                  <a:pt x="304" y="1"/>
                </a:cubicBezTo>
                <a:cubicBezTo>
                  <a:pt x="307" y="1"/>
                  <a:pt x="311" y="0"/>
                  <a:pt x="314" y="0"/>
                </a:cubicBezTo>
                <a:cubicBezTo>
                  <a:pt x="318" y="0"/>
                  <a:pt x="321" y="0"/>
                  <a:pt x="324" y="0"/>
                </a:cubicBezTo>
                <a:cubicBezTo>
                  <a:pt x="327" y="0"/>
                  <a:pt x="331" y="0"/>
                  <a:pt x="334" y="0"/>
                </a:cubicBezTo>
                <a:cubicBezTo>
                  <a:pt x="343" y="0"/>
                  <a:pt x="351" y="0"/>
                  <a:pt x="361" y="1"/>
                </a:cubicBezTo>
                <a:cubicBezTo>
                  <a:pt x="368" y="2"/>
                  <a:pt x="376" y="2"/>
                  <a:pt x="384" y="4"/>
                </a:cubicBezTo>
                <a:cubicBezTo>
                  <a:pt x="389" y="4"/>
                  <a:pt x="394" y="5"/>
                  <a:pt x="398" y="6"/>
                </a:cubicBezTo>
                <a:cubicBezTo>
                  <a:pt x="400" y="7"/>
                  <a:pt x="403" y="8"/>
                  <a:pt x="405" y="8"/>
                </a:cubicBezTo>
                <a:cubicBezTo>
                  <a:pt x="408" y="9"/>
                  <a:pt x="410" y="10"/>
                  <a:pt x="413" y="11"/>
                </a:cubicBezTo>
                <a:cubicBezTo>
                  <a:pt x="415" y="11"/>
                  <a:pt x="415" y="11"/>
                  <a:pt x="415" y="11"/>
                </a:cubicBezTo>
                <a:cubicBezTo>
                  <a:pt x="415" y="11"/>
                  <a:pt x="415" y="11"/>
                  <a:pt x="415" y="11"/>
                </a:cubicBezTo>
                <a:cubicBezTo>
                  <a:pt x="415" y="11"/>
                  <a:pt x="415" y="11"/>
                  <a:pt x="415" y="11"/>
                </a:cubicBezTo>
                <a:cubicBezTo>
                  <a:pt x="416" y="11"/>
                  <a:pt x="416" y="11"/>
                  <a:pt x="416" y="12"/>
                </a:cubicBezTo>
                <a:cubicBezTo>
                  <a:pt x="417" y="12"/>
                  <a:pt x="419" y="13"/>
                  <a:pt x="420" y="12"/>
                </a:cubicBezTo>
                <a:cubicBezTo>
                  <a:pt x="420" y="12"/>
                  <a:pt x="420" y="12"/>
                  <a:pt x="420" y="12"/>
                </a:cubicBezTo>
                <a:cubicBezTo>
                  <a:pt x="421" y="12"/>
                  <a:pt x="421" y="12"/>
                  <a:pt x="421" y="12"/>
                </a:cubicBezTo>
                <a:cubicBezTo>
                  <a:pt x="421" y="13"/>
                  <a:pt x="422" y="13"/>
                  <a:pt x="423" y="13"/>
                </a:cubicBezTo>
                <a:cubicBezTo>
                  <a:pt x="423" y="13"/>
                  <a:pt x="423" y="13"/>
                  <a:pt x="423" y="13"/>
                </a:cubicBezTo>
                <a:cubicBezTo>
                  <a:pt x="424" y="13"/>
                  <a:pt x="424" y="14"/>
                  <a:pt x="424" y="14"/>
                </a:cubicBezTo>
                <a:cubicBezTo>
                  <a:pt x="425" y="14"/>
                  <a:pt x="425" y="14"/>
                  <a:pt x="425" y="14"/>
                </a:cubicBezTo>
                <a:cubicBezTo>
                  <a:pt x="426" y="14"/>
                  <a:pt x="426" y="14"/>
                  <a:pt x="426" y="15"/>
                </a:cubicBezTo>
                <a:cubicBezTo>
                  <a:pt x="426" y="15"/>
                  <a:pt x="426" y="15"/>
                  <a:pt x="426" y="15"/>
                </a:cubicBezTo>
                <a:cubicBezTo>
                  <a:pt x="426" y="15"/>
                  <a:pt x="427" y="16"/>
                  <a:pt x="428" y="16"/>
                </a:cubicBezTo>
                <a:cubicBezTo>
                  <a:pt x="428" y="17"/>
                  <a:pt x="429" y="17"/>
                  <a:pt x="429" y="17"/>
                </a:cubicBezTo>
                <a:cubicBezTo>
                  <a:pt x="430" y="17"/>
                  <a:pt x="430" y="19"/>
                  <a:pt x="431" y="19"/>
                </a:cubicBezTo>
                <a:cubicBezTo>
                  <a:pt x="430" y="20"/>
                  <a:pt x="431" y="20"/>
                  <a:pt x="431" y="20"/>
                </a:cubicBezTo>
                <a:cubicBezTo>
                  <a:pt x="431" y="20"/>
                  <a:pt x="431" y="21"/>
                  <a:pt x="431" y="21"/>
                </a:cubicBezTo>
                <a:cubicBezTo>
                  <a:pt x="431" y="21"/>
                  <a:pt x="431" y="22"/>
                  <a:pt x="431" y="22"/>
                </a:cubicBezTo>
                <a:cubicBezTo>
                  <a:pt x="431" y="22"/>
                  <a:pt x="431" y="23"/>
                  <a:pt x="431" y="23"/>
                </a:cubicBezTo>
                <a:cubicBezTo>
                  <a:pt x="431" y="23"/>
                  <a:pt x="432" y="24"/>
                  <a:pt x="432" y="24"/>
                </a:cubicBezTo>
                <a:cubicBezTo>
                  <a:pt x="432" y="25"/>
                  <a:pt x="431" y="25"/>
                  <a:pt x="431" y="26"/>
                </a:cubicBezTo>
                <a:cubicBezTo>
                  <a:pt x="431" y="27"/>
                  <a:pt x="430" y="28"/>
                  <a:pt x="430" y="29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29" y="29"/>
                  <a:pt x="429" y="30"/>
                  <a:pt x="428" y="30"/>
                </a:cubicBezTo>
                <a:cubicBezTo>
                  <a:pt x="428" y="30"/>
                  <a:pt x="428" y="30"/>
                  <a:pt x="428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26" y="31"/>
                  <a:pt x="424" y="32"/>
                  <a:pt x="423" y="32"/>
                </a:cubicBezTo>
                <a:cubicBezTo>
                  <a:pt x="423" y="32"/>
                  <a:pt x="423" y="32"/>
                  <a:pt x="423" y="32"/>
                </a:cubicBezTo>
                <a:cubicBezTo>
                  <a:pt x="422" y="32"/>
                  <a:pt x="422" y="32"/>
                  <a:pt x="421" y="32"/>
                </a:cubicBezTo>
                <a:cubicBezTo>
                  <a:pt x="421" y="33"/>
                  <a:pt x="420" y="32"/>
                  <a:pt x="420" y="32"/>
                </a:cubicBezTo>
                <a:cubicBezTo>
                  <a:pt x="420" y="32"/>
                  <a:pt x="419" y="32"/>
                  <a:pt x="419" y="32"/>
                </a:cubicBezTo>
                <a:cubicBezTo>
                  <a:pt x="419" y="32"/>
                  <a:pt x="418" y="32"/>
                  <a:pt x="418" y="32"/>
                </a:cubicBezTo>
                <a:cubicBezTo>
                  <a:pt x="417" y="32"/>
                  <a:pt x="417" y="31"/>
                  <a:pt x="416" y="31"/>
                </a:cubicBezTo>
                <a:cubicBezTo>
                  <a:pt x="416" y="31"/>
                  <a:pt x="416" y="31"/>
                  <a:pt x="416" y="31"/>
                </a:cubicBezTo>
                <a:cubicBezTo>
                  <a:pt x="415" y="31"/>
                  <a:pt x="415" y="30"/>
                  <a:pt x="415" y="30"/>
                </a:cubicBezTo>
                <a:cubicBezTo>
                  <a:pt x="415" y="30"/>
                  <a:pt x="415" y="30"/>
                  <a:pt x="414" y="30"/>
                </a:cubicBezTo>
                <a:cubicBezTo>
                  <a:pt x="414" y="29"/>
                  <a:pt x="415" y="29"/>
                  <a:pt x="414" y="29"/>
                </a:cubicBezTo>
                <a:cubicBezTo>
                  <a:pt x="414" y="28"/>
                  <a:pt x="413" y="30"/>
                  <a:pt x="413" y="29"/>
                </a:cubicBezTo>
                <a:cubicBezTo>
                  <a:pt x="413" y="28"/>
                  <a:pt x="412" y="28"/>
                  <a:pt x="411" y="27"/>
                </a:cubicBezTo>
                <a:cubicBezTo>
                  <a:pt x="410" y="27"/>
                  <a:pt x="410" y="27"/>
                  <a:pt x="410" y="27"/>
                </a:cubicBezTo>
                <a:cubicBezTo>
                  <a:pt x="410" y="27"/>
                  <a:pt x="410" y="27"/>
                  <a:pt x="410" y="27"/>
                </a:cubicBezTo>
                <a:cubicBezTo>
                  <a:pt x="410" y="27"/>
                  <a:pt x="410" y="27"/>
                  <a:pt x="410" y="27"/>
                </a:cubicBezTo>
                <a:cubicBezTo>
                  <a:pt x="408" y="26"/>
                  <a:pt x="408" y="26"/>
                  <a:pt x="408" y="26"/>
                </a:cubicBezTo>
                <a:cubicBezTo>
                  <a:pt x="407" y="26"/>
                  <a:pt x="407" y="26"/>
                  <a:pt x="407" y="26"/>
                </a:cubicBezTo>
                <a:cubicBezTo>
                  <a:pt x="399" y="23"/>
                  <a:pt x="390" y="21"/>
                  <a:pt x="383" y="20"/>
                </a:cubicBezTo>
                <a:cubicBezTo>
                  <a:pt x="376" y="19"/>
                  <a:pt x="370" y="18"/>
                  <a:pt x="363" y="17"/>
                </a:cubicBezTo>
                <a:cubicBezTo>
                  <a:pt x="342" y="15"/>
                  <a:pt x="321" y="16"/>
                  <a:pt x="300" y="17"/>
                </a:cubicBezTo>
                <a:cubicBezTo>
                  <a:pt x="288" y="18"/>
                  <a:pt x="273" y="20"/>
                  <a:pt x="262" y="22"/>
                </a:cubicBezTo>
                <a:cubicBezTo>
                  <a:pt x="249" y="24"/>
                  <a:pt x="236" y="27"/>
                  <a:pt x="224" y="30"/>
                </a:cubicBezTo>
                <a:cubicBezTo>
                  <a:pt x="217" y="32"/>
                  <a:pt x="210" y="34"/>
                  <a:pt x="203" y="36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0" y="41"/>
                  <a:pt x="183" y="43"/>
                  <a:pt x="176" y="46"/>
                </a:cubicBezTo>
                <a:cubicBezTo>
                  <a:pt x="170" y="49"/>
                  <a:pt x="164" y="51"/>
                  <a:pt x="157" y="54"/>
                </a:cubicBezTo>
                <a:cubicBezTo>
                  <a:pt x="148" y="58"/>
                  <a:pt x="138" y="64"/>
                  <a:pt x="127" y="70"/>
                </a:cubicBezTo>
                <a:cubicBezTo>
                  <a:pt x="117" y="77"/>
                  <a:pt x="106" y="84"/>
                  <a:pt x="96" y="92"/>
                </a:cubicBezTo>
                <a:cubicBezTo>
                  <a:pt x="93" y="94"/>
                  <a:pt x="93" y="94"/>
                  <a:pt x="93" y="94"/>
                </a:cubicBezTo>
                <a:cubicBezTo>
                  <a:pt x="80" y="104"/>
                  <a:pt x="69" y="115"/>
                  <a:pt x="59" y="125"/>
                </a:cubicBezTo>
                <a:cubicBezTo>
                  <a:pt x="47" y="138"/>
                  <a:pt x="34" y="155"/>
                  <a:pt x="26" y="171"/>
                </a:cubicBezTo>
                <a:cubicBezTo>
                  <a:pt x="19" y="186"/>
                  <a:pt x="14" y="201"/>
                  <a:pt x="14" y="217"/>
                </a:cubicBezTo>
                <a:cubicBezTo>
                  <a:pt x="15" y="222"/>
                  <a:pt x="15" y="229"/>
                  <a:pt x="17" y="234"/>
                </a:cubicBezTo>
                <a:cubicBezTo>
                  <a:pt x="19" y="239"/>
                  <a:pt x="22" y="244"/>
                  <a:pt x="26" y="249"/>
                </a:cubicBezTo>
                <a:cubicBezTo>
                  <a:pt x="28" y="252"/>
                  <a:pt x="31" y="255"/>
                  <a:pt x="35" y="258"/>
                </a:cubicBezTo>
                <a:cubicBezTo>
                  <a:pt x="40" y="261"/>
                  <a:pt x="45" y="264"/>
                  <a:pt x="51" y="267"/>
                </a:cubicBezTo>
                <a:cubicBezTo>
                  <a:pt x="61" y="272"/>
                  <a:pt x="72" y="276"/>
                  <a:pt x="84" y="279"/>
                </a:cubicBezTo>
                <a:cubicBezTo>
                  <a:pt x="95" y="282"/>
                  <a:pt x="106" y="284"/>
                  <a:pt x="117" y="285"/>
                </a:cubicBezTo>
                <a:cubicBezTo>
                  <a:pt x="121" y="286"/>
                  <a:pt x="125" y="286"/>
                  <a:pt x="129" y="287"/>
                </a:cubicBezTo>
                <a:cubicBezTo>
                  <a:pt x="131" y="287"/>
                  <a:pt x="134" y="287"/>
                  <a:pt x="137" y="287"/>
                </a:cubicBezTo>
                <a:cubicBezTo>
                  <a:pt x="150" y="289"/>
                  <a:pt x="168" y="290"/>
                  <a:pt x="184" y="291"/>
                </a:cubicBezTo>
                <a:cubicBezTo>
                  <a:pt x="206" y="291"/>
                  <a:pt x="227" y="291"/>
                  <a:pt x="251" y="289"/>
                </a:cubicBezTo>
                <a:cubicBezTo>
                  <a:pt x="268" y="287"/>
                  <a:pt x="287" y="285"/>
                  <a:pt x="306" y="281"/>
                </a:cubicBezTo>
                <a:cubicBezTo>
                  <a:pt x="331" y="276"/>
                  <a:pt x="357" y="268"/>
                  <a:pt x="381" y="259"/>
                </a:cubicBezTo>
                <a:cubicBezTo>
                  <a:pt x="395" y="254"/>
                  <a:pt x="407" y="248"/>
                  <a:pt x="419" y="241"/>
                </a:cubicBezTo>
                <a:cubicBezTo>
                  <a:pt x="430" y="233"/>
                  <a:pt x="440" y="224"/>
                  <a:pt x="449" y="215"/>
                </a:cubicBezTo>
                <a:cubicBezTo>
                  <a:pt x="450" y="214"/>
                  <a:pt x="451" y="213"/>
                  <a:pt x="453" y="211"/>
                </a:cubicBezTo>
                <a:cubicBezTo>
                  <a:pt x="455" y="209"/>
                  <a:pt x="454" y="210"/>
                  <a:pt x="456" y="207"/>
                </a:cubicBezTo>
                <a:cubicBezTo>
                  <a:pt x="458" y="205"/>
                  <a:pt x="457" y="207"/>
                  <a:pt x="458" y="205"/>
                </a:cubicBezTo>
                <a:cubicBezTo>
                  <a:pt x="464" y="198"/>
                  <a:pt x="464" y="198"/>
                  <a:pt x="464" y="198"/>
                </a:cubicBezTo>
                <a:cubicBezTo>
                  <a:pt x="465" y="197"/>
                  <a:pt x="466" y="196"/>
                  <a:pt x="467" y="195"/>
                </a:cubicBezTo>
                <a:cubicBezTo>
                  <a:pt x="467" y="194"/>
                  <a:pt x="468" y="193"/>
                  <a:pt x="469" y="192"/>
                </a:cubicBezTo>
                <a:cubicBezTo>
                  <a:pt x="472" y="187"/>
                  <a:pt x="475" y="182"/>
                  <a:pt x="477" y="177"/>
                </a:cubicBezTo>
                <a:cubicBezTo>
                  <a:pt x="482" y="167"/>
                  <a:pt x="486" y="156"/>
                  <a:pt x="487" y="146"/>
                </a:cubicBezTo>
                <a:cubicBezTo>
                  <a:pt x="487" y="143"/>
                  <a:pt x="487" y="146"/>
                  <a:pt x="488" y="144"/>
                </a:cubicBezTo>
                <a:cubicBezTo>
                  <a:pt x="488" y="142"/>
                  <a:pt x="488" y="141"/>
                  <a:pt x="487" y="139"/>
                </a:cubicBezTo>
                <a:cubicBezTo>
                  <a:pt x="487" y="137"/>
                  <a:pt x="487" y="136"/>
                  <a:pt x="487" y="134"/>
                </a:cubicBezTo>
                <a:cubicBezTo>
                  <a:pt x="487" y="130"/>
                  <a:pt x="486" y="126"/>
                  <a:pt x="485" y="123"/>
                </a:cubicBezTo>
                <a:cubicBezTo>
                  <a:pt x="483" y="115"/>
                  <a:pt x="480" y="108"/>
                  <a:pt x="475" y="103"/>
                </a:cubicBezTo>
                <a:cubicBezTo>
                  <a:pt x="472" y="98"/>
                  <a:pt x="467" y="94"/>
                  <a:pt x="462" y="91"/>
                </a:cubicBezTo>
                <a:cubicBezTo>
                  <a:pt x="460" y="90"/>
                  <a:pt x="461" y="90"/>
                  <a:pt x="460" y="90"/>
                </a:cubicBezTo>
                <a:cubicBezTo>
                  <a:pt x="458" y="89"/>
                  <a:pt x="459" y="89"/>
                  <a:pt x="458" y="88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3" y="86"/>
                  <a:pt x="453" y="86"/>
                  <a:pt x="453" y="86"/>
                </a:cubicBezTo>
                <a:cubicBezTo>
                  <a:pt x="439" y="78"/>
                  <a:pt x="424" y="72"/>
                  <a:pt x="409" y="67"/>
                </a:cubicBezTo>
                <a:cubicBezTo>
                  <a:pt x="406" y="66"/>
                  <a:pt x="406" y="66"/>
                  <a:pt x="402" y="64"/>
                </a:cubicBezTo>
                <a:cubicBezTo>
                  <a:pt x="398" y="63"/>
                  <a:pt x="399" y="63"/>
                  <a:pt x="396" y="63"/>
                </a:cubicBezTo>
                <a:cubicBezTo>
                  <a:pt x="395" y="63"/>
                  <a:pt x="392" y="61"/>
                  <a:pt x="391" y="61"/>
                </a:cubicBezTo>
                <a:cubicBezTo>
                  <a:pt x="390" y="61"/>
                  <a:pt x="391" y="61"/>
                  <a:pt x="391" y="61"/>
                </a:cubicBezTo>
                <a:cubicBezTo>
                  <a:pt x="388" y="60"/>
                  <a:pt x="378" y="58"/>
                  <a:pt x="373" y="57"/>
                </a:cubicBezTo>
                <a:cubicBezTo>
                  <a:pt x="366" y="56"/>
                  <a:pt x="358" y="54"/>
                  <a:pt x="350" y="53"/>
                </a:cubicBezTo>
                <a:cubicBezTo>
                  <a:pt x="358" y="54"/>
                  <a:pt x="365" y="55"/>
                  <a:pt x="367" y="55"/>
                </a:cubicBezTo>
                <a:cubicBezTo>
                  <a:pt x="359" y="53"/>
                  <a:pt x="344" y="52"/>
                  <a:pt x="336" y="51"/>
                </a:cubicBezTo>
                <a:cubicBezTo>
                  <a:pt x="318" y="50"/>
                  <a:pt x="294" y="52"/>
                  <a:pt x="273" y="56"/>
                </a:cubicBezTo>
                <a:cubicBezTo>
                  <a:pt x="272" y="56"/>
                  <a:pt x="271" y="56"/>
                  <a:pt x="271" y="56"/>
                </a:cubicBezTo>
                <a:cubicBezTo>
                  <a:pt x="265" y="57"/>
                  <a:pt x="265" y="57"/>
                  <a:pt x="265" y="57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3" y="58"/>
                  <a:pt x="262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5" y="57"/>
                  <a:pt x="265" y="57"/>
                  <a:pt x="265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7" y="57"/>
                  <a:pt x="267" y="57"/>
                  <a:pt x="267" y="57"/>
                </a:cubicBezTo>
                <a:cubicBezTo>
                  <a:pt x="288" y="53"/>
                  <a:pt x="309" y="50"/>
                  <a:pt x="330" y="51"/>
                </a:cubicBezTo>
                <a:cubicBezTo>
                  <a:pt x="335" y="51"/>
                  <a:pt x="343" y="51"/>
                  <a:pt x="352" y="52"/>
                </a:cubicBezTo>
                <a:cubicBezTo>
                  <a:pt x="362" y="53"/>
                  <a:pt x="371" y="55"/>
                  <a:pt x="378" y="57"/>
                </a:cubicBezTo>
                <a:cubicBezTo>
                  <a:pt x="387" y="58"/>
                  <a:pt x="391" y="59"/>
                  <a:pt x="387" y="58"/>
                </a:cubicBezTo>
                <a:cubicBezTo>
                  <a:pt x="376" y="55"/>
                  <a:pt x="367" y="53"/>
                  <a:pt x="356" y="52"/>
                </a:cubicBezTo>
                <a:cubicBezTo>
                  <a:pt x="354" y="51"/>
                  <a:pt x="352" y="51"/>
                  <a:pt x="355" y="51"/>
                </a:cubicBezTo>
                <a:cubicBezTo>
                  <a:pt x="377" y="53"/>
                  <a:pt x="401" y="60"/>
                  <a:pt x="418" y="66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430" y="70"/>
                  <a:pt x="431" y="71"/>
                  <a:pt x="432" y="71"/>
                </a:cubicBezTo>
                <a:cubicBezTo>
                  <a:pt x="432" y="71"/>
                  <a:pt x="430" y="70"/>
                  <a:pt x="430" y="70"/>
                </a:cubicBezTo>
                <a:cubicBezTo>
                  <a:pt x="411" y="62"/>
                  <a:pt x="395" y="56"/>
                  <a:pt x="374" y="52"/>
                </a:cubicBezTo>
                <a:cubicBezTo>
                  <a:pt x="371" y="51"/>
                  <a:pt x="368" y="51"/>
                  <a:pt x="365" y="50"/>
                </a:cubicBezTo>
                <a:cubicBezTo>
                  <a:pt x="358" y="49"/>
                  <a:pt x="347" y="48"/>
                  <a:pt x="338" y="47"/>
                </a:cubicBezTo>
                <a:cubicBezTo>
                  <a:pt x="336" y="47"/>
                  <a:pt x="337" y="47"/>
                  <a:pt x="336" y="47"/>
                </a:cubicBezTo>
                <a:cubicBezTo>
                  <a:pt x="315" y="46"/>
                  <a:pt x="296" y="48"/>
                  <a:pt x="277" y="51"/>
                </a:cubicBezTo>
                <a:cubicBezTo>
                  <a:pt x="293" y="48"/>
                  <a:pt x="310" y="47"/>
                  <a:pt x="325" y="47"/>
                </a:cubicBezTo>
                <a:cubicBezTo>
                  <a:pt x="327" y="47"/>
                  <a:pt x="328" y="46"/>
                  <a:pt x="330" y="46"/>
                </a:cubicBezTo>
                <a:cubicBezTo>
                  <a:pt x="343" y="47"/>
                  <a:pt x="363" y="49"/>
                  <a:pt x="379" y="52"/>
                </a:cubicBezTo>
                <a:cubicBezTo>
                  <a:pt x="381" y="52"/>
                  <a:pt x="382" y="52"/>
                  <a:pt x="375" y="51"/>
                </a:cubicBezTo>
                <a:cubicBezTo>
                  <a:pt x="377" y="51"/>
                  <a:pt x="378" y="51"/>
                  <a:pt x="381" y="52"/>
                </a:cubicBezTo>
                <a:cubicBezTo>
                  <a:pt x="381" y="52"/>
                  <a:pt x="380" y="52"/>
                  <a:pt x="379" y="52"/>
                </a:cubicBezTo>
                <a:cubicBezTo>
                  <a:pt x="388" y="53"/>
                  <a:pt x="389" y="54"/>
                  <a:pt x="398" y="56"/>
                </a:cubicBezTo>
                <a:cubicBezTo>
                  <a:pt x="399" y="56"/>
                  <a:pt x="400" y="56"/>
                  <a:pt x="399" y="56"/>
                </a:cubicBezTo>
                <a:cubicBezTo>
                  <a:pt x="392" y="54"/>
                  <a:pt x="385" y="52"/>
                  <a:pt x="379" y="51"/>
                </a:cubicBezTo>
                <a:cubicBezTo>
                  <a:pt x="375" y="50"/>
                  <a:pt x="372" y="50"/>
                  <a:pt x="369" y="49"/>
                </a:cubicBezTo>
                <a:cubicBezTo>
                  <a:pt x="367" y="49"/>
                  <a:pt x="367" y="49"/>
                  <a:pt x="365" y="48"/>
                </a:cubicBezTo>
                <a:cubicBezTo>
                  <a:pt x="363" y="48"/>
                  <a:pt x="360" y="48"/>
                  <a:pt x="358" y="48"/>
                </a:cubicBezTo>
                <a:cubicBezTo>
                  <a:pt x="353" y="47"/>
                  <a:pt x="353" y="47"/>
                  <a:pt x="353" y="47"/>
                </a:cubicBezTo>
                <a:cubicBezTo>
                  <a:pt x="345" y="46"/>
                  <a:pt x="336" y="46"/>
                  <a:pt x="327" y="45"/>
                </a:cubicBezTo>
                <a:cubicBezTo>
                  <a:pt x="321" y="45"/>
                  <a:pt x="314" y="45"/>
                  <a:pt x="307" y="46"/>
                </a:cubicBezTo>
                <a:cubicBezTo>
                  <a:pt x="310" y="45"/>
                  <a:pt x="315" y="45"/>
                  <a:pt x="320" y="45"/>
                </a:cubicBezTo>
                <a:cubicBezTo>
                  <a:pt x="337" y="45"/>
                  <a:pt x="357" y="46"/>
                  <a:pt x="371" y="49"/>
                </a:cubicBezTo>
                <a:cubicBezTo>
                  <a:pt x="372" y="49"/>
                  <a:pt x="369" y="48"/>
                  <a:pt x="368" y="48"/>
                </a:cubicBezTo>
                <a:cubicBezTo>
                  <a:pt x="363" y="47"/>
                  <a:pt x="360" y="47"/>
                  <a:pt x="356" y="46"/>
                </a:cubicBezTo>
                <a:cubicBezTo>
                  <a:pt x="354" y="46"/>
                  <a:pt x="357" y="46"/>
                  <a:pt x="355" y="46"/>
                </a:cubicBezTo>
                <a:cubicBezTo>
                  <a:pt x="345" y="45"/>
                  <a:pt x="335" y="45"/>
                  <a:pt x="323" y="45"/>
                </a:cubicBezTo>
                <a:cubicBezTo>
                  <a:pt x="322" y="44"/>
                  <a:pt x="319" y="44"/>
                  <a:pt x="321" y="44"/>
                </a:cubicBezTo>
                <a:cubicBezTo>
                  <a:pt x="319" y="44"/>
                  <a:pt x="319" y="44"/>
                  <a:pt x="317" y="44"/>
                </a:cubicBezTo>
                <a:cubicBezTo>
                  <a:pt x="314" y="44"/>
                  <a:pt x="318" y="44"/>
                  <a:pt x="317" y="44"/>
                </a:cubicBezTo>
                <a:cubicBezTo>
                  <a:pt x="314" y="44"/>
                  <a:pt x="310" y="45"/>
                  <a:pt x="308" y="45"/>
                </a:cubicBezTo>
                <a:cubicBezTo>
                  <a:pt x="294" y="46"/>
                  <a:pt x="282" y="47"/>
                  <a:pt x="266" y="50"/>
                </a:cubicBezTo>
                <a:cubicBezTo>
                  <a:pt x="276" y="48"/>
                  <a:pt x="290" y="46"/>
                  <a:pt x="305" y="45"/>
                </a:cubicBezTo>
                <a:cubicBezTo>
                  <a:pt x="308" y="44"/>
                  <a:pt x="304" y="45"/>
                  <a:pt x="307" y="44"/>
                </a:cubicBezTo>
                <a:cubicBezTo>
                  <a:pt x="311" y="44"/>
                  <a:pt x="314" y="44"/>
                  <a:pt x="318" y="44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33" y="44"/>
                  <a:pt x="338" y="44"/>
                  <a:pt x="343" y="44"/>
                </a:cubicBezTo>
                <a:cubicBezTo>
                  <a:pt x="348" y="45"/>
                  <a:pt x="351" y="45"/>
                  <a:pt x="356" y="45"/>
                </a:cubicBezTo>
                <a:cubicBezTo>
                  <a:pt x="358" y="46"/>
                  <a:pt x="358" y="45"/>
                  <a:pt x="361" y="46"/>
                </a:cubicBezTo>
                <a:cubicBezTo>
                  <a:pt x="362" y="46"/>
                  <a:pt x="357" y="45"/>
                  <a:pt x="360" y="45"/>
                </a:cubicBezTo>
                <a:cubicBezTo>
                  <a:pt x="363" y="46"/>
                  <a:pt x="360" y="45"/>
                  <a:pt x="362" y="46"/>
                </a:cubicBezTo>
                <a:cubicBezTo>
                  <a:pt x="365" y="46"/>
                  <a:pt x="366" y="46"/>
                  <a:pt x="368" y="46"/>
                </a:cubicBezTo>
                <a:cubicBezTo>
                  <a:pt x="375" y="48"/>
                  <a:pt x="382" y="49"/>
                  <a:pt x="389" y="51"/>
                </a:cubicBezTo>
                <a:cubicBezTo>
                  <a:pt x="391" y="51"/>
                  <a:pt x="386" y="50"/>
                  <a:pt x="388" y="50"/>
                </a:cubicBezTo>
                <a:cubicBezTo>
                  <a:pt x="391" y="51"/>
                  <a:pt x="401" y="54"/>
                  <a:pt x="403" y="54"/>
                </a:cubicBezTo>
                <a:cubicBezTo>
                  <a:pt x="411" y="57"/>
                  <a:pt x="415" y="58"/>
                  <a:pt x="424" y="61"/>
                </a:cubicBezTo>
                <a:cubicBezTo>
                  <a:pt x="427" y="63"/>
                  <a:pt x="424" y="61"/>
                  <a:pt x="426" y="62"/>
                </a:cubicBezTo>
                <a:cubicBezTo>
                  <a:pt x="431" y="64"/>
                  <a:pt x="434" y="65"/>
                  <a:pt x="440" y="68"/>
                </a:cubicBezTo>
                <a:cubicBezTo>
                  <a:pt x="444" y="69"/>
                  <a:pt x="450" y="72"/>
                  <a:pt x="455" y="75"/>
                </a:cubicBezTo>
                <a:cubicBezTo>
                  <a:pt x="455" y="74"/>
                  <a:pt x="452" y="73"/>
                  <a:pt x="449" y="71"/>
                </a:cubicBezTo>
                <a:cubicBezTo>
                  <a:pt x="451" y="72"/>
                  <a:pt x="456" y="75"/>
                  <a:pt x="458" y="76"/>
                </a:cubicBezTo>
                <a:cubicBezTo>
                  <a:pt x="466" y="80"/>
                  <a:pt x="473" y="84"/>
                  <a:pt x="480" y="91"/>
                </a:cubicBezTo>
                <a:cubicBezTo>
                  <a:pt x="486" y="97"/>
                  <a:pt x="492" y="105"/>
                  <a:pt x="495" y="116"/>
                </a:cubicBezTo>
                <a:cubicBezTo>
                  <a:pt x="496" y="119"/>
                  <a:pt x="497" y="120"/>
                  <a:pt x="498" y="123"/>
                </a:cubicBezTo>
                <a:cubicBezTo>
                  <a:pt x="498" y="124"/>
                  <a:pt x="498" y="124"/>
                  <a:pt x="498" y="123"/>
                </a:cubicBezTo>
                <a:cubicBezTo>
                  <a:pt x="498" y="126"/>
                  <a:pt x="499" y="130"/>
                  <a:pt x="499" y="134"/>
                </a:cubicBezTo>
                <a:cubicBezTo>
                  <a:pt x="500" y="136"/>
                  <a:pt x="500" y="139"/>
                  <a:pt x="500" y="141"/>
                </a:cubicBezTo>
                <a:cubicBezTo>
                  <a:pt x="500" y="143"/>
                  <a:pt x="500" y="146"/>
                  <a:pt x="500" y="148"/>
                </a:cubicBezTo>
                <a:close/>
                <a:moveTo>
                  <a:pt x="385" y="50"/>
                </a:moveTo>
                <a:cubicBezTo>
                  <a:pt x="380" y="49"/>
                  <a:pt x="378" y="49"/>
                  <a:pt x="371" y="47"/>
                </a:cubicBezTo>
                <a:cubicBezTo>
                  <a:pt x="369" y="47"/>
                  <a:pt x="367" y="47"/>
                  <a:pt x="364" y="46"/>
                </a:cubicBezTo>
                <a:cubicBezTo>
                  <a:pt x="363" y="47"/>
                  <a:pt x="354" y="45"/>
                  <a:pt x="354" y="46"/>
                </a:cubicBezTo>
                <a:cubicBezTo>
                  <a:pt x="359" y="46"/>
                  <a:pt x="362" y="47"/>
                  <a:pt x="365" y="47"/>
                </a:cubicBezTo>
                <a:cubicBezTo>
                  <a:pt x="367" y="47"/>
                  <a:pt x="364" y="47"/>
                  <a:pt x="366" y="47"/>
                </a:cubicBezTo>
                <a:cubicBezTo>
                  <a:pt x="370" y="48"/>
                  <a:pt x="380" y="49"/>
                  <a:pt x="386" y="51"/>
                </a:cubicBezTo>
                <a:cubicBezTo>
                  <a:pt x="386" y="51"/>
                  <a:pt x="384" y="50"/>
                  <a:pt x="385" y="50"/>
                </a:cubicBezTo>
                <a:close/>
                <a:moveTo>
                  <a:pt x="387" y="51"/>
                </a:moveTo>
                <a:cubicBezTo>
                  <a:pt x="387" y="51"/>
                  <a:pt x="388" y="51"/>
                  <a:pt x="388" y="51"/>
                </a:cubicBezTo>
                <a:cubicBezTo>
                  <a:pt x="392" y="52"/>
                  <a:pt x="389" y="51"/>
                  <a:pt x="387" y="51"/>
                </a:cubicBezTo>
                <a:close/>
                <a:moveTo>
                  <a:pt x="391" y="61"/>
                </a:moveTo>
                <a:cubicBezTo>
                  <a:pt x="391" y="61"/>
                  <a:pt x="391" y="61"/>
                  <a:pt x="391" y="61"/>
                </a:cubicBezTo>
                <a:cubicBezTo>
                  <a:pt x="391" y="61"/>
                  <a:pt x="391" y="61"/>
                  <a:pt x="391" y="6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947D9-151F-70F4-9BEB-574DF1B1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9727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C0385D-7EE6-FCA5-E564-8253C45E4984}"/>
              </a:ext>
            </a:extLst>
          </p:cNvPr>
          <p:cNvSpPr txBox="1">
            <a:spLocks/>
          </p:cNvSpPr>
          <p:nvPr/>
        </p:nvSpPr>
        <p:spPr>
          <a:xfrm>
            <a:off x="6095999" y="1180761"/>
            <a:ext cx="6167919" cy="5249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aanwijzingen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bepaalde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kenmerken</a:t>
            </a:r>
            <a:r>
              <a:rPr lang="en-US" dirty="0">
                <a:solidFill>
                  <a:schemeClr val="bg1"/>
                </a:solidFill>
              </a:rPr>
              <a:t> van de ICC </a:t>
            </a:r>
            <a:r>
              <a:rPr lang="en-US" dirty="0" err="1">
                <a:solidFill>
                  <a:schemeClr val="bg1"/>
                </a:solidFill>
              </a:rPr>
              <a:t>potentie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hebben</a:t>
            </a:r>
            <a:r>
              <a:rPr lang="en-US" dirty="0">
                <a:solidFill>
                  <a:schemeClr val="bg1"/>
                </a:solidFill>
              </a:rPr>
              <a:t> om </a:t>
            </a:r>
            <a:r>
              <a:rPr lang="en-US" dirty="0" err="1">
                <a:solidFill>
                  <a:schemeClr val="bg1"/>
                </a:solidFill>
              </a:rPr>
              <a:t>leren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bevorderen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informatie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weinig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opgevraagd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leerlingen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hebben</a:t>
            </a:r>
            <a:r>
              <a:rPr lang="en-US" dirty="0">
                <a:solidFill>
                  <a:schemeClr val="bg1"/>
                </a:solidFill>
              </a:rPr>
              <a:t> al </a:t>
            </a:r>
            <a:r>
              <a:rPr lang="en-US" dirty="0" err="1">
                <a:solidFill>
                  <a:schemeClr val="bg1"/>
                </a:solidFill>
              </a:rPr>
              <a:t>kennis</a:t>
            </a:r>
            <a:r>
              <a:rPr lang="en-US" dirty="0">
                <a:solidFill>
                  <a:schemeClr val="bg1"/>
                </a:solidFill>
              </a:rPr>
              <a:t>? </a:t>
            </a:r>
          </a:p>
          <a:p>
            <a:pPr lvl="2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teveel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leeswerk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2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gewend</a:t>
            </a:r>
            <a:r>
              <a:rPr lang="en-US" dirty="0">
                <a:solidFill>
                  <a:schemeClr val="bg1"/>
                </a:solidFill>
              </a:rPr>
              <a:t> om </a:t>
            </a:r>
            <a:r>
              <a:rPr lang="en-US" dirty="0" err="1">
                <a:solidFill>
                  <a:schemeClr val="bg1"/>
                </a:solidFill>
              </a:rPr>
              <a:t>mening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onderbouwen</a:t>
            </a:r>
            <a:r>
              <a:rPr lang="en-US" dirty="0">
                <a:solidFill>
                  <a:schemeClr val="bg1"/>
                </a:solidFill>
              </a:rPr>
              <a:t>? </a:t>
            </a:r>
            <a:r>
              <a:rPr lang="en-US" dirty="0" err="1">
                <a:solidFill>
                  <a:schemeClr val="bg1"/>
                </a:solidFill>
              </a:rPr>
              <a:t>docenten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moeten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actief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erop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aansturen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>
                <a:solidFill>
                  <a:schemeClr val="bg1"/>
                </a:solidFill>
              </a:rPr>
              <a:t>softwarematig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aansturen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lesplezier</a:t>
            </a:r>
            <a:r>
              <a:rPr lang="en-US" dirty="0">
                <a:solidFill>
                  <a:schemeClr val="bg1"/>
                </a:solidFill>
              </a:rPr>
              <a:t>: ze </a:t>
            </a:r>
            <a:r>
              <a:rPr lang="en-US" dirty="0" err="1">
                <a:solidFill>
                  <a:schemeClr val="bg1"/>
                </a:solidFill>
              </a:rPr>
              <a:t>vonden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leuk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docenten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vonden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prettige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manier</a:t>
            </a:r>
            <a:r>
              <a:rPr lang="en-US" dirty="0">
                <a:solidFill>
                  <a:schemeClr val="bg1"/>
                </a:solidFill>
              </a:rPr>
              <a:t> om </a:t>
            </a:r>
            <a:r>
              <a:rPr lang="en-US" dirty="0" err="1">
                <a:solidFill>
                  <a:schemeClr val="bg1"/>
                </a:solidFill>
              </a:rPr>
              <a:t>dergelijke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onderwerpen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introduceren</a:t>
            </a:r>
            <a:r>
              <a:rPr lang="en-US" dirty="0">
                <a:solidFill>
                  <a:schemeClr val="bg1"/>
                </a:solidFill>
              </a:rPr>
              <a:t>, maar </a:t>
            </a:r>
            <a:r>
              <a:rPr lang="en-US" dirty="0" err="1">
                <a:solidFill>
                  <a:schemeClr val="bg1"/>
                </a:solidFill>
              </a:rPr>
              <a:t>ervaren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meer</a:t>
            </a:r>
            <a:r>
              <a:rPr lang="en-US" dirty="0">
                <a:solidFill>
                  <a:schemeClr val="bg1"/>
                </a:solidFill>
              </a:rPr>
              <a:t> ‘chaos’</a:t>
            </a: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het instrument </a:t>
            </a:r>
            <a:r>
              <a:rPr lang="en-US" dirty="0" err="1">
                <a:solidFill>
                  <a:schemeClr val="bg1"/>
                </a:solidFill>
              </a:rPr>
              <a:t>als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geheel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lijkt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positief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leereffect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bewerkstellingen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oudere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leerlingen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leren</a:t>
            </a:r>
            <a:r>
              <a:rPr lang="en-US" dirty="0">
                <a:solidFill>
                  <a:schemeClr val="bg1"/>
                </a:solidFill>
              </a:rPr>
              <a:t> er </a:t>
            </a:r>
            <a:r>
              <a:rPr lang="en-US" dirty="0" err="1">
                <a:solidFill>
                  <a:schemeClr val="bg1"/>
                </a:solidFill>
              </a:rPr>
              <a:t>meer</a:t>
            </a:r>
            <a:r>
              <a:rPr lang="en-US" dirty="0">
                <a:solidFill>
                  <a:schemeClr val="bg1"/>
                </a:solidFill>
              </a:rPr>
              <a:t> van dan </a:t>
            </a:r>
            <a:r>
              <a:rPr lang="en-US" dirty="0" err="1">
                <a:solidFill>
                  <a:schemeClr val="bg1"/>
                </a:solidFill>
              </a:rPr>
              <a:t>jongere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leerlingen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niet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vergeleken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andere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manieren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discussieren</a:t>
            </a:r>
            <a:r>
              <a:rPr lang="en-US" dirty="0">
                <a:solidFill>
                  <a:schemeClr val="bg1"/>
                </a:solidFill>
              </a:rPr>
              <a:t> over socio-scientific issues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AA3882-8A0F-E80F-25E0-87E6618C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122" y="0"/>
            <a:ext cx="5578997" cy="93980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conclusie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discussie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0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DB82C-B7BF-FC8E-483A-3144D467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24" y="2897395"/>
            <a:ext cx="2292295" cy="2530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0C7D521-B96A-820D-9F1D-9C67397E3DF7}"/>
              </a:ext>
            </a:extLst>
          </p:cNvPr>
          <p:cNvSpPr/>
          <p:nvPr/>
        </p:nvSpPr>
        <p:spPr>
          <a:xfrm>
            <a:off x="3694143" y="813106"/>
            <a:ext cx="5573681" cy="1520519"/>
          </a:xfrm>
          <a:prstGeom prst="wedgeEllipseCallout">
            <a:avLst>
              <a:gd name="adj1" fmla="val -42412"/>
              <a:gd name="adj2" fmla="val 131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Dank </a:t>
            </a:r>
            <a:r>
              <a:rPr lang="en-US" sz="2800" dirty="0" err="1">
                <a:solidFill>
                  <a:schemeClr val="tx1"/>
                </a:solidFill>
              </a:rPr>
              <a:t>voor</a:t>
            </a:r>
            <a:r>
              <a:rPr lang="en-US" sz="2800" dirty="0">
                <a:solidFill>
                  <a:schemeClr val="tx1"/>
                </a:solidFill>
              </a:rPr>
              <a:t> je </a:t>
            </a:r>
            <a:r>
              <a:rPr lang="en-US" sz="2800" dirty="0" err="1">
                <a:solidFill>
                  <a:schemeClr val="tx1"/>
                </a:solidFill>
              </a:rPr>
              <a:t>deelname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76AB3-7CD1-F8E7-8BC4-DC2BEED16029}"/>
              </a:ext>
            </a:extLst>
          </p:cNvPr>
          <p:cNvSpPr txBox="1"/>
          <p:nvPr/>
        </p:nvSpPr>
        <p:spPr>
          <a:xfrm>
            <a:off x="5913304" y="4651119"/>
            <a:ext cx="6097836" cy="1980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nl-NL" sz="1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Meer lezen?</a:t>
            </a:r>
          </a:p>
          <a:p>
            <a:pPr>
              <a:spcBef>
                <a:spcPts val="200"/>
              </a:spcBef>
            </a:pPr>
            <a:endParaRPr lang="nl-NL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Kruit, P. M., Bredeweg, B., &amp; Nieuwelink, H. (2024). </a:t>
            </a:r>
            <a:r>
              <a:rPr lang="en-US" sz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Addressing socio-scientific issues with interactive concept cartoons: design of a web-based educational instrument. </a:t>
            </a:r>
            <a:r>
              <a:rPr lang="en-US" sz="12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International Journal of Science Education</a:t>
            </a:r>
            <a:r>
              <a:rPr lang="en-US" sz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1-21.</a:t>
            </a:r>
            <a:endParaRPr lang="nl-NL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nl-NL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Kruit, P. M., Bredeweg, B., &amp; Nieuwelink, H. (2024). </a:t>
            </a:r>
            <a:r>
              <a:rPr lang="en-US" sz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Enhancing students’ argumentation skills, content knowledge, and Nature of Science understanding through a web-based educational instrument in the context of socio-scientific issues. </a:t>
            </a:r>
            <a:r>
              <a:rPr lang="en-US" sz="12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International Journal of Science Education,</a:t>
            </a:r>
            <a:r>
              <a:rPr lang="en-US" sz="1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1-20.</a:t>
            </a:r>
            <a:endParaRPr lang="nl-NL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7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BFAD226-DE22-A59A-B118-6213ECC7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Patricia Kruit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9AC828-3395-5897-EEAF-2F9B70EA1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86" y="2619784"/>
            <a:ext cx="2403027" cy="36000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2E3C9B-5571-7EB9-E12D-543E6E84E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908" y="2996392"/>
            <a:ext cx="3758184" cy="2846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523B3-71E4-A8A8-74EC-E45D7E761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048" y="3056826"/>
            <a:ext cx="3758184" cy="2480401"/>
          </a:xfrm>
          <a:prstGeom prst="rect">
            <a:avLst/>
          </a:prstGeom>
        </p:spPr>
      </p:pic>
      <p:pic>
        <p:nvPicPr>
          <p:cNvPr id="11" name="Picture 6" descr="E:\fppt\template\arrows\arrow4.png">
            <a:extLst>
              <a:ext uri="{FF2B5EF4-FFF2-40B4-BE49-F238E27FC236}">
                <a16:creationId xmlns:a16="http://schemas.microsoft.com/office/drawing/2014/main" id="{5173785F-F5BF-CC4E-32DD-ED35A0FB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5440" y="1360632"/>
            <a:ext cx="1673147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fppt\template\arrows\arrow2.png">
            <a:extLst>
              <a:ext uri="{FF2B5EF4-FFF2-40B4-BE49-F238E27FC236}">
                <a16:creationId xmlns:a16="http://schemas.microsoft.com/office/drawing/2014/main" id="{4AAD16B6-0858-949A-FB80-74D76480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06704">
            <a:off x="6758696" y="1909635"/>
            <a:ext cx="1459173" cy="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8425DC-ACB5-1CE1-4F54-BB293D7F5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294"/>
            <a:ext cx="3007605" cy="4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E9240F-BF83-41BB-A703-7251D2B6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865765"/>
            <a:ext cx="3278292" cy="2180064"/>
          </a:xfrm>
          <a:prstGeom prst="rect">
            <a:avLst/>
          </a:prstGeom>
        </p:spPr>
      </p:pic>
      <p:pic>
        <p:nvPicPr>
          <p:cNvPr id="6" name="Picture 5" descr="A picture containing game, basketball, table&#10;&#10;Description automatically generated">
            <a:extLst>
              <a:ext uri="{FF2B5EF4-FFF2-40B4-BE49-F238E27FC236}">
                <a16:creationId xmlns:a16="http://schemas.microsoft.com/office/drawing/2014/main" id="{FA0601D6-91EB-4A02-BF41-5F32382A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493" y="1141027"/>
            <a:ext cx="3743538" cy="1629540"/>
          </a:xfrm>
          <a:prstGeom prst="rect">
            <a:avLst/>
          </a:prstGeom>
        </p:spPr>
      </p:pic>
      <p:pic>
        <p:nvPicPr>
          <p:cNvPr id="4" name="Picture 3" descr="A picture containing table, indoor, sitting, small&#10;&#10;Description automatically generated">
            <a:extLst>
              <a:ext uri="{FF2B5EF4-FFF2-40B4-BE49-F238E27FC236}">
                <a16:creationId xmlns:a16="http://schemas.microsoft.com/office/drawing/2014/main" id="{3B093EDA-7B81-4D5F-9E02-AD6448297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764" y="878574"/>
            <a:ext cx="3239769" cy="215444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95254-CDC4-41A4-9B5D-3DA4503DC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7" y="3828555"/>
            <a:ext cx="3278292" cy="2147280"/>
          </a:xfrm>
          <a:prstGeom prst="rect">
            <a:avLst/>
          </a:prstGeom>
        </p:spPr>
      </p:pic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FE7D6E1F-2AA6-413C-A683-9CE295B9C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494" y="3746683"/>
            <a:ext cx="3743538" cy="2330352"/>
          </a:xfrm>
          <a:prstGeom prst="rect">
            <a:avLst/>
          </a:prstGeom>
        </p:spPr>
      </p:pic>
      <p:pic>
        <p:nvPicPr>
          <p:cNvPr id="7" name="Picture 6" descr="A picture containing table, bottle, sitting, large&#10;&#10;Description automatically generated">
            <a:extLst>
              <a:ext uri="{FF2B5EF4-FFF2-40B4-BE49-F238E27FC236}">
                <a16:creationId xmlns:a16="http://schemas.microsoft.com/office/drawing/2014/main" id="{FBBE48B0-5185-4ACB-A180-293BD5EDE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8763" y="3753642"/>
            <a:ext cx="3239769" cy="23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7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00F5A3-D58B-7F5B-A790-4041B9DFFA1F}"/>
              </a:ext>
            </a:extLst>
          </p:cNvPr>
          <p:cNvSpPr txBox="1"/>
          <p:nvPr/>
        </p:nvSpPr>
        <p:spPr>
          <a:xfrm>
            <a:off x="1658943" y="2007755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 err="1">
                <a:effectLst/>
              </a:rPr>
              <a:t>Socioscientific</a:t>
            </a:r>
            <a:r>
              <a:rPr lang="en-US" sz="2400" b="1" i="0" dirty="0">
                <a:effectLst/>
              </a:rPr>
              <a:t> issues </a:t>
            </a:r>
            <a:r>
              <a:rPr lang="en-US" sz="2400" b="0" i="0" dirty="0">
                <a:effectLst/>
              </a:rPr>
              <a:t>are </a:t>
            </a:r>
            <a:r>
              <a:rPr lang="en-US" sz="2400" dirty="0">
                <a:effectLst/>
              </a:rPr>
              <a:t>controversial</a:t>
            </a:r>
            <a:r>
              <a:rPr lang="en-US" sz="2400" i="0" dirty="0">
                <a:effectLst/>
              </a:rPr>
              <a:t>, socially relevant, real-world problems that are informed by science and often include an ethical component </a:t>
            </a:r>
            <a:r>
              <a:rPr lang="en-US" sz="2400" b="0" i="0" dirty="0">
                <a:effectLst/>
              </a:rPr>
              <a:t>(Sadler</a:t>
            </a:r>
            <a:r>
              <a:rPr lang="en-US" sz="2400" dirty="0"/>
              <a:t> </a:t>
            </a:r>
            <a:r>
              <a:rPr lang="en-US" sz="2400" b="0" i="0" dirty="0">
                <a:effectLst/>
              </a:rPr>
              <a:t>et al., 2007).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C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85D81-7E57-D233-FB9D-A63F4049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24938"/>
            <a:ext cx="1462088" cy="6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4F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3BA16-AFCF-45B0-988E-B1CE26CE4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5" t="7396" r="5097" b="8433"/>
          <a:stretch/>
        </p:blipFill>
        <p:spPr>
          <a:xfrm rot="21600000">
            <a:off x="818437" y="1646260"/>
            <a:ext cx="6253058" cy="35649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B1C65-3EB2-4F02-9532-A02C7C8E2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59" y="1248900"/>
            <a:ext cx="3502643" cy="19702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B867D-A8CB-48D3-8561-76AD0C261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739" y="4446259"/>
            <a:ext cx="2965283" cy="16086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03FC7-D220-BC1F-4191-C2E00740F33C}"/>
              </a:ext>
            </a:extLst>
          </p:cNvPr>
          <p:cNvSpPr/>
          <p:nvPr/>
        </p:nvSpPr>
        <p:spPr>
          <a:xfrm>
            <a:off x="746594" y="1392707"/>
            <a:ext cx="10695540" cy="410995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Met </a:t>
            </a:r>
            <a:r>
              <a:rPr lang="en-US" sz="3200" dirty="0" err="1">
                <a:solidFill>
                  <a:schemeClr val="tx1"/>
                </a:solidFill>
              </a:rPr>
              <a:t>welke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kwesties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heb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jij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maken</a:t>
            </a:r>
            <a:r>
              <a:rPr lang="en-US" sz="3200" dirty="0">
                <a:solidFill>
                  <a:schemeClr val="tx1"/>
                </a:solidFill>
              </a:rPr>
              <a:t> in de </a:t>
            </a:r>
            <a:r>
              <a:rPr lang="en-US" sz="3200" dirty="0" err="1">
                <a:solidFill>
                  <a:schemeClr val="tx1"/>
                </a:solidFill>
              </a:rPr>
              <a:t>klas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  <a:r>
              <a:rPr lang="en-US" sz="3200" dirty="0" err="1">
                <a:solidFill>
                  <a:schemeClr val="tx1"/>
                </a:solidFill>
              </a:rPr>
              <a:t>Waar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leerlingen</a:t>
            </a:r>
            <a:r>
              <a:rPr lang="en-US" sz="3200" dirty="0">
                <a:solidFill>
                  <a:schemeClr val="tx1"/>
                </a:solidFill>
              </a:rPr>
              <a:t> mee? </a:t>
            </a:r>
            <a:r>
              <a:rPr lang="en-US" sz="3200" dirty="0" err="1">
                <a:solidFill>
                  <a:schemeClr val="tx1"/>
                </a:solidFill>
              </a:rPr>
              <a:t>Welke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misvattingen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</a:t>
            </a:r>
            <a:r>
              <a:rPr lang="en-US" sz="3200" dirty="0">
                <a:solidFill>
                  <a:schemeClr val="tx1"/>
                </a:solidFill>
              </a:rPr>
              <a:t> je </a:t>
            </a:r>
            <a:r>
              <a:rPr lang="en-US" sz="3200" dirty="0" err="1">
                <a:solidFill>
                  <a:schemeClr val="tx1"/>
                </a:solidFill>
              </a:rPr>
              <a:t>tegen</a:t>
            </a:r>
            <a:r>
              <a:rPr lang="en-US" sz="3200" dirty="0">
                <a:solidFill>
                  <a:schemeClr val="tx1"/>
                </a:solidFill>
              </a:rPr>
              <a:t> over </a:t>
            </a:r>
            <a:r>
              <a:rPr lang="en-US" sz="3200" dirty="0" err="1">
                <a:solidFill>
                  <a:schemeClr val="tx1"/>
                </a:solidFill>
              </a:rPr>
              <a:t>deze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onderwerpen</a:t>
            </a:r>
            <a:r>
              <a:rPr lang="en-US" sz="3200" dirty="0">
                <a:solidFill>
                  <a:schemeClr val="tx1"/>
                </a:solidFill>
              </a:rPr>
              <a:t>? Hoe ga je </a:t>
            </a:r>
            <a:r>
              <a:rPr lang="en-US" sz="3200" dirty="0" err="1">
                <a:solidFill>
                  <a:schemeClr val="tx1"/>
                </a:solidFill>
              </a:rPr>
              <a:t>ermee</a:t>
            </a:r>
            <a:r>
              <a:rPr lang="en-US" sz="3200" dirty="0">
                <a:solidFill>
                  <a:schemeClr val="tx1"/>
                </a:solidFill>
              </a:rPr>
              <a:t> om in je lessen? Wat </a:t>
            </a:r>
            <a:r>
              <a:rPr lang="en-US" sz="3200" dirty="0" err="1">
                <a:solidFill>
                  <a:schemeClr val="tx1"/>
                </a:solidFill>
              </a:rPr>
              <a:t>vind</a:t>
            </a:r>
            <a:r>
              <a:rPr lang="en-US" sz="3200" dirty="0">
                <a:solidFill>
                  <a:schemeClr val="tx1"/>
                </a:solidFill>
              </a:rPr>
              <a:t> je </a:t>
            </a:r>
            <a:r>
              <a:rPr lang="en-US" sz="3200" dirty="0" err="1">
                <a:solidFill>
                  <a:schemeClr val="tx1"/>
                </a:solidFill>
              </a:rPr>
              <a:t>lastig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5 </a:t>
            </a:r>
            <a:r>
              <a:rPr lang="en-US" sz="3200" dirty="0" err="1">
                <a:solidFill>
                  <a:schemeClr val="tx1"/>
                </a:solidFill>
              </a:rPr>
              <a:t>minuten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in </a:t>
            </a:r>
            <a:r>
              <a:rPr lang="en-US" sz="3200" dirty="0" err="1">
                <a:solidFill>
                  <a:schemeClr val="tx1"/>
                </a:solidFill>
              </a:rPr>
              <a:t>tweetallen</a:t>
            </a:r>
            <a:endParaRPr lang="en-US" sz="3200" dirty="0">
              <a:solidFill>
                <a:schemeClr val="tx1"/>
              </a:solidFill>
            </a:endParaRPr>
          </a:p>
          <a:p>
            <a:endParaRPr lang="nl-NL" sz="3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E0D67-D132-6A35-C181-0F42735B9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512" y="3404431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1F6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957FDE3-AF05-42E9-896F-A2C156CB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93" y="1075534"/>
            <a:ext cx="4119055" cy="2316968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AE82683-AE97-4C9E-A58E-0E3B08FDD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670" y="4575432"/>
            <a:ext cx="3998499" cy="1201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9ACFE-7813-D393-3795-230E1F93F58B}"/>
              </a:ext>
            </a:extLst>
          </p:cNvPr>
          <p:cNvSpPr txBox="1"/>
          <p:nvPr/>
        </p:nvSpPr>
        <p:spPr>
          <a:xfrm>
            <a:off x="1260852" y="781550"/>
            <a:ext cx="393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Interactief</a:t>
            </a:r>
            <a:r>
              <a:rPr lang="en-US" b="1" dirty="0"/>
              <a:t> </a:t>
            </a:r>
            <a:r>
              <a:rPr lang="en-US" b="1" dirty="0" err="1"/>
              <a:t>didactisch</a:t>
            </a:r>
            <a:r>
              <a:rPr lang="en-US" b="1" dirty="0"/>
              <a:t> instrument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kennis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argumentatievaardigheden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hoe </a:t>
            </a:r>
            <a:r>
              <a:rPr lang="en-US" dirty="0" err="1"/>
              <a:t>wetenschap</a:t>
            </a:r>
            <a:r>
              <a:rPr lang="en-US" dirty="0"/>
              <a:t> </a:t>
            </a:r>
            <a:r>
              <a:rPr lang="en-US" dirty="0" err="1"/>
              <a:t>werkt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eenvoudig</a:t>
            </a:r>
            <a:r>
              <a:rPr lang="en-US" dirty="0"/>
              <a:t> </a:t>
            </a:r>
            <a:r>
              <a:rPr lang="en-US" dirty="0" err="1"/>
              <a:t>inzetbaar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docenten</a:t>
            </a:r>
            <a:endParaRPr lang="en-US" dirty="0"/>
          </a:p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8F54D-7591-712B-4A09-B4039B3E9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8" y="2862134"/>
            <a:ext cx="6627056" cy="34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5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0E4360-7C45-EC75-A8B2-9653D5CED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939" y="1666012"/>
            <a:ext cx="4080361" cy="376983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Vorm </a:t>
            </a:r>
            <a:r>
              <a:rPr lang="en-US" sz="2000" dirty="0" err="1"/>
              <a:t>groepjes</a:t>
            </a:r>
            <a:r>
              <a:rPr lang="en-US" sz="2000" dirty="0"/>
              <a:t> van 3 </a:t>
            </a:r>
            <a:r>
              <a:rPr lang="en-US" sz="2000" dirty="0" err="1"/>
              <a:t>personen</a:t>
            </a:r>
            <a:endParaRPr lang="en-US" sz="2000" dirty="0"/>
          </a:p>
          <a:p>
            <a:r>
              <a:rPr lang="en-US" sz="2000" dirty="0"/>
              <a:t>1 laptop</a:t>
            </a:r>
          </a:p>
          <a:p>
            <a:r>
              <a:rPr lang="en-US" sz="2000" dirty="0"/>
              <a:t>3 </a:t>
            </a:r>
            <a:r>
              <a:rPr lang="en-US" sz="2000" dirty="0" err="1"/>
              <a:t>werkbladen</a:t>
            </a:r>
            <a:endParaRPr lang="en-US" sz="2000" dirty="0"/>
          </a:p>
          <a:p>
            <a:pPr lvl="1"/>
            <a:r>
              <a:rPr lang="en-US" sz="2000" dirty="0" err="1"/>
              <a:t>Kies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b="1" dirty="0" err="1"/>
              <a:t>vaccinatie</a:t>
            </a:r>
            <a:r>
              <a:rPr lang="en-US" sz="2000" dirty="0"/>
              <a:t> of </a:t>
            </a:r>
            <a:r>
              <a:rPr lang="en-US" sz="2000" b="1" dirty="0" err="1"/>
              <a:t>klimaatverandering</a:t>
            </a:r>
            <a:endParaRPr lang="en-US" sz="2000" b="1" dirty="0"/>
          </a:p>
          <a:p>
            <a:pPr lvl="1"/>
            <a:r>
              <a:rPr lang="en-US" sz="2000" dirty="0" err="1"/>
              <a:t>Daarna</a:t>
            </a:r>
            <a:r>
              <a:rPr lang="en-US" sz="2000" dirty="0"/>
              <a:t> doe je </a:t>
            </a:r>
            <a:r>
              <a:rPr lang="en-US" sz="2000" dirty="0" err="1"/>
              <a:t>evt</a:t>
            </a:r>
            <a:r>
              <a:rPr lang="en-US" sz="2000" dirty="0"/>
              <a:t> </a:t>
            </a:r>
            <a:r>
              <a:rPr lang="en-US" sz="2000" b="1" dirty="0"/>
              <a:t>Nature of Science</a:t>
            </a:r>
            <a:endParaRPr lang="en-US" sz="2000" dirty="0"/>
          </a:p>
          <a:p>
            <a:r>
              <a:rPr lang="en-US" sz="2000" dirty="0" err="1"/>
              <a:t>Tijd</a:t>
            </a:r>
            <a:r>
              <a:rPr lang="en-US" sz="2000" dirty="0"/>
              <a:t>: 30 </a:t>
            </a:r>
            <a:r>
              <a:rPr lang="en-US" sz="2000" dirty="0" err="1"/>
              <a:t>minuten</a:t>
            </a:r>
            <a:endParaRPr lang="en-US" sz="2000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EF826-13E0-02F5-794F-A248974BE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8803"/>
            <a:ext cx="5334197" cy="24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0E4360-7C45-EC75-A8B2-9653D5CED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1369" y="553535"/>
            <a:ext cx="7750631" cy="525010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plenair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 err="1">
                <a:solidFill>
                  <a:schemeClr val="bg1"/>
                </a:solidFill>
              </a:rPr>
              <a:t>Waar</a:t>
            </a:r>
            <a:r>
              <a:rPr lang="en-US" dirty="0">
                <a:solidFill>
                  <a:schemeClr val="bg1"/>
                </a:solidFill>
              </a:rPr>
              <a:t> had je de </a:t>
            </a:r>
            <a:r>
              <a:rPr lang="en-US" dirty="0" err="1">
                <a:solidFill>
                  <a:schemeClr val="bg1"/>
                </a:solidFill>
              </a:rPr>
              <a:t>meeste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discussie</a:t>
            </a:r>
            <a:r>
              <a:rPr lang="en-US" dirty="0">
                <a:solidFill>
                  <a:schemeClr val="bg1"/>
                </a:solidFill>
              </a:rPr>
              <a:t> over en wat was </a:t>
            </a:r>
            <a:r>
              <a:rPr lang="en-US" dirty="0" err="1">
                <a:solidFill>
                  <a:schemeClr val="bg1"/>
                </a:solidFill>
              </a:rPr>
              <a:t>daar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reden</a:t>
            </a:r>
            <a:r>
              <a:rPr lang="en-US" dirty="0">
                <a:solidFill>
                  <a:schemeClr val="bg1"/>
                </a:solidFill>
              </a:rPr>
              <a:t> van?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Vorm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tweetal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iemand</a:t>
            </a:r>
            <a:r>
              <a:rPr lang="en-US" dirty="0">
                <a:solidFill>
                  <a:schemeClr val="bg1"/>
                </a:solidFill>
              </a:rPr>
              <a:t> die </a:t>
            </a:r>
            <a:r>
              <a:rPr lang="en-US" dirty="0" err="1">
                <a:solidFill>
                  <a:schemeClr val="bg1"/>
                </a:solidFill>
              </a:rPr>
              <a:t>niet</a:t>
            </a:r>
            <a:r>
              <a:rPr lang="en-US" dirty="0">
                <a:solidFill>
                  <a:schemeClr val="bg1"/>
                </a:solidFill>
              </a:rPr>
              <a:t> in je </a:t>
            </a:r>
            <a:r>
              <a:rPr lang="en-US" dirty="0" err="1">
                <a:solidFill>
                  <a:schemeClr val="bg1"/>
                </a:solidFill>
              </a:rPr>
              <a:t>groepje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zat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bespreek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 </a:t>
            </a:r>
            <a:r>
              <a:rPr lang="en-US" dirty="0" err="1">
                <a:solidFill>
                  <a:schemeClr val="bg1"/>
                </a:solidFill>
              </a:rPr>
              <a:t>welke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manier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zou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kunnen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toepassen</a:t>
            </a:r>
            <a:r>
              <a:rPr lang="en-US" dirty="0">
                <a:solidFill>
                  <a:schemeClr val="bg1"/>
                </a:solidFill>
              </a:rPr>
              <a:t> in je eigen </a:t>
            </a:r>
            <a:r>
              <a:rPr lang="en-US" dirty="0" err="1">
                <a:solidFill>
                  <a:schemeClr val="bg1"/>
                </a:solidFill>
              </a:rPr>
              <a:t>onderwijs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Waar</a:t>
            </a:r>
            <a:r>
              <a:rPr lang="en-US" dirty="0">
                <a:solidFill>
                  <a:schemeClr val="bg1"/>
                </a:solidFill>
              </a:rPr>
              <a:t> in je curriculum </a:t>
            </a:r>
            <a:r>
              <a:rPr lang="en-US" dirty="0" err="1">
                <a:solidFill>
                  <a:schemeClr val="bg1"/>
                </a:solidFill>
              </a:rPr>
              <a:t>zou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passen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 </a:t>
            </a:r>
            <a:r>
              <a:rPr lang="en-US" dirty="0" err="1">
                <a:solidFill>
                  <a:schemeClr val="bg1"/>
                </a:solidFill>
              </a:rPr>
              <a:t>welke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manier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samenwerking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andere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vakken</a:t>
            </a:r>
            <a:r>
              <a:rPr lang="en-US" dirty="0">
                <a:solidFill>
                  <a:schemeClr val="bg1"/>
                </a:solidFill>
              </a:rPr>
              <a:t> op je school </a:t>
            </a:r>
            <a:r>
              <a:rPr lang="en-US" dirty="0" err="1">
                <a:solidFill>
                  <a:schemeClr val="bg1"/>
                </a:solidFill>
              </a:rPr>
              <a:t>mogelijk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Welke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aanpassingen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heeft</a:t>
            </a:r>
            <a:r>
              <a:rPr lang="en-US" dirty="0">
                <a:solidFill>
                  <a:schemeClr val="bg1"/>
                </a:solidFill>
              </a:rPr>
              <a:t> de tool </a:t>
            </a:r>
            <a:r>
              <a:rPr lang="en-US" dirty="0" err="1">
                <a:solidFill>
                  <a:schemeClr val="bg1"/>
                </a:solidFill>
              </a:rPr>
              <a:t>nodig</a:t>
            </a:r>
            <a:r>
              <a:rPr lang="en-US" dirty="0">
                <a:solidFill>
                  <a:schemeClr val="bg1"/>
                </a:solidFill>
              </a:rPr>
              <a:t> om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kunnen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gebruiken</a:t>
            </a:r>
            <a:r>
              <a:rPr lang="en-US" dirty="0">
                <a:solidFill>
                  <a:schemeClr val="bg1"/>
                </a:solidFill>
              </a:rPr>
              <a:t> in je eigen </a:t>
            </a:r>
            <a:r>
              <a:rPr lang="en-US" dirty="0" err="1">
                <a:solidFill>
                  <a:schemeClr val="bg1"/>
                </a:solidFill>
              </a:rPr>
              <a:t>onderwijs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Er is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Engelstalige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versie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tweetalig</a:t>
            </a:r>
            <a:r>
              <a:rPr lang="en-US" dirty="0">
                <a:solidFill>
                  <a:schemeClr val="bg1"/>
                </a:solidFill>
              </a:rPr>
              <a:t> Onderwijs (</a:t>
            </a:r>
            <a:r>
              <a:rPr lang="en-US" dirty="0" err="1">
                <a:solidFill>
                  <a:schemeClr val="bg1"/>
                </a:solidFill>
              </a:rPr>
              <a:t>zet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taalinstelling</a:t>
            </a:r>
            <a:r>
              <a:rPr lang="en-US" dirty="0">
                <a:solidFill>
                  <a:schemeClr val="bg1"/>
                </a:solidFill>
              </a:rPr>
              <a:t> van browser op Engels)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B69AE-6268-FB12-07F9-F11DBE0F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0343" y="0"/>
            <a:ext cx="5734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466E9-A866-A052-3594-272AC824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Achter</a:t>
            </a:r>
            <a:r>
              <a:rPr lang="en-US" sz="5400" dirty="0"/>
              <a:t> 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schermen</a:t>
            </a:r>
            <a:endParaRPr lang="nl-NL" sz="3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0E4360-7C45-EC75-A8B2-9653D5CED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Interactieve</a:t>
            </a:r>
            <a:r>
              <a:rPr lang="en-US" dirty="0">
                <a:solidFill>
                  <a:schemeClr val="bg1"/>
                </a:solidFill>
              </a:rPr>
              <a:t> concept cartoons: </a:t>
            </a:r>
            <a:r>
              <a:rPr lang="en-US" dirty="0" err="1">
                <a:solidFill>
                  <a:schemeClr val="bg1"/>
                </a:solidFill>
              </a:rPr>
              <a:t>volgorde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bepaald</a:t>
            </a:r>
            <a:r>
              <a:rPr lang="en-US" dirty="0">
                <a:solidFill>
                  <a:schemeClr val="bg1"/>
                </a:solidFill>
              </a:rPr>
              <a:t> door </a:t>
            </a:r>
            <a:r>
              <a:rPr lang="en-US" dirty="0" err="1">
                <a:solidFill>
                  <a:schemeClr val="bg1"/>
                </a:solidFill>
              </a:rPr>
              <a:t>keuze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leerlingen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Docent </a:t>
            </a:r>
            <a:r>
              <a:rPr lang="en-US" dirty="0" err="1">
                <a:solidFill>
                  <a:schemeClr val="bg1"/>
                </a:solidFill>
              </a:rPr>
              <a:t>krijgt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overzicht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aangeklikte</a:t>
            </a:r>
            <a:r>
              <a:rPr lang="en-US" dirty="0">
                <a:solidFill>
                  <a:schemeClr val="bg1"/>
                </a:solidFill>
              </a:rPr>
              <a:t> termen</a:t>
            </a:r>
          </a:p>
        </p:txBody>
      </p:sp>
    </p:spTree>
    <p:extLst>
      <p:ext uri="{BB962C8B-B14F-4D97-AF65-F5344CB8AC3E}">
        <p14:creationId xmlns:p14="http://schemas.microsoft.com/office/powerpoint/2010/main" val="36017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688</Words>
  <Application>Microsoft Office PowerPoint</Application>
  <PresentationFormat>Widescreen</PresentationFormat>
  <Paragraphs>79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ADLaM Display</vt:lpstr>
      <vt:lpstr>Arial</vt:lpstr>
      <vt:lpstr>Calibri</vt:lpstr>
      <vt:lpstr>Calibri Light</vt:lpstr>
      <vt:lpstr>Cambria</vt:lpstr>
      <vt:lpstr>Courier New</vt:lpstr>
      <vt:lpstr>Office Theme</vt:lpstr>
      <vt:lpstr>1_Office Theme</vt:lpstr>
      <vt:lpstr>PowerPoint Presentation</vt:lpstr>
      <vt:lpstr>Patricia Kruit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Achter de schermen</vt:lpstr>
      <vt:lpstr>PowerPoint Presentation</vt:lpstr>
      <vt:lpstr>PowerPoint Presentation</vt:lpstr>
      <vt:lpstr>Maar leren de leerlingen er wel wat van?</vt:lpstr>
      <vt:lpstr>conclusie en discussie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Kruit</dc:creator>
  <cp:lastModifiedBy>Patricia Kruit</cp:lastModifiedBy>
  <cp:revision>36</cp:revision>
  <dcterms:created xsi:type="dcterms:W3CDTF">2020-06-10T08:34:45Z</dcterms:created>
  <dcterms:modified xsi:type="dcterms:W3CDTF">2024-05-25T08:36:35Z</dcterms:modified>
</cp:coreProperties>
</file>