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29CE18-6F46-4989-B9F5-439B8084A55A}" v="1" dt="2023-06-02T23:04:36.596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102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rtjan Martens" userId="573ad642-4908-4128-8a80-0d13265aa914" providerId="ADAL" clId="{0629CE18-6F46-4989-B9F5-439B8084A55A}"/>
    <pc:docChg chg="custSel addSld modSld">
      <pc:chgData name="Gertjan Martens" userId="573ad642-4908-4128-8a80-0d13265aa914" providerId="ADAL" clId="{0629CE18-6F46-4989-B9F5-439B8084A55A}" dt="2023-06-02T23:07:19.154" v="9"/>
      <pc:docMkLst>
        <pc:docMk/>
      </pc:docMkLst>
      <pc:sldChg chg="modSp mod">
        <pc:chgData name="Gertjan Martens" userId="573ad642-4908-4128-8a80-0d13265aa914" providerId="ADAL" clId="{0629CE18-6F46-4989-B9F5-439B8084A55A}" dt="2023-06-02T23:04:36.659" v="1" actId="27636"/>
        <pc:sldMkLst>
          <pc:docMk/>
          <pc:sldMk cId="0" sldId="260"/>
        </pc:sldMkLst>
        <pc:spChg chg="mod">
          <ac:chgData name="Gertjan Martens" userId="573ad642-4908-4128-8a80-0d13265aa914" providerId="ADAL" clId="{0629CE18-6F46-4989-B9F5-439B8084A55A}" dt="2023-06-02T23:04:36.659" v="1" actId="27636"/>
          <ac:spMkLst>
            <pc:docMk/>
            <pc:sldMk cId="0" sldId="260"/>
            <ac:spMk id="110" creationId="{00000000-0000-0000-0000-000000000000}"/>
          </ac:spMkLst>
        </pc:spChg>
      </pc:sldChg>
      <pc:sldChg chg="addSp modSp mod">
        <pc:chgData name="Gertjan Martens" userId="573ad642-4908-4128-8a80-0d13265aa914" providerId="ADAL" clId="{0629CE18-6F46-4989-B9F5-439B8084A55A}" dt="2023-06-02T23:04:48.790" v="6" actId="1076"/>
        <pc:sldMkLst>
          <pc:docMk/>
          <pc:sldMk cId="0" sldId="269"/>
        </pc:sldMkLst>
        <pc:picChg chg="add mod">
          <ac:chgData name="Gertjan Martens" userId="573ad642-4908-4128-8a80-0d13265aa914" providerId="ADAL" clId="{0629CE18-6F46-4989-B9F5-439B8084A55A}" dt="2023-06-02T23:04:48.790" v="6" actId="1076"/>
          <ac:picMkLst>
            <pc:docMk/>
            <pc:sldMk cId="0" sldId="269"/>
            <ac:picMk id="3" creationId="{466592A9-494B-66BA-B848-F663930A2ACA}"/>
          </ac:picMkLst>
        </pc:picChg>
      </pc:sldChg>
      <pc:sldChg chg="addSp delSp modSp new mod modClrScheme chgLayout">
        <pc:chgData name="Gertjan Martens" userId="573ad642-4908-4128-8a80-0d13265aa914" providerId="ADAL" clId="{0629CE18-6F46-4989-B9F5-439B8084A55A}" dt="2023-06-02T23:07:19.154" v="9"/>
        <pc:sldMkLst>
          <pc:docMk/>
          <pc:sldMk cId="373854001" sldId="270"/>
        </pc:sldMkLst>
        <pc:spChg chg="del mod ord">
          <ac:chgData name="Gertjan Martens" userId="573ad642-4908-4128-8a80-0d13265aa914" providerId="ADAL" clId="{0629CE18-6F46-4989-B9F5-439B8084A55A}" dt="2023-06-02T23:07:16.707" v="8" actId="700"/>
          <ac:spMkLst>
            <pc:docMk/>
            <pc:sldMk cId="373854001" sldId="270"/>
            <ac:spMk id="2" creationId="{CE801C7D-0578-1064-7689-FCCBDBDF3100}"/>
          </ac:spMkLst>
        </pc:spChg>
        <pc:spChg chg="add mod ord">
          <ac:chgData name="Gertjan Martens" userId="573ad642-4908-4128-8a80-0d13265aa914" providerId="ADAL" clId="{0629CE18-6F46-4989-B9F5-439B8084A55A}" dt="2023-06-02T23:07:16.707" v="8" actId="700"/>
          <ac:spMkLst>
            <pc:docMk/>
            <pc:sldMk cId="373854001" sldId="270"/>
            <ac:spMk id="3" creationId="{B31987E2-B652-8401-65B8-BD10479A256F}"/>
          </ac:spMkLst>
        </pc:spChg>
        <pc:spChg chg="add mod ord">
          <ac:chgData name="Gertjan Martens" userId="573ad642-4908-4128-8a80-0d13265aa914" providerId="ADAL" clId="{0629CE18-6F46-4989-B9F5-439B8084A55A}" dt="2023-06-02T23:07:19.154" v="9"/>
          <ac:spMkLst>
            <pc:docMk/>
            <pc:sldMk cId="373854001" sldId="270"/>
            <ac:spMk id="4" creationId="{15DD6338-53EF-6A25-4E2D-07F742F5B201}"/>
          </ac:spMkLst>
        </pc:spChg>
      </pc:sldChg>
    </pc:docChg>
  </pc:docChgLst>
  <pc:docChgLst>
    <pc:chgData name="Gertjan Martens" userId="573ad642-4908-4128-8a80-0d13265aa914" providerId="ADAL" clId="{3142560B-49AE-47EF-95D4-23309563AA22}"/>
    <pc:docChg chg="addSld modSld">
      <pc:chgData name="Gertjan Martens" userId="573ad642-4908-4128-8a80-0d13265aa914" providerId="ADAL" clId="{3142560B-49AE-47EF-95D4-23309563AA22}" dt="2023-06-03T10:19:49.954" v="1" actId="22"/>
      <pc:docMkLst>
        <pc:docMk/>
      </pc:docMkLst>
      <pc:sldChg chg="addSp new mod">
        <pc:chgData name="Gertjan Martens" userId="573ad642-4908-4128-8a80-0d13265aa914" providerId="ADAL" clId="{3142560B-49AE-47EF-95D4-23309563AA22}" dt="2023-06-03T10:19:49.954" v="1" actId="22"/>
        <pc:sldMkLst>
          <pc:docMk/>
          <pc:sldMk cId="2034585026" sldId="271"/>
        </pc:sldMkLst>
        <pc:picChg chg="add">
          <ac:chgData name="Gertjan Martens" userId="573ad642-4908-4128-8a80-0d13265aa914" providerId="ADAL" clId="{3142560B-49AE-47EF-95D4-23309563AA22}" dt="2023-06-03T10:19:49.954" v="1" actId="22"/>
          <ac:picMkLst>
            <pc:docMk/>
            <pc:sldMk cId="2034585026" sldId="271"/>
            <ac:picMk id="5" creationId="{F6F71D18-909F-BDC6-FFE2-1C00F7974CF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0" name="Shape 9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1pPr>
    <a:lvl2pPr indent="228600" defTabSz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2pPr>
    <a:lvl3pPr indent="457200" defTabSz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3pPr>
    <a:lvl4pPr indent="685800" defTabSz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4pPr>
    <a:lvl5pPr indent="914400" defTabSz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522979" y="1156058"/>
            <a:ext cx="7772401" cy="147002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Click to edit Master title style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533077" y="2626084"/>
            <a:ext cx="6012016" cy="94154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SzTx/>
              <a:buFontTx/>
              <a:buNone/>
              <a:defRPr sz="1600">
                <a:solidFill>
                  <a:srgbClr val="888888"/>
                </a:solidFill>
              </a:defRPr>
            </a:lvl1pPr>
          </a:lstStyle>
          <a:p>
            <a:r>
              <a:t>Click to edit Master subtitle style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xfrm>
            <a:off x="8898597" y="6558769"/>
            <a:ext cx="245404" cy="2269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518092" y="1266581"/>
            <a:ext cx="7772401" cy="136207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Click to edit Master title style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quarter" idx="1"/>
          </p:nvPr>
        </p:nvSpPr>
        <p:spPr>
          <a:xfrm>
            <a:off x="518092" y="2659949"/>
            <a:ext cx="7772401" cy="150018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 marL="0" indent="0">
              <a:spcBef>
                <a:spcPts val="300"/>
              </a:spcBef>
              <a:buSzTx/>
              <a:buFontTx/>
              <a:buNone/>
              <a:defRPr sz="1600">
                <a:solidFill>
                  <a:srgbClr val="888888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xfrm>
            <a:off x="8898597" y="6558769"/>
            <a:ext cx="245404" cy="2269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angepaste indeling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518092" y="1266581"/>
            <a:ext cx="7772401" cy="136207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Click to edit Master title style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518092" y="2659949"/>
            <a:ext cx="7772401" cy="150018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 marL="0" indent="0">
              <a:spcBef>
                <a:spcPts val="300"/>
              </a:spcBef>
              <a:buSzTx/>
              <a:buFontTx/>
              <a:buNone/>
              <a:defRPr sz="1600">
                <a:solidFill>
                  <a:srgbClr val="888888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xfrm>
            <a:off x="8898597" y="6558769"/>
            <a:ext cx="245404" cy="2269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Aangepaste indeling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xfrm>
            <a:off x="518092" y="1266581"/>
            <a:ext cx="7772401" cy="136207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Click to edit Master title style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quarter" idx="1"/>
          </p:nvPr>
        </p:nvSpPr>
        <p:spPr>
          <a:xfrm>
            <a:off x="518092" y="2659949"/>
            <a:ext cx="7772401" cy="150018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 marL="0" indent="0">
              <a:spcBef>
                <a:spcPts val="300"/>
              </a:spcBef>
              <a:buSzTx/>
              <a:buFontTx/>
              <a:buNone/>
              <a:defRPr sz="1600">
                <a:solidFill>
                  <a:srgbClr val="888888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xfrm>
            <a:off x="8898597" y="6558769"/>
            <a:ext cx="245404" cy="2269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457200" y="944562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Click to edit Master title style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457200" y="2086829"/>
            <a:ext cx="8229600" cy="403933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2pPr marL="660400" indent="-317500"/>
            <a:lvl3pPr marL="968375" indent="-357187"/>
            <a:lvl4pPr marL="1378177" indent="-408214"/>
            <a:lvl5pPr marL="1735364" indent="-408214"/>
          </a:lstStyle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ee objecte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457200" y="944562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Click to edit Master title style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457200" y="2086829"/>
            <a:ext cx="4038600" cy="403933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2pPr marL="660400" indent="-317500"/>
            <a:lvl3pPr marL="968375" indent="-357187"/>
            <a:lvl4pPr marL="1378177" indent="-408214"/>
            <a:lvl5pPr marL="1735364" indent="-408214"/>
          </a:lstStyle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title"/>
          </p:nvPr>
        </p:nvSpPr>
        <p:spPr>
          <a:xfrm>
            <a:off x="457200" y="944562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Click to edit Master title style</a:t>
            </a:r>
          </a:p>
        </p:txBody>
      </p:sp>
      <p:sp>
        <p:nvSpPr>
          <p:cNvPr id="66" name="Shape 66"/>
          <p:cNvSpPr>
            <a:spLocks noGrp="1"/>
          </p:cNvSpPr>
          <p:nvPr>
            <p:ph type="body" idx="1"/>
          </p:nvPr>
        </p:nvSpPr>
        <p:spPr>
          <a:xfrm>
            <a:off x="457200" y="2086829"/>
            <a:ext cx="8229600" cy="403933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2pPr marL="660400" indent="-317500"/>
            <a:lvl3pPr marL="968375" indent="-357187"/>
            <a:lvl4pPr marL="1378177" indent="-408214"/>
            <a:lvl5pPr marL="1735364" indent="-408214"/>
          </a:lstStyle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7" name="Shape 6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83" name="Shape 83"/>
          <p:cNvSpPr>
            <a:spLocks noGrp="1"/>
          </p:cNvSpPr>
          <p:nvPr>
            <p:ph type="sldNum" sz="quarter" idx="2"/>
          </p:nvPr>
        </p:nvSpPr>
        <p:spPr>
          <a:xfrm>
            <a:off x="8636660" y="6193644"/>
            <a:ext cx="245404" cy="2269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69836" y="2055235"/>
            <a:ext cx="8229601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Click to edit Master title style</a:t>
            </a:r>
          </a:p>
        </p:txBody>
      </p:sp>
      <p:sp>
        <p:nvSpPr>
          <p:cNvPr id="3" name="Shape 3"/>
          <p:cNvSpPr>
            <a:spLocks noGrp="1"/>
          </p:cNvSpPr>
          <p:nvPr>
            <p:ph type="sldNum" sz="quarter" idx="2"/>
          </p:nvPr>
        </p:nvSpPr>
        <p:spPr>
          <a:xfrm>
            <a:off x="8636660" y="6193644"/>
            <a:ext cx="245403" cy="226987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0" baseline="0">
          <a:ln>
            <a:noFill/>
          </a:ln>
          <a:solidFill>
            <a:srgbClr val="25167A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0" baseline="0">
          <a:ln>
            <a:noFill/>
          </a:ln>
          <a:solidFill>
            <a:srgbClr val="25167A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0" baseline="0">
          <a:ln>
            <a:noFill/>
          </a:ln>
          <a:solidFill>
            <a:srgbClr val="25167A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0" baseline="0">
          <a:ln>
            <a:noFill/>
          </a:ln>
          <a:solidFill>
            <a:srgbClr val="25167A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0" baseline="0">
          <a:ln>
            <a:noFill/>
          </a:ln>
          <a:solidFill>
            <a:srgbClr val="25167A"/>
          </a:solidFill>
          <a:uFillTx/>
          <a:latin typeface="Arial"/>
          <a:ea typeface="Arial"/>
          <a:cs typeface="Arial"/>
          <a:sym typeface="Arial"/>
        </a:defRPr>
      </a:lvl5pPr>
      <a:lvl6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0" baseline="0">
          <a:ln>
            <a:noFill/>
          </a:ln>
          <a:solidFill>
            <a:srgbClr val="25167A"/>
          </a:solidFill>
          <a:uFillTx/>
          <a:latin typeface="Arial"/>
          <a:ea typeface="Arial"/>
          <a:cs typeface="Arial"/>
          <a:sym typeface="Arial"/>
        </a:defRPr>
      </a:lvl6pPr>
      <a:lvl7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0" baseline="0">
          <a:ln>
            <a:noFill/>
          </a:ln>
          <a:solidFill>
            <a:srgbClr val="25167A"/>
          </a:solidFill>
          <a:uFillTx/>
          <a:latin typeface="Arial"/>
          <a:ea typeface="Arial"/>
          <a:cs typeface="Arial"/>
          <a:sym typeface="Arial"/>
        </a:defRPr>
      </a:lvl7pPr>
      <a:lvl8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0" baseline="0">
          <a:ln>
            <a:noFill/>
          </a:ln>
          <a:solidFill>
            <a:srgbClr val="25167A"/>
          </a:solidFill>
          <a:uFillTx/>
          <a:latin typeface="Arial"/>
          <a:ea typeface="Arial"/>
          <a:cs typeface="Arial"/>
          <a:sym typeface="Arial"/>
        </a:defRPr>
      </a:lvl8pPr>
      <a:lvl9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0" baseline="0">
          <a:ln>
            <a:noFill/>
          </a:ln>
          <a:solidFill>
            <a:srgbClr val="25167A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4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628650" marR="0" indent="-285750" algn="l" defTabSz="457200" rtl="0" latinLnBrk="0">
        <a:lnSpc>
          <a:spcPct val="100000"/>
        </a:lnSpc>
        <a:spcBef>
          <a:spcPts val="4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896937" marR="0" indent="-285750" algn="l" defTabSz="457200" rtl="0" latinLnBrk="0">
        <a:lnSpc>
          <a:spcPct val="100000"/>
        </a:lnSpc>
        <a:spcBef>
          <a:spcPts val="4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1255712" marR="0" indent="-285750" algn="l" defTabSz="457200" rtl="0" latinLnBrk="0">
        <a:lnSpc>
          <a:spcPct val="100000"/>
        </a:lnSpc>
        <a:spcBef>
          <a:spcPts val="4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1612900" marR="0" indent="-285750" algn="l" defTabSz="457200" rtl="0" latinLnBrk="0">
        <a:lnSpc>
          <a:spcPct val="100000"/>
        </a:lnSpc>
        <a:spcBef>
          <a:spcPts val="4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2514600" marR="0" indent="-228600" algn="l" defTabSz="457200" rtl="0" latinLnBrk="0">
        <a:lnSpc>
          <a:spcPct val="100000"/>
        </a:lnSpc>
        <a:spcBef>
          <a:spcPts val="4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2971800" marR="0" indent="-228600" algn="l" defTabSz="457200" rtl="0" latinLnBrk="0">
        <a:lnSpc>
          <a:spcPct val="100000"/>
        </a:lnSpc>
        <a:spcBef>
          <a:spcPts val="4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3429000" marR="0" indent="-228600" algn="l" defTabSz="457200" rtl="0" latinLnBrk="0">
        <a:lnSpc>
          <a:spcPct val="100000"/>
        </a:lnSpc>
        <a:spcBef>
          <a:spcPts val="4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3886200" marR="0" indent="-228600" algn="l" defTabSz="457200" rtl="0" latinLnBrk="0">
        <a:lnSpc>
          <a:spcPct val="100000"/>
        </a:lnSpc>
        <a:spcBef>
          <a:spcPts val="4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entimeter.com/app/presentation/alase7zzn11x8vv45ukhavo5ps5wjos8/2tsac19kd4hy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vrijstaande ki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366" y="342017"/>
            <a:ext cx="9220732" cy="6515984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Shape 93"/>
          <p:cNvSpPr>
            <a:spLocks noGrp="1"/>
          </p:cNvSpPr>
          <p:nvPr>
            <p:ph type="ctrTitle"/>
          </p:nvPr>
        </p:nvSpPr>
        <p:spPr>
          <a:xfrm>
            <a:off x="444499" y="1365795"/>
            <a:ext cx="7772401" cy="1470026"/>
          </a:xfrm>
          <a:prstGeom prst="rect">
            <a:avLst/>
          </a:prstGeom>
        </p:spPr>
        <p:txBody>
          <a:bodyPr/>
          <a:lstStyle/>
          <a:p>
            <a:r>
              <a:t>Kikkers in school</a:t>
            </a:r>
            <a:br/>
            <a:endParaRPr/>
          </a:p>
        </p:txBody>
      </p:sp>
      <p:sp>
        <p:nvSpPr>
          <p:cNvPr id="94" name="Shape 94"/>
          <p:cNvSpPr>
            <a:spLocks noGrp="1"/>
          </p:cNvSpPr>
          <p:nvPr>
            <p:ph type="subTitle" sz="half" idx="1"/>
          </p:nvPr>
        </p:nvSpPr>
        <p:spPr>
          <a:xfrm>
            <a:off x="190499" y="1846808"/>
            <a:ext cx="6011865" cy="2656384"/>
          </a:xfrm>
          <a:prstGeom prst="rect">
            <a:avLst/>
          </a:prstGeom>
        </p:spPr>
        <p:txBody>
          <a:bodyPr/>
          <a:lstStyle/>
          <a:p>
            <a:pPr defTabSz="434340">
              <a:defRPr sz="1520"/>
            </a:pPr>
            <a:endParaRPr/>
          </a:p>
          <a:p>
            <a:pPr defTabSz="434340">
              <a:defRPr sz="1520"/>
            </a:pPr>
            <a:endParaRPr/>
          </a:p>
          <a:p>
            <a:pPr defTabSz="434340">
              <a:defRPr sz="1520"/>
            </a:pPr>
            <a:endParaRPr/>
          </a:p>
          <a:p>
            <a:pPr defTabSz="434340">
              <a:defRPr sz="1520"/>
            </a:pPr>
            <a:endParaRPr/>
          </a:p>
          <a:p>
            <a:pPr defTabSz="434340">
              <a:defRPr sz="1520"/>
            </a:pPr>
            <a:endParaRPr/>
          </a:p>
          <a:p>
            <a:pPr defTabSz="434340">
              <a:defRPr sz="1520"/>
            </a:pPr>
            <a:r>
              <a:t>Gertjan Martens en Peter Mudde</a:t>
            </a:r>
          </a:p>
          <a:p>
            <a:pPr defTabSz="434340">
              <a:defRPr sz="1520"/>
            </a:pPr>
            <a:r>
              <a:t>Hogeschool van Amsterdam</a:t>
            </a:r>
          </a:p>
          <a:p>
            <a:pPr defTabSz="434340">
              <a:defRPr sz="1520"/>
            </a:pPr>
            <a:r>
              <a:t>Opleiding Leraar biologie</a:t>
            </a:r>
          </a:p>
          <a:p>
            <a:pPr defTabSz="434340">
              <a:spcBef>
                <a:spcPts val="200"/>
              </a:spcBef>
              <a:defRPr sz="855">
                <a:solidFill>
                  <a:srgbClr val="000000"/>
                </a:solidFill>
              </a:defRPr>
            </a:pPr>
            <a:endParaRPr/>
          </a:p>
          <a:p>
            <a:pPr defTabSz="434340">
              <a:defRPr sz="1520"/>
            </a:pPr>
            <a:r>
              <a:t>juni 2023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xfrm>
            <a:off x="8969228" y="6558769"/>
            <a:ext cx="174773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DSC_04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2703" y="-12827"/>
            <a:ext cx="6323553" cy="420078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hape 135"/>
          <p:cNvSpPr>
            <a:spLocks noGrp="1"/>
          </p:cNvSpPr>
          <p:nvPr>
            <p:ph type="body" idx="1"/>
          </p:nvPr>
        </p:nvSpPr>
        <p:spPr>
          <a:xfrm>
            <a:off x="457200" y="2087562"/>
            <a:ext cx="8229600" cy="4039334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sldNum" sz="quarter" idx="2"/>
          </p:nvPr>
        </p:nvSpPr>
        <p:spPr>
          <a:xfrm>
            <a:off x="8636660" y="6193644"/>
            <a:ext cx="245404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pic>
        <p:nvPicPr>
          <p:cNvPr id="137" name="DSC_0017 (1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8305" y="-241025"/>
            <a:ext cx="6007013" cy="39904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DSC_0013 (14).jpg"/>
          <p:cNvPicPr>
            <a:picLocks noChangeAspect="1"/>
          </p:cNvPicPr>
          <p:nvPr/>
        </p:nvPicPr>
        <p:blipFill>
          <a:blip r:embed="rId4"/>
          <a:srcRect l="3278" t="15403"/>
          <a:stretch>
            <a:fillRect/>
          </a:stretch>
        </p:blipFill>
        <p:spPr>
          <a:xfrm>
            <a:off x="-988603" y="3429000"/>
            <a:ext cx="6743747" cy="391831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DSC_0057 (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3572" y="3429000"/>
            <a:ext cx="5206703" cy="34588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DSC_0063.jpg"/>
          <p:cNvPicPr>
            <a:picLocks noChangeAspect="1"/>
          </p:cNvPicPr>
          <p:nvPr/>
        </p:nvPicPr>
        <p:blipFill>
          <a:blip r:embed="rId2"/>
          <a:srcRect l="7548" t="2864" r="24521" b="2864"/>
          <a:stretch>
            <a:fillRect/>
          </a:stretch>
        </p:blipFill>
        <p:spPr>
          <a:xfrm>
            <a:off x="3251459" y="-241300"/>
            <a:ext cx="6418934" cy="5917655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3" name="Shape 143"/>
          <p:cNvSpPr>
            <a:spLocks noGrp="1"/>
          </p:cNvSpPr>
          <p:nvPr>
            <p:ph type="sldNum" sz="quarter" idx="2"/>
          </p:nvPr>
        </p:nvSpPr>
        <p:spPr>
          <a:xfrm>
            <a:off x="8646086" y="6193644"/>
            <a:ext cx="235977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pic>
        <p:nvPicPr>
          <p:cNvPr id="144" name="DSC_0059.jpg"/>
          <p:cNvPicPr>
            <a:picLocks noChangeAspect="1"/>
          </p:cNvPicPr>
          <p:nvPr/>
        </p:nvPicPr>
        <p:blipFill>
          <a:blip r:embed="rId3"/>
          <a:srcRect t="904" r="28735" b="12727"/>
          <a:stretch>
            <a:fillRect/>
          </a:stretch>
        </p:blipFill>
        <p:spPr>
          <a:xfrm>
            <a:off x="-2825602" y="-241300"/>
            <a:ext cx="7275713" cy="6032272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Shape 145"/>
          <p:cNvSpPr/>
          <p:nvPr/>
        </p:nvSpPr>
        <p:spPr>
          <a:xfrm>
            <a:off x="-76200" y="5575300"/>
            <a:ext cx="9734016" cy="1270000"/>
          </a:xfrm>
          <a:prstGeom prst="rect">
            <a:avLst/>
          </a:prstGeom>
          <a:solidFill>
            <a:schemeClr val="accent3">
              <a:satOff val="-6373"/>
              <a:lumOff val="-10823"/>
            </a:schemeClr>
          </a:solidFill>
          <a:ln w="25400">
            <a:solidFill>
              <a:schemeClr val="accent2">
                <a:satOff val="-4966"/>
                <a:lumOff val="-10549"/>
              </a:schemeClr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12</a:t>
            </a:fld>
            <a:endParaRPr/>
          </a:p>
        </p:txBody>
      </p:sp>
      <p:pic>
        <p:nvPicPr>
          <p:cNvPr id="148" name="bombina-oriental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056" y="864220"/>
            <a:ext cx="6769944" cy="6769944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Shape 1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Koreaanse vuurpad</a:t>
            </a:r>
          </a:p>
        </p:txBody>
      </p:sp>
      <p:sp>
        <p:nvSpPr>
          <p:cNvPr id="150" name="Shape 150"/>
          <p:cNvSpPr/>
          <p:nvPr/>
        </p:nvSpPr>
        <p:spPr>
          <a:xfrm>
            <a:off x="574223" y="6307137"/>
            <a:ext cx="1730336" cy="23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/>
            </a:lvl1pPr>
          </a:lstStyle>
          <a:p>
            <a:r>
              <a:t>Foto: reptiles-farm - Servion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574223" y="6307137"/>
            <a:ext cx="1730336" cy="23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/>
            </a:lvl1pPr>
          </a:lstStyle>
          <a:p>
            <a:r>
              <a:t>Foto: reptiles-farm - Servion</a:t>
            </a:r>
          </a:p>
        </p:txBody>
      </p:sp>
      <p:pic>
        <p:nvPicPr>
          <p:cNvPr id="154" name="bombina-orientalis.jpg"/>
          <p:cNvPicPr>
            <a:picLocks noChangeAspect="1"/>
          </p:cNvPicPr>
          <p:nvPr/>
        </p:nvPicPr>
        <p:blipFill>
          <a:blip r:embed="rId2">
            <a:alphaModFix amt="24084"/>
          </a:blip>
          <a:stretch>
            <a:fillRect/>
          </a:stretch>
        </p:blipFill>
        <p:spPr>
          <a:xfrm>
            <a:off x="2374056" y="864220"/>
            <a:ext cx="6769944" cy="6769944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Shape 155"/>
          <p:cNvSpPr/>
          <p:nvPr/>
        </p:nvSpPr>
        <p:spPr>
          <a:xfrm>
            <a:off x="1035714" y="1198879"/>
            <a:ext cx="7406344" cy="31387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Koreaanse vuurpad</a:t>
            </a:r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i="1"/>
              <a:t>Bombina orientalis</a:t>
            </a:r>
            <a:r>
              <a:t> </a:t>
            </a:r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Oorspronkelijk uit Oost Azië</a:t>
            </a:r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in poeltjes, dus in een echt paludarium te houden</a:t>
            </a:r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tot 5 cm groot,</a:t>
            </a:r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+  meestal niet bang voor mensen, overdag actief, onverwarmd te houden. </a:t>
            </a:r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t>-  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/>
          </p:cNvSpPr>
          <p:nvPr>
            <p:ph type="title"/>
          </p:nvPr>
        </p:nvSpPr>
        <p:spPr>
          <a:xfrm>
            <a:off x="457200" y="2055235"/>
            <a:ext cx="8229600" cy="1143001"/>
          </a:xfrm>
          <a:prstGeom prst="rect">
            <a:avLst/>
          </a:prstGeom>
        </p:spPr>
        <p:txBody>
          <a:bodyPr/>
          <a:lstStyle/>
          <a:p>
            <a:r>
              <a:t> Waar passen kikkers in het curriculum? </a:t>
            </a:r>
          </a:p>
        </p:txBody>
      </p:sp>
      <p:sp>
        <p:nvSpPr>
          <p:cNvPr id="158" name="Shape 1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pic>
        <p:nvPicPr>
          <p:cNvPr id="3" name="Picture 2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466592A9-494B-66BA-B848-F663930A2A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333" y="2904067"/>
            <a:ext cx="3953933" cy="3953933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1987E2-B652-8401-65B8-BD10479A2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DD6338-53EF-6A25-4E2D-07F742F5B2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My First Presentation - </a:t>
            </a:r>
            <a:r>
              <a:rPr lang="nl-NL">
                <a:hlinkClick r:id="rId2"/>
              </a:rPr>
              <a:t>Mentimeter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85400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F6103-A855-8BB3-323D-E574633E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D14F8-5D40-BF54-5196-BB20F65403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F71D18-909F-BDC6-FFE2-1C00F7974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58502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sldNum" sz="quarter" idx="2"/>
          </p:nvPr>
        </p:nvSpPr>
        <p:spPr>
          <a:xfrm>
            <a:off x="8707291" y="6193644"/>
            <a:ext cx="174772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99" name="terr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49" y="0"/>
            <a:ext cx="5143501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sldNum" sz="quarter" idx="2"/>
          </p:nvPr>
        </p:nvSpPr>
        <p:spPr>
          <a:xfrm>
            <a:off x="8707291" y="6193644"/>
            <a:ext cx="174773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103" name="kids en kikk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" y="566588"/>
            <a:ext cx="9144001" cy="609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6" name="Shape 106"/>
          <p:cNvSpPr>
            <a:spLocks noGrp="1"/>
          </p:cNvSpPr>
          <p:nvPr>
            <p:ph type="sldNum" sz="quarter" idx="2"/>
          </p:nvPr>
        </p:nvSpPr>
        <p:spPr>
          <a:xfrm>
            <a:off x="8707291" y="6193644"/>
            <a:ext cx="174772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pic>
        <p:nvPicPr>
          <p:cNvPr id="107" name="e11a43a0-f258-4a50-a60a-41fbcac068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3637"/>
            <a:ext cx="9144000" cy="5143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/>
          </p:cNvSpPr>
          <p:nvPr>
            <p:ph type="title"/>
          </p:nvPr>
        </p:nvSpPr>
        <p:spPr>
          <a:xfrm>
            <a:off x="477691" y="944563"/>
            <a:ext cx="8229601" cy="1143001"/>
          </a:xfrm>
          <a:prstGeom prst="rect">
            <a:avLst/>
          </a:prstGeom>
        </p:spPr>
        <p:txBody>
          <a:bodyPr/>
          <a:lstStyle/>
          <a:p>
            <a:r>
              <a:t>Voor ‘school’ geschikte soorten:</a:t>
            </a:r>
          </a:p>
        </p:txBody>
      </p:sp>
      <p:sp>
        <p:nvSpPr>
          <p:cNvPr id="110" name="Shape 110"/>
          <p:cNvSpPr>
            <a:spLocks noGrp="1"/>
          </p:cNvSpPr>
          <p:nvPr>
            <p:ph type="body" idx="1"/>
          </p:nvPr>
        </p:nvSpPr>
        <p:spPr>
          <a:xfrm>
            <a:off x="228600" y="2087563"/>
            <a:ext cx="8229600" cy="403860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29184" indent="-329184" defTabSz="438911">
              <a:defRPr sz="1919"/>
            </a:pPr>
            <a:r>
              <a:t> Geschikte soorten voldoen aan de volgende eisen: </a:t>
            </a:r>
          </a:p>
          <a:p>
            <a:pPr marL="329184" indent="-329184" defTabSz="438911">
              <a:defRPr sz="1919"/>
            </a:pPr>
            <a:endParaRPr/>
          </a:p>
          <a:p>
            <a:pPr marL="329184" indent="-329184" defTabSz="438911">
              <a:defRPr sz="1919"/>
            </a:pPr>
            <a:r>
              <a:t>Gekweekt in gevangenschap</a:t>
            </a:r>
          </a:p>
          <a:p>
            <a:pPr marL="329184" indent="-329184" defTabSz="438911">
              <a:defRPr sz="1919"/>
            </a:pPr>
            <a:r>
              <a:t>Verzorging eenvoudig, zonder speciale eisen</a:t>
            </a:r>
          </a:p>
          <a:p>
            <a:pPr marL="329184" indent="-329184" defTabSz="438911">
              <a:defRPr sz="1919"/>
            </a:pPr>
            <a:r>
              <a:t>Verzorging  kost relatief weinig tijd (max  20 min/week) </a:t>
            </a:r>
          </a:p>
          <a:p>
            <a:pPr marL="329184" indent="-329184" defTabSz="438911">
              <a:defRPr sz="1919"/>
            </a:pPr>
            <a:r>
              <a:t>Verzorging betaalbaar ( ca 5 euro/week) </a:t>
            </a:r>
          </a:p>
          <a:p>
            <a:pPr marL="329184" indent="-329184" defTabSz="438911">
              <a:defRPr sz="1919"/>
            </a:pPr>
            <a:r>
              <a:t>‘Vacantiebestendig’; dieren kunnen met de juiste voorbereiding gedurende vijf weken zonder toezicht. </a:t>
            </a:r>
          </a:p>
          <a:p>
            <a:pPr marL="329184" indent="-329184" defTabSz="438911">
              <a:defRPr sz="1919"/>
            </a:pPr>
            <a:endParaRPr/>
          </a:p>
          <a:p>
            <a:pPr marL="329184" indent="-329184" defTabSz="438911">
              <a:defRPr sz="1919"/>
            </a:pPr>
            <a:r>
              <a:t>Zijn actief en verstoppen zich niet. </a:t>
            </a:r>
          </a:p>
          <a:p>
            <a:pPr marL="329184" indent="-329184" defTabSz="438911">
              <a:defRPr sz="1919"/>
            </a:pPr>
            <a:endParaRPr/>
          </a:p>
          <a:p>
            <a:pPr marL="329184" indent="-329184" defTabSz="438911">
              <a:defRPr sz="1919"/>
            </a:pPr>
            <a:r>
              <a:t>n.b. Kikkers zijn ‘fascinatiedieren’,  geen knuffeldieren</a:t>
            </a:r>
          </a:p>
        </p:txBody>
      </p:sp>
      <p:sp>
        <p:nvSpPr>
          <p:cNvPr id="111" name="Shape 111"/>
          <p:cNvSpPr>
            <a:spLocks noGrp="1"/>
          </p:cNvSpPr>
          <p:nvPr>
            <p:ph type="sldNum" sz="quarter" idx="2"/>
          </p:nvPr>
        </p:nvSpPr>
        <p:spPr>
          <a:xfrm>
            <a:off x="8707291" y="6193644"/>
            <a:ext cx="174773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2300"/>
            </a:pPr>
            <a:endParaRPr/>
          </a:p>
        </p:txBody>
      </p:sp>
      <p:sp>
        <p:nvSpPr>
          <p:cNvPr id="114" name="Shape 114"/>
          <p:cNvSpPr>
            <a:spLocks noGrp="1"/>
          </p:cNvSpPr>
          <p:nvPr>
            <p:ph type="body" idx="1"/>
          </p:nvPr>
        </p:nvSpPr>
        <p:spPr>
          <a:xfrm>
            <a:off x="457200" y="2086830"/>
            <a:ext cx="8229600" cy="403933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Shape 115"/>
          <p:cNvSpPr>
            <a:spLocks noGrp="1"/>
          </p:cNvSpPr>
          <p:nvPr>
            <p:ph type="sldNum" sz="quarter" idx="2"/>
          </p:nvPr>
        </p:nvSpPr>
        <p:spPr>
          <a:xfrm>
            <a:off x="8707291" y="6193644"/>
            <a:ext cx="174773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pic>
        <p:nvPicPr>
          <p:cNvPr id="116" name="vrijstaand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44562"/>
            <a:ext cx="9144001" cy="6092191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Shape 117"/>
          <p:cNvSpPr/>
          <p:nvPr/>
        </p:nvSpPr>
        <p:spPr>
          <a:xfrm>
            <a:off x="2009323" y="1330642"/>
            <a:ext cx="4695340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/>
            </a:lvl1pPr>
          </a:lstStyle>
          <a:p>
            <a:r>
              <a:t>Koraalteenboomkikker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vrijstaand 2.jpg"/>
          <p:cNvPicPr>
            <a:picLocks noChangeAspect="1"/>
          </p:cNvPicPr>
          <p:nvPr/>
        </p:nvPicPr>
        <p:blipFill>
          <a:blip r:embed="rId2">
            <a:alphaModFix amt="30621"/>
          </a:blip>
          <a:stretch>
            <a:fillRect/>
          </a:stretch>
        </p:blipFill>
        <p:spPr>
          <a:xfrm>
            <a:off x="87242" y="1742201"/>
            <a:ext cx="8773261" cy="584518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Shape 120"/>
          <p:cNvSpPr>
            <a:spLocks noGrp="1"/>
          </p:cNvSpPr>
          <p:nvPr>
            <p:ph type="body" idx="1"/>
          </p:nvPr>
        </p:nvSpPr>
        <p:spPr>
          <a:xfrm>
            <a:off x="457200" y="894729"/>
            <a:ext cx="8229600" cy="5298916"/>
          </a:xfrm>
          <a:prstGeom prst="rect">
            <a:avLst/>
          </a:prstGeom>
        </p:spPr>
        <p:txBody>
          <a:bodyPr/>
          <a:lstStyle/>
          <a:p>
            <a:r>
              <a:t>Koraalteenboomkikker</a:t>
            </a:r>
          </a:p>
          <a:p>
            <a:r>
              <a:rPr i="1"/>
              <a:t>Ranoidea caerulea</a:t>
            </a:r>
            <a:r>
              <a:t> ( </a:t>
            </a:r>
            <a:r>
              <a:rPr i="1"/>
              <a:t>Litoria caerulea, Hyla caerulea </a:t>
            </a:r>
            <a:r>
              <a:t>) </a:t>
            </a:r>
          </a:p>
          <a:p>
            <a:r>
              <a:t>Oorspronkelijk uit Noord Australië en Nieuw Guinea</a:t>
            </a:r>
          </a:p>
          <a:p>
            <a:r>
              <a:t>tot 11 cm groot,</a:t>
            </a:r>
          </a:p>
          <a:p>
            <a:r>
              <a:t>+  meestal niet bang voor mensen, hanteerbaar -met mate!. </a:t>
            </a:r>
          </a:p>
          <a:p>
            <a:r>
              <a:t>-   verwarming en ‘groot’ voedsel, rust veel  </a:t>
            </a:r>
          </a:p>
        </p:txBody>
      </p:sp>
      <p:sp>
        <p:nvSpPr>
          <p:cNvPr id="121" name="Shape 121"/>
          <p:cNvSpPr>
            <a:spLocks noGrp="1"/>
          </p:cNvSpPr>
          <p:nvPr>
            <p:ph type="sldNum" sz="quarter" idx="2"/>
          </p:nvPr>
        </p:nvSpPr>
        <p:spPr>
          <a:xfrm>
            <a:off x="8707291" y="6193644"/>
            <a:ext cx="174773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body" idx="1"/>
          </p:nvPr>
        </p:nvSpPr>
        <p:spPr>
          <a:xfrm>
            <a:off x="457200" y="2086830"/>
            <a:ext cx="8229600" cy="403933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sldNum" sz="quarter" idx="2"/>
          </p:nvPr>
        </p:nvSpPr>
        <p:spPr>
          <a:xfrm>
            <a:off x="8707291" y="6193644"/>
            <a:ext cx="174773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pic>
        <p:nvPicPr>
          <p:cNvPr id="126" name="DSC_01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4678" y="-1"/>
            <a:ext cx="11843747" cy="7867881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Shape 127"/>
          <p:cNvSpPr/>
          <p:nvPr/>
        </p:nvSpPr>
        <p:spPr>
          <a:xfrm>
            <a:off x="4168323" y="3659456"/>
            <a:ext cx="807354" cy="4470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1044123" y="944562"/>
            <a:ext cx="3306922" cy="535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t>Driekleurgifkikkers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DSC_0129.jpg"/>
          <p:cNvPicPr>
            <a:picLocks noChangeAspect="1"/>
          </p:cNvPicPr>
          <p:nvPr/>
        </p:nvPicPr>
        <p:blipFill>
          <a:blip r:embed="rId2">
            <a:alphaModFix amt="31659"/>
          </a:blip>
          <a:stretch>
            <a:fillRect/>
          </a:stretch>
        </p:blipFill>
        <p:spPr>
          <a:xfrm>
            <a:off x="-1589485" y="-664171"/>
            <a:ext cx="12323086" cy="8186308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xfrm>
            <a:off x="477691" y="2154311"/>
            <a:ext cx="8229601" cy="4039334"/>
          </a:xfrm>
          <a:prstGeom prst="rect">
            <a:avLst/>
          </a:prstGeom>
        </p:spPr>
        <p:txBody>
          <a:bodyPr/>
          <a:lstStyle/>
          <a:p>
            <a:r>
              <a:t>Driekleurgifkikker</a:t>
            </a:r>
          </a:p>
          <a:p>
            <a:pPr>
              <a:defRPr i="1"/>
            </a:pPr>
            <a:r>
              <a:t>Epipedobates  anthonyi   Epipedobates tricolor </a:t>
            </a:r>
          </a:p>
          <a:p>
            <a:endParaRPr/>
          </a:p>
          <a:p>
            <a:r>
              <a:t>Oorspronkelijk afkomstig uit Ecuador </a:t>
            </a:r>
          </a:p>
          <a:p>
            <a:r>
              <a:t>tot 2,5 cm  </a:t>
            </a:r>
          </a:p>
          <a:p>
            <a:r>
              <a:t>+ geen verwarming nodig, klein voedsel (fruitvliegjes),  mooie aankleding van het terrarium mogelijk,levendig, overdag actief, interessant voortplantingsgedrag,  fluit.</a:t>
            </a:r>
          </a:p>
          <a:p>
            <a:r>
              <a:t>- niet hanteerbaar. </a:t>
            </a:r>
          </a:p>
        </p:txBody>
      </p:sp>
      <p:sp>
        <p:nvSpPr>
          <p:cNvPr id="132" name="Shape 132"/>
          <p:cNvSpPr>
            <a:spLocks noGrp="1"/>
          </p:cNvSpPr>
          <p:nvPr>
            <p:ph type="sldNum" sz="quarter" idx="2"/>
          </p:nvPr>
        </p:nvSpPr>
        <p:spPr>
          <a:xfrm>
            <a:off x="8707291" y="6193644"/>
            <a:ext cx="174773" cy="22698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hva-doo">
  <a:themeElements>
    <a:clrScheme name="hva-do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hva-doo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hva-do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hva-doo">
  <a:themeElements>
    <a:clrScheme name="hva-do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hva-doo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hva-do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262</Words>
  <Application>Microsoft Office PowerPoint</Application>
  <PresentationFormat>On-screen Show (4:3)</PresentationFormat>
  <Paragraphs>65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hva-doo</vt:lpstr>
      <vt:lpstr>Kikkers in school </vt:lpstr>
      <vt:lpstr>PowerPoint Presentation</vt:lpstr>
      <vt:lpstr>PowerPoint Presentation</vt:lpstr>
      <vt:lpstr>PowerPoint Presentation</vt:lpstr>
      <vt:lpstr>Voor ‘school’ geschikte soorten: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Koreaanse vuurpad</vt:lpstr>
      <vt:lpstr>PowerPoint Presentation</vt:lpstr>
      <vt:lpstr> Waar passen kikkers in het curriculum?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Kikkers in school </dc:title>
  <cp:lastModifiedBy>Gertjan Martens</cp:lastModifiedBy>
  <cp:revision>1</cp:revision>
  <dcterms:modified xsi:type="dcterms:W3CDTF">2023-06-03T10:19:53Z</dcterms:modified>
</cp:coreProperties>
</file>